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ubik Medium"/>
      <p:regular r:id="rId39"/>
      <p:bold r:id="rId40"/>
      <p:italic r:id="rId41"/>
      <p:boldItalic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Proxima Nova"/>
      <p:regular r:id="rId47"/>
      <p:bold r:id="rId48"/>
      <p:italic r:id="rId49"/>
      <p:boldItalic r:id="rId50"/>
    </p:embeddedFont>
    <p:embeddedFont>
      <p:font typeface="Montserrat"/>
      <p:regular r:id="rId51"/>
      <p:bold r:id="rId52"/>
      <p:italic r:id="rId53"/>
      <p:boldItalic r:id="rId54"/>
    </p:embeddedFont>
    <p:embeddedFont>
      <p:font typeface="Fira Sans Extra Condensed Medium"/>
      <p:regular r:id="rId55"/>
      <p:bold r:id="rId56"/>
      <p:italic r:id="rId57"/>
      <p:boldItalic r:id="rId58"/>
    </p:embeddedFont>
    <p:embeddedFont>
      <p:font typeface="Abel"/>
      <p:regular r:id="rId59"/>
    </p:embeddedFont>
    <p:embeddedFont>
      <p:font typeface="Proxima Nova Semibold"/>
      <p:regular r:id="rId60"/>
      <p:bold r:id="rId61"/>
      <p:boldItalic r:id="rId62"/>
    </p:embeddedFont>
    <p:embeddedFont>
      <p:font typeface="Fira Sans"/>
      <p:regular r:id="rId63"/>
      <p:bold r:id="rId64"/>
      <p:italic r:id="rId65"/>
      <p:boldItalic r:id="rId66"/>
    </p:embeddedFont>
    <p:embeddedFont>
      <p:font typeface="Changa One"/>
      <p:regular r:id="rId67"/>
      <p:italic r:id="rId68"/>
    </p:embeddedFont>
    <p:embeddedFont>
      <p:font typeface="Fira Sans Extra Condensed"/>
      <p:regular r:id="rId69"/>
      <p:bold r:id="rId70"/>
      <p:italic r:id="rId71"/>
      <p:boldItalic r:id="rId72"/>
    </p:embeddedFont>
    <p:embeddedFont>
      <p:font typeface="Fira Sans Extra Condensed SemiBold"/>
      <p:regular r:id="rId73"/>
      <p:bold r:id="rId74"/>
      <p:italic r:id="rId75"/>
      <p:boldItalic r:id="rId7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77" roundtripDataSignature="AMtx7mjQF02tJJ+pqJTtwbzpM8nmsK4c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ubikMedium-bold.fntdata"/><Relationship Id="rId42" Type="http://schemas.openxmlformats.org/officeDocument/2006/relationships/font" Target="fonts/RubikMedium-boldItalic.fntdata"/><Relationship Id="rId41" Type="http://schemas.openxmlformats.org/officeDocument/2006/relationships/font" Target="fonts/RubikMedium-italic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ProximaNova-bold.fntdata"/><Relationship Id="rId47" Type="http://schemas.openxmlformats.org/officeDocument/2006/relationships/font" Target="fonts/ProximaNova-regular.fntdata"/><Relationship Id="rId49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FiraSansExtraCondensedSemiBold-regular.fntdata"/><Relationship Id="rId72" Type="http://schemas.openxmlformats.org/officeDocument/2006/relationships/font" Target="fonts/FiraSansExtraCondensed-boldItalic.fntdata"/><Relationship Id="rId31" Type="http://schemas.openxmlformats.org/officeDocument/2006/relationships/slide" Target="slides/slide26.xml"/><Relationship Id="rId75" Type="http://schemas.openxmlformats.org/officeDocument/2006/relationships/font" Target="fonts/FiraSansExtraCondensedSemiBold-italic.fntdata"/><Relationship Id="rId30" Type="http://schemas.openxmlformats.org/officeDocument/2006/relationships/slide" Target="slides/slide25.xml"/><Relationship Id="rId74" Type="http://schemas.openxmlformats.org/officeDocument/2006/relationships/font" Target="fonts/FiraSansExtraCondensedSemiBold-bold.fntdata"/><Relationship Id="rId33" Type="http://schemas.openxmlformats.org/officeDocument/2006/relationships/slide" Target="slides/slide28.xml"/><Relationship Id="rId77" Type="http://customschemas.google.com/relationships/presentationmetadata" Target="metadata"/><Relationship Id="rId32" Type="http://schemas.openxmlformats.org/officeDocument/2006/relationships/slide" Target="slides/slide27.xml"/><Relationship Id="rId76" Type="http://schemas.openxmlformats.org/officeDocument/2006/relationships/font" Target="fonts/FiraSansExtraCondensedSemiBold-boldItalic.fntdata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1" Type="http://schemas.openxmlformats.org/officeDocument/2006/relationships/font" Target="fonts/FiraSansExtraCondensed-italic.fntdata"/><Relationship Id="rId70" Type="http://schemas.openxmlformats.org/officeDocument/2006/relationships/font" Target="fonts/FiraSansExtraCondensed-bold.fnt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ubikMedium-regular.fntdata"/><Relationship Id="rId38" Type="http://schemas.openxmlformats.org/officeDocument/2006/relationships/slide" Target="slides/slide33.xml"/><Relationship Id="rId62" Type="http://schemas.openxmlformats.org/officeDocument/2006/relationships/font" Target="fonts/ProximaNovaSemibold-boldItalic.fntdata"/><Relationship Id="rId61" Type="http://schemas.openxmlformats.org/officeDocument/2006/relationships/font" Target="fonts/ProximaNovaSemibold-bold.fntdata"/><Relationship Id="rId20" Type="http://schemas.openxmlformats.org/officeDocument/2006/relationships/slide" Target="slides/slide15.xml"/><Relationship Id="rId64" Type="http://schemas.openxmlformats.org/officeDocument/2006/relationships/font" Target="fonts/FiraSans-bold.fntdata"/><Relationship Id="rId63" Type="http://schemas.openxmlformats.org/officeDocument/2006/relationships/font" Target="fonts/FiraSans-regular.fntdata"/><Relationship Id="rId22" Type="http://schemas.openxmlformats.org/officeDocument/2006/relationships/slide" Target="slides/slide17.xml"/><Relationship Id="rId66" Type="http://schemas.openxmlformats.org/officeDocument/2006/relationships/font" Target="fonts/FiraSans-boldItalic.fntdata"/><Relationship Id="rId21" Type="http://schemas.openxmlformats.org/officeDocument/2006/relationships/slide" Target="slides/slide16.xml"/><Relationship Id="rId65" Type="http://schemas.openxmlformats.org/officeDocument/2006/relationships/font" Target="fonts/FiraSans-italic.fntdata"/><Relationship Id="rId24" Type="http://schemas.openxmlformats.org/officeDocument/2006/relationships/slide" Target="slides/slide19.xml"/><Relationship Id="rId68" Type="http://schemas.openxmlformats.org/officeDocument/2006/relationships/font" Target="fonts/ChangaOne-italic.fntdata"/><Relationship Id="rId23" Type="http://schemas.openxmlformats.org/officeDocument/2006/relationships/slide" Target="slides/slide18.xml"/><Relationship Id="rId67" Type="http://schemas.openxmlformats.org/officeDocument/2006/relationships/font" Target="fonts/ChangaOne-regular.fntdata"/><Relationship Id="rId60" Type="http://schemas.openxmlformats.org/officeDocument/2006/relationships/font" Target="fonts/ProximaNovaSemibold-regular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FiraSansExtraCondensed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regular.fntdata"/><Relationship Id="rId50" Type="http://schemas.openxmlformats.org/officeDocument/2006/relationships/font" Target="fonts/ProximaNova-boldItalic.fntdata"/><Relationship Id="rId53" Type="http://schemas.openxmlformats.org/officeDocument/2006/relationships/font" Target="fonts/Montserrat-italic.fntdata"/><Relationship Id="rId52" Type="http://schemas.openxmlformats.org/officeDocument/2006/relationships/font" Target="fonts/Montserrat-bold.fntdata"/><Relationship Id="rId11" Type="http://schemas.openxmlformats.org/officeDocument/2006/relationships/slide" Target="slides/slide6.xml"/><Relationship Id="rId55" Type="http://schemas.openxmlformats.org/officeDocument/2006/relationships/font" Target="fonts/FiraSansExtraCondensedMedium-regular.fntdata"/><Relationship Id="rId10" Type="http://schemas.openxmlformats.org/officeDocument/2006/relationships/slide" Target="slides/slide5.xml"/><Relationship Id="rId54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57" Type="http://schemas.openxmlformats.org/officeDocument/2006/relationships/font" Target="fonts/FiraSansExtraCondensedMedium-italic.fntdata"/><Relationship Id="rId12" Type="http://schemas.openxmlformats.org/officeDocument/2006/relationships/slide" Target="slides/slide7.xml"/><Relationship Id="rId56" Type="http://schemas.openxmlformats.org/officeDocument/2006/relationships/font" Target="fonts/FiraSansExtraCondensedMedium-bold.fntdata"/><Relationship Id="rId15" Type="http://schemas.openxmlformats.org/officeDocument/2006/relationships/slide" Target="slides/slide10.xml"/><Relationship Id="rId59" Type="http://schemas.openxmlformats.org/officeDocument/2006/relationships/font" Target="fonts/Abel-regular.fntdata"/><Relationship Id="rId14" Type="http://schemas.openxmlformats.org/officeDocument/2006/relationships/slide" Target="slides/slide9.xml"/><Relationship Id="rId58" Type="http://schemas.openxmlformats.org/officeDocument/2006/relationships/font" Target="fonts/FiraSansExtraCondensed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9" name="Google Shape;142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9" name="Google Shape;148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2" name="Google Shape;155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7" name="Google Shape;160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0" name="Google Shape;170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5" name="Google Shape;17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2" name="Google Shape;187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2" name="Google Shape;199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9" name="Google Shape;203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2" name="Google Shape;215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7" name="Google Shape;90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1" name="Google Shape;222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3" name="Google Shape;229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1" name="Google Shape;238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8" name="Google Shape;247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8" name="Google Shape;264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1" name="Shape 2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" name="Google Shape;270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3" name="Google Shape;270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4" name="Google Shape;2944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5" name="Google Shape;302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9" name="Shape 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" name="Google Shape;3090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1" name="Google Shape;309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8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0" name="Google Shape;315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7" name="Google Shape;95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5" name="Shape 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" name="Google Shape;3186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7" name="Google Shape;318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8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0" name="Google Shape;324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7" name="Google Shape;330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2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3" name="Google Shape;3313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4" name="Google Shape;331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2" name="Google Shape;10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7" name="Google Shape;10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5" name="Google Shape;11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6" name="Google Shape;12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0" name="Google Shape;129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2" name="Google Shape;13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s://www.flaticon.com/?utm_source=slidesgo_template&amp;utm_medium=referral-link&amp;utm_campaign=s%20g_resources&amp;utm_content=flaticon" TargetMode="External"/><Relationship Id="rId4" Type="http://schemas.openxmlformats.org/officeDocument/2006/relationships/hyperlink" Target="https://www.freepik.com/?utm_source=slidesgo_template&amp;utm_medium=referral-link&amp;utm_campaign=s%20g_resources&amp;utm_content=freepik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5"/>
          <p:cNvSpPr txBox="1"/>
          <p:nvPr>
            <p:ph type="ctrTitle"/>
          </p:nvPr>
        </p:nvSpPr>
        <p:spPr>
          <a:xfrm>
            <a:off x="796500" y="1541675"/>
            <a:ext cx="3901800" cy="14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Rubik"/>
              <a:buNone/>
              <a:defRPr sz="5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b="0" sz="520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/>
        </p:txBody>
      </p:sp>
      <p:sp>
        <p:nvSpPr>
          <p:cNvPr id="10" name="Google Shape;10;p35"/>
          <p:cNvSpPr txBox="1"/>
          <p:nvPr>
            <p:ph idx="1" type="subTitle"/>
          </p:nvPr>
        </p:nvSpPr>
        <p:spPr>
          <a:xfrm>
            <a:off x="796500" y="3053125"/>
            <a:ext cx="390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6"/>
          <p:cNvSpPr txBox="1"/>
          <p:nvPr>
            <p:ph type="title"/>
          </p:nvPr>
        </p:nvSpPr>
        <p:spPr>
          <a:xfrm>
            <a:off x="1014225" y="3242000"/>
            <a:ext cx="68679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0" name="Google Shape;40;p46"/>
          <p:cNvSpPr txBox="1"/>
          <p:nvPr>
            <p:ph hasCustomPrompt="1" idx="2" type="title"/>
          </p:nvPr>
        </p:nvSpPr>
        <p:spPr>
          <a:xfrm>
            <a:off x="1096571" y="2019900"/>
            <a:ext cx="6922200" cy="11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85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8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4" name="Google Shape;44;p48"/>
          <p:cNvSpPr txBox="1"/>
          <p:nvPr>
            <p:ph idx="1" type="subTitle"/>
          </p:nvPr>
        </p:nvSpPr>
        <p:spPr>
          <a:xfrm>
            <a:off x="1815600" y="1403825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48"/>
          <p:cNvSpPr txBox="1"/>
          <p:nvPr>
            <p:ph idx="2" type="subTitle"/>
          </p:nvPr>
        </p:nvSpPr>
        <p:spPr>
          <a:xfrm>
            <a:off x="1815600" y="1683125"/>
            <a:ext cx="2680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" name="Google Shape;46;p48"/>
          <p:cNvSpPr txBox="1"/>
          <p:nvPr>
            <p:ph idx="3" type="title"/>
          </p:nvPr>
        </p:nvSpPr>
        <p:spPr>
          <a:xfrm>
            <a:off x="960075" y="1403825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48"/>
          <p:cNvSpPr txBox="1"/>
          <p:nvPr>
            <p:ph idx="4" type="subTitle"/>
          </p:nvPr>
        </p:nvSpPr>
        <p:spPr>
          <a:xfrm>
            <a:off x="1815600" y="2524750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48"/>
          <p:cNvSpPr txBox="1"/>
          <p:nvPr>
            <p:ph idx="5" type="subTitle"/>
          </p:nvPr>
        </p:nvSpPr>
        <p:spPr>
          <a:xfrm>
            <a:off x="1815600" y="2780800"/>
            <a:ext cx="2680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48"/>
          <p:cNvSpPr txBox="1"/>
          <p:nvPr>
            <p:ph idx="6" type="title"/>
          </p:nvPr>
        </p:nvSpPr>
        <p:spPr>
          <a:xfrm>
            <a:off x="960075" y="2524825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0" name="Google Shape;50;p48"/>
          <p:cNvSpPr txBox="1"/>
          <p:nvPr>
            <p:ph idx="7" type="subTitle"/>
          </p:nvPr>
        </p:nvSpPr>
        <p:spPr>
          <a:xfrm>
            <a:off x="1815600" y="3645675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48"/>
          <p:cNvSpPr txBox="1"/>
          <p:nvPr>
            <p:ph idx="8" type="subTitle"/>
          </p:nvPr>
        </p:nvSpPr>
        <p:spPr>
          <a:xfrm>
            <a:off x="1815600" y="3878475"/>
            <a:ext cx="26802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48"/>
          <p:cNvSpPr txBox="1"/>
          <p:nvPr>
            <p:ph idx="9" type="title"/>
          </p:nvPr>
        </p:nvSpPr>
        <p:spPr>
          <a:xfrm>
            <a:off x="960075" y="3645825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3" name="Google Shape;53;p48"/>
          <p:cNvSpPr txBox="1"/>
          <p:nvPr>
            <p:ph idx="13" type="subTitle"/>
          </p:nvPr>
        </p:nvSpPr>
        <p:spPr>
          <a:xfrm>
            <a:off x="5503725" y="1403825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48"/>
          <p:cNvSpPr txBox="1"/>
          <p:nvPr>
            <p:ph idx="14" type="subTitle"/>
          </p:nvPr>
        </p:nvSpPr>
        <p:spPr>
          <a:xfrm>
            <a:off x="5503725" y="1683125"/>
            <a:ext cx="2680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" name="Google Shape;55;p48"/>
          <p:cNvSpPr txBox="1"/>
          <p:nvPr>
            <p:ph idx="15" type="title"/>
          </p:nvPr>
        </p:nvSpPr>
        <p:spPr>
          <a:xfrm>
            <a:off x="4648200" y="1403975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" name="Google Shape;56;p48"/>
          <p:cNvSpPr txBox="1"/>
          <p:nvPr>
            <p:ph idx="16" type="subTitle"/>
          </p:nvPr>
        </p:nvSpPr>
        <p:spPr>
          <a:xfrm>
            <a:off x="5503725" y="2524750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8"/>
          <p:cNvSpPr txBox="1"/>
          <p:nvPr>
            <p:ph idx="17" type="subTitle"/>
          </p:nvPr>
        </p:nvSpPr>
        <p:spPr>
          <a:xfrm>
            <a:off x="5503725" y="2780800"/>
            <a:ext cx="26802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48"/>
          <p:cNvSpPr txBox="1"/>
          <p:nvPr>
            <p:ph idx="18" type="title"/>
          </p:nvPr>
        </p:nvSpPr>
        <p:spPr>
          <a:xfrm>
            <a:off x="4648200" y="2524900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" name="Google Shape;59;p48"/>
          <p:cNvSpPr txBox="1"/>
          <p:nvPr>
            <p:ph idx="19" type="subTitle"/>
          </p:nvPr>
        </p:nvSpPr>
        <p:spPr>
          <a:xfrm>
            <a:off x="5503725" y="3645675"/>
            <a:ext cx="26802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0" name="Google Shape;60;p48"/>
          <p:cNvSpPr txBox="1"/>
          <p:nvPr>
            <p:ph idx="20" type="subTitle"/>
          </p:nvPr>
        </p:nvSpPr>
        <p:spPr>
          <a:xfrm>
            <a:off x="5503725" y="3878475"/>
            <a:ext cx="26802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48"/>
          <p:cNvSpPr txBox="1"/>
          <p:nvPr>
            <p:ph idx="21" type="title"/>
          </p:nvPr>
        </p:nvSpPr>
        <p:spPr>
          <a:xfrm>
            <a:off x="4648200" y="3645825"/>
            <a:ext cx="8556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9"/>
          <p:cNvSpPr txBox="1"/>
          <p:nvPr>
            <p:ph idx="1" type="subTitle"/>
          </p:nvPr>
        </p:nvSpPr>
        <p:spPr>
          <a:xfrm>
            <a:off x="3397475" y="2418671"/>
            <a:ext cx="2349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49"/>
          <p:cNvSpPr txBox="1"/>
          <p:nvPr>
            <p:ph idx="2" type="subTitle"/>
          </p:nvPr>
        </p:nvSpPr>
        <p:spPr>
          <a:xfrm>
            <a:off x="3397475" y="2702175"/>
            <a:ext cx="2349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9"/>
          <p:cNvSpPr txBox="1"/>
          <p:nvPr>
            <p:ph idx="3" type="subTitle"/>
          </p:nvPr>
        </p:nvSpPr>
        <p:spPr>
          <a:xfrm>
            <a:off x="819875" y="2418671"/>
            <a:ext cx="2349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" name="Google Shape;66;p49"/>
          <p:cNvSpPr txBox="1"/>
          <p:nvPr>
            <p:ph idx="4" type="subTitle"/>
          </p:nvPr>
        </p:nvSpPr>
        <p:spPr>
          <a:xfrm>
            <a:off x="819875" y="2702175"/>
            <a:ext cx="2349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49"/>
          <p:cNvSpPr txBox="1"/>
          <p:nvPr>
            <p:ph idx="5" type="subTitle"/>
          </p:nvPr>
        </p:nvSpPr>
        <p:spPr>
          <a:xfrm>
            <a:off x="5975075" y="2418671"/>
            <a:ext cx="23490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p49"/>
          <p:cNvSpPr txBox="1"/>
          <p:nvPr>
            <p:ph idx="6" type="subTitle"/>
          </p:nvPr>
        </p:nvSpPr>
        <p:spPr>
          <a:xfrm>
            <a:off x="5975075" y="2702175"/>
            <a:ext cx="2349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49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0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2" name="Google Shape;72;p50"/>
          <p:cNvSpPr txBox="1"/>
          <p:nvPr>
            <p:ph idx="1" type="subTitle"/>
          </p:nvPr>
        </p:nvSpPr>
        <p:spPr>
          <a:xfrm>
            <a:off x="2271525" y="1406049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50"/>
          <p:cNvSpPr txBox="1"/>
          <p:nvPr>
            <p:ph idx="2" type="subTitle"/>
          </p:nvPr>
        </p:nvSpPr>
        <p:spPr>
          <a:xfrm>
            <a:off x="2271525" y="1599478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50"/>
          <p:cNvSpPr txBox="1"/>
          <p:nvPr>
            <p:ph idx="3" type="subTitle"/>
          </p:nvPr>
        </p:nvSpPr>
        <p:spPr>
          <a:xfrm>
            <a:off x="2271525" y="3245222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" name="Google Shape;75;p50"/>
          <p:cNvSpPr txBox="1"/>
          <p:nvPr>
            <p:ph idx="4" type="subTitle"/>
          </p:nvPr>
        </p:nvSpPr>
        <p:spPr>
          <a:xfrm>
            <a:off x="2271525" y="3438651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50"/>
          <p:cNvSpPr txBox="1"/>
          <p:nvPr>
            <p:ph idx="5" type="subTitle"/>
          </p:nvPr>
        </p:nvSpPr>
        <p:spPr>
          <a:xfrm>
            <a:off x="4522575" y="1406049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50"/>
          <p:cNvSpPr txBox="1"/>
          <p:nvPr>
            <p:ph idx="6" type="subTitle"/>
          </p:nvPr>
        </p:nvSpPr>
        <p:spPr>
          <a:xfrm>
            <a:off x="4522575" y="1599478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50"/>
          <p:cNvSpPr txBox="1"/>
          <p:nvPr>
            <p:ph idx="7" type="subTitle"/>
          </p:nvPr>
        </p:nvSpPr>
        <p:spPr>
          <a:xfrm>
            <a:off x="4522575" y="3245222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50"/>
          <p:cNvSpPr txBox="1"/>
          <p:nvPr>
            <p:ph idx="8" type="subTitle"/>
          </p:nvPr>
        </p:nvSpPr>
        <p:spPr>
          <a:xfrm>
            <a:off x="4522575" y="3438651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1"/>
          <p:cNvSpPr txBox="1"/>
          <p:nvPr>
            <p:ph type="title"/>
          </p:nvPr>
        </p:nvSpPr>
        <p:spPr>
          <a:xfrm>
            <a:off x="5470538" y="1829019"/>
            <a:ext cx="28461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55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82" name="Google Shape;82;p51"/>
          <p:cNvSpPr txBox="1"/>
          <p:nvPr>
            <p:ph idx="1" type="subTitle"/>
          </p:nvPr>
        </p:nvSpPr>
        <p:spPr>
          <a:xfrm>
            <a:off x="5410988" y="2426475"/>
            <a:ext cx="29652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2"/>
          <p:cNvSpPr txBox="1"/>
          <p:nvPr>
            <p:ph type="title"/>
          </p:nvPr>
        </p:nvSpPr>
        <p:spPr>
          <a:xfrm>
            <a:off x="930750" y="1829019"/>
            <a:ext cx="28461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55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85" name="Google Shape;85;p52"/>
          <p:cNvSpPr txBox="1"/>
          <p:nvPr>
            <p:ph idx="1" type="subTitle"/>
          </p:nvPr>
        </p:nvSpPr>
        <p:spPr>
          <a:xfrm>
            <a:off x="723901" y="2426481"/>
            <a:ext cx="3259800" cy="8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">
  <p:cSld name="CUSTOM_3"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3"/>
          <p:cNvSpPr txBox="1"/>
          <p:nvPr>
            <p:ph idx="1" type="subTitle"/>
          </p:nvPr>
        </p:nvSpPr>
        <p:spPr>
          <a:xfrm>
            <a:off x="723900" y="1072150"/>
            <a:ext cx="7696200" cy="29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88" name="Google Shape;88;p53"/>
          <p:cNvSpPr txBox="1"/>
          <p:nvPr>
            <p:ph type="title"/>
          </p:nvPr>
        </p:nvSpPr>
        <p:spPr>
          <a:xfrm>
            <a:off x="457200" y="539500"/>
            <a:ext cx="82296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4"/>
          <p:cNvSpPr txBox="1"/>
          <p:nvPr>
            <p:ph idx="1" type="subTitle"/>
          </p:nvPr>
        </p:nvSpPr>
        <p:spPr>
          <a:xfrm>
            <a:off x="3378750" y="1875746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1" name="Google Shape;91;p54"/>
          <p:cNvSpPr txBox="1"/>
          <p:nvPr>
            <p:ph idx="2" type="subTitle"/>
          </p:nvPr>
        </p:nvSpPr>
        <p:spPr>
          <a:xfrm>
            <a:off x="3378750" y="2154900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54"/>
          <p:cNvSpPr txBox="1"/>
          <p:nvPr>
            <p:ph idx="3" type="subTitle"/>
          </p:nvPr>
        </p:nvSpPr>
        <p:spPr>
          <a:xfrm>
            <a:off x="774119" y="1875746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54"/>
          <p:cNvSpPr txBox="1"/>
          <p:nvPr>
            <p:ph idx="4" type="subTitle"/>
          </p:nvPr>
        </p:nvSpPr>
        <p:spPr>
          <a:xfrm>
            <a:off x="774119" y="2154900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p54"/>
          <p:cNvSpPr txBox="1"/>
          <p:nvPr>
            <p:ph idx="5" type="subTitle"/>
          </p:nvPr>
        </p:nvSpPr>
        <p:spPr>
          <a:xfrm>
            <a:off x="5983381" y="1875746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54"/>
          <p:cNvSpPr txBox="1"/>
          <p:nvPr>
            <p:ph idx="6" type="subTitle"/>
          </p:nvPr>
        </p:nvSpPr>
        <p:spPr>
          <a:xfrm>
            <a:off x="5983381" y="2154900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" name="Google Shape;96;p54"/>
          <p:cNvSpPr txBox="1"/>
          <p:nvPr>
            <p:ph idx="7" type="subTitle"/>
          </p:nvPr>
        </p:nvSpPr>
        <p:spPr>
          <a:xfrm>
            <a:off x="3378750" y="3655871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54"/>
          <p:cNvSpPr txBox="1"/>
          <p:nvPr>
            <p:ph idx="8" type="subTitle"/>
          </p:nvPr>
        </p:nvSpPr>
        <p:spPr>
          <a:xfrm>
            <a:off x="3378750" y="3935025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8" name="Google Shape;98;p54"/>
          <p:cNvSpPr txBox="1"/>
          <p:nvPr>
            <p:ph idx="9" type="subTitle"/>
          </p:nvPr>
        </p:nvSpPr>
        <p:spPr>
          <a:xfrm>
            <a:off x="774119" y="3655871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9" name="Google Shape;99;p54"/>
          <p:cNvSpPr txBox="1"/>
          <p:nvPr>
            <p:ph idx="13" type="subTitle"/>
          </p:nvPr>
        </p:nvSpPr>
        <p:spPr>
          <a:xfrm>
            <a:off x="774119" y="3935025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0" name="Google Shape;100;p54"/>
          <p:cNvSpPr txBox="1"/>
          <p:nvPr>
            <p:ph idx="14" type="subTitle"/>
          </p:nvPr>
        </p:nvSpPr>
        <p:spPr>
          <a:xfrm>
            <a:off x="5983381" y="3655871"/>
            <a:ext cx="23865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1" name="Google Shape;101;p54"/>
          <p:cNvSpPr txBox="1"/>
          <p:nvPr>
            <p:ph idx="15" type="subTitle"/>
          </p:nvPr>
        </p:nvSpPr>
        <p:spPr>
          <a:xfrm>
            <a:off x="5983381" y="3935025"/>
            <a:ext cx="2386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54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5"/>
          <p:cNvSpPr txBox="1"/>
          <p:nvPr>
            <p:ph type="title"/>
          </p:nvPr>
        </p:nvSpPr>
        <p:spPr>
          <a:xfrm>
            <a:off x="2822850" y="1930375"/>
            <a:ext cx="34983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53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05" name="Google Shape;105;p55"/>
          <p:cNvSpPr txBox="1"/>
          <p:nvPr>
            <p:ph idx="1" type="subTitle"/>
          </p:nvPr>
        </p:nvSpPr>
        <p:spPr>
          <a:xfrm>
            <a:off x="2822975" y="2865425"/>
            <a:ext cx="3498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6" name="Google Shape;106;p55"/>
          <p:cNvSpPr txBox="1"/>
          <p:nvPr>
            <p:ph idx="2" type="title"/>
          </p:nvPr>
        </p:nvSpPr>
        <p:spPr>
          <a:xfrm>
            <a:off x="2822850" y="532463"/>
            <a:ext cx="34983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53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07" name="Google Shape;107;p55"/>
          <p:cNvSpPr txBox="1"/>
          <p:nvPr>
            <p:ph idx="3" type="subTitle"/>
          </p:nvPr>
        </p:nvSpPr>
        <p:spPr>
          <a:xfrm>
            <a:off x="2822975" y="1469225"/>
            <a:ext cx="3498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" name="Google Shape;108;p55"/>
          <p:cNvSpPr txBox="1"/>
          <p:nvPr>
            <p:ph idx="4" type="title"/>
          </p:nvPr>
        </p:nvSpPr>
        <p:spPr>
          <a:xfrm>
            <a:off x="2822850" y="3249350"/>
            <a:ext cx="34983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53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09" name="Google Shape;109;p55"/>
          <p:cNvSpPr txBox="1"/>
          <p:nvPr>
            <p:ph idx="5" type="subTitle"/>
          </p:nvPr>
        </p:nvSpPr>
        <p:spPr>
          <a:xfrm>
            <a:off x="2822975" y="4185725"/>
            <a:ext cx="3498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6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6"/>
          <p:cNvSpPr txBox="1"/>
          <p:nvPr>
            <p:ph idx="1" type="subTitle"/>
          </p:nvPr>
        </p:nvSpPr>
        <p:spPr>
          <a:xfrm>
            <a:off x="2822913" y="1453572"/>
            <a:ext cx="3498300" cy="3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56"/>
          <p:cNvSpPr txBox="1"/>
          <p:nvPr>
            <p:ph idx="2" type="subTitle"/>
          </p:nvPr>
        </p:nvSpPr>
        <p:spPr>
          <a:xfrm>
            <a:off x="2647950" y="1900325"/>
            <a:ext cx="38481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3" name="Google Shape;113;p56"/>
          <p:cNvSpPr txBox="1"/>
          <p:nvPr/>
        </p:nvSpPr>
        <p:spPr>
          <a:xfrm>
            <a:off x="2647950" y="3414425"/>
            <a:ext cx="38481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b="0" i="0" lang="en" sz="13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i="0" lang="en" sz="1300" u="none" cap="none" strike="noStrike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3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i="0" lang="en" sz="1300" u="none" cap="none" strike="noStrike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3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i="0" lang="en" sz="1300" u="none" cap="none" strike="noStrike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3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300" u="none" cap="none" strike="noStrike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56"/>
          <p:cNvSpPr txBox="1"/>
          <p:nvPr>
            <p:ph type="title"/>
          </p:nvPr>
        </p:nvSpPr>
        <p:spPr>
          <a:xfrm>
            <a:off x="2710300" y="542925"/>
            <a:ext cx="36480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6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7"/>
          <p:cNvSpPr txBox="1"/>
          <p:nvPr>
            <p:ph type="title"/>
          </p:nvPr>
        </p:nvSpPr>
        <p:spPr>
          <a:xfrm>
            <a:off x="2716500" y="3264875"/>
            <a:ext cx="37110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2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7" name="Google Shape;117;p57"/>
          <p:cNvSpPr txBox="1"/>
          <p:nvPr>
            <p:ph idx="1" type="subTitle"/>
          </p:nvPr>
        </p:nvSpPr>
        <p:spPr>
          <a:xfrm>
            <a:off x="2143200" y="1484725"/>
            <a:ext cx="4857600" cy="17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">
  <p:cSld name="CUSTOM_11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 ">
  <p:cSld name="CUSTOM_11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9"/>
          <p:cNvSpPr txBox="1"/>
          <p:nvPr>
            <p:ph type="title"/>
          </p:nvPr>
        </p:nvSpPr>
        <p:spPr>
          <a:xfrm>
            <a:off x="2439450" y="2337508"/>
            <a:ext cx="42651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39"/>
          <p:cNvSpPr txBox="1"/>
          <p:nvPr>
            <p:ph idx="1" type="subTitle"/>
          </p:nvPr>
        </p:nvSpPr>
        <p:spPr>
          <a:xfrm>
            <a:off x="3133400" y="3760252"/>
            <a:ext cx="28773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39"/>
          <p:cNvSpPr txBox="1"/>
          <p:nvPr>
            <p:ph idx="2" type="title"/>
          </p:nvPr>
        </p:nvSpPr>
        <p:spPr>
          <a:xfrm>
            <a:off x="3082350" y="820325"/>
            <a:ext cx="29793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1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0"/>
          <p:cNvSpPr txBox="1"/>
          <p:nvPr>
            <p:ph idx="1" type="body"/>
          </p:nvPr>
        </p:nvSpPr>
        <p:spPr>
          <a:xfrm>
            <a:off x="723900" y="1594800"/>
            <a:ext cx="3210000" cy="24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accent6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1"/>
          <p:cNvSpPr txBox="1"/>
          <p:nvPr>
            <p:ph idx="1" type="body"/>
          </p:nvPr>
        </p:nvSpPr>
        <p:spPr>
          <a:xfrm>
            <a:off x="1691744" y="2739104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41"/>
          <p:cNvSpPr txBox="1"/>
          <p:nvPr>
            <p:ph idx="2" type="body"/>
          </p:nvPr>
        </p:nvSpPr>
        <p:spPr>
          <a:xfrm>
            <a:off x="5102356" y="2739104"/>
            <a:ext cx="23499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1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4" name="Google Shape;24;p41"/>
          <p:cNvSpPr txBox="1"/>
          <p:nvPr>
            <p:ph idx="3" type="subTitle"/>
          </p:nvPr>
        </p:nvSpPr>
        <p:spPr>
          <a:xfrm>
            <a:off x="1691744" y="2458675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1"/>
          <p:cNvSpPr txBox="1"/>
          <p:nvPr>
            <p:ph idx="4" type="subTitle"/>
          </p:nvPr>
        </p:nvSpPr>
        <p:spPr>
          <a:xfrm>
            <a:off x="5102356" y="2458675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2"/>
          <p:cNvSpPr txBox="1"/>
          <p:nvPr>
            <p:ph idx="1" type="body"/>
          </p:nvPr>
        </p:nvSpPr>
        <p:spPr>
          <a:xfrm>
            <a:off x="1105626" y="1228150"/>
            <a:ext cx="2811600" cy="27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accent6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42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3"/>
          <p:cNvSpPr txBox="1"/>
          <p:nvPr>
            <p:ph type="title"/>
          </p:nvPr>
        </p:nvSpPr>
        <p:spPr>
          <a:xfrm>
            <a:off x="2166900" y="1573238"/>
            <a:ext cx="48102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" name="Google Shape;31;p43"/>
          <p:cNvSpPr txBox="1"/>
          <p:nvPr>
            <p:ph idx="1" type="subTitle"/>
          </p:nvPr>
        </p:nvSpPr>
        <p:spPr>
          <a:xfrm>
            <a:off x="2143200" y="2992463"/>
            <a:ext cx="4857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4"/>
          <p:cNvSpPr txBox="1"/>
          <p:nvPr>
            <p:ph idx="1" type="subTitle"/>
          </p:nvPr>
        </p:nvSpPr>
        <p:spPr>
          <a:xfrm>
            <a:off x="4905000" y="2193700"/>
            <a:ext cx="3105600" cy="16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9E2C9"/>
              </a:buClr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9E2C9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44"/>
          <p:cNvSpPr txBox="1"/>
          <p:nvPr>
            <p:ph type="title"/>
          </p:nvPr>
        </p:nvSpPr>
        <p:spPr>
          <a:xfrm>
            <a:off x="1996975" y="539500"/>
            <a:ext cx="51501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5" name="Google Shape;35;p44"/>
          <p:cNvSpPr txBox="1"/>
          <p:nvPr>
            <p:ph idx="2" type="subTitle"/>
          </p:nvPr>
        </p:nvSpPr>
        <p:spPr>
          <a:xfrm>
            <a:off x="4905000" y="2066000"/>
            <a:ext cx="23499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5"/>
          <p:cNvSpPr txBox="1"/>
          <p:nvPr>
            <p:ph type="title"/>
          </p:nvPr>
        </p:nvSpPr>
        <p:spPr>
          <a:xfrm>
            <a:off x="1409700" y="3686050"/>
            <a:ext cx="4455000" cy="8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/>
          <p:nvPr>
            <p:ph type="title"/>
          </p:nvPr>
        </p:nvSpPr>
        <p:spPr>
          <a:xfrm>
            <a:off x="828400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 Extra Condensed SemiBold"/>
              <a:buNone/>
              <a:defRPr b="0" i="0" sz="1600" u="none" cap="none" strike="noStrik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bel"/>
              <a:buNone/>
              <a:defRPr b="0" i="0" sz="3300" u="none" cap="none" strike="noStrike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" name="Google Shape;7;p34"/>
          <p:cNvSpPr txBox="1"/>
          <p:nvPr>
            <p:ph idx="1" type="body"/>
          </p:nvPr>
        </p:nvSpPr>
        <p:spPr>
          <a:xfrm>
            <a:off x="828400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22" name="Google Shape;122;p3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zapXJAfSHarW4pbEz8JormpYiHax10SHKZqd79hMsU8/copy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google.com/spreadsheets/d/1zapXJAfSHarW4pbEz8JormpYiHax10SHKZqd79hMsU8/copy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hyperlink" Target="https://docs.google.com/spreadsheets/d/1zapXJAfSHarW4pbEz8JormpYiHax10SHKZqd79hMsU8/copy" TargetMode="External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ocs.google.com/spreadsheets/d/1zapXJAfSHarW4pbEz8JormpYiHax10SHKZqd79hMsU8/copy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docs.google.com/spreadsheets/d/1zapXJAfSHarW4pbEz8JormpYiHax10SHKZqd79hMsU8/copy" TargetMode="External"/><Relationship Id="rId6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zapXJAfSHarW4pbEz8JormpYiHax10SHKZqd79hMsU8/copy" TargetMode="External"/><Relationship Id="rId4" Type="http://schemas.openxmlformats.org/officeDocument/2006/relationships/image" Target="../media/image2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zapXJAfSHarW4pbEz8JormpYiHax10SHKZqd79hMsU8/copy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/>
          <p:nvPr>
            <p:ph idx="1" type="subTitle"/>
          </p:nvPr>
        </p:nvSpPr>
        <p:spPr>
          <a:xfrm>
            <a:off x="796500" y="3053125"/>
            <a:ext cx="3901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Here is where this template begins</a:t>
            </a:r>
            <a:endParaRPr/>
          </a:p>
        </p:txBody>
      </p:sp>
      <p:sp>
        <p:nvSpPr>
          <p:cNvPr id="129" name="Google Shape;129;p1"/>
          <p:cNvSpPr txBox="1"/>
          <p:nvPr>
            <p:ph type="ctrTitle"/>
          </p:nvPr>
        </p:nvSpPr>
        <p:spPr>
          <a:xfrm>
            <a:off x="796500" y="1541675"/>
            <a:ext cx="3901800" cy="14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Banking Infographics</a:t>
            </a:r>
            <a:endParaRPr/>
          </a:p>
        </p:txBody>
      </p:sp>
      <p:grpSp>
        <p:nvGrpSpPr>
          <p:cNvPr id="130" name="Google Shape;130;p1"/>
          <p:cNvGrpSpPr/>
          <p:nvPr/>
        </p:nvGrpSpPr>
        <p:grpSpPr>
          <a:xfrm>
            <a:off x="4841792" y="938570"/>
            <a:ext cx="3437527" cy="3266361"/>
            <a:chOff x="1053350" y="238125"/>
            <a:chExt cx="5513275" cy="5238750"/>
          </a:xfrm>
        </p:grpSpPr>
        <p:sp>
          <p:nvSpPr>
            <p:cNvPr id="131" name="Google Shape;131;p1"/>
            <p:cNvSpPr/>
            <p:nvPr/>
          </p:nvSpPr>
          <p:spPr>
            <a:xfrm>
              <a:off x="1175125" y="2120600"/>
              <a:ext cx="589325" cy="519675"/>
            </a:xfrm>
            <a:custGeom>
              <a:rect b="b" l="l" r="r" t="t"/>
              <a:pathLst>
                <a:path extrusionOk="0" h="20787" w="23573">
                  <a:moveTo>
                    <a:pt x="5904" y="0"/>
                  </a:moveTo>
                  <a:lnTo>
                    <a:pt x="5635" y="21"/>
                  </a:lnTo>
                  <a:lnTo>
                    <a:pt x="5367" y="83"/>
                  </a:lnTo>
                  <a:lnTo>
                    <a:pt x="5099" y="186"/>
                  </a:lnTo>
                  <a:lnTo>
                    <a:pt x="0" y="6936"/>
                  </a:lnTo>
                  <a:lnTo>
                    <a:pt x="186" y="7060"/>
                  </a:lnTo>
                  <a:lnTo>
                    <a:pt x="723" y="7411"/>
                  </a:lnTo>
                  <a:lnTo>
                    <a:pt x="1548" y="7988"/>
                  </a:lnTo>
                  <a:lnTo>
                    <a:pt x="2023" y="8360"/>
                  </a:lnTo>
                  <a:lnTo>
                    <a:pt x="2539" y="8773"/>
                  </a:lnTo>
                  <a:lnTo>
                    <a:pt x="3097" y="9248"/>
                  </a:lnTo>
                  <a:lnTo>
                    <a:pt x="3695" y="9764"/>
                  </a:lnTo>
                  <a:lnTo>
                    <a:pt x="4273" y="10342"/>
                  </a:lnTo>
                  <a:lnTo>
                    <a:pt x="4872" y="10961"/>
                  </a:lnTo>
                  <a:lnTo>
                    <a:pt x="5470" y="11642"/>
                  </a:lnTo>
                  <a:lnTo>
                    <a:pt x="6069" y="12344"/>
                  </a:lnTo>
                  <a:lnTo>
                    <a:pt x="6626" y="13107"/>
                  </a:lnTo>
                  <a:lnTo>
                    <a:pt x="6895" y="13500"/>
                  </a:lnTo>
                  <a:lnTo>
                    <a:pt x="7163" y="13912"/>
                  </a:lnTo>
                  <a:lnTo>
                    <a:pt x="7411" y="14305"/>
                  </a:lnTo>
                  <a:lnTo>
                    <a:pt x="7720" y="14697"/>
                  </a:lnTo>
                  <a:lnTo>
                    <a:pt x="8030" y="15089"/>
                  </a:lnTo>
                  <a:lnTo>
                    <a:pt x="8360" y="15461"/>
                  </a:lnTo>
                  <a:lnTo>
                    <a:pt x="8732" y="15811"/>
                  </a:lnTo>
                  <a:lnTo>
                    <a:pt x="9103" y="16162"/>
                  </a:lnTo>
                  <a:lnTo>
                    <a:pt x="9495" y="16493"/>
                  </a:lnTo>
                  <a:lnTo>
                    <a:pt x="9887" y="16823"/>
                  </a:lnTo>
                  <a:lnTo>
                    <a:pt x="10300" y="17133"/>
                  </a:lnTo>
                  <a:lnTo>
                    <a:pt x="10713" y="17422"/>
                  </a:lnTo>
                  <a:lnTo>
                    <a:pt x="11580" y="17999"/>
                  </a:lnTo>
                  <a:lnTo>
                    <a:pt x="12447" y="18495"/>
                  </a:lnTo>
                  <a:lnTo>
                    <a:pt x="13293" y="18970"/>
                  </a:lnTo>
                  <a:lnTo>
                    <a:pt x="14098" y="19382"/>
                  </a:lnTo>
                  <a:lnTo>
                    <a:pt x="14862" y="19754"/>
                  </a:lnTo>
                  <a:lnTo>
                    <a:pt x="15564" y="20064"/>
                  </a:lnTo>
                  <a:lnTo>
                    <a:pt x="16183" y="20311"/>
                  </a:lnTo>
                  <a:lnTo>
                    <a:pt x="17071" y="20662"/>
                  </a:lnTo>
                  <a:lnTo>
                    <a:pt x="17401" y="20786"/>
                  </a:lnTo>
                  <a:lnTo>
                    <a:pt x="23573" y="11952"/>
                  </a:lnTo>
                  <a:lnTo>
                    <a:pt x="23346" y="11972"/>
                  </a:lnTo>
                  <a:lnTo>
                    <a:pt x="23077" y="11993"/>
                  </a:lnTo>
                  <a:lnTo>
                    <a:pt x="22726" y="11993"/>
                  </a:lnTo>
                  <a:lnTo>
                    <a:pt x="22293" y="11972"/>
                  </a:lnTo>
                  <a:lnTo>
                    <a:pt x="21777" y="11910"/>
                  </a:lnTo>
                  <a:lnTo>
                    <a:pt x="21199" y="11828"/>
                  </a:lnTo>
                  <a:lnTo>
                    <a:pt x="20580" y="11683"/>
                  </a:lnTo>
                  <a:lnTo>
                    <a:pt x="20249" y="11580"/>
                  </a:lnTo>
                  <a:lnTo>
                    <a:pt x="19919" y="11477"/>
                  </a:lnTo>
                  <a:lnTo>
                    <a:pt x="19589" y="11332"/>
                  </a:lnTo>
                  <a:lnTo>
                    <a:pt x="19238" y="11188"/>
                  </a:lnTo>
                  <a:lnTo>
                    <a:pt x="18887" y="11023"/>
                  </a:lnTo>
                  <a:lnTo>
                    <a:pt x="18516" y="10837"/>
                  </a:lnTo>
                  <a:lnTo>
                    <a:pt x="18165" y="10631"/>
                  </a:lnTo>
                  <a:lnTo>
                    <a:pt x="17793" y="10403"/>
                  </a:lnTo>
                  <a:lnTo>
                    <a:pt x="17422" y="10135"/>
                  </a:lnTo>
                  <a:lnTo>
                    <a:pt x="17071" y="9867"/>
                  </a:lnTo>
                  <a:lnTo>
                    <a:pt x="16699" y="9557"/>
                  </a:lnTo>
                  <a:lnTo>
                    <a:pt x="16348" y="9206"/>
                  </a:lnTo>
                  <a:lnTo>
                    <a:pt x="15997" y="8855"/>
                  </a:lnTo>
                  <a:lnTo>
                    <a:pt x="15646" y="8443"/>
                  </a:lnTo>
                  <a:lnTo>
                    <a:pt x="15295" y="8030"/>
                  </a:lnTo>
                  <a:lnTo>
                    <a:pt x="14965" y="7555"/>
                  </a:lnTo>
                  <a:lnTo>
                    <a:pt x="14532" y="6936"/>
                  </a:lnTo>
                  <a:lnTo>
                    <a:pt x="14036" y="6275"/>
                  </a:lnTo>
                  <a:lnTo>
                    <a:pt x="13479" y="5594"/>
                  </a:lnTo>
                  <a:lnTo>
                    <a:pt x="12880" y="4892"/>
                  </a:lnTo>
                  <a:lnTo>
                    <a:pt x="12241" y="4190"/>
                  </a:lnTo>
                  <a:lnTo>
                    <a:pt x="11580" y="3489"/>
                  </a:lnTo>
                  <a:lnTo>
                    <a:pt x="10899" y="2828"/>
                  </a:lnTo>
                  <a:lnTo>
                    <a:pt x="10218" y="2209"/>
                  </a:lnTo>
                  <a:lnTo>
                    <a:pt x="9516" y="1631"/>
                  </a:lnTo>
                  <a:lnTo>
                    <a:pt x="9165" y="1363"/>
                  </a:lnTo>
                  <a:lnTo>
                    <a:pt x="8814" y="1115"/>
                  </a:lnTo>
                  <a:lnTo>
                    <a:pt x="8463" y="888"/>
                  </a:lnTo>
                  <a:lnTo>
                    <a:pt x="8112" y="681"/>
                  </a:lnTo>
                  <a:lnTo>
                    <a:pt x="7782" y="496"/>
                  </a:lnTo>
                  <a:lnTo>
                    <a:pt x="7452" y="351"/>
                  </a:lnTo>
                  <a:lnTo>
                    <a:pt x="7122" y="227"/>
                  </a:lnTo>
                  <a:lnTo>
                    <a:pt x="6812" y="124"/>
                  </a:lnTo>
                  <a:lnTo>
                    <a:pt x="6502" y="42"/>
                  </a:lnTo>
                  <a:lnTo>
                    <a:pt x="6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1175125" y="2120600"/>
              <a:ext cx="589325" cy="519675"/>
            </a:xfrm>
            <a:custGeom>
              <a:rect b="b" l="l" r="r" t="t"/>
              <a:pathLst>
                <a:path extrusionOk="0" fill="none" h="20787" w="23573">
                  <a:moveTo>
                    <a:pt x="23573" y="11952"/>
                  </a:moveTo>
                  <a:lnTo>
                    <a:pt x="23573" y="11952"/>
                  </a:lnTo>
                  <a:lnTo>
                    <a:pt x="23346" y="11972"/>
                  </a:lnTo>
                  <a:lnTo>
                    <a:pt x="23077" y="11993"/>
                  </a:lnTo>
                  <a:lnTo>
                    <a:pt x="22726" y="11993"/>
                  </a:lnTo>
                  <a:lnTo>
                    <a:pt x="22293" y="11972"/>
                  </a:lnTo>
                  <a:lnTo>
                    <a:pt x="21777" y="11910"/>
                  </a:lnTo>
                  <a:lnTo>
                    <a:pt x="21199" y="11828"/>
                  </a:lnTo>
                  <a:lnTo>
                    <a:pt x="20580" y="11683"/>
                  </a:lnTo>
                  <a:lnTo>
                    <a:pt x="20249" y="11580"/>
                  </a:lnTo>
                  <a:lnTo>
                    <a:pt x="19919" y="11477"/>
                  </a:lnTo>
                  <a:lnTo>
                    <a:pt x="19589" y="11332"/>
                  </a:lnTo>
                  <a:lnTo>
                    <a:pt x="19238" y="11188"/>
                  </a:lnTo>
                  <a:lnTo>
                    <a:pt x="18887" y="11023"/>
                  </a:lnTo>
                  <a:lnTo>
                    <a:pt x="18516" y="10837"/>
                  </a:lnTo>
                  <a:lnTo>
                    <a:pt x="18165" y="10631"/>
                  </a:lnTo>
                  <a:lnTo>
                    <a:pt x="17793" y="10403"/>
                  </a:lnTo>
                  <a:lnTo>
                    <a:pt x="17422" y="10135"/>
                  </a:lnTo>
                  <a:lnTo>
                    <a:pt x="17071" y="9867"/>
                  </a:lnTo>
                  <a:lnTo>
                    <a:pt x="16699" y="9557"/>
                  </a:lnTo>
                  <a:lnTo>
                    <a:pt x="16348" y="9206"/>
                  </a:lnTo>
                  <a:lnTo>
                    <a:pt x="15997" y="8855"/>
                  </a:lnTo>
                  <a:lnTo>
                    <a:pt x="15646" y="8443"/>
                  </a:lnTo>
                  <a:lnTo>
                    <a:pt x="15295" y="8030"/>
                  </a:lnTo>
                  <a:lnTo>
                    <a:pt x="14965" y="7555"/>
                  </a:lnTo>
                  <a:lnTo>
                    <a:pt x="14965" y="7555"/>
                  </a:lnTo>
                  <a:lnTo>
                    <a:pt x="14532" y="6936"/>
                  </a:lnTo>
                  <a:lnTo>
                    <a:pt x="14036" y="6275"/>
                  </a:lnTo>
                  <a:lnTo>
                    <a:pt x="13479" y="5594"/>
                  </a:lnTo>
                  <a:lnTo>
                    <a:pt x="12880" y="4892"/>
                  </a:lnTo>
                  <a:lnTo>
                    <a:pt x="12241" y="4190"/>
                  </a:lnTo>
                  <a:lnTo>
                    <a:pt x="11580" y="3489"/>
                  </a:lnTo>
                  <a:lnTo>
                    <a:pt x="10899" y="2828"/>
                  </a:lnTo>
                  <a:lnTo>
                    <a:pt x="10218" y="2209"/>
                  </a:lnTo>
                  <a:lnTo>
                    <a:pt x="9516" y="1631"/>
                  </a:lnTo>
                  <a:lnTo>
                    <a:pt x="9165" y="1363"/>
                  </a:lnTo>
                  <a:lnTo>
                    <a:pt x="8814" y="1115"/>
                  </a:lnTo>
                  <a:lnTo>
                    <a:pt x="8463" y="888"/>
                  </a:lnTo>
                  <a:lnTo>
                    <a:pt x="8112" y="681"/>
                  </a:lnTo>
                  <a:lnTo>
                    <a:pt x="7782" y="496"/>
                  </a:lnTo>
                  <a:lnTo>
                    <a:pt x="7452" y="351"/>
                  </a:lnTo>
                  <a:lnTo>
                    <a:pt x="7122" y="227"/>
                  </a:lnTo>
                  <a:lnTo>
                    <a:pt x="6812" y="124"/>
                  </a:lnTo>
                  <a:lnTo>
                    <a:pt x="6502" y="42"/>
                  </a:lnTo>
                  <a:lnTo>
                    <a:pt x="6193" y="0"/>
                  </a:lnTo>
                  <a:lnTo>
                    <a:pt x="5904" y="0"/>
                  </a:lnTo>
                  <a:lnTo>
                    <a:pt x="5635" y="21"/>
                  </a:lnTo>
                  <a:lnTo>
                    <a:pt x="5367" y="83"/>
                  </a:lnTo>
                  <a:lnTo>
                    <a:pt x="5099" y="186"/>
                  </a:lnTo>
                  <a:lnTo>
                    <a:pt x="0" y="6936"/>
                  </a:lnTo>
                  <a:lnTo>
                    <a:pt x="0" y="6936"/>
                  </a:lnTo>
                  <a:lnTo>
                    <a:pt x="186" y="7060"/>
                  </a:lnTo>
                  <a:lnTo>
                    <a:pt x="723" y="7411"/>
                  </a:lnTo>
                  <a:lnTo>
                    <a:pt x="1548" y="7988"/>
                  </a:lnTo>
                  <a:lnTo>
                    <a:pt x="2023" y="8360"/>
                  </a:lnTo>
                  <a:lnTo>
                    <a:pt x="2539" y="8773"/>
                  </a:lnTo>
                  <a:lnTo>
                    <a:pt x="3097" y="9248"/>
                  </a:lnTo>
                  <a:lnTo>
                    <a:pt x="3695" y="9764"/>
                  </a:lnTo>
                  <a:lnTo>
                    <a:pt x="4273" y="10342"/>
                  </a:lnTo>
                  <a:lnTo>
                    <a:pt x="4872" y="10961"/>
                  </a:lnTo>
                  <a:lnTo>
                    <a:pt x="5470" y="11642"/>
                  </a:lnTo>
                  <a:lnTo>
                    <a:pt x="6069" y="12344"/>
                  </a:lnTo>
                  <a:lnTo>
                    <a:pt x="6626" y="13107"/>
                  </a:lnTo>
                  <a:lnTo>
                    <a:pt x="6895" y="13500"/>
                  </a:lnTo>
                  <a:lnTo>
                    <a:pt x="7163" y="13912"/>
                  </a:lnTo>
                  <a:lnTo>
                    <a:pt x="7163" y="13912"/>
                  </a:lnTo>
                  <a:lnTo>
                    <a:pt x="7411" y="14305"/>
                  </a:lnTo>
                  <a:lnTo>
                    <a:pt x="7720" y="14697"/>
                  </a:lnTo>
                  <a:lnTo>
                    <a:pt x="8030" y="15089"/>
                  </a:lnTo>
                  <a:lnTo>
                    <a:pt x="8360" y="15461"/>
                  </a:lnTo>
                  <a:lnTo>
                    <a:pt x="8732" y="15811"/>
                  </a:lnTo>
                  <a:lnTo>
                    <a:pt x="9103" y="16162"/>
                  </a:lnTo>
                  <a:lnTo>
                    <a:pt x="9495" y="16493"/>
                  </a:lnTo>
                  <a:lnTo>
                    <a:pt x="9887" y="16823"/>
                  </a:lnTo>
                  <a:lnTo>
                    <a:pt x="10300" y="17133"/>
                  </a:lnTo>
                  <a:lnTo>
                    <a:pt x="10713" y="17422"/>
                  </a:lnTo>
                  <a:lnTo>
                    <a:pt x="11580" y="17999"/>
                  </a:lnTo>
                  <a:lnTo>
                    <a:pt x="12447" y="18495"/>
                  </a:lnTo>
                  <a:lnTo>
                    <a:pt x="13293" y="18970"/>
                  </a:lnTo>
                  <a:lnTo>
                    <a:pt x="14098" y="19382"/>
                  </a:lnTo>
                  <a:lnTo>
                    <a:pt x="14862" y="19754"/>
                  </a:lnTo>
                  <a:lnTo>
                    <a:pt x="15564" y="20064"/>
                  </a:lnTo>
                  <a:lnTo>
                    <a:pt x="16183" y="20311"/>
                  </a:lnTo>
                  <a:lnTo>
                    <a:pt x="17071" y="20662"/>
                  </a:lnTo>
                  <a:lnTo>
                    <a:pt x="17401" y="20786"/>
                  </a:lnTo>
                  <a:lnTo>
                    <a:pt x="23573" y="1195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1359850" y="2292950"/>
              <a:ext cx="202325" cy="206950"/>
            </a:xfrm>
            <a:custGeom>
              <a:rect b="b" l="l" r="r" t="t"/>
              <a:pathLst>
                <a:path extrusionOk="0" h="8278" w="8093">
                  <a:moveTo>
                    <a:pt x="3283" y="0"/>
                  </a:moveTo>
                  <a:lnTo>
                    <a:pt x="2911" y="21"/>
                  </a:lnTo>
                  <a:lnTo>
                    <a:pt x="2560" y="83"/>
                  </a:lnTo>
                  <a:lnTo>
                    <a:pt x="2395" y="124"/>
                  </a:lnTo>
                  <a:lnTo>
                    <a:pt x="2210" y="186"/>
                  </a:lnTo>
                  <a:lnTo>
                    <a:pt x="2044" y="269"/>
                  </a:lnTo>
                  <a:lnTo>
                    <a:pt x="1879" y="351"/>
                  </a:lnTo>
                  <a:lnTo>
                    <a:pt x="1549" y="578"/>
                  </a:lnTo>
                  <a:lnTo>
                    <a:pt x="1260" y="826"/>
                  </a:lnTo>
                  <a:lnTo>
                    <a:pt x="971" y="1115"/>
                  </a:lnTo>
                  <a:lnTo>
                    <a:pt x="723" y="1445"/>
                  </a:lnTo>
                  <a:lnTo>
                    <a:pt x="496" y="1796"/>
                  </a:lnTo>
                  <a:lnTo>
                    <a:pt x="331" y="2168"/>
                  </a:lnTo>
                  <a:lnTo>
                    <a:pt x="187" y="2560"/>
                  </a:lnTo>
                  <a:lnTo>
                    <a:pt x="83" y="2973"/>
                  </a:lnTo>
                  <a:lnTo>
                    <a:pt x="1" y="3406"/>
                  </a:lnTo>
                  <a:lnTo>
                    <a:pt x="1" y="3840"/>
                  </a:lnTo>
                  <a:lnTo>
                    <a:pt x="22" y="4273"/>
                  </a:lnTo>
                  <a:lnTo>
                    <a:pt x="63" y="4500"/>
                  </a:lnTo>
                  <a:lnTo>
                    <a:pt x="104" y="4707"/>
                  </a:lnTo>
                  <a:lnTo>
                    <a:pt x="166" y="4934"/>
                  </a:lnTo>
                  <a:lnTo>
                    <a:pt x="228" y="5140"/>
                  </a:lnTo>
                  <a:lnTo>
                    <a:pt x="311" y="5367"/>
                  </a:lnTo>
                  <a:lnTo>
                    <a:pt x="414" y="5574"/>
                  </a:lnTo>
                  <a:lnTo>
                    <a:pt x="538" y="5801"/>
                  </a:lnTo>
                  <a:lnTo>
                    <a:pt x="661" y="6007"/>
                  </a:lnTo>
                  <a:lnTo>
                    <a:pt x="806" y="6213"/>
                  </a:lnTo>
                  <a:lnTo>
                    <a:pt x="971" y="6399"/>
                  </a:lnTo>
                  <a:lnTo>
                    <a:pt x="1322" y="6812"/>
                  </a:lnTo>
                  <a:lnTo>
                    <a:pt x="1714" y="7163"/>
                  </a:lnTo>
                  <a:lnTo>
                    <a:pt x="1921" y="7328"/>
                  </a:lnTo>
                  <a:lnTo>
                    <a:pt x="2148" y="7493"/>
                  </a:lnTo>
                  <a:lnTo>
                    <a:pt x="2354" y="7638"/>
                  </a:lnTo>
                  <a:lnTo>
                    <a:pt x="2581" y="7762"/>
                  </a:lnTo>
                  <a:lnTo>
                    <a:pt x="2808" y="7885"/>
                  </a:lnTo>
                  <a:lnTo>
                    <a:pt x="3035" y="7989"/>
                  </a:lnTo>
                  <a:lnTo>
                    <a:pt x="3262" y="8071"/>
                  </a:lnTo>
                  <a:lnTo>
                    <a:pt x="3510" y="8154"/>
                  </a:lnTo>
                  <a:lnTo>
                    <a:pt x="3737" y="8195"/>
                  </a:lnTo>
                  <a:lnTo>
                    <a:pt x="3985" y="8236"/>
                  </a:lnTo>
                  <a:lnTo>
                    <a:pt x="4232" y="8278"/>
                  </a:lnTo>
                  <a:lnTo>
                    <a:pt x="4686" y="8278"/>
                  </a:lnTo>
                  <a:lnTo>
                    <a:pt x="4893" y="8257"/>
                  </a:lnTo>
                  <a:lnTo>
                    <a:pt x="5120" y="8216"/>
                  </a:lnTo>
                  <a:lnTo>
                    <a:pt x="5326" y="8174"/>
                  </a:lnTo>
                  <a:lnTo>
                    <a:pt x="5553" y="8092"/>
                  </a:lnTo>
                  <a:lnTo>
                    <a:pt x="5760" y="8030"/>
                  </a:lnTo>
                  <a:lnTo>
                    <a:pt x="5966" y="7927"/>
                  </a:lnTo>
                  <a:lnTo>
                    <a:pt x="6173" y="7803"/>
                  </a:lnTo>
                  <a:lnTo>
                    <a:pt x="6503" y="7596"/>
                  </a:lnTo>
                  <a:lnTo>
                    <a:pt x="6813" y="7369"/>
                  </a:lnTo>
                  <a:lnTo>
                    <a:pt x="7081" y="7101"/>
                  </a:lnTo>
                  <a:lnTo>
                    <a:pt x="7329" y="6812"/>
                  </a:lnTo>
                  <a:lnTo>
                    <a:pt x="7535" y="6502"/>
                  </a:lnTo>
                  <a:lnTo>
                    <a:pt x="7700" y="6172"/>
                  </a:lnTo>
                  <a:lnTo>
                    <a:pt x="7845" y="5842"/>
                  </a:lnTo>
                  <a:lnTo>
                    <a:pt x="7968" y="5491"/>
                  </a:lnTo>
                  <a:lnTo>
                    <a:pt x="8051" y="5140"/>
                  </a:lnTo>
                  <a:lnTo>
                    <a:pt x="8092" y="4769"/>
                  </a:lnTo>
                  <a:lnTo>
                    <a:pt x="8092" y="4397"/>
                  </a:lnTo>
                  <a:lnTo>
                    <a:pt x="8072" y="4026"/>
                  </a:lnTo>
                  <a:lnTo>
                    <a:pt x="8010" y="3675"/>
                  </a:lnTo>
                  <a:lnTo>
                    <a:pt x="7906" y="3303"/>
                  </a:lnTo>
                  <a:lnTo>
                    <a:pt x="7762" y="2952"/>
                  </a:lnTo>
                  <a:lnTo>
                    <a:pt x="7597" y="2601"/>
                  </a:lnTo>
                  <a:lnTo>
                    <a:pt x="7432" y="2333"/>
                  </a:lnTo>
                  <a:lnTo>
                    <a:pt x="7246" y="2085"/>
                  </a:lnTo>
                  <a:lnTo>
                    <a:pt x="7040" y="1838"/>
                  </a:lnTo>
                  <a:lnTo>
                    <a:pt x="6813" y="1590"/>
                  </a:lnTo>
                  <a:lnTo>
                    <a:pt x="6565" y="1363"/>
                  </a:lnTo>
                  <a:lnTo>
                    <a:pt x="6296" y="1156"/>
                  </a:lnTo>
                  <a:lnTo>
                    <a:pt x="6028" y="950"/>
                  </a:lnTo>
                  <a:lnTo>
                    <a:pt x="5760" y="764"/>
                  </a:lnTo>
                  <a:lnTo>
                    <a:pt x="5450" y="599"/>
                  </a:lnTo>
                  <a:lnTo>
                    <a:pt x="5161" y="455"/>
                  </a:lnTo>
                  <a:lnTo>
                    <a:pt x="4852" y="310"/>
                  </a:lnTo>
                  <a:lnTo>
                    <a:pt x="4542" y="207"/>
                  </a:lnTo>
                  <a:lnTo>
                    <a:pt x="4232" y="124"/>
                  </a:lnTo>
                  <a:lnTo>
                    <a:pt x="3902" y="42"/>
                  </a:lnTo>
                  <a:lnTo>
                    <a:pt x="3592" y="21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359850" y="2292950"/>
              <a:ext cx="202325" cy="206950"/>
            </a:xfrm>
            <a:custGeom>
              <a:rect b="b" l="l" r="r" t="t"/>
              <a:pathLst>
                <a:path extrusionOk="0" fill="none" h="8278" w="8093">
                  <a:moveTo>
                    <a:pt x="3283" y="0"/>
                  </a:moveTo>
                  <a:lnTo>
                    <a:pt x="3283" y="0"/>
                  </a:lnTo>
                  <a:lnTo>
                    <a:pt x="2911" y="21"/>
                  </a:lnTo>
                  <a:lnTo>
                    <a:pt x="2560" y="83"/>
                  </a:lnTo>
                  <a:lnTo>
                    <a:pt x="2395" y="124"/>
                  </a:lnTo>
                  <a:lnTo>
                    <a:pt x="2210" y="186"/>
                  </a:lnTo>
                  <a:lnTo>
                    <a:pt x="2044" y="269"/>
                  </a:lnTo>
                  <a:lnTo>
                    <a:pt x="1879" y="351"/>
                  </a:lnTo>
                  <a:lnTo>
                    <a:pt x="1879" y="351"/>
                  </a:lnTo>
                  <a:lnTo>
                    <a:pt x="1549" y="578"/>
                  </a:lnTo>
                  <a:lnTo>
                    <a:pt x="1260" y="826"/>
                  </a:lnTo>
                  <a:lnTo>
                    <a:pt x="971" y="1115"/>
                  </a:lnTo>
                  <a:lnTo>
                    <a:pt x="723" y="1445"/>
                  </a:lnTo>
                  <a:lnTo>
                    <a:pt x="496" y="1796"/>
                  </a:lnTo>
                  <a:lnTo>
                    <a:pt x="331" y="2168"/>
                  </a:lnTo>
                  <a:lnTo>
                    <a:pt x="187" y="2560"/>
                  </a:lnTo>
                  <a:lnTo>
                    <a:pt x="83" y="2973"/>
                  </a:lnTo>
                  <a:lnTo>
                    <a:pt x="1" y="3406"/>
                  </a:lnTo>
                  <a:lnTo>
                    <a:pt x="1" y="3840"/>
                  </a:lnTo>
                  <a:lnTo>
                    <a:pt x="22" y="4273"/>
                  </a:lnTo>
                  <a:lnTo>
                    <a:pt x="63" y="4500"/>
                  </a:lnTo>
                  <a:lnTo>
                    <a:pt x="104" y="4707"/>
                  </a:lnTo>
                  <a:lnTo>
                    <a:pt x="166" y="4934"/>
                  </a:lnTo>
                  <a:lnTo>
                    <a:pt x="228" y="5140"/>
                  </a:lnTo>
                  <a:lnTo>
                    <a:pt x="311" y="5367"/>
                  </a:lnTo>
                  <a:lnTo>
                    <a:pt x="414" y="5574"/>
                  </a:lnTo>
                  <a:lnTo>
                    <a:pt x="538" y="5801"/>
                  </a:lnTo>
                  <a:lnTo>
                    <a:pt x="661" y="6007"/>
                  </a:lnTo>
                  <a:lnTo>
                    <a:pt x="806" y="6213"/>
                  </a:lnTo>
                  <a:lnTo>
                    <a:pt x="971" y="6399"/>
                  </a:lnTo>
                  <a:lnTo>
                    <a:pt x="971" y="6399"/>
                  </a:lnTo>
                  <a:lnTo>
                    <a:pt x="1322" y="6812"/>
                  </a:lnTo>
                  <a:lnTo>
                    <a:pt x="1714" y="7163"/>
                  </a:lnTo>
                  <a:lnTo>
                    <a:pt x="1921" y="7328"/>
                  </a:lnTo>
                  <a:lnTo>
                    <a:pt x="2148" y="7493"/>
                  </a:lnTo>
                  <a:lnTo>
                    <a:pt x="2354" y="7638"/>
                  </a:lnTo>
                  <a:lnTo>
                    <a:pt x="2581" y="7762"/>
                  </a:lnTo>
                  <a:lnTo>
                    <a:pt x="2808" y="7885"/>
                  </a:lnTo>
                  <a:lnTo>
                    <a:pt x="3035" y="7989"/>
                  </a:lnTo>
                  <a:lnTo>
                    <a:pt x="3262" y="8071"/>
                  </a:lnTo>
                  <a:lnTo>
                    <a:pt x="3510" y="8154"/>
                  </a:lnTo>
                  <a:lnTo>
                    <a:pt x="3737" y="8195"/>
                  </a:lnTo>
                  <a:lnTo>
                    <a:pt x="3985" y="8236"/>
                  </a:lnTo>
                  <a:lnTo>
                    <a:pt x="4232" y="8278"/>
                  </a:lnTo>
                  <a:lnTo>
                    <a:pt x="4480" y="8278"/>
                  </a:lnTo>
                  <a:lnTo>
                    <a:pt x="4480" y="8278"/>
                  </a:lnTo>
                  <a:lnTo>
                    <a:pt x="4686" y="8278"/>
                  </a:lnTo>
                  <a:lnTo>
                    <a:pt x="4893" y="8257"/>
                  </a:lnTo>
                  <a:lnTo>
                    <a:pt x="5120" y="8216"/>
                  </a:lnTo>
                  <a:lnTo>
                    <a:pt x="5326" y="8174"/>
                  </a:lnTo>
                  <a:lnTo>
                    <a:pt x="5553" y="8092"/>
                  </a:lnTo>
                  <a:lnTo>
                    <a:pt x="5760" y="8030"/>
                  </a:lnTo>
                  <a:lnTo>
                    <a:pt x="5966" y="7927"/>
                  </a:lnTo>
                  <a:lnTo>
                    <a:pt x="6173" y="7803"/>
                  </a:lnTo>
                  <a:lnTo>
                    <a:pt x="6173" y="7803"/>
                  </a:lnTo>
                  <a:lnTo>
                    <a:pt x="6503" y="7596"/>
                  </a:lnTo>
                  <a:lnTo>
                    <a:pt x="6813" y="7369"/>
                  </a:lnTo>
                  <a:lnTo>
                    <a:pt x="7081" y="7101"/>
                  </a:lnTo>
                  <a:lnTo>
                    <a:pt x="7329" y="6812"/>
                  </a:lnTo>
                  <a:lnTo>
                    <a:pt x="7535" y="6502"/>
                  </a:lnTo>
                  <a:lnTo>
                    <a:pt x="7700" y="6172"/>
                  </a:lnTo>
                  <a:lnTo>
                    <a:pt x="7845" y="5842"/>
                  </a:lnTo>
                  <a:lnTo>
                    <a:pt x="7968" y="5491"/>
                  </a:lnTo>
                  <a:lnTo>
                    <a:pt x="8051" y="5140"/>
                  </a:lnTo>
                  <a:lnTo>
                    <a:pt x="8092" y="4769"/>
                  </a:lnTo>
                  <a:lnTo>
                    <a:pt x="8092" y="4397"/>
                  </a:lnTo>
                  <a:lnTo>
                    <a:pt x="8072" y="4026"/>
                  </a:lnTo>
                  <a:lnTo>
                    <a:pt x="8010" y="3675"/>
                  </a:lnTo>
                  <a:lnTo>
                    <a:pt x="7906" y="3303"/>
                  </a:lnTo>
                  <a:lnTo>
                    <a:pt x="7762" y="2952"/>
                  </a:lnTo>
                  <a:lnTo>
                    <a:pt x="7597" y="2601"/>
                  </a:lnTo>
                  <a:lnTo>
                    <a:pt x="7597" y="2601"/>
                  </a:lnTo>
                  <a:lnTo>
                    <a:pt x="7432" y="2333"/>
                  </a:lnTo>
                  <a:lnTo>
                    <a:pt x="7246" y="2085"/>
                  </a:lnTo>
                  <a:lnTo>
                    <a:pt x="7040" y="1838"/>
                  </a:lnTo>
                  <a:lnTo>
                    <a:pt x="6813" y="1590"/>
                  </a:lnTo>
                  <a:lnTo>
                    <a:pt x="6565" y="1363"/>
                  </a:lnTo>
                  <a:lnTo>
                    <a:pt x="6296" y="1156"/>
                  </a:lnTo>
                  <a:lnTo>
                    <a:pt x="6028" y="950"/>
                  </a:lnTo>
                  <a:lnTo>
                    <a:pt x="5760" y="764"/>
                  </a:lnTo>
                  <a:lnTo>
                    <a:pt x="5450" y="599"/>
                  </a:lnTo>
                  <a:lnTo>
                    <a:pt x="5161" y="455"/>
                  </a:lnTo>
                  <a:lnTo>
                    <a:pt x="4852" y="310"/>
                  </a:lnTo>
                  <a:lnTo>
                    <a:pt x="4542" y="207"/>
                  </a:lnTo>
                  <a:lnTo>
                    <a:pt x="4232" y="124"/>
                  </a:lnTo>
                  <a:lnTo>
                    <a:pt x="3902" y="42"/>
                  </a:lnTo>
                  <a:lnTo>
                    <a:pt x="3592" y="21"/>
                  </a:lnTo>
                  <a:lnTo>
                    <a:pt x="32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395975" y="2342500"/>
              <a:ext cx="120275" cy="107875"/>
            </a:xfrm>
            <a:custGeom>
              <a:rect b="b" l="l" r="r" t="t"/>
              <a:pathLst>
                <a:path extrusionOk="0" h="4315" w="4811">
                  <a:moveTo>
                    <a:pt x="2870" y="867"/>
                  </a:moveTo>
                  <a:lnTo>
                    <a:pt x="2952" y="888"/>
                  </a:lnTo>
                  <a:lnTo>
                    <a:pt x="3056" y="908"/>
                  </a:lnTo>
                  <a:lnTo>
                    <a:pt x="3138" y="950"/>
                  </a:lnTo>
                  <a:lnTo>
                    <a:pt x="3241" y="1011"/>
                  </a:lnTo>
                  <a:lnTo>
                    <a:pt x="2622" y="1589"/>
                  </a:lnTo>
                  <a:lnTo>
                    <a:pt x="2540" y="1404"/>
                  </a:lnTo>
                  <a:lnTo>
                    <a:pt x="2519" y="1239"/>
                  </a:lnTo>
                  <a:lnTo>
                    <a:pt x="2519" y="1177"/>
                  </a:lnTo>
                  <a:lnTo>
                    <a:pt x="2540" y="1115"/>
                  </a:lnTo>
                  <a:lnTo>
                    <a:pt x="2560" y="1053"/>
                  </a:lnTo>
                  <a:lnTo>
                    <a:pt x="2602" y="991"/>
                  </a:lnTo>
                  <a:lnTo>
                    <a:pt x="2664" y="950"/>
                  </a:lnTo>
                  <a:lnTo>
                    <a:pt x="2725" y="908"/>
                  </a:lnTo>
                  <a:lnTo>
                    <a:pt x="2808" y="888"/>
                  </a:lnTo>
                  <a:lnTo>
                    <a:pt x="2870" y="867"/>
                  </a:lnTo>
                  <a:close/>
                  <a:moveTo>
                    <a:pt x="2271" y="2725"/>
                  </a:moveTo>
                  <a:lnTo>
                    <a:pt x="2354" y="2910"/>
                  </a:lnTo>
                  <a:lnTo>
                    <a:pt x="2375" y="3076"/>
                  </a:lnTo>
                  <a:lnTo>
                    <a:pt x="2375" y="3138"/>
                  </a:lnTo>
                  <a:lnTo>
                    <a:pt x="2354" y="3220"/>
                  </a:lnTo>
                  <a:lnTo>
                    <a:pt x="2313" y="3282"/>
                  </a:lnTo>
                  <a:lnTo>
                    <a:pt x="2271" y="3323"/>
                  </a:lnTo>
                  <a:lnTo>
                    <a:pt x="2209" y="3385"/>
                  </a:lnTo>
                  <a:lnTo>
                    <a:pt x="2147" y="3406"/>
                  </a:lnTo>
                  <a:lnTo>
                    <a:pt x="2086" y="3426"/>
                  </a:lnTo>
                  <a:lnTo>
                    <a:pt x="1941" y="3426"/>
                  </a:lnTo>
                  <a:lnTo>
                    <a:pt x="1858" y="3406"/>
                  </a:lnTo>
                  <a:lnTo>
                    <a:pt x="1776" y="3365"/>
                  </a:lnTo>
                  <a:lnTo>
                    <a:pt x="1673" y="3303"/>
                  </a:lnTo>
                  <a:lnTo>
                    <a:pt x="2271" y="2725"/>
                  </a:lnTo>
                  <a:close/>
                  <a:moveTo>
                    <a:pt x="2519" y="0"/>
                  </a:moveTo>
                  <a:lnTo>
                    <a:pt x="2313" y="62"/>
                  </a:lnTo>
                  <a:lnTo>
                    <a:pt x="2106" y="165"/>
                  </a:lnTo>
                  <a:lnTo>
                    <a:pt x="1920" y="310"/>
                  </a:lnTo>
                  <a:lnTo>
                    <a:pt x="1817" y="433"/>
                  </a:lnTo>
                  <a:lnTo>
                    <a:pt x="1714" y="537"/>
                  </a:lnTo>
                  <a:lnTo>
                    <a:pt x="1652" y="661"/>
                  </a:lnTo>
                  <a:lnTo>
                    <a:pt x="1611" y="764"/>
                  </a:lnTo>
                  <a:lnTo>
                    <a:pt x="1590" y="888"/>
                  </a:lnTo>
                  <a:lnTo>
                    <a:pt x="1570" y="1011"/>
                  </a:lnTo>
                  <a:lnTo>
                    <a:pt x="1570" y="1135"/>
                  </a:lnTo>
                  <a:lnTo>
                    <a:pt x="1590" y="1259"/>
                  </a:lnTo>
                  <a:lnTo>
                    <a:pt x="1652" y="1486"/>
                  </a:lnTo>
                  <a:lnTo>
                    <a:pt x="1735" y="1734"/>
                  </a:lnTo>
                  <a:lnTo>
                    <a:pt x="1858" y="1961"/>
                  </a:lnTo>
                  <a:lnTo>
                    <a:pt x="1982" y="2188"/>
                  </a:lnTo>
                  <a:lnTo>
                    <a:pt x="1239" y="2890"/>
                  </a:lnTo>
                  <a:lnTo>
                    <a:pt x="1053" y="2601"/>
                  </a:lnTo>
                  <a:lnTo>
                    <a:pt x="909" y="2312"/>
                  </a:lnTo>
                  <a:lnTo>
                    <a:pt x="806" y="2023"/>
                  </a:lnTo>
                  <a:lnTo>
                    <a:pt x="765" y="1734"/>
                  </a:lnTo>
                  <a:lnTo>
                    <a:pt x="1" y="2002"/>
                  </a:lnTo>
                  <a:lnTo>
                    <a:pt x="21" y="2167"/>
                  </a:lnTo>
                  <a:lnTo>
                    <a:pt x="63" y="2332"/>
                  </a:lnTo>
                  <a:lnTo>
                    <a:pt x="125" y="2518"/>
                  </a:lnTo>
                  <a:lnTo>
                    <a:pt x="207" y="2704"/>
                  </a:lnTo>
                  <a:lnTo>
                    <a:pt x="310" y="2890"/>
                  </a:lnTo>
                  <a:lnTo>
                    <a:pt x="414" y="3055"/>
                  </a:lnTo>
                  <a:lnTo>
                    <a:pt x="537" y="3241"/>
                  </a:lnTo>
                  <a:lnTo>
                    <a:pt x="682" y="3426"/>
                  </a:lnTo>
                  <a:lnTo>
                    <a:pt x="187" y="3860"/>
                  </a:lnTo>
                  <a:lnTo>
                    <a:pt x="599" y="4314"/>
                  </a:lnTo>
                  <a:lnTo>
                    <a:pt x="1095" y="3839"/>
                  </a:lnTo>
                  <a:lnTo>
                    <a:pt x="1363" y="4046"/>
                  </a:lnTo>
                  <a:lnTo>
                    <a:pt x="1631" y="4190"/>
                  </a:lnTo>
                  <a:lnTo>
                    <a:pt x="1900" y="4273"/>
                  </a:lnTo>
                  <a:lnTo>
                    <a:pt x="2147" y="4314"/>
                  </a:lnTo>
                  <a:lnTo>
                    <a:pt x="2375" y="4293"/>
                  </a:lnTo>
                  <a:lnTo>
                    <a:pt x="2602" y="4231"/>
                  </a:lnTo>
                  <a:lnTo>
                    <a:pt x="2808" y="4128"/>
                  </a:lnTo>
                  <a:lnTo>
                    <a:pt x="2994" y="3984"/>
                  </a:lnTo>
                  <a:lnTo>
                    <a:pt x="3097" y="3881"/>
                  </a:lnTo>
                  <a:lnTo>
                    <a:pt x="3180" y="3757"/>
                  </a:lnTo>
                  <a:lnTo>
                    <a:pt x="3241" y="3654"/>
                  </a:lnTo>
                  <a:lnTo>
                    <a:pt x="3283" y="3530"/>
                  </a:lnTo>
                  <a:lnTo>
                    <a:pt x="3324" y="3426"/>
                  </a:lnTo>
                  <a:lnTo>
                    <a:pt x="3324" y="3303"/>
                  </a:lnTo>
                  <a:lnTo>
                    <a:pt x="3324" y="3179"/>
                  </a:lnTo>
                  <a:lnTo>
                    <a:pt x="3324" y="3055"/>
                  </a:lnTo>
                  <a:lnTo>
                    <a:pt x="3262" y="2828"/>
                  </a:lnTo>
                  <a:lnTo>
                    <a:pt x="3159" y="2580"/>
                  </a:lnTo>
                  <a:lnTo>
                    <a:pt x="3056" y="2353"/>
                  </a:lnTo>
                  <a:lnTo>
                    <a:pt x="2911" y="2126"/>
                  </a:lnTo>
                  <a:lnTo>
                    <a:pt x="3654" y="1424"/>
                  </a:lnTo>
                  <a:lnTo>
                    <a:pt x="3799" y="1631"/>
                  </a:lnTo>
                  <a:lnTo>
                    <a:pt x="3902" y="1837"/>
                  </a:lnTo>
                  <a:lnTo>
                    <a:pt x="3985" y="2064"/>
                  </a:lnTo>
                  <a:lnTo>
                    <a:pt x="4067" y="2312"/>
                  </a:lnTo>
                  <a:lnTo>
                    <a:pt x="4810" y="2023"/>
                  </a:lnTo>
                  <a:lnTo>
                    <a:pt x="4728" y="1734"/>
                  </a:lnTo>
                  <a:lnTo>
                    <a:pt x="4604" y="1445"/>
                  </a:lnTo>
                  <a:lnTo>
                    <a:pt x="4439" y="1156"/>
                  </a:lnTo>
                  <a:lnTo>
                    <a:pt x="4232" y="888"/>
                  </a:lnTo>
                  <a:lnTo>
                    <a:pt x="4728" y="433"/>
                  </a:lnTo>
                  <a:lnTo>
                    <a:pt x="4315" y="0"/>
                  </a:lnTo>
                  <a:lnTo>
                    <a:pt x="3819" y="454"/>
                  </a:lnTo>
                  <a:lnTo>
                    <a:pt x="3551" y="248"/>
                  </a:lnTo>
                  <a:lnTo>
                    <a:pt x="3283" y="103"/>
                  </a:lnTo>
                  <a:lnTo>
                    <a:pt x="3014" y="21"/>
                  </a:lnTo>
                  <a:lnTo>
                    <a:pt x="2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203500" y="2137625"/>
              <a:ext cx="460850" cy="469600"/>
            </a:xfrm>
            <a:custGeom>
              <a:rect b="b" l="l" r="r" t="t"/>
              <a:pathLst>
                <a:path extrusionOk="0" h="18784" w="18434">
                  <a:moveTo>
                    <a:pt x="4666" y="0"/>
                  </a:moveTo>
                  <a:lnTo>
                    <a:pt x="1" y="6131"/>
                  </a:lnTo>
                  <a:lnTo>
                    <a:pt x="124" y="6213"/>
                  </a:lnTo>
                  <a:lnTo>
                    <a:pt x="310" y="6317"/>
                  </a:lnTo>
                  <a:lnTo>
                    <a:pt x="826" y="6647"/>
                  </a:lnTo>
                  <a:lnTo>
                    <a:pt x="1549" y="7122"/>
                  </a:lnTo>
                  <a:lnTo>
                    <a:pt x="1962" y="7431"/>
                  </a:lnTo>
                  <a:lnTo>
                    <a:pt x="2416" y="7762"/>
                  </a:lnTo>
                  <a:lnTo>
                    <a:pt x="2870" y="8133"/>
                  </a:lnTo>
                  <a:lnTo>
                    <a:pt x="3344" y="8525"/>
                  </a:lnTo>
                  <a:lnTo>
                    <a:pt x="3819" y="8959"/>
                  </a:lnTo>
                  <a:lnTo>
                    <a:pt x="4273" y="9392"/>
                  </a:lnTo>
                  <a:lnTo>
                    <a:pt x="4686" y="9846"/>
                  </a:lnTo>
                  <a:lnTo>
                    <a:pt x="5099" y="10321"/>
                  </a:lnTo>
                  <a:lnTo>
                    <a:pt x="5450" y="10796"/>
                  </a:lnTo>
                  <a:lnTo>
                    <a:pt x="5615" y="11044"/>
                  </a:lnTo>
                  <a:lnTo>
                    <a:pt x="5760" y="11291"/>
                  </a:lnTo>
                  <a:lnTo>
                    <a:pt x="6069" y="11828"/>
                  </a:lnTo>
                  <a:lnTo>
                    <a:pt x="6441" y="12385"/>
                  </a:lnTo>
                  <a:lnTo>
                    <a:pt x="6853" y="12943"/>
                  </a:lnTo>
                  <a:lnTo>
                    <a:pt x="7308" y="13500"/>
                  </a:lnTo>
                  <a:lnTo>
                    <a:pt x="7824" y="14078"/>
                  </a:lnTo>
                  <a:lnTo>
                    <a:pt x="8360" y="14635"/>
                  </a:lnTo>
                  <a:lnTo>
                    <a:pt x="8959" y="15172"/>
                  </a:lnTo>
                  <a:lnTo>
                    <a:pt x="9599" y="15708"/>
                  </a:lnTo>
                  <a:lnTo>
                    <a:pt x="10259" y="16224"/>
                  </a:lnTo>
                  <a:lnTo>
                    <a:pt x="10982" y="16699"/>
                  </a:lnTo>
                  <a:lnTo>
                    <a:pt x="11353" y="16926"/>
                  </a:lnTo>
                  <a:lnTo>
                    <a:pt x="11745" y="17153"/>
                  </a:lnTo>
                  <a:lnTo>
                    <a:pt x="12138" y="17360"/>
                  </a:lnTo>
                  <a:lnTo>
                    <a:pt x="12530" y="17566"/>
                  </a:lnTo>
                  <a:lnTo>
                    <a:pt x="12943" y="17773"/>
                  </a:lnTo>
                  <a:lnTo>
                    <a:pt x="13355" y="17938"/>
                  </a:lnTo>
                  <a:lnTo>
                    <a:pt x="13789" y="18123"/>
                  </a:lnTo>
                  <a:lnTo>
                    <a:pt x="14222" y="18268"/>
                  </a:lnTo>
                  <a:lnTo>
                    <a:pt x="14677" y="18412"/>
                  </a:lnTo>
                  <a:lnTo>
                    <a:pt x="15131" y="18536"/>
                  </a:lnTo>
                  <a:lnTo>
                    <a:pt x="15605" y="18660"/>
                  </a:lnTo>
                  <a:lnTo>
                    <a:pt x="16080" y="18763"/>
                  </a:lnTo>
                  <a:lnTo>
                    <a:pt x="16163" y="18784"/>
                  </a:lnTo>
                  <a:lnTo>
                    <a:pt x="18433" y="15688"/>
                  </a:lnTo>
                  <a:lnTo>
                    <a:pt x="18351" y="15358"/>
                  </a:lnTo>
                  <a:lnTo>
                    <a:pt x="16039" y="18474"/>
                  </a:lnTo>
                  <a:lnTo>
                    <a:pt x="15585" y="18371"/>
                  </a:lnTo>
                  <a:lnTo>
                    <a:pt x="15131" y="18268"/>
                  </a:lnTo>
                  <a:lnTo>
                    <a:pt x="14677" y="18144"/>
                  </a:lnTo>
                  <a:lnTo>
                    <a:pt x="14243" y="18000"/>
                  </a:lnTo>
                  <a:lnTo>
                    <a:pt x="13830" y="17834"/>
                  </a:lnTo>
                  <a:lnTo>
                    <a:pt x="13397" y="17669"/>
                  </a:lnTo>
                  <a:lnTo>
                    <a:pt x="12984" y="17484"/>
                  </a:lnTo>
                  <a:lnTo>
                    <a:pt x="12592" y="17298"/>
                  </a:lnTo>
                  <a:lnTo>
                    <a:pt x="12200" y="17091"/>
                  </a:lnTo>
                  <a:lnTo>
                    <a:pt x="11828" y="16885"/>
                  </a:lnTo>
                  <a:lnTo>
                    <a:pt x="11085" y="16452"/>
                  </a:lnTo>
                  <a:lnTo>
                    <a:pt x="10383" y="15977"/>
                  </a:lnTo>
                  <a:lnTo>
                    <a:pt x="9723" y="15481"/>
                  </a:lnTo>
                  <a:lnTo>
                    <a:pt x="9103" y="14965"/>
                  </a:lnTo>
                  <a:lnTo>
                    <a:pt x="8546" y="14429"/>
                  </a:lnTo>
                  <a:lnTo>
                    <a:pt x="8009" y="13871"/>
                  </a:lnTo>
                  <a:lnTo>
                    <a:pt x="7514" y="13314"/>
                  </a:lnTo>
                  <a:lnTo>
                    <a:pt x="7060" y="12777"/>
                  </a:lnTo>
                  <a:lnTo>
                    <a:pt x="6668" y="12220"/>
                  </a:lnTo>
                  <a:lnTo>
                    <a:pt x="6296" y="11683"/>
                  </a:lnTo>
                  <a:lnTo>
                    <a:pt x="5987" y="11167"/>
                  </a:lnTo>
                  <a:lnTo>
                    <a:pt x="5718" y="10693"/>
                  </a:lnTo>
                  <a:lnTo>
                    <a:pt x="5388" y="10259"/>
                  </a:lnTo>
                  <a:lnTo>
                    <a:pt x="5037" y="9805"/>
                  </a:lnTo>
                  <a:lnTo>
                    <a:pt x="4645" y="9392"/>
                  </a:lnTo>
                  <a:lnTo>
                    <a:pt x="4232" y="8979"/>
                  </a:lnTo>
                  <a:lnTo>
                    <a:pt x="3819" y="8587"/>
                  </a:lnTo>
                  <a:lnTo>
                    <a:pt x="3386" y="8195"/>
                  </a:lnTo>
                  <a:lnTo>
                    <a:pt x="2952" y="7844"/>
                  </a:lnTo>
                  <a:lnTo>
                    <a:pt x="2539" y="7514"/>
                  </a:lnTo>
                  <a:lnTo>
                    <a:pt x="2127" y="7204"/>
                  </a:lnTo>
                  <a:lnTo>
                    <a:pt x="1384" y="6688"/>
                  </a:lnTo>
                  <a:lnTo>
                    <a:pt x="785" y="6296"/>
                  </a:lnTo>
                  <a:lnTo>
                    <a:pt x="393" y="6048"/>
                  </a:lnTo>
                  <a:lnTo>
                    <a:pt x="4789" y="289"/>
                  </a:lnTo>
                  <a:lnTo>
                    <a:pt x="5120" y="351"/>
                  </a:lnTo>
                  <a:lnTo>
                    <a:pt x="5429" y="434"/>
                  </a:lnTo>
                  <a:lnTo>
                    <a:pt x="5760" y="537"/>
                  </a:lnTo>
                  <a:lnTo>
                    <a:pt x="6090" y="661"/>
                  </a:lnTo>
                  <a:lnTo>
                    <a:pt x="6399" y="805"/>
                  </a:lnTo>
                  <a:lnTo>
                    <a:pt x="6709" y="971"/>
                  </a:lnTo>
                  <a:lnTo>
                    <a:pt x="7039" y="1156"/>
                  </a:lnTo>
                  <a:lnTo>
                    <a:pt x="7349" y="1342"/>
                  </a:lnTo>
                  <a:lnTo>
                    <a:pt x="7659" y="1569"/>
                  </a:lnTo>
                  <a:lnTo>
                    <a:pt x="7947" y="1776"/>
                  </a:lnTo>
                  <a:lnTo>
                    <a:pt x="8546" y="2271"/>
                  </a:lnTo>
                  <a:lnTo>
                    <a:pt x="9145" y="2787"/>
                  </a:lnTo>
                  <a:lnTo>
                    <a:pt x="9702" y="3365"/>
                  </a:lnTo>
                  <a:lnTo>
                    <a:pt x="10259" y="3943"/>
                  </a:lnTo>
                  <a:lnTo>
                    <a:pt x="10796" y="4562"/>
                  </a:lnTo>
                  <a:lnTo>
                    <a:pt x="11312" y="5181"/>
                  </a:lnTo>
                  <a:lnTo>
                    <a:pt x="11807" y="5801"/>
                  </a:lnTo>
                  <a:lnTo>
                    <a:pt x="12757" y="7039"/>
                  </a:lnTo>
                  <a:lnTo>
                    <a:pt x="13583" y="8195"/>
                  </a:lnTo>
                  <a:lnTo>
                    <a:pt x="14140" y="8959"/>
                  </a:lnTo>
                  <a:lnTo>
                    <a:pt x="14635" y="9619"/>
                  </a:lnTo>
                  <a:lnTo>
                    <a:pt x="14945" y="9991"/>
                  </a:lnTo>
                  <a:lnTo>
                    <a:pt x="15275" y="10342"/>
                  </a:lnTo>
                  <a:lnTo>
                    <a:pt x="15626" y="10651"/>
                  </a:lnTo>
                  <a:lnTo>
                    <a:pt x="15977" y="10920"/>
                  </a:lnTo>
                  <a:lnTo>
                    <a:pt x="16328" y="11147"/>
                  </a:lnTo>
                  <a:lnTo>
                    <a:pt x="16699" y="11353"/>
                  </a:lnTo>
                  <a:lnTo>
                    <a:pt x="17071" y="11539"/>
                  </a:lnTo>
                  <a:lnTo>
                    <a:pt x="17422" y="11683"/>
                  </a:lnTo>
                  <a:lnTo>
                    <a:pt x="17422" y="11683"/>
                  </a:lnTo>
                  <a:lnTo>
                    <a:pt x="17360" y="11374"/>
                  </a:lnTo>
                  <a:lnTo>
                    <a:pt x="17009" y="11229"/>
                  </a:lnTo>
                  <a:lnTo>
                    <a:pt x="16679" y="11044"/>
                  </a:lnTo>
                  <a:lnTo>
                    <a:pt x="16348" y="10858"/>
                  </a:lnTo>
                  <a:lnTo>
                    <a:pt x="16039" y="10631"/>
                  </a:lnTo>
                  <a:lnTo>
                    <a:pt x="15709" y="10383"/>
                  </a:lnTo>
                  <a:lnTo>
                    <a:pt x="15420" y="10094"/>
                  </a:lnTo>
                  <a:lnTo>
                    <a:pt x="15110" y="9784"/>
                  </a:lnTo>
                  <a:lnTo>
                    <a:pt x="14842" y="9454"/>
                  </a:lnTo>
                  <a:lnTo>
                    <a:pt x="14346" y="8794"/>
                  </a:lnTo>
                  <a:lnTo>
                    <a:pt x="13810" y="8051"/>
                  </a:lnTo>
                  <a:lnTo>
                    <a:pt x="12943" y="6874"/>
                  </a:lnTo>
                  <a:lnTo>
                    <a:pt x="12489" y="6234"/>
                  </a:lnTo>
                  <a:lnTo>
                    <a:pt x="11993" y="5594"/>
                  </a:lnTo>
                  <a:lnTo>
                    <a:pt x="11498" y="4954"/>
                  </a:lnTo>
                  <a:lnTo>
                    <a:pt x="10961" y="4335"/>
                  </a:lnTo>
                  <a:lnTo>
                    <a:pt x="10404" y="3716"/>
                  </a:lnTo>
                  <a:lnTo>
                    <a:pt x="9846" y="3097"/>
                  </a:lnTo>
                  <a:lnTo>
                    <a:pt x="9248" y="2539"/>
                  </a:lnTo>
                  <a:lnTo>
                    <a:pt x="8649" y="2003"/>
                  </a:lnTo>
                  <a:lnTo>
                    <a:pt x="8030" y="1507"/>
                  </a:lnTo>
                  <a:lnTo>
                    <a:pt x="7720" y="1280"/>
                  </a:lnTo>
                  <a:lnTo>
                    <a:pt x="7390" y="1074"/>
                  </a:lnTo>
                  <a:lnTo>
                    <a:pt x="7081" y="867"/>
                  </a:lnTo>
                  <a:lnTo>
                    <a:pt x="6750" y="682"/>
                  </a:lnTo>
                  <a:lnTo>
                    <a:pt x="6420" y="516"/>
                  </a:lnTo>
                  <a:lnTo>
                    <a:pt x="6090" y="372"/>
                  </a:lnTo>
                  <a:lnTo>
                    <a:pt x="5760" y="248"/>
                  </a:lnTo>
                  <a:lnTo>
                    <a:pt x="5429" y="145"/>
                  </a:lnTo>
                  <a:lnTo>
                    <a:pt x="5078" y="62"/>
                  </a:lnTo>
                  <a:lnTo>
                    <a:pt x="4748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5285825" y="1365650"/>
              <a:ext cx="1094000" cy="1091425"/>
            </a:xfrm>
            <a:custGeom>
              <a:rect b="b" l="l" r="r" t="t"/>
              <a:pathLst>
                <a:path extrusionOk="0" h="43657" w="43760">
                  <a:moveTo>
                    <a:pt x="21529" y="0"/>
                  </a:moveTo>
                  <a:lnTo>
                    <a:pt x="20972" y="21"/>
                  </a:lnTo>
                  <a:lnTo>
                    <a:pt x="20415" y="41"/>
                  </a:lnTo>
                  <a:lnTo>
                    <a:pt x="19857" y="83"/>
                  </a:lnTo>
                  <a:lnTo>
                    <a:pt x="19300" y="145"/>
                  </a:lnTo>
                  <a:lnTo>
                    <a:pt x="18743" y="227"/>
                  </a:lnTo>
                  <a:lnTo>
                    <a:pt x="18185" y="310"/>
                  </a:lnTo>
                  <a:lnTo>
                    <a:pt x="17628" y="413"/>
                  </a:lnTo>
                  <a:lnTo>
                    <a:pt x="17071" y="516"/>
                  </a:lnTo>
                  <a:lnTo>
                    <a:pt x="16534" y="661"/>
                  </a:lnTo>
                  <a:lnTo>
                    <a:pt x="15997" y="805"/>
                  </a:lnTo>
                  <a:lnTo>
                    <a:pt x="15481" y="950"/>
                  </a:lnTo>
                  <a:lnTo>
                    <a:pt x="14945" y="1115"/>
                  </a:lnTo>
                  <a:lnTo>
                    <a:pt x="14429" y="1301"/>
                  </a:lnTo>
                  <a:lnTo>
                    <a:pt x="13933" y="1486"/>
                  </a:lnTo>
                  <a:lnTo>
                    <a:pt x="13417" y="1693"/>
                  </a:lnTo>
                  <a:lnTo>
                    <a:pt x="12922" y="1899"/>
                  </a:lnTo>
                  <a:lnTo>
                    <a:pt x="12447" y="2126"/>
                  </a:lnTo>
                  <a:lnTo>
                    <a:pt x="11952" y="2374"/>
                  </a:lnTo>
                  <a:lnTo>
                    <a:pt x="11477" y="2622"/>
                  </a:lnTo>
                  <a:lnTo>
                    <a:pt x="11023" y="2869"/>
                  </a:lnTo>
                  <a:lnTo>
                    <a:pt x="10548" y="3138"/>
                  </a:lnTo>
                  <a:lnTo>
                    <a:pt x="10094" y="3427"/>
                  </a:lnTo>
                  <a:lnTo>
                    <a:pt x="9661" y="3716"/>
                  </a:lnTo>
                  <a:lnTo>
                    <a:pt x="9227" y="4025"/>
                  </a:lnTo>
                  <a:lnTo>
                    <a:pt x="8794" y="4335"/>
                  </a:lnTo>
                  <a:lnTo>
                    <a:pt x="8381" y="4644"/>
                  </a:lnTo>
                  <a:lnTo>
                    <a:pt x="7968" y="4975"/>
                  </a:lnTo>
                  <a:lnTo>
                    <a:pt x="7555" y="5326"/>
                  </a:lnTo>
                  <a:lnTo>
                    <a:pt x="7163" y="5676"/>
                  </a:lnTo>
                  <a:lnTo>
                    <a:pt x="6771" y="6027"/>
                  </a:lnTo>
                  <a:lnTo>
                    <a:pt x="6399" y="6399"/>
                  </a:lnTo>
                  <a:lnTo>
                    <a:pt x="6028" y="6770"/>
                  </a:lnTo>
                  <a:lnTo>
                    <a:pt x="5677" y="7163"/>
                  </a:lnTo>
                  <a:lnTo>
                    <a:pt x="5326" y="7555"/>
                  </a:lnTo>
                  <a:lnTo>
                    <a:pt x="4996" y="7947"/>
                  </a:lnTo>
                  <a:lnTo>
                    <a:pt x="4665" y="8360"/>
                  </a:lnTo>
                  <a:lnTo>
                    <a:pt x="4335" y="8773"/>
                  </a:lnTo>
                  <a:lnTo>
                    <a:pt x="4025" y="9206"/>
                  </a:lnTo>
                  <a:lnTo>
                    <a:pt x="3737" y="9640"/>
                  </a:lnTo>
                  <a:lnTo>
                    <a:pt x="3448" y="10073"/>
                  </a:lnTo>
                  <a:lnTo>
                    <a:pt x="3159" y="10507"/>
                  </a:lnTo>
                  <a:lnTo>
                    <a:pt x="2890" y="10961"/>
                  </a:lnTo>
                  <a:lnTo>
                    <a:pt x="2643" y="11415"/>
                  </a:lnTo>
                  <a:lnTo>
                    <a:pt x="2395" y="11890"/>
                  </a:lnTo>
                  <a:lnTo>
                    <a:pt x="2168" y="12364"/>
                  </a:lnTo>
                  <a:lnTo>
                    <a:pt x="1941" y="12839"/>
                  </a:lnTo>
                  <a:lnTo>
                    <a:pt x="1734" y="13314"/>
                  </a:lnTo>
                  <a:lnTo>
                    <a:pt x="1528" y="13809"/>
                  </a:lnTo>
                  <a:lnTo>
                    <a:pt x="1342" y="14305"/>
                  </a:lnTo>
                  <a:lnTo>
                    <a:pt x="1156" y="14800"/>
                  </a:lnTo>
                  <a:lnTo>
                    <a:pt x="991" y="15295"/>
                  </a:lnTo>
                  <a:lnTo>
                    <a:pt x="847" y="15811"/>
                  </a:lnTo>
                  <a:lnTo>
                    <a:pt x="702" y="16327"/>
                  </a:lnTo>
                  <a:lnTo>
                    <a:pt x="578" y="16843"/>
                  </a:lnTo>
                  <a:lnTo>
                    <a:pt x="455" y="17359"/>
                  </a:lnTo>
                  <a:lnTo>
                    <a:pt x="351" y="17875"/>
                  </a:lnTo>
                  <a:lnTo>
                    <a:pt x="269" y="18412"/>
                  </a:lnTo>
                  <a:lnTo>
                    <a:pt x="186" y="18949"/>
                  </a:lnTo>
                  <a:lnTo>
                    <a:pt x="124" y="19485"/>
                  </a:lnTo>
                  <a:lnTo>
                    <a:pt x="62" y="20022"/>
                  </a:lnTo>
                  <a:lnTo>
                    <a:pt x="21" y="20559"/>
                  </a:lnTo>
                  <a:lnTo>
                    <a:pt x="0" y="21096"/>
                  </a:lnTo>
                  <a:lnTo>
                    <a:pt x="0" y="21653"/>
                  </a:lnTo>
                  <a:lnTo>
                    <a:pt x="0" y="22189"/>
                  </a:lnTo>
                  <a:lnTo>
                    <a:pt x="0" y="22747"/>
                  </a:lnTo>
                  <a:lnTo>
                    <a:pt x="42" y="23304"/>
                  </a:lnTo>
                  <a:lnTo>
                    <a:pt x="83" y="23861"/>
                  </a:lnTo>
                  <a:lnTo>
                    <a:pt x="145" y="24419"/>
                  </a:lnTo>
                  <a:lnTo>
                    <a:pt x="228" y="24976"/>
                  </a:lnTo>
                  <a:lnTo>
                    <a:pt x="310" y="25533"/>
                  </a:lnTo>
                  <a:lnTo>
                    <a:pt x="413" y="26091"/>
                  </a:lnTo>
                  <a:lnTo>
                    <a:pt x="516" y="26627"/>
                  </a:lnTo>
                  <a:lnTo>
                    <a:pt x="661" y="27164"/>
                  </a:lnTo>
                  <a:lnTo>
                    <a:pt x="785" y="27701"/>
                  </a:lnTo>
                  <a:lnTo>
                    <a:pt x="950" y="28237"/>
                  </a:lnTo>
                  <a:lnTo>
                    <a:pt x="1115" y="28753"/>
                  </a:lnTo>
                  <a:lnTo>
                    <a:pt x="1301" y="29269"/>
                  </a:lnTo>
                  <a:lnTo>
                    <a:pt x="1487" y="29765"/>
                  </a:lnTo>
                  <a:lnTo>
                    <a:pt x="1693" y="30281"/>
                  </a:lnTo>
                  <a:lnTo>
                    <a:pt x="1899" y="30776"/>
                  </a:lnTo>
                  <a:lnTo>
                    <a:pt x="2126" y="31251"/>
                  </a:lnTo>
                  <a:lnTo>
                    <a:pt x="2374" y="31746"/>
                  </a:lnTo>
                  <a:lnTo>
                    <a:pt x="2622" y="32221"/>
                  </a:lnTo>
                  <a:lnTo>
                    <a:pt x="2870" y="32675"/>
                  </a:lnTo>
                  <a:lnTo>
                    <a:pt x="3138" y="33129"/>
                  </a:lnTo>
                  <a:lnTo>
                    <a:pt x="3427" y="33583"/>
                  </a:lnTo>
                  <a:lnTo>
                    <a:pt x="3716" y="34038"/>
                  </a:lnTo>
                  <a:lnTo>
                    <a:pt x="4025" y="34471"/>
                  </a:lnTo>
                  <a:lnTo>
                    <a:pt x="4335" y="34905"/>
                  </a:lnTo>
                  <a:lnTo>
                    <a:pt x="4645" y="35317"/>
                  </a:lnTo>
                  <a:lnTo>
                    <a:pt x="4975" y="35730"/>
                  </a:lnTo>
                  <a:lnTo>
                    <a:pt x="5326" y="36122"/>
                  </a:lnTo>
                  <a:lnTo>
                    <a:pt x="5677" y="36515"/>
                  </a:lnTo>
                  <a:lnTo>
                    <a:pt x="6028" y="36907"/>
                  </a:lnTo>
                  <a:lnTo>
                    <a:pt x="6399" y="37278"/>
                  </a:lnTo>
                  <a:lnTo>
                    <a:pt x="6771" y="37650"/>
                  </a:lnTo>
                  <a:lnTo>
                    <a:pt x="7163" y="38001"/>
                  </a:lnTo>
                  <a:lnTo>
                    <a:pt x="7555" y="38352"/>
                  </a:lnTo>
                  <a:lnTo>
                    <a:pt x="7947" y="38682"/>
                  </a:lnTo>
                  <a:lnTo>
                    <a:pt x="8360" y="39012"/>
                  </a:lnTo>
                  <a:lnTo>
                    <a:pt x="8773" y="39322"/>
                  </a:lnTo>
                  <a:lnTo>
                    <a:pt x="9206" y="39631"/>
                  </a:lnTo>
                  <a:lnTo>
                    <a:pt x="9640" y="39941"/>
                  </a:lnTo>
                  <a:lnTo>
                    <a:pt x="10073" y="40230"/>
                  </a:lnTo>
                  <a:lnTo>
                    <a:pt x="10527" y="40498"/>
                  </a:lnTo>
                  <a:lnTo>
                    <a:pt x="10982" y="40767"/>
                  </a:lnTo>
                  <a:lnTo>
                    <a:pt x="11436" y="41035"/>
                  </a:lnTo>
                  <a:lnTo>
                    <a:pt x="11890" y="41262"/>
                  </a:lnTo>
                  <a:lnTo>
                    <a:pt x="12365" y="41510"/>
                  </a:lnTo>
                  <a:lnTo>
                    <a:pt x="12839" y="41737"/>
                  </a:lnTo>
                  <a:lnTo>
                    <a:pt x="13335" y="41943"/>
                  </a:lnTo>
                  <a:lnTo>
                    <a:pt x="13830" y="42129"/>
                  </a:lnTo>
                  <a:lnTo>
                    <a:pt x="14305" y="42335"/>
                  </a:lnTo>
                  <a:lnTo>
                    <a:pt x="14821" y="42500"/>
                  </a:lnTo>
                  <a:lnTo>
                    <a:pt x="15316" y="42666"/>
                  </a:lnTo>
                  <a:lnTo>
                    <a:pt x="15832" y="42831"/>
                  </a:lnTo>
                  <a:lnTo>
                    <a:pt x="16348" y="42955"/>
                  </a:lnTo>
                  <a:lnTo>
                    <a:pt x="16864" y="43099"/>
                  </a:lnTo>
                  <a:lnTo>
                    <a:pt x="17380" y="43202"/>
                  </a:lnTo>
                  <a:lnTo>
                    <a:pt x="17896" y="43305"/>
                  </a:lnTo>
                  <a:lnTo>
                    <a:pt x="18433" y="43409"/>
                  </a:lnTo>
                  <a:lnTo>
                    <a:pt x="18970" y="43471"/>
                  </a:lnTo>
                  <a:lnTo>
                    <a:pt x="19506" y="43533"/>
                  </a:lnTo>
                  <a:lnTo>
                    <a:pt x="20043" y="43594"/>
                  </a:lnTo>
                  <a:lnTo>
                    <a:pt x="20580" y="43636"/>
                  </a:lnTo>
                  <a:lnTo>
                    <a:pt x="21137" y="43656"/>
                  </a:lnTo>
                  <a:lnTo>
                    <a:pt x="22231" y="43656"/>
                  </a:lnTo>
                  <a:lnTo>
                    <a:pt x="22788" y="43636"/>
                  </a:lnTo>
                  <a:lnTo>
                    <a:pt x="23346" y="43615"/>
                  </a:lnTo>
                  <a:lnTo>
                    <a:pt x="23903" y="43574"/>
                  </a:lnTo>
                  <a:lnTo>
                    <a:pt x="24460" y="43512"/>
                  </a:lnTo>
                  <a:lnTo>
                    <a:pt x="25018" y="43429"/>
                  </a:lnTo>
                  <a:lnTo>
                    <a:pt x="25575" y="43347"/>
                  </a:lnTo>
                  <a:lnTo>
                    <a:pt x="26132" y="43244"/>
                  </a:lnTo>
                  <a:lnTo>
                    <a:pt x="26669" y="43120"/>
                  </a:lnTo>
                  <a:lnTo>
                    <a:pt x="27206" y="42996"/>
                  </a:lnTo>
                  <a:lnTo>
                    <a:pt x="27742" y="42851"/>
                  </a:lnTo>
                  <a:lnTo>
                    <a:pt x="28279" y="42707"/>
                  </a:lnTo>
                  <a:lnTo>
                    <a:pt x="28795" y="42542"/>
                  </a:lnTo>
                  <a:lnTo>
                    <a:pt x="29311" y="42356"/>
                  </a:lnTo>
                  <a:lnTo>
                    <a:pt x="29827" y="42170"/>
                  </a:lnTo>
                  <a:lnTo>
                    <a:pt x="30322" y="41964"/>
                  </a:lnTo>
                  <a:lnTo>
                    <a:pt x="30818" y="41757"/>
                  </a:lnTo>
                  <a:lnTo>
                    <a:pt x="31313" y="41530"/>
                  </a:lnTo>
                  <a:lnTo>
                    <a:pt x="31788" y="41283"/>
                  </a:lnTo>
                  <a:lnTo>
                    <a:pt x="32263" y="41035"/>
                  </a:lnTo>
                  <a:lnTo>
                    <a:pt x="32737" y="40787"/>
                  </a:lnTo>
                  <a:lnTo>
                    <a:pt x="33192" y="40519"/>
                  </a:lnTo>
                  <a:lnTo>
                    <a:pt x="33646" y="40230"/>
                  </a:lnTo>
                  <a:lnTo>
                    <a:pt x="34100" y="39941"/>
                  </a:lnTo>
                  <a:lnTo>
                    <a:pt x="34533" y="39631"/>
                  </a:lnTo>
                  <a:lnTo>
                    <a:pt x="34967" y="39322"/>
                  </a:lnTo>
                  <a:lnTo>
                    <a:pt x="35380" y="39012"/>
                  </a:lnTo>
                  <a:lnTo>
                    <a:pt x="35792" y="38682"/>
                  </a:lnTo>
                  <a:lnTo>
                    <a:pt x="36185" y="38331"/>
                  </a:lnTo>
                  <a:lnTo>
                    <a:pt x="36597" y="37980"/>
                  </a:lnTo>
                  <a:lnTo>
                    <a:pt x="36969" y="37629"/>
                  </a:lnTo>
                  <a:lnTo>
                    <a:pt x="37340" y="37258"/>
                  </a:lnTo>
                  <a:lnTo>
                    <a:pt x="37712" y="36886"/>
                  </a:lnTo>
                  <a:lnTo>
                    <a:pt x="38084" y="36494"/>
                  </a:lnTo>
                  <a:lnTo>
                    <a:pt x="38414" y="36102"/>
                  </a:lnTo>
                  <a:lnTo>
                    <a:pt x="38765" y="35710"/>
                  </a:lnTo>
                  <a:lnTo>
                    <a:pt x="39095" y="35297"/>
                  </a:lnTo>
                  <a:lnTo>
                    <a:pt x="39405" y="34884"/>
                  </a:lnTo>
                  <a:lnTo>
                    <a:pt x="39714" y="34450"/>
                  </a:lnTo>
                  <a:lnTo>
                    <a:pt x="40024" y="34017"/>
                  </a:lnTo>
                  <a:lnTo>
                    <a:pt x="40313" y="33583"/>
                  </a:lnTo>
                  <a:lnTo>
                    <a:pt x="40581" y="33150"/>
                  </a:lnTo>
                  <a:lnTo>
                    <a:pt x="40849" y="32696"/>
                  </a:lnTo>
                  <a:lnTo>
                    <a:pt x="41118" y="32242"/>
                  </a:lnTo>
                  <a:lnTo>
                    <a:pt x="41345" y="31767"/>
                  </a:lnTo>
                  <a:lnTo>
                    <a:pt x="41593" y="31292"/>
                  </a:lnTo>
                  <a:lnTo>
                    <a:pt x="41820" y="30818"/>
                  </a:lnTo>
                  <a:lnTo>
                    <a:pt x="42026" y="30343"/>
                  </a:lnTo>
                  <a:lnTo>
                    <a:pt x="42232" y="29847"/>
                  </a:lnTo>
                  <a:lnTo>
                    <a:pt x="42418" y="29352"/>
                  </a:lnTo>
                  <a:lnTo>
                    <a:pt x="42583" y="28857"/>
                  </a:lnTo>
                  <a:lnTo>
                    <a:pt x="42748" y="28361"/>
                  </a:lnTo>
                  <a:lnTo>
                    <a:pt x="42914" y="27845"/>
                  </a:lnTo>
                  <a:lnTo>
                    <a:pt x="43058" y="27329"/>
                  </a:lnTo>
                  <a:lnTo>
                    <a:pt x="43182" y="26813"/>
                  </a:lnTo>
                  <a:lnTo>
                    <a:pt x="43306" y="26297"/>
                  </a:lnTo>
                  <a:lnTo>
                    <a:pt x="43409" y="25781"/>
                  </a:lnTo>
                  <a:lnTo>
                    <a:pt x="43492" y="25244"/>
                  </a:lnTo>
                  <a:lnTo>
                    <a:pt x="43574" y="24708"/>
                  </a:lnTo>
                  <a:lnTo>
                    <a:pt x="43636" y="24171"/>
                  </a:lnTo>
                  <a:lnTo>
                    <a:pt x="43677" y="23634"/>
                  </a:lnTo>
                  <a:lnTo>
                    <a:pt x="43719" y="23098"/>
                  </a:lnTo>
                  <a:lnTo>
                    <a:pt x="43760" y="22561"/>
                  </a:lnTo>
                  <a:lnTo>
                    <a:pt x="43760" y="22004"/>
                  </a:lnTo>
                  <a:lnTo>
                    <a:pt x="43760" y="21467"/>
                  </a:lnTo>
                  <a:lnTo>
                    <a:pt x="43739" y="20910"/>
                  </a:lnTo>
                  <a:lnTo>
                    <a:pt x="43719" y="20352"/>
                  </a:lnTo>
                  <a:lnTo>
                    <a:pt x="43657" y="19795"/>
                  </a:lnTo>
                  <a:lnTo>
                    <a:pt x="43615" y="19238"/>
                  </a:lnTo>
                  <a:lnTo>
                    <a:pt x="43533" y="18680"/>
                  </a:lnTo>
                  <a:lnTo>
                    <a:pt x="43450" y="18123"/>
                  </a:lnTo>
                  <a:lnTo>
                    <a:pt x="43347" y="17566"/>
                  </a:lnTo>
                  <a:lnTo>
                    <a:pt x="43223" y="17029"/>
                  </a:lnTo>
                  <a:lnTo>
                    <a:pt x="43099" y="16493"/>
                  </a:lnTo>
                  <a:lnTo>
                    <a:pt x="42955" y="15956"/>
                  </a:lnTo>
                  <a:lnTo>
                    <a:pt x="42810" y="15419"/>
                  </a:lnTo>
                  <a:lnTo>
                    <a:pt x="42645" y="14903"/>
                  </a:lnTo>
                  <a:lnTo>
                    <a:pt x="42459" y="14387"/>
                  </a:lnTo>
                  <a:lnTo>
                    <a:pt x="42274" y="13871"/>
                  </a:lnTo>
                  <a:lnTo>
                    <a:pt x="42067" y="13376"/>
                  </a:lnTo>
                  <a:lnTo>
                    <a:pt x="41861" y="12880"/>
                  </a:lnTo>
                  <a:lnTo>
                    <a:pt x="41634" y="12406"/>
                  </a:lnTo>
                  <a:lnTo>
                    <a:pt x="41386" y="11910"/>
                  </a:lnTo>
                  <a:lnTo>
                    <a:pt x="41138" y="11435"/>
                  </a:lnTo>
                  <a:lnTo>
                    <a:pt x="40870" y="10981"/>
                  </a:lnTo>
                  <a:lnTo>
                    <a:pt x="40602" y="10527"/>
                  </a:lnTo>
                  <a:lnTo>
                    <a:pt x="40333" y="10073"/>
                  </a:lnTo>
                  <a:lnTo>
                    <a:pt x="40044" y="9619"/>
                  </a:lnTo>
                  <a:lnTo>
                    <a:pt x="39735" y="9185"/>
                  </a:lnTo>
                  <a:lnTo>
                    <a:pt x="39425" y="8752"/>
                  </a:lnTo>
                  <a:lnTo>
                    <a:pt x="39095" y="8339"/>
                  </a:lnTo>
                  <a:lnTo>
                    <a:pt x="38765" y="7926"/>
                  </a:lnTo>
                  <a:lnTo>
                    <a:pt x="38434" y="7534"/>
                  </a:lnTo>
                  <a:lnTo>
                    <a:pt x="38084" y="7142"/>
                  </a:lnTo>
                  <a:lnTo>
                    <a:pt x="37712" y="6750"/>
                  </a:lnTo>
                  <a:lnTo>
                    <a:pt x="37361" y="6378"/>
                  </a:lnTo>
                  <a:lnTo>
                    <a:pt x="36969" y="6007"/>
                  </a:lnTo>
                  <a:lnTo>
                    <a:pt x="36597" y="5656"/>
                  </a:lnTo>
                  <a:lnTo>
                    <a:pt x="36205" y="5305"/>
                  </a:lnTo>
                  <a:lnTo>
                    <a:pt x="35792" y="4975"/>
                  </a:lnTo>
                  <a:lnTo>
                    <a:pt x="35380" y="4644"/>
                  </a:lnTo>
                  <a:lnTo>
                    <a:pt x="34967" y="4314"/>
                  </a:lnTo>
                  <a:lnTo>
                    <a:pt x="34554" y="4025"/>
                  </a:lnTo>
                  <a:lnTo>
                    <a:pt x="34120" y="3716"/>
                  </a:lnTo>
                  <a:lnTo>
                    <a:pt x="33666" y="3427"/>
                  </a:lnTo>
                  <a:lnTo>
                    <a:pt x="33233" y="3158"/>
                  </a:lnTo>
                  <a:lnTo>
                    <a:pt x="32779" y="2890"/>
                  </a:lnTo>
                  <a:lnTo>
                    <a:pt x="32325" y="2622"/>
                  </a:lnTo>
                  <a:lnTo>
                    <a:pt x="31850" y="2395"/>
                  </a:lnTo>
                  <a:lnTo>
                    <a:pt x="31375" y="2147"/>
                  </a:lnTo>
                  <a:lnTo>
                    <a:pt x="30900" y="1920"/>
                  </a:lnTo>
                  <a:lnTo>
                    <a:pt x="30426" y="1713"/>
                  </a:lnTo>
                  <a:lnTo>
                    <a:pt x="29930" y="1507"/>
                  </a:lnTo>
                  <a:lnTo>
                    <a:pt x="29435" y="1321"/>
                  </a:lnTo>
                  <a:lnTo>
                    <a:pt x="28939" y="1156"/>
                  </a:lnTo>
                  <a:lnTo>
                    <a:pt x="28444" y="991"/>
                  </a:lnTo>
                  <a:lnTo>
                    <a:pt x="27928" y="826"/>
                  </a:lnTo>
                  <a:lnTo>
                    <a:pt x="27412" y="702"/>
                  </a:lnTo>
                  <a:lnTo>
                    <a:pt x="26896" y="557"/>
                  </a:lnTo>
                  <a:lnTo>
                    <a:pt x="26380" y="454"/>
                  </a:lnTo>
                  <a:lnTo>
                    <a:pt x="25843" y="351"/>
                  </a:lnTo>
                  <a:lnTo>
                    <a:pt x="25327" y="248"/>
                  </a:lnTo>
                  <a:lnTo>
                    <a:pt x="24791" y="186"/>
                  </a:lnTo>
                  <a:lnTo>
                    <a:pt x="24254" y="124"/>
                  </a:lnTo>
                  <a:lnTo>
                    <a:pt x="23717" y="62"/>
                  </a:lnTo>
                  <a:lnTo>
                    <a:pt x="23160" y="21"/>
                  </a:lnTo>
                  <a:lnTo>
                    <a:pt x="226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5415875" y="1495175"/>
              <a:ext cx="833925" cy="832375"/>
            </a:xfrm>
            <a:custGeom>
              <a:rect b="b" l="l" r="r" t="t"/>
              <a:pathLst>
                <a:path extrusionOk="0" h="33295" w="33357">
                  <a:moveTo>
                    <a:pt x="16823" y="0"/>
                  </a:moveTo>
                  <a:lnTo>
                    <a:pt x="15976" y="21"/>
                  </a:lnTo>
                  <a:lnTo>
                    <a:pt x="15130" y="83"/>
                  </a:lnTo>
                  <a:lnTo>
                    <a:pt x="14284" y="186"/>
                  </a:lnTo>
                  <a:lnTo>
                    <a:pt x="13437" y="330"/>
                  </a:lnTo>
                  <a:lnTo>
                    <a:pt x="12612" y="516"/>
                  </a:lnTo>
                  <a:lnTo>
                    <a:pt x="11786" y="743"/>
                  </a:lnTo>
                  <a:lnTo>
                    <a:pt x="11002" y="991"/>
                  </a:lnTo>
                  <a:lnTo>
                    <a:pt x="10238" y="1300"/>
                  </a:lnTo>
                  <a:lnTo>
                    <a:pt x="9474" y="1631"/>
                  </a:lnTo>
                  <a:lnTo>
                    <a:pt x="8752" y="2002"/>
                  </a:lnTo>
                  <a:lnTo>
                    <a:pt x="8050" y="2415"/>
                  </a:lnTo>
                  <a:lnTo>
                    <a:pt x="7369" y="2849"/>
                  </a:lnTo>
                  <a:lnTo>
                    <a:pt x="6708" y="3303"/>
                  </a:lnTo>
                  <a:lnTo>
                    <a:pt x="6069" y="3798"/>
                  </a:lnTo>
                  <a:lnTo>
                    <a:pt x="5470" y="4335"/>
                  </a:lnTo>
                  <a:lnTo>
                    <a:pt x="4892" y="4892"/>
                  </a:lnTo>
                  <a:lnTo>
                    <a:pt x="4335" y="5470"/>
                  </a:lnTo>
                  <a:lnTo>
                    <a:pt x="3798" y="6069"/>
                  </a:lnTo>
                  <a:lnTo>
                    <a:pt x="3303" y="6709"/>
                  </a:lnTo>
                  <a:lnTo>
                    <a:pt x="2849" y="7348"/>
                  </a:lnTo>
                  <a:lnTo>
                    <a:pt x="2415" y="8030"/>
                  </a:lnTo>
                  <a:lnTo>
                    <a:pt x="2023" y="8711"/>
                  </a:lnTo>
                  <a:lnTo>
                    <a:pt x="1651" y="9433"/>
                  </a:lnTo>
                  <a:lnTo>
                    <a:pt x="1321" y="10156"/>
                  </a:lnTo>
                  <a:lnTo>
                    <a:pt x="1011" y="10899"/>
                  </a:lnTo>
                  <a:lnTo>
                    <a:pt x="764" y="11662"/>
                  </a:lnTo>
                  <a:lnTo>
                    <a:pt x="537" y="12447"/>
                  </a:lnTo>
                  <a:lnTo>
                    <a:pt x="351" y="13231"/>
                  </a:lnTo>
                  <a:lnTo>
                    <a:pt x="206" y="14036"/>
                  </a:lnTo>
                  <a:lnTo>
                    <a:pt x="83" y="14862"/>
                  </a:lnTo>
                  <a:lnTo>
                    <a:pt x="21" y="15687"/>
                  </a:lnTo>
                  <a:lnTo>
                    <a:pt x="0" y="16513"/>
                  </a:lnTo>
                  <a:lnTo>
                    <a:pt x="21" y="17359"/>
                  </a:lnTo>
                  <a:lnTo>
                    <a:pt x="62" y="18185"/>
                  </a:lnTo>
                  <a:lnTo>
                    <a:pt x="165" y="19052"/>
                  </a:lnTo>
                  <a:lnTo>
                    <a:pt x="310" y="19898"/>
                  </a:lnTo>
                  <a:lnTo>
                    <a:pt x="495" y="20724"/>
                  </a:lnTo>
                  <a:lnTo>
                    <a:pt x="722" y="21529"/>
                  </a:lnTo>
                  <a:lnTo>
                    <a:pt x="991" y="22313"/>
                  </a:lnTo>
                  <a:lnTo>
                    <a:pt x="1280" y="23077"/>
                  </a:lnTo>
                  <a:lnTo>
                    <a:pt x="1631" y="23841"/>
                  </a:lnTo>
                  <a:lnTo>
                    <a:pt x="2002" y="24563"/>
                  </a:lnTo>
                  <a:lnTo>
                    <a:pt x="2394" y="25265"/>
                  </a:lnTo>
                  <a:lnTo>
                    <a:pt x="2828" y="25946"/>
                  </a:lnTo>
                  <a:lnTo>
                    <a:pt x="3303" y="26607"/>
                  </a:lnTo>
                  <a:lnTo>
                    <a:pt x="3798" y="27226"/>
                  </a:lnTo>
                  <a:lnTo>
                    <a:pt x="4335" y="27845"/>
                  </a:lnTo>
                  <a:lnTo>
                    <a:pt x="4871" y="28423"/>
                  </a:lnTo>
                  <a:lnTo>
                    <a:pt x="5470" y="28980"/>
                  </a:lnTo>
                  <a:lnTo>
                    <a:pt x="6069" y="29496"/>
                  </a:lnTo>
                  <a:lnTo>
                    <a:pt x="6688" y="29992"/>
                  </a:lnTo>
                  <a:lnTo>
                    <a:pt x="7348" y="30446"/>
                  </a:lnTo>
                  <a:lnTo>
                    <a:pt x="8029" y="30879"/>
                  </a:lnTo>
                  <a:lnTo>
                    <a:pt x="8711" y="31272"/>
                  </a:lnTo>
                  <a:lnTo>
                    <a:pt x="9433" y="31643"/>
                  </a:lnTo>
                  <a:lnTo>
                    <a:pt x="10156" y="31973"/>
                  </a:lnTo>
                  <a:lnTo>
                    <a:pt x="10919" y="32262"/>
                  </a:lnTo>
                  <a:lnTo>
                    <a:pt x="11683" y="32531"/>
                  </a:lnTo>
                  <a:lnTo>
                    <a:pt x="12447" y="32758"/>
                  </a:lnTo>
                  <a:lnTo>
                    <a:pt x="13252" y="32944"/>
                  </a:lnTo>
                  <a:lnTo>
                    <a:pt x="14057" y="33088"/>
                  </a:lnTo>
                  <a:lnTo>
                    <a:pt x="14862" y="33191"/>
                  </a:lnTo>
                  <a:lnTo>
                    <a:pt x="15687" y="33253"/>
                  </a:lnTo>
                  <a:lnTo>
                    <a:pt x="16534" y="33294"/>
                  </a:lnTo>
                  <a:lnTo>
                    <a:pt x="17359" y="33274"/>
                  </a:lnTo>
                  <a:lnTo>
                    <a:pt x="18206" y="33212"/>
                  </a:lnTo>
                  <a:lnTo>
                    <a:pt x="19073" y="33109"/>
                  </a:lnTo>
                  <a:lnTo>
                    <a:pt x="19919" y="32964"/>
                  </a:lnTo>
                  <a:lnTo>
                    <a:pt x="20744" y="32778"/>
                  </a:lnTo>
                  <a:lnTo>
                    <a:pt x="21549" y="32551"/>
                  </a:lnTo>
                  <a:lnTo>
                    <a:pt x="22355" y="32304"/>
                  </a:lnTo>
                  <a:lnTo>
                    <a:pt x="23118" y="31994"/>
                  </a:lnTo>
                  <a:lnTo>
                    <a:pt x="23861" y="31664"/>
                  </a:lnTo>
                  <a:lnTo>
                    <a:pt x="24604" y="31292"/>
                  </a:lnTo>
                  <a:lnTo>
                    <a:pt x="25306" y="30879"/>
                  </a:lnTo>
                  <a:lnTo>
                    <a:pt x="25987" y="30446"/>
                  </a:lnTo>
                  <a:lnTo>
                    <a:pt x="26648" y="29992"/>
                  </a:lnTo>
                  <a:lnTo>
                    <a:pt x="27288" y="29476"/>
                  </a:lnTo>
                  <a:lnTo>
                    <a:pt x="27886" y="28960"/>
                  </a:lnTo>
                  <a:lnTo>
                    <a:pt x="28464" y="28402"/>
                  </a:lnTo>
                  <a:lnTo>
                    <a:pt x="29022" y="27825"/>
                  </a:lnTo>
                  <a:lnTo>
                    <a:pt x="29538" y="27226"/>
                  </a:lnTo>
                  <a:lnTo>
                    <a:pt x="30033" y="26586"/>
                  </a:lnTo>
                  <a:lnTo>
                    <a:pt x="30508" y="25946"/>
                  </a:lnTo>
                  <a:lnTo>
                    <a:pt x="30941" y="25265"/>
                  </a:lnTo>
                  <a:lnTo>
                    <a:pt x="31333" y="24584"/>
                  </a:lnTo>
                  <a:lnTo>
                    <a:pt x="31705" y="23861"/>
                  </a:lnTo>
                  <a:lnTo>
                    <a:pt x="32035" y="23139"/>
                  </a:lnTo>
                  <a:lnTo>
                    <a:pt x="32324" y="22396"/>
                  </a:lnTo>
                  <a:lnTo>
                    <a:pt x="32593" y="21632"/>
                  </a:lnTo>
                  <a:lnTo>
                    <a:pt x="32820" y="20848"/>
                  </a:lnTo>
                  <a:lnTo>
                    <a:pt x="33005" y="20063"/>
                  </a:lnTo>
                  <a:lnTo>
                    <a:pt x="33150" y="19258"/>
                  </a:lnTo>
                  <a:lnTo>
                    <a:pt x="33253" y="18433"/>
                  </a:lnTo>
                  <a:lnTo>
                    <a:pt x="33315" y="17607"/>
                  </a:lnTo>
                  <a:lnTo>
                    <a:pt x="33356" y="16781"/>
                  </a:lnTo>
                  <a:lnTo>
                    <a:pt x="33336" y="15935"/>
                  </a:lnTo>
                  <a:lnTo>
                    <a:pt x="33274" y="15089"/>
                  </a:lnTo>
                  <a:lnTo>
                    <a:pt x="33171" y="14243"/>
                  </a:lnTo>
                  <a:lnTo>
                    <a:pt x="33026" y="13396"/>
                  </a:lnTo>
                  <a:lnTo>
                    <a:pt x="32840" y="12571"/>
                  </a:lnTo>
                  <a:lnTo>
                    <a:pt x="32613" y="11766"/>
                  </a:lnTo>
                  <a:lnTo>
                    <a:pt x="32366" y="10981"/>
                  </a:lnTo>
                  <a:lnTo>
                    <a:pt x="32056" y="10218"/>
                  </a:lnTo>
                  <a:lnTo>
                    <a:pt x="31726" y="9454"/>
                  </a:lnTo>
                  <a:lnTo>
                    <a:pt x="31354" y="8731"/>
                  </a:lnTo>
                  <a:lnTo>
                    <a:pt x="30941" y="8030"/>
                  </a:lnTo>
                  <a:lnTo>
                    <a:pt x="30508" y="7348"/>
                  </a:lnTo>
                  <a:lnTo>
                    <a:pt x="30054" y="6688"/>
                  </a:lnTo>
                  <a:lnTo>
                    <a:pt x="29538" y="6048"/>
                  </a:lnTo>
                  <a:lnTo>
                    <a:pt x="29022" y="5449"/>
                  </a:lnTo>
                  <a:lnTo>
                    <a:pt x="28464" y="4871"/>
                  </a:lnTo>
                  <a:lnTo>
                    <a:pt x="27886" y="4314"/>
                  </a:lnTo>
                  <a:lnTo>
                    <a:pt x="27288" y="3798"/>
                  </a:lnTo>
                  <a:lnTo>
                    <a:pt x="26648" y="3303"/>
                  </a:lnTo>
                  <a:lnTo>
                    <a:pt x="26008" y="2849"/>
                  </a:lnTo>
                  <a:lnTo>
                    <a:pt x="25327" y="2415"/>
                  </a:lnTo>
                  <a:lnTo>
                    <a:pt x="24625" y="2023"/>
                  </a:lnTo>
                  <a:lnTo>
                    <a:pt x="23923" y="1651"/>
                  </a:lnTo>
                  <a:lnTo>
                    <a:pt x="23180" y="1321"/>
                  </a:lnTo>
                  <a:lnTo>
                    <a:pt x="22437" y="1032"/>
                  </a:lnTo>
                  <a:lnTo>
                    <a:pt x="21673" y="764"/>
                  </a:lnTo>
                  <a:lnTo>
                    <a:pt x="20889" y="537"/>
                  </a:lnTo>
                  <a:lnTo>
                    <a:pt x="20105" y="351"/>
                  </a:lnTo>
                  <a:lnTo>
                    <a:pt x="19300" y="207"/>
                  </a:lnTo>
                  <a:lnTo>
                    <a:pt x="18474" y="103"/>
                  </a:lnTo>
                  <a:lnTo>
                    <a:pt x="17648" y="41"/>
                  </a:lnTo>
                  <a:lnTo>
                    <a:pt x="16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5408125" y="1479675"/>
              <a:ext cx="836000" cy="504700"/>
            </a:xfrm>
            <a:custGeom>
              <a:rect b="b" l="l" r="r" t="t"/>
              <a:pathLst>
                <a:path extrusionOk="0" h="20188" w="33440">
                  <a:moveTo>
                    <a:pt x="16740" y="1"/>
                  </a:moveTo>
                  <a:lnTo>
                    <a:pt x="16039" y="21"/>
                  </a:lnTo>
                  <a:lnTo>
                    <a:pt x="15358" y="63"/>
                  </a:lnTo>
                  <a:lnTo>
                    <a:pt x="14656" y="145"/>
                  </a:lnTo>
                  <a:lnTo>
                    <a:pt x="13975" y="249"/>
                  </a:lnTo>
                  <a:lnTo>
                    <a:pt x="13273" y="393"/>
                  </a:lnTo>
                  <a:lnTo>
                    <a:pt x="12612" y="558"/>
                  </a:lnTo>
                  <a:lnTo>
                    <a:pt x="11931" y="744"/>
                  </a:lnTo>
                  <a:lnTo>
                    <a:pt x="11291" y="971"/>
                  </a:lnTo>
                  <a:lnTo>
                    <a:pt x="10631" y="1198"/>
                  </a:lnTo>
                  <a:lnTo>
                    <a:pt x="10011" y="1466"/>
                  </a:lnTo>
                  <a:lnTo>
                    <a:pt x="9413" y="1755"/>
                  </a:lnTo>
                  <a:lnTo>
                    <a:pt x="8814" y="2044"/>
                  </a:lnTo>
                  <a:lnTo>
                    <a:pt x="8236" y="2375"/>
                  </a:lnTo>
                  <a:lnTo>
                    <a:pt x="7679" y="2726"/>
                  </a:lnTo>
                  <a:lnTo>
                    <a:pt x="7142" y="3097"/>
                  </a:lnTo>
                  <a:lnTo>
                    <a:pt x="6626" y="3469"/>
                  </a:lnTo>
                  <a:lnTo>
                    <a:pt x="6131" y="3861"/>
                  </a:lnTo>
                  <a:lnTo>
                    <a:pt x="5656" y="4253"/>
                  </a:lnTo>
                  <a:lnTo>
                    <a:pt x="5202" y="4686"/>
                  </a:lnTo>
                  <a:lnTo>
                    <a:pt x="4769" y="5120"/>
                  </a:lnTo>
                  <a:lnTo>
                    <a:pt x="4356" y="5553"/>
                  </a:lnTo>
                  <a:lnTo>
                    <a:pt x="3964" y="6007"/>
                  </a:lnTo>
                  <a:lnTo>
                    <a:pt x="3592" y="6462"/>
                  </a:lnTo>
                  <a:lnTo>
                    <a:pt x="3241" y="6916"/>
                  </a:lnTo>
                  <a:lnTo>
                    <a:pt x="2911" y="7370"/>
                  </a:lnTo>
                  <a:lnTo>
                    <a:pt x="2601" y="7845"/>
                  </a:lnTo>
                  <a:lnTo>
                    <a:pt x="2312" y="8319"/>
                  </a:lnTo>
                  <a:lnTo>
                    <a:pt x="2023" y="8794"/>
                  </a:lnTo>
                  <a:lnTo>
                    <a:pt x="1776" y="9269"/>
                  </a:lnTo>
                  <a:lnTo>
                    <a:pt x="1549" y="9723"/>
                  </a:lnTo>
                  <a:lnTo>
                    <a:pt x="1342" y="10198"/>
                  </a:lnTo>
                  <a:lnTo>
                    <a:pt x="1156" y="10672"/>
                  </a:lnTo>
                  <a:lnTo>
                    <a:pt x="971" y="11126"/>
                  </a:lnTo>
                  <a:lnTo>
                    <a:pt x="826" y="11581"/>
                  </a:lnTo>
                  <a:lnTo>
                    <a:pt x="682" y="12035"/>
                  </a:lnTo>
                  <a:lnTo>
                    <a:pt x="558" y="12468"/>
                  </a:lnTo>
                  <a:lnTo>
                    <a:pt x="434" y="12922"/>
                  </a:lnTo>
                  <a:lnTo>
                    <a:pt x="351" y="13335"/>
                  </a:lnTo>
                  <a:lnTo>
                    <a:pt x="186" y="14181"/>
                  </a:lnTo>
                  <a:lnTo>
                    <a:pt x="83" y="14966"/>
                  </a:lnTo>
                  <a:lnTo>
                    <a:pt x="21" y="15709"/>
                  </a:lnTo>
                  <a:lnTo>
                    <a:pt x="0" y="16390"/>
                  </a:lnTo>
                  <a:lnTo>
                    <a:pt x="0" y="17030"/>
                  </a:lnTo>
                  <a:lnTo>
                    <a:pt x="42" y="17628"/>
                  </a:lnTo>
                  <a:lnTo>
                    <a:pt x="83" y="18145"/>
                  </a:lnTo>
                  <a:lnTo>
                    <a:pt x="145" y="18619"/>
                  </a:lnTo>
                  <a:lnTo>
                    <a:pt x="227" y="19032"/>
                  </a:lnTo>
                  <a:lnTo>
                    <a:pt x="289" y="19383"/>
                  </a:lnTo>
                  <a:lnTo>
                    <a:pt x="351" y="19672"/>
                  </a:lnTo>
                  <a:lnTo>
                    <a:pt x="434" y="19899"/>
                  </a:lnTo>
                  <a:lnTo>
                    <a:pt x="475" y="20064"/>
                  </a:lnTo>
                  <a:lnTo>
                    <a:pt x="537" y="20147"/>
                  </a:lnTo>
                  <a:lnTo>
                    <a:pt x="558" y="20188"/>
                  </a:lnTo>
                  <a:lnTo>
                    <a:pt x="578" y="20167"/>
                  </a:lnTo>
                  <a:lnTo>
                    <a:pt x="599" y="20147"/>
                  </a:lnTo>
                  <a:lnTo>
                    <a:pt x="620" y="20044"/>
                  </a:lnTo>
                  <a:lnTo>
                    <a:pt x="620" y="19631"/>
                  </a:lnTo>
                  <a:lnTo>
                    <a:pt x="599" y="18991"/>
                  </a:lnTo>
                  <a:lnTo>
                    <a:pt x="578" y="18124"/>
                  </a:lnTo>
                  <a:lnTo>
                    <a:pt x="599" y="17608"/>
                  </a:lnTo>
                  <a:lnTo>
                    <a:pt x="620" y="17051"/>
                  </a:lnTo>
                  <a:lnTo>
                    <a:pt x="661" y="16431"/>
                  </a:lnTo>
                  <a:lnTo>
                    <a:pt x="744" y="15771"/>
                  </a:lnTo>
                  <a:lnTo>
                    <a:pt x="847" y="15069"/>
                  </a:lnTo>
                  <a:lnTo>
                    <a:pt x="991" y="14326"/>
                  </a:lnTo>
                  <a:lnTo>
                    <a:pt x="1177" y="13542"/>
                  </a:lnTo>
                  <a:lnTo>
                    <a:pt x="1425" y="12737"/>
                  </a:lnTo>
                  <a:lnTo>
                    <a:pt x="1714" y="11890"/>
                  </a:lnTo>
                  <a:lnTo>
                    <a:pt x="1879" y="11477"/>
                  </a:lnTo>
                  <a:lnTo>
                    <a:pt x="2065" y="11044"/>
                  </a:lnTo>
                  <a:lnTo>
                    <a:pt x="2250" y="10610"/>
                  </a:lnTo>
                  <a:lnTo>
                    <a:pt x="2477" y="10177"/>
                  </a:lnTo>
                  <a:lnTo>
                    <a:pt x="2704" y="9744"/>
                  </a:lnTo>
                  <a:lnTo>
                    <a:pt x="2952" y="9310"/>
                  </a:lnTo>
                  <a:lnTo>
                    <a:pt x="3220" y="8877"/>
                  </a:lnTo>
                  <a:lnTo>
                    <a:pt x="3509" y="8443"/>
                  </a:lnTo>
                  <a:lnTo>
                    <a:pt x="3819" y="8010"/>
                  </a:lnTo>
                  <a:lnTo>
                    <a:pt x="4129" y="7597"/>
                  </a:lnTo>
                  <a:lnTo>
                    <a:pt x="4459" y="7163"/>
                  </a:lnTo>
                  <a:lnTo>
                    <a:pt x="4830" y="6751"/>
                  </a:lnTo>
                  <a:lnTo>
                    <a:pt x="5202" y="6338"/>
                  </a:lnTo>
                  <a:lnTo>
                    <a:pt x="5594" y="5946"/>
                  </a:lnTo>
                  <a:lnTo>
                    <a:pt x="6007" y="5553"/>
                  </a:lnTo>
                  <a:lnTo>
                    <a:pt x="6440" y="5161"/>
                  </a:lnTo>
                  <a:lnTo>
                    <a:pt x="6895" y="4790"/>
                  </a:lnTo>
                  <a:lnTo>
                    <a:pt x="7369" y="4439"/>
                  </a:lnTo>
                  <a:lnTo>
                    <a:pt x="7844" y="4088"/>
                  </a:lnTo>
                  <a:lnTo>
                    <a:pt x="8339" y="3758"/>
                  </a:lnTo>
                  <a:lnTo>
                    <a:pt x="8876" y="3448"/>
                  </a:lnTo>
                  <a:lnTo>
                    <a:pt x="9413" y="3159"/>
                  </a:lnTo>
                  <a:lnTo>
                    <a:pt x="9950" y="2870"/>
                  </a:lnTo>
                  <a:lnTo>
                    <a:pt x="10527" y="2622"/>
                  </a:lnTo>
                  <a:lnTo>
                    <a:pt x="11105" y="2375"/>
                  </a:lnTo>
                  <a:lnTo>
                    <a:pt x="11704" y="2168"/>
                  </a:lnTo>
                  <a:lnTo>
                    <a:pt x="12303" y="1962"/>
                  </a:lnTo>
                  <a:lnTo>
                    <a:pt x="12922" y="1797"/>
                  </a:lnTo>
                  <a:lnTo>
                    <a:pt x="13562" y="1632"/>
                  </a:lnTo>
                  <a:lnTo>
                    <a:pt x="14181" y="1508"/>
                  </a:lnTo>
                  <a:lnTo>
                    <a:pt x="14841" y="1404"/>
                  </a:lnTo>
                  <a:lnTo>
                    <a:pt x="15481" y="1343"/>
                  </a:lnTo>
                  <a:lnTo>
                    <a:pt x="16121" y="1281"/>
                  </a:lnTo>
                  <a:lnTo>
                    <a:pt x="16761" y="1260"/>
                  </a:lnTo>
                  <a:lnTo>
                    <a:pt x="17380" y="1260"/>
                  </a:lnTo>
                  <a:lnTo>
                    <a:pt x="18020" y="1281"/>
                  </a:lnTo>
                  <a:lnTo>
                    <a:pt x="18639" y="1343"/>
                  </a:lnTo>
                  <a:lnTo>
                    <a:pt x="19238" y="1404"/>
                  </a:lnTo>
                  <a:lnTo>
                    <a:pt x="19857" y="1508"/>
                  </a:lnTo>
                  <a:lnTo>
                    <a:pt x="20456" y="1611"/>
                  </a:lnTo>
                  <a:lnTo>
                    <a:pt x="21034" y="1755"/>
                  </a:lnTo>
                  <a:lnTo>
                    <a:pt x="21612" y="1920"/>
                  </a:lnTo>
                  <a:lnTo>
                    <a:pt x="22169" y="2086"/>
                  </a:lnTo>
                  <a:lnTo>
                    <a:pt x="22726" y="2271"/>
                  </a:lnTo>
                  <a:lnTo>
                    <a:pt x="23263" y="2478"/>
                  </a:lnTo>
                  <a:lnTo>
                    <a:pt x="23779" y="2705"/>
                  </a:lnTo>
                  <a:lnTo>
                    <a:pt x="24295" y="2953"/>
                  </a:lnTo>
                  <a:lnTo>
                    <a:pt x="24791" y="3200"/>
                  </a:lnTo>
                  <a:lnTo>
                    <a:pt x="25265" y="3469"/>
                  </a:lnTo>
                  <a:lnTo>
                    <a:pt x="25719" y="3758"/>
                  </a:lnTo>
                  <a:lnTo>
                    <a:pt x="26174" y="4047"/>
                  </a:lnTo>
                  <a:lnTo>
                    <a:pt x="26607" y="4336"/>
                  </a:lnTo>
                  <a:lnTo>
                    <a:pt x="27020" y="4645"/>
                  </a:lnTo>
                  <a:lnTo>
                    <a:pt x="27433" y="4975"/>
                  </a:lnTo>
                  <a:lnTo>
                    <a:pt x="27804" y="5285"/>
                  </a:lnTo>
                  <a:lnTo>
                    <a:pt x="28176" y="5615"/>
                  </a:lnTo>
                  <a:lnTo>
                    <a:pt x="28527" y="5946"/>
                  </a:lnTo>
                  <a:lnTo>
                    <a:pt x="28857" y="6296"/>
                  </a:lnTo>
                  <a:lnTo>
                    <a:pt x="29187" y="6627"/>
                  </a:lnTo>
                  <a:lnTo>
                    <a:pt x="29476" y="6978"/>
                  </a:lnTo>
                  <a:lnTo>
                    <a:pt x="30054" y="7659"/>
                  </a:lnTo>
                  <a:lnTo>
                    <a:pt x="30549" y="8319"/>
                  </a:lnTo>
                  <a:lnTo>
                    <a:pt x="30983" y="9000"/>
                  </a:lnTo>
                  <a:lnTo>
                    <a:pt x="31375" y="9640"/>
                  </a:lnTo>
                  <a:lnTo>
                    <a:pt x="31726" y="10260"/>
                  </a:lnTo>
                  <a:lnTo>
                    <a:pt x="32015" y="10858"/>
                  </a:lnTo>
                  <a:lnTo>
                    <a:pt x="32283" y="11415"/>
                  </a:lnTo>
                  <a:lnTo>
                    <a:pt x="32490" y="11952"/>
                  </a:lnTo>
                  <a:lnTo>
                    <a:pt x="32676" y="12427"/>
                  </a:lnTo>
                  <a:lnTo>
                    <a:pt x="32964" y="13253"/>
                  </a:lnTo>
                  <a:lnTo>
                    <a:pt x="33171" y="13851"/>
                  </a:lnTo>
                  <a:lnTo>
                    <a:pt x="33315" y="14223"/>
                  </a:lnTo>
                  <a:lnTo>
                    <a:pt x="33377" y="14326"/>
                  </a:lnTo>
                  <a:lnTo>
                    <a:pt x="33398" y="14347"/>
                  </a:lnTo>
                  <a:lnTo>
                    <a:pt x="33419" y="14347"/>
                  </a:lnTo>
                  <a:lnTo>
                    <a:pt x="33439" y="14305"/>
                  </a:lnTo>
                  <a:lnTo>
                    <a:pt x="33439" y="14202"/>
                  </a:lnTo>
                  <a:lnTo>
                    <a:pt x="33439" y="14037"/>
                  </a:lnTo>
                  <a:lnTo>
                    <a:pt x="33439" y="13810"/>
                  </a:lnTo>
                  <a:lnTo>
                    <a:pt x="33398" y="13500"/>
                  </a:lnTo>
                  <a:lnTo>
                    <a:pt x="33336" y="13149"/>
                  </a:lnTo>
                  <a:lnTo>
                    <a:pt x="33274" y="12757"/>
                  </a:lnTo>
                  <a:lnTo>
                    <a:pt x="33150" y="12282"/>
                  </a:lnTo>
                  <a:lnTo>
                    <a:pt x="33026" y="11766"/>
                  </a:lnTo>
                  <a:lnTo>
                    <a:pt x="32841" y="11209"/>
                  </a:lnTo>
                  <a:lnTo>
                    <a:pt x="32634" y="10610"/>
                  </a:lnTo>
                  <a:lnTo>
                    <a:pt x="32366" y="9950"/>
                  </a:lnTo>
                  <a:lnTo>
                    <a:pt x="32056" y="9289"/>
                  </a:lnTo>
                  <a:lnTo>
                    <a:pt x="31685" y="8588"/>
                  </a:lnTo>
                  <a:lnTo>
                    <a:pt x="31272" y="7845"/>
                  </a:lnTo>
                  <a:lnTo>
                    <a:pt x="31024" y="7494"/>
                  </a:lnTo>
                  <a:lnTo>
                    <a:pt x="30777" y="7122"/>
                  </a:lnTo>
                  <a:lnTo>
                    <a:pt x="30508" y="6730"/>
                  </a:lnTo>
                  <a:lnTo>
                    <a:pt x="30219" y="6358"/>
                  </a:lnTo>
                  <a:lnTo>
                    <a:pt x="29910" y="5987"/>
                  </a:lnTo>
                  <a:lnTo>
                    <a:pt x="29579" y="5615"/>
                  </a:lnTo>
                  <a:lnTo>
                    <a:pt x="29249" y="5244"/>
                  </a:lnTo>
                  <a:lnTo>
                    <a:pt x="28878" y="4872"/>
                  </a:lnTo>
                  <a:lnTo>
                    <a:pt x="28506" y="4521"/>
                  </a:lnTo>
                  <a:lnTo>
                    <a:pt x="28114" y="4150"/>
                  </a:lnTo>
                  <a:lnTo>
                    <a:pt x="27701" y="3819"/>
                  </a:lnTo>
                  <a:lnTo>
                    <a:pt x="27268" y="3469"/>
                  </a:lnTo>
                  <a:lnTo>
                    <a:pt x="26813" y="3138"/>
                  </a:lnTo>
                  <a:lnTo>
                    <a:pt x="26339" y="2808"/>
                  </a:lnTo>
                  <a:lnTo>
                    <a:pt x="25843" y="2498"/>
                  </a:lnTo>
                  <a:lnTo>
                    <a:pt x="25348" y="2209"/>
                  </a:lnTo>
                  <a:lnTo>
                    <a:pt x="24811" y="1920"/>
                  </a:lnTo>
                  <a:lnTo>
                    <a:pt x="24275" y="1652"/>
                  </a:lnTo>
                  <a:lnTo>
                    <a:pt x="23717" y="1404"/>
                  </a:lnTo>
                  <a:lnTo>
                    <a:pt x="23160" y="1157"/>
                  </a:lnTo>
                  <a:lnTo>
                    <a:pt x="22561" y="930"/>
                  </a:lnTo>
                  <a:lnTo>
                    <a:pt x="21963" y="744"/>
                  </a:lnTo>
                  <a:lnTo>
                    <a:pt x="21343" y="558"/>
                  </a:lnTo>
                  <a:lnTo>
                    <a:pt x="20724" y="414"/>
                  </a:lnTo>
                  <a:lnTo>
                    <a:pt x="20084" y="269"/>
                  </a:lnTo>
                  <a:lnTo>
                    <a:pt x="19424" y="166"/>
                  </a:lnTo>
                  <a:lnTo>
                    <a:pt x="18763" y="83"/>
                  </a:lnTo>
                  <a:lnTo>
                    <a:pt x="18082" y="21"/>
                  </a:lnTo>
                  <a:lnTo>
                    <a:pt x="17422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5647550" y="1620550"/>
              <a:ext cx="396875" cy="612050"/>
            </a:xfrm>
            <a:custGeom>
              <a:rect b="b" l="l" r="r" t="t"/>
              <a:pathLst>
                <a:path extrusionOk="0" h="24482" w="15875">
                  <a:moveTo>
                    <a:pt x="5739" y="6647"/>
                  </a:moveTo>
                  <a:lnTo>
                    <a:pt x="6338" y="10301"/>
                  </a:lnTo>
                  <a:lnTo>
                    <a:pt x="5904" y="10218"/>
                  </a:lnTo>
                  <a:lnTo>
                    <a:pt x="5512" y="10115"/>
                  </a:lnTo>
                  <a:lnTo>
                    <a:pt x="5161" y="9991"/>
                  </a:lnTo>
                  <a:lnTo>
                    <a:pt x="4996" y="9929"/>
                  </a:lnTo>
                  <a:lnTo>
                    <a:pt x="4852" y="9847"/>
                  </a:lnTo>
                  <a:lnTo>
                    <a:pt x="4728" y="9764"/>
                  </a:lnTo>
                  <a:lnTo>
                    <a:pt x="4604" y="9661"/>
                  </a:lnTo>
                  <a:lnTo>
                    <a:pt x="4480" y="9558"/>
                  </a:lnTo>
                  <a:lnTo>
                    <a:pt x="4398" y="9434"/>
                  </a:lnTo>
                  <a:lnTo>
                    <a:pt x="4315" y="9310"/>
                  </a:lnTo>
                  <a:lnTo>
                    <a:pt x="4253" y="9166"/>
                  </a:lnTo>
                  <a:lnTo>
                    <a:pt x="4191" y="9021"/>
                  </a:lnTo>
                  <a:lnTo>
                    <a:pt x="4150" y="8856"/>
                  </a:lnTo>
                  <a:lnTo>
                    <a:pt x="4129" y="8691"/>
                  </a:lnTo>
                  <a:lnTo>
                    <a:pt x="4129" y="8546"/>
                  </a:lnTo>
                  <a:lnTo>
                    <a:pt x="4150" y="8381"/>
                  </a:lnTo>
                  <a:lnTo>
                    <a:pt x="4170" y="8237"/>
                  </a:lnTo>
                  <a:lnTo>
                    <a:pt x="4212" y="8072"/>
                  </a:lnTo>
                  <a:lnTo>
                    <a:pt x="4253" y="7927"/>
                  </a:lnTo>
                  <a:lnTo>
                    <a:pt x="4336" y="7783"/>
                  </a:lnTo>
                  <a:lnTo>
                    <a:pt x="4418" y="7638"/>
                  </a:lnTo>
                  <a:lnTo>
                    <a:pt x="4521" y="7494"/>
                  </a:lnTo>
                  <a:lnTo>
                    <a:pt x="4625" y="7370"/>
                  </a:lnTo>
                  <a:lnTo>
                    <a:pt x="4769" y="7225"/>
                  </a:lnTo>
                  <a:lnTo>
                    <a:pt x="4934" y="7102"/>
                  </a:lnTo>
                  <a:lnTo>
                    <a:pt x="5099" y="6978"/>
                  </a:lnTo>
                  <a:lnTo>
                    <a:pt x="5306" y="6874"/>
                  </a:lnTo>
                  <a:lnTo>
                    <a:pt x="5512" y="6751"/>
                  </a:lnTo>
                  <a:lnTo>
                    <a:pt x="5739" y="6647"/>
                  </a:lnTo>
                  <a:close/>
                  <a:moveTo>
                    <a:pt x="9599" y="14285"/>
                  </a:moveTo>
                  <a:lnTo>
                    <a:pt x="10012" y="14367"/>
                  </a:lnTo>
                  <a:lnTo>
                    <a:pt x="10404" y="14470"/>
                  </a:lnTo>
                  <a:lnTo>
                    <a:pt x="10734" y="14615"/>
                  </a:lnTo>
                  <a:lnTo>
                    <a:pt x="11044" y="14759"/>
                  </a:lnTo>
                  <a:lnTo>
                    <a:pt x="11168" y="14863"/>
                  </a:lnTo>
                  <a:lnTo>
                    <a:pt x="11292" y="14966"/>
                  </a:lnTo>
                  <a:lnTo>
                    <a:pt x="11395" y="15069"/>
                  </a:lnTo>
                  <a:lnTo>
                    <a:pt x="11498" y="15172"/>
                  </a:lnTo>
                  <a:lnTo>
                    <a:pt x="11581" y="15317"/>
                  </a:lnTo>
                  <a:lnTo>
                    <a:pt x="11643" y="15441"/>
                  </a:lnTo>
                  <a:lnTo>
                    <a:pt x="11684" y="15606"/>
                  </a:lnTo>
                  <a:lnTo>
                    <a:pt x="11725" y="15771"/>
                  </a:lnTo>
                  <a:lnTo>
                    <a:pt x="11746" y="15915"/>
                  </a:lnTo>
                  <a:lnTo>
                    <a:pt x="11746" y="16060"/>
                  </a:lnTo>
                  <a:lnTo>
                    <a:pt x="11746" y="16204"/>
                  </a:lnTo>
                  <a:lnTo>
                    <a:pt x="11705" y="16369"/>
                  </a:lnTo>
                  <a:lnTo>
                    <a:pt x="11663" y="16514"/>
                  </a:lnTo>
                  <a:lnTo>
                    <a:pt x="11622" y="16638"/>
                  </a:lnTo>
                  <a:lnTo>
                    <a:pt x="11539" y="16782"/>
                  </a:lnTo>
                  <a:lnTo>
                    <a:pt x="11457" y="16927"/>
                  </a:lnTo>
                  <a:lnTo>
                    <a:pt x="11354" y="17051"/>
                  </a:lnTo>
                  <a:lnTo>
                    <a:pt x="11230" y="17174"/>
                  </a:lnTo>
                  <a:lnTo>
                    <a:pt x="11106" y="17298"/>
                  </a:lnTo>
                  <a:lnTo>
                    <a:pt x="10941" y="17401"/>
                  </a:lnTo>
                  <a:lnTo>
                    <a:pt x="10776" y="17525"/>
                  </a:lnTo>
                  <a:lnTo>
                    <a:pt x="10590" y="17629"/>
                  </a:lnTo>
                  <a:lnTo>
                    <a:pt x="10384" y="17732"/>
                  </a:lnTo>
                  <a:lnTo>
                    <a:pt x="10156" y="17814"/>
                  </a:lnTo>
                  <a:lnTo>
                    <a:pt x="9599" y="14285"/>
                  </a:lnTo>
                  <a:close/>
                  <a:moveTo>
                    <a:pt x="7308" y="1"/>
                  </a:moveTo>
                  <a:lnTo>
                    <a:pt x="4748" y="414"/>
                  </a:lnTo>
                  <a:lnTo>
                    <a:pt x="5203" y="3242"/>
                  </a:lnTo>
                  <a:lnTo>
                    <a:pt x="4831" y="3365"/>
                  </a:lnTo>
                  <a:lnTo>
                    <a:pt x="4480" y="3469"/>
                  </a:lnTo>
                  <a:lnTo>
                    <a:pt x="4150" y="3592"/>
                  </a:lnTo>
                  <a:lnTo>
                    <a:pt x="3820" y="3737"/>
                  </a:lnTo>
                  <a:lnTo>
                    <a:pt x="3510" y="3881"/>
                  </a:lnTo>
                  <a:lnTo>
                    <a:pt x="3221" y="4026"/>
                  </a:lnTo>
                  <a:lnTo>
                    <a:pt x="2932" y="4191"/>
                  </a:lnTo>
                  <a:lnTo>
                    <a:pt x="2664" y="4356"/>
                  </a:lnTo>
                  <a:lnTo>
                    <a:pt x="2416" y="4521"/>
                  </a:lnTo>
                  <a:lnTo>
                    <a:pt x="2168" y="4686"/>
                  </a:lnTo>
                  <a:lnTo>
                    <a:pt x="1941" y="4872"/>
                  </a:lnTo>
                  <a:lnTo>
                    <a:pt x="1714" y="5079"/>
                  </a:lnTo>
                  <a:lnTo>
                    <a:pt x="1508" y="5264"/>
                  </a:lnTo>
                  <a:lnTo>
                    <a:pt x="1322" y="5471"/>
                  </a:lnTo>
                  <a:lnTo>
                    <a:pt x="1157" y="5677"/>
                  </a:lnTo>
                  <a:lnTo>
                    <a:pt x="992" y="5884"/>
                  </a:lnTo>
                  <a:lnTo>
                    <a:pt x="827" y="6090"/>
                  </a:lnTo>
                  <a:lnTo>
                    <a:pt x="703" y="6317"/>
                  </a:lnTo>
                  <a:lnTo>
                    <a:pt x="558" y="6544"/>
                  </a:lnTo>
                  <a:lnTo>
                    <a:pt x="455" y="6771"/>
                  </a:lnTo>
                  <a:lnTo>
                    <a:pt x="352" y="6998"/>
                  </a:lnTo>
                  <a:lnTo>
                    <a:pt x="269" y="7246"/>
                  </a:lnTo>
                  <a:lnTo>
                    <a:pt x="187" y="7473"/>
                  </a:lnTo>
                  <a:lnTo>
                    <a:pt x="125" y="7721"/>
                  </a:lnTo>
                  <a:lnTo>
                    <a:pt x="84" y="7968"/>
                  </a:lnTo>
                  <a:lnTo>
                    <a:pt x="42" y="8216"/>
                  </a:lnTo>
                  <a:lnTo>
                    <a:pt x="1" y="8712"/>
                  </a:lnTo>
                  <a:lnTo>
                    <a:pt x="1" y="9207"/>
                  </a:lnTo>
                  <a:lnTo>
                    <a:pt x="63" y="9723"/>
                  </a:lnTo>
                  <a:lnTo>
                    <a:pt x="125" y="10053"/>
                  </a:lnTo>
                  <a:lnTo>
                    <a:pt x="207" y="10363"/>
                  </a:lnTo>
                  <a:lnTo>
                    <a:pt x="311" y="10672"/>
                  </a:lnTo>
                  <a:lnTo>
                    <a:pt x="414" y="10941"/>
                  </a:lnTo>
                  <a:lnTo>
                    <a:pt x="538" y="11209"/>
                  </a:lnTo>
                  <a:lnTo>
                    <a:pt x="661" y="11457"/>
                  </a:lnTo>
                  <a:lnTo>
                    <a:pt x="806" y="11684"/>
                  </a:lnTo>
                  <a:lnTo>
                    <a:pt x="971" y="11911"/>
                  </a:lnTo>
                  <a:lnTo>
                    <a:pt x="1136" y="12117"/>
                  </a:lnTo>
                  <a:lnTo>
                    <a:pt x="1322" y="12303"/>
                  </a:lnTo>
                  <a:lnTo>
                    <a:pt x="1508" y="12468"/>
                  </a:lnTo>
                  <a:lnTo>
                    <a:pt x="1714" y="12633"/>
                  </a:lnTo>
                  <a:lnTo>
                    <a:pt x="1921" y="12798"/>
                  </a:lnTo>
                  <a:lnTo>
                    <a:pt x="2148" y="12922"/>
                  </a:lnTo>
                  <a:lnTo>
                    <a:pt x="2375" y="13067"/>
                  </a:lnTo>
                  <a:lnTo>
                    <a:pt x="2622" y="13170"/>
                  </a:lnTo>
                  <a:lnTo>
                    <a:pt x="3097" y="13376"/>
                  </a:lnTo>
                  <a:lnTo>
                    <a:pt x="3613" y="13542"/>
                  </a:lnTo>
                  <a:lnTo>
                    <a:pt x="4150" y="13686"/>
                  </a:lnTo>
                  <a:lnTo>
                    <a:pt x="4707" y="13789"/>
                  </a:lnTo>
                  <a:lnTo>
                    <a:pt x="5244" y="13892"/>
                  </a:lnTo>
                  <a:lnTo>
                    <a:pt x="5822" y="13954"/>
                  </a:lnTo>
                  <a:lnTo>
                    <a:pt x="6936" y="14058"/>
                  </a:lnTo>
                  <a:lnTo>
                    <a:pt x="7618" y="18330"/>
                  </a:lnTo>
                  <a:lnTo>
                    <a:pt x="6916" y="18351"/>
                  </a:lnTo>
                  <a:lnTo>
                    <a:pt x="6214" y="18330"/>
                  </a:lnTo>
                  <a:lnTo>
                    <a:pt x="5512" y="18268"/>
                  </a:lnTo>
                  <a:lnTo>
                    <a:pt x="4831" y="18145"/>
                  </a:lnTo>
                  <a:lnTo>
                    <a:pt x="4150" y="18000"/>
                  </a:lnTo>
                  <a:lnTo>
                    <a:pt x="3531" y="17794"/>
                  </a:lnTo>
                  <a:lnTo>
                    <a:pt x="2911" y="17567"/>
                  </a:lnTo>
                  <a:lnTo>
                    <a:pt x="2643" y="17443"/>
                  </a:lnTo>
                  <a:lnTo>
                    <a:pt x="2354" y="17319"/>
                  </a:lnTo>
                  <a:lnTo>
                    <a:pt x="1446" y="20663"/>
                  </a:lnTo>
                  <a:lnTo>
                    <a:pt x="1755" y="20828"/>
                  </a:lnTo>
                  <a:lnTo>
                    <a:pt x="2086" y="20972"/>
                  </a:lnTo>
                  <a:lnTo>
                    <a:pt x="2437" y="21096"/>
                  </a:lnTo>
                  <a:lnTo>
                    <a:pt x="2808" y="21220"/>
                  </a:lnTo>
                  <a:lnTo>
                    <a:pt x="3200" y="21344"/>
                  </a:lnTo>
                  <a:lnTo>
                    <a:pt x="3593" y="21447"/>
                  </a:lnTo>
                  <a:lnTo>
                    <a:pt x="4005" y="21530"/>
                  </a:lnTo>
                  <a:lnTo>
                    <a:pt x="4439" y="21592"/>
                  </a:lnTo>
                  <a:lnTo>
                    <a:pt x="4872" y="21654"/>
                  </a:lnTo>
                  <a:lnTo>
                    <a:pt x="5326" y="21716"/>
                  </a:lnTo>
                  <a:lnTo>
                    <a:pt x="5781" y="21736"/>
                  </a:lnTo>
                  <a:lnTo>
                    <a:pt x="6255" y="21757"/>
                  </a:lnTo>
                  <a:lnTo>
                    <a:pt x="7205" y="21757"/>
                  </a:lnTo>
                  <a:lnTo>
                    <a:pt x="7680" y="21736"/>
                  </a:lnTo>
                  <a:lnTo>
                    <a:pt x="8154" y="21695"/>
                  </a:lnTo>
                  <a:lnTo>
                    <a:pt x="8608" y="24481"/>
                  </a:lnTo>
                  <a:lnTo>
                    <a:pt x="11168" y="24069"/>
                  </a:lnTo>
                  <a:lnTo>
                    <a:pt x="10714" y="21199"/>
                  </a:lnTo>
                  <a:lnTo>
                    <a:pt x="11416" y="20972"/>
                  </a:lnTo>
                  <a:lnTo>
                    <a:pt x="11746" y="20849"/>
                  </a:lnTo>
                  <a:lnTo>
                    <a:pt x="12076" y="20704"/>
                  </a:lnTo>
                  <a:lnTo>
                    <a:pt x="12386" y="20580"/>
                  </a:lnTo>
                  <a:lnTo>
                    <a:pt x="12675" y="20415"/>
                  </a:lnTo>
                  <a:lnTo>
                    <a:pt x="12964" y="20271"/>
                  </a:lnTo>
                  <a:lnTo>
                    <a:pt x="13232" y="20106"/>
                  </a:lnTo>
                  <a:lnTo>
                    <a:pt x="13480" y="19920"/>
                  </a:lnTo>
                  <a:lnTo>
                    <a:pt x="13727" y="19755"/>
                  </a:lnTo>
                  <a:lnTo>
                    <a:pt x="13954" y="19569"/>
                  </a:lnTo>
                  <a:lnTo>
                    <a:pt x="14161" y="19383"/>
                  </a:lnTo>
                  <a:lnTo>
                    <a:pt x="14367" y="19197"/>
                  </a:lnTo>
                  <a:lnTo>
                    <a:pt x="14553" y="18991"/>
                  </a:lnTo>
                  <a:lnTo>
                    <a:pt x="14718" y="18784"/>
                  </a:lnTo>
                  <a:lnTo>
                    <a:pt x="14883" y="18578"/>
                  </a:lnTo>
                  <a:lnTo>
                    <a:pt x="15048" y="18351"/>
                  </a:lnTo>
                  <a:lnTo>
                    <a:pt x="15172" y="18145"/>
                  </a:lnTo>
                  <a:lnTo>
                    <a:pt x="15296" y="17918"/>
                  </a:lnTo>
                  <a:lnTo>
                    <a:pt x="15420" y="17690"/>
                  </a:lnTo>
                  <a:lnTo>
                    <a:pt x="15523" y="17463"/>
                  </a:lnTo>
                  <a:lnTo>
                    <a:pt x="15606" y="17236"/>
                  </a:lnTo>
                  <a:lnTo>
                    <a:pt x="15668" y="16989"/>
                  </a:lnTo>
                  <a:lnTo>
                    <a:pt x="15730" y="16762"/>
                  </a:lnTo>
                  <a:lnTo>
                    <a:pt x="15792" y="16514"/>
                  </a:lnTo>
                  <a:lnTo>
                    <a:pt x="15833" y="16287"/>
                  </a:lnTo>
                  <a:lnTo>
                    <a:pt x="15874" y="15791"/>
                  </a:lnTo>
                  <a:lnTo>
                    <a:pt x="15853" y="15296"/>
                  </a:lnTo>
                  <a:lnTo>
                    <a:pt x="15792" y="14801"/>
                  </a:lnTo>
                  <a:lnTo>
                    <a:pt x="15730" y="14470"/>
                  </a:lnTo>
                  <a:lnTo>
                    <a:pt x="15668" y="14161"/>
                  </a:lnTo>
                  <a:lnTo>
                    <a:pt x="15564" y="13851"/>
                  </a:lnTo>
                  <a:lnTo>
                    <a:pt x="15461" y="13583"/>
                  </a:lnTo>
                  <a:lnTo>
                    <a:pt x="15337" y="13315"/>
                  </a:lnTo>
                  <a:lnTo>
                    <a:pt x="15214" y="13067"/>
                  </a:lnTo>
                  <a:lnTo>
                    <a:pt x="15069" y="12840"/>
                  </a:lnTo>
                  <a:lnTo>
                    <a:pt x="14904" y="12633"/>
                  </a:lnTo>
                  <a:lnTo>
                    <a:pt x="14739" y="12427"/>
                  </a:lnTo>
                  <a:lnTo>
                    <a:pt x="14553" y="12241"/>
                  </a:lnTo>
                  <a:lnTo>
                    <a:pt x="14367" y="12076"/>
                  </a:lnTo>
                  <a:lnTo>
                    <a:pt x="14161" y="11911"/>
                  </a:lnTo>
                  <a:lnTo>
                    <a:pt x="13954" y="11766"/>
                  </a:lnTo>
                  <a:lnTo>
                    <a:pt x="13748" y="11622"/>
                  </a:lnTo>
                  <a:lnTo>
                    <a:pt x="13521" y="11498"/>
                  </a:lnTo>
                  <a:lnTo>
                    <a:pt x="13294" y="11374"/>
                  </a:lnTo>
                  <a:lnTo>
                    <a:pt x="12799" y="11188"/>
                  </a:lnTo>
                  <a:lnTo>
                    <a:pt x="12282" y="11023"/>
                  </a:lnTo>
                  <a:lnTo>
                    <a:pt x="11766" y="10879"/>
                  </a:lnTo>
                  <a:lnTo>
                    <a:pt x="11230" y="10776"/>
                  </a:lnTo>
                  <a:lnTo>
                    <a:pt x="10672" y="10693"/>
                  </a:lnTo>
                  <a:lnTo>
                    <a:pt x="10115" y="10611"/>
                  </a:lnTo>
                  <a:lnTo>
                    <a:pt x="9001" y="10528"/>
                  </a:lnTo>
                  <a:lnTo>
                    <a:pt x="8299" y="6173"/>
                  </a:lnTo>
                  <a:lnTo>
                    <a:pt x="8794" y="6173"/>
                  </a:lnTo>
                  <a:lnTo>
                    <a:pt x="9290" y="6193"/>
                  </a:lnTo>
                  <a:lnTo>
                    <a:pt x="9806" y="6235"/>
                  </a:lnTo>
                  <a:lnTo>
                    <a:pt x="10322" y="6297"/>
                  </a:lnTo>
                  <a:lnTo>
                    <a:pt x="10838" y="6400"/>
                  </a:lnTo>
                  <a:lnTo>
                    <a:pt x="11374" y="6524"/>
                  </a:lnTo>
                  <a:lnTo>
                    <a:pt x="11890" y="6689"/>
                  </a:lnTo>
                  <a:lnTo>
                    <a:pt x="12427" y="6874"/>
                  </a:lnTo>
                  <a:lnTo>
                    <a:pt x="13211" y="3510"/>
                  </a:lnTo>
                  <a:lnTo>
                    <a:pt x="12902" y="3407"/>
                  </a:lnTo>
                  <a:lnTo>
                    <a:pt x="12613" y="3283"/>
                  </a:lnTo>
                  <a:lnTo>
                    <a:pt x="11973" y="3097"/>
                  </a:lnTo>
                  <a:lnTo>
                    <a:pt x="11312" y="2953"/>
                  </a:lnTo>
                  <a:lnTo>
                    <a:pt x="10631" y="2849"/>
                  </a:lnTo>
                  <a:lnTo>
                    <a:pt x="9929" y="2767"/>
                  </a:lnTo>
                  <a:lnTo>
                    <a:pt x="9207" y="2746"/>
                  </a:lnTo>
                  <a:lnTo>
                    <a:pt x="8485" y="2746"/>
                  </a:lnTo>
                  <a:lnTo>
                    <a:pt x="7762" y="2787"/>
                  </a:lnTo>
                  <a:lnTo>
                    <a:pt x="7308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3990575" y="238125"/>
              <a:ext cx="637850" cy="638850"/>
            </a:xfrm>
            <a:custGeom>
              <a:rect b="b" l="l" r="r" t="t"/>
              <a:pathLst>
                <a:path extrusionOk="0" h="25554" w="25514">
                  <a:moveTo>
                    <a:pt x="12510" y="0"/>
                  </a:moveTo>
                  <a:lnTo>
                    <a:pt x="11911" y="41"/>
                  </a:lnTo>
                  <a:lnTo>
                    <a:pt x="11292" y="83"/>
                  </a:lnTo>
                  <a:lnTo>
                    <a:pt x="10672" y="165"/>
                  </a:lnTo>
                  <a:lnTo>
                    <a:pt x="10053" y="289"/>
                  </a:lnTo>
                  <a:lnTo>
                    <a:pt x="9455" y="433"/>
                  </a:lnTo>
                  <a:lnTo>
                    <a:pt x="8856" y="619"/>
                  </a:lnTo>
                  <a:lnTo>
                    <a:pt x="8257" y="826"/>
                  </a:lnTo>
                  <a:lnTo>
                    <a:pt x="7659" y="1053"/>
                  </a:lnTo>
                  <a:lnTo>
                    <a:pt x="7081" y="1321"/>
                  </a:lnTo>
                  <a:lnTo>
                    <a:pt x="6503" y="1631"/>
                  </a:lnTo>
                  <a:lnTo>
                    <a:pt x="5946" y="1961"/>
                  </a:lnTo>
                  <a:lnTo>
                    <a:pt x="5388" y="2332"/>
                  </a:lnTo>
                  <a:lnTo>
                    <a:pt x="4872" y="2725"/>
                  </a:lnTo>
                  <a:lnTo>
                    <a:pt x="4377" y="3137"/>
                  </a:lnTo>
                  <a:lnTo>
                    <a:pt x="3902" y="3550"/>
                  </a:lnTo>
                  <a:lnTo>
                    <a:pt x="3448" y="4004"/>
                  </a:lnTo>
                  <a:lnTo>
                    <a:pt x="3035" y="4479"/>
                  </a:lnTo>
                  <a:lnTo>
                    <a:pt x="2643" y="4954"/>
                  </a:lnTo>
                  <a:lnTo>
                    <a:pt x="2271" y="5470"/>
                  </a:lnTo>
                  <a:lnTo>
                    <a:pt x="1941" y="5986"/>
                  </a:lnTo>
                  <a:lnTo>
                    <a:pt x="1611" y="6523"/>
                  </a:lnTo>
                  <a:lnTo>
                    <a:pt x="1322" y="7059"/>
                  </a:lnTo>
                  <a:lnTo>
                    <a:pt x="1074" y="7617"/>
                  </a:lnTo>
                  <a:lnTo>
                    <a:pt x="847" y="8195"/>
                  </a:lnTo>
                  <a:lnTo>
                    <a:pt x="641" y="8773"/>
                  </a:lnTo>
                  <a:lnTo>
                    <a:pt x="455" y="9350"/>
                  </a:lnTo>
                  <a:lnTo>
                    <a:pt x="311" y="9949"/>
                  </a:lnTo>
                  <a:lnTo>
                    <a:pt x="187" y="10548"/>
                  </a:lnTo>
                  <a:lnTo>
                    <a:pt x="104" y="11146"/>
                  </a:lnTo>
                  <a:lnTo>
                    <a:pt x="42" y="11766"/>
                  </a:lnTo>
                  <a:lnTo>
                    <a:pt x="1" y="12385"/>
                  </a:lnTo>
                  <a:lnTo>
                    <a:pt x="1" y="12983"/>
                  </a:lnTo>
                  <a:lnTo>
                    <a:pt x="22" y="13603"/>
                  </a:lnTo>
                  <a:lnTo>
                    <a:pt x="84" y="14222"/>
                  </a:lnTo>
                  <a:lnTo>
                    <a:pt x="166" y="14841"/>
                  </a:lnTo>
                  <a:lnTo>
                    <a:pt x="269" y="15460"/>
                  </a:lnTo>
                  <a:lnTo>
                    <a:pt x="434" y="16059"/>
                  </a:lnTo>
                  <a:lnTo>
                    <a:pt x="600" y="16657"/>
                  </a:lnTo>
                  <a:lnTo>
                    <a:pt x="806" y="17256"/>
                  </a:lnTo>
                  <a:lnTo>
                    <a:pt x="1054" y="17855"/>
                  </a:lnTo>
                  <a:lnTo>
                    <a:pt x="1322" y="18433"/>
                  </a:lnTo>
                  <a:lnTo>
                    <a:pt x="1632" y="19011"/>
                  </a:lnTo>
                  <a:lnTo>
                    <a:pt x="1962" y="19589"/>
                  </a:lnTo>
                  <a:lnTo>
                    <a:pt x="2333" y="20125"/>
                  </a:lnTo>
                  <a:lnTo>
                    <a:pt x="2726" y="20662"/>
                  </a:lnTo>
                  <a:lnTo>
                    <a:pt x="3138" y="21157"/>
                  </a:lnTo>
                  <a:lnTo>
                    <a:pt x="3551" y="21632"/>
                  </a:lnTo>
                  <a:lnTo>
                    <a:pt x="4005" y="22066"/>
                  </a:lnTo>
                  <a:lnTo>
                    <a:pt x="4480" y="22499"/>
                  </a:lnTo>
                  <a:lnTo>
                    <a:pt x="4975" y="22891"/>
                  </a:lnTo>
                  <a:lnTo>
                    <a:pt x="5471" y="23263"/>
                  </a:lnTo>
                  <a:lnTo>
                    <a:pt x="5987" y="23593"/>
                  </a:lnTo>
                  <a:lnTo>
                    <a:pt x="6524" y="23923"/>
                  </a:lnTo>
                  <a:lnTo>
                    <a:pt x="7060" y="24212"/>
                  </a:lnTo>
                  <a:lnTo>
                    <a:pt x="7618" y="24460"/>
                  </a:lnTo>
                  <a:lnTo>
                    <a:pt x="8196" y="24708"/>
                  </a:lnTo>
                  <a:lnTo>
                    <a:pt x="8773" y="24914"/>
                  </a:lnTo>
                  <a:lnTo>
                    <a:pt x="9351" y="25079"/>
                  </a:lnTo>
                  <a:lnTo>
                    <a:pt x="9950" y="25244"/>
                  </a:lnTo>
                  <a:lnTo>
                    <a:pt x="10549" y="25347"/>
                  </a:lnTo>
                  <a:lnTo>
                    <a:pt x="11147" y="25451"/>
                  </a:lnTo>
                  <a:lnTo>
                    <a:pt x="11766" y="25513"/>
                  </a:lnTo>
                  <a:lnTo>
                    <a:pt x="12386" y="25554"/>
                  </a:lnTo>
                  <a:lnTo>
                    <a:pt x="12984" y="25554"/>
                  </a:lnTo>
                  <a:lnTo>
                    <a:pt x="13604" y="25533"/>
                  </a:lnTo>
                  <a:lnTo>
                    <a:pt x="14223" y="25471"/>
                  </a:lnTo>
                  <a:lnTo>
                    <a:pt x="14842" y="25389"/>
                  </a:lnTo>
                  <a:lnTo>
                    <a:pt x="15441" y="25265"/>
                  </a:lnTo>
                  <a:lnTo>
                    <a:pt x="16060" y="25120"/>
                  </a:lnTo>
                  <a:lnTo>
                    <a:pt x="16658" y="24955"/>
                  </a:lnTo>
                  <a:lnTo>
                    <a:pt x="17257" y="24749"/>
                  </a:lnTo>
                  <a:lnTo>
                    <a:pt x="17856" y="24501"/>
                  </a:lnTo>
                  <a:lnTo>
                    <a:pt x="18434" y="24233"/>
                  </a:lnTo>
                  <a:lnTo>
                    <a:pt x="19012" y="23923"/>
                  </a:lnTo>
                  <a:lnTo>
                    <a:pt x="19569" y="23593"/>
                  </a:lnTo>
                  <a:lnTo>
                    <a:pt x="20126" y="23221"/>
                  </a:lnTo>
                  <a:lnTo>
                    <a:pt x="20642" y="22850"/>
                  </a:lnTo>
                  <a:lnTo>
                    <a:pt x="21138" y="22437"/>
                  </a:lnTo>
                  <a:lnTo>
                    <a:pt x="21612" y="22004"/>
                  </a:lnTo>
                  <a:lnTo>
                    <a:pt x="22046" y="21549"/>
                  </a:lnTo>
                  <a:lnTo>
                    <a:pt x="22479" y="21075"/>
                  </a:lnTo>
                  <a:lnTo>
                    <a:pt x="22871" y="20600"/>
                  </a:lnTo>
                  <a:lnTo>
                    <a:pt x="23243" y="20105"/>
                  </a:lnTo>
                  <a:lnTo>
                    <a:pt x="23573" y="19568"/>
                  </a:lnTo>
                  <a:lnTo>
                    <a:pt x="23883" y="19052"/>
                  </a:lnTo>
                  <a:lnTo>
                    <a:pt x="24172" y="18495"/>
                  </a:lnTo>
                  <a:lnTo>
                    <a:pt x="24440" y="17937"/>
                  </a:lnTo>
                  <a:lnTo>
                    <a:pt x="24667" y="17380"/>
                  </a:lnTo>
                  <a:lnTo>
                    <a:pt x="24874" y="16802"/>
                  </a:lnTo>
                  <a:lnTo>
                    <a:pt x="25059" y="16203"/>
                  </a:lnTo>
                  <a:lnTo>
                    <a:pt x="25204" y="15625"/>
                  </a:lnTo>
                  <a:lnTo>
                    <a:pt x="25328" y="15006"/>
                  </a:lnTo>
                  <a:lnTo>
                    <a:pt x="25410" y="14408"/>
                  </a:lnTo>
                  <a:lnTo>
                    <a:pt x="25472" y="13809"/>
                  </a:lnTo>
                  <a:lnTo>
                    <a:pt x="25514" y="13190"/>
                  </a:lnTo>
                  <a:lnTo>
                    <a:pt x="25514" y="12571"/>
                  </a:lnTo>
                  <a:lnTo>
                    <a:pt x="25493" y="11951"/>
                  </a:lnTo>
                  <a:lnTo>
                    <a:pt x="25431" y="11332"/>
                  </a:lnTo>
                  <a:lnTo>
                    <a:pt x="25348" y="10713"/>
                  </a:lnTo>
                  <a:lnTo>
                    <a:pt x="25225" y="10114"/>
                  </a:lnTo>
                  <a:lnTo>
                    <a:pt x="25080" y="9495"/>
                  </a:lnTo>
                  <a:lnTo>
                    <a:pt x="24915" y="8896"/>
                  </a:lnTo>
                  <a:lnTo>
                    <a:pt x="24688" y="8298"/>
                  </a:lnTo>
                  <a:lnTo>
                    <a:pt x="24461" y="7699"/>
                  </a:lnTo>
                  <a:lnTo>
                    <a:pt x="24172" y="7121"/>
                  </a:lnTo>
                  <a:lnTo>
                    <a:pt x="23883" y="6543"/>
                  </a:lnTo>
                  <a:lnTo>
                    <a:pt x="23532" y="5986"/>
                  </a:lnTo>
                  <a:lnTo>
                    <a:pt x="23181" y="5429"/>
                  </a:lnTo>
                  <a:lnTo>
                    <a:pt x="22789" y="4913"/>
                  </a:lnTo>
                  <a:lnTo>
                    <a:pt x="22376" y="4417"/>
                  </a:lnTo>
                  <a:lnTo>
                    <a:pt x="21943" y="3942"/>
                  </a:lnTo>
                  <a:lnTo>
                    <a:pt x="21488" y="3488"/>
                  </a:lnTo>
                  <a:lnTo>
                    <a:pt x="21034" y="3076"/>
                  </a:lnTo>
                  <a:lnTo>
                    <a:pt x="20539" y="2683"/>
                  </a:lnTo>
                  <a:lnTo>
                    <a:pt x="20044" y="2312"/>
                  </a:lnTo>
                  <a:lnTo>
                    <a:pt x="19528" y="1961"/>
                  </a:lnTo>
                  <a:lnTo>
                    <a:pt x="18991" y="1651"/>
                  </a:lnTo>
                  <a:lnTo>
                    <a:pt x="18454" y="1362"/>
                  </a:lnTo>
                  <a:lnTo>
                    <a:pt x="17897" y="1094"/>
                  </a:lnTo>
                  <a:lnTo>
                    <a:pt x="17319" y="867"/>
                  </a:lnTo>
                  <a:lnTo>
                    <a:pt x="16741" y="661"/>
                  </a:lnTo>
                  <a:lnTo>
                    <a:pt x="16163" y="475"/>
                  </a:lnTo>
                  <a:lnTo>
                    <a:pt x="15564" y="330"/>
                  </a:lnTo>
                  <a:lnTo>
                    <a:pt x="14966" y="206"/>
                  </a:lnTo>
                  <a:lnTo>
                    <a:pt x="14347" y="103"/>
                  </a:lnTo>
                  <a:lnTo>
                    <a:pt x="13748" y="41"/>
                  </a:lnTo>
                  <a:lnTo>
                    <a:pt x="13129" y="21"/>
                  </a:lnTo>
                  <a:lnTo>
                    <a:pt x="1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4066450" y="314475"/>
              <a:ext cx="486125" cy="486650"/>
            </a:xfrm>
            <a:custGeom>
              <a:rect b="b" l="l" r="r" t="t"/>
              <a:pathLst>
                <a:path extrusionOk="0" h="19466" w="19445">
                  <a:moveTo>
                    <a:pt x="9536" y="1"/>
                  </a:moveTo>
                  <a:lnTo>
                    <a:pt x="9062" y="22"/>
                  </a:lnTo>
                  <a:lnTo>
                    <a:pt x="8608" y="63"/>
                  </a:lnTo>
                  <a:lnTo>
                    <a:pt x="8133" y="125"/>
                  </a:lnTo>
                  <a:lnTo>
                    <a:pt x="7658" y="207"/>
                  </a:lnTo>
                  <a:lnTo>
                    <a:pt x="7204" y="311"/>
                  </a:lnTo>
                  <a:lnTo>
                    <a:pt x="6750" y="455"/>
                  </a:lnTo>
                  <a:lnTo>
                    <a:pt x="6296" y="620"/>
                  </a:lnTo>
                  <a:lnTo>
                    <a:pt x="5842" y="785"/>
                  </a:lnTo>
                  <a:lnTo>
                    <a:pt x="5388" y="992"/>
                  </a:lnTo>
                  <a:lnTo>
                    <a:pt x="4954" y="1239"/>
                  </a:lnTo>
                  <a:lnTo>
                    <a:pt x="4521" y="1487"/>
                  </a:lnTo>
                  <a:lnTo>
                    <a:pt x="4108" y="1755"/>
                  </a:lnTo>
                  <a:lnTo>
                    <a:pt x="3716" y="2065"/>
                  </a:lnTo>
                  <a:lnTo>
                    <a:pt x="3323" y="2375"/>
                  </a:lnTo>
                  <a:lnTo>
                    <a:pt x="2973" y="2705"/>
                  </a:lnTo>
                  <a:lnTo>
                    <a:pt x="2642" y="3035"/>
                  </a:lnTo>
                  <a:lnTo>
                    <a:pt x="2312" y="3407"/>
                  </a:lnTo>
                  <a:lnTo>
                    <a:pt x="2023" y="3778"/>
                  </a:lnTo>
                  <a:lnTo>
                    <a:pt x="1734" y="4150"/>
                  </a:lnTo>
                  <a:lnTo>
                    <a:pt x="1466" y="4542"/>
                  </a:lnTo>
                  <a:lnTo>
                    <a:pt x="1239" y="4955"/>
                  </a:lnTo>
                  <a:lnTo>
                    <a:pt x="1012" y="5368"/>
                  </a:lnTo>
                  <a:lnTo>
                    <a:pt x="826" y="5801"/>
                  </a:lnTo>
                  <a:lnTo>
                    <a:pt x="640" y="6235"/>
                  </a:lnTo>
                  <a:lnTo>
                    <a:pt x="475" y="6668"/>
                  </a:lnTo>
                  <a:lnTo>
                    <a:pt x="351" y="7122"/>
                  </a:lnTo>
                  <a:lnTo>
                    <a:pt x="227" y="7576"/>
                  </a:lnTo>
                  <a:lnTo>
                    <a:pt x="145" y="8030"/>
                  </a:lnTo>
                  <a:lnTo>
                    <a:pt x="62" y="8484"/>
                  </a:lnTo>
                  <a:lnTo>
                    <a:pt x="21" y="8959"/>
                  </a:lnTo>
                  <a:lnTo>
                    <a:pt x="0" y="9413"/>
                  </a:lnTo>
                  <a:lnTo>
                    <a:pt x="0" y="9888"/>
                  </a:lnTo>
                  <a:lnTo>
                    <a:pt x="21" y="10363"/>
                  </a:lnTo>
                  <a:lnTo>
                    <a:pt x="62" y="10817"/>
                  </a:lnTo>
                  <a:lnTo>
                    <a:pt x="124" y="11292"/>
                  </a:lnTo>
                  <a:lnTo>
                    <a:pt x="207" y="11766"/>
                  </a:lnTo>
                  <a:lnTo>
                    <a:pt x="330" y="12221"/>
                  </a:lnTo>
                  <a:lnTo>
                    <a:pt x="454" y="12695"/>
                  </a:lnTo>
                  <a:lnTo>
                    <a:pt x="619" y="13149"/>
                  </a:lnTo>
                  <a:lnTo>
                    <a:pt x="805" y="13603"/>
                  </a:lnTo>
                  <a:lnTo>
                    <a:pt x="1012" y="14037"/>
                  </a:lnTo>
                  <a:lnTo>
                    <a:pt x="1239" y="14470"/>
                  </a:lnTo>
                  <a:lnTo>
                    <a:pt x="1507" y="14904"/>
                  </a:lnTo>
                  <a:lnTo>
                    <a:pt x="1775" y="15337"/>
                  </a:lnTo>
                  <a:lnTo>
                    <a:pt x="2064" y="15730"/>
                  </a:lnTo>
                  <a:lnTo>
                    <a:pt x="2395" y="16101"/>
                  </a:lnTo>
                  <a:lnTo>
                    <a:pt x="2704" y="16473"/>
                  </a:lnTo>
                  <a:lnTo>
                    <a:pt x="3055" y="16803"/>
                  </a:lnTo>
                  <a:lnTo>
                    <a:pt x="3406" y="17133"/>
                  </a:lnTo>
                  <a:lnTo>
                    <a:pt x="3778" y="17422"/>
                  </a:lnTo>
                  <a:lnTo>
                    <a:pt x="4170" y="17711"/>
                  </a:lnTo>
                  <a:lnTo>
                    <a:pt x="4562" y="17979"/>
                  </a:lnTo>
                  <a:lnTo>
                    <a:pt x="4975" y="18206"/>
                  </a:lnTo>
                  <a:lnTo>
                    <a:pt x="5388" y="18434"/>
                  </a:lnTo>
                  <a:lnTo>
                    <a:pt x="5800" y="18640"/>
                  </a:lnTo>
                  <a:lnTo>
                    <a:pt x="6234" y="18805"/>
                  </a:lnTo>
                  <a:lnTo>
                    <a:pt x="6688" y="18970"/>
                  </a:lnTo>
                  <a:lnTo>
                    <a:pt x="7121" y="19094"/>
                  </a:lnTo>
                  <a:lnTo>
                    <a:pt x="7576" y="19218"/>
                  </a:lnTo>
                  <a:lnTo>
                    <a:pt x="8030" y="19300"/>
                  </a:lnTo>
                  <a:lnTo>
                    <a:pt x="8504" y="19383"/>
                  </a:lnTo>
                  <a:lnTo>
                    <a:pt x="8959" y="19424"/>
                  </a:lnTo>
                  <a:lnTo>
                    <a:pt x="9433" y="19466"/>
                  </a:lnTo>
                  <a:lnTo>
                    <a:pt x="9908" y="19466"/>
                  </a:lnTo>
                  <a:lnTo>
                    <a:pt x="10362" y="19445"/>
                  </a:lnTo>
                  <a:lnTo>
                    <a:pt x="10837" y="19404"/>
                  </a:lnTo>
                  <a:lnTo>
                    <a:pt x="11312" y="19342"/>
                  </a:lnTo>
                  <a:lnTo>
                    <a:pt x="11766" y="19239"/>
                  </a:lnTo>
                  <a:lnTo>
                    <a:pt x="12240" y="19135"/>
                  </a:lnTo>
                  <a:lnTo>
                    <a:pt x="12695" y="19012"/>
                  </a:lnTo>
                  <a:lnTo>
                    <a:pt x="13149" y="18846"/>
                  </a:lnTo>
                  <a:lnTo>
                    <a:pt x="13603" y="18661"/>
                  </a:lnTo>
                  <a:lnTo>
                    <a:pt x="14057" y="18454"/>
                  </a:lnTo>
                  <a:lnTo>
                    <a:pt x="14490" y="18227"/>
                  </a:lnTo>
                  <a:lnTo>
                    <a:pt x="14924" y="17959"/>
                  </a:lnTo>
                  <a:lnTo>
                    <a:pt x="15337" y="17690"/>
                  </a:lnTo>
                  <a:lnTo>
                    <a:pt x="15729" y="17401"/>
                  </a:lnTo>
                  <a:lnTo>
                    <a:pt x="16100" y="17092"/>
                  </a:lnTo>
                  <a:lnTo>
                    <a:pt x="16472" y="16762"/>
                  </a:lnTo>
                  <a:lnTo>
                    <a:pt x="16802" y="16411"/>
                  </a:lnTo>
                  <a:lnTo>
                    <a:pt x="17132" y="16060"/>
                  </a:lnTo>
                  <a:lnTo>
                    <a:pt x="17421" y="15688"/>
                  </a:lnTo>
                  <a:lnTo>
                    <a:pt x="17710" y="15296"/>
                  </a:lnTo>
                  <a:lnTo>
                    <a:pt x="17958" y="14904"/>
                  </a:lnTo>
                  <a:lnTo>
                    <a:pt x="18206" y="14491"/>
                  </a:lnTo>
                  <a:lnTo>
                    <a:pt x="18433" y="14078"/>
                  </a:lnTo>
                  <a:lnTo>
                    <a:pt x="18619" y="13665"/>
                  </a:lnTo>
                  <a:lnTo>
                    <a:pt x="18804" y="13232"/>
                  </a:lnTo>
                  <a:lnTo>
                    <a:pt x="18949" y="12778"/>
                  </a:lnTo>
                  <a:lnTo>
                    <a:pt x="19093" y="12344"/>
                  </a:lnTo>
                  <a:lnTo>
                    <a:pt x="19197" y="11890"/>
                  </a:lnTo>
                  <a:lnTo>
                    <a:pt x="19300" y="11436"/>
                  </a:lnTo>
                  <a:lnTo>
                    <a:pt x="19362" y="10961"/>
                  </a:lnTo>
                  <a:lnTo>
                    <a:pt x="19424" y="10507"/>
                  </a:lnTo>
                  <a:lnTo>
                    <a:pt x="19444" y="10033"/>
                  </a:lnTo>
                  <a:lnTo>
                    <a:pt x="19444" y="9558"/>
                  </a:lnTo>
                  <a:lnTo>
                    <a:pt x="19424" y="9104"/>
                  </a:lnTo>
                  <a:lnTo>
                    <a:pt x="19382" y="8629"/>
                  </a:lnTo>
                  <a:lnTo>
                    <a:pt x="19320" y="8154"/>
                  </a:lnTo>
                  <a:lnTo>
                    <a:pt x="19217" y="7700"/>
                  </a:lnTo>
                  <a:lnTo>
                    <a:pt x="19114" y="7225"/>
                  </a:lnTo>
                  <a:lnTo>
                    <a:pt x="18970" y="6771"/>
                  </a:lnTo>
                  <a:lnTo>
                    <a:pt x="18825" y="6317"/>
                  </a:lnTo>
                  <a:lnTo>
                    <a:pt x="18639" y="5863"/>
                  </a:lnTo>
                  <a:lnTo>
                    <a:pt x="18433" y="5409"/>
                  </a:lnTo>
                  <a:lnTo>
                    <a:pt x="18206" y="4975"/>
                  </a:lnTo>
                  <a:lnTo>
                    <a:pt x="17937" y="4542"/>
                  </a:lnTo>
                  <a:lnTo>
                    <a:pt x="17669" y="4129"/>
                  </a:lnTo>
                  <a:lnTo>
                    <a:pt x="17359" y="3737"/>
                  </a:lnTo>
                  <a:lnTo>
                    <a:pt x="17050" y="3345"/>
                  </a:lnTo>
                  <a:lnTo>
                    <a:pt x="16720" y="2994"/>
                  </a:lnTo>
                  <a:lnTo>
                    <a:pt x="16389" y="2643"/>
                  </a:lnTo>
                  <a:lnTo>
                    <a:pt x="16018" y="2333"/>
                  </a:lnTo>
                  <a:lnTo>
                    <a:pt x="15646" y="2024"/>
                  </a:lnTo>
                  <a:lnTo>
                    <a:pt x="15275" y="1735"/>
                  </a:lnTo>
                  <a:lnTo>
                    <a:pt x="14883" y="1487"/>
                  </a:lnTo>
                  <a:lnTo>
                    <a:pt x="14470" y="1239"/>
                  </a:lnTo>
                  <a:lnTo>
                    <a:pt x="14057" y="1012"/>
                  </a:lnTo>
                  <a:lnTo>
                    <a:pt x="13623" y="827"/>
                  </a:lnTo>
                  <a:lnTo>
                    <a:pt x="13190" y="641"/>
                  </a:lnTo>
                  <a:lnTo>
                    <a:pt x="12756" y="496"/>
                  </a:lnTo>
                  <a:lnTo>
                    <a:pt x="12302" y="352"/>
                  </a:lnTo>
                  <a:lnTo>
                    <a:pt x="11848" y="228"/>
                  </a:lnTo>
                  <a:lnTo>
                    <a:pt x="11394" y="145"/>
                  </a:lnTo>
                  <a:lnTo>
                    <a:pt x="10940" y="63"/>
                  </a:lnTo>
                  <a:lnTo>
                    <a:pt x="10465" y="22"/>
                  </a:lnTo>
                  <a:lnTo>
                    <a:pt x="100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4173250" y="307250"/>
              <a:ext cx="388100" cy="452600"/>
            </a:xfrm>
            <a:custGeom>
              <a:rect b="b" l="l" r="r" t="t"/>
              <a:pathLst>
                <a:path extrusionOk="0" h="18104" w="15524">
                  <a:moveTo>
                    <a:pt x="5223" y="1"/>
                  </a:moveTo>
                  <a:lnTo>
                    <a:pt x="4645" y="42"/>
                  </a:lnTo>
                  <a:lnTo>
                    <a:pt x="4109" y="104"/>
                  </a:lnTo>
                  <a:lnTo>
                    <a:pt x="3593" y="207"/>
                  </a:lnTo>
                  <a:lnTo>
                    <a:pt x="3118" y="311"/>
                  </a:lnTo>
                  <a:lnTo>
                    <a:pt x="2664" y="455"/>
                  </a:lnTo>
                  <a:lnTo>
                    <a:pt x="2251" y="600"/>
                  </a:lnTo>
                  <a:lnTo>
                    <a:pt x="1879" y="744"/>
                  </a:lnTo>
                  <a:lnTo>
                    <a:pt x="1549" y="909"/>
                  </a:lnTo>
                  <a:lnTo>
                    <a:pt x="1239" y="1054"/>
                  </a:lnTo>
                  <a:lnTo>
                    <a:pt x="971" y="1219"/>
                  </a:lnTo>
                  <a:lnTo>
                    <a:pt x="517" y="1487"/>
                  </a:lnTo>
                  <a:lnTo>
                    <a:pt x="228" y="1714"/>
                  </a:lnTo>
                  <a:lnTo>
                    <a:pt x="42" y="1879"/>
                  </a:lnTo>
                  <a:lnTo>
                    <a:pt x="1" y="1921"/>
                  </a:lnTo>
                  <a:lnTo>
                    <a:pt x="1" y="1941"/>
                  </a:lnTo>
                  <a:lnTo>
                    <a:pt x="22" y="1962"/>
                  </a:lnTo>
                  <a:lnTo>
                    <a:pt x="84" y="1941"/>
                  </a:lnTo>
                  <a:lnTo>
                    <a:pt x="290" y="1838"/>
                  </a:lnTo>
                  <a:lnTo>
                    <a:pt x="1095" y="1466"/>
                  </a:lnTo>
                  <a:lnTo>
                    <a:pt x="1694" y="1239"/>
                  </a:lnTo>
                  <a:lnTo>
                    <a:pt x="2024" y="1116"/>
                  </a:lnTo>
                  <a:lnTo>
                    <a:pt x="2395" y="992"/>
                  </a:lnTo>
                  <a:lnTo>
                    <a:pt x="2788" y="889"/>
                  </a:lnTo>
                  <a:lnTo>
                    <a:pt x="3221" y="785"/>
                  </a:lnTo>
                  <a:lnTo>
                    <a:pt x="3696" y="703"/>
                  </a:lnTo>
                  <a:lnTo>
                    <a:pt x="4170" y="641"/>
                  </a:lnTo>
                  <a:lnTo>
                    <a:pt x="4687" y="600"/>
                  </a:lnTo>
                  <a:lnTo>
                    <a:pt x="5223" y="579"/>
                  </a:lnTo>
                  <a:lnTo>
                    <a:pt x="5780" y="600"/>
                  </a:lnTo>
                  <a:lnTo>
                    <a:pt x="6358" y="641"/>
                  </a:lnTo>
                  <a:lnTo>
                    <a:pt x="6957" y="723"/>
                  </a:lnTo>
                  <a:lnTo>
                    <a:pt x="7556" y="868"/>
                  </a:lnTo>
                  <a:lnTo>
                    <a:pt x="8175" y="1033"/>
                  </a:lnTo>
                  <a:lnTo>
                    <a:pt x="8794" y="1260"/>
                  </a:lnTo>
                  <a:lnTo>
                    <a:pt x="9413" y="1528"/>
                  </a:lnTo>
                  <a:lnTo>
                    <a:pt x="9702" y="1673"/>
                  </a:lnTo>
                  <a:lnTo>
                    <a:pt x="10012" y="1838"/>
                  </a:lnTo>
                  <a:lnTo>
                    <a:pt x="10611" y="2210"/>
                  </a:lnTo>
                  <a:lnTo>
                    <a:pt x="10900" y="2416"/>
                  </a:lnTo>
                  <a:lnTo>
                    <a:pt x="11188" y="2622"/>
                  </a:lnTo>
                  <a:lnTo>
                    <a:pt x="11457" y="2849"/>
                  </a:lnTo>
                  <a:lnTo>
                    <a:pt x="11725" y="3097"/>
                  </a:lnTo>
                  <a:lnTo>
                    <a:pt x="11994" y="3345"/>
                  </a:lnTo>
                  <a:lnTo>
                    <a:pt x="12262" y="3613"/>
                  </a:lnTo>
                  <a:lnTo>
                    <a:pt x="12510" y="3881"/>
                  </a:lnTo>
                  <a:lnTo>
                    <a:pt x="12737" y="4170"/>
                  </a:lnTo>
                  <a:lnTo>
                    <a:pt x="12964" y="4480"/>
                  </a:lnTo>
                  <a:lnTo>
                    <a:pt x="13191" y="4790"/>
                  </a:lnTo>
                  <a:lnTo>
                    <a:pt x="13397" y="5099"/>
                  </a:lnTo>
                  <a:lnTo>
                    <a:pt x="13583" y="5430"/>
                  </a:lnTo>
                  <a:lnTo>
                    <a:pt x="13769" y="5760"/>
                  </a:lnTo>
                  <a:lnTo>
                    <a:pt x="13934" y="6090"/>
                  </a:lnTo>
                  <a:lnTo>
                    <a:pt x="14078" y="6441"/>
                  </a:lnTo>
                  <a:lnTo>
                    <a:pt x="14223" y="6771"/>
                  </a:lnTo>
                  <a:lnTo>
                    <a:pt x="14347" y="7122"/>
                  </a:lnTo>
                  <a:lnTo>
                    <a:pt x="14450" y="7452"/>
                  </a:lnTo>
                  <a:lnTo>
                    <a:pt x="14532" y="7803"/>
                  </a:lnTo>
                  <a:lnTo>
                    <a:pt x="14615" y="8154"/>
                  </a:lnTo>
                  <a:lnTo>
                    <a:pt x="14677" y="8505"/>
                  </a:lnTo>
                  <a:lnTo>
                    <a:pt x="14739" y="8835"/>
                  </a:lnTo>
                  <a:lnTo>
                    <a:pt x="14780" y="9186"/>
                  </a:lnTo>
                  <a:lnTo>
                    <a:pt x="14801" y="9517"/>
                  </a:lnTo>
                  <a:lnTo>
                    <a:pt x="14821" y="10198"/>
                  </a:lnTo>
                  <a:lnTo>
                    <a:pt x="14801" y="10838"/>
                  </a:lnTo>
                  <a:lnTo>
                    <a:pt x="14739" y="11477"/>
                  </a:lnTo>
                  <a:lnTo>
                    <a:pt x="14636" y="12076"/>
                  </a:lnTo>
                  <a:lnTo>
                    <a:pt x="14491" y="12675"/>
                  </a:lnTo>
                  <a:lnTo>
                    <a:pt x="14326" y="13232"/>
                  </a:lnTo>
                  <a:lnTo>
                    <a:pt x="14120" y="13748"/>
                  </a:lnTo>
                  <a:lnTo>
                    <a:pt x="13913" y="14243"/>
                  </a:lnTo>
                  <a:lnTo>
                    <a:pt x="13686" y="14698"/>
                  </a:lnTo>
                  <a:lnTo>
                    <a:pt x="13438" y="15131"/>
                  </a:lnTo>
                  <a:lnTo>
                    <a:pt x="13191" y="15523"/>
                  </a:lnTo>
                  <a:lnTo>
                    <a:pt x="12943" y="15895"/>
                  </a:lnTo>
                  <a:lnTo>
                    <a:pt x="12675" y="16225"/>
                  </a:lnTo>
                  <a:lnTo>
                    <a:pt x="12427" y="16514"/>
                  </a:lnTo>
                  <a:lnTo>
                    <a:pt x="12200" y="16803"/>
                  </a:lnTo>
                  <a:lnTo>
                    <a:pt x="11746" y="17257"/>
                  </a:lnTo>
                  <a:lnTo>
                    <a:pt x="11106" y="17856"/>
                  </a:lnTo>
                  <a:lnTo>
                    <a:pt x="10941" y="18021"/>
                  </a:lnTo>
                  <a:lnTo>
                    <a:pt x="10900" y="18062"/>
                  </a:lnTo>
                  <a:lnTo>
                    <a:pt x="10900" y="18083"/>
                  </a:lnTo>
                  <a:lnTo>
                    <a:pt x="10920" y="18103"/>
                  </a:lnTo>
                  <a:lnTo>
                    <a:pt x="10982" y="18083"/>
                  </a:lnTo>
                  <a:lnTo>
                    <a:pt x="11188" y="17979"/>
                  </a:lnTo>
                  <a:lnTo>
                    <a:pt x="11519" y="17773"/>
                  </a:lnTo>
                  <a:lnTo>
                    <a:pt x="11952" y="17463"/>
                  </a:lnTo>
                  <a:lnTo>
                    <a:pt x="12179" y="17278"/>
                  </a:lnTo>
                  <a:lnTo>
                    <a:pt x="12448" y="17051"/>
                  </a:lnTo>
                  <a:lnTo>
                    <a:pt x="12716" y="16782"/>
                  </a:lnTo>
                  <a:lnTo>
                    <a:pt x="13005" y="16493"/>
                  </a:lnTo>
                  <a:lnTo>
                    <a:pt x="13294" y="16163"/>
                  </a:lnTo>
                  <a:lnTo>
                    <a:pt x="13583" y="15812"/>
                  </a:lnTo>
                  <a:lnTo>
                    <a:pt x="13851" y="15399"/>
                  </a:lnTo>
                  <a:lnTo>
                    <a:pt x="14140" y="14966"/>
                  </a:lnTo>
                  <a:lnTo>
                    <a:pt x="14409" y="14491"/>
                  </a:lnTo>
                  <a:lnTo>
                    <a:pt x="14656" y="13975"/>
                  </a:lnTo>
                  <a:lnTo>
                    <a:pt x="14883" y="13418"/>
                  </a:lnTo>
                  <a:lnTo>
                    <a:pt x="15090" y="12840"/>
                  </a:lnTo>
                  <a:lnTo>
                    <a:pt x="15255" y="12221"/>
                  </a:lnTo>
                  <a:lnTo>
                    <a:pt x="15379" y="11581"/>
                  </a:lnTo>
                  <a:lnTo>
                    <a:pt x="15461" y="10900"/>
                  </a:lnTo>
                  <a:lnTo>
                    <a:pt x="15503" y="10549"/>
                  </a:lnTo>
                  <a:lnTo>
                    <a:pt x="15523" y="10198"/>
                  </a:lnTo>
                  <a:lnTo>
                    <a:pt x="15523" y="9847"/>
                  </a:lnTo>
                  <a:lnTo>
                    <a:pt x="15503" y="9475"/>
                  </a:lnTo>
                  <a:lnTo>
                    <a:pt x="15482" y="9124"/>
                  </a:lnTo>
                  <a:lnTo>
                    <a:pt x="15441" y="8753"/>
                  </a:lnTo>
                  <a:lnTo>
                    <a:pt x="15399" y="8381"/>
                  </a:lnTo>
                  <a:lnTo>
                    <a:pt x="15337" y="8010"/>
                  </a:lnTo>
                  <a:lnTo>
                    <a:pt x="15255" y="7638"/>
                  </a:lnTo>
                  <a:lnTo>
                    <a:pt x="15152" y="7267"/>
                  </a:lnTo>
                  <a:lnTo>
                    <a:pt x="15028" y="6895"/>
                  </a:lnTo>
                  <a:lnTo>
                    <a:pt x="14904" y="6524"/>
                  </a:lnTo>
                  <a:lnTo>
                    <a:pt x="14759" y="6152"/>
                  </a:lnTo>
                  <a:lnTo>
                    <a:pt x="14615" y="5780"/>
                  </a:lnTo>
                  <a:lnTo>
                    <a:pt x="14429" y="5430"/>
                  </a:lnTo>
                  <a:lnTo>
                    <a:pt x="14243" y="5058"/>
                  </a:lnTo>
                  <a:lnTo>
                    <a:pt x="14037" y="4707"/>
                  </a:lnTo>
                  <a:lnTo>
                    <a:pt x="13810" y="4377"/>
                  </a:lnTo>
                  <a:lnTo>
                    <a:pt x="13562" y="4047"/>
                  </a:lnTo>
                  <a:lnTo>
                    <a:pt x="13315" y="3716"/>
                  </a:lnTo>
                  <a:lnTo>
                    <a:pt x="13067" y="3407"/>
                  </a:lnTo>
                  <a:lnTo>
                    <a:pt x="12799" y="3097"/>
                  </a:lnTo>
                  <a:lnTo>
                    <a:pt x="12510" y="2829"/>
                  </a:lnTo>
                  <a:lnTo>
                    <a:pt x="12221" y="2540"/>
                  </a:lnTo>
                  <a:lnTo>
                    <a:pt x="11932" y="2292"/>
                  </a:lnTo>
                  <a:lnTo>
                    <a:pt x="11622" y="2044"/>
                  </a:lnTo>
                  <a:lnTo>
                    <a:pt x="11312" y="1817"/>
                  </a:lnTo>
                  <a:lnTo>
                    <a:pt x="11003" y="1611"/>
                  </a:lnTo>
                  <a:lnTo>
                    <a:pt x="10672" y="1405"/>
                  </a:lnTo>
                  <a:lnTo>
                    <a:pt x="10363" y="1219"/>
                  </a:lnTo>
                  <a:lnTo>
                    <a:pt x="10033" y="1033"/>
                  </a:lnTo>
                  <a:lnTo>
                    <a:pt x="9702" y="889"/>
                  </a:lnTo>
                  <a:lnTo>
                    <a:pt x="9372" y="744"/>
                  </a:lnTo>
                  <a:lnTo>
                    <a:pt x="9042" y="620"/>
                  </a:lnTo>
                  <a:lnTo>
                    <a:pt x="8712" y="496"/>
                  </a:lnTo>
                  <a:lnTo>
                    <a:pt x="8361" y="393"/>
                  </a:lnTo>
                  <a:lnTo>
                    <a:pt x="7700" y="228"/>
                  </a:lnTo>
                  <a:lnTo>
                    <a:pt x="7060" y="104"/>
                  </a:lnTo>
                  <a:lnTo>
                    <a:pt x="6420" y="22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144875" y="436275"/>
              <a:ext cx="319450" cy="264225"/>
            </a:xfrm>
            <a:custGeom>
              <a:rect b="b" l="l" r="r" t="t"/>
              <a:pathLst>
                <a:path extrusionOk="0" h="10569" w="12778">
                  <a:moveTo>
                    <a:pt x="7803" y="2291"/>
                  </a:moveTo>
                  <a:lnTo>
                    <a:pt x="8009" y="2312"/>
                  </a:lnTo>
                  <a:lnTo>
                    <a:pt x="8195" y="2353"/>
                  </a:lnTo>
                  <a:lnTo>
                    <a:pt x="8402" y="2457"/>
                  </a:lnTo>
                  <a:lnTo>
                    <a:pt x="8629" y="2601"/>
                  </a:lnTo>
                  <a:lnTo>
                    <a:pt x="8835" y="2787"/>
                  </a:lnTo>
                  <a:lnTo>
                    <a:pt x="7039" y="3963"/>
                  </a:lnTo>
                  <a:lnTo>
                    <a:pt x="6977" y="3716"/>
                  </a:lnTo>
                  <a:lnTo>
                    <a:pt x="6936" y="3489"/>
                  </a:lnTo>
                  <a:lnTo>
                    <a:pt x="6915" y="3262"/>
                  </a:lnTo>
                  <a:lnTo>
                    <a:pt x="6936" y="3076"/>
                  </a:lnTo>
                  <a:lnTo>
                    <a:pt x="6977" y="2890"/>
                  </a:lnTo>
                  <a:lnTo>
                    <a:pt x="7039" y="2725"/>
                  </a:lnTo>
                  <a:lnTo>
                    <a:pt x="7143" y="2580"/>
                  </a:lnTo>
                  <a:lnTo>
                    <a:pt x="7287" y="2457"/>
                  </a:lnTo>
                  <a:lnTo>
                    <a:pt x="7452" y="2374"/>
                  </a:lnTo>
                  <a:lnTo>
                    <a:pt x="7638" y="2312"/>
                  </a:lnTo>
                  <a:lnTo>
                    <a:pt x="7803" y="2291"/>
                  </a:lnTo>
                  <a:close/>
                  <a:moveTo>
                    <a:pt x="5677" y="6647"/>
                  </a:moveTo>
                  <a:lnTo>
                    <a:pt x="5739" y="6894"/>
                  </a:lnTo>
                  <a:lnTo>
                    <a:pt x="5780" y="7121"/>
                  </a:lnTo>
                  <a:lnTo>
                    <a:pt x="5780" y="7349"/>
                  </a:lnTo>
                  <a:lnTo>
                    <a:pt x="5780" y="7534"/>
                  </a:lnTo>
                  <a:lnTo>
                    <a:pt x="5739" y="7720"/>
                  </a:lnTo>
                  <a:lnTo>
                    <a:pt x="5656" y="7885"/>
                  </a:lnTo>
                  <a:lnTo>
                    <a:pt x="5553" y="8030"/>
                  </a:lnTo>
                  <a:lnTo>
                    <a:pt x="5409" y="8133"/>
                  </a:lnTo>
                  <a:lnTo>
                    <a:pt x="5244" y="8215"/>
                  </a:lnTo>
                  <a:lnTo>
                    <a:pt x="5078" y="8277"/>
                  </a:lnTo>
                  <a:lnTo>
                    <a:pt x="4913" y="8298"/>
                  </a:lnTo>
                  <a:lnTo>
                    <a:pt x="4728" y="8277"/>
                  </a:lnTo>
                  <a:lnTo>
                    <a:pt x="4542" y="8215"/>
                  </a:lnTo>
                  <a:lnTo>
                    <a:pt x="4335" y="8112"/>
                  </a:lnTo>
                  <a:lnTo>
                    <a:pt x="4129" y="7968"/>
                  </a:lnTo>
                  <a:lnTo>
                    <a:pt x="3923" y="7803"/>
                  </a:lnTo>
                  <a:lnTo>
                    <a:pt x="5677" y="6647"/>
                  </a:lnTo>
                  <a:close/>
                  <a:moveTo>
                    <a:pt x="7225" y="0"/>
                  </a:moveTo>
                  <a:lnTo>
                    <a:pt x="6936" y="42"/>
                  </a:lnTo>
                  <a:lnTo>
                    <a:pt x="6668" y="103"/>
                  </a:lnTo>
                  <a:lnTo>
                    <a:pt x="6379" y="207"/>
                  </a:lnTo>
                  <a:lnTo>
                    <a:pt x="6110" y="331"/>
                  </a:lnTo>
                  <a:lnTo>
                    <a:pt x="5863" y="475"/>
                  </a:lnTo>
                  <a:lnTo>
                    <a:pt x="5553" y="723"/>
                  </a:lnTo>
                  <a:lnTo>
                    <a:pt x="5285" y="950"/>
                  </a:lnTo>
                  <a:lnTo>
                    <a:pt x="5078" y="1218"/>
                  </a:lnTo>
                  <a:lnTo>
                    <a:pt x="4913" y="1486"/>
                  </a:lnTo>
                  <a:lnTo>
                    <a:pt x="4789" y="1775"/>
                  </a:lnTo>
                  <a:lnTo>
                    <a:pt x="4686" y="2064"/>
                  </a:lnTo>
                  <a:lnTo>
                    <a:pt x="4645" y="2353"/>
                  </a:lnTo>
                  <a:lnTo>
                    <a:pt x="4624" y="2663"/>
                  </a:lnTo>
                  <a:lnTo>
                    <a:pt x="4624" y="2973"/>
                  </a:lnTo>
                  <a:lnTo>
                    <a:pt x="4666" y="3282"/>
                  </a:lnTo>
                  <a:lnTo>
                    <a:pt x="4707" y="3612"/>
                  </a:lnTo>
                  <a:lnTo>
                    <a:pt x="4789" y="3922"/>
                  </a:lnTo>
                  <a:lnTo>
                    <a:pt x="4975" y="4562"/>
                  </a:lnTo>
                  <a:lnTo>
                    <a:pt x="5182" y="5181"/>
                  </a:lnTo>
                  <a:lnTo>
                    <a:pt x="3056" y="6564"/>
                  </a:lnTo>
                  <a:lnTo>
                    <a:pt x="2870" y="6193"/>
                  </a:lnTo>
                  <a:lnTo>
                    <a:pt x="2725" y="5800"/>
                  </a:lnTo>
                  <a:lnTo>
                    <a:pt x="2601" y="5408"/>
                  </a:lnTo>
                  <a:lnTo>
                    <a:pt x="2498" y="5016"/>
                  </a:lnTo>
                  <a:lnTo>
                    <a:pt x="2416" y="4624"/>
                  </a:lnTo>
                  <a:lnTo>
                    <a:pt x="2374" y="4252"/>
                  </a:lnTo>
                  <a:lnTo>
                    <a:pt x="2354" y="3860"/>
                  </a:lnTo>
                  <a:lnTo>
                    <a:pt x="2354" y="3509"/>
                  </a:lnTo>
                  <a:lnTo>
                    <a:pt x="352" y="3819"/>
                  </a:lnTo>
                  <a:lnTo>
                    <a:pt x="331" y="4232"/>
                  </a:lnTo>
                  <a:lnTo>
                    <a:pt x="372" y="4686"/>
                  </a:lnTo>
                  <a:lnTo>
                    <a:pt x="434" y="5140"/>
                  </a:lnTo>
                  <a:lnTo>
                    <a:pt x="558" y="5635"/>
                  </a:lnTo>
                  <a:lnTo>
                    <a:pt x="702" y="6131"/>
                  </a:lnTo>
                  <a:lnTo>
                    <a:pt x="909" y="6647"/>
                  </a:lnTo>
                  <a:lnTo>
                    <a:pt x="1136" y="7142"/>
                  </a:lnTo>
                  <a:lnTo>
                    <a:pt x="1384" y="7638"/>
                  </a:lnTo>
                  <a:lnTo>
                    <a:pt x="1" y="8546"/>
                  </a:lnTo>
                  <a:lnTo>
                    <a:pt x="826" y="9805"/>
                  </a:lnTo>
                  <a:lnTo>
                    <a:pt x="2251" y="8876"/>
                  </a:lnTo>
                  <a:lnTo>
                    <a:pt x="2540" y="9206"/>
                  </a:lnTo>
                  <a:lnTo>
                    <a:pt x="2849" y="9495"/>
                  </a:lnTo>
                  <a:lnTo>
                    <a:pt x="3138" y="9743"/>
                  </a:lnTo>
                  <a:lnTo>
                    <a:pt x="3448" y="9970"/>
                  </a:lnTo>
                  <a:lnTo>
                    <a:pt x="3737" y="10156"/>
                  </a:lnTo>
                  <a:lnTo>
                    <a:pt x="4046" y="10300"/>
                  </a:lnTo>
                  <a:lnTo>
                    <a:pt x="4356" y="10403"/>
                  </a:lnTo>
                  <a:lnTo>
                    <a:pt x="4645" y="10486"/>
                  </a:lnTo>
                  <a:lnTo>
                    <a:pt x="4955" y="10548"/>
                  </a:lnTo>
                  <a:lnTo>
                    <a:pt x="5244" y="10569"/>
                  </a:lnTo>
                  <a:lnTo>
                    <a:pt x="5533" y="10548"/>
                  </a:lnTo>
                  <a:lnTo>
                    <a:pt x="5822" y="10527"/>
                  </a:lnTo>
                  <a:lnTo>
                    <a:pt x="6090" y="10445"/>
                  </a:lnTo>
                  <a:lnTo>
                    <a:pt x="6379" y="10362"/>
                  </a:lnTo>
                  <a:lnTo>
                    <a:pt x="6627" y="10238"/>
                  </a:lnTo>
                  <a:lnTo>
                    <a:pt x="6895" y="10094"/>
                  </a:lnTo>
                  <a:lnTo>
                    <a:pt x="7204" y="9867"/>
                  </a:lnTo>
                  <a:lnTo>
                    <a:pt x="7452" y="9619"/>
                  </a:lnTo>
                  <a:lnTo>
                    <a:pt x="7659" y="9371"/>
                  </a:lnTo>
                  <a:lnTo>
                    <a:pt x="7824" y="9103"/>
                  </a:lnTo>
                  <a:lnTo>
                    <a:pt x="7948" y="8814"/>
                  </a:lnTo>
                  <a:lnTo>
                    <a:pt x="8030" y="8525"/>
                  </a:lnTo>
                  <a:lnTo>
                    <a:pt x="8092" y="8236"/>
                  </a:lnTo>
                  <a:lnTo>
                    <a:pt x="8113" y="7926"/>
                  </a:lnTo>
                  <a:lnTo>
                    <a:pt x="8092" y="7617"/>
                  </a:lnTo>
                  <a:lnTo>
                    <a:pt x="8071" y="7307"/>
                  </a:lnTo>
                  <a:lnTo>
                    <a:pt x="8009" y="6998"/>
                  </a:lnTo>
                  <a:lnTo>
                    <a:pt x="7948" y="6688"/>
                  </a:lnTo>
                  <a:lnTo>
                    <a:pt x="7762" y="6048"/>
                  </a:lnTo>
                  <a:lnTo>
                    <a:pt x="7555" y="5450"/>
                  </a:lnTo>
                  <a:lnTo>
                    <a:pt x="9702" y="4025"/>
                  </a:lnTo>
                  <a:lnTo>
                    <a:pt x="9826" y="4294"/>
                  </a:lnTo>
                  <a:lnTo>
                    <a:pt x="9929" y="4562"/>
                  </a:lnTo>
                  <a:lnTo>
                    <a:pt x="10032" y="4851"/>
                  </a:lnTo>
                  <a:lnTo>
                    <a:pt x="10115" y="5140"/>
                  </a:lnTo>
                  <a:lnTo>
                    <a:pt x="10177" y="5450"/>
                  </a:lnTo>
                  <a:lnTo>
                    <a:pt x="10239" y="5759"/>
                  </a:lnTo>
                  <a:lnTo>
                    <a:pt x="10280" y="6069"/>
                  </a:lnTo>
                  <a:lnTo>
                    <a:pt x="10321" y="6399"/>
                  </a:lnTo>
                  <a:lnTo>
                    <a:pt x="12282" y="6027"/>
                  </a:lnTo>
                  <a:lnTo>
                    <a:pt x="12262" y="5656"/>
                  </a:lnTo>
                  <a:lnTo>
                    <a:pt x="12220" y="5264"/>
                  </a:lnTo>
                  <a:lnTo>
                    <a:pt x="12138" y="4872"/>
                  </a:lnTo>
                  <a:lnTo>
                    <a:pt x="12035" y="4500"/>
                  </a:lnTo>
                  <a:lnTo>
                    <a:pt x="11911" y="4108"/>
                  </a:lnTo>
                  <a:lnTo>
                    <a:pt x="11746" y="3716"/>
                  </a:lnTo>
                  <a:lnTo>
                    <a:pt x="11580" y="3323"/>
                  </a:lnTo>
                  <a:lnTo>
                    <a:pt x="11374" y="2952"/>
                  </a:lnTo>
                  <a:lnTo>
                    <a:pt x="12778" y="2044"/>
                  </a:lnTo>
                  <a:lnTo>
                    <a:pt x="11952" y="764"/>
                  </a:lnTo>
                  <a:lnTo>
                    <a:pt x="10528" y="1693"/>
                  </a:lnTo>
                  <a:lnTo>
                    <a:pt x="10239" y="1363"/>
                  </a:lnTo>
                  <a:lnTo>
                    <a:pt x="9950" y="1074"/>
                  </a:lnTo>
                  <a:lnTo>
                    <a:pt x="9640" y="805"/>
                  </a:lnTo>
                  <a:lnTo>
                    <a:pt x="9351" y="599"/>
                  </a:lnTo>
                  <a:lnTo>
                    <a:pt x="9042" y="413"/>
                  </a:lnTo>
                  <a:lnTo>
                    <a:pt x="8732" y="269"/>
                  </a:lnTo>
                  <a:lnTo>
                    <a:pt x="8422" y="145"/>
                  </a:lnTo>
                  <a:lnTo>
                    <a:pt x="8133" y="62"/>
                  </a:lnTo>
                  <a:lnTo>
                    <a:pt x="7824" y="21"/>
                  </a:lnTo>
                  <a:lnTo>
                    <a:pt x="7535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5570675" y="3855500"/>
              <a:ext cx="638875" cy="637825"/>
            </a:xfrm>
            <a:custGeom>
              <a:rect b="b" l="l" r="r" t="t"/>
              <a:pathLst>
                <a:path extrusionOk="0" h="25513" w="25555">
                  <a:moveTo>
                    <a:pt x="12488" y="0"/>
                  </a:moveTo>
                  <a:lnTo>
                    <a:pt x="11848" y="21"/>
                  </a:lnTo>
                  <a:lnTo>
                    <a:pt x="11229" y="83"/>
                  </a:lnTo>
                  <a:lnTo>
                    <a:pt x="10589" y="186"/>
                  </a:lnTo>
                  <a:lnTo>
                    <a:pt x="9970" y="310"/>
                  </a:lnTo>
                  <a:lnTo>
                    <a:pt x="9351" y="475"/>
                  </a:lnTo>
                  <a:lnTo>
                    <a:pt x="8732" y="661"/>
                  </a:lnTo>
                  <a:lnTo>
                    <a:pt x="8112" y="888"/>
                  </a:lnTo>
                  <a:lnTo>
                    <a:pt x="7493" y="1135"/>
                  </a:lnTo>
                  <a:lnTo>
                    <a:pt x="6915" y="1424"/>
                  </a:lnTo>
                  <a:lnTo>
                    <a:pt x="6358" y="1734"/>
                  </a:lnTo>
                  <a:lnTo>
                    <a:pt x="5801" y="2064"/>
                  </a:lnTo>
                  <a:lnTo>
                    <a:pt x="5285" y="2436"/>
                  </a:lnTo>
                  <a:lnTo>
                    <a:pt x="4789" y="2807"/>
                  </a:lnTo>
                  <a:lnTo>
                    <a:pt x="4294" y="3220"/>
                  </a:lnTo>
                  <a:lnTo>
                    <a:pt x="3840" y="3633"/>
                  </a:lnTo>
                  <a:lnTo>
                    <a:pt x="3406" y="4087"/>
                  </a:lnTo>
                  <a:lnTo>
                    <a:pt x="2993" y="4541"/>
                  </a:lnTo>
                  <a:lnTo>
                    <a:pt x="2622" y="5037"/>
                  </a:lnTo>
                  <a:lnTo>
                    <a:pt x="2250" y="5532"/>
                  </a:lnTo>
                  <a:lnTo>
                    <a:pt x="1920" y="6048"/>
                  </a:lnTo>
                  <a:lnTo>
                    <a:pt x="1610" y="6564"/>
                  </a:lnTo>
                  <a:lnTo>
                    <a:pt x="1321" y="7121"/>
                  </a:lnTo>
                  <a:lnTo>
                    <a:pt x="1074" y="7679"/>
                  </a:lnTo>
                  <a:lnTo>
                    <a:pt x="826" y="8236"/>
                  </a:lnTo>
                  <a:lnTo>
                    <a:pt x="640" y="8814"/>
                  </a:lnTo>
                  <a:lnTo>
                    <a:pt x="455" y="9413"/>
                  </a:lnTo>
                  <a:lnTo>
                    <a:pt x="310" y="9991"/>
                  </a:lnTo>
                  <a:lnTo>
                    <a:pt x="186" y="10610"/>
                  </a:lnTo>
                  <a:lnTo>
                    <a:pt x="104" y="11208"/>
                  </a:lnTo>
                  <a:lnTo>
                    <a:pt x="42" y="11828"/>
                  </a:lnTo>
                  <a:lnTo>
                    <a:pt x="0" y="12447"/>
                  </a:lnTo>
                  <a:lnTo>
                    <a:pt x="0" y="13066"/>
                  </a:lnTo>
                  <a:lnTo>
                    <a:pt x="42" y="13685"/>
                  </a:lnTo>
                  <a:lnTo>
                    <a:pt x="104" y="14325"/>
                  </a:lnTo>
                  <a:lnTo>
                    <a:pt x="186" y="14944"/>
                  </a:lnTo>
                  <a:lnTo>
                    <a:pt x="310" y="15564"/>
                  </a:lnTo>
                  <a:lnTo>
                    <a:pt x="475" y="16204"/>
                  </a:lnTo>
                  <a:lnTo>
                    <a:pt x="661" y="16823"/>
                  </a:lnTo>
                  <a:lnTo>
                    <a:pt x="888" y="17442"/>
                  </a:lnTo>
                  <a:lnTo>
                    <a:pt x="1136" y="18041"/>
                  </a:lnTo>
                  <a:lnTo>
                    <a:pt x="1425" y="18619"/>
                  </a:lnTo>
                  <a:lnTo>
                    <a:pt x="1734" y="19176"/>
                  </a:lnTo>
                  <a:lnTo>
                    <a:pt x="2065" y="19733"/>
                  </a:lnTo>
                  <a:lnTo>
                    <a:pt x="2436" y="20249"/>
                  </a:lnTo>
                  <a:lnTo>
                    <a:pt x="2808" y="20745"/>
                  </a:lnTo>
                  <a:lnTo>
                    <a:pt x="3220" y="21219"/>
                  </a:lnTo>
                  <a:lnTo>
                    <a:pt x="3633" y="21674"/>
                  </a:lnTo>
                  <a:lnTo>
                    <a:pt x="4087" y="22107"/>
                  </a:lnTo>
                  <a:lnTo>
                    <a:pt x="4562" y="22520"/>
                  </a:lnTo>
                  <a:lnTo>
                    <a:pt x="5037" y="22912"/>
                  </a:lnTo>
                  <a:lnTo>
                    <a:pt x="5532" y="23263"/>
                  </a:lnTo>
                  <a:lnTo>
                    <a:pt x="6048" y="23593"/>
                  </a:lnTo>
                  <a:lnTo>
                    <a:pt x="6585" y="23903"/>
                  </a:lnTo>
                  <a:lnTo>
                    <a:pt x="7122" y="24192"/>
                  </a:lnTo>
                  <a:lnTo>
                    <a:pt x="7679" y="24460"/>
                  </a:lnTo>
                  <a:lnTo>
                    <a:pt x="8236" y="24687"/>
                  </a:lnTo>
                  <a:lnTo>
                    <a:pt x="8814" y="24894"/>
                  </a:lnTo>
                  <a:lnTo>
                    <a:pt x="9413" y="25059"/>
                  </a:lnTo>
                  <a:lnTo>
                    <a:pt x="10011" y="25203"/>
                  </a:lnTo>
                  <a:lnTo>
                    <a:pt x="10610" y="25327"/>
                  </a:lnTo>
                  <a:lnTo>
                    <a:pt x="11229" y="25410"/>
                  </a:lnTo>
                  <a:lnTo>
                    <a:pt x="11828" y="25471"/>
                  </a:lnTo>
                  <a:lnTo>
                    <a:pt x="12468" y="25513"/>
                  </a:lnTo>
                  <a:lnTo>
                    <a:pt x="13087" y="25513"/>
                  </a:lnTo>
                  <a:lnTo>
                    <a:pt x="13706" y="25471"/>
                  </a:lnTo>
                  <a:lnTo>
                    <a:pt x="14325" y="25410"/>
                  </a:lnTo>
                  <a:lnTo>
                    <a:pt x="14965" y="25306"/>
                  </a:lnTo>
                  <a:lnTo>
                    <a:pt x="15585" y="25183"/>
                  </a:lnTo>
                  <a:lnTo>
                    <a:pt x="16224" y="25038"/>
                  </a:lnTo>
                  <a:lnTo>
                    <a:pt x="16844" y="24832"/>
                  </a:lnTo>
                  <a:lnTo>
                    <a:pt x="17463" y="24605"/>
                  </a:lnTo>
                  <a:lnTo>
                    <a:pt x="18062" y="24357"/>
                  </a:lnTo>
                  <a:lnTo>
                    <a:pt x="18639" y="24068"/>
                  </a:lnTo>
                  <a:lnTo>
                    <a:pt x="19217" y="23758"/>
                  </a:lnTo>
                  <a:lnTo>
                    <a:pt x="19754" y="23428"/>
                  </a:lnTo>
                  <a:lnTo>
                    <a:pt x="20270" y="23077"/>
                  </a:lnTo>
                  <a:lnTo>
                    <a:pt x="20786" y="22685"/>
                  </a:lnTo>
                  <a:lnTo>
                    <a:pt x="21261" y="22272"/>
                  </a:lnTo>
                  <a:lnTo>
                    <a:pt x="21715" y="21859"/>
                  </a:lnTo>
                  <a:lnTo>
                    <a:pt x="22148" y="21405"/>
                  </a:lnTo>
                  <a:lnTo>
                    <a:pt x="22561" y="20951"/>
                  </a:lnTo>
                  <a:lnTo>
                    <a:pt x="22953" y="20456"/>
                  </a:lnTo>
                  <a:lnTo>
                    <a:pt x="23304" y="19960"/>
                  </a:lnTo>
                  <a:lnTo>
                    <a:pt x="23635" y="19444"/>
                  </a:lnTo>
                  <a:lnTo>
                    <a:pt x="23944" y="18928"/>
                  </a:lnTo>
                  <a:lnTo>
                    <a:pt x="24233" y="18371"/>
                  </a:lnTo>
                  <a:lnTo>
                    <a:pt x="24502" y="17834"/>
                  </a:lnTo>
                  <a:lnTo>
                    <a:pt x="24729" y="17256"/>
                  </a:lnTo>
                  <a:lnTo>
                    <a:pt x="24935" y="16678"/>
                  </a:lnTo>
                  <a:lnTo>
                    <a:pt x="25100" y="16100"/>
                  </a:lnTo>
                  <a:lnTo>
                    <a:pt x="25245" y="15502"/>
                  </a:lnTo>
                  <a:lnTo>
                    <a:pt x="25368" y="14903"/>
                  </a:lnTo>
                  <a:lnTo>
                    <a:pt x="25472" y="14284"/>
                  </a:lnTo>
                  <a:lnTo>
                    <a:pt x="25534" y="13665"/>
                  </a:lnTo>
                  <a:lnTo>
                    <a:pt x="25554" y="13045"/>
                  </a:lnTo>
                  <a:lnTo>
                    <a:pt x="25554" y="12426"/>
                  </a:lnTo>
                  <a:lnTo>
                    <a:pt x="25534" y="11807"/>
                  </a:lnTo>
                  <a:lnTo>
                    <a:pt x="25472" y="11167"/>
                  </a:lnTo>
                  <a:lnTo>
                    <a:pt x="25368" y="10548"/>
                  </a:lnTo>
                  <a:lnTo>
                    <a:pt x="25245" y="9929"/>
                  </a:lnTo>
                  <a:lnTo>
                    <a:pt x="25080" y="9309"/>
                  </a:lnTo>
                  <a:lnTo>
                    <a:pt x="24894" y="8690"/>
                  </a:lnTo>
                  <a:lnTo>
                    <a:pt x="24667" y="8071"/>
                  </a:lnTo>
                  <a:lnTo>
                    <a:pt x="24419" y="7452"/>
                  </a:lnTo>
                  <a:lnTo>
                    <a:pt x="24130" y="6874"/>
                  </a:lnTo>
                  <a:lnTo>
                    <a:pt x="23820" y="6316"/>
                  </a:lnTo>
                  <a:lnTo>
                    <a:pt x="23490" y="5759"/>
                  </a:lnTo>
                  <a:lnTo>
                    <a:pt x="23139" y="5243"/>
                  </a:lnTo>
                  <a:lnTo>
                    <a:pt x="22747" y="4748"/>
                  </a:lnTo>
                  <a:lnTo>
                    <a:pt x="22334" y="4273"/>
                  </a:lnTo>
                  <a:lnTo>
                    <a:pt x="21921" y="3819"/>
                  </a:lnTo>
                  <a:lnTo>
                    <a:pt x="21467" y="3385"/>
                  </a:lnTo>
                  <a:lnTo>
                    <a:pt x="21013" y="2973"/>
                  </a:lnTo>
                  <a:lnTo>
                    <a:pt x="20518" y="2580"/>
                  </a:lnTo>
                  <a:lnTo>
                    <a:pt x="20022" y="2229"/>
                  </a:lnTo>
                  <a:lnTo>
                    <a:pt x="19506" y="1899"/>
                  </a:lnTo>
                  <a:lnTo>
                    <a:pt x="18990" y="1590"/>
                  </a:lnTo>
                  <a:lnTo>
                    <a:pt x="18433" y="1301"/>
                  </a:lnTo>
                  <a:lnTo>
                    <a:pt x="17876" y="1053"/>
                  </a:lnTo>
                  <a:lnTo>
                    <a:pt x="17318" y="826"/>
                  </a:lnTo>
                  <a:lnTo>
                    <a:pt x="16740" y="619"/>
                  </a:lnTo>
                  <a:lnTo>
                    <a:pt x="16142" y="434"/>
                  </a:lnTo>
                  <a:lnTo>
                    <a:pt x="15564" y="289"/>
                  </a:lnTo>
                  <a:lnTo>
                    <a:pt x="14945" y="165"/>
                  </a:lnTo>
                  <a:lnTo>
                    <a:pt x="14346" y="83"/>
                  </a:lnTo>
                  <a:lnTo>
                    <a:pt x="13727" y="21"/>
                  </a:lnTo>
                  <a:lnTo>
                    <a:pt x="13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5646525" y="3931350"/>
              <a:ext cx="487150" cy="486125"/>
            </a:xfrm>
            <a:custGeom>
              <a:rect b="b" l="l" r="r" t="t"/>
              <a:pathLst>
                <a:path extrusionOk="0" h="19445" w="19486">
                  <a:moveTo>
                    <a:pt x="9516" y="0"/>
                  </a:moveTo>
                  <a:lnTo>
                    <a:pt x="9042" y="21"/>
                  </a:lnTo>
                  <a:lnTo>
                    <a:pt x="8567" y="62"/>
                  </a:lnTo>
                  <a:lnTo>
                    <a:pt x="8092" y="145"/>
                  </a:lnTo>
                  <a:lnTo>
                    <a:pt x="7597" y="228"/>
                  </a:lnTo>
                  <a:lnTo>
                    <a:pt x="7122" y="351"/>
                  </a:lnTo>
                  <a:lnTo>
                    <a:pt x="6647" y="496"/>
                  </a:lnTo>
                  <a:lnTo>
                    <a:pt x="6193" y="682"/>
                  </a:lnTo>
                  <a:lnTo>
                    <a:pt x="5718" y="867"/>
                  </a:lnTo>
                  <a:lnTo>
                    <a:pt x="5285" y="1094"/>
                  </a:lnTo>
                  <a:lnTo>
                    <a:pt x="4851" y="1321"/>
                  </a:lnTo>
                  <a:lnTo>
                    <a:pt x="4439" y="1569"/>
                  </a:lnTo>
                  <a:lnTo>
                    <a:pt x="4026" y="1858"/>
                  </a:lnTo>
                  <a:lnTo>
                    <a:pt x="3654" y="2147"/>
                  </a:lnTo>
                  <a:lnTo>
                    <a:pt x="3283" y="2457"/>
                  </a:lnTo>
                  <a:lnTo>
                    <a:pt x="2932" y="2766"/>
                  </a:lnTo>
                  <a:lnTo>
                    <a:pt x="2601" y="3117"/>
                  </a:lnTo>
                  <a:lnTo>
                    <a:pt x="2292" y="3468"/>
                  </a:lnTo>
                  <a:lnTo>
                    <a:pt x="2003" y="3840"/>
                  </a:lnTo>
                  <a:lnTo>
                    <a:pt x="1735" y="4211"/>
                  </a:lnTo>
                  <a:lnTo>
                    <a:pt x="1466" y="4603"/>
                  </a:lnTo>
                  <a:lnTo>
                    <a:pt x="1239" y="5016"/>
                  </a:lnTo>
                  <a:lnTo>
                    <a:pt x="1012" y="5429"/>
                  </a:lnTo>
                  <a:lnTo>
                    <a:pt x="826" y="5842"/>
                  </a:lnTo>
                  <a:lnTo>
                    <a:pt x="641" y="6275"/>
                  </a:lnTo>
                  <a:lnTo>
                    <a:pt x="496" y="6709"/>
                  </a:lnTo>
                  <a:lnTo>
                    <a:pt x="352" y="7163"/>
                  </a:lnTo>
                  <a:lnTo>
                    <a:pt x="248" y="7617"/>
                  </a:lnTo>
                  <a:lnTo>
                    <a:pt x="145" y="8071"/>
                  </a:lnTo>
                  <a:lnTo>
                    <a:pt x="83" y="8546"/>
                  </a:lnTo>
                  <a:lnTo>
                    <a:pt x="42" y="9021"/>
                  </a:lnTo>
                  <a:lnTo>
                    <a:pt x="1" y="9475"/>
                  </a:lnTo>
                  <a:lnTo>
                    <a:pt x="1" y="9950"/>
                  </a:lnTo>
                  <a:lnTo>
                    <a:pt x="42" y="10445"/>
                  </a:lnTo>
                  <a:lnTo>
                    <a:pt x="83" y="10920"/>
                  </a:lnTo>
                  <a:lnTo>
                    <a:pt x="145" y="11394"/>
                  </a:lnTo>
                  <a:lnTo>
                    <a:pt x="248" y="11869"/>
                  </a:lnTo>
                  <a:lnTo>
                    <a:pt x="372" y="12344"/>
                  </a:lnTo>
                  <a:lnTo>
                    <a:pt x="517" y="12819"/>
                  </a:lnTo>
                  <a:lnTo>
                    <a:pt x="682" y="13293"/>
                  </a:lnTo>
                  <a:lnTo>
                    <a:pt x="888" y="13748"/>
                  </a:lnTo>
                  <a:lnTo>
                    <a:pt x="1095" y="14181"/>
                  </a:lnTo>
                  <a:lnTo>
                    <a:pt x="1322" y="14614"/>
                  </a:lnTo>
                  <a:lnTo>
                    <a:pt x="1590" y="15027"/>
                  </a:lnTo>
                  <a:lnTo>
                    <a:pt x="1858" y="15440"/>
                  </a:lnTo>
                  <a:lnTo>
                    <a:pt x="2147" y="15812"/>
                  </a:lnTo>
                  <a:lnTo>
                    <a:pt x="2457" y="16183"/>
                  </a:lnTo>
                  <a:lnTo>
                    <a:pt x="2787" y="16513"/>
                  </a:lnTo>
                  <a:lnTo>
                    <a:pt x="3118" y="16844"/>
                  </a:lnTo>
                  <a:lnTo>
                    <a:pt x="3468" y="17153"/>
                  </a:lnTo>
                  <a:lnTo>
                    <a:pt x="3840" y="17463"/>
                  </a:lnTo>
                  <a:lnTo>
                    <a:pt x="4232" y="17731"/>
                  </a:lnTo>
                  <a:lnTo>
                    <a:pt x="4624" y="17979"/>
                  </a:lnTo>
                  <a:lnTo>
                    <a:pt x="5016" y="18227"/>
                  </a:lnTo>
                  <a:lnTo>
                    <a:pt x="5429" y="18433"/>
                  </a:lnTo>
                  <a:lnTo>
                    <a:pt x="5863" y="18640"/>
                  </a:lnTo>
                  <a:lnTo>
                    <a:pt x="6296" y="18805"/>
                  </a:lnTo>
                  <a:lnTo>
                    <a:pt x="6730" y="18970"/>
                  </a:lnTo>
                  <a:lnTo>
                    <a:pt x="7184" y="19094"/>
                  </a:lnTo>
                  <a:lnTo>
                    <a:pt x="7638" y="19217"/>
                  </a:lnTo>
                  <a:lnTo>
                    <a:pt x="8092" y="19300"/>
                  </a:lnTo>
                  <a:lnTo>
                    <a:pt x="8567" y="19362"/>
                  </a:lnTo>
                  <a:lnTo>
                    <a:pt x="9021" y="19403"/>
                  </a:lnTo>
                  <a:lnTo>
                    <a:pt x="9496" y="19445"/>
                  </a:lnTo>
                  <a:lnTo>
                    <a:pt x="9970" y="19445"/>
                  </a:lnTo>
                  <a:lnTo>
                    <a:pt x="10445" y="19403"/>
                  </a:lnTo>
                  <a:lnTo>
                    <a:pt x="10941" y="19362"/>
                  </a:lnTo>
                  <a:lnTo>
                    <a:pt x="11415" y="19300"/>
                  </a:lnTo>
                  <a:lnTo>
                    <a:pt x="11890" y="19197"/>
                  </a:lnTo>
                  <a:lnTo>
                    <a:pt x="12365" y="19073"/>
                  </a:lnTo>
                  <a:lnTo>
                    <a:pt x="12840" y="18928"/>
                  </a:lnTo>
                  <a:lnTo>
                    <a:pt x="13314" y="18763"/>
                  </a:lnTo>
                  <a:lnTo>
                    <a:pt x="13768" y="18557"/>
                  </a:lnTo>
                  <a:lnTo>
                    <a:pt x="14222" y="18351"/>
                  </a:lnTo>
                  <a:lnTo>
                    <a:pt x="14656" y="18103"/>
                  </a:lnTo>
                  <a:lnTo>
                    <a:pt x="15069" y="17855"/>
                  </a:lnTo>
                  <a:lnTo>
                    <a:pt x="15461" y="17587"/>
                  </a:lnTo>
                  <a:lnTo>
                    <a:pt x="15853" y="17277"/>
                  </a:lnTo>
                  <a:lnTo>
                    <a:pt x="16204" y="16988"/>
                  </a:lnTo>
                  <a:lnTo>
                    <a:pt x="16555" y="16658"/>
                  </a:lnTo>
                  <a:lnTo>
                    <a:pt x="16885" y="16307"/>
                  </a:lnTo>
                  <a:lnTo>
                    <a:pt x="17195" y="15956"/>
                  </a:lnTo>
                  <a:lnTo>
                    <a:pt x="17484" y="15605"/>
                  </a:lnTo>
                  <a:lnTo>
                    <a:pt x="17773" y="15213"/>
                  </a:lnTo>
                  <a:lnTo>
                    <a:pt x="18020" y="14821"/>
                  </a:lnTo>
                  <a:lnTo>
                    <a:pt x="18268" y="14429"/>
                  </a:lnTo>
                  <a:lnTo>
                    <a:pt x="18475" y="14016"/>
                  </a:lnTo>
                  <a:lnTo>
                    <a:pt x="18681" y="13582"/>
                  </a:lnTo>
                  <a:lnTo>
                    <a:pt x="18846" y="13149"/>
                  </a:lnTo>
                  <a:lnTo>
                    <a:pt x="19011" y="12715"/>
                  </a:lnTo>
                  <a:lnTo>
                    <a:pt x="19135" y="12261"/>
                  </a:lnTo>
                  <a:lnTo>
                    <a:pt x="19259" y="11807"/>
                  </a:lnTo>
                  <a:lnTo>
                    <a:pt x="19342" y="11353"/>
                  </a:lnTo>
                  <a:lnTo>
                    <a:pt x="19403" y="10878"/>
                  </a:lnTo>
                  <a:lnTo>
                    <a:pt x="19465" y="10424"/>
                  </a:lnTo>
                  <a:lnTo>
                    <a:pt x="19486" y="9950"/>
                  </a:lnTo>
                  <a:lnTo>
                    <a:pt x="19486" y="9475"/>
                  </a:lnTo>
                  <a:lnTo>
                    <a:pt x="19465" y="9000"/>
                  </a:lnTo>
                  <a:lnTo>
                    <a:pt x="19424" y="8525"/>
                  </a:lnTo>
                  <a:lnTo>
                    <a:pt x="19342" y="8030"/>
                  </a:lnTo>
                  <a:lnTo>
                    <a:pt x="19238" y="7555"/>
                  </a:lnTo>
                  <a:lnTo>
                    <a:pt x="19135" y="7080"/>
                  </a:lnTo>
                  <a:lnTo>
                    <a:pt x="18991" y="6606"/>
                  </a:lnTo>
                  <a:lnTo>
                    <a:pt x="18805" y="6152"/>
                  </a:lnTo>
                  <a:lnTo>
                    <a:pt x="18619" y="5677"/>
                  </a:lnTo>
                  <a:lnTo>
                    <a:pt x="18392" y="5243"/>
                  </a:lnTo>
                  <a:lnTo>
                    <a:pt x="18165" y="4810"/>
                  </a:lnTo>
                  <a:lnTo>
                    <a:pt x="17917" y="4397"/>
                  </a:lnTo>
                  <a:lnTo>
                    <a:pt x="17628" y="4005"/>
                  </a:lnTo>
                  <a:lnTo>
                    <a:pt x="17339" y="3613"/>
                  </a:lnTo>
                  <a:lnTo>
                    <a:pt x="17030" y="3262"/>
                  </a:lnTo>
                  <a:lnTo>
                    <a:pt x="16720" y="2911"/>
                  </a:lnTo>
                  <a:lnTo>
                    <a:pt x="16369" y="2581"/>
                  </a:lnTo>
                  <a:lnTo>
                    <a:pt x="16018" y="2271"/>
                  </a:lnTo>
                  <a:lnTo>
                    <a:pt x="15647" y="1982"/>
                  </a:lnTo>
                  <a:lnTo>
                    <a:pt x="15275" y="1693"/>
                  </a:lnTo>
                  <a:lnTo>
                    <a:pt x="14883" y="1445"/>
                  </a:lnTo>
                  <a:lnTo>
                    <a:pt x="14470" y="1218"/>
                  </a:lnTo>
                  <a:lnTo>
                    <a:pt x="14057" y="991"/>
                  </a:lnTo>
                  <a:lnTo>
                    <a:pt x="13645" y="805"/>
                  </a:lnTo>
                  <a:lnTo>
                    <a:pt x="13211" y="620"/>
                  </a:lnTo>
                  <a:lnTo>
                    <a:pt x="12757" y="475"/>
                  </a:lnTo>
                  <a:lnTo>
                    <a:pt x="12323" y="331"/>
                  </a:lnTo>
                  <a:lnTo>
                    <a:pt x="11869" y="228"/>
                  </a:lnTo>
                  <a:lnTo>
                    <a:pt x="11395" y="124"/>
                  </a:lnTo>
                  <a:lnTo>
                    <a:pt x="10941" y="62"/>
                  </a:lnTo>
                  <a:lnTo>
                    <a:pt x="10466" y="21"/>
                  </a:lnTo>
                  <a:lnTo>
                    <a:pt x="99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5640325" y="3922050"/>
              <a:ext cx="473750" cy="348350"/>
            </a:xfrm>
            <a:custGeom>
              <a:rect b="b" l="l" r="r" t="t"/>
              <a:pathLst>
                <a:path extrusionOk="0" h="13934" w="18950">
                  <a:moveTo>
                    <a:pt x="9867" y="1"/>
                  </a:moveTo>
                  <a:lnTo>
                    <a:pt x="9475" y="22"/>
                  </a:lnTo>
                  <a:lnTo>
                    <a:pt x="9104" y="42"/>
                  </a:lnTo>
                  <a:lnTo>
                    <a:pt x="8712" y="83"/>
                  </a:lnTo>
                  <a:lnTo>
                    <a:pt x="8319" y="145"/>
                  </a:lnTo>
                  <a:lnTo>
                    <a:pt x="7927" y="207"/>
                  </a:lnTo>
                  <a:lnTo>
                    <a:pt x="7535" y="311"/>
                  </a:lnTo>
                  <a:lnTo>
                    <a:pt x="7163" y="414"/>
                  </a:lnTo>
                  <a:lnTo>
                    <a:pt x="6771" y="538"/>
                  </a:lnTo>
                  <a:lnTo>
                    <a:pt x="6379" y="661"/>
                  </a:lnTo>
                  <a:lnTo>
                    <a:pt x="6008" y="827"/>
                  </a:lnTo>
                  <a:lnTo>
                    <a:pt x="5636" y="992"/>
                  </a:lnTo>
                  <a:lnTo>
                    <a:pt x="5264" y="1177"/>
                  </a:lnTo>
                  <a:lnTo>
                    <a:pt x="4914" y="1363"/>
                  </a:lnTo>
                  <a:lnTo>
                    <a:pt x="4563" y="1570"/>
                  </a:lnTo>
                  <a:lnTo>
                    <a:pt x="4232" y="1797"/>
                  </a:lnTo>
                  <a:lnTo>
                    <a:pt x="3923" y="2024"/>
                  </a:lnTo>
                  <a:lnTo>
                    <a:pt x="3613" y="2271"/>
                  </a:lnTo>
                  <a:lnTo>
                    <a:pt x="3324" y="2540"/>
                  </a:lnTo>
                  <a:lnTo>
                    <a:pt x="3035" y="2787"/>
                  </a:lnTo>
                  <a:lnTo>
                    <a:pt x="2767" y="3056"/>
                  </a:lnTo>
                  <a:lnTo>
                    <a:pt x="2499" y="3345"/>
                  </a:lnTo>
                  <a:lnTo>
                    <a:pt x="2272" y="3634"/>
                  </a:lnTo>
                  <a:lnTo>
                    <a:pt x="2024" y="3923"/>
                  </a:lnTo>
                  <a:lnTo>
                    <a:pt x="1817" y="4212"/>
                  </a:lnTo>
                  <a:lnTo>
                    <a:pt x="1611" y="4501"/>
                  </a:lnTo>
                  <a:lnTo>
                    <a:pt x="1425" y="4810"/>
                  </a:lnTo>
                  <a:lnTo>
                    <a:pt x="1239" y="5120"/>
                  </a:lnTo>
                  <a:lnTo>
                    <a:pt x="1074" y="5430"/>
                  </a:lnTo>
                  <a:lnTo>
                    <a:pt x="785" y="6049"/>
                  </a:lnTo>
                  <a:lnTo>
                    <a:pt x="558" y="6647"/>
                  </a:lnTo>
                  <a:lnTo>
                    <a:pt x="352" y="7267"/>
                  </a:lnTo>
                  <a:lnTo>
                    <a:pt x="207" y="7865"/>
                  </a:lnTo>
                  <a:lnTo>
                    <a:pt x="104" y="8443"/>
                  </a:lnTo>
                  <a:lnTo>
                    <a:pt x="42" y="9021"/>
                  </a:lnTo>
                  <a:lnTo>
                    <a:pt x="1" y="9558"/>
                  </a:lnTo>
                  <a:lnTo>
                    <a:pt x="1" y="10074"/>
                  </a:lnTo>
                  <a:lnTo>
                    <a:pt x="42" y="10569"/>
                  </a:lnTo>
                  <a:lnTo>
                    <a:pt x="84" y="11023"/>
                  </a:lnTo>
                  <a:lnTo>
                    <a:pt x="145" y="11457"/>
                  </a:lnTo>
                  <a:lnTo>
                    <a:pt x="228" y="11870"/>
                  </a:lnTo>
                  <a:lnTo>
                    <a:pt x="311" y="12221"/>
                  </a:lnTo>
                  <a:lnTo>
                    <a:pt x="414" y="12551"/>
                  </a:lnTo>
                  <a:lnTo>
                    <a:pt x="517" y="12840"/>
                  </a:lnTo>
                  <a:lnTo>
                    <a:pt x="703" y="13335"/>
                  </a:lnTo>
                  <a:lnTo>
                    <a:pt x="868" y="13686"/>
                  </a:lnTo>
                  <a:lnTo>
                    <a:pt x="992" y="13872"/>
                  </a:lnTo>
                  <a:lnTo>
                    <a:pt x="1033" y="13934"/>
                  </a:lnTo>
                  <a:lnTo>
                    <a:pt x="1054" y="13934"/>
                  </a:lnTo>
                  <a:lnTo>
                    <a:pt x="1054" y="13913"/>
                  </a:lnTo>
                  <a:lnTo>
                    <a:pt x="1054" y="13851"/>
                  </a:lnTo>
                  <a:lnTo>
                    <a:pt x="1012" y="13624"/>
                  </a:lnTo>
                  <a:lnTo>
                    <a:pt x="785" y="12778"/>
                  </a:lnTo>
                  <a:lnTo>
                    <a:pt x="662" y="12159"/>
                  </a:lnTo>
                  <a:lnTo>
                    <a:pt x="600" y="11787"/>
                  </a:lnTo>
                  <a:lnTo>
                    <a:pt x="558" y="11416"/>
                  </a:lnTo>
                  <a:lnTo>
                    <a:pt x="517" y="10982"/>
                  </a:lnTo>
                  <a:lnTo>
                    <a:pt x="517" y="10549"/>
                  </a:lnTo>
                  <a:lnTo>
                    <a:pt x="517" y="10074"/>
                  </a:lnTo>
                  <a:lnTo>
                    <a:pt x="538" y="9599"/>
                  </a:lnTo>
                  <a:lnTo>
                    <a:pt x="600" y="9083"/>
                  </a:lnTo>
                  <a:lnTo>
                    <a:pt x="682" y="8546"/>
                  </a:lnTo>
                  <a:lnTo>
                    <a:pt x="806" y="7989"/>
                  </a:lnTo>
                  <a:lnTo>
                    <a:pt x="950" y="7432"/>
                  </a:lnTo>
                  <a:lnTo>
                    <a:pt x="1157" y="6874"/>
                  </a:lnTo>
                  <a:lnTo>
                    <a:pt x="1384" y="6296"/>
                  </a:lnTo>
                  <a:lnTo>
                    <a:pt x="1673" y="5739"/>
                  </a:lnTo>
                  <a:lnTo>
                    <a:pt x="2003" y="5161"/>
                  </a:lnTo>
                  <a:lnTo>
                    <a:pt x="2375" y="4625"/>
                  </a:lnTo>
                  <a:lnTo>
                    <a:pt x="2581" y="4336"/>
                  </a:lnTo>
                  <a:lnTo>
                    <a:pt x="2808" y="4088"/>
                  </a:lnTo>
                  <a:lnTo>
                    <a:pt x="3035" y="3820"/>
                  </a:lnTo>
                  <a:lnTo>
                    <a:pt x="3283" y="3572"/>
                  </a:lnTo>
                  <a:lnTo>
                    <a:pt x="3531" y="3324"/>
                  </a:lnTo>
                  <a:lnTo>
                    <a:pt x="3799" y="3076"/>
                  </a:lnTo>
                  <a:lnTo>
                    <a:pt x="4067" y="2849"/>
                  </a:lnTo>
                  <a:lnTo>
                    <a:pt x="4356" y="2622"/>
                  </a:lnTo>
                  <a:lnTo>
                    <a:pt x="4666" y="2416"/>
                  </a:lnTo>
                  <a:lnTo>
                    <a:pt x="4976" y="2210"/>
                  </a:lnTo>
                  <a:lnTo>
                    <a:pt x="5285" y="2003"/>
                  </a:lnTo>
                  <a:lnTo>
                    <a:pt x="5615" y="1838"/>
                  </a:lnTo>
                  <a:lnTo>
                    <a:pt x="5946" y="1652"/>
                  </a:lnTo>
                  <a:lnTo>
                    <a:pt x="6297" y="1508"/>
                  </a:lnTo>
                  <a:lnTo>
                    <a:pt x="6647" y="1363"/>
                  </a:lnTo>
                  <a:lnTo>
                    <a:pt x="6998" y="1239"/>
                  </a:lnTo>
                  <a:lnTo>
                    <a:pt x="7370" y="1116"/>
                  </a:lnTo>
                  <a:lnTo>
                    <a:pt x="7721" y="1012"/>
                  </a:lnTo>
                  <a:lnTo>
                    <a:pt x="8092" y="930"/>
                  </a:lnTo>
                  <a:lnTo>
                    <a:pt x="8443" y="868"/>
                  </a:lnTo>
                  <a:lnTo>
                    <a:pt x="8794" y="806"/>
                  </a:lnTo>
                  <a:lnTo>
                    <a:pt x="9166" y="765"/>
                  </a:lnTo>
                  <a:lnTo>
                    <a:pt x="9517" y="744"/>
                  </a:lnTo>
                  <a:lnTo>
                    <a:pt x="9867" y="723"/>
                  </a:lnTo>
                  <a:lnTo>
                    <a:pt x="10218" y="723"/>
                  </a:lnTo>
                  <a:lnTo>
                    <a:pt x="10569" y="744"/>
                  </a:lnTo>
                  <a:lnTo>
                    <a:pt x="10920" y="765"/>
                  </a:lnTo>
                  <a:lnTo>
                    <a:pt x="11250" y="806"/>
                  </a:lnTo>
                  <a:lnTo>
                    <a:pt x="11911" y="909"/>
                  </a:lnTo>
                  <a:lnTo>
                    <a:pt x="12551" y="1054"/>
                  </a:lnTo>
                  <a:lnTo>
                    <a:pt x="13149" y="1239"/>
                  </a:lnTo>
                  <a:lnTo>
                    <a:pt x="13748" y="1446"/>
                  </a:lnTo>
                  <a:lnTo>
                    <a:pt x="14285" y="1693"/>
                  </a:lnTo>
                  <a:lnTo>
                    <a:pt x="14801" y="1962"/>
                  </a:lnTo>
                  <a:lnTo>
                    <a:pt x="15276" y="2251"/>
                  </a:lnTo>
                  <a:lnTo>
                    <a:pt x="15730" y="2560"/>
                  </a:lnTo>
                  <a:lnTo>
                    <a:pt x="16142" y="2870"/>
                  </a:lnTo>
                  <a:lnTo>
                    <a:pt x="16514" y="3200"/>
                  </a:lnTo>
                  <a:lnTo>
                    <a:pt x="16844" y="3510"/>
                  </a:lnTo>
                  <a:lnTo>
                    <a:pt x="17154" y="3820"/>
                  </a:lnTo>
                  <a:lnTo>
                    <a:pt x="17443" y="4129"/>
                  </a:lnTo>
                  <a:lnTo>
                    <a:pt x="17691" y="4439"/>
                  </a:lnTo>
                  <a:lnTo>
                    <a:pt x="17918" y="4728"/>
                  </a:lnTo>
                  <a:lnTo>
                    <a:pt x="18268" y="5244"/>
                  </a:lnTo>
                  <a:lnTo>
                    <a:pt x="18743" y="5987"/>
                  </a:lnTo>
                  <a:lnTo>
                    <a:pt x="18867" y="6173"/>
                  </a:lnTo>
                  <a:lnTo>
                    <a:pt x="18908" y="6214"/>
                  </a:lnTo>
                  <a:lnTo>
                    <a:pt x="18950" y="6235"/>
                  </a:lnTo>
                  <a:lnTo>
                    <a:pt x="18950" y="6214"/>
                  </a:lnTo>
                  <a:lnTo>
                    <a:pt x="18950" y="6152"/>
                  </a:lnTo>
                  <a:lnTo>
                    <a:pt x="18888" y="5925"/>
                  </a:lnTo>
                  <a:lnTo>
                    <a:pt x="18743" y="5553"/>
                  </a:lnTo>
                  <a:lnTo>
                    <a:pt x="18516" y="5099"/>
                  </a:lnTo>
                  <a:lnTo>
                    <a:pt x="18372" y="4810"/>
                  </a:lnTo>
                  <a:lnTo>
                    <a:pt x="18207" y="4521"/>
                  </a:lnTo>
                  <a:lnTo>
                    <a:pt x="18000" y="4212"/>
                  </a:lnTo>
                  <a:lnTo>
                    <a:pt x="17773" y="3881"/>
                  </a:lnTo>
                  <a:lnTo>
                    <a:pt x="17505" y="3531"/>
                  </a:lnTo>
                  <a:lnTo>
                    <a:pt x="17195" y="3180"/>
                  </a:lnTo>
                  <a:lnTo>
                    <a:pt x="16865" y="2829"/>
                  </a:lnTo>
                  <a:lnTo>
                    <a:pt x="16473" y="2478"/>
                  </a:lnTo>
                  <a:lnTo>
                    <a:pt x="16060" y="2127"/>
                  </a:lnTo>
                  <a:lnTo>
                    <a:pt x="15606" y="1776"/>
                  </a:lnTo>
                  <a:lnTo>
                    <a:pt x="15110" y="1446"/>
                  </a:lnTo>
                  <a:lnTo>
                    <a:pt x="14574" y="1157"/>
                  </a:lnTo>
                  <a:lnTo>
                    <a:pt x="13996" y="868"/>
                  </a:lnTo>
                  <a:lnTo>
                    <a:pt x="13377" y="620"/>
                  </a:lnTo>
                  <a:lnTo>
                    <a:pt x="12737" y="414"/>
                  </a:lnTo>
                  <a:lnTo>
                    <a:pt x="12406" y="311"/>
                  </a:lnTo>
                  <a:lnTo>
                    <a:pt x="12055" y="228"/>
                  </a:lnTo>
                  <a:lnTo>
                    <a:pt x="11705" y="166"/>
                  </a:lnTo>
                  <a:lnTo>
                    <a:pt x="11354" y="104"/>
                  </a:lnTo>
                  <a:lnTo>
                    <a:pt x="10982" y="63"/>
                  </a:lnTo>
                  <a:lnTo>
                    <a:pt x="10611" y="22"/>
                  </a:lnTo>
                  <a:lnTo>
                    <a:pt x="10239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5773475" y="4009275"/>
              <a:ext cx="252350" cy="343700"/>
            </a:xfrm>
            <a:custGeom>
              <a:rect b="b" l="l" r="r" t="t"/>
              <a:pathLst>
                <a:path extrusionOk="0" h="13748" w="10094">
                  <a:moveTo>
                    <a:pt x="3055" y="3984"/>
                  </a:moveTo>
                  <a:lnTo>
                    <a:pt x="3881" y="5986"/>
                  </a:lnTo>
                  <a:lnTo>
                    <a:pt x="3386" y="5986"/>
                  </a:lnTo>
                  <a:lnTo>
                    <a:pt x="3179" y="5966"/>
                  </a:lnTo>
                  <a:lnTo>
                    <a:pt x="2973" y="5924"/>
                  </a:lnTo>
                  <a:lnTo>
                    <a:pt x="2808" y="5842"/>
                  </a:lnTo>
                  <a:lnTo>
                    <a:pt x="2663" y="5759"/>
                  </a:lnTo>
                  <a:lnTo>
                    <a:pt x="2539" y="5615"/>
                  </a:lnTo>
                  <a:lnTo>
                    <a:pt x="2457" y="5450"/>
                  </a:lnTo>
                  <a:lnTo>
                    <a:pt x="2395" y="5284"/>
                  </a:lnTo>
                  <a:lnTo>
                    <a:pt x="2374" y="5099"/>
                  </a:lnTo>
                  <a:lnTo>
                    <a:pt x="2374" y="4913"/>
                  </a:lnTo>
                  <a:lnTo>
                    <a:pt x="2436" y="4727"/>
                  </a:lnTo>
                  <a:lnTo>
                    <a:pt x="2519" y="4541"/>
                  </a:lnTo>
                  <a:lnTo>
                    <a:pt x="2663" y="4356"/>
                  </a:lnTo>
                  <a:lnTo>
                    <a:pt x="2828" y="4170"/>
                  </a:lnTo>
                  <a:lnTo>
                    <a:pt x="3055" y="3984"/>
                  </a:lnTo>
                  <a:close/>
                  <a:moveTo>
                    <a:pt x="6523" y="7803"/>
                  </a:moveTo>
                  <a:lnTo>
                    <a:pt x="6750" y="7823"/>
                  </a:lnTo>
                  <a:lnTo>
                    <a:pt x="6957" y="7844"/>
                  </a:lnTo>
                  <a:lnTo>
                    <a:pt x="7163" y="7885"/>
                  </a:lnTo>
                  <a:lnTo>
                    <a:pt x="7328" y="7968"/>
                  </a:lnTo>
                  <a:lnTo>
                    <a:pt x="7473" y="8071"/>
                  </a:lnTo>
                  <a:lnTo>
                    <a:pt x="7576" y="8195"/>
                  </a:lnTo>
                  <a:lnTo>
                    <a:pt x="7679" y="8360"/>
                  </a:lnTo>
                  <a:lnTo>
                    <a:pt x="7720" y="8546"/>
                  </a:lnTo>
                  <a:lnTo>
                    <a:pt x="7741" y="8711"/>
                  </a:lnTo>
                  <a:lnTo>
                    <a:pt x="7741" y="8876"/>
                  </a:lnTo>
                  <a:lnTo>
                    <a:pt x="7679" y="9062"/>
                  </a:lnTo>
                  <a:lnTo>
                    <a:pt x="7576" y="9227"/>
                  </a:lnTo>
                  <a:lnTo>
                    <a:pt x="7452" y="9413"/>
                  </a:lnTo>
                  <a:lnTo>
                    <a:pt x="7287" y="9578"/>
                  </a:lnTo>
                  <a:lnTo>
                    <a:pt x="7060" y="9743"/>
                  </a:lnTo>
                  <a:lnTo>
                    <a:pt x="6275" y="7823"/>
                  </a:lnTo>
                  <a:lnTo>
                    <a:pt x="6523" y="7803"/>
                  </a:lnTo>
                  <a:close/>
                  <a:moveTo>
                    <a:pt x="3055" y="0"/>
                  </a:moveTo>
                  <a:lnTo>
                    <a:pt x="1652" y="578"/>
                  </a:lnTo>
                  <a:lnTo>
                    <a:pt x="2292" y="2126"/>
                  </a:lnTo>
                  <a:lnTo>
                    <a:pt x="1920" y="2353"/>
                  </a:lnTo>
                  <a:lnTo>
                    <a:pt x="1569" y="2580"/>
                  </a:lnTo>
                  <a:lnTo>
                    <a:pt x="1280" y="2828"/>
                  </a:lnTo>
                  <a:lnTo>
                    <a:pt x="991" y="3096"/>
                  </a:lnTo>
                  <a:lnTo>
                    <a:pt x="764" y="3365"/>
                  </a:lnTo>
                  <a:lnTo>
                    <a:pt x="558" y="3633"/>
                  </a:lnTo>
                  <a:lnTo>
                    <a:pt x="393" y="3901"/>
                  </a:lnTo>
                  <a:lnTo>
                    <a:pt x="248" y="4190"/>
                  </a:lnTo>
                  <a:lnTo>
                    <a:pt x="145" y="4479"/>
                  </a:lnTo>
                  <a:lnTo>
                    <a:pt x="62" y="4768"/>
                  </a:lnTo>
                  <a:lnTo>
                    <a:pt x="21" y="5057"/>
                  </a:lnTo>
                  <a:lnTo>
                    <a:pt x="0" y="5346"/>
                  </a:lnTo>
                  <a:lnTo>
                    <a:pt x="21" y="5635"/>
                  </a:lnTo>
                  <a:lnTo>
                    <a:pt x="62" y="5924"/>
                  </a:lnTo>
                  <a:lnTo>
                    <a:pt x="145" y="6213"/>
                  </a:lnTo>
                  <a:lnTo>
                    <a:pt x="248" y="6502"/>
                  </a:lnTo>
                  <a:lnTo>
                    <a:pt x="413" y="6833"/>
                  </a:lnTo>
                  <a:lnTo>
                    <a:pt x="599" y="7142"/>
                  </a:lnTo>
                  <a:lnTo>
                    <a:pt x="805" y="7410"/>
                  </a:lnTo>
                  <a:lnTo>
                    <a:pt x="1053" y="7617"/>
                  </a:lnTo>
                  <a:lnTo>
                    <a:pt x="1301" y="7782"/>
                  </a:lnTo>
                  <a:lnTo>
                    <a:pt x="1569" y="7927"/>
                  </a:lnTo>
                  <a:lnTo>
                    <a:pt x="1858" y="8030"/>
                  </a:lnTo>
                  <a:lnTo>
                    <a:pt x="2147" y="8112"/>
                  </a:lnTo>
                  <a:lnTo>
                    <a:pt x="2457" y="8174"/>
                  </a:lnTo>
                  <a:lnTo>
                    <a:pt x="2766" y="8195"/>
                  </a:lnTo>
                  <a:lnTo>
                    <a:pt x="3427" y="8195"/>
                  </a:lnTo>
                  <a:lnTo>
                    <a:pt x="4067" y="8133"/>
                  </a:lnTo>
                  <a:lnTo>
                    <a:pt x="4727" y="8050"/>
                  </a:lnTo>
                  <a:lnTo>
                    <a:pt x="5677" y="10383"/>
                  </a:lnTo>
                  <a:lnTo>
                    <a:pt x="5285" y="10486"/>
                  </a:lnTo>
                  <a:lnTo>
                    <a:pt x="4892" y="10569"/>
                  </a:lnTo>
                  <a:lnTo>
                    <a:pt x="4480" y="10610"/>
                  </a:lnTo>
                  <a:lnTo>
                    <a:pt x="4067" y="10651"/>
                  </a:lnTo>
                  <a:lnTo>
                    <a:pt x="3675" y="10651"/>
                  </a:lnTo>
                  <a:lnTo>
                    <a:pt x="3282" y="10631"/>
                  </a:lnTo>
                  <a:lnTo>
                    <a:pt x="2911" y="10569"/>
                  </a:lnTo>
                  <a:lnTo>
                    <a:pt x="2560" y="10507"/>
                  </a:lnTo>
                  <a:lnTo>
                    <a:pt x="2498" y="12530"/>
                  </a:lnTo>
                  <a:lnTo>
                    <a:pt x="2890" y="12612"/>
                  </a:lnTo>
                  <a:lnTo>
                    <a:pt x="3344" y="12674"/>
                  </a:lnTo>
                  <a:lnTo>
                    <a:pt x="3819" y="12674"/>
                  </a:lnTo>
                  <a:lnTo>
                    <a:pt x="4314" y="12653"/>
                  </a:lnTo>
                  <a:lnTo>
                    <a:pt x="4830" y="12612"/>
                  </a:lnTo>
                  <a:lnTo>
                    <a:pt x="5367" y="12509"/>
                  </a:lnTo>
                  <a:lnTo>
                    <a:pt x="5904" y="12385"/>
                  </a:lnTo>
                  <a:lnTo>
                    <a:pt x="6440" y="12220"/>
                  </a:lnTo>
                  <a:lnTo>
                    <a:pt x="7060" y="13747"/>
                  </a:lnTo>
                  <a:lnTo>
                    <a:pt x="8463" y="13169"/>
                  </a:lnTo>
                  <a:lnTo>
                    <a:pt x="7823" y="11601"/>
                  </a:lnTo>
                  <a:lnTo>
                    <a:pt x="8195" y="11374"/>
                  </a:lnTo>
                  <a:lnTo>
                    <a:pt x="8546" y="11147"/>
                  </a:lnTo>
                  <a:lnTo>
                    <a:pt x="8835" y="10899"/>
                  </a:lnTo>
                  <a:lnTo>
                    <a:pt x="9103" y="10631"/>
                  </a:lnTo>
                  <a:lnTo>
                    <a:pt x="9351" y="10362"/>
                  </a:lnTo>
                  <a:lnTo>
                    <a:pt x="9537" y="10094"/>
                  </a:lnTo>
                  <a:lnTo>
                    <a:pt x="9722" y="9826"/>
                  </a:lnTo>
                  <a:lnTo>
                    <a:pt x="9846" y="9537"/>
                  </a:lnTo>
                  <a:lnTo>
                    <a:pt x="9950" y="9268"/>
                  </a:lnTo>
                  <a:lnTo>
                    <a:pt x="10032" y="8979"/>
                  </a:lnTo>
                  <a:lnTo>
                    <a:pt x="10073" y="8690"/>
                  </a:lnTo>
                  <a:lnTo>
                    <a:pt x="10094" y="8401"/>
                  </a:lnTo>
                  <a:lnTo>
                    <a:pt x="10073" y="8112"/>
                  </a:lnTo>
                  <a:lnTo>
                    <a:pt x="10032" y="7823"/>
                  </a:lnTo>
                  <a:lnTo>
                    <a:pt x="9970" y="7555"/>
                  </a:lnTo>
                  <a:lnTo>
                    <a:pt x="9867" y="7266"/>
                  </a:lnTo>
                  <a:lnTo>
                    <a:pt x="9702" y="6936"/>
                  </a:lnTo>
                  <a:lnTo>
                    <a:pt x="9516" y="6626"/>
                  </a:lnTo>
                  <a:lnTo>
                    <a:pt x="9289" y="6378"/>
                  </a:lnTo>
                  <a:lnTo>
                    <a:pt x="9062" y="6172"/>
                  </a:lnTo>
                  <a:lnTo>
                    <a:pt x="8814" y="5986"/>
                  </a:lnTo>
                  <a:lnTo>
                    <a:pt x="8546" y="5862"/>
                  </a:lnTo>
                  <a:lnTo>
                    <a:pt x="8278" y="5739"/>
                  </a:lnTo>
                  <a:lnTo>
                    <a:pt x="7968" y="5677"/>
                  </a:lnTo>
                  <a:lnTo>
                    <a:pt x="7679" y="5615"/>
                  </a:lnTo>
                  <a:lnTo>
                    <a:pt x="7369" y="5594"/>
                  </a:lnTo>
                  <a:lnTo>
                    <a:pt x="6729" y="5594"/>
                  </a:lnTo>
                  <a:lnTo>
                    <a:pt x="6069" y="5656"/>
                  </a:lnTo>
                  <a:lnTo>
                    <a:pt x="5429" y="5759"/>
                  </a:lnTo>
                  <a:lnTo>
                    <a:pt x="4438" y="3365"/>
                  </a:lnTo>
                  <a:lnTo>
                    <a:pt x="4727" y="3303"/>
                  </a:lnTo>
                  <a:lnTo>
                    <a:pt x="5016" y="3241"/>
                  </a:lnTo>
                  <a:lnTo>
                    <a:pt x="5305" y="3200"/>
                  </a:lnTo>
                  <a:lnTo>
                    <a:pt x="5615" y="3179"/>
                  </a:lnTo>
                  <a:lnTo>
                    <a:pt x="5924" y="3158"/>
                  </a:lnTo>
                  <a:lnTo>
                    <a:pt x="6234" y="3179"/>
                  </a:lnTo>
                  <a:lnTo>
                    <a:pt x="6564" y="3179"/>
                  </a:lnTo>
                  <a:lnTo>
                    <a:pt x="6895" y="3220"/>
                  </a:lnTo>
                  <a:lnTo>
                    <a:pt x="6874" y="1218"/>
                  </a:lnTo>
                  <a:lnTo>
                    <a:pt x="6502" y="1156"/>
                  </a:lnTo>
                  <a:lnTo>
                    <a:pt x="6131" y="1136"/>
                  </a:lnTo>
                  <a:lnTo>
                    <a:pt x="5739" y="1136"/>
                  </a:lnTo>
                  <a:lnTo>
                    <a:pt x="5326" y="1177"/>
                  </a:lnTo>
                  <a:lnTo>
                    <a:pt x="4913" y="1218"/>
                  </a:lnTo>
                  <a:lnTo>
                    <a:pt x="4500" y="1301"/>
                  </a:lnTo>
                  <a:lnTo>
                    <a:pt x="4087" y="1404"/>
                  </a:lnTo>
                  <a:lnTo>
                    <a:pt x="3695" y="1528"/>
                  </a:lnTo>
                  <a:lnTo>
                    <a:pt x="3055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1144150" y="3488075"/>
              <a:ext cx="638875" cy="637850"/>
            </a:xfrm>
            <a:custGeom>
              <a:rect b="b" l="l" r="r" t="t"/>
              <a:pathLst>
                <a:path extrusionOk="0" h="25514" w="25555">
                  <a:moveTo>
                    <a:pt x="12468" y="1"/>
                  </a:moveTo>
                  <a:lnTo>
                    <a:pt x="11849" y="42"/>
                  </a:lnTo>
                  <a:lnTo>
                    <a:pt x="11209" y="104"/>
                  </a:lnTo>
                  <a:lnTo>
                    <a:pt x="10590" y="186"/>
                  </a:lnTo>
                  <a:lnTo>
                    <a:pt x="9971" y="310"/>
                  </a:lnTo>
                  <a:lnTo>
                    <a:pt x="9331" y="475"/>
                  </a:lnTo>
                  <a:lnTo>
                    <a:pt x="8711" y="661"/>
                  </a:lnTo>
                  <a:lnTo>
                    <a:pt x="8092" y="888"/>
                  </a:lnTo>
                  <a:lnTo>
                    <a:pt x="7494" y="1157"/>
                  </a:lnTo>
                  <a:lnTo>
                    <a:pt x="6916" y="1446"/>
                  </a:lnTo>
                  <a:lnTo>
                    <a:pt x="6338" y="1755"/>
                  </a:lnTo>
                  <a:lnTo>
                    <a:pt x="5801" y="2085"/>
                  </a:lnTo>
                  <a:lnTo>
                    <a:pt x="5285" y="2436"/>
                  </a:lnTo>
                  <a:lnTo>
                    <a:pt x="4769" y="2828"/>
                  </a:lnTo>
                  <a:lnTo>
                    <a:pt x="4294" y="3221"/>
                  </a:lnTo>
                  <a:lnTo>
                    <a:pt x="3840" y="3654"/>
                  </a:lnTo>
                  <a:lnTo>
                    <a:pt x="3407" y="4088"/>
                  </a:lnTo>
                  <a:lnTo>
                    <a:pt x="2994" y="4562"/>
                  </a:lnTo>
                  <a:lnTo>
                    <a:pt x="2602" y="5037"/>
                  </a:lnTo>
                  <a:lnTo>
                    <a:pt x="2251" y="5532"/>
                  </a:lnTo>
                  <a:lnTo>
                    <a:pt x="1920" y="6049"/>
                  </a:lnTo>
                  <a:lnTo>
                    <a:pt x="1611" y="6585"/>
                  </a:lnTo>
                  <a:lnTo>
                    <a:pt x="1322" y="7122"/>
                  </a:lnTo>
                  <a:lnTo>
                    <a:pt x="1054" y="7679"/>
                  </a:lnTo>
                  <a:lnTo>
                    <a:pt x="827" y="8257"/>
                  </a:lnTo>
                  <a:lnTo>
                    <a:pt x="620" y="8835"/>
                  </a:lnTo>
                  <a:lnTo>
                    <a:pt x="455" y="9413"/>
                  </a:lnTo>
                  <a:lnTo>
                    <a:pt x="290" y="10012"/>
                  </a:lnTo>
                  <a:lnTo>
                    <a:pt x="187" y="10610"/>
                  </a:lnTo>
                  <a:lnTo>
                    <a:pt x="83" y="11229"/>
                  </a:lnTo>
                  <a:lnTo>
                    <a:pt x="22" y="11849"/>
                  </a:lnTo>
                  <a:lnTo>
                    <a:pt x="1" y="12468"/>
                  </a:lnTo>
                  <a:lnTo>
                    <a:pt x="1" y="13087"/>
                  </a:lnTo>
                  <a:lnTo>
                    <a:pt x="22" y="13706"/>
                  </a:lnTo>
                  <a:lnTo>
                    <a:pt x="83" y="14326"/>
                  </a:lnTo>
                  <a:lnTo>
                    <a:pt x="187" y="14966"/>
                  </a:lnTo>
                  <a:lnTo>
                    <a:pt x="310" y="15585"/>
                  </a:lnTo>
                  <a:lnTo>
                    <a:pt x="476" y="16204"/>
                  </a:lnTo>
                  <a:lnTo>
                    <a:pt x="661" y="16823"/>
                  </a:lnTo>
                  <a:lnTo>
                    <a:pt x="888" y="17442"/>
                  </a:lnTo>
                  <a:lnTo>
                    <a:pt x="1136" y="18041"/>
                  </a:lnTo>
                  <a:lnTo>
                    <a:pt x="1425" y="18640"/>
                  </a:lnTo>
                  <a:lnTo>
                    <a:pt x="1735" y="19197"/>
                  </a:lnTo>
                  <a:lnTo>
                    <a:pt x="2065" y="19734"/>
                  </a:lnTo>
                  <a:lnTo>
                    <a:pt x="2416" y="20270"/>
                  </a:lnTo>
                  <a:lnTo>
                    <a:pt x="2808" y="20766"/>
                  </a:lnTo>
                  <a:lnTo>
                    <a:pt x="3221" y="21240"/>
                  </a:lnTo>
                  <a:lnTo>
                    <a:pt x="3634" y="21695"/>
                  </a:lnTo>
                  <a:lnTo>
                    <a:pt x="4088" y="22128"/>
                  </a:lnTo>
                  <a:lnTo>
                    <a:pt x="4542" y="22541"/>
                  </a:lnTo>
                  <a:lnTo>
                    <a:pt x="5037" y="22912"/>
                  </a:lnTo>
                  <a:lnTo>
                    <a:pt x="5533" y="23284"/>
                  </a:lnTo>
                  <a:lnTo>
                    <a:pt x="6049" y="23614"/>
                  </a:lnTo>
                  <a:lnTo>
                    <a:pt x="6565" y="23924"/>
                  </a:lnTo>
                  <a:lnTo>
                    <a:pt x="7122" y="24213"/>
                  </a:lnTo>
                  <a:lnTo>
                    <a:pt x="7679" y="24461"/>
                  </a:lnTo>
                  <a:lnTo>
                    <a:pt x="8237" y="24688"/>
                  </a:lnTo>
                  <a:lnTo>
                    <a:pt x="8815" y="24894"/>
                  </a:lnTo>
                  <a:lnTo>
                    <a:pt x="9413" y="25080"/>
                  </a:lnTo>
                  <a:lnTo>
                    <a:pt x="9991" y="25224"/>
                  </a:lnTo>
                  <a:lnTo>
                    <a:pt x="10610" y="25327"/>
                  </a:lnTo>
                  <a:lnTo>
                    <a:pt x="11209" y="25431"/>
                  </a:lnTo>
                  <a:lnTo>
                    <a:pt x="11828" y="25493"/>
                  </a:lnTo>
                  <a:lnTo>
                    <a:pt x="12448" y="25513"/>
                  </a:lnTo>
                  <a:lnTo>
                    <a:pt x="13067" y="25513"/>
                  </a:lnTo>
                  <a:lnTo>
                    <a:pt x="13707" y="25493"/>
                  </a:lnTo>
                  <a:lnTo>
                    <a:pt x="14326" y="25431"/>
                  </a:lnTo>
                  <a:lnTo>
                    <a:pt x="14966" y="25327"/>
                  </a:lnTo>
                  <a:lnTo>
                    <a:pt x="15585" y="25204"/>
                  </a:lnTo>
                  <a:lnTo>
                    <a:pt x="16204" y="25038"/>
                  </a:lnTo>
                  <a:lnTo>
                    <a:pt x="16823" y="24853"/>
                  </a:lnTo>
                  <a:lnTo>
                    <a:pt x="17443" y="24626"/>
                  </a:lnTo>
                  <a:lnTo>
                    <a:pt x="18062" y="24378"/>
                  </a:lnTo>
                  <a:lnTo>
                    <a:pt x="18640" y="24089"/>
                  </a:lnTo>
                  <a:lnTo>
                    <a:pt x="19197" y="23779"/>
                  </a:lnTo>
                  <a:lnTo>
                    <a:pt x="19755" y="23449"/>
                  </a:lnTo>
                  <a:lnTo>
                    <a:pt x="20271" y="23078"/>
                  </a:lnTo>
                  <a:lnTo>
                    <a:pt x="20766" y="22706"/>
                  </a:lnTo>
                  <a:lnTo>
                    <a:pt x="21261" y="22293"/>
                  </a:lnTo>
                  <a:lnTo>
                    <a:pt x="21715" y="21860"/>
                  </a:lnTo>
                  <a:lnTo>
                    <a:pt x="22149" y="21426"/>
                  </a:lnTo>
                  <a:lnTo>
                    <a:pt x="22562" y="20951"/>
                  </a:lnTo>
                  <a:lnTo>
                    <a:pt x="22933" y="20477"/>
                  </a:lnTo>
                  <a:lnTo>
                    <a:pt x="23305" y="19981"/>
                  </a:lnTo>
                  <a:lnTo>
                    <a:pt x="23635" y="19465"/>
                  </a:lnTo>
                  <a:lnTo>
                    <a:pt x="23945" y="18929"/>
                  </a:lnTo>
                  <a:lnTo>
                    <a:pt x="24234" y="18392"/>
                  </a:lnTo>
                  <a:lnTo>
                    <a:pt x="24481" y="17835"/>
                  </a:lnTo>
                  <a:lnTo>
                    <a:pt x="24729" y="17277"/>
                  </a:lnTo>
                  <a:lnTo>
                    <a:pt x="24915" y="16699"/>
                  </a:lnTo>
                  <a:lnTo>
                    <a:pt x="25101" y="16101"/>
                  </a:lnTo>
                  <a:lnTo>
                    <a:pt x="25245" y="15502"/>
                  </a:lnTo>
                  <a:lnTo>
                    <a:pt x="25369" y="14904"/>
                  </a:lnTo>
                  <a:lnTo>
                    <a:pt x="25452" y="14305"/>
                  </a:lnTo>
                  <a:lnTo>
                    <a:pt x="25513" y="13686"/>
                  </a:lnTo>
                  <a:lnTo>
                    <a:pt x="25555" y="13067"/>
                  </a:lnTo>
                  <a:lnTo>
                    <a:pt x="25555" y="12447"/>
                  </a:lnTo>
                  <a:lnTo>
                    <a:pt x="25513" y="11807"/>
                  </a:lnTo>
                  <a:lnTo>
                    <a:pt x="25452" y="11188"/>
                  </a:lnTo>
                  <a:lnTo>
                    <a:pt x="25369" y="10569"/>
                  </a:lnTo>
                  <a:lnTo>
                    <a:pt x="25245" y="9929"/>
                  </a:lnTo>
                  <a:lnTo>
                    <a:pt x="25080" y="9310"/>
                  </a:lnTo>
                  <a:lnTo>
                    <a:pt x="24894" y="8691"/>
                  </a:lnTo>
                  <a:lnTo>
                    <a:pt x="24667" y="8071"/>
                  </a:lnTo>
                  <a:lnTo>
                    <a:pt x="24419" y="7473"/>
                  </a:lnTo>
                  <a:lnTo>
                    <a:pt x="24130" y="6895"/>
                  </a:lnTo>
                  <a:lnTo>
                    <a:pt x="23821" y="6317"/>
                  </a:lnTo>
                  <a:lnTo>
                    <a:pt x="23491" y="5780"/>
                  </a:lnTo>
                  <a:lnTo>
                    <a:pt x="23119" y="5264"/>
                  </a:lnTo>
                  <a:lnTo>
                    <a:pt x="22748" y="4748"/>
                  </a:lnTo>
                  <a:lnTo>
                    <a:pt x="22335" y="4273"/>
                  </a:lnTo>
                  <a:lnTo>
                    <a:pt x="21922" y="3819"/>
                  </a:lnTo>
                  <a:lnTo>
                    <a:pt x="21468" y="3386"/>
                  </a:lnTo>
                  <a:lnTo>
                    <a:pt x="20993" y="2994"/>
                  </a:lnTo>
                  <a:lnTo>
                    <a:pt x="20518" y="2601"/>
                  </a:lnTo>
                  <a:lnTo>
                    <a:pt x="20023" y="2251"/>
                  </a:lnTo>
                  <a:lnTo>
                    <a:pt x="19507" y="1900"/>
                  </a:lnTo>
                  <a:lnTo>
                    <a:pt x="18970" y="1590"/>
                  </a:lnTo>
                  <a:lnTo>
                    <a:pt x="18433" y="1322"/>
                  </a:lnTo>
                  <a:lnTo>
                    <a:pt x="17876" y="1053"/>
                  </a:lnTo>
                  <a:lnTo>
                    <a:pt x="17319" y="826"/>
                  </a:lnTo>
                  <a:lnTo>
                    <a:pt x="16741" y="620"/>
                  </a:lnTo>
                  <a:lnTo>
                    <a:pt x="16142" y="455"/>
                  </a:lnTo>
                  <a:lnTo>
                    <a:pt x="15544" y="310"/>
                  </a:lnTo>
                  <a:lnTo>
                    <a:pt x="14945" y="186"/>
                  </a:lnTo>
                  <a:lnTo>
                    <a:pt x="14326" y="104"/>
                  </a:lnTo>
                  <a:lnTo>
                    <a:pt x="13707" y="42"/>
                  </a:lnTo>
                  <a:lnTo>
                    <a:pt x="130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1220025" y="3563925"/>
              <a:ext cx="487150" cy="486125"/>
            </a:xfrm>
            <a:custGeom>
              <a:rect b="b" l="l" r="r" t="t"/>
              <a:pathLst>
                <a:path extrusionOk="0" h="19445" w="19486">
                  <a:moveTo>
                    <a:pt x="9516" y="1"/>
                  </a:moveTo>
                  <a:lnTo>
                    <a:pt x="9041" y="22"/>
                  </a:lnTo>
                  <a:lnTo>
                    <a:pt x="8546" y="83"/>
                  </a:lnTo>
                  <a:lnTo>
                    <a:pt x="8071" y="145"/>
                  </a:lnTo>
                  <a:lnTo>
                    <a:pt x="7596" y="249"/>
                  </a:lnTo>
                  <a:lnTo>
                    <a:pt x="7121" y="372"/>
                  </a:lnTo>
                  <a:lnTo>
                    <a:pt x="6647" y="517"/>
                  </a:lnTo>
                  <a:lnTo>
                    <a:pt x="6172" y="682"/>
                  </a:lnTo>
                  <a:lnTo>
                    <a:pt x="5718" y="888"/>
                  </a:lnTo>
                  <a:lnTo>
                    <a:pt x="5264" y="1095"/>
                  </a:lnTo>
                  <a:lnTo>
                    <a:pt x="4830" y="1343"/>
                  </a:lnTo>
                  <a:lnTo>
                    <a:pt x="4417" y="1590"/>
                  </a:lnTo>
                  <a:lnTo>
                    <a:pt x="4025" y="1859"/>
                  </a:lnTo>
                  <a:lnTo>
                    <a:pt x="3633" y="2148"/>
                  </a:lnTo>
                  <a:lnTo>
                    <a:pt x="3282" y="2457"/>
                  </a:lnTo>
                  <a:lnTo>
                    <a:pt x="2931" y="2787"/>
                  </a:lnTo>
                  <a:lnTo>
                    <a:pt x="2601" y="3118"/>
                  </a:lnTo>
                  <a:lnTo>
                    <a:pt x="2291" y="3469"/>
                  </a:lnTo>
                  <a:lnTo>
                    <a:pt x="2002" y="3840"/>
                  </a:lnTo>
                  <a:lnTo>
                    <a:pt x="1713" y="4232"/>
                  </a:lnTo>
                  <a:lnTo>
                    <a:pt x="1466" y="4625"/>
                  </a:lnTo>
                  <a:lnTo>
                    <a:pt x="1218" y="5017"/>
                  </a:lnTo>
                  <a:lnTo>
                    <a:pt x="1012" y="5430"/>
                  </a:lnTo>
                  <a:lnTo>
                    <a:pt x="805" y="5863"/>
                  </a:lnTo>
                  <a:lnTo>
                    <a:pt x="640" y="6296"/>
                  </a:lnTo>
                  <a:lnTo>
                    <a:pt x="475" y="6730"/>
                  </a:lnTo>
                  <a:lnTo>
                    <a:pt x="351" y="7184"/>
                  </a:lnTo>
                  <a:lnTo>
                    <a:pt x="227" y="7638"/>
                  </a:lnTo>
                  <a:lnTo>
                    <a:pt x="145" y="8092"/>
                  </a:lnTo>
                  <a:lnTo>
                    <a:pt x="83" y="8546"/>
                  </a:lnTo>
                  <a:lnTo>
                    <a:pt x="21" y="9021"/>
                  </a:lnTo>
                  <a:lnTo>
                    <a:pt x="0" y="9496"/>
                  </a:lnTo>
                  <a:lnTo>
                    <a:pt x="0" y="9971"/>
                  </a:lnTo>
                  <a:lnTo>
                    <a:pt x="21" y="10445"/>
                  </a:lnTo>
                  <a:lnTo>
                    <a:pt x="62" y="10920"/>
                  </a:lnTo>
                  <a:lnTo>
                    <a:pt x="145" y="11395"/>
                  </a:lnTo>
                  <a:lnTo>
                    <a:pt x="248" y="11870"/>
                  </a:lnTo>
                  <a:lnTo>
                    <a:pt x="351" y="12344"/>
                  </a:lnTo>
                  <a:lnTo>
                    <a:pt x="496" y="12819"/>
                  </a:lnTo>
                  <a:lnTo>
                    <a:pt x="681" y="13294"/>
                  </a:lnTo>
                  <a:lnTo>
                    <a:pt x="867" y="13748"/>
                  </a:lnTo>
                  <a:lnTo>
                    <a:pt x="1094" y="14202"/>
                  </a:lnTo>
                  <a:lnTo>
                    <a:pt x="1321" y="14636"/>
                  </a:lnTo>
                  <a:lnTo>
                    <a:pt x="1569" y="15048"/>
                  </a:lnTo>
                  <a:lnTo>
                    <a:pt x="1858" y="15441"/>
                  </a:lnTo>
                  <a:lnTo>
                    <a:pt x="2147" y="15833"/>
                  </a:lnTo>
                  <a:lnTo>
                    <a:pt x="2456" y="16184"/>
                  </a:lnTo>
                  <a:lnTo>
                    <a:pt x="2766" y="16535"/>
                  </a:lnTo>
                  <a:lnTo>
                    <a:pt x="3117" y="16865"/>
                  </a:lnTo>
                  <a:lnTo>
                    <a:pt x="3468" y="17174"/>
                  </a:lnTo>
                  <a:lnTo>
                    <a:pt x="3839" y="17463"/>
                  </a:lnTo>
                  <a:lnTo>
                    <a:pt x="4211" y="17732"/>
                  </a:lnTo>
                  <a:lnTo>
                    <a:pt x="4603" y="18000"/>
                  </a:lnTo>
                  <a:lnTo>
                    <a:pt x="5016" y="18227"/>
                  </a:lnTo>
                  <a:lnTo>
                    <a:pt x="5429" y="18454"/>
                  </a:lnTo>
                  <a:lnTo>
                    <a:pt x="5842" y="18640"/>
                  </a:lnTo>
                  <a:lnTo>
                    <a:pt x="6275" y="18826"/>
                  </a:lnTo>
                  <a:lnTo>
                    <a:pt x="6729" y="18970"/>
                  </a:lnTo>
                  <a:lnTo>
                    <a:pt x="7163" y="19115"/>
                  </a:lnTo>
                  <a:lnTo>
                    <a:pt x="7617" y="19218"/>
                  </a:lnTo>
                  <a:lnTo>
                    <a:pt x="8091" y="19300"/>
                  </a:lnTo>
                  <a:lnTo>
                    <a:pt x="8546" y="19383"/>
                  </a:lnTo>
                  <a:lnTo>
                    <a:pt x="9020" y="19424"/>
                  </a:lnTo>
                  <a:lnTo>
                    <a:pt x="9495" y="19445"/>
                  </a:lnTo>
                  <a:lnTo>
                    <a:pt x="9970" y="19445"/>
                  </a:lnTo>
                  <a:lnTo>
                    <a:pt x="10445" y="19424"/>
                  </a:lnTo>
                  <a:lnTo>
                    <a:pt x="10919" y="19383"/>
                  </a:lnTo>
                  <a:lnTo>
                    <a:pt x="11394" y="19300"/>
                  </a:lnTo>
                  <a:lnTo>
                    <a:pt x="11889" y="19197"/>
                  </a:lnTo>
                  <a:lnTo>
                    <a:pt x="12364" y="19094"/>
                  </a:lnTo>
                  <a:lnTo>
                    <a:pt x="12839" y="18950"/>
                  </a:lnTo>
                  <a:lnTo>
                    <a:pt x="13293" y="18764"/>
                  </a:lnTo>
                  <a:lnTo>
                    <a:pt x="13768" y="18578"/>
                  </a:lnTo>
                  <a:lnTo>
                    <a:pt x="14201" y="18351"/>
                  </a:lnTo>
                  <a:lnTo>
                    <a:pt x="14635" y="18124"/>
                  </a:lnTo>
                  <a:lnTo>
                    <a:pt x="15048" y="17856"/>
                  </a:lnTo>
                  <a:lnTo>
                    <a:pt x="15460" y="17587"/>
                  </a:lnTo>
                  <a:lnTo>
                    <a:pt x="15832" y="17298"/>
                  </a:lnTo>
                  <a:lnTo>
                    <a:pt x="16203" y="16989"/>
                  </a:lnTo>
                  <a:lnTo>
                    <a:pt x="16554" y="16658"/>
                  </a:lnTo>
                  <a:lnTo>
                    <a:pt x="16885" y="16328"/>
                  </a:lnTo>
                  <a:lnTo>
                    <a:pt x="17194" y="15977"/>
                  </a:lnTo>
                  <a:lnTo>
                    <a:pt x="17483" y="15606"/>
                  </a:lnTo>
                  <a:lnTo>
                    <a:pt x="17752" y="15234"/>
                  </a:lnTo>
                  <a:lnTo>
                    <a:pt x="18020" y="14842"/>
                  </a:lnTo>
                  <a:lnTo>
                    <a:pt x="18247" y="14429"/>
                  </a:lnTo>
                  <a:lnTo>
                    <a:pt x="18474" y="14016"/>
                  </a:lnTo>
                  <a:lnTo>
                    <a:pt x="18660" y="13603"/>
                  </a:lnTo>
                  <a:lnTo>
                    <a:pt x="18846" y="13170"/>
                  </a:lnTo>
                  <a:lnTo>
                    <a:pt x="18990" y="12716"/>
                  </a:lnTo>
                  <a:lnTo>
                    <a:pt x="19135" y="12282"/>
                  </a:lnTo>
                  <a:lnTo>
                    <a:pt x="19238" y="11828"/>
                  </a:lnTo>
                  <a:lnTo>
                    <a:pt x="19341" y="11354"/>
                  </a:lnTo>
                  <a:lnTo>
                    <a:pt x="19403" y="10899"/>
                  </a:lnTo>
                  <a:lnTo>
                    <a:pt x="19444" y="10425"/>
                  </a:lnTo>
                  <a:lnTo>
                    <a:pt x="19485" y="9950"/>
                  </a:lnTo>
                  <a:lnTo>
                    <a:pt x="19485" y="9475"/>
                  </a:lnTo>
                  <a:lnTo>
                    <a:pt x="19444" y="9000"/>
                  </a:lnTo>
                  <a:lnTo>
                    <a:pt x="19403" y="8526"/>
                  </a:lnTo>
                  <a:lnTo>
                    <a:pt x="19341" y="8051"/>
                  </a:lnTo>
                  <a:lnTo>
                    <a:pt x="19238" y="7576"/>
                  </a:lnTo>
                  <a:lnTo>
                    <a:pt x="19114" y="7101"/>
                  </a:lnTo>
                  <a:lnTo>
                    <a:pt x="18969" y="6627"/>
                  </a:lnTo>
                  <a:lnTo>
                    <a:pt x="18804" y="6152"/>
                  </a:lnTo>
                  <a:lnTo>
                    <a:pt x="18598" y="5698"/>
                  </a:lnTo>
                  <a:lnTo>
                    <a:pt x="18391" y="5244"/>
                  </a:lnTo>
                  <a:lnTo>
                    <a:pt x="18164" y="4831"/>
                  </a:lnTo>
                  <a:lnTo>
                    <a:pt x="17896" y="4397"/>
                  </a:lnTo>
                  <a:lnTo>
                    <a:pt x="17628" y="4005"/>
                  </a:lnTo>
                  <a:lnTo>
                    <a:pt x="17339" y="3634"/>
                  </a:lnTo>
                  <a:lnTo>
                    <a:pt x="17029" y="3262"/>
                  </a:lnTo>
                  <a:lnTo>
                    <a:pt x="16699" y="2911"/>
                  </a:lnTo>
                  <a:lnTo>
                    <a:pt x="16369" y="2581"/>
                  </a:lnTo>
                  <a:lnTo>
                    <a:pt x="16018" y="2271"/>
                  </a:lnTo>
                  <a:lnTo>
                    <a:pt x="15646" y="1982"/>
                  </a:lnTo>
                  <a:lnTo>
                    <a:pt x="15254" y="1714"/>
                  </a:lnTo>
                  <a:lnTo>
                    <a:pt x="14862" y="1466"/>
                  </a:lnTo>
                  <a:lnTo>
                    <a:pt x="14470" y="1219"/>
                  </a:lnTo>
                  <a:lnTo>
                    <a:pt x="14057" y="1012"/>
                  </a:lnTo>
                  <a:lnTo>
                    <a:pt x="13623" y="806"/>
                  </a:lnTo>
                  <a:lnTo>
                    <a:pt x="13190" y="641"/>
                  </a:lnTo>
                  <a:lnTo>
                    <a:pt x="12756" y="476"/>
                  </a:lnTo>
                  <a:lnTo>
                    <a:pt x="12302" y="352"/>
                  </a:lnTo>
                  <a:lnTo>
                    <a:pt x="11848" y="228"/>
                  </a:lnTo>
                  <a:lnTo>
                    <a:pt x="11394" y="145"/>
                  </a:lnTo>
                  <a:lnTo>
                    <a:pt x="10919" y="83"/>
                  </a:lnTo>
                  <a:lnTo>
                    <a:pt x="10465" y="22"/>
                  </a:lnTo>
                  <a:lnTo>
                    <a:pt x="99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1213825" y="3555150"/>
              <a:ext cx="473750" cy="348350"/>
            </a:xfrm>
            <a:custGeom>
              <a:rect b="b" l="l" r="r" t="t"/>
              <a:pathLst>
                <a:path extrusionOk="0" h="13934" w="18950">
                  <a:moveTo>
                    <a:pt x="9475" y="1"/>
                  </a:moveTo>
                  <a:lnTo>
                    <a:pt x="9083" y="42"/>
                  </a:lnTo>
                  <a:lnTo>
                    <a:pt x="8711" y="84"/>
                  </a:lnTo>
                  <a:lnTo>
                    <a:pt x="8319" y="125"/>
                  </a:lnTo>
                  <a:lnTo>
                    <a:pt x="7927" y="207"/>
                  </a:lnTo>
                  <a:lnTo>
                    <a:pt x="7534" y="290"/>
                  </a:lnTo>
                  <a:lnTo>
                    <a:pt x="7142" y="393"/>
                  </a:lnTo>
                  <a:lnTo>
                    <a:pt x="6771" y="517"/>
                  </a:lnTo>
                  <a:lnTo>
                    <a:pt x="6379" y="662"/>
                  </a:lnTo>
                  <a:lnTo>
                    <a:pt x="6007" y="806"/>
                  </a:lnTo>
                  <a:lnTo>
                    <a:pt x="5635" y="971"/>
                  </a:lnTo>
                  <a:lnTo>
                    <a:pt x="5264" y="1157"/>
                  </a:lnTo>
                  <a:lnTo>
                    <a:pt x="4913" y="1363"/>
                  </a:lnTo>
                  <a:lnTo>
                    <a:pt x="4562" y="1570"/>
                  </a:lnTo>
                  <a:lnTo>
                    <a:pt x="4232" y="1797"/>
                  </a:lnTo>
                  <a:lnTo>
                    <a:pt x="3922" y="2024"/>
                  </a:lnTo>
                  <a:lnTo>
                    <a:pt x="3613" y="2272"/>
                  </a:lnTo>
                  <a:lnTo>
                    <a:pt x="3303" y="2519"/>
                  </a:lnTo>
                  <a:lnTo>
                    <a:pt x="3035" y="2788"/>
                  </a:lnTo>
                  <a:lnTo>
                    <a:pt x="2746" y="3056"/>
                  </a:lnTo>
                  <a:lnTo>
                    <a:pt x="2498" y="3324"/>
                  </a:lnTo>
                  <a:lnTo>
                    <a:pt x="2250" y="3613"/>
                  </a:lnTo>
                  <a:lnTo>
                    <a:pt x="2023" y="3902"/>
                  </a:lnTo>
                  <a:lnTo>
                    <a:pt x="1817" y="4191"/>
                  </a:lnTo>
                  <a:lnTo>
                    <a:pt x="1610" y="4501"/>
                  </a:lnTo>
                  <a:lnTo>
                    <a:pt x="1425" y="4810"/>
                  </a:lnTo>
                  <a:lnTo>
                    <a:pt x="1239" y="5099"/>
                  </a:lnTo>
                  <a:lnTo>
                    <a:pt x="1074" y="5409"/>
                  </a:lnTo>
                  <a:lnTo>
                    <a:pt x="785" y="6028"/>
                  </a:lnTo>
                  <a:lnTo>
                    <a:pt x="537" y="6647"/>
                  </a:lnTo>
                  <a:lnTo>
                    <a:pt x="351" y="7267"/>
                  </a:lnTo>
                  <a:lnTo>
                    <a:pt x="207" y="7865"/>
                  </a:lnTo>
                  <a:lnTo>
                    <a:pt x="104" y="8443"/>
                  </a:lnTo>
                  <a:lnTo>
                    <a:pt x="42" y="9001"/>
                  </a:lnTo>
                  <a:lnTo>
                    <a:pt x="0" y="9558"/>
                  </a:lnTo>
                  <a:lnTo>
                    <a:pt x="0" y="10074"/>
                  </a:lnTo>
                  <a:lnTo>
                    <a:pt x="21" y="10569"/>
                  </a:lnTo>
                  <a:lnTo>
                    <a:pt x="62" y="11023"/>
                  </a:lnTo>
                  <a:lnTo>
                    <a:pt x="145" y="11457"/>
                  </a:lnTo>
                  <a:lnTo>
                    <a:pt x="207" y="11849"/>
                  </a:lnTo>
                  <a:lnTo>
                    <a:pt x="310" y="12221"/>
                  </a:lnTo>
                  <a:lnTo>
                    <a:pt x="393" y="12551"/>
                  </a:lnTo>
                  <a:lnTo>
                    <a:pt x="496" y="12840"/>
                  </a:lnTo>
                  <a:lnTo>
                    <a:pt x="702" y="13335"/>
                  </a:lnTo>
                  <a:lnTo>
                    <a:pt x="867" y="13665"/>
                  </a:lnTo>
                  <a:lnTo>
                    <a:pt x="971" y="13872"/>
                  </a:lnTo>
                  <a:lnTo>
                    <a:pt x="1012" y="13913"/>
                  </a:lnTo>
                  <a:lnTo>
                    <a:pt x="1053" y="13934"/>
                  </a:lnTo>
                  <a:lnTo>
                    <a:pt x="1053" y="13893"/>
                  </a:lnTo>
                  <a:lnTo>
                    <a:pt x="1053" y="13831"/>
                  </a:lnTo>
                  <a:lnTo>
                    <a:pt x="991" y="13604"/>
                  </a:lnTo>
                  <a:lnTo>
                    <a:pt x="785" y="12757"/>
                  </a:lnTo>
                  <a:lnTo>
                    <a:pt x="661" y="12138"/>
                  </a:lnTo>
                  <a:lnTo>
                    <a:pt x="599" y="11787"/>
                  </a:lnTo>
                  <a:lnTo>
                    <a:pt x="558" y="11395"/>
                  </a:lnTo>
                  <a:lnTo>
                    <a:pt x="516" y="10982"/>
                  </a:lnTo>
                  <a:lnTo>
                    <a:pt x="496" y="10549"/>
                  </a:lnTo>
                  <a:lnTo>
                    <a:pt x="496" y="10074"/>
                  </a:lnTo>
                  <a:lnTo>
                    <a:pt x="537" y="9579"/>
                  </a:lnTo>
                  <a:lnTo>
                    <a:pt x="578" y="9062"/>
                  </a:lnTo>
                  <a:lnTo>
                    <a:pt x="661" y="8546"/>
                  </a:lnTo>
                  <a:lnTo>
                    <a:pt x="785" y="7989"/>
                  </a:lnTo>
                  <a:lnTo>
                    <a:pt x="950" y="7432"/>
                  </a:lnTo>
                  <a:lnTo>
                    <a:pt x="1136" y="6875"/>
                  </a:lnTo>
                  <a:lnTo>
                    <a:pt x="1383" y="6297"/>
                  </a:lnTo>
                  <a:lnTo>
                    <a:pt x="1672" y="5719"/>
                  </a:lnTo>
                  <a:lnTo>
                    <a:pt x="2003" y="5161"/>
                  </a:lnTo>
                  <a:lnTo>
                    <a:pt x="2374" y="4604"/>
                  </a:lnTo>
                  <a:lnTo>
                    <a:pt x="2581" y="4336"/>
                  </a:lnTo>
                  <a:lnTo>
                    <a:pt x="2808" y="4067"/>
                  </a:lnTo>
                  <a:lnTo>
                    <a:pt x="3035" y="3820"/>
                  </a:lnTo>
                  <a:lnTo>
                    <a:pt x="3282" y="3551"/>
                  </a:lnTo>
                  <a:lnTo>
                    <a:pt x="3530" y="3304"/>
                  </a:lnTo>
                  <a:lnTo>
                    <a:pt x="3798" y="3077"/>
                  </a:lnTo>
                  <a:lnTo>
                    <a:pt x="4067" y="2829"/>
                  </a:lnTo>
                  <a:lnTo>
                    <a:pt x="4356" y="2622"/>
                  </a:lnTo>
                  <a:lnTo>
                    <a:pt x="4645" y="2395"/>
                  </a:lnTo>
                  <a:lnTo>
                    <a:pt x="4954" y="2189"/>
                  </a:lnTo>
                  <a:lnTo>
                    <a:pt x="5285" y="2003"/>
                  </a:lnTo>
                  <a:lnTo>
                    <a:pt x="5615" y="1817"/>
                  </a:lnTo>
                  <a:lnTo>
                    <a:pt x="5945" y="1652"/>
                  </a:lnTo>
                  <a:lnTo>
                    <a:pt x="6296" y="1487"/>
                  </a:lnTo>
                  <a:lnTo>
                    <a:pt x="6647" y="1343"/>
                  </a:lnTo>
                  <a:lnTo>
                    <a:pt x="6998" y="1219"/>
                  </a:lnTo>
                  <a:lnTo>
                    <a:pt x="7349" y="1116"/>
                  </a:lnTo>
                  <a:lnTo>
                    <a:pt x="7720" y="1012"/>
                  </a:lnTo>
                  <a:lnTo>
                    <a:pt x="8071" y="930"/>
                  </a:lnTo>
                  <a:lnTo>
                    <a:pt x="8443" y="847"/>
                  </a:lnTo>
                  <a:lnTo>
                    <a:pt x="8794" y="806"/>
                  </a:lnTo>
                  <a:lnTo>
                    <a:pt x="9144" y="765"/>
                  </a:lnTo>
                  <a:lnTo>
                    <a:pt x="9516" y="723"/>
                  </a:lnTo>
                  <a:lnTo>
                    <a:pt x="10569" y="723"/>
                  </a:lnTo>
                  <a:lnTo>
                    <a:pt x="10899" y="744"/>
                  </a:lnTo>
                  <a:lnTo>
                    <a:pt x="11250" y="785"/>
                  </a:lnTo>
                  <a:lnTo>
                    <a:pt x="11910" y="889"/>
                  </a:lnTo>
                  <a:lnTo>
                    <a:pt x="12550" y="1033"/>
                  </a:lnTo>
                  <a:lnTo>
                    <a:pt x="13149" y="1219"/>
                  </a:lnTo>
                  <a:lnTo>
                    <a:pt x="13727" y="1446"/>
                  </a:lnTo>
                  <a:lnTo>
                    <a:pt x="14284" y="1694"/>
                  </a:lnTo>
                  <a:lnTo>
                    <a:pt x="14800" y="1962"/>
                  </a:lnTo>
                  <a:lnTo>
                    <a:pt x="15275" y="2251"/>
                  </a:lnTo>
                  <a:lnTo>
                    <a:pt x="15708" y="2560"/>
                  </a:lnTo>
                  <a:lnTo>
                    <a:pt x="16121" y="2870"/>
                  </a:lnTo>
                  <a:lnTo>
                    <a:pt x="16513" y="3180"/>
                  </a:lnTo>
                  <a:lnTo>
                    <a:pt x="16844" y="3510"/>
                  </a:lnTo>
                  <a:lnTo>
                    <a:pt x="17153" y="3820"/>
                  </a:lnTo>
                  <a:lnTo>
                    <a:pt x="17442" y="4129"/>
                  </a:lnTo>
                  <a:lnTo>
                    <a:pt x="17690" y="4418"/>
                  </a:lnTo>
                  <a:lnTo>
                    <a:pt x="17896" y="4707"/>
                  </a:lnTo>
                  <a:lnTo>
                    <a:pt x="18268" y="5223"/>
                  </a:lnTo>
                  <a:lnTo>
                    <a:pt x="18743" y="5966"/>
                  </a:lnTo>
                  <a:lnTo>
                    <a:pt x="18867" y="6173"/>
                  </a:lnTo>
                  <a:lnTo>
                    <a:pt x="18908" y="6214"/>
                  </a:lnTo>
                  <a:lnTo>
                    <a:pt x="18928" y="6235"/>
                  </a:lnTo>
                  <a:lnTo>
                    <a:pt x="18949" y="6193"/>
                  </a:lnTo>
                  <a:lnTo>
                    <a:pt x="18928" y="6131"/>
                  </a:lnTo>
                  <a:lnTo>
                    <a:pt x="18867" y="5904"/>
                  </a:lnTo>
                  <a:lnTo>
                    <a:pt x="18743" y="5553"/>
                  </a:lnTo>
                  <a:lnTo>
                    <a:pt x="18516" y="5079"/>
                  </a:lnTo>
                  <a:lnTo>
                    <a:pt x="18371" y="4810"/>
                  </a:lnTo>
                  <a:lnTo>
                    <a:pt x="18206" y="4521"/>
                  </a:lnTo>
                  <a:lnTo>
                    <a:pt x="18000" y="4191"/>
                  </a:lnTo>
                  <a:lnTo>
                    <a:pt x="17752" y="3861"/>
                  </a:lnTo>
                  <a:lnTo>
                    <a:pt x="17484" y="3531"/>
                  </a:lnTo>
                  <a:lnTo>
                    <a:pt x="17195" y="3180"/>
                  </a:lnTo>
                  <a:lnTo>
                    <a:pt x="16844" y="2808"/>
                  </a:lnTo>
                  <a:lnTo>
                    <a:pt x="16472" y="2457"/>
                  </a:lnTo>
                  <a:lnTo>
                    <a:pt x="16059" y="2106"/>
                  </a:lnTo>
                  <a:lnTo>
                    <a:pt x="15585" y="1776"/>
                  </a:lnTo>
                  <a:lnTo>
                    <a:pt x="15089" y="1446"/>
                  </a:lnTo>
                  <a:lnTo>
                    <a:pt x="14553" y="1136"/>
                  </a:lnTo>
                  <a:lnTo>
                    <a:pt x="13975" y="868"/>
                  </a:lnTo>
                  <a:lnTo>
                    <a:pt x="13376" y="620"/>
                  </a:lnTo>
                  <a:lnTo>
                    <a:pt x="12715" y="393"/>
                  </a:lnTo>
                  <a:lnTo>
                    <a:pt x="12385" y="311"/>
                  </a:lnTo>
                  <a:lnTo>
                    <a:pt x="12055" y="228"/>
                  </a:lnTo>
                  <a:lnTo>
                    <a:pt x="11704" y="145"/>
                  </a:lnTo>
                  <a:lnTo>
                    <a:pt x="11332" y="104"/>
                  </a:lnTo>
                  <a:lnTo>
                    <a:pt x="10982" y="42"/>
                  </a:lnTo>
                  <a:lnTo>
                    <a:pt x="10610" y="22"/>
                  </a:lnTo>
                  <a:lnTo>
                    <a:pt x="10238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1346950" y="3641850"/>
              <a:ext cx="251850" cy="343700"/>
            </a:xfrm>
            <a:custGeom>
              <a:rect b="b" l="l" r="r" t="t"/>
              <a:pathLst>
                <a:path extrusionOk="0" h="13748" w="10074">
                  <a:moveTo>
                    <a:pt x="3056" y="4005"/>
                  </a:moveTo>
                  <a:lnTo>
                    <a:pt x="3881" y="5987"/>
                  </a:lnTo>
                  <a:lnTo>
                    <a:pt x="3613" y="6007"/>
                  </a:lnTo>
                  <a:lnTo>
                    <a:pt x="3386" y="6007"/>
                  </a:lnTo>
                  <a:lnTo>
                    <a:pt x="3159" y="5987"/>
                  </a:lnTo>
                  <a:lnTo>
                    <a:pt x="2973" y="5925"/>
                  </a:lnTo>
                  <a:lnTo>
                    <a:pt x="2808" y="5863"/>
                  </a:lnTo>
                  <a:lnTo>
                    <a:pt x="2664" y="5760"/>
                  </a:lnTo>
                  <a:lnTo>
                    <a:pt x="2540" y="5636"/>
                  </a:lnTo>
                  <a:lnTo>
                    <a:pt x="2437" y="5471"/>
                  </a:lnTo>
                  <a:lnTo>
                    <a:pt x="2395" y="5285"/>
                  </a:lnTo>
                  <a:lnTo>
                    <a:pt x="2354" y="5099"/>
                  </a:lnTo>
                  <a:lnTo>
                    <a:pt x="2375" y="4934"/>
                  </a:lnTo>
                  <a:lnTo>
                    <a:pt x="2416" y="4748"/>
                  </a:lnTo>
                  <a:lnTo>
                    <a:pt x="2519" y="4542"/>
                  </a:lnTo>
                  <a:lnTo>
                    <a:pt x="2643" y="4356"/>
                  </a:lnTo>
                  <a:lnTo>
                    <a:pt x="2829" y="4191"/>
                  </a:lnTo>
                  <a:lnTo>
                    <a:pt x="3056" y="4005"/>
                  </a:lnTo>
                  <a:close/>
                  <a:moveTo>
                    <a:pt x="6751" y="7824"/>
                  </a:moveTo>
                  <a:lnTo>
                    <a:pt x="6957" y="7865"/>
                  </a:lnTo>
                  <a:lnTo>
                    <a:pt x="7143" y="7906"/>
                  </a:lnTo>
                  <a:lnTo>
                    <a:pt x="7308" y="7989"/>
                  </a:lnTo>
                  <a:lnTo>
                    <a:pt x="7452" y="8071"/>
                  </a:lnTo>
                  <a:lnTo>
                    <a:pt x="7576" y="8216"/>
                  </a:lnTo>
                  <a:lnTo>
                    <a:pt x="7659" y="8381"/>
                  </a:lnTo>
                  <a:lnTo>
                    <a:pt x="7721" y="8546"/>
                  </a:lnTo>
                  <a:lnTo>
                    <a:pt x="7741" y="8732"/>
                  </a:lnTo>
                  <a:lnTo>
                    <a:pt x="7721" y="8897"/>
                  </a:lnTo>
                  <a:lnTo>
                    <a:pt x="7679" y="9083"/>
                  </a:lnTo>
                  <a:lnTo>
                    <a:pt x="7576" y="9248"/>
                  </a:lnTo>
                  <a:lnTo>
                    <a:pt x="7452" y="9413"/>
                  </a:lnTo>
                  <a:lnTo>
                    <a:pt x="7267" y="9599"/>
                  </a:lnTo>
                  <a:lnTo>
                    <a:pt x="7060" y="9764"/>
                  </a:lnTo>
                  <a:lnTo>
                    <a:pt x="6255" y="7824"/>
                  </a:lnTo>
                  <a:close/>
                  <a:moveTo>
                    <a:pt x="3056" y="1"/>
                  </a:moveTo>
                  <a:lnTo>
                    <a:pt x="1652" y="579"/>
                  </a:lnTo>
                  <a:lnTo>
                    <a:pt x="2292" y="2147"/>
                  </a:lnTo>
                  <a:lnTo>
                    <a:pt x="1921" y="2354"/>
                  </a:lnTo>
                  <a:lnTo>
                    <a:pt x="1570" y="2602"/>
                  </a:lnTo>
                  <a:lnTo>
                    <a:pt x="1260" y="2849"/>
                  </a:lnTo>
                  <a:lnTo>
                    <a:pt x="992" y="3097"/>
                  </a:lnTo>
                  <a:lnTo>
                    <a:pt x="744" y="3365"/>
                  </a:lnTo>
                  <a:lnTo>
                    <a:pt x="558" y="3634"/>
                  </a:lnTo>
                  <a:lnTo>
                    <a:pt x="372" y="3923"/>
                  </a:lnTo>
                  <a:lnTo>
                    <a:pt x="249" y="4191"/>
                  </a:lnTo>
                  <a:lnTo>
                    <a:pt x="125" y="4480"/>
                  </a:lnTo>
                  <a:lnTo>
                    <a:pt x="63" y="4769"/>
                  </a:lnTo>
                  <a:lnTo>
                    <a:pt x="22" y="5058"/>
                  </a:lnTo>
                  <a:lnTo>
                    <a:pt x="1" y="5367"/>
                  </a:lnTo>
                  <a:lnTo>
                    <a:pt x="22" y="5656"/>
                  </a:lnTo>
                  <a:lnTo>
                    <a:pt x="63" y="5945"/>
                  </a:lnTo>
                  <a:lnTo>
                    <a:pt x="125" y="6214"/>
                  </a:lnTo>
                  <a:lnTo>
                    <a:pt x="228" y="6503"/>
                  </a:lnTo>
                  <a:lnTo>
                    <a:pt x="393" y="6854"/>
                  </a:lnTo>
                  <a:lnTo>
                    <a:pt x="599" y="7163"/>
                  </a:lnTo>
                  <a:lnTo>
                    <a:pt x="806" y="7411"/>
                  </a:lnTo>
                  <a:lnTo>
                    <a:pt x="1033" y="7638"/>
                  </a:lnTo>
                  <a:lnTo>
                    <a:pt x="1301" y="7803"/>
                  </a:lnTo>
                  <a:lnTo>
                    <a:pt x="1570" y="7948"/>
                  </a:lnTo>
                  <a:lnTo>
                    <a:pt x="1838" y="8051"/>
                  </a:lnTo>
                  <a:lnTo>
                    <a:pt x="2148" y="8133"/>
                  </a:lnTo>
                  <a:lnTo>
                    <a:pt x="2457" y="8175"/>
                  </a:lnTo>
                  <a:lnTo>
                    <a:pt x="2767" y="8216"/>
                  </a:lnTo>
                  <a:lnTo>
                    <a:pt x="3076" y="8216"/>
                  </a:lnTo>
                  <a:lnTo>
                    <a:pt x="3407" y="8195"/>
                  </a:lnTo>
                  <a:lnTo>
                    <a:pt x="4067" y="8133"/>
                  </a:lnTo>
                  <a:lnTo>
                    <a:pt x="4728" y="8051"/>
                  </a:lnTo>
                  <a:lnTo>
                    <a:pt x="5677" y="10383"/>
                  </a:lnTo>
                  <a:lnTo>
                    <a:pt x="5285" y="10507"/>
                  </a:lnTo>
                  <a:lnTo>
                    <a:pt x="4872" y="10569"/>
                  </a:lnTo>
                  <a:lnTo>
                    <a:pt x="4459" y="10631"/>
                  </a:lnTo>
                  <a:lnTo>
                    <a:pt x="4067" y="10652"/>
                  </a:lnTo>
                  <a:lnTo>
                    <a:pt x="3675" y="10652"/>
                  </a:lnTo>
                  <a:lnTo>
                    <a:pt x="3283" y="10631"/>
                  </a:lnTo>
                  <a:lnTo>
                    <a:pt x="2911" y="10590"/>
                  </a:lnTo>
                  <a:lnTo>
                    <a:pt x="2560" y="10507"/>
                  </a:lnTo>
                  <a:lnTo>
                    <a:pt x="2478" y="12551"/>
                  </a:lnTo>
                  <a:lnTo>
                    <a:pt x="2891" y="12633"/>
                  </a:lnTo>
                  <a:lnTo>
                    <a:pt x="3324" y="12674"/>
                  </a:lnTo>
                  <a:lnTo>
                    <a:pt x="3799" y="12695"/>
                  </a:lnTo>
                  <a:lnTo>
                    <a:pt x="4315" y="12674"/>
                  </a:lnTo>
                  <a:lnTo>
                    <a:pt x="4831" y="12613"/>
                  </a:lnTo>
                  <a:lnTo>
                    <a:pt x="5368" y="12530"/>
                  </a:lnTo>
                  <a:lnTo>
                    <a:pt x="5904" y="12385"/>
                  </a:lnTo>
                  <a:lnTo>
                    <a:pt x="6441" y="12220"/>
                  </a:lnTo>
                  <a:lnTo>
                    <a:pt x="7060" y="13748"/>
                  </a:lnTo>
                  <a:lnTo>
                    <a:pt x="8464" y="13190"/>
                  </a:lnTo>
                  <a:lnTo>
                    <a:pt x="7824" y="11601"/>
                  </a:lnTo>
                  <a:lnTo>
                    <a:pt x="8195" y="11395"/>
                  </a:lnTo>
                  <a:lnTo>
                    <a:pt x="8526" y="11147"/>
                  </a:lnTo>
                  <a:lnTo>
                    <a:pt x="8835" y="10899"/>
                  </a:lnTo>
                  <a:lnTo>
                    <a:pt x="9104" y="10652"/>
                  </a:lnTo>
                  <a:lnTo>
                    <a:pt x="9331" y="10383"/>
                  </a:lnTo>
                  <a:lnTo>
                    <a:pt x="9537" y="10115"/>
                  </a:lnTo>
                  <a:lnTo>
                    <a:pt x="9702" y="9847"/>
                  </a:lnTo>
                  <a:lnTo>
                    <a:pt x="9847" y="9558"/>
                  </a:lnTo>
                  <a:lnTo>
                    <a:pt x="9950" y="9269"/>
                  </a:lnTo>
                  <a:lnTo>
                    <a:pt x="10033" y="8980"/>
                  </a:lnTo>
                  <a:lnTo>
                    <a:pt x="10074" y="8691"/>
                  </a:lnTo>
                  <a:lnTo>
                    <a:pt x="10074" y="8402"/>
                  </a:lnTo>
                  <a:lnTo>
                    <a:pt x="10074" y="8133"/>
                  </a:lnTo>
                  <a:lnTo>
                    <a:pt x="10033" y="7844"/>
                  </a:lnTo>
                  <a:lnTo>
                    <a:pt x="9950" y="7555"/>
                  </a:lnTo>
                  <a:lnTo>
                    <a:pt x="9847" y="7287"/>
                  </a:lnTo>
                  <a:lnTo>
                    <a:pt x="9682" y="6936"/>
                  </a:lnTo>
                  <a:lnTo>
                    <a:pt x="9496" y="6647"/>
                  </a:lnTo>
                  <a:lnTo>
                    <a:pt x="9289" y="6379"/>
                  </a:lnTo>
                  <a:lnTo>
                    <a:pt x="9062" y="6172"/>
                  </a:lnTo>
                  <a:lnTo>
                    <a:pt x="8815" y="6007"/>
                  </a:lnTo>
                  <a:lnTo>
                    <a:pt x="8546" y="5863"/>
                  </a:lnTo>
                  <a:lnTo>
                    <a:pt x="8257" y="5760"/>
                  </a:lnTo>
                  <a:lnTo>
                    <a:pt x="7968" y="5677"/>
                  </a:lnTo>
                  <a:lnTo>
                    <a:pt x="7659" y="5636"/>
                  </a:lnTo>
                  <a:lnTo>
                    <a:pt x="7349" y="5615"/>
                  </a:lnTo>
                  <a:lnTo>
                    <a:pt x="7040" y="5594"/>
                  </a:lnTo>
                  <a:lnTo>
                    <a:pt x="6709" y="5615"/>
                  </a:lnTo>
                  <a:lnTo>
                    <a:pt x="6069" y="5677"/>
                  </a:lnTo>
                  <a:lnTo>
                    <a:pt x="5409" y="5760"/>
                  </a:lnTo>
                  <a:lnTo>
                    <a:pt x="4439" y="3386"/>
                  </a:lnTo>
                  <a:lnTo>
                    <a:pt x="4728" y="3324"/>
                  </a:lnTo>
                  <a:lnTo>
                    <a:pt x="4996" y="3262"/>
                  </a:lnTo>
                  <a:lnTo>
                    <a:pt x="5306" y="3221"/>
                  </a:lnTo>
                  <a:lnTo>
                    <a:pt x="5615" y="3200"/>
                  </a:lnTo>
                  <a:lnTo>
                    <a:pt x="5925" y="3179"/>
                  </a:lnTo>
                  <a:lnTo>
                    <a:pt x="6235" y="3179"/>
                  </a:lnTo>
                  <a:lnTo>
                    <a:pt x="6544" y="3200"/>
                  </a:lnTo>
                  <a:lnTo>
                    <a:pt x="6874" y="3241"/>
                  </a:lnTo>
                  <a:lnTo>
                    <a:pt x="6874" y="1219"/>
                  </a:lnTo>
                  <a:lnTo>
                    <a:pt x="6503" y="1177"/>
                  </a:lnTo>
                  <a:lnTo>
                    <a:pt x="6111" y="1157"/>
                  </a:lnTo>
                  <a:lnTo>
                    <a:pt x="5718" y="1157"/>
                  </a:lnTo>
                  <a:lnTo>
                    <a:pt x="5326" y="1177"/>
                  </a:lnTo>
                  <a:lnTo>
                    <a:pt x="4913" y="1239"/>
                  </a:lnTo>
                  <a:lnTo>
                    <a:pt x="4501" y="1322"/>
                  </a:lnTo>
                  <a:lnTo>
                    <a:pt x="4088" y="1425"/>
                  </a:lnTo>
                  <a:lnTo>
                    <a:pt x="3675" y="1528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1989425" y="253600"/>
              <a:ext cx="686350" cy="454125"/>
            </a:xfrm>
            <a:custGeom>
              <a:rect b="b" l="l" r="r" t="t"/>
              <a:pathLst>
                <a:path extrusionOk="0" h="18165" w="27454">
                  <a:moveTo>
                    <a:pt x="5037" y="0"/>
                  </a:moveTo>
                  <a:lnTo>
                    <a:pt x="4644" y="21"/>
                  </a:lnTo>
                  <a:lnTo>
                    <a:pt x="4294" y="62"/>
                  </a:lnTo>
                  <a:lnTo>
                    <a:pt x="3943" y="145"/>
                  </a:lnTo>
                  <a:lnTo>
                    <a:pt x="3633" y="248"/>
                  </a:lnTo>
                  <a:lnTo>
                    <a:pt x="3344" y="392"/>
                  </a:lnTo>
                  <a:lnTo>
                    <a:pt x="3076" y="558"/>
                  </a:lnTo>
                  <a:lnTo>
                    <a:pt x="2849" y="764"/>
                  </a:lnTo>
                  <a:lnTo>
                    <a:pt x="0" y="10094"/>
                  </a:lnTo>
                  <a:lnTo>
                    <a:pt x="248" y="10135"/>
                  </a:lnTo>
                  <a:lnTo>
                    <a:pt x="970" y="10300"/>
                  </a:lnTo>
                  <a:lnTo>
                    <a:pt x="1486" y="10445"/>
                  </a:lnTo>
                  <a:lnTo>
                    <a:pt x="2085" y="10610"/>
                  </a:lnTo>
                  <a:lnTo>
                    <a:pt x="2745" y="10816"/>
                  </a:lnTo>
                  <a:lnTo>
                    <a:pt x="3468" y="11064"/>
                  </a:lnTo>
                  <a:lnTo>
                    <a:pt x="4273" y="11353"/>
                  </a:lnTo>
                  <a:lnTo>
                    <a:pt x="5099" y="11683"/>
                  </a:lnTo>
                  <a:lnTo>
                    <a:pt x="5966" y="12075"/>
                  </a:lnTo>
                  <a:lnTo>
                    <a:pt x="6853" y="12509"/>
                  </a:lnTo>
                  <a:lnTo>
                    <a:pt x="7761" y="12984"/>
                  </a:lnTo>
                  <a:lnTo>
                    <a:pt x="8215" y="13252"/>
                  </a:lnTo>
                  <a:lnTo>
                    <a:pt x="8690" y="13520"/>
                  </a:lnTo>
                  <a:lnTo>
                    <a:pt x="9144" y="13830"/>
                  </a:lnTo>
                  <a:lnTo>
                    <a:pt x="9598" y="14119"/>
                  </a:lnTo>
                  <a:lnTo>
                    <a:pt x="10032" y="14449"/>
                  </a:lnTo>
                  <a:lnTo>
                    <a:pt x="10486" y="14779"/>
                  </a:lnTo>
                  <a:lnTo>
                    <a:pt x="10919" y="15110"/>
                  </a:lnTo>
                  <a:lnTo>
                    <a:pt x="11394" y="15419"/>
                  </a:lnTo>
                  <a:lnTo>
                    <a:pt x="11890" y="15708"/>
                  </a:lnTo>
                  <a:lnTo>
                    <a:pt x="12406" y="15977"/>
                  </a:lnTo>
                  <a:lnTo>
                    <a:pt x="12922" y="16224"/>
                  </a:lnTo>
                  <a:lnTo>
                    <a:pt x="13458" y="16431"/>
                  </a:lnTo>
                  <a:lnTo>
                    <a:pt x="14016" y="16658"/>
                  </a:lnTo>
                  <a:lnTo>
                    <a:pt x="14594" y="16844"/>
                  </a:lnTo>
                  <a:lnTo>
                    <a:pt x="15151" y="17009"/>
                  </a:lnTo>
                  <a:lnTo>
                    <a:pt x="15729" y="17174"/>
                  </a:lnTo>
                  <a:lnTo>
                    <a:pt x="16307" y="17318"/>
                  </a:lnTo>
                  <a:lnTo>
                    <a:pt x="16864" y="17442"/>
                  </a:lnTo>
                  <a:lnTo>
                    <a:pt x="17999" y="17649"/>
                  </a:lnTo>
                  <a:lnTo>
                    <a:pt x="19114" y="17834"/>
                  </a:lnTo>
                  <a:lnTo>
                    <a:pt x="20146" y="17958"/>
                  </a:lnTo>
                  <a:lnTo>
                    <a:pt x="21116" y="18041"/>
                  </a:lnTo>
                  <a:lnTo>
                    <a:pt x="22004" y="18103"/>
                  </a:lnTo>
                  <a:lnTo>
                    <a:pt x="22767" y="18144"/>
                  </a:lnTo>
                  <a:lnTo>
                    <a:pt x="23861" y="18165"/>
                  </a:lnTo>
                  <a:lnTo>
                    <a:pt x="24274" y="18144"/>
                  </a:lnTo>
                  <a:lnTo>
                    <a:pt x="27453" y="6193"/>
                  </a:lnTo>
                  <a:lnTo>
                    <a:pt x="27205" y="6296"/>
                  </a:lnTo>
                  <a:lnTo>
                    <a:pt x="26916" y="6420"/>
                  </a:lnTo>
                  <a:lnTo>
                    <a:pt x="26545" y="6544"/>
                  </a:lnTo>
                  <a:lnTo>
                    <a:pt x="26049" y="6709"/>
                  </a:lnTo>
                  <a:lnTo>
                    <a:pt x="25492" y="6853"/>
                  </a:lnTo>
                  <a:lnTo>
                    <a:pt x="24832" y="6956"/>
                  </a:lnTo>
                  <a:lnTo>
                    <a:pt x="24481" y="7018"/>
                  </a:lnTo>
                  <a:lnTo>
                    <a:pt x="24109" y="7060"/>
                  </a:lnTo>
                  <a:lnTo>
                    <a:pt x="23717" y="7080"/>
                  </a:lnTo>
                  <a:lnTo>
                    <a:pt x="23304" y="7101"/>
                  </a:lnTo>
                  <a:lnTo>
                    <a:pt x="22891" y="7101"/>
                  </a:lnTo>
                  <a:lnTo>
                    <a:pt x="22458" y="7080"/>
                  </a:lnTo>
                  <a:lnTo>
                    <a:pt x="22004" y="7039"/>
                  </a:lnTo>
                  <a:lnTo>
                    <a:pt x="21550" y="6977"/>
                  </a:lnTo>
                  <a:lnTo>
                    <a:pt x="21075" y="6894"/>
                  </a:lnTo>
                  <a:lnTo>
                    <a:pt x="20580" y="6791"/>
                  </a:lnTo>
                  <a:lnTo>
                    <a:pt x="20084" y="6647"/>
                  </a:lnTo>
                  <a:lnTo>
                    <a:pt x="19589" y="6482"/>
                  </a:lnTo>
                  <a:lnTo>
                    <a:pt x="19073" y="6296"/>
                  </a:lnTo>
                  <a:lnTo>
                    <a:pt x="18557" y="6069"/>
                  </a:lnTo>
                  <a:lnTo>
                    <a:pt x="18020" y="5821"/>
                  </a:lnTo>
                  <a:lnTo>
                    <a:pt x="17483" y="5532"/>
                  </a:lnTo>
                  <a:lnTo>
                    <a:pt x="16947" y="5202"/>
                  </a:lnTo>
                  <a:lnTo>
                    <a:pt x="16410" y="4830"/>
                  </a:lnTo>
                  <a:lnTo>
                    <a:pt x="15688" y="4335"/>
                  </a:lnTo>
                  <a:lnTo>
                    <a:pt x="14883" y="3819"/>
                  </a:lnTo>
                  <a:lnTo>
                    <a:pt x="14016" y="3303"/>
                  </a:lnTo>
                  <a:lnTo>
                    <a:pt x="13107" y="2766"/>
                  </a:lnTo>
                  <a:lnTo>
                    <a:pt x="12137" y="2271"/>
                  </a:lnTo>
                  <a:lnTo>
                    <a:pt x="11146" y="1775"/>
                  </a:lnTo>
                  <a:lnTo>
                    <a:pt x="10156" y="1321"/>
                  </a:lnTo>
                  <a:lnTo>
                    <a:pt x="9144" y="929"/>
                  </a:lnTo>
                  <a:lnTo>
                    <a:pt x="8649" y="743"/>
                  </a:lnTo>
                  <a:lnTo>
                    <a:pt x="8174" y="578"/>
                  </a:lnTo>
                  <a:lnTo>
                    <a:pt x="7679" y="434"/>
                  </a:lnTo>
                  <a:lnTo>
                    <a:pt x="7204" y="310"/>
                  </a:lnTo>
                  <a:lnTo>
                    <a:pt x="6750" y="207"/>
                  </a:lnTo>
                  <a:lnTo>
                    <a:pt x="6296" y="124"/>
                  </a:lnTo>
                  <a:lnTo>
                    <a:pt x="5862" y="62"/>
                  </a:lnTo>
                  <a:lnTo>
                    <a:pt x="5449" y="21"/>
                  </a:lnTo>
                  <a:lnTo>
                    <a:pt x="5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1989425" y="253600"/>
              <a:ext cx="686350" cy="454125"/>
            </a:xfrm>
            <a:custGeom>
              <a:rect b="b" l="l" r="r" t="t"/>
              <a:pathLst>
                <a:path extrusionOk="0" fill="none" h="18165" w="27454">
                  <a:moveTo>
                    <a:pt x="27453" y="6193"/>
                  </a:moveTo>
                  <a:lnTo>
                    <a:pt x="27453" y="6193"/>
                  </a:lnTo>
                  <a:lnTo>
                    <a:pt x="27205" y="6296"/>
                  </a:lnTo>
                  <a:lnTo>
                    <a:pt x="26916" y="6420"/>
                  </a:lnTo>
                  <a:lnTo>
                    <a:pt x="26545" y="6544"/>
                  </a:lnTo>
                  <a:lnTo>
                    <a:pt x="26049" y="6709"/>
                  </a:lnTo>
                  <a:lnTo>
                    <a:pt x="25492" y="6853"/>
                  </a:lnTo>
                  <a:lnTo>
                    <a:pt x="24832" y="6956"/>
                  </a:lnTo>
                  <a:lnTo>
                    <a:pt x="24481" y="7018"/>
                  </a:lnTo>
                  <a:lnTo>
                    <a:pt x="24109" y="7060"/>
                  </a:lnTo>
                  <a:lnTo>
                    <a:pt x="23717" y="7080"/>
                  </a:lnTo>
                  <a:lnTo>
                    <a:pt x="23304" y="7101"/>
                  </a:lnTo>
                  <a:lnTo>
                    <a:pt x="22891" y="7101"/>
                  </a:lnTo>
                  <a:lnTo>
                    <a:pt x="22458" y="7080"/>
                  </a:lnTo>
                  <a:lnTo>
                    <a:pt x="22004" y="7039"/>
                  </a:lnTo>
                  <a:lnTo>
                    <a:pt x="21550" y="6977"/>
                  </a:lnTo>
                  <a:lnTo>
                    <a:pt x="21075" y="6894"/>
                  </a:lnTo>
                  <a:lnTo>
                    <a:pt x="20580" y="6791"/>
                  </a:lnTo>
                  <a:lnTo>
                    <a:pt x="20084" y="6647"/>
                  </a:lnTo>
                  <a:lnTo>
                    <a:pt x="19589" y="6482"/>
                  </a:lnTo>
                  <a:lnTo>
                    <a:pt x="19073" y="6296"/>
                  </a:lnTo>
                  <a:lnTo>
                    <a:pt x="18557" y="6069"/>
                  </a:lnTo>
                  <a:lnTo>
                    <a:pt x="18020" y="5821"/>
                  </a:lnTo>
                  <a:lnTo>
                    <a:pt x="17483" y="5532"/>
                  </a:lnTo>
                  <a:lnTo>
                    <a:pt x="16947" y="5202"/>
                  </a:lnTo>
                  <a:lnTo>
                    <a:pt x="16410" y="4830"/>
                  </a:lnTo>
                  <a:lnTo>
                    <a:pt x="16410" y="4830"/>
                  </a:lnTo>
                  <a:lnTo>
                    <a:pt x="15688" y="4335"/>
                  </a:lnTo>
                  <a:lnTo>
                    <a:pt x="14883" y="3819"/>
                  </a:lnTo>
                  <a:lnTo>
                    <a:pt x="14016" y="3303"/>
                  </a:lnTo>
                  <a:lnTo>
                    <a:pt x="13107" y="2766"/>
                  </a:lnTo>
                  <a:lnTo>
                    <a:pt x="12137" y="2271"/>
                  </a:lnTo>
                  <a:lnTo>
                    <a:pt x="11146" y="1775"/>
                  </a:lnTo>
                  <a:lnTo>
                    <a:pt x="10156" y="1321"/>
                  </a:lnTo>
                  <a:lnTo>
                    <a:pt x="9144" y="929"/>
                  </a:lnTo>
                  <a:lnTo>
                    <a:pt x="8649" y="743"/>
                  </a:lnTo>
                  <a:lnTo>
                    <a:pt x="8174" y="578"/>
                  </a:lnTo>
                  <a:lnTo>
                    <a:pt x="7679" y="434"/>
                  </a:lnTo>
                  <a:lnTo>
                    <a:pt x="7204" y="310"/>
                  </a:lnTo>
                  <a:lnTo>
                    <a:pt x="6750" y="207"/>
                  </a:lnTo>
                  <a:lnTo>
                    <a:pt x="6296" y="124"/>
                  </a:lnTo>
                  <a:lnTo>
                    <a:pt x="5862" y="62"/>
                  </a:lnTo>
                  <a:lnTo>
                    <a:pt x="5449" y="21"/>
                  </a:lnTo>
                  <a:lnTo>
                    <a:pt x="5037" y="0"/>
                  </a:lnTo>
                  <a:lnTo>
                    <a:pt x="4644" y="21"/>
                  </a:lnTo>
                  <a:lnTo>
                    <a:pt x="4294" y="62"/>
                  </a:lnTo>
                  <a:lnTo>
                    <a:pt x="3943" y="145"/>
                  </a:lnTo>
                  <a:lnTo>
                    <a:pt x="3633" y="248"/>
                  </a:lnTo>
                  <a:lnTo>
                    <a:pt x="3344" y="392"/>
                  </a:lnTo>
                  <a:lnTo>
                    <a:pt x="3076" y="558"/>
                  </a:lnTo>
                  <a:lnTo>
                    <a:pt x="2849" y="764"/>
                  </a:lnTo>
                  <a:lnTo>
                    <a:pt x="0" y="10094"/>
                  </a:lnTo>
                  <a:lnTo>
                    <a:pt x="0" y="10094"/>
                  </a:lnTo>
                  <a:lnTo>
                    <a:pt x="248" y="10135"/>
                  </a:lnTo>
                  <a:lnTo>
                    <a:pt x="970" y="10300"/>
                  </a:lnTo>
                  <a:lnTo>
                    <a:pt x="1486" y="10445"/>
                  </a:lnTo>
                  <a:lnTo>
                    <a:pt x="2085" y="10610"/>
                  </a:lnTo>
                  <a:lnTo>
                    <a:pt x="2745" y="10816"/>
                  </a:lnTo>
                  <a:lnTo>
                    <a:pt x="3468" y="11064"/>
                  </a:lnTo>
                  <a:lnTo>
                    <a:pt x="4273" y="11353"/>
                  </a:lnTo>
                  <a:lnTo>
                    <a:pt x="5099" y="11683"/>
                  </a:lnTo>
                  <a:lnTo>
                    <a:pt x="5966" y="12075"/>
                  </a:lnTo>
                  <a:lnTo>
                    <a:pt x="6853" y="12509"/>
                  </a:lnTo>
                  <a:lnTo>
                    <a:pt x="7761" y="12984"/>
                  </a:lnTo>
                  <a:lnTo>
                    <a:pt x="8215" y="13252"/>
                  </a:lnTo>
                  <a:lnTo>
                    <a:pt x="8690" y="13520"/>
                  </a:lnTo>
                  <a:lnTo>
                    <a:pt x="9144" y="13830"/>
                  </a:lnTo>
                  <a:lnTo>
                    <a:pt x="9598" y="14119"/>
                  </a:lnTo>
                  <a:lnTo>
                    <a:pt x="10032" y="14449"/>
                  </a:lnTo>
                  <a:lnTo>
                    <a:pt x="10486" y="14779"/>
                  </a:lnTo>
                  <a:lnTo>
                    <a:pt x="10486" y="14779"/>
                  </a:lnTo>
                  <a:lnTo>
                    <a:pt x="10919" y="15110"/>
                  </a:lnTo>
                  <a:lnTo>
                    <a:pt x="11394" y="15419"/>
                  </a:lnTo>
                  <a:lnTo>
                    <a:pt x="11890" y="15708"/>
                  </a:lnTo>
                  <a:lnTo>
                    <a:pt x="12406" y="15977"/>
                  </a:lnTo>
                  <a:lnTo>
                    <a:pt x="12922" y="16224"/>
                  </a:lnTo>
                  <a:lnTo>
                    <a:pt x="13458" y="16431"/>
                  </a:lnTo>
                  <a:lnTo>
                    <a:pt x="14016" y="16658"/>
                  </a:lnTo>
                  <a:lnTo>
                    <a:pt x="14594" y="16844"/>
                  </a:lnTo>
                  <a:lnTo>
                    <a:pt x="15151" y="17009"/>
                  </a:lnTo>
                  <a:lnTo>
                    <a:pt x="15729" y="17174"/>
                  </a:lnTo>
                  <a:lnTo>
                    <a:pt x="16307" y="17318"/>
                  </a:lnTo>
                  <a:lnTo>
                    <a:pt x="16864" y="17442"/>
                  </a:lnTo>
                  <a:lnTo>
                    <a:pt x="17999" y="17649"/>
                  </a:lnTo>
                  <a:lnTo>
                    <a:pt x="19114" y="17834"/>
                  </a:lnTo>
                  <a:lnTo>
                    <a:pt x="20146" y="17958"/>
                  </a:lnTo>
                  <a:lnTo>
                    <a:pt x="21116" y="18041"/>
                  </a:lnTo>
                  <a:lnTo>
                    <a:pt x="22004" y="18103"/>
                  </a:lnTo>
                  <a:lnTo>
                    <a:pt x="22767" y="18144"/>
                  </a:lnTo>
                  <a:lnTo>
                    <a:pt x="23861" y="18165"/>
                  </a:lnTo>
                  <a:lnTo>
                    <a:pt x="24274" y="18144"/>
                  </a:lnTo>
                  <a:lnTo>
                    <a:pt x="27453" y="619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2218525" y="391900"/>
              <a:ext cx="240000" cy="225000"/>
            </a:xfrm>
            <a:custGeom>
              <a:rect b="b" l="l" r="r" t="t"/>
              <a:pathLst>
                <a:path extrusionOk="0" h="9000" w="9600">
                  <a:moveTo>
                    <a:pt x="4026" y="0"/>
                  </a:moveTo>
                  <a:lnTo>
                    <a:pt x="3572" y="21"/>
                  </a:lnTo>
                  <a:lnTo>
                    <a:pt x="3138" y="62"/>
                  </a:lnTo>
                  <a:lnTo>
                    <a:pt x="2705" y="165"/>
                  </a:lnTo>
                  <a:lnTo>
                    <a:pt x="2313" y="289"/>
                  </a:lnTo>
                  <a:lnTo>
                    <a:pt x="1941" y="454"/>
                  </a:lnTo>
                  <a:lnTo>
                    <a:pt x="1755" y="557"/>
                  </a:lnTo>
                  <a:lnTo>
                    <a:pt x="1590" y="661"/>
                  </a:lnTo>
                  <a:lnTo>
                    <a:pt x="1425" y="784"/>
                  </a:lnTo>
                  <a:lnTo>
                    <a:pt x="1260" y="908"/>
                  </a:lnTo>
                  <a:lnTo>
                    <a:pt x="1116" y="1053"/>
                  </a:lnTo>
                  <a:lnTo>
                    <a:pt x="971" y="1218"/>
                  </a:lnTo>
                  <a:lnTo>
                    <a:pt x="827" y="1383"/>
                  </a:lnTo>
                  <a:lnTo>
                    <a:pt x="703" y="1569"/>
                  </a:lnTo>
                  <a:lnTo>
                    <a:pt x="579" y="1775"/>
                  </a:lnTo>
                  <a:lnTo>
                    <a:pt x="476" y="1982"/>
                  </a:lnTo>
                  <a:lnTo>
                    <a:pt x="372" y="2188"/>
                  </a:lnTo>
                  <a:lnTo>
                    <a:pt x="290" y="2394"/>
                  </a:lnTo>
                  <a:lnTo>
                    <a:pt x="145" y="2849"/>
                  </a:lnTo>
                  <a:lnTo>
                    <a:pt x="42" y="3323"/>
                  </a:lnTo>
                  <a:lnTo>
                    <a:pt x="1" y="3798"/>
                  </a:lnTo>
                  <a:lnTo>
                    <a:pt x="1" y="4273"/>
                  </a:lnTo>
                  <a:lnTo>
                    <a:pt x="22" y="4521"/>
                  </a:lnTo>
                  <a:lnTo>
                    <a:pt x="63" y="4768"/>
                  </a:lnTo>
                  <a:lnTo>
                    <a:pt x="104" y="5016"/>
                  </a:lnTo>
                  <a:lnTo>
                    <a:pt x="145" y="5243"/>
                  </a:lnTo>
                  <a:lnTo>
                    <a:pt x="228" y="5491"/>
                  </a:lnTo>
                  <a:lnTo>
                    <a:pt x="311" y="5718"/>
                  </a:lnTo>
                  <a:lnTo>
                    <a:pt x="393" y="5965"/>
                  </a:lnTo>
                  <a:lnTo>
                    <a:pt x="517" y="6192"/>
                  </a:lnTo>
                  <a:lnTo>
                    <a:pt x="641" y="6420"/>
                  </a:lnTo>
                  <a:lnTo>
                    <a:pt x="765" y="6626"/>
                  </a:lnTo>
                  <a:lnTo>
                    <a:pt x="909" y="6853"/>
                  </a:lnTo>
                  <a:lnTo>
                    <a:pt x="1074" y="7059"/>
                  </a:lnTo>
                  <a:lnTo>
                    <a:pt x="1260" y="7245"/>
                  </a:lnTo>
                  <a:lnTo>
                    <a:pt x="1446" y="7452"/>
                  </a:lnTo>
                  <a:lnTo>
                    <a:pt x="1652" y="7617"/>
                  </a:lnTo>
                  <a:lnTo>
                    <a:pt x="1879" y="7802"/>
                  </a:lnTo>
                  <a:lnTo>
                    <a:pt x="2127" y="7968"/>
                  </a:lnTo>
                  <a:lnTo>
                    <a:pt x="2375" y="8112"/>
                  </a:lnTo>
                  <a:lnTo>
                    <a:pt x="2746" y="8319"/>
                  </a:lnTo>
                  <a:lnTo>
                    <a:pt x="3118" y="8484"/>
                  </a:lnTo>
                  <a:lnTo>
                    <a:pt x="3489" y="8649"/>
                  </a:lnTo>
                  <a:lnTo>
                    <a:pt x="3881" y="8773"/>
                  </a:lnTo>
                  <a:lnTo>
                    <a:pt x="4274" y="8876"/>
                  </a:lnTo>
                  <a:lnTo>
                    <a:pt x="4666" y="8938"/>
                  </a:lnTo>
                  <a:lnTo>
                    <a:pt x="5058" y="9000"/>
                  </a:lnTo>
                  <a:lnTo>
                    <a:pt x="5430" y="9000"/>
                  </a:lnTo>
                  <a:lnTo>
                    <a:pt x="5863" y="8979"/>
                  </a:lnTo>
                  <a:lnTo>
                    <a:pt x="6297" y="8917"/>
                  </a:lnTo>
                  <a:lnTo>
                    <a:pt x="6730" y="8814"/>
                  </a:lnTo>
                  <a:lnTo>
                    <a:pt x="7122" y="8669"/>
                  </a:lnTo>
                  <a:lnTo>
                    <a:pt x="7329" y="8566"/>
                  </a:lnTo>
                  <a:lnTo>
                    <a:pt x="7514" y="8463"/>
                  </a:lnTo>
                  <a:lnTo>
                    <a:pt x="7700" y="8339"/>
                  </a:lnTo>
                  <a:lnTo>
                    <a:pt x="7886" y="8215"/>
                  </a:lnTo>
                  <a:lnTo>
                    <a:pt x="8072" y="8071"/>
                  </a:lnTo>
                  <a:lnTo>
                    <a:pt x="8237" y="7926"/>
                  </a:lnTo>
                  <a:lnTo>
                    <a:pt x="8402" y="7761"/>
                  </a:lnTo>
                  <a:lnTo>
                    <a:pt x="8567" y="7575"/>
                  </a:lnTo>
                  <a:lnTo>
                    <a:pt x="8835" y="7225"/>
                  </a:lnTo>
                  <a:lnTo>
                    <a:pt x="9062" y="6832"/>
                  </a:lnTo>
                  <a:lnTo>
                    <a:pt x="9248" y="6440"/>
                  </a:lnTo>
                  <a:lnTo>
                    <a:pt x="9393" y="6048"/>
                  </a:lnTo>
                  <a:lnTo>
                    <a:pt x="9496" y="5635"/>
                  </a:lnTo>
                  <a:lnTo>
                    <a:pt x="9558" y="5202"/>
                  </a:lnTo>
                  <a:lnTo>
                    <a:pt x="9599" y="4789"/>
                  </a:lnTo>
                  <a:lnTo>
                    <a:pt x="9578" y="4355"/>
                  </a:lnTo>
                  <a:lnTo>
                    <a:pt x="9517" y="3943"/>
                  </a:lnTo>
                  <a:lnTo>
                    <a:pt x="9413" y="3530"/>
                  </a:lnTo>
                  <a:lnTo>
                    <a:pt x="9289" y="3138"/>
                  </a:lnTo>
                  <a:lnTo>
                    <a:pt x="9104" y="2745"/>
                  </a:lnTo>
                  <a:lnTo>
                    <a:pt x="8897" y="2374"/>
                  </a:lnTo>
                  <a:lnTo>
                    <a:pt x="8650" y="2023"/>
                  </a:lnTo>
                  <a:lnTo>
                    <a:pt x="8340" y="1693"/>
                  </a:lnTo>
                  <a:lnTo>
                    <a:pt x="8010" y="1383"/>
                  </a:lnTo>
                  <a:lnTo>
                    <a:pt x="7824" y="1218"/>
                  </a:lnTo>
                  <a:lnTo>
                    <a:pt x="7618" y="1073"/>
                  </a:lnTo>
                  <a:lnTo>
                    <a:pt x="7163" y="805"/>
                  </a:lnTo>
                  <a:lnTo>
                    <a:pt x="6689" y="578"/>
                  </a:lnTo>
                  <a:lnTo>
                    <a:pt x="6173" y="372"/>
                  </a:lnTo>
                  <a:lnTo>
                    <a:pt x="5657" y="207"/>
                  </a:lnTo>
                  <a:lnTo>
                    <a:pt x="5120" y="103"/>
                  </a:lnTo>
                  <a:lnTo>
                    <a:pt x="4563" y="21"/>
                  </a:lnTo>
                  <a:lnTo>
                    <a:pt x="4026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2218525" y="391900"/>
              <a:ext cx="240000" cy="225000"/>
            </a:xfrm>
            <a:custGeom>
              <a:rect b="b" l="l" r="r" t="t"/>
              <a:pathLst>
                <a:path extrusionOk="0" fill="none" h="9000" w="9600">
                  <a:moveTo>
                    <a:pt x="4026" y="0"/>
                  </a:moveTo>
                  <a:lnTo>
                    <a:pt x="4026" y="0"/>
                  </a:lnTo>
                  <a:lnTo>
                    <a:pt x="3572" y="21"/>
                  </a:lnTo>
                  <a:lnTo>
                    <a:pt x="3138" y="62"/>
                  </a:lnTo>
                  <a:lnTo>
                    <a:pt x="2705" y="165"/>
                  </a:lnTo>
                  <a:lnTo>
                    <a:pt x="2313" y="289"/>
                  </a:lnTo>
                  <a:lnTo>
                    <a:pt x="1941" y="454"/>
                  </a:lnTo>
                  <a:lnTo>
                    <a:pt x="1755" y="557"/>
                  </a:lnTo>
                  <a:lnTo>
                    <a:pt x="1590" y="661"/>
                  </a:lnTo>
                  <a:lnTo>
                    <a:pt x="1425" y="784"/>
                  </a:lnTo>
                  <a:lnTo>
                    <a:pt x="1260" y="908"/>
                  </a:lnTo>
                  <a:lnTo>
                    <a:pt x="1116" y="1053"/>
                  </a:lnTo>
                  <a:lnTo>
                    <a:pt x="971" y="1218"/>
                  </a:lnTo>
                  <a:lnTo>
                    <a:pt x="971" y="1218"/>
                  </a:lnTo>
                  <a:lnTo>
                    <a:pt x="827" y="1383"/>
                  </a:lnTo>
                  <a:lnTo>
                    <a:pt x="703" y="1569"/>
                  </a:lnTo>
                  <a:lnTo>
                    <a:pt x="579" y="1775"/>
                  </a:lnTo>
                  <a:lnTo>
                    <a:pt x="476" y="1982"/>
                  </a:lnTo>
                  <a:lnTo>
                    <a:pt x="372" y="2188"/>
                  </a:lnTo>
                  <a:lnTo>
                    <a:pt x="290" y="2394"/>
                  </a:lnTo>
                  <a:lnTo>
                    <a:pt x="145" y="2849"/>
                  </a:lnTo>
                  <a:lnTo>
                    <a:pt x="42" y="3323"/>
                  </a:lnTo>
                  <a:lnTo>
                    <a:pt x="1" y="3798"/>
                  </a:lnTo>
                  <a:lnTo>
                    <a:pt x="1" y="4273"/>
                  </a:lnTo>
                  <a:lnTo>
                    <a:pt x="22" y="4521"/>
                  </a:lnTo>
                  <a:lnTo>
                    <a:pt x="63" y="4768"/>
                  </a:lnTo>
                  <a:lnTo>
                    <a:pt x="104" y="5016"/>
                  </a:lnTo>
                  <a:lnTo>
                    <a:pt x="145" y="5243"/>
                  </a:lnTo>
                  <a:lnTo>
                    <a:pt x="228" y="5491"/>
                  </a:lnTo>
                  <a:lnTo>
                    <a:pt x="311" y="5718"/>
                  </a:lnTo>
                  <a:lnTo>
                    <a:pt x="393" y="5965"/>
                  </a:lnTo>
                  <a:lnTo>
                    <a:pt x="517" y="6192"/>
                  </a:lnTo>
                  <a:lnTo>
                    <a:pt x="641" y="6420"/>
                  </a:lnTo>
                  <a:lnTo>
                    <a:pt x="765" y="6626"/>
                  </a:lnTo>
                  <a:lnTo>
                    <a:pt x="909" y="6853"/>
                  </a:lnTo>
                  <a:lnTo>
                    <a:pt x="1074" y="7059"/>
                  </a:lnTo>
                  <a:lnTo>
                    <a:pt x="1260" y="7245"/>
                  </a:lnTo>
                  <a:lnTo>
                    <a:pt x="1446" y="7452"/>
                  </a:lnTo>
                  <a:lnTo>
                    <a:pt x="1652" y="7617"/>
                  </a:lnTo>
                  <a:lnTo>
                    <a:pt x="1879" y="7802"/>
                  </a:lnTo>
                  <a:lnTo>
                    <a:pt x="2127" y="7968"/>
                  </a:lnTo>
                  <a:lnTo>
                    <a:pt x="2375" y="8112"/>
                  </a:lnTo>
                  <a:lnTo>
                    <a:pt x="2375" y="8112"/>
                  </a:lnTo>
                  <a:lnTo>
                    <a:pt x="2746" y="8319"/>
                  </a:lnTo>
                  <a:lnTo>
                    <a:pt x="3118" y="8484"/>
                  </a:lnTo>
                  <a:lnTo>
                    <a:pt x="3489" y="8649"/>
                  </a:lnTo>
                  <a:lnTo>
                    <a:pt x="3881" y="8773"/>
                  </a:lnTo>
                  <a:lnTo>
                    <a:pt x="4274" y="8876"/>
                  </a:lnTo>
                  <a:lnTo>
                    <a:pt x="4666" y="8938"/>
                  </a:lnTo>
                  <a:lnTo>
                    <a:pt x="5058" y="9000"/>
                  </a:lnTo>
                  <a:lnTo>
                    <a:pt x="5430" y="9000"/>
                  </a:lnTo>
                  <a:lnTo>
                    <a:pt x="5430" y="9000"/>
                  </a:lnTo>
                  <a:lnTo>
                    <a:pt x="5863" y="8979"/>
                  </a:lnTo>
                  <a:lnTo>
                    <a:pt x="6297" y="8917"/>
                  </a:lnTo>
                  <a:lnTo>
                    <a:pt x="6730" y="8814"/>
                  </a:lnTo>
                  <a:lnTo>
                    <a:pt x="7122" y="8669"/>
                  </a:lnTo>
                  <a:lnTo>
                    <a:pt x="7329" y="8566"/>
                  </a:lnTo>
                  <a:lnTo>
                    <a:pt x="7514" y="8463"/>
                  </a:lnTo>
                  <a:lnTo>
                    <a:pt x="7700" y="8339"/>
                  </a:lnTo>
                  <a:lnTo>
                    <a:pt x="7886" y="8215"/>
                  </a:lnTo>
                  <a:lnTo>
                    <a:pt x="8072" y="8071"/>
                  </a:lnTo>
                  <a:lnTo>
                    <a:pt x="8237" y="7926"/>
                  </a:lnTo>
                  <a:lnTo>
                    <a:pt x="8402" y="7761"/>
                  </a:lnTo>
                  <a:lnTo>
                    <a:pt x="8567" y="7575"/>
                  </a:lnTo>
                  <a:lnTo>
                    <a:pt x="8567" y="7575"/>
                  </a:lnTo>
                  <a:lnTo>
                    <a:pt x="8835" y="7225"/>
                  </a:lnTo>
                  <a:lnTo>
                    <a:pt x="9062" y="6832"/>
                  </a:lnTo>
                  <a:lnTo>
                    <a:pt x="9248" y="6440"/>
                  </a:lnTo>
                  <a:lnTo>
                    <a:pt x="9393" y="6048"/>
                  </a:lnTo>
                  <a:lnTo>
                    <a:pt x="9496" y="5635"/>
                  </a:lnTo>
                  <a:lnTo>
                    <a:pt x="9558" y="5202"/>
                  </a:lnTo>
                  <a:lnTo>
                    <a:pt x="9599" y="4789"/>
                  </a:lnTo>
                  <a:lnTo>
                    <a:pt x="9578" y="4355"/>
                  </a:lnTo>
                  <a:lnTo>
                    <a:pt x="9517" y="3943"/>
                  </a:lnTo>
                  <a:lnTo>
                    <a:pt x="9413" y="3530"/>
                  </a:lnTo>
                  <a:lnTo>
                    <a:pt x="9289" y="3138"/>
                  </a:lnTo>
                  <a:lnTo>
                    <a:pt x="9104" y="2745"/>
                  </a:lnTo>
                  <a:lnTo>
                    <a:pt x="8897" y="2374"/>
                  </a:lnTo>
                  <a:lnTo>
                    <a:pt x="8650" y="2023"/>
                  </a:lnTo>
                  <a:lnTo>
                    <a:pt x="8340" y="1693"/>
                  </a:lnTo>
                  <a:lnTo>
                    <a:pt x="8010" y="1383"/>
                  </a:lnTo>
                  <a:lnTo>
                    <a:pt x="8010" y="1383"/>
                  </a:lnTo>
                  <a:lnTo>
                    <a:pt x="7824" y="1218"/>
                  </a:lnTo>
                  <a:lnTo>
                    <a:pt x="7618" y="1073"/>
                  </a:lnTo>
                  <a:lnTo>
                    <a:pt x="7163" y="805"/>
                  </a:lnTo>
                  <a:lnTo>
                    <a:pt x="6689" y="578"/>
                  </a:lnTo>
                  <a:lnTo>
                    <a:pt x="6173" y="372"/>
                  </a:lnTo>
                  <a:lnTo>
                    <a:pt x="5657" y="207"/>
                  </a:lnTo>
                  <a:lnTo>
                    <a:pt x="5120" y="103"/>
                  </a:lnTo>
                  <a:lnTo>
                    <a:pt x="4563" y="21"/>
                  </a:lnTo>
                  <a:lnTo>
                    <a:pt x="402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2267050" y="428000"/>
              <a:ext cx="130050" cy="152775"/>
            </a:xfrm>
            <a:custGeom>
              <a:rect b="b" l="l" r="r" t="t"/>
              <a:pathLst>
                <a:path extrusionOk="0" h="6111" w="5202">
                  <a:moveTo>
                    <a:pt x="2973" y="1487"/>
                  </a:moveTo>
                  <a:lnTo>
                    <a:pt x="3096" y="1508"/>
                  </a:lnTo>
                  <a:lnTo>
                    <a:pt x="2663" y="2395"/>
                  </a:lnTo>
                  <a:lnTo>
                    <a:pt x="2498" y="2230"/>
                  </a:lnTo>
                  <a:lnTo>
                    <a:pt x="2415" y="2065"/>
                  </a:lnTo>
                  <a:lnTo>
                    <a:pt x="2374" y="1983"/>
                  </a:lnTo>
                  <a:lnTo>
                    <a:pt x="2374" y="1900"/>
                  </a:lnTo>
                  <a:lnTo>
                    <a:pt x="2374" y="1817"/>
                  </a:lnTo>
                  <a:lnTo>
                    <a:pt x="2415" y="1735"/>
                  </a:lnTo>
                  <a:lnTo>
                    <a:pt x="2457" y="1673"/>
                  </a:lnTo>
                  <a:lnTo>
                    <a:pt x="2518" y="1611"/>
                  </a:lnTo>
                  <a:lnTo>
                    <a:pt x="2580" y="1549"/>
                  </a:lnTo>
                  <a:lnTo>
                    <a:pt x="2663" y="1508"/>
                  </a:lnTo>
                  <a:lnTo>
                    <a:pt x="2745" y="1487"/>
                  </a:lnTo>
                  <a:close/>
                  <a:moveTo>
                    <a:pt x="2745" y="3758"/>
                  </a:moveTo>
                  <a:lnTo>
                    <a:pt x="2890" y="3923"/>
                  </a:lnTo>
                  <a:lnTo>
                    <a:pt x="2973" y="4088"/>
                  </a:lnTo>
                  <a:lnTo>
                    <a:pt x="3014" y="4171"/>
                  </a:lnTo>
                  <a:lnTo>
                    <a:pt x="3014" y="4253"/>
                  </a:lnTo>
                  <a:lnTo>
                    <a:pt x="3014" y="4336"/>
                  </a:lnTo>
                  <a:lnTo>
                    <a:pt x="2973" y="4398"/>
                  </a:lnTo>
                  <a:lnTo>
                    <a:pt x="2931" y="4480"/>
                  </a:lnTo>
                  <a:lnTo>
                    <a:pt x="2869" y="4542"/>
                  </a:lnTo>
                  <a:lnTo>
                    <a:pt x="2807" y="4583"/>
                  </a:lnTo>
                  <a:lnTo>
                    <a:pt x="2745" y="4625"/>
                  </a:lnTo>
                  <a:lnTo>
                    <a:pt x="2642" y="4645"/>
                  </a:lnTo>
                  <a:lnTo>
                    <a:pt x="2539" y="4645"/>
                  </a:lnTo>
                  <a:lnTo>
                    <a:pt x="2436" y="4625"/>
                  </a:lnTo>
                  <a:lnTo>
                    <a:pt x="2312" y="4604"/>
                  </a:lnTo>
                  <a:lnTo>
                    <a:pt x="2745" y="3758"/>
                  </a:lnTo>
                  <a:close/>
                  <a:moveTo>
                    <a:pt x="3860" y="1"/>
                  </a:moveTo>
                  <a:lnTo>
                    <a:pt x="3509" y="682"/>
                  </a:lnTo>
                  <a:lnTo>
                    <a:pt x="3323" y="620"/>
                  </a:lnTo>
                  <a:lnTo>
                    <a:pt x="3138" y="579"/>
                  </a:lnTo>
                  <a:lnTo>
                    <a:pt x="2952" y="538"/>
                  </a:lnTo>
                  <a:lnTo>
                    <a:pt x="2477" y="538"/>
                  </a:lnTo>
                  <a:lnTo>
                    <a:pt x="2333" y="558"/>
                  </a:lnTo>
                  <a:lnTo>
                    <a:pt x="2188" y="600"/>
                  </a:lnTo>
                  <a:lnTo>
                    <a:pt x="2064" y="641"/>
                  </a:lnTo>
                  <a:lnTo>
                    <a:pt x="1940" y="703"/>
                  </a:lnTo>
                  <a:lnTo>
                    <a:pt x="1817" y="785"/>
                  </a:lnTo>
                  <a:lnTo>
                    <a:pt x="1713" y="868"/>
                  </a:lnTo>
                  <a:lnTo>
                    <a:pt x="1631" y="950"/>
                  </a:lnTo>
                  <a:lnTo>
                    <a:pt x="1528" y="1054"/>
                  </a:lnTo>
                  <a:lnTo>
                    <a:pt x="1466" y="1178"/>
                  </a:lnTo>
                  <a:lnTo>
                    <a:pt x="1383" y="1281"/>
                  </a:lnTo>
                  <a:lnTo>
                    <a:pt x="1321" y="1446"/>
                  </a:lnTo>
                  <a:lnTo>
                    <a:pt x="1280" y="1611"/>
                  </a:lnTo>
                  <a:lnTo>
                    <a:pt x="1259" y="1755"/>
                  </a:lnTo>
                  <a:lnTo>
                    <a:pt x="1239" y="1900"/>
                  </a:lnTo>
                  <a:lnTo>
                    <a:pt x="1259" y="2044"/>
                  </a:lnTo>
                  <a:lnTo>
                    <a:pt x="1301" y="2168"/>
                  </a:lnTo>
                  <a:lnTo>
                    <a:pt x="1342" y="2313"/>
                  </a:lnTo>
                  <a:lnTo>
                    <a:pt x="1404" y="2437"/>
                  </a:lnTo>
                  <a:lnTo>
                    <a:pt x="1569" y="2664"/>
                  </a:lnTo>
                  <a:lnTo>
                    <a:pt x="1755" y="2891"/>
                  </a:lnTo>
                  <a:lnTo>
                    <a:pt x="1982" y="3097"/>
                  </a:lnTo>
                  <a:lnTo>
                    <a:pt x="2209" y="3304"/>
                  </a:lnTo>
                  <a:lnTo>
                    <a:pt x="1693" y="4315"/>
                  </a:lnTo>
                  <a:lnTo>
                    <a:pt x="1528" y="4212"/>
                  </a:lnTo>
                  <a:lnTo>
                    <a:pt x="1383" y="4109"/>
                  </a:lnTo>
                  <a:lnTo>
                    <a:pt x="1115" y="3840"/>
                  </a:lnTo>
                  <a:lnTo>
                    <a:pt x="888" y="3572"/>
                  </a:lnTo>
                  <a:lnTo>
                    <a:pt x="785" y="3427"/>
                  </a:lnTo>
                  <a:lnTo>
                    <a:pt x="702" y="3283"/>
                  </a:lnTo>
                  <a:lnTo>
                    <a:pt x="0" y="3861"/>
                  </a:lnTo>
                  <a:lnTo>
                    <a:pt x="83" y="4026"/>
                  </a:lnTo>
                  <a:lnTo>
                    <a:pt x="186" y="4212"/>
                  </a:lnTo>
                  <a:lnTo>
                    <a:pt x="330" y="4377"/>
                  </a:lnTo>
                  <a:lnTo>
                    <a:pt x="496" y="4542"/>
                  </a:lnTo>
                  <a:lnTo>
                    <a:pt x="661" y="4707"/>
                  </a:lnTo>
                  <a:lnTo>
                    <a:pt x="867" y="4852"/>
                  </a:lnTo>
                  <a:lnTo>
                    <a:pt x="1074" y="4996"/>
                  </a:lnTo>
                  <a:lnTo>
                    <a:pt x="1280" y="5141"/>
                  </a:lnTo>
                  <a:lnTo>
                    <a:pt x="950" y="5801"/>
                  </a:lnTo>
                  <a:lnTo>
                    <a:pt x="1569" y="6111"/>
                  </a:lnTo>
                  <a:lnTo>
                    <a:pt x="1899" y="5430"/>
                  </a:lnTo>
                  <a:lnTo>
                    <a:pt x="2106" y="5492"/>
                  </a:lnTo>
                  <a:lnTo>
                    <a:pt x="2271" y="5533"/>
                  </a:lnTo>
                  <a:lnTo>
                    <a:pt x="2457" y="5553"/>
                  </a:lnTo>
                  <a:lnTo>
                    <a:pt x="2622" y="5574"/>
                  </a:lnTo>
                  <a:lnTo>
                    <a:pt x="2931" y="5574"/>
                  </a:lnTo>
                  <a:lnTo>
                    <a:pt x="3076" y="5553"/>
                  </a:lnTo>
                  <a:lnTo>
                    <a:pt x="3220" y="5512"/>
                  </a:lnTo>
                  <a:lnTo>
                    <a:pt x="3344" y="5450"/>
                  </a:lnTo>
                  <a:lnTo>
                    <a:pt x="3468" y="5388"/>
                  </a:lnTo>
                  <a:lnTo>
                    <a:pt x="3592" y="5326"/>
                  </a:lnTo>
                  <a:lnTo>
                    <a:pt x="3695" y="5244"/>
                  </a:lnTo>
                  <a:lnTo>
                    <a:pt x="3778" y="5161"/>
                  </a:lnTo>
                  <a:lnTo>
                    <a:pt x="3860" y="5058"/>
                  </a:lnTo>
                  <a:lnTo>
                    <a:pt x="3943" y="4955"/>
                  </a:lnTo>
                  <a:lnTo>
                    <a:pt x="4005" y="4831"/>
                  </a:lnTo>
                  <a:lnTo>
                    <a:pt x="4067" y="4666"/>
                  </a:lnTo>
                  <a:lnTo>
                    <a:pt x="4128" y="4521"/>
                  </a:lnTo>
                  <a:lnTo>
                    <a:pt x="4149" y="4377"/>
                  </a:lnTo>
                  <a:lnTo>
                    <a:pt x="4149" y="4232"/>
                  </a:lnTo>
                  <a:lnTo>
                    <a:pt x="4128" y="4088"/>
                  </a:lnTo>
                  <a:lnTo>
                    <a:pt x="4108" y="3964"/>
                  </a:lnTo>
                  <a:lnTo>
                    <a:pt x="4046" y="3820"/>
                  </a:lnTo>
                  <a:lnTo>
                    <a:pt x="3984" y="3696"/>
                  </a:lnTo>
                  <a:lnTo>
                    <a:pt x="3839" y="3469"/>
                  </a:lnTo>
                  <a:lnTo>
                    <a:pt x="3633" y="3242"/>
                  </a:lnTo>
                  <a:lnTo>
                    <a:pt x="3427" y="3035"/>
                  </a:lnTo>
                  <a:lnTo>
                    <a:pt x="3200" y="2849"/>
                  </a:lnTo>
                  <a:lnTo>
                    <a:pt x="3716" y="1797"/>
                  </a:lnTo>
                  <a:lnTo>
                    <a:pt x="3943" y="1962"/>
                  </a:lnTo>
                  <a:lnTo>
                    <a:pt x="4149" y="2148"/>
                  </a:lnTo>
                  <a:lnTo>
                    <a:pt x="4335" y="2354"/>
                  </a:lnTo>
                  <a:lnTo>
                    <a:pt x="4500" y="2602"/>
                  </a:lnTo>
                  <a:lnTo>
                    <a:pt x="5202" y="1983"/>
                  </a:lnTo>
                  <a:lnTo>
                    <a:pt x="5099" y="1838"/>
                  </a:lnTo>
                  <a:lnTo>
                    <a:pt x="4995" y="1714"/>
                  </a:lnTo>
                  <a:lnTo>
                    <a:pt x="4748" y="1446"/>
                  </a:lnTo>
                  <a:lnTo>
                    <a:pt x="4459" y="1198"/>
                  </a:lnTo>
                  <a:lnTo>
                    <a:pt x="4128" y="992"/>
                  </a:lnTo>
                  <a:lnTo>
                    <a:pt x="4479" y="311"/>
                  </a:lnTo>
                  <a:lnTo>
                    <a:pt x="38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2018325" y="275275"/>
              <a:ext cx="629050" cy="403025"/>
            </a:xfrm>
            <a:custGeom>
              <a:rect b="b" l="l" r="r" t="t"/>
              <a:pathLst>
                <a:path extrusionOk="0" h="16121" w="25162">
                  <a:moveTo>
                    <a:pt x="4046" y="310"/>
                  </a:moveTo>
                  <a:lnTo>
                    <a:pt x="4417" y="330"/>
                  </a:lnTo>
                  <a:lnTo>
                    <a:pt x="4768" y="351"/>
                  </a:lnTo>
                  <a:lnTo>
                    <a:pt x="5140" y="392"/>
                  </a:lnTo>
                  <a:lnTo>
                    <a:pt x="5511" y="454"/>
                  </a:lnTo>
                  <a:lnTo>
                    <a:pt x="5883" y="516"/>
                  </a:lnTo>
                  <a:lnTo>
                    <a:pt x="6254" y="619"/>
                  </a:lnTo>
                  <a:lnTo>
                    <a:pt x="7018" y="826"/>
                  </a:lnTo>
                  <a:lnTo>
                    <a:pt x="7782" y="1094"/>
                  </a:lnTo>
                  <a:lnTo>
                    <a:pt x="8546" y="1404"/>
                  </a:lnTo>
                  <a:lnTo>
                    <a:pt x="9289" y="1734"/>
                  </a:lnTo>
                  <a:lnTo>
                    <a:pt x="10052" y="2106"/>
                  </a:lnTo>
                  <a:lnTo>
                    <a:pt x="10795" y="2518"/>
                  </a:lnTo>
                  <a:lnTo>
                    <a:pt x="11518" y="2931"/>
                  </a:lnTo>
                  <a:lnTo>
                    <a:pt x="12240" y="3365"/>
                  </a:lnTo>
                  <a:lnTo>
                    <a:pt x="12942" y="3798"/>
                  </a:lnTo>
                  <a:lnTo>
                    <a:pt x="14284" y="4665"/>
                  </a:lnTo>
                  <a:lnTo>
                    <a:pt x="15522" y="5491"/>
                  </a:lnTo>
                  <a:lnTo>
                    <a:pt x="16389" y="6089"/>
                  </a:lnTo>
                  <a:lnTo>
                    <a:pt x="17194" y="6605"/>
                  </a:lnTo>
                  <a:lnTo>
                    <a:pt x="17463" y="6771"/>
                  </a:lnTo>
                  <a:lnTo>
                    <a:pt x="17710" y="6915"/>
                  </a:lnTo>
                  <a:lnTo>
                    <a:pt x="18247" y="7163"/>
                  </a:lnTo>
                  <a:lnTo>
                    <a:pt x="18763" y="7348"/>
                  </a:lnTo>
                  <a:lnTo>
                    <a:pt x="19279" y="7514"/>
                  </a:lnTo>
                  <a:lnTo>
                    <a:pt x="19795" y="7617"/>
                  </a:lnTo>
                  <a:lnTo>
                    <a:pt x="20311" y="7699"/>
                  </a:lnTo>
                  <a:lnTo>
                    <a:pt x="20786" y="7741"/>
                  </a:lnTo>
                  <a:lnTo>
                    <a:pt x="21715" y="7741"/>
                  </a:lnTo>
                  <a:lnTo>
                    <a:pt x="22128" y="7699"/>
                  </a:lnTo>
                  <a:lnTo>
                    <a:pt x="22520" y="7658"/>
                  </a:lnTo>
                  <a:lnTo>
                    <a:pt x="22891" y="7596"/>
                  </a:lnTo>
                  <a:lnTo>
                    <a:pt x="23490" y="7472"/>
                  </a:lnTo>
                  <a:lnTo>
                    <a:pt x="23923" y="7348"/>
                  </a:lnTo>
                  <a:lnTo>
                    <a:pt x="24254" y="7245"/>
                  </a:lnTo>
                  <a:lnTo>
                    <a:pt x="24501" y="7163"/>
                  </a:lnTo>
                  <a:lnTo>
                    <a:pt x="24728" y="7039"/>
                  </a:lnTo>
                  <a:lnTo>
                    <a:pt x="22231" y="15626"/>
                  </a:lnTo>
                  <a:lnTo>
                    <a:pt x="21611" y="15708"/>
                  </a:lnTo>
                  <a:lnTo>
                    <a:pt x="21013" y="15770"/>
                  </a:lnTo>
                  <a:lnTo>
                    <a:pt x="20414" y="15791"/>
                  </a:lnTo>
                  <a:lnTo>
                    <a:pt x="19816" y="15811"/>
                  </a:lnTo>
                  <a:lnTo>
                    <a:pt x="18928" y="15791"/>
                  </a:lnTo>
                  <a:lnTo>
                    <a:pt x="18041" y="15708"/>
                  </a:lnTo>
                  <a:lnTo>
                    <a:pt x="17194" y="15605"/>
                  </a:lnTo>
                  <a:lnTo>
                    <a:pt x="16348" y="15460"/>
                  </a:lnTo>
                  <a:lnTo>
                    <a:pt x="15543" y="15254"/>
                  </a:lnTo>
                  <a:lnTo>
                    <a:pt x="14738" y="15048"/>
                  </a:lnTo>
                  <a:lnTo>
                    <a:pt x="13974" y="14800"/>
                  </a:lnTo>
                  <a:lnTo>
                    <a:pt x="13231" y="14511"/>
                  </a:lnTo>
                  <a:lnTo>
                    <a:pt x="12529" y="14201"/>
                  </a:lnTo>
                  <a:lnTo>
                    <a:pt x="11828" y="13892"/>
                  </a:lnTo>
                  <a:lnTo>
                    <a:pt x="11188" y="13541"/>
                  </a:lnTo>
                  <a:lnTo>
                    <a:pt x="10568" y="13190"/>
                  </a:lnTo>
                  <a:lnTo>
                    <a:pt x="9990" y="12818"/>
                  </a:lnTo>
                  <a:lnTo>
                    <a:pt x="9454" y="12447"/>
                  </a:lnTo>
                  <a:lnTo>
                    <a:pt x="8938" y="12075"/>
                  </a:lnTo>
                  <a:lnTo>
                    <a:pt x="8484" y="11683"/>
                  </a:lnTo>
                  <a:lnTo>
                    <a:pt x="8236" y="11497"/>
                  </a:lnTo>
                  <a:lnTo>
                    <a:pt x="7988" y="11312"/>
                  </a:lnTo>
                  <a:lnTo>
                    <a:pt x="7472" y="10961"/>
                  </a:lnTo>
                  <a:lnTo>
                    <a:pt x="6915" y="10610"/>
                  </a:lnTo>
                  <a:lnTo>
                    <a:pt x="6316" y="10300"/>
                  </a:lnTo>
                  <a:lnTo>
                    <a:pt x="5718" y="10032"/>
                  </a:lnTo>
                  <a:lnTo>
                    <a:pt x="5099" y="9763"/>
                  </a:lnTo>
                  <a:lnTo>
                    <a:pt x="4500" y="9536"/>
                  </a:lnTo>
                  <a:lnTo>
                    <a:pt x="3881" y="9309"/>
                  </a:lnTo>
                  <a:lnTo>
                    <a:pt x="3303" y="9124"/>
                  </a:lnTo>
                  <a:lnTo>
                    <a:pt x="2745" y="8958"/>
                  </a:lnTo>
                  <a:lnTo>
                    <a:pt x="1734" y="8690"/>
                  </a:lnTo>
                  <a:lnTo>
                    <a:pt x="929" y="8504"/>
                  </a:lnTo>
                  <a:lnTo>
                    <a:pt x="413" y="8381"/>
                  </a:lnTo>
                  <a:lnTo>
                    <a:pt x="2869" y="413"/>
                  </a:lnTo>
                  <a:lnTo>
                    <a:pt x="3158" y="372"/>
                  </a:lnTo>
                  <a:lnTo>
                    <a:pt x="3447" y="330"/>
                  </a:lnTo>
                  <a:lnTo>
                    <a:pt x="3757" y="310"/>
                  </a:lnTo>
                  <a:close/>
                  <a:moveTo>
                    <a:pt x="4046" y="0"/>
                  </a:moveTo>
                  <a:lnTo>
                    <a:pt x="3716" y="21"/>
                  </a:lnTo>
                  <a:lnTo>
                    <a:pt x="3385" y="41"/>
                  </a:lnTo>
                  <a:lnTo>
                    <a:pt x="3055" y="83"/>
                  </a:lnTo>
                  <a:lnTo>
                    <a:pt x="2725" y="145"/>
                  </a:lnTo>
                  <a:lnTo>
                    <a:pt x="2622" y="145"/>
                  </a:lnTo>
                  <a:lnTo>
                    <a:pt x="0" y="8628"/>
                  </a:lnTo>
                  <a:lnTo>
                    <a:pt x="186" y="8649"/>
                  </a:lnTo>
                  <a:lnTo>
                    <a:pt x="434" y="8711"/>
                  </a:lnTo>
                  <a:lnTo>
                    <a:pt x="1094" y="8855"/>
                  </a:lnTo>
                  <a:lnTo>
                    <a:pt x="2085" y="9103"/>
                  </a:lnTo>
                  <a:lnTo>
                    <a:pt x="2642" y="9268"/>
                  </a:lnTo>
                  <a:lnTo>
                    <a:pt x="3261" y="9454"/>
                  </a:lnTo>
                  <a:lnTo>
                    <a:pt x="3922" y="9660"/>
                  </a:lnTo>
                  <a:lnTo>
                    <a:pt x="4582" y="9908"/>
                  </a:lnTo>
                  <a:lnTo>
                    <a:pt x="5243" y="10176"/>
                  </a:lnTo>
                  <a:lnTo>
                    <a:pt x="5904" y="10465"/>
                  </a:lnTo>
                  <a:lnTo>
                    <a:pt x="6564" y="10796"/>
                  </a:lnTo>
                  <a:lnTo>
                    <a:pt x="7183" y="11146"/>
                  </a:lnTo>
                  <a:lnTo>
                    <a:pt x="7472" y="11332"/>
                  </a:lnTo>
                  <a:lnTo>
                    <a:pt x="7761" y="11518"/>
                  </a:lnTo>
                  <a:lnTo>
                    <a:pt x="8030" y="11724"/>
                  </a:lnTo>
                  <a:lnTo>
                    <a:pt x="8277" y="11931"/>
                  </a:lnTo>
                  <a:lnTo>
                    <a:pt x="8752" y="12323"/>
                  </a:lnTo>
                  <a:lnTo>
                    <a:pt x="9268" y="12695"/>
                  </a:lnTo>
                  <a:lnTo>
                    <a:pt x="9805" y="13087"/>
                  </a:lnTo>
                  <a:lnTo>
                    <a:pt x="10403" y="13458"/>
                  </a:lnTo>
                  <a:lnTo>
                    <a:pt x="11043" y="13809"/>
                  </a:lnTo>
                  <a:lnTo>
                    <a:pt x="11704" y="14160"/>
                  </a:lnTo>
                  <a:lnTo>
                    <a:pt x="12385" y="14490"/>
                  </a:lnTo>
                  <a:lnTo>
                    <a:pt x="13107" y="14800"/>
                  </a:lnTo>
                  <a:lnTo>
                    <a:pt x="13871" y="15089"/>
                  </a:lnTo>
                  <a:lnTo>
                    <a:pt x="14655" y="15337"/>
                  </a:lnTo>
                  <a:lnTo>
                    <a:pt x="15460" y="15564"/>
                  </a:lnTo>
                  <a:lnTo>
                    <a:pt x="16286" y="15749"/>
                  </a:lnTo>
                  <a:lnTo>
                    <a:pt x="17153" y="15915"/>
                  </a:lnTo>
                  <a:lnTo>
                    <a:pt x="18020" y="16018"/>
                  </a:lnTo>
                  <a:lnTo>
                    <a:pt x="18907" y="16100"/>
                  </a:lnTo>
                  <a:lnTo>
                    <a:pt x="19816" y="16121"/>
                  </a:lnTo>
                  <a:lnTo>
                    <a:pt x="20456" y="16100"/>
                  </a:lnTo>
                  <a:lnTo>
                    <a:pt x="21095" y="16080"/>
                  </a:lnTo>
                  <a:lnTo>
                    <a:pt x="21735" y="16018"/>
                  </a:lnTo>
                  <a:lnTo>
                    <a:pt x="22375" y="15915"/>
                  </a:lnTo>
                  <a:lnTo>
                    <a:pt x="22478" y="15894"/>
                  </a:lnTo>
                  <a:lnTo>
                    <a:pt x="25162" y="6709"/>
                  </a:lnTo>
                  <a:lnTo>
                    <a:pt x="24873" y="6605"/>
                  </a:lnTo>
                  <a:lnTo>
                    <a:pt x="24749" y="6688"/>
                  </a:lnTo>
                  <a:lnTo>
                    <a:pt x="24522" y="6812"/>
                  </a:lnTo>
                  <a:lnTo>
                    <a:pt x="24171" y="6956"/>
                  </a:lnTo>
                  <a:lnTo>
                    <a:pt x="23738" y="7101"/>
                  </a:lnTo>
                  <a:lnTo>
                    <a:pt x="23222" y="7225"/>
                  </a:lnTo>
                  <a:lnTo>
                    <a:pt x="22623" y="7348"/>
                  </a:lnTo>
                  <a:lnTo>
                    <a:pt x="22313" y="7390"/>
                  </a:lnTo>
                  <a:lnTo>
                    <a:pt x="21983" y="7410"/>
                  </a:lnTo>
                  <a:lnTo>
                    <a:pt x="21632" y="7431"/>
                  </a:lnTo>
                  <a:lnTo>
                    <a:pt x="21261" y="7452"/>
                  </a:lnTo>
                  <a:lnTo>
                    <a:pt x="20806" y="7431"/>
                  </a:lnTo>
                  <a:lnTo>
                    <a:pt x="20332" y="7390"/>
                  </a:lnTo>
                  <a:lnTo>
                    <a:pt x="19836" y="7328"/>
                  </a:lnTo>
                  <a:lnTo>
                    <a:pt x="19341" y="7204"/>
                  </a:lnTo>
                  <a:lnTo>
                    <a:pt x="18846" y="7059"/>
                  </a:lnTo>
                  <a:lnTo>
                    <a:pt x="18350" y="6874"/>
                  </a:lnTo>
                  <a:lnTo>
                    <a:pt x="17855" y="6626"/>
                  </a:lnTo>
                  <a:lnTo>
                    <a:pt x="17359" y="6358"/>
                  </a:lnTo>
                  <a:lnTo>
                    <a:pt x="16575" y="5821"/>
                  </a:lnTo>
                  <a:lnTo>
                    <a:pt x="15687" y="5243"/>
                  </a:lnTo>
                  <a:lnTo>
                    <a:pt x="14449" y="4397"/>
                  </a:lnTo>
                  <a:lnTo>
                    <a:pt x="13087" y="3530"/>
                  </a:lnTo>
                  <a:lnTo>
                    <a:pt x="12385" y="3076"/>
                  </a:lnTo>
                  <a:lnTo>
                    <a:pt x="11662" y="2642"/>
                  </a:lnTo>
                  <a:lnTo>
                    <a:pt x="10919" y="2229"/>
                  </a:lnTo>
                  <a:lnTo>
                    <a:pt x="10156" y="1817"/>
                  </a:lnTo>
                  <a:lnTo>
                    <a:pt x="9392" y="1445"/>
                  </a:lnTo>
                  <a:lnTo>
                    <a:pt x="8628" y="1094"/>
                  </a:lnTo>
                  <a:lnTo>
                    <a:pt x="7844" y="785"/>
                  </a:lnTo>
                  <a:lnTo>
                    <a:pt x="7080" y="516"/>
                  </a:lnTo>
                  <a:lnTo>
                    <a:pt x="6316" y="310"/>
                  </a:lnTo>
                  <a:lnTo>
                    <a:pt x="5924" y="207"/>
                  </a:lnTo>
                  <a:lnTo>
                    <a:pt x="5553" y="145"/>
                  </a:lnTo>
                  <a:lnTo>
                    <a:pt x="5160" y="83"/>
                  </a:lnTo>
                  <a:lnTo>
                    <a:pt x="4789" y="41"/>
                  </a:lnTo>
                  <a:lnTo>
                    <a:pt x="4417" y="21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4159325" y="1310950"/>
              <a:ext cx="654350" cy="633175"/>
            </a:xfrm>
            <a:custGeom>
              <a:rect b="b" l="l" r="r" t="t"/>
              <a:pathLst>
                <a:path extrusionOk="0" h="25327" w="26174">
                  <a:moveTo>
                    <a:pt x="17731" y="0"/>
                  </a:moveTo>
                  <a:lnTo>
                    <a:pt x="17690" y="269"/>
                  </a:lnTo>
                  <a:lnTo>
                    <a:pt x="17649" y="557"/>
                  </a:lnTo>
                  <a:lnTo>
                    <a:pt x="17546" y="970"/>
                  </a:lnTo>
                  <a:lnTo>
                    <a:pt x="17422" y="1445"/>
                  </a:lnTo>
                  <a:lnTo>
                    <a:pt x="17236" y="2002"/>
                  </a:lnTo>
                  <a:lnTo>
                    <a:pt x="16988" y="2622"/>
                  </a:lnTo>
                  <a:lnTo>
                    <a:pt x="16844" y="2952"/>
                  </a:lnTo>
                  <a:lnTo>
                    <a:pt x="16679" y="3282"/>
                  </a:lnTo>
                  <a:lnTo>
                    <a:pt x="16493" y="3633"/>
                  </a:lnTo>
                  <a:lnTo>
                    <a:pt x="16287" y="3984"/>
                  </a:lnTo>
                  <a:lnTo>
                    <a:pt x="16080" y="4335"/>
                  </a:lnTo>
                  <a:lnTo>
                    <a:pt x="15832" y="4706"/>
                  </a:lnTo>
                  <a:lnTo>
                    <a:pt x="15543" y="5057"/>
                  </a:lnTo>
                  <a:lnTo>
                    <a:pt x="15255" y="5408"/>
                  </a:lnTo>
                  <a:lnTo>
                    <a:pt x="14924" y="5780"/>
                  </a:lnTo>
                  <a:lnTo>
                    <a:pt x="14573" y="6131"/>
                  </a:lnTo>
                  <a:lnTo>
                    <a:pt x="14202" y="6482"/>
                  </a:lnTo>
                  <a:lnTo>
                    <a:pt x="13810" y="6812"/>
                  </a:lnTo>
                  <a:lnTo>
                    <a:pt x="13376" y="7142"/>
                  </a:lnTo>
                  <a:lnTo>
                    <a:pt x="12901" y="7472"/>
                  </a:lnTo>
                  <a:lnTo>
                    <a:pt x="12406" y="7782"/>
                  </a:lnTo>
                  <a:lnTo>
                    <a:pt x="11869" y="8071"/>
                  </a:lnTo>
                  <a:lnTo>
                    <a:pt x="11312" y="8360"/>
                  </a:lnTo>
                  <a:lnTo>
                    <a:pt x="10713" y="8628"/>
                  </a:lnTo>
                  <a:lnTo>
                    <a:pt x="9908" y="8979"/>
                  </a:lnTo>
                  <a:lnTo>
                    <a:pt x="9041" y="9371"/>
                  </a:lnTo>
                  <a:lnTo>
                    <a:pt x="8133" y="9825"/>
                  </a:lnTo>
                  <a:lnTo>
                    <a:pt x="7204" y="10341"/>
                  </a:lnTo>
                  <a:lnTo>
                    <a:pt x="6276" y="10878"/>
                  </a:lnTo>
                  <a:lnTo>
                    <a:pt x="5326" y="11456"/>
                  </a:lnTo>
                  <a:lnTo>
                    <a:pt x="4418" y="12075"/>
                  </a:lnTo>
                  <a:lnTo>
                    <a:pt x="3551" y="12695"/>
                  </a:lnTo>
                  <a:lnTo>
                    <a:pt x="3138" y="13025"/>
                  </a:lnTo>
                  <a:lnTo>
                    <a:pt x="2725" y="13355"/>
                  </a:lnTo>
                  <a:lnTo>
                    <a:pt x="2354" y="13685"/>
                  </a:lnTo>
                  <a:lnTo>
                    <a:pt x="1982" y="14016"/>
                  </a:lnTo>
                  <a:lnTo>
                    <a:pt x="1652" y="14346"/>
                  </a:lnTo>
                  <a:lnTo>
                    <a:pt x="1342" y="14676"/>
                  </a:lnTo>
                  <a:lnTo>
                    <a:pt x="1053" y="15027"/>
                  </a:lnTo>
                  <a:lnTo>
                    <a:pt x="806" y="15357"/>
                  </a:lnTo>
                  <a:lnTo>
                    <a:pt x="579" y="15688"/>
                  </a:lnTo>
                  <a:lnTo>
                    <a:pt x="372" y="16018"/>
                  </a:lnTo>
                  <a:lnTo>
                    <a:pt x="228" y="16348"/>
                  </a:lnTo>
                  <a:lnTo>
                    <a:pt x="104" y="16678"/>
                  </a:lnTo>
                  <a:lnTo>
                    <a:pt x="21" y="17009"/>
                  </a:lnTo>
                  <a:lnTo>
                    <a:pt x="1" y="17339"/>
                  </a:lnTo>
                  <a:lnTo>
                    <a:pt x="1" y="17648"/>
                  </a:lnTo>
                  <a:lnTo>
                    <a:pt x="42" y="17958"/>
                  </a:lnTo>
                  <a:lnTo>
                    <a:pt x="6441" y="25327"/>
                  </a:lnTo>
                  <a:lnTo>
                    <a:pt x="6606" y="25141"/>
                  </a:lnTo>
                  <a:lnTo>
                    <a:pt x="7142" y="24605"/>
                  </a:lnTo>
                  <a:lnTo>
                    <a:pt x="7514" y="24254"/>
                  </a:lnTo>
                  <a:lnTo>
                    <a:pt x="7968" y="23841"/>
                  </a:lnTo>
                  <a:lnTo>
                    <a:pt x="8505" y="23387"/>
                  </a:lnTo>
                  <a:lnTo>
                    <a:pt x="9103" y="22891"/>
                  </a:lnTo>
                  <a:lnTo>
                    <a:pt x="9764" y="22375"/>
                  </a:lnTo>
                  <a:lnTo>
                    <a:pt x="10507" y="21859"/>
                  </a:lnTo>
                  <a:lnTo>
                    <a:pt x="11291" y="21323"/>
                  </a:lnTo>
                  <a:lnTo>
                    <a:pt x="12117" y="20786"/>
                  </a:lnTo>
                  <a:lnTo>
                    <a:pt x="13025" y="20291"/>
                  </a:lnTo>
                  <a:lnTo>
                    <a:pt x="13479" y="20043"/>
                  </a:lnTo>
                  <a:lnTo>
                    <a:pt x="13975" y="19795"/>
                  </a:lnTo>
                  <a:lnTo>
                    <a:pt x="14449" y="19568"/>
                  </a:lnTo>
                  <a:lnTo>
                    <a:pt x="14945" y="19341"/>
                  </a:lnTo>
                  <a:lnTo>
                    <a:pt x="15461" y="19135"/>
                  </a:lnTo>
                  <a:lnTo>
                    <a:pt x="15977" y="18949"/>
                  </a:lnTo>
                  <a:lnTo>
                    <a:pt x="16493" y="18742"/>
                  </a:lnTo>
                  <a:lnTo>
                    <a:pt x="17009" y="18495"/>
                  </a:lnTo>
                  <a:lnTo>
                    <a:pt x="17504" y="18247"/>
                  </a:lnTo>
                  <a:lnTo>
                    <a:pt x="18000" y="17937"/>
                  </a:lnTo>
                  <a:lnTo>
                    <a:pt x="18495" y="17628"/>
                  </a:lnTo>
                  <a:lnTo>
                    <a:pt x="18970" y="17298"/>
                  </a:lnTo>
                  <a:lnTo>
                    <a:pt x="19445" y="16926"/>
                  </a:lnTo>
                  <a:lnTo>
                    <a:pt x="19899" y="16554"/>
                  </a:lnTo>
                  <a:lnTo>
                    <a:pt x="20353" y="16162"/>
                  </a:lnTo>
                  <a:lnTo>
                    <a:pt x="20786" y="15770"/>
                  </a:lnTo>
                  <a:lnTo>
                    <a:pt x="21220" y="15357"/>
                  </a:lnTo>
                  <a:lnTo>
                    <a:pt x="21633" y="14944"/>
                  </a:lnTo>
                  <a:lnTo>
                    <a:pt x="22417" y="14098"/>
                  </a:lnTo>
                  <a:lnTo>
                    <a:pt x="23139" y="13252"/>
                  </a:lnTo>
                  <a:lnTo>
                    <a:pt x="23821" y="12426"/>
                  </a:lnTo>
                  <a:lnTo>
                    <a:pt x="24399" y="11662"/>
                  </a:lnTo>
                  <a:lnTo>
                    <a:pt x="24915" y="10940"/>
                  </a:lnTo>
                  <a:lnTo>
                    <a:pt x="25348" y="10321"/>
                  </a:lnTo>
                  <a:lnTo>
                    <a:pt x="25967" y="9392"/>
                  </a:lnTo>
                  <a:lnTo>
                    <a:pt x="26174" y="9062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4380700" y="1532325"/>
              <a:ext cx="244125" cy="229125"/>
            </a:xfrm>
            <a:custGeom>
              <a:rect b="b" l="l" r="r" t="t"/>
              <a:pathLst>
                <a:path extrusionOk="0" h="9165" w="9765">
                  <a:moveTo>
                    <a:pt x="5388" y="0"/>
                  </a:moveTo>
                  <a:lnTo>
                    <a:pt x="5037" y="21"/>
                  </a:lnTo>
                  <a:lnTo>
                    <a:pt x="4707" y="62"/>
                  </a:lnTo>
                  <a:lnTo>
                    <a:pt x="4356" y="124"/>
                  </a:lnTo>
                  <a:lnTo>
                    <a:pt x="4026" y="227"/>
                  </a:lnTo>
                  <a:lnTo>
                    <a:pt x="3592" y="392"/>
                  </a:lnTo>
                  <a:lnTo>
                    <a:pt x="3159" y="599"/>
                  </a:lnTo>
                  <a:lnTo>
                    <a:pt x="2746" y="847"/>
                  </a:lnTo>
                  <a:lnTo>
                    <a:pt x="2333" y="1136"/>
                  </a:lnTo>
                  <a:lnTo>
                    <a:pt x="1962" y="1445"/>
                  </a:lnTo>
                  <a:lnTo>
                    <a:pt x="1590" y="1796"/>
                  </a:lnTo>
                  <a:lnTo>
                    <a:pt x="1239" y="2168"/>
                  </a:lnTo>
                  <a:lnTo>
                    <a:pt x="930" y="2580"/>
                  </a:lnTo>
                  <a:lnTo>
                    <a:pt x="661" y="2993"/>
                  </a:lnTo>
                  <a:lnTo>
                    <a:pt x="434" y="3427"/>
                  </a:lnTo>
                  <a:lnTo>
                    <a:pt x="248" y="3860"/>
                  </a:lnTo>
                  <a:lnTo>
                    <a:pt x="166" y="4087"/>
                  </a:lnTo>
                  <a:lnTo>
                    <a:pt x="104" y="4314"/>
                  </a:lnTo>
                  <a:lnTo>
                    <a:pt x="63" y="4541"/>
                  </a:lnTo>
                  <a:lnTo>
                    <a:pt x="21" y="4768"/>
                  </a:lnTo>
                  <a:lnTo>
                    <a:pt x="1" y="4995"/>
                  </a:lnTo>
                  <a:lnTo>
                    <a:pt x="1" y="5223"/>
                  </a:lnTo>
                  <a:lnTo>
                    <a:pt x="1" y="5429"/>
                  </a:lnTo>
                  <a:lnTo>
                    <a:pt x="42" y="5656"/>
                  </a:lnTo>
                  <a:lnTo>
                    <a:pt x="83" y="5883"/>
                  </a:lnTo>
                  <a:lnTo>
                    <a:pt x="145" y="6089"/>
                  </a:lnTo>
                  <a:lnTo>
                    <a:pt x="248" y="6420"/>
                  </a:lnTo>
                  <a:lnTo>
                    <a:pt x="393" y="6729"/>
                  </a:lnTo>
                  <a:lnTo>
                    <a:pt x="579" y="7018"/>
                  </a:lnTo>
                  <a:lnTo>
                    <a:pt x="764" y="7287"/>
                  </a:lnTo>
                  <a:lnTo>
                    <a:pt x="991" y="7555"/>
                  </a:lnTo>
                  <a:lnTo>
                    <a:pt x="1219" y="7823"/>
                  </a:lnTo>
                  <a:lnTo>
                    <a:pt x="1487" y="8050"/>
                  </a:lnTo>
                  <a:lnTo>
                    <a:pt x="1776" y="8257"/>
                  </a:lnTo>
                  <a:lnTo>
                    <a:pt x="2065" y="8463"/>
                  </a:lnTo>
                  <a:lnTo>
                    <a:pt x="2374" y="8649"/>
                  </a:lnTo>
                  <a:lnTo>
                    <a:pt x="2705" y="8793"/>
                  </a:lnTo>
                  <a:lnTo>
                    <a:pt x="3056" y="8917"/>
                  </a:lnTo>
                  <a:lnTo>
                    <a:pt x="3407" y="9020"/>
                  </a:lnTo>
                  <a:lnTo>
                    <a:pt x="3757" y="9103"/>
                  </a:lnTo>
                  <a:lnTo>
                    <a:pt x="4129" y="9144"/>
                  </a:lnTo>
                  <a:lnTo>
                    <a:pt x="4501" y="9165"/>
                  </a:lnTo>
                  <a:lnTo>
                    <a:pt x="4789" y="9144"/>
                  </a:lnTo>
                  <a:lnTo>
                    <a:pt x="5058" y="9124"/>
                  </a:lnTo>
                  <a:lnTo>
                    <a:pt x="5326" y="9082"/>
                  </a:lnTo>
                  <a:lnTo>
                    <a:pt x="5615" y="9020"/>
                  </a:lnTo>
                  <a:lnTo>
                    <a:pt x="5883" y="8938"/>
                  </a:lnTo>
                  <a:lnTo>
                    <a:pt x="6172" y="8855"/>
                  </a:lnTo>
                  <a:lnTo>
                    <a:pt x="6441" y="8732"/>
                  </a:lnTo>
                  <a:lnTo>
                    <a:pt x="6730" y="8587"/>
                  </a:lnTo>
                  <a:lnTo>
                    <a:pt x="7122" y="8360"/>
                  </a:lnTo>
                  <a:lnTo>
                    <a:pt x="7493" y="8133"/>
                  </a:lnTo>
                  <a:lnTo>
                    <a:pt x="7844" y="7865"/>
                  </a:lnTo>
                  <a:lnTo>
                    <a:pt x="8175" y="7576"/>
                  </a:lnTo>
                  <a:lnTo>
                    <a:pt x="8484" y="7266"/>
                  </a:lnTo>
                  <a:lnTo>
                    <a:pt x="8773" y="6956"/>
                  </a:lnTo>
                  <a:lnTo>
                    <a:pt x="9021" y="6626"/>
                  </a:lnTo>
                  <a:lnTo>
                    <a:pt x="9227" y="6275"/>
                  </a:lnTo>
                  <a:lnTo>
                    <a:pt x="9413" y="5904"/>
                  </a:lnTo>
                  <a:lnTo>
                    <a:pt x="9558" y="5532"/>
                  </a:lnTo>
                  <a:lnTo>
                    <a:pt x="9661" y="5140"/>
                  </a:lnTo>
                  <a:lnTo>
                    <a:pt x="9743" y="4748"/>
                  </a:lnTo>
                  <a:lnTo>
                    <a:pt x="9764" y="4335"/>
                  </a:lnTo>
                  <a:lnTo>
                    <a:pt x="9743" y="3922"/>
                  </a:lnTo>
                  <a:lnTo>
                    <a:pt x="9681" y="3489"/>
                  </a:lnTo>
                  <a:lnTo>
                    <a:pt x="9558" y="3055"/>
                  </a:lnTo>
                  <a:lnTo>
                    <a:pt x="9434" y="2725"/>
                  </a:lnTo>
                  <a:lnTo>
                    <a:pt x="9289" y="2395"/>
                  </a:lnTo>
                  <a:lnTo>
                    <a:pt x="9104" y="2085"/>
                  </a:lnTo>
                  <a:lnTo>
                    <a:pt x="8918" y="1796"/>
                  </a:lnTo>
                  <a:lnTo>
                    <a:pt x="8691" y="1528"/>
                  </a:lnTo>
                  <a:lnTo>
                    <a:pt x="8464" y="1280"/>
                  </a:lnTo>
                  <a:lnTo>
                    <a:pt x="8216" y="1053"/>
                  </a:lnTo>
                  <a:lnTo>
                    <a:pt x="7948" y="826"/>
                  </a:lnTo>
                  <a:lnTo>
                    <a:pt x="7659" y="640"/>
                  </a:lnTo>
                  <a:lnTo>
                    <a:pt x="7370" y="475"/>
                  </a:lnTo>
                  <a:lnTo>
                    <a:pt x="7060" y="351"/>
                  </a:lnTo>
                  <a:lnTo>
                    <a:pt x="6730" y="227"/>
                  </a:lnTo>
                  <a:lnTo>
                    <a:pt x="6400" y="124"/>
                  </a:lnTo>
                  <a:lnTo>
                    <a:pt x="6069" y="62"/>
                  </a:lnTo>
                  <a:lnTo>
                    <a:pt x="5718" y="21"/>
                  </a:lnTo>
                  <a:lnTo>
                    <a:pt x="5388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4380700" y="1532325"/>
              <a:ext cx="244125" cy="229125"/>
            </a:xfrm>
            <a:custGeom>
              <a:rect b="b" l="l" r="r" t="t"/>
              <a:pathLst>
                <a:path extrusionOk="0" fill="none" h="9165" w="9765">
                  <a:moveTo>
                    <a:pt x="5388" y="0"/>
                  </a:moveTo>
                  <a:lnTo>
                    <a:pt x="5388" y="0"/>
                  </a:lnTo>
                  <a:lnTo>
                    <a:pt x="5037" y="21"/>
                  </a:lnTo>
                  <a:lnTo>
                    <a:pt x="4707" y="62"/>
                  </a:lnTo>
                  <a:lnTo>
                    <a:pt x="4356" y="124"/>
                  </a:lnTo>
                  <a:lnTo>
                    <a:pt x="4026" y="227"/>
                  </a:lnTo>
                  <a:lnTo>
                    <a:pt x="4026" y="227"/>
                  </a:lnTo>
                  <a:lnTo>
                    <a:pt x="3592" y="392"/>
                  </a:lnTo>
                  <a:lnTo>
                    <a:pt x="3159" y="599"/>
                  </a:lnTo>
                  <a:lnTo>
                    <a:pt x="2746" y="847"/>
                  </a:lnTo>
                  <a:lnTo>
                    <a:pt x="2333" y="1136"/>
                  </a:lnTo>
                  <a:lnTo>
                    <a:pt x="1962" y="1445"/>
                  </a:lnTo>
                  <a:lnTo>
                    <a:pt x="1590" y="1796"/>
                  </a:lnTo>
                  <a:lnTo>
                    <a:pt x="1239" y="2168"/>
                  </a:lnTo>
                  <a:lnTo>
                    <a:pt x="930" y="2580"/>
                  </a:lnTo>
                  <a:lnTo>
                    <a:pt x="661" y="2993"/>
                  </a:lnTo>
                  <a:lnTo>
                    <a:pt x="434" y="3427"/>
                  </a:lnTo>
                  <a:lnTo>
                    <a:pt x="248" y="3860"/>
                  </a:lnTo>
                  <a:lnTo>
                    <a:pt x="166" y="4087"/>
                  </a:lnTo>
                  <a:lnTo>
                    <a:pt x="104" y="4314"/>
                  </a:lnTo>
                  <a:lnTo>
                    <a:pt x="63" y="4541"/>
                  </a:lnTo>
                  <a:lnTo>
                    <a:pt x="21" y="4768"/>
                  </a:lnTo>
                  <a:lnTo>
                    <a:pt x="1" y="4995"/>
                  </a:lnTo>
                  <a:lnTo>
                    <a:pt x="1" y="5223"/>
                  </a:lnTo>
                  <a:lnTo>
                    <a:pt x="1" y="5429"/>
                  </a:lnTo>
                  <a:lnTo>
                    <a:pt x="42" y="5656"/>
                  </a:lnTo>
                  <a:lnTo>
                    <a:pt x="83" y="5883"/>
                  </a:lnTo>
                  <a:lnTo>
                    <a:pt x="145" y="6089"/>
                  </a:lnTo>
                  <a:lnTo>
                    <a:pt x="145" y="6089"/>
                  </a:lnTo>
                  <a:lnTo>
                    <a:pt x="248" y="6420"/>
                  </a:lnTo>
                  <a:lnTo>
                    <a:pt x="393" y="6729"/>
                  </a:lnTo>
                  <a:lnTo>
                    <a:pt x="579" y="7018"/>
                  </a:lnTo>
                  <a:lnTo>
                    <a:pt x="764" y="7287"/>
                  </a:lnTo>
                  <a:lnTo>
                    <a:pt x="991" y="7555"/>
                  </a:lnTo>
                  <a:lnTo>
                    <a:pt x="1219" y="7823"/>
                  </a:lnTo>
                  <a:lnTo>
                    <a:pt x="1487" y="8050"/>
                  </a:lnTo>
                  <a:lnTo>
                    <a:pt x="1776" y="8257"/>
                  </a:lnTo>
                  <a:lnTo>
                    <a:pt x="2065" y="8463"/>
                  </a:lnTo>
                  <a:lnTo>
                    <a:pt x="2374" y="8649"/>
                  </a:lnTo>
                  <a:lnTo>
                    <a:pt x="2705" y="8793"/>
                  </a:lnTo>
                  <a:lnTo>
                    <a:pt x="3056" y="8917"/>
                  </a:lnTo>
                  <a:lnTo>
                    <a:pt x="3407" y="9020"/>
                  </a:lnTo>
                  <a:lnTo>
                    <a:pt x="3757" y="9103"/>
                  </a:lnTo>
                  <a:lnTo>
                    <a:pt x="4129" y="9144"/>
                  </a:lnTo>
                  <a:lnTo>
                    <a:pt x="4501" y="9165"/>
                  </a:lnTo>
                  <a:lnTo>
                    <a:pt x="4501" y="9165"/>
                  </a:lnTo>
                  <a:lnTo>
                    <a:pt x="4789" y="9144"/>
                  </a:lnTo>
                  <a:lnTo>
                    <a:pt x="5058" y="9124"/>
                  </a:lnTo>
                  <a:lnTo>
                    <a:pt x="5326" y="9082"/>
                  </a:lnTo>
                  <a:lnTo>
                    <a:pt x="5615" y="9020"/>
                  </a:lnTo>
                  <a:lnTo>
                    <a:pt x="5883" y="8938"/>
                  </a:lnTo>
                  <a:lnTo>
                    <a:pt x="6172" y="8855"/>
                  </a:lnTo>
                  <a:lnTo>
                    <a:pt x="6441" y="8732"/>
                  </a:lnTo>
                  <a:lnTo>
                    <a:pt x="6730" y="8587"/>
                  </a:lnTo>
                  <a:lnTo>
                    <a:pt x="6730" y="8587"/>
                  </a:lnTo>
                  <a:lnTo>
                    <a:pt x="7122" y="8360"/>
                  </a:lnTo>
                  <a:lnTo>
                    <a:pt x="7493" y="8133"/>
                  </a:lnTo>
                  <a:lnTo>
                    <a:pt x="7844" y="7865"/>
                  </a:lnTo>
                  <a:lnTo>
                    <a:pt x="8175" y="7576"/>
                  </a:lnTo>
                  <a:lnTo>
                    <a:pt x="8484" y="7266"/>
                  </a:lnTo>
                  <a:lnTo>
                    <a:pt x="8773" y="6956"/>
                  </a:lnTo>
                  <a:lnTo>
                    <a:pt x="9021" y="6626"/>
                  </a:lnTo>
                  <a:lnTo>
                    <a:pt x="9227" y="6275"/>
                  </a:lnTo>
                  <a:lnTo>
                    <a:pt x="9413" y="5904"/>
                  </a:lnTo>
                  <a:lnTo>
                    <a:pt x="9558" y="5532"/>
                  </a:lnTo>
                  <a:lnTo>
                    <a:pt x="9661" y="5140"/>
                  </a:lnTo>
                  <a:lnTo>
                    <a:pt x="9743" y="4748"/>
                  </a:lnTo>
                  <a:lnTo>
                    <a:pt x="9764" y="4335"/>
                  </a:lnTo>
                  <a:lnTo>
                    <a:pt x="9743" y="3922"/>
                  </a:lnTo>
                  <a:lnTo>
                    <a:pt x="9681" y="3489"/>
                  </a:lnTo>
                  <a:lnTo>
                    <a:pt x="9558" y="3055"/>
                  </a:lnTo>
                  <a:lnTo>
                    <a:pt x="9558" y="3055"/>
                  </a:lnTo>
                  <a:lnTo>
                    <a:pt x="9434" y="2725"/>
                  </a:lnTo>
                  <a:lnTo>
                    <a:pt x="9289" y="2395"/>
                  </a:lnTo>
                  <a:lnTo>
                    <a:pt x="9104" y="2085"/>
                  </a:lnTo>
                  <a:lnTo>
                    <a:pt x="8918" y="1796"/>
                  </a:lnTo>
                  <a:lnTo>
                    <a:pt x="8691" y="1528"/>
                  </a:lnTo>
                  <a:lnTo>
                    <a:pt x="8464" y="1280"/>
                  </a:lnTo>
                  <a:lnTo>
                    <a:pt x="8216" y="1053"/>
                  </a:lnTo>
                  <a:lnTo>
                    <a:pt x="7948" y="826"/>
                  </a:lnTo>
                  <a:lnTo>
                    <a:pt x="7659" y="640"/>
                  </a:lnTo>
                  <a:lnTo>
                    <a:pt x="7370" y="475"/>
                  </a:lnTo>
                  <a:lnTo>
                    <a:pt x="7060" y="351"/>
                  </a:lnTo>
                  <a:lnTo>
                    <a:pt x="6730" y="227"/>
                  </a:lnTo>
                  <a:lnTo>
                    <a:pt x="6400" y="124"/>
                  </a:lnTo>
                  <a:lnTo>
                    <a:pt x="6069" y="62"/>
                  </a:lnTo>
                  <a:lnTo>
                    <a:pt x="5718" y="21"/>
                  </a:lnTo>
                  <a:lnTo>
                    <a:pt x="538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4442625" y="1577225"/>
              <a:ext cx="119750" cy="147600"/>
            </a:xfrm>
            <a:custGeom>
              <a:rect b="b" l="l" r="r" t="t"/>
              <a:pathLst>
                <a:path extrusionOk="0" h="5904" w="4790">
                  <a:moveTo>
                    <a:pt x="1301" y="1796"/>
                  </a:moveTo>
                  <a:lnTo>
                    <a:pt x="1796" y="2621"/>
                  </a:lnTo>
                  <a:lnTo>
                    <a:pt x="1590" y="2663"/>
                  </a:lnTo>
                  <a:lnTo>
                    <a:pt x="1404" y="2663"/>
                  </a:lnTo>
                  <a:lnTo>
                    <a:pt x="1322" y="2642"/>
                  </a:lnTo>
                  <a:lnTo>
                    <a:pt x="1239" y="2601"/>
                  </a:lnTo>
                  <a:lnTo>
                    <a:pt x="1177" y="2560"/>
                  </a:lnTo>
                  <a:lnTo>
                    <a:pt x="1115" y="2498"/>
                  </a:lnTo>
                  <a:lnTo>
                    <a:pt x="1095" y="2415"/>
                  </a:lnTo>
                  <a:lnTo>
                    <a:pt x="1074" y="2333"/>
                  </a:lnTo>
                  <a:lnTo>
                    <a:pt x="1053" y="2250"/>
                  </a:lnTo>
                  <a:lnTo>
                    <a:pt x="1074" y="2167"/>
                  </a:lnTo>
                  <a:lnTo>
                    <a:pt x="1095" y="2064"/>
                  </a:lnTo>
                  <a:lnTo>
                    <a:pt x="1136" y="1982"/>
                  </a:lnTo>
                  <a:lnTo>
                    <a:pt x="1198" y="1878"/>
                  </a:lnTo>
                  <a:lnTo>
                    <a:pt x="1301" y="1796"/>
                  </a:lnTo>
                  <a:close/>
                  <a:moveTo>
                    <a:pt x="3427" y="3261"/>
                  </a:moveTo>
                  <a:lnTo>
                    <a:pt x="3489" y="3282"/>
                  </a:lnTo>
                  <a:lnTo>
                    <a:pt x="3572" y="3323"/>
                  </a:lnTo>
                  <a:lnTo>
                    <a:pt x="3634" y="3365"/>
                  </a:lnTo>
                  <a:lnTo>
                    <a:pt x="3695" y="3427"/>
                  </a:lnTo>
                  <a:lnTo>
                    <a:pt x="3716" y="3509"/>
                  </a:lnTo>
                  <a:lnTo>
                    <a:pt x="3737" y="3592"/>
                  </a:lnTo>
                  <a:lnTo>
                    <a:pt x="3757" y="3654"/>
                  </a:lnTo>
                  <a:lnTo>
                    <a:pt x="3737" y="3736"/>
                  </a:lnTo>
                  <a:lnTo>
                    <a:pt x="3716" y="3839"/>
                  </a:lnTo>
                  <a:lnTo>
                    <a:pt x="3654" y="3922"/>
                  </a:lnTo>
                  <a:lnTo>
                    <a:pt x="3592" y="4004"/>
                  </a:lnTo>
                  <a:lnTo>
                    <a:pt x="3510" y="4108"/>
                  </a:lnTo>
                  <a:lnTo>
                    <a:pt x="3014" y="3282"/>
                  </a:lnTo>
                  <a:lnTo>
                    <a:pt x="3221" y="3261"/>
                  </a:lnTo>
                  <a:close/>
                  <a:moveTo>
                    <a:pt x="1012" y="0"/>
                  </a:moveTo>
                  <a:lnTo>
                    <a:pt x="413" y="351"/>
                  </a:lnTo>
                  <a:lnTo>
                    <a:pt x="826" y="1011"/>
                  </a:lnTo>
                  <a:lnTo>
                    <a:pt x="661" y="1135"/>
                  </a:lnTo>
                  <a:lnTo>
                    <a:pt x="537" y="1259"/>
                  </a:lnTo>
                  <a:lnTo>
                    <a:pt x="413" y="1404"/>
                  </a:lnTo>
                  <a:lnTo>
                    <a:pt x="310" y="1528"/>
                  </a:lnTo>
                  <a:lnTo>
                    <a:pt x="207" y="1672"/>
                  </a:lnTo>
                  <a:lnTo>
                    <a:pt x="145" y="1796"/>
                  </a:lnTo>
                  <a:lnTo>
                    <a:pt x="83" y="1940"/>
                  </a:lnTo>
                  <a:lnTo>
                    <a:pt x="42" y="2085"/>
                  </a:lnTo>
                  <a:lnTo>
                    <a:pt x="21" y="2209"/>
                  </a:lnTo>
                  <a:lnTo>
                    <a:pt x="1" y="2353"/>
                  </a:lnTo>
                  <a:lnTo>
                    <a:pt x="1" y="2477"/>
                  </a:lnTo>
                  <a:lnTo>
                    <a:pt x="21" y="2621"/>
                  </a:lnTo>
                  <a:lnTo>
                    <a:pt x="42" y="2745"/>
                  </a:lnTo>
                  <a:lnTo>
                    <a:pt x="83" y="2869"/>
                  </a:lnTo>
                  <a:lnTo>
                    <a:pt x="145" y="2993"/>
                  </a:lnTo>
                  <a:lnTo>
                    <a:pt x="207" y="3117"/>
                  </a:lnTo>
                  <a:lnTo>
                    <a:pt x="310" y="3261"/>
                  </a:lnTo>
                  <a:lnTo>
                    <a:pt x="413" y="3385"/>
                  </a:lnTo>
                  <a:lnTo>
                    <a:pt x="517" y="3488"/>
                  </a:lnTo>
                  <a:lnTo>
                    <a:pt x="641" y="3571"/>
                  </a:lnTo>
                  <a:lnTo>
                    <a:pt x="764" y="3633"/>
                  </a:lnTo>
                  <a:lnTo>
                    <a:pt x="909" y="3674"/>
                  </a:lnTo>
                  <a:lnTo>
                    <a:pt x="1033" y="3695"/>
                  </a:lnTo>
                  <a:lnTo>
                    <a:pt x="1177" y="3715"/>
                  </a:lnTo>
                  <a:lnTo>
                    <a:pt x="1466" y="3695"/>
                  </a:lnTo>
                  <a:lnTo>
                    <a:pt x="1755" y="3654"/>
                  </a:lnTo>
                  <a:lnTo>
                    <a:pt x="2044" y="3592"/>
                  </a:lnTo>
                  <a:lnTo>
                    <a:pt x="2333" y="3488"/>
                  </a:lnTo>
                  <a:lnTo>
                    <a:pt x="2932" y="4479"/>
                  </a:lnTo>
                  <a:lnTo>
                    <a:pt x="2767" y="4562"/>
                  </a:lnTo>
                  <a:lnTo>
                    <a:pt x="2581" y="4624"/>
                  </a:lnTo>
                  <a:lnTo>
                    <a:pt x="2230" y="4706"/>
                  </a:lnTo>
                  <a:lnTo>
                    <a:pt x="1858" y="4768"/>
                  </a:lnTo>
                  <a:lnTo>
                    <a:pt x="1693" y="4768"/>
                  </a:lnTo>
                  <a:lnTo>
                    <a:pt x="1528" y="4748"/>
                  </a:lnTo>
                  <a:lnTo>
                    <a:pt x="1652" y="5676"/>
                  </a:lnTo>
                  <a:lnTo>
                    <a:pt x="2044" y="5676"/>
                  </a:lnTo>
                  <a:lnTo>
                    <a:pt x="2251" y="5656"/>
                  </a:lnTo>
                  <a:lnTo>
                    <a:pt x="2478" y="5614"/>
                  </a:lnTo>
                  <a:lnTo>
                    <a:pt x="2705" y="5553"/>
                  </a:lnTo>
                  <a:lnTo>
                    <a:pt x="2932" y="5470"/>
                  </a:lnTo>
                  <a:lnTo>
                    <a:pt x="3179" y="5367"/>
                  </a:lnTo>
                  <a:lnTo>
                    <a:pt x="3406" y="5264"/>
                  </a:lnTo>
                  <a:lnTo>
                    <a:pt x="3799" y="5903"/>
                  </a:lnTo>
                  <a:lnTo>
                    <a:pt x="4377" y="5532"/>
                  </a:lnTo>
                  <a:lnTo>
                    <a:pt x="3984" y="4871"/>
                  </a:lnTo>
                  <a:lnTo>
                    <a:pt x="4129" y="4748"/>
                  </a:lnTo>
                  <a:lnTo>
                    <a:pt x="4273" y="4624"/>
                  </a:lnTo>
                  <a:lnTo>
                    <a:pt x="4397" y="4479"/>
                  </a:lnTo>
                  <a:lnTo>
                    <a:pt x="4500" y="4355"/>
                  </a:lnTo>
                  <a:lnTo>
                    <a:pt x="4583" y="4211"/>
                  </a:lnTo>
                  <a:lnTo>
                    <a:pt x="4645" y="4087"/>
                  </a:lnTo>
                  <a:lnTo>
                    <a:pt x="4707" y="3943"/>
                  </a:lnTo>
                  <a:lnTo>
                    <a:pt x="4748" y="3819"/>
                  </a:lnTo>
                  <a:lnTo>
                    <a:pt x="4769" y="3674"/>
                  </a:lnTo>
                  <a:lnTo>
                    <a:pt x="4789" y="3550"/>
                  </a:lnTo>
                  <a:lnTo>
                    <a:pt x="4789" y="3406"/>
                  </a:lnTo>
                  <a:lnTo>
                    <a:pt x="4769" y="3282"/>
                  </a:lnTo>
                  <a:lnTo>
                    <a:pt x="4748" y="3158"/>
                  </a:lnTo>
                  <a:lnTo>
                    <a:pt x="4707" y="3034"/>
                  </a:lnTo>
                  <a:lnTo>
                    <a:pt x="4666" y="2910"/>
                  </a:lnTo>
                  <a:lnTo>
                    <a:pt x="4583" y="2787"/>
                  </a:lnTo>
                  <a:lnTo>
                    <a:pt x="4500" y="2642"/>
                  </a:lnTo>
                  <a:lnTo>
                    <a:pt x="4397" y="2518"/>
                  </a:lnTo>
                  <a:lnTo>
                    <a:pt x="4273" y="2415"/>
                  </a:lnTo>
                  <a:lnTo>
                    <a:pt x="4150" y="2333"/>
                  </a:lnTo>
                  <a:lnTo>
                    <a:pt x="4026" y="2291"/>
                  </a:lnTo>
                  <a:lnTo>
                    <a:pt x="3902" y="2229"/>
                  </a:lnTo>
                  <a:lnTo>
                    <a:pt x="3778" y="2209"/>
                  </a:lnTo>
                  <a:lnTo>
                    <a:pt x="3634" y="2188"/>
                  </a:lnTo>
                  <a:lnTo>
                    <a:pt x="3345" y="2209"/>
                  </a:lnTo>
                  <a:lnTo>
                    <a:pt x="3056" y="2250"/>
                  </a:lnTo>
                  <a:lnTo>
                    <a:pt x="2767" y="2333"/>
                  </a:lnTo>
                  <a:lnTo>
                    <a:pt x="2478" y="2415"/>
                  </a:lnTo>
                  <a:lnTo>
                    <a:pt x="1879" y="1404"/>
                  </a:lnTo>
                  <a:lnTo>
                    <a:pt x="2127" y="1321"/>
                  </a:lnTo>
                  <a:lnTo>
                    <a:pt x="2395" y="1239"/>
                  </a:lnTo>
                  <a:lnTo>
                    <a:pt x="2663" y="1197"/>
                  </a:lnTo>
                  <a:lnTo>
                    <a:pt x="2973" y="1177"/>
                  </a:lnTo>
                  <a:lnTo>
                    <a:pt x="2829" y="268"/>
                  </a:lnTo>
                  <a:lnTo>
                    <a:pt x="2643" y="268"/>
                  </a:lnTo>
                  <a:lnTo>
                    <a:pt x="2478" y="289"/>
                  </a:lnTo>
                  <a:lnTo>
                    <a:pt x="2127" y="351"/>
                  </a:lnTo>
                  <a:lnTo>
                    <a:pt x="1755" y="475"/>
                  </a:lnTo>
                  <a:lnTo>
                    <a:pt x="1404" y="640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4178425" y="1353775"/>
              <a:ext cx="597575" cy="557325"/>
            </a:xfrm>
            <a:custGeom>
              <a:rect b="b" l="l" r="r" t="t"/>
              <a:pathLst>
                <a:path extrusionOk="0" h="22293" w="23903">
                  <a:moveTo>
                    <a:pt x="17607" y="516"/>
                  </a:moveTo>
                  <a:lnTo>
                    <a:pt x="23531" y="7204"/>
                  </a:lnTo>
                  <a:lnTo>
                    <a:pt x="23304" y="7700"/>
                  </a:lnTo>
                  <a:lnTo>
                    <a:pt x="23077" y="8174"/>
                  </a:lnTo>
                  <a:lnTo>
                    <a:pt x="22809" y="8649"/>
                  </a:lnTo>
                  <a:lnTo>
                    <a:pt x="22541" y="9103"/>
                  </a:lnTo>
                  <a:lnTo>
                    <a:pt x="22272" y="9557"/>
                  </a:lnTo>
                  <a:lnTo>
                    <a:pt x="21983" y="9991"/>
                  </a:lnTo>
                  <a:lnTo>
                    <a:pt x="21694" y="10404"/>
                  </a:lnTo>
                  <a:lnTo>
                    <a:pt x="21385" y="10796"/>
                  </a:lnTo>
                  <a:lnTo>
                    <a:pt x="21054" y="11188"/>
                  </a:lnTo>
                  <a:lnTo>
                    <a:pt x="20724" y="11580"/>
                  </a:lnTo>
                  <a:lnTo>
                    <a:pt x="20394" y="11952"/>
                  </a:lnTo>
                  <a:lnTo>
                    <a:pt x="20064" y="12303"/>
                  </a:lnTo>
                  <a:lnTo>
                    <a:pt x="19713" y="12633"/>
                  </a:lnTo>
                  <a:lnTo>
                    <a:pt x="19362" y="12963"/>
                  </a:lnTo>
                  <a:lnTo>
                    <a:pt x="18639" y="13582"/>
                  </a:lnTo>
                  <a:lnTo>
                    <a:pt x="17896" y="14160"/>
                  </a:lnTo>
                  <a:lnTo>
                    <a:pt x="17174" y="14676"/>
                  </a:lnTo>
                  <a:lnTo>
                    <a:pt x="16431" y="15151"/>
                  </a:lnTo>
                  <a:lnTo>
                    <a:pt x="15688" y="15564"/>
                  </a:lnTo>
                  <a:lnTo>
                    <a:pt x="14965" y="15935"/>
                  </a:lnTo>
                  <a:lnTo>
                    <a:pt x="14243" y="16266"/>
                  </a:lnTo>
                  <a:lnTo>
                    <a:pt x="13562" y="16534"/>
                  </a:lnTo>
                  <a:lnTo>
                    <a:pt x="12880" y="16761"/>
                  </a:lnTo>
                  <a:lnTo>
                    <a:pt x="12592" y="16864"/>
                  </a:lnTo>
                  <a:lnTo>
                    <a:pt x="12303" y="16968"/>
                  </a:lnTo>
                  <a:lnTo>
                    <a:pt x="11725" y="17215"/>
                  </a:lnTo>
                  <a:lnTo>
                    <a:pt x="11147" y="17525"/>
                  </a:lnTo>
                  <a:lnTo>
                    <a:pt x="10569" y="17855"/>
                  </a:lnTo>
                  <a:lnTo>
                    <a:pt x="10011" y="18206"/>
                  </a:lnTo>
                  <a:lnTo>
                    <a:pt x="9454" y="18598"/>
                  </a:lnTo>
                  <a:lnTo>
                    <a:pt x="8938" y="18990"/>
                  </a:lnTo>
                  <a:lnTo>
                    <a:pt x="8443" y="19383"/>
                  </a:lnTo>
                  <a:lnTo>
                    <a:pt x="7968" y="19775"/>
                  </a:lnTo>
                  <a:lnTo>
                    <a:pt x="7514" y="20167"/>
                  </a:lnTo>
                  <a:lnTo>
                    <a:pt x="6750" y="20869"/>
                  </a:lnTo>
                  <a:lnTo>
                    <a:pt x="6172" y="21447"/>
                  </a:lnTo>
                  <a:lnTo>
                    <a:pt x="5801" y="21839"/>
                  </a:lnTo>
                  <a:lnTo>
                    <a:pt x="351" y="15523"/>
                  </a:lnTo>
                  <a:lnTo>
                    <a:pt x="516" y="15172"/>
                  </a:lnTo>
                  <a:lnTo>
                    <a:pt x="682" y="14821"/>
                  </a:lnTo>
                  <a:lnTo>
                    <a:pt x="888" y="14470"/>
                  </a:lnTo>
                  <a:lnTo>
                    <a:pt x="1094" y="14140"/>
                  </a:lnTo>
                  <a:lnTo>
                    <a:pt x="1342" y="13830"/>
                  </a:lnTo>
                  <a:lnTo>
                    <a:pt x="1610" y="13500"/>
                  </a:lnTo>
                  <a:lnTo>
                    <a:pt x="1879" y="13190"/>
                  </a:lnTo>
                  <a:lnTo>
                    <a:pt x="2168" y="12901"/>
                  </a:lnTo>
                  <a:lnTo>
                    <a:pt x="2477" y="12592"/>
                  </a:lnTo>
                  <a:lnTo>
                    <a:pt x="2808" y="12303"/>
                  </a:lnTo>
                  <a:lnTo>
                    <a:pt x="3138" y="12014"/>
                  </a:lnTo>
                  <a:lnTo>
                    <a:pt x="3489" y="11745"/>
                  </a:lnTo>
                  <a:lnTo>
                    <a:pt x="4232" y="11209"/>
                  </a:lnTo>
                  <a:lnTo>
                    <a:pt x="4996" y="10713"/>
                  </a:lnTo>
                  <a:lnTo>
                    <a:pt x="5801" y="10218"/>
                  </a:lnTo>
                  <a:lnTo>
                    <a:pt x="6606" y="9764"/>
                  </a:lnTo>
                  <a:lnTo>
                    <a:pt x="7431" y="9330"/>
                  </a:lnTo>
                  <a:lnTo>
                    <a:pt x="8257" y="8917"/>
                  </a:lnTo>
                  <a:lnTo>
                    <a:pt x="9082" y="8546"/>
                  </a:lnTo>
                  <a:lnTo>
                    <a:pt x="9867" y="8174"/>
                  </a:lnTo>
                  <a:lnTo>
                    <a:pt x="11374" y="7514"/>
                  </a:lnTo>
                  <a:lnTo>
                    <a:pt x="12344" y="7080"/>
                  </a:lnTo>
                  <a:lnTo>
                    <a:pt x="13231" y="6668"/>
                  </a:lnTo>
                  <a:lnTo>
                    <a:pt x="13500" y="6544"/>
                  </a:lnTo>
                  <a:lnTo>
                    <a:pt x="13747" y="6399"/>
                  </a:lnTo>
                  <a:lnTo>
                    <a:pt x="14243" y="6090"/>
                  </a:lnTo>
                  <a:lnTo>
                    <a:pt x="14676" y="5739"/>
                  </a:lnTo>
                  <a:lnTo>
                    <a:pt x="15089" y="5388"/>
                  </a:lnTo>
                  <a:lnTo>
                    <a:pt x="15461" y="5016"/>
                  </a:lnTo>
                  <a:lnTo>
                    <a:pt x="15791" y="4624"/>
                  </a:lnTo>
                  <a:lnTo>
                    <a:pt x="16080" y="4232"/>
                  </a:lnTo>
                  <a:lnTo>
                    <a:pt x="16348" y="3840"/>
                  </a:lnTo>
                  <a:lnTo>
                    <a:pt x="16575" y="3447"/>
                  </a:lnTo>
                  <a:lnTo>
                    <a:pt x="16761" y="3076"/>
                  </a:lnTo>
                  <a:lnTo>
                    <a:pt x="16947" y="2725"/>
                  </a:lnTo>
                  <a:lnTo>
                    <a:pt x="17091" y="2395"/>
                  </a:lnTo>
                  <a:lnTo>
                    <a:pt x="17298" y="1796"/>
                  </a:lnTo>
                  <a:lnTo>
                    <a:pt x="17422" y="1383"/>
                  </a:lnTo>
                  <a:lnTo>
                    <a:pt x="17504" y="1032"/>
                  </a:lnTo>
                  <a:lnTo>
                    <a:pt x="17566" y="785"/>
                  </a:lnTo>
                  <a:lnTo>
                    <a:pt x="17607" y="516"/>
                  </a:lnTo>
                  <a:close/>
                  <a:moveTo>
                    <a:pt x="17545" y="0"/>
                  </a:moveTo>
                  <a:lnTo>
                    <a:pt x="17298" y="166"/>
                  </a:lnTo>
                  <a:lnTo>
                    <a:pt x="17298" y="289"/>
                  </a:lnTo>
                  <a:lnTo>
                    <a:pt x="17298" y="475"/>
                  </a:lnTo>
                  <a:lnTo>
                    <a:pt x="17256" y="723"/>
                  </a:lnTo>
                  <a:lnTo>
                    <a:pt x="17195" y="1053"/>
                  </a:lnTo>
                  <a:lnTo>
                    <a:pt x="17091" y="1425"/>
                  </a:lnTo>
                  <a:lnTo>
                    <a:pt x="16967" y="1837"/>
                  </a:lnTo>
                  <a:lnTo>
                    <a:pt x="16802" y="2292"/>
                  </a:lnTo>
                  <a:lnTo>
                    <a:pt x="16575" y="2787"/>
                  </a:lnTo>
                  <a:lnTo>
                    <a:pt x="16328" y="3262"/>
                  </a:lnTo>
                  <a:lnTo>
                    <a:pt x="16039" y="3778"/>
                  </a:lnTo>
                  <a:lnTo>
                    <a:pt x="15688" y="4273"/>
                  </a:lnTo>
                  <a:lnTo>
                    <a:pt x="15481" y="4521"/>
                  </a:lnTo>
                  <a:lnTo>
                    <a:pt x="15275" y="4748"/>
                  </a:lnTo>
                  <a:lnTo>
                    <a:pt x="15048" y="4996"/>
                  </a:lnTo>
                  <a:lnTo>
                    <a:pt x="14821" y="5223"/>
                  </a:lnTo>
                  <a:lnTo>
                    <a:pt x="14573" y="5450"/>
                  </a:lnTo>
                  <a:lnTo>
                    <a:pt x="14305" y="5656"/>
                  </a:lnTo>
                  <a:lnTo>
                    <a:pt x="14016" y="5863"/>
                  </a:lnTo>
                  <a:lnTo>
                    <a:pt x="13727" y="6048"/>
                  </a:lnTo>
                  <a:lnTo>
                    <a:pt x="13417" y="6234"/>
                  </a:lnTo>
                  <a:lnTo>
                    <a:pt x="13087" y="6399"/>
                  </a:lnTo>
                  <a:lnTo>
                    <a:pt x="12220" y="6791"/>
                  </a:lnTo>
                  <a:lnTo>
                    <a:pt x="11250" y="7225"/>
                  </a:lnTo>
                  <a:lnTo>
                    <a:pt x="9722" y="7906"/>
                  </a:lnTo>
                  <a:lnTo>
                    <a:pt x="8897" y="8278"/>
                  </a:lnTo>
                  <a:lnTo>
                    <a:pt x="8071" y="8670"/>
                  </a:lnTo>
                  <a:lnTo>
                    <a:pt x="7225" y="9103"/>
                  </a:lnTo>
                  <a:lnTo>
                    <a:pt x="6399" y="9537"/>
                  </a:lnTo>
                  <a:lnTo>
                    <a:pt x="5553" y="10011"/>
                  </a:lnTo>
                  <a:lnTo>
                    <a:pt x="4748" y="10507"/>
                  </a:lnTo>
                  <a:lnTo>
                    <a:pt x="3963" y="11023"/>
                  </a:lnTo>
                  <a:lnTo>
                    <a:pt x="3220" y="11580"/>
                  </a:lnTo>
                  <a:lnTo>
                    <a:pt x="2849" y="11869"/>
                  </a:lnTo>
                  <a:lnTo>
                    <a:pt x="2519" y="12158"/>
                  </a:lnTo>
                  <a:lnTo>
                    <a:pt x="2188" y="12447"/>
                  </a:lnTo>
                  <a:lnTo>
                    <a:pt x="1858" y="12757"/>
                  </a:lnTo>
                  <a:lnTo>
                    <a:pt x="1569" y="13066"/>
                  </a:lnTo>
                  <a:lnTo>
                    <a:pt x="1280" y="13397"/>
                  </a:lnTo>
                  <a:lnTo>
                    <a:pt x="1032" y="13727"/>
                  </a:lnTo>
                  <a:lnTo>
                    <a:pt x="785" y="14057"/>
                  </a:lnTo>
                  <a:lnTo>
                    <a:pt x="558" y="14408"/>
                  </a:lnTo>
                  <a:lnTo>
                    <a:pt x="372" y="14759"/>
                  </a:lnTo>
                  <a:lnTo>
                    <a:pt x="186" y="15130"/>
                  </a:lnTo>
                  <a:lnTo>
                    <a:pt x="42" y="15502"/>
                  </a:lnTo>
                  <a:lnTo>
                    <a:pt x="0" y="15585"/>
                  </a:lnTo>
                  <a:lnTo>
                    <a:pt x="5780" y="22293"/>
                  </a:lnTo>
                  <a:lnTo>
                    <a:pt x="5904" y="22169"/>
                  </a:lnTo>
                  <a:lnTo>
                    <a:pt x="6090" y="21983"/>
                  </a:lnTo>
                  <a:lnTo>
                    <a:pt x="6564" y="21509"/>
                  </a:lnTo>
                  <a:lnTo>
                    <a:pt x="7287" y="20807"/>
                  </a:lnTo>
                  <a:lnTo>
                    <a:pt x="7720" y="20415"/>
                  </a:lnTo>
                  <a:lnTo>
                    <a:pt x="8216" y="19981"/>
                  </a:lnTo>
                  <a:lnTo>
                    <a:pt x="8732" y="19548"/>
                  </a:lnTo>
                  <a:lnTo>
                    <a:pt x="9289" y="19114"/>
                  </a:lnTo>
                  <a:lnTo>
                    <a:pt x="9888" y="18681"/>
                  </a:lnTo>
                  <a:lnTo>
                    <a:pt x="10486" y="18289"/>
                  </a:lnTo>
                  <a:lnTo>
                    <a:pt x="11105" y="17896"/>
                  </a:lnTo>
                  <a:lnTo>
                    <a:pt x="11725" y="17566"/>
                  </a:lnTo>
                  <a:lnTo>
                    <a:pt x="12034" y="17422"/>
                  </a:lnTo>
                  <a:lnTo>
                    <a:pt x="12344" y="17277"/>
                  </a:lnTo>
                  <a:lnTo>
                    <a:pt x="12674" y="17153"/>
                  </a:lnTo>
                  <a:lnTo>
                    <a:pt x="12984" y="17050"/>
                  </a:lnTo>
                  <a:lnTo>
                    <a:pt x="13665" y="16823"/>
                  </a:lnTo>
                  <a:lnTo>
                    <a:pt x="14367" y="16555"/>
                  </a:lnTo>
                  <a:lnTo>
                    <a:pt x="15089" y="16224"/>
                  </a:lnTo>
                  <a:lnTo>
                    <a:pt x="15853" y="15832"/>
                  </a:lnTo>
                  <a:lnTo>
                    <a:pt x="16596" y="15399"/>
                  </a:lnTo>
                  <a:lnTo>
                    <a:pt x="17360" y="14924"/>
                  </a:lnTo>
                  <a:lnTo>
                    <a:pt x="18123" y="14387"/>
                  </a:lnTo>
                  <a:lnTo>
                    <a:pt x="18866" y="13809"/>
                  </a:lnTo>
                  <a:lnTo>
                    <a:pt x="19238" y="13479"/>
                  </a:lnTo>
                  <a:lnTo>
                    <a:pt x="19610" y="13170"/>
                  </a:lnTo>
                  <a:lnTo>
                    <a:pt x="19960" y="12819"/>
                  </a:lnTo>
                  <a:lnTo>
                    <a:pt x="20311" y="12468"/>
                  </a:lnTo>
                  <a:lnTo>
                    <a:pt x="20662" y="12117"/>
                  </a:lnTo>
                  <a:lnTo>
                    <a:pt x="21013" y="11725"/>
                  </a:lnTo>
                  <a:lnTo>
                    <a:pt x="21343" y="11332"/>
                  </a:lnTo>
                  <a:lnTo>
                    <a:pt x="21674" y="10940"/>
                  </a:lnTo>
                  <a:lnTo>
                    <a:pt x="21983" y="10527"/>
                  </a:lnTo>
                  <a:lnTo>
                    <a:pt x="22293" y="10094"/>
                  </a:lnTo>
                  <a:lnTo>
                    <a:pt x="22582" y="9640"/>
                  </a:lnTo>
                  <a:lnTo>
                    <a:pt x="22871" y="9186"/>
                  </a:lnTo>
                  <a:lnTo>
                    <a:pt x="23139" y="8732"/>
                  </a:lnTo>
                  <a:lnTo>
                    <a:pt x="23387" y="8236"/>
                  </a:lnTo>
                  <a:lnTo>
                    <a:pt x="23635" y="7741"/>
                  </a:lnTo>
                  <a:lnTo>
                    <a:pt x="23862" y="7245"/>
                  </a:lnTo>
                  <a:lnTo>
                    <a:pt x="23903" y="7142"/>
                  </a:lnTo>
                  <a:lnTo>
                    <a:pt x="17545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5670775" y="418200"/>
              <a:ext cx="589350" cy="519675"/>
            </a:xfrm>
            <a:custGeom>
              <a:rect b="b" l="l" r="r" t="t"/>
              <a:pathLst>
                <a:path extrusionOk="0" h="20787" w="23574">
                  <a:moveTo>
                    <a:pt x="5904" y="1"/>
                  </a:moveTo>
                  <a:lnTo>
                    <a:pt x="5615" y="42"/>
                  </a:lnTo>
                  <a:lnTo>
                    <a:pt x="5347" y="104"/>
                  </a:lnTo>
                  <a:lnTo>
                    <a:pt x="5099" y="207"/>
                  </a:lnTo>
                  <a:lnTo>
                    <a:pt x="1" y="6957"/>
                  </a:lnTo>
                  <a:lnTo>
                    <a:pt x="187" y="7081"/>
                  </a:lnTo>
                  <a:lnTo>
                    <a:pt x="723" y="7432"/>
                  </a:lnTo>
                  <a:lnTo>
                    <a:pt x="1528" y="8010"/>
                  </a:lnTo>
                  <a:lnTo>
                    <a:pt x="2024" y="8381"/>
                  </a:lnTo>
                  <a:lnTo>
                    <a:pt x="2540" y="8794"/>
                  </a:lnTo>
                  <a:lnTo>
                    <a:pt x="3097" y="9269"/>
                  </a:lnTo>
                  <a:lnTo>
                    <a:pt x="3675" y="9785"/>
                  </a:lnTo>
                  <a:lnTo>
                    <a:pt x="4274" y="10363"/>
                  </a:lnTo>
                  <a:lnTo>
                    <a:pt x="4872" y="10982"/>
                  </a:lnTo>
                  <a:lnTo>
                    <a:pt x="5471" y="11642"/>
                  </a:lnTo>
                  <a:lnTo>
                    <a:pt x="6049" y="12365"/>
                  </a:lnTo>
                  <a:lnTo>
                    <a:pt x="6627" y="13129"/>
                  </a:lnTo>
                  <a:lnTo>
                    <a:pt x="6895" y="13521"/>
                  </a:lnTo>
                  <a:lnTo>
                    <a:pt x="7143" y="13934"/>
                  </a:lnTo>
                  <a:lnTo>
                    <a:pt x="7411" y="14326"/>
                  </a:lnTo>
                  <a:lnTo>
                    <a:pt x="7700" y="14718"/>
                  </a:lnTo>
                  <a:lnTo>
                    <a:pt x="8030" y="15090"/>
                  </a:lnTo>
                  <a:lnTo>
                    <a:pt x="8361" y="15461"/>
                  </a:lnTo>
                  <a:lnTo>
                    <a:pt x="8711" y="15833"/>
                  </a:lnTo>
                  <a:lnTo>
                    <a:pt x="9104" y="16163"/>
                  </a:lnTo>
                  <a:lnTo>
                    <a:pt x="9475" y="16514"/>
                  </a:lnTo>
                  <a:lnTo>
                    <a:pt x="9888" y="16823"/>
                  </a:lnTo>
                  <a:lnTo>
                    <a:pt x="10301" y="17133"/>
                  </a:lnTo>
                  <a:lnTo>
                    <a:pt x="10714" y="17443"/>
                  </a:lnTo>
                  <a:lnTo>
                    <a:pt x="11581" y="18000"/>
                  </a:lnTo>
                  <a:lnTo>
                    <a:pt x="12427" y="18516"/>
                  </a:lnTo>
                  <a:lnTo>
                    <a:pt x="13273" y="18991"/>
                  </a:lnTo>
                  <a:lnTo>
                    <a:pt x="14099" y="19404"/>
                  </a:lnTo>
                  <a:lnTo>
                    <a:pt x="14863" y="19754"/>
                  </a:lnTo>
                  <a:lnTo>
                    <a:pt x="15564" y="20085"/>
                  </a:lnTo>
                  <a:lnTo>
                    <a:pt x="16163" y="20332"/>
                  </a:lnTo>
                  <a:lnTo>
                    <a:pt x="17071" y="20683"/>
                  </a:lnTo>
                  <a:lnTo>
                    <a:pt x="17401" y="20787"/>
                  </a:lnTo>
                  <a:lnTo>
                    <a:pt x="23573" y="11973"/>
                  </a:lnTo>
                  <a:lnTo>
                    <a:pt x="23346" y="11993"/>
                  </a:lnTo>
                  <a:lnTo>
                    <a:pt x="23078" y="12014"/>
                  </a:lnTo>
                  <a:lnTo>
                    <a:pt x="22727" y="12014"/>
                  </a:lnTo>
                  <a:lnTo>
                    <a:pt x="22273" y="11973"/>
                  </a:lnTo>
                  <a:lnTo>
                    <a:pt x="21777" y="11931"/>
                  </a:lnTo>
                  <a:lnTo>
                    <a:pt x="21199" y="11828"/>
                  </a:lnTo>
                  <a:lnTo>
                    <a:pt x="20580" y="11684"/>
                  </a:lnTo>
                  <a:lnTo>
                    <a:pt x="20250" y="11601"/>
                  </a:lnTo>
                  <a:lnTo>
                    <a:pt x="19920" y="11477"/>
                  </a:lnTo>
                  <a:lnTo>
                    <a:pt x="19569" y="11353"/>
                  </a:lnTo>
                  <a:lnTo>
                    <a:pt x="19238" y="11209"/>
                  </a:lnTo>
                  <a:lnTo>
                    <a:pt x="18867" y="11044"/>
                  </a:lnTo>
                  <a:lnTo>
                    <a:pt x="18516" y="10858"/>
                  </a:lnTo>
                  <a:lnTo>
                    <a:pt x="18144" y="10652"/>
                  </a:lnTo>
                  <a:lnTo>
                    <a:pt x="17794" y="10425"/>
                  </a:lnTo>
                  <a:lnTo>
                    <a:pt x="17422" y="10156"/>
                  </a:lnTo>
                  <a:lnTo>
                    <a:pt x="17071" y="9867"/>
                  </a:lnTo>
                  <a:lnTo>
                    <a:pt x="16700" y="9558"/>
                  </a:lnTo>
                  <a:lnTo>
                    <a:pt x="16349" y="9227"/>
                  </a:lnTo>
                  <a:lnTo>
                    <a:pt x="15977" y="8856"/>
                  </a:lnTo>
                  <a:lnTo>
                    <a:pt x="15647" y="8464"/>
                  </a:lnTo>
                  <a:lnTo>
                    <a:pt x="15296" y="8030"/>
                  </a:lnTo>
                  <a:lnTo>
                    <a:pt x="14966" y="7576"/>
                  </a:lnTo>
                  <a:lnTo>
                    <a:pt x="14532" y="6957"/>
                  </a:lnTo>
                  <a:lnTo>
                    <a:pt x="14016" y="6296"/>
                  </a:lnTo>
                  <a:lnTo>
                    <a:pt x="13480" y="5615"/>
                  </a:lnTo>
                  <a:lnTo>
                    <a:pt x="12881" y="4913"/>
                  </a:lnTo>
                  <a:lnTo>
                    <a:pt x="12241" y="4212"/>
                  </a:lnTo>
                  <a:lnTo>
                    <a:pt x="11581" y="3510"/>
                  </a:lnTo>
                  <a:lnTo>
                    <a:pt x="10899" y="2849"/>
                  </a:lnTo>
                  <a:lnTo>
                    <a:pt x="10198" y="2209"/>
                  </a:lnTo>
                  <a:lnTo>
                    <a:pt x="9496" y="1652"/>
                  </a:lnTo>
                  <a:lnTo>
                    <a:pt x="9145" y="1384"/>
                  </a:lnTo>
                  <a:lnTo>
                    <a:pt x="8815" y="1136"/>
                  </a:lnTo>
                  <a:lnTo>
                    <a:pt x="8464" y="909"/>
                  </a:lnTo>
                  <a:lnTo>
                    <a:pt x="8113" y="703"/>
                  </a:lnTo>
                  <a:lnTo>
                    <a:pt x="7783" y="517"/>
                  </a:lnTo>
                  <a:lnTo>
                    <a:pt x="7452" y="372"/>
                  </a:lnTo>
                  <a:lnTo>
                    <a:pt x="7122" y="228"/>
                  </a:lnTo>
                  <a:lnTo>
                    <a:pt x="6812" y="125"/>
                  </a:lnTo>
                  <a:lnTo>
                    <a:pt x="6503" y="63"/>
                  </a:lnTo>
                  <a:lnTo>
                    <a:pt x="6193" y="21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5670775" y="418200"/>
              <a:ext cx="589350" cy="519675"/>
            </a:xfrm>
            <a:custGeom>
              <a:rect b="b" l="l" r="r" t="t"/>
              <a:pathLst>
                <a:path extrusionOk="0" fill="none" h="20787" w="23574">
                  <a:moveTo>
                    <a:pt x="23573" y="11973"/>
                  </a:moveTo>
                  <a:lnTo>
                    <a:pt x="23573" y="11973"/>
                  </a:lnTo>
                  <a:lnTo>
                    <a:pt x="23346" y="11993"/>
                  </a:lnTo>
                  <a:lnTo>
                    <a:pt x="23078" y="12014"/>
                  </a:lnTo>
                  <a:lnTo>
                    <a:pt x="22727" y="12014"/>
                  </a:lnTo>
                  <a:lnTo>
                    <a:pt x="22273" y="11973"/>
                  </a:lnTo>
                  <a:lnTo>
                    <a:pt x="21777" y="11931"/>
                  </a:lnTo>
                  <a:lnTo>
                    <a:pt x="21199" y="11828"/>
                  </a:lnTo>
                  <a:lnTo>
                    <a:pt x="20580" y="11684"/>
                  </a:lnTo>
                  <a:lnTo>
                    <a:pt x="20250" y="11601"/>
                  </a:lnTo>
                  <a:lnTo>
                    <a:pt x="19920" y="11477"/>
                  </a:lnTo>
                  <a:lnTo>
                    <a:pt x="19569" y="11353"/>
                  </a:lnTo>
                  <a:lnTo>
                    <a:pt x="19238" y="11209"/>
                  </a:lnTo>
                  <a:lnTo>
                    <a:pt x="18867" y="11044"/>
                  </a:lnTo>
                  <a:lnTo>
                    <a:pt x="18516" y="10858"/>
                  </a:lnTo>
                  <a:lnTo>
                    <a:pt x="18144" y="10652"/>
                  </a:lnTo>
                  <a:lnTo>
                    <a:pt x="17794" y="10425"/>
                  </a:lnTo>
                  <a:lnTo>
                    <a:pt x="17422" y="10156"/>
                  </a:lnTo>
                  <a:lnTo>
                    <a:pt x="17071" y="9867"/>
                  </a:lnTo>
                  <a:lnTo>
                    <a:pt x="16700" y="9558"/>
                  </a:lnTo>
                  <a:lnTo>
                    <a:pt x="16349" y="9227"/>
                  </a:lnTo>
                  <a:lnTo>
                    <a:pt x="15977" y="8856"/>
                  </a:lnTo>
                  <a:lnTo>
                    <a:pt x="15647" y="8464"/>
                  </a:lnTo>
                  <a:lnTo>
                    <a:pt x="15296" y="8030"/>
                  </a:lnTo>
                  <a:lnTo>
                    <a:pt x="14966" y="7576"/>
                  </a:lnTo>
                  <a:lnTo>
                    <a:pt x="14966" y="7576"/>
                  </a:lnTo>
                  <a:lnTo>
                    <a:pt x="14532" y="6957"/>
                  </a:lnTo>
                  <a:lnTo>
                    <a:pt x="14016" y="6296"/>
                  </a:lnTo>
                  <a:lnTo>
                    <a:pt x="13480" y="5615"/>
                  </a:lnTo>
                  <a:lnTo>
                    <a:pt x="12881" y="4913"/>
                  </a:lnTo>
                  <a:lnTo>
                    <a:pt x="12241" y="4212"/>
                  </a:lnTo>
                  <a:lnTo>
                    <a:pt x="11581" y="3510"/>
                  </a:lnTo>
                  <a:lnTo>
                    <a:pt x="10899" y="2849"/>
                  </a:lnTo>
                  <a:lnTo>
                    <a:pt x="10198" y="2209"/>
                  </a:lnTo>
                  <a:lnTo>
                    <a:pt x="9496" y="1652"/>
                  </a:lnTo>
                  <a:lnTo>
                    <a:pt x="9145" y="1384"/>
                  </a:lnTo>
                  <a:lnTo>
                    <a:pt x="8815" y="1136"/>
                  </a:lnTo>
                  <a:lnTo>
                    <a:pt x="8464" y="909"/>
                  </a:lnTo>
                  <a:lnTo>
                    <a:pt x="8113" y="703"/>
                  </a:lnTo>
                  <a:lnTo>
                    <a:pt x="7783" y="517"/>
                  </a:lnTo>
                  <a:lnTo>
                    <a:pt x="7452" y="372"/>
                  </a:lnTo>
                  <a:lnTo>
                    <a:pt x="7122" y="228"/>
                  </a:lnTo>
                  <a:lnTo>
                    <a:pt x="6812" y="125"/>
                  </a:lnTo>
                  <a:lnTo>
                    <a:pt x="6503" y="63"/>
                  </a:lnTo>
                  <a:lnTo>
                    <a:pt x="6193" y="21"/>
                  </a:lnTo>
                  <a:lnTo>
                    <a:pt x="5904" y="1"/>
                  </a:lnTo>
                  <a:lnTo>
                    <a:pt x="5615" y="42"/>
                  </a:lnTo>
                  <a:lnTo>
                    <a:pt x="5347" y="104"/>
                  </a:lnTo>
                  <a:lnTo>
                    <a:pt x="5099" y="207"/>
                  </a:lnTo>
                  <a:lnTo>
                    <a:pt x="1" y="6957"/>
                  </a:lnTo>
                  <a:lnTo>
                    <a:pt x="1" y="6957"/>
                  </a:lnTo>
                  <a:lnTo>
                    <a:pt x="187" y="7081"/>
                  </a:lnTo>
                  <a:lnTo>
                    <a:pt x="723" y="7432"/>
                  </a:lnTo>
                  <a:lnTo>
                    <a:pt x="1528" y="8010"/>
                  </a:lnTo>
                  <a:lnTo>
                    <a:pt x="2024" y="8381"/>
                  </a:lnTo>
                  <a:lnTo>
                    <a:pt x="2540" y="8794"/>
                  </a:lnTo>
                  <a:lnTo>
                    <a:pt x="3097" y="9269"/>
                  </a:lnTo>
                  <a:lnTo>
                    <a:pt x="3675" y="9785"/>
                  </a:lnTo>
                  <a:lnTo>
                    <a:pt x="4274" y="10363"/>
                  </a:lnTo>
                  <a:lnTo>
                    <a:pt x="4872" y="10982"/>
                  </a:lnTo>
                  <a:lnTo>
                    <a:pt x="5471" y="11642"/>
                  </a:lnTo>
                  <a:lnTo>
                    <a:pt x="6049" y="12365"/>
                  </a:lnTo>
                  <a:lnTo>
                    <a:pt x="6627" y="13129"/>
                  </a:lnTo>
                  <a:lnTo>
                    <a:pt x="6895" y="13521"/>
                  </a:lnTo>
                  <a:lnTo>
                    <a:pt x="7143" y="13934"/>
                  </a:lnTo>
                  <a:lnTo>
                    <a:pt x="7143" y="13934"/>
                  </a:lnTo>
                  <a:lnTo>
                    <a:pt x="7411" y="14326"/>
                  </a:lnTo>
                  <a:lnTo>
                    <a:pt x="7700" y="14718"/>
                  </a:lnTo>
                  <a:lnTo>
                    <a:pt x="8030" y="15090"/>
                  </a:lnTo>
                  <a:lnTo>
                    <a:pt x="8361" y="15461"/>
                  </a:lnTo>
                  <a:lnTo>
                    <a:pt x="8711" y="15833"/>
                  </a:lnTo>
                  <a:lnTo>
                    <a:pt x="9104" y="16163"/>
                  </a:lnTo>
                  <a:lnTo>
                    <a:pt x="9475" y="16514"/>
                  </a:lnTo>
                  <a:lnTo>
                    <a:pt x="9888" y="16823"/>
                  </a:lnTo>
                  <a:lnTo>
                    <a:pt x="10301" y="17133"/>
                  </a:lnTo>
                  <a:lnTo>
                    <a:pt x="10714" y="17443"/>
                  </a:lnTo>
                  <a:lnTo>
                    <a:pt x="11581" y="18000"/>
                  </a:lnTo>
                  <a:lnTo>
                    <a:pt x="12427" y="18516"/>
                  </a:lnTo>
                  <a:lnTo>
                    <a:pt x="13273" y="18991"/>
                  </a:lnTo>
                  <a:lnTo>
                    <a:pt x="14099" y="19404"/>
                  </a:lnTo>
                  <a:lnTo>
                    <a:pt x="14863" y="19754"/>
                  </a:lnTo>
                  <a:lnTo>
                    <a:pt x="15564" y="20085"/>
                  </a:lnTo>
                  <a:lnTo>
                    <a:pt x="16163" y="20332"/>
                  </a:lnTo>
                  <a:lnTo>
                    <a:pt x="17071" y="20683"/>
                  </a:lnTo>
                  <a:lnTo>
                    <a:pt x="17401" y="20787"/>
                  </a:lnTo>
                  <a:lnTo>
                    <a:pt x="23573" y="1197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5855000" y="591075"/>
              <a:ext cx="202825" cy="206950"/>
            </a:xfrm>
            <a:custGeom>
              <a:rect b="b" l="l" r="r" t="t"/>
              <a:pathLst>
                <a:path extrusionOk="0" h="8278" w="8113">
                  <a:moveTo>
                    <a:pt x="3303" y="1"/>
                  </a:moveTo>
                  <a:lnTo>
                    <a:pt x="2932" y="21"/>
                  </a:lnTo>
                  <a:lnTo>
                    <a:pt x="2581" y="83"/>
                  </a:lnTo>
                  <a:lnTo>
                    <a:pt x="2395" y="124"/>
                  </a:lnTo>
                  <a:lnTo>
                    <a:pt x="2230" y="186"/>
                  </a:lnTo>
                  <a:lnTo>
                    <a:pt x="2065" y="269"/>
                  </a:lnTo>
                  <a:lnTo>
                    <a:pt x="1900" y="352"/>
                  </a:lnTo>
                  <a:lnTo>
                    <a:pt x="1569" y="558"/>
                  </a:lnTo>
                  <a:lnTo>
                    <a:pt x="1260" y="826"/>
                  </a:lnTo>
                  <a:lnTo>
                    <a:pt x="992" y="1115"/>
                  </a:lnTo>
                  <a:lnTo>
                    <a:pt x="744" y="1446"/>
                  </a:lnTo>
                  <a:lnTo>
                    <a:pt x="517" y="1796"/>
                  </a:lnTo>
                  <a:lnTo>
                    <a:pt x="331" y="2168"/>
                  </a:lnTo>
                  <a:lnTo>
                    <a:pt x="187" y="2560"/>
                  </a:lnTo>
                  <a:lnTo>
                    <a:pt x="83" y="2973"/>
                  </a:lnTo>
                  <a:lnTo>
                    <a:pt x="21" y="3406"/>
                  </a:lnTo>
                  <a:lnTo>
                    <a:pt x="1" y="3840"/>
                  </a:lnTo>
                  <a:lnTo>
                    <a:pt x="42" y="4273"/>
                  </a:lnTo>
                  <a:lnTo>
                    <a:pt x="63" y="4480"/>
                  </a:lnTo>
                  <a:lnTo>
                    <a:pt x="125" y="4707"/>
                  </a:lnTo>
                  <a:lnTo>
                    <a:pt x="166" y="4934"/>
                  </a:lnTo>
                  <a:lnTo>
                    <a:pt x="248" y="5140"/>
                  </a:lnTo>
                  <a:lnTo>
                    <a:pt x="331" y="5367"/>
                  </a:lnTo>
                  <a:lnTo>
                    <a:pt x="434" y="5574"/>
                  </a:lnTo>
                  <a:lnTo>
                    <a:pt x="537" y="5780"/>
                  </a:lnTo>
                  <a:lnTo>
                    <a:pt x="682" y="5987"/>
                  </a:lnTo>
                  <a:lnTo>
                    <a:pt x="826" y="6193"/>
                  </a:lnTo>
                  <a:lnTo>
                    <a:pt x="971" y="6399"/>
                  </a:lnTo>
                  <a:lnTo>
                    <a:pt x="1342" y="6792"/>
                  </a:lnTo>
                  <a:lnTo>
                    <a:pt x="1735" y="7163"/>
                  </a:lnTo>
                  <a:lnTo>
                    <a:pt x="1941" y="7328"/>
                  </a:lnTo>
                  <a:lnTo>
                    <a:pt x="2168" y="7493"/>
                  </a:lnTo>
                  <a:lnTo>
                    <a:pt x="2374" y="7638"/>
                  </a:lnTo>
                  <a:lnTo>
                    <a:pt x="2602" y="7762"/>
                  </a:lnTo>
                  <a:lnTo>
                    <a:pt x="2829" y="7865"/>
                  </a:lnTo>
                  <a:lnTo>
                    <a:pt x="3056" y="7968"/>
                  </a:lnTo>
                  <a:lnTo>
                    <a:pt x="3283" y="8071"/>
                  </a:lnTo>
                  <a:lnTo>
                    <a:pt x="3530" y="8133"/>
                  </a:lnTo>
                  <a:lnTo>
                    <a:pt x="3757" y="8195"/>
                  </a:lnTo>
                  <a:lnTo>
                    <a:pt x="4005" y="8236"/>
                  </a:lnTo>
                  <a:lnTo>
                    <a:pt x="4253" y="8257"/>
                  </a:lnTo>
                  <a:lnTo>
                    <a:pt x="4480" y="8278"/>
                  </a:lnTo>
                  <a:lnTo>
                    <a:pt x="4707" y="8257"/>
                  </a:lnTo>
                  <a:lnTo>
                    <a:pt x="4913" y="8236"/>
                  </a:lnTo>
                  <a:lnTo>
                    <a:pt x="5140" y="8216"/>
                  </a:lnTo>
                  <a:lnTo>
                    <a:pt x="5347" y="8154"/>
                  </a:lnTo>
                  <a:lnTo>
                    <a:pt x="5553" y="8092"/>
                  </a:lnTo>
                  <a:lnTo>
                    <a:pt x="5780" y="8009"/>
                  </a:lnTo>
                  <a:lnTo>
                    <a:pt x="5987" y="7927"/>
                  </a:lnTo>
                  <a:lnTo>
                    <a:pt x="6193" y="7803"/>
                  </a:lnTo>
                  <a:lnTo>
                    <a:pt x="6523" y="7597"/>
                  </a:lnTo>
                  <a:lnTo>
                    <a:pt x="6833" y="7349"/>
                  </a:lnTo>
                  <a:lnTo>
                    <a:pt x="7101" y="7101"/>
                  </a:lnTo>
                  <a:lnTo>
                    <a:pt x="7328" y="6812"/>
                  </a:lnTo>
                  <a:lnTo>
                    <a:pt x="7555" y="6503"/>
                  </a:lnTo>
                  <a:lnTo>
                    <a:pt x="7721" y="6172"/>
                  </a:lnTo>
                  <a:lnTo>
                    <a:pt x="7865" y="5842"/>
                  </a:lnTo>
                  <a:lnTo>
                    <a:pt x="7989" y="5491"/>
                  </a:lnTo>
                  <a:lnTo>
                    <a:pt x="8051" y="5140"/>
                  </a:lnTo>
                  <a:lnTo>
                    <a:pt x="8113" y="4769"/>
                  </a:lnTo>
                  <a:lnTo>
                    <a:pt x="8113" y="4397"/>
                  </a:lnTo>
                  <a:lnTo>
                    <a:pt x="8092" y="4026"/>
                  </a:lnTo>
                  <a:lnTo>
                    <a:pt x="8030" y="3654"/>
                  </a:lnTo>
                  <a:lnTo>
                    <a:pt x="7927" y="3303"/>
                  </a:lnTo>
                  <a:lnTo>
                    <a:pt x="7782" y="2932"/>
                  </a:lnTo>
                  <a:lnTo>
                    <a:pt x="7597" y="2581"/>
                  </a:lnTo>
                  <a:lnTo>
                    <a:pt x="7432" y="2333"/>
                  </a:lnTo>
                  <a:lnTo>
                    <a:pt x="7246" y="2065"/>
                  </a:lnTo>
                  <a:lnTo>
                    <a:pt x="7039" y="1817"/>
                  </a:lnTo>
                  <a:lnTo>
                    <a:pt x="6833" y="1590"/>
                  </a:lnTo>
                  <a:lnTo>
                    <a:pt x="6585" y="1363"/>
                  </a:lnTo>
                  <a:lnTo>
                    <a:pt x="6317" y="1157"/>
                  </a:lnTo>
                  <a:lnTo>
                    <a:pt x="6049" y="950"/>
                  </a:lnTo>
                  <a:lnTo>
                    <a:pt x="5760" y="764"/>
                  </a:lnTo>
                  <a:lnTo>
                    <a:pt x="5471" y="599"/>
                  </a:lnTo>
                  <a:lnTo>
                    <a:pt x="5182" y="434"/>
                  </a:lnTo>
                  <a:lnTo>
                    <a:pt x="4872" y="310"/>
                  </a:lnTo>
                  <a:lnTo>
                    <a:pt x="4562" y="207"/>
                  </a:lnTo>
                  <a:lnTo>
                    <a:pt x="4232" y="104"/>
                  </a:lnTo>
                  <a:lnTo>
                    <a:pt x="3923" y="42"/>
                  </a:lnTo>
                  <a:lnTo>
                    <a:pt x="3613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5855000" y="591075"/>
              <a:ext cx="202825" cy="206950"/>
            </a:xfrm>
            <a:custGeom>
              <a:rect b="b" l="l" r="r" t="t"/>
              <a:pathLst>
                <a:path extrusionOk="0" fill="none" h="8278" w="8113">
                  <a:moveTo>
                    <a:pt x="3303" y="1"/>
                  </a:moveTo>
                  <a:lnTo>
                    <a:pt x="3303" y="1"/>
                  </a:lnTo>
                  <a:lnTo>
                    <a:pt x="2932" y="21"/>
                  </a:lnTo>
                  <a:lnTo>
                    <a:pt x="2581" y="83"/>
                  </a:lnTo>
                  <a:lnTo>
                    <a:pt x="2395" y="124"/>
                  </a:lnTo>
                  <a:lnTo>
                    <a:pt x="2230" y="186"/>
                  </a:lnTo>
                  <a:lnTo>
                    <a:pt x="2065" y="269"/>
                  </a:lnTo>
                  <a:lnTo>
                    <a:pt x="1900" y="352"/>
                  </a:lnTo>
                  <a:lnTo>
                    <a:pt x="1900" y="352"/>
                  </a:lnTo>
                  <a:lnTo>
                    <a:pt x="1569" y="558"/>
                  </a:lnTo>
                  <a:lnTo>
                    <a:pt x="1260" y="826"/>
                  </a:lnTo>
                  <a:lnTo>
                    <a:pt x="992" y="1115"/>
                  </a:lnTo>
                  <a:lnTo>
                    <a:pt x="744" y="1446"/>
                  </a:lnTo>
                  <a:lnTo>
                    <a:pt x="517" y="1796"/>
                  </a:lnTo>
                  <a:lnTo>
                    <a:pt x="331" y="2168"/>
                  </a:lnTo>
                  <a:lnTo>
                    <a:pt x="187" y="2560"/>
                  </a:lnTo>
                  <a:lnTo>
                    <a:pt x="83" y="2973"/>
                  </a:lnTo>
                  <a:lnTo>
                    <a:pt x="21" y="3406"/>
                  </a:lnTo>
                  <a:lnTo>
                    <a:pt x="1" y="3840"/>
                  </a:lnTo>
                  <a:lnTo>
                    <a:pt x="42" y="4273"/>
                  </a:lnTo>
                  <a:lnTo>
                    <a:pt x="63" y="4480"/>
                  </a:lnTo>
                  <a:lnTo>
                    <a:pt x="125" y="4707"/>
                  </a:lnTo>
                  <a:lnTo>
                    <a:pt x="166" y="4934"/>
                  </a:lnTo>
                  <a:lnTo>
                    <a:pt x="248" y="5140"/>
                  </a:lnTo>
                  <a:lnTo>
                    <a:pt x="331" y="5367"/>
                  </a:lnTo>
                  <a:lnTo>
                    <a:pt x="434" y="5574"/>
                  </a:lnTo>
                  <a:lnTo>
                    <a:pt x="537" y="5780"/>
                  </a:lnTo>
                  <a:lnTo>
                    <a:pt x="682" y="5987"/>
                  </a:lnTo>
                  <a:lnTo>
                    <a:pt x="826" y="6193"/>
                  </a:lnTo>
                  <a:lnTo>
                    <a:pt x="971" y="6399"/>
                  </a:lnTo>
                  <a:lnTo>
                    <a:pt x="971" y="6399"/>
                  </a:lnTo>
                  <a:lnTo>
                    <a:pt x="1342" y="6792"/>
                  </a:lnTo>
                  <a:lnTo>
                    <a:pt x="1735" y="7163"/>
                  </a:lnTo>
                  <a:lnTo>
                    <a:pt x="1941" y="7328"/>
                  </a:lnTo>
                  <a:lnTo>
                    <a:pt x="2168" y="7493"/>
                  </a:lnTo>
                  <a:lnTo>
                    <a:pt x="2374" y="7638"/>
                  </a:lnTo>
                  <a:lnTo>
                    <a:pt x="2602" y="7762"/>
                  </a:lnTo>
                  <a:lnTo>
                    <a:pt x="2829" y="7865"/>
                  </a:lnTo>
                  <a:lnTo>
                    <a:pt x="3056" y="7968"/>
                  </a:lnTo>
                  <a:lnTo>
                    <a:pt x="3283" y="8071"/>
                  </a:lnTo>
                  <a:lnTo>
                    <a:pt x="3530" y="8133"/>
                  </a:lnTo>
                  <a:lnTo>
                    <a:pt x="3757" y="8195"/>
                  </a:lnTo>
                  <a:lnTo>
                    <a:pt x="4005" y="8236"/>
                  </a:lnTo>
                  <a:lnTo>
                    <a:pt x="4253" y="8257"/>
                  </a:lnTo>
                  <a:lnTo>
                    <a:pt x="4480" y="8278"/>
                  </a:lnTo>
                  <a:lnTo>
                    <a:pt x="4480" y="8278"/>
                  </a:lnTo>
                  <a:lnTo>
                    <a:pt x="4707" y="8257"/>
                  </a:lnTo>
                  <a:lnTo>
                    <a:pt x="4913" y="8236"/>
                  </a:lnTo>
                  <a:lnTo>
                    <a:pt x="5140" y="8216"/>
                  </a:lnTo>
                  <a:lnTo>
                    <a:pt x="5347" y="8154"/>
                  </a:lnTo>
                  <a:lnTo>
                    <a:pt x="5553" y="8092"/>
                  </a:lnTo>
                  <a:lnTo>
                    <a:pt x="5780" y="8009"/>
                  </a:lnTo>
                  <a:lnTo>
                    <a:pt x="5987" y="7927"/>
                  </a:lnTo>
                  <a:lnTo>
                    <a:pt x="6193" y="7803"/>
                  </a:lnTo>
                  <a:lnTo>
                    <a:pt x="6193" y="7803"/>
                  </a:lnTo>
                  <a:lnTo>
                    <a:pt x="6523" y="7597"/>
                  </a:lnTo>
                  <a:lnTo>
                    <a:pt x="6833" y="7349"/>
                  </a:lnTo>
                  <a:lnTo>
                    <a:pt x="7101" y="7101"/>
                  </a:lnTo>
                  <a:lnTo>
                    <a:pt x="7328" y="6812"/>
                  </a:lnTo>
                  <a:lnTo>
                    <a:pt x="7555" y="6503"/>
                  </a:lnTo>
                  <a:lnTo>
                    <a:pt x="7721" y="6172"/>
                  </a:lnTo>
                  <a:lnTo>
                    <a:pt x="7865" y="5842"/>
                  </a:lnTo>
                  <a:lnTo>
                    <a:pt x="7989" y="5491"/>
                  </a:lnTo>
                  <a:lnTo>
                    <a:pt x="8051" y="5140"/>
                  </a:lnTo>
                  <a:lnTo>
                    <a:pt x="8113" y="4769"/>
                  </a:lnTo>
                  <a:lnTo>
                    <a:pt x="8113" y="4397"/>
                  </a:lnTo>
                  <a:lnTo>
                    <a:pt x="8092" y="4026"/>
                  </a:lnTo>
                  <a:lnTo>
                    <a:pt x="8030" y="3654"/>
                  </a:lnTo>
                  <a:lnTo>
                    <a:pt x="7927" y="3303"/>
                  </a:lnTo>
                  <a:lnTo>
                    <a:pt x="7782" y="2932"/>
                  </a:lnTo>
                  <a:lnTo>
                    <a:pt x="7597" y="2581"/>
                  </a:lnTo>
                  <a:lnTo>
                    <a:pt x="7597" y="2581"/>
                  </a:lnTo>
                  <a:lnTo>
                    <a:pt x="7432" y="2333"/>
                  </a:lnTo>
                  <a:lnTo>
                    <a:pt x="7246" y="2065"/>
                  </a:lnTo>
                  <a:lnTo>
                    <a:pt x="7039" y="1817"/>
                  </a:lnTo>
                  <a:lnTo>
                    <a:pt x="6833" y="1590"/>
                  </a:lnTo>
                  <a:lnTo>
                    <a:pt x="6585" y="1363"/>
                  </a:lnTo>
                  <a:lnTo>
                    <a:pt x="6317" y="1157"/>
                  </a:lnTo>
                  <a:lnTo>
                    <a:pt x="6049" y="950"/>
                  </a:lnTo>
                  <a:lnTo>
                    <a:pt x="5760" y="764"/>
                  </a:lnTo>
                  <a:lnTo>
                    <a:pt x="5471" y="599"/>
                  </a:lnTo>
                  <a:lnTo>
                    <a:pt x="5182" y="434"/>
                  </a:lnTo>
                  <a:lnTo>
                    <a:pt x="4872" y="310"/>
                  </a:lnTo>
                  <a:lnTo>
                    <a:pt x="4562" y="207"/>
                  </a:lnTo>
                  <a:lnTo>
                    <a:pt x="4232" y="104"/>
                  </a:lnTo>
                  <a:lnTo>
                    <a:pt x="3923" y="42"/>
                  </a:lnTo>
                  <a:lnTo>
                    <a:pt x="3613" y="1"/>
                  </a:lnTo>
                  <a:lnTo>
                    <a:pt x="330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5891650" y="640100"/>
              <a:ext cx="120250" cy="107875"/>
            </a:xfrm>
            <a:custGeom>
              <a:rect b="b" l="l" r="r" t="t"/>
              <a:pathLst>
                <a:path extrusionOk="0" h="4315" w="4810">
                  <a:moveTo>
                    <a:pt x="2952" y="888"/>
                  </a:moveTo>
                  <a:lnTo>
                    <a:pt x="3035" y="929"/>
                  </a:lnTo>
                  <a:lnTo>
                    <a:pt x="3138" y="971"/>
                  </a:lnTo>
                  <a:lnTo>
                    <a:pt x="3241" y="1012"/>
                  </a:lnTo>
                  <a:lnTo>
                    <a:pt x="2622" y="1611"/>
                  </a:lnTo>
                  <a:lnTo>
                    <a:pt x="2539" y="1425"/>
                  </a:lnTo>
                  <a:lnTo>
                    <a:pt x="2498" y="1260"/>
                  </a:lnTo>
                  <a:lnTo>
                    <a:pt x="2518" y="1198"/>
                  </a:lnTo>
                  <a:lnTo>
                    <a:pt x="2518" y="1115"/>
                  </a:lnTo>
                  <a:lnTo>
                    <a:pt x="2560" y="1053"/>
                  </a:lnTo>
                  <a:lnTo>
                    <a:pt x="2601" y="991"/>
                  </a:lnTo>
                  <a:lnTo>
                    <a:pt x="2663" y="950"/>
                  </a:lnTo>
                  <a:lnTo>
                    <a:pt x="2725" y="929"/>
                  </a:lnTo>
                  <a:lnTo>
                    <a:pt x="2787" y="909"/>
                  </a:lnTo>
                  <a:lnTo>
                    <a:pt x="2869" y="888"/>
                  </a:lnTo>
                  <a:close/>
                  <a:moveTo>
                    <a:pt x="2271" y="2746"/>
                  </a:moveTo>
                  <a:lnTo>
                    <a:pt x="2333" y="2932"/>
                  </a:lnTo>
                  <a:lnTo>
                    <a:pt x="2374" y="3097"/>
                  </a:lnTo>
                  <a:lnTo>
                    <a:pt x="2374" y="3159"/>
                  </a:lnTo>
                  <a:lnTo>
                    <a:pt x="2353" y="3221"/>
                  </a:lnTo>
                  <a:lnTo>
                    <a:pt x="2312" y="3282"/>
                  </a:lnTo>
                  <a:lnTo>
                    <a:pt x="2271" y="3344"/>
                  </a:lnTo>
                  <a:lnTo>
                    <a:pt x="2209" y="3386"/>
                  </a:lnTo>
                  <a:lnTo>
                    <a:pt x="2147" y="3427"/>
                  </a:lnTo>
                  <a:lnTo>
                    <a:pt x="2085" y="3448"/>
                  </a:lnTo>
                  <a:lnTo>
                    <a:pt x="1941" y="3448"/>
                  </a:lnTo>
                  <a:lnTo>
                    <a:pt x="1858" y="3406"/>
                  </a:lnTo>
                  <a:lnTo>
                    <a:pt x="1755" y="3365"/>
                  </a:lnTo>
                  <a:lnTo>
                    <a:pt x="1672" y="3324"/>
                  </a:lnTo>
                  <a:lnTo>
                    <a:pt x="2271" y="2746"/>
                  </a:lnTo>
                  <a:close/>
                  <a:moveTo>
                    <a:pt x="2766" y="1"/>
                  </a:moveTo>
                  <a:lnTo>
                    <a:pt x="2518" y="21"/>
                  </a:lnTo>
                  <a:lnTo>
                    <a:pt x="2291" y="83"/>
                  </a:lnTo>
                  <a:lnTo>
                    <a:pt x="2085" y="186"/>
                  </a:lnTo>
                  <a:lnTo>
                    <a:pt x="1899" y="331"/>
                  </a:lnTo>
                  <a:lnTo>
                    <a:pt x="1796" y="434"/>
                  </a:lnTo>
                  <a:lnTo>
                    <a:pt x="1713" y="558"/>
                  </a:lnTo>
                  <a:lnTo>
                    <a:pt x="1652" y="661"/>
                  </a:lnTo>
                  <a:lnTo>
                    <a:pt x="1610" y="785"/>
                  </a:lnTo>
                  <a:lnTo>
                    <a:pt x="1569" y="909"/>
                  </a:lnTo>
                  <a:lnTo>
                    <a:pt x="1569" y="1033"/>
                  </a:lnTo>
                  <a:lnTo>
                    <a:pt x="1569" y="1136"/>
                  </a:lnTo>
                  <a:lnTo>
                    <a:pt x="1569" y="1260"/>
                  </a:lnTo>
                  <a:lnTo>
                    <a:pt x="1631" y="1507"/>
                  </a:lnTo>
                  <a:lnTo>
                    <a:pt x="1734" y="1755"/>
                  </a:lnTo>
                  <a:lnTo>
                    <a:pt x="1837" y="1982"/>
                  </a:lnTo>
                  <a:lnTo>
                    <a:pt x="1961" y="2209"/>
                  </a:lnTo>
                  <a:lnTo>
                    <a:pt x="1239" y="2890"/>
                  </a:lnTo>
                  <a:lnTo>
                    <a:pt x="1053" y="2622"/>
                  </a:lnTo>
                  <a:lnTo>
                    <a:pt x="908" y="2333"/>
                  </a:lnTo>
                  <a:lnTo>
                    <a:pt x="805" y="2044"/>
                  </a:lnTo>
                  <a:lnTo>
                    <a:pt x="743" y="1755"/>
                  </a:lnTo>
                  <a:lnTo>
                    <a:pt x="0" y="2023"/>
                  </a:lnTo>
                  <a:lnTo>
                    <a:pt x="21" y="2189"/>
                  </a:lnTo>
                  <a:lnTo>
                    <a:pt x="62" y="2354"/>
                  </a:lnTo>
                  <a:lnTo>
                    <a:pt x="124" y="2519"/>
                  </a:lnTo>
                  <a:lnTo>
                    <a:pt x="207" y="2705"/>
                  </a:lnTo>
                  <a:lnTo>
                    <a:pt x="289" y="2890"/>
                  </a:lnTo>
                  <a:lnTo>
                    <a:pt x="413" y="3076"/>
                  </a:lnTo>
                  <a:lnTo>
                    <a:pt x="537" y="3262"/>
                  </a:lnTo>
                  <a:lnTo>
                    <a:pt x="661" y="3427"/>
                  </a:lnTo>
                  <a:lnTo>
                    <a:pt x="186" y="3881"/>
                  </a:lnTo>
                  <a:lnTo>
                    <a:pt x="599" y="4315"/>
                  </a:lnTo>
                  <a:lnTo>
                    <a:pt x="1094" y="3860"/>
                  </a:lnTo>
                  <a:lnTo>
                    <a:pt x="1363" y="4067"/>
                  </a:lnTo>
                  <a:lnTo>
                    <a:pt x="1631" y="4191"/>
                  </a:lnTo>
                  <a:lnTo>
                    <a:pt x="1899" y="4294"/>
                  </a:lnTo>
                  <a:lnTo>
                    <a:pt x="2147" y="4315"/>
                  </a:lnTo>
                  <a:lnTo>
                    <a:pt x="2374" y="4315"/>
                  </a:lnTo>
                  <a:lnTo>
                    <a:pt x="2601" y="4253"/>
                  </a:lnTo>
                  <a:lnTo>
                    <a:pt x="2807" y="4149"/>
                  </a:lnTo>
                  <a:lnTo>
                    <a:pt x="2993" y="4005"/>
                  </a:lnTo>
                  <a:lnTo>
                    <a:pt x="3096" y="3902"/>
                  </a:lnTo>
                  <a:lnTo>
                    <a:pt x="3179" y="3778"/>
                  </a:lnTo>
                  <a:lnTo>
                    <a:pt x="3241" y="3675"/>
                  </a:lnTo>
                  <a:lnTo>
                    <a:pt x="3282" y="3551"/>
                  </a:lnTo>
                  <a:lnTo>
                    <a:pt x="3303" y="3427"/>
                  </a:lnTo>
                  <a:lnTo>
                    <a:pt x="3324" y="3324"/>
                  </a:lnTo>
                  <a:lnTo>
                    <a:pt x="3324" y="3200"/>
                  </a:lnTo>
                  <a:lnTo>
                    <a:pt x="3303" y="3076"/>
                  </a:lnTo>
                  <a:lnTo>
                    <a:pt x="3241" y="2849"/>
                  </a:lnTo>
                  <a:lnTo>
                    <a:pt x="3158" y="2601"/>
                  </a:lnTo>
                  <a:lnTo>
                    <a:pt x="3035" y="2374"/>
                  </a:lnTo>
                  <a:lnTo>
                    <a:pt x="2911" y="2147"/>
                  </a:lnTo>
                  <a:lnTo>
                    <a:pt x="3654" y="1445"/>
                  </a:lnTo>
                  <a:lnTo>
                    <a:pt x="3778" y="1631"/>
                  </a:lnTo>
                  <a:lnTo>
                    <a:pt x="3901" y="1858"/>
                  </a:lnTo>
                  <a:lnTo>
                    <a:pt x="3984" y="2085"/>
                  </a:lnTo>
                  <a:lnTo>
                    <a:pt x="4067" y="2333"/>
                  </a:lnTo>
                  <a:lnTo>
                    <a:pt x="4810" y="2044"/>
                  </a:lnTo>
                  <a:lnTo>
                    <a:pt x="4727" y="1755"/>
                  </a:lnTo>
                  <a:lnTo>
                    <a:pt x="4603" y="1466"/>
                  </a:lnTo>
                  <a:lnTo>
                    <a:pt x="4438" y="1177"/>
                  </a:lnTo>
                  <a:lnTo>
                    <a:pt x="4232" y="909"/>
                  </a:lnTo>
                  <a:lnTo>
                    <a:pt x="4706" y="455"/>
                  </a:lnTo>
                  <a:lnTo>
                    <a:pt x="4294" y="21"/>
                  </a:lnTo>
                  <a:lnTo>
                    <a:pt x="3819" y="475"/>
                  </a:lnTo>
                  <a:lnTo>
                    <a:pt x="3551" y="269"/>
                  </a:lnTo>
                  <a:lnTo>
                    <a:pt x="3282" y="124"/>
                  </a:lnTo>
                  <a:lnTo>
                    <a:pt x="3014" y="42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5699175" y="435225"/>
              <a:ext cx="527400" cy="470150"/>
            </a:xfrm>
            <a:custGeom>
              <a:rect b="b" l="l" r="r" t="t"/>
              <a:pathLst>
                <a:path extrusionOk="0" h="18806" w="21096">
                  <a:moveTo>
                    <a:pt x="4789" y="290"/>
                  </a:moveTo>
                  <a:lnTo>
                    <a:pt x="5098" y="373"/>
                  </a:lnTo>
                  <a:lnTo>
                    <a:pt x="5429" y="455"/>
                  </a:lnTo>
                  <a:lnTo>
                    <a:pt x="5759" y="558"/>
                  </a:lnTo>
                  <a:lnTo>
                    <a:pt x="6069" y="682"/>
                  </a:lnTo>
                  <a:lnTo>
                    <a:pt x="6399" y="827"/>
                  </a:lnTo>
                  <a:lnTo>
                    <a:pt x="6708" y="992"/>
                  </a:lnTo>
                  <a:lnTo>
                    <a:pt x="7018" y="1178"/>
                  </a:lnTo>
                  <a:lnTo>
                    <a:pt x="7348" y="1363"/>
                  </a:lnTo>
                  <a:lnTo>
                    <a:pt x="7637" y="1570"/>
                  </a:lnTo>
                  <a:lnTo>
                    <a:pt x="7947" y="1797"/>
                  </a:lnTo>
                  <a:lnTo>
                    <a:pt x="8546" y="2292"/>
                  </a:lnTo>
                  <a:lnTo>
                    <a:pt x="9144" y="2808"/>
                  </a:lnTo>
                  <a:lnTo>
                    <a:pt x="9701" y="3365"/>
                  </a:lnTo>
                  <a:lnTo>
                    <a:pt x="10259" y="3964"/>
                  </a:lnTo>
                  <a:lnTo>
                    <a:pt x="10795" y="4583"/>
                  </a:lnTo>
                  <a:lnTo>
                    <a:pt x="11311" y="5203"/>
                  </a:lnTo>
                  <a:lnTo>
                    <a:pt x="11807" y="5822"/>
                  </a:lnTo>
                  <a:lnTo>
                    <a:pt x="12736" y="7060"/>
                  </a:lnTo>
                  <a:lnTo>
                    <a:pt x="13582" y="8216"/>
                  </a:lnTo>
                  <a:lnTo>
                    <a:pt x="14119" y="8959"/>
                  </a:lnTo>
                  <a:lnTo>
                    <a:pt x="14614" y="9640"/>
                  </a:lnTo>
                  <a:lnTo>
                    <a:pt x="14965" y="10033"/>
                  </a:lnTo>
                  <a:lnTo>
                    <a:pt x="15316" y="10384"/>
                  </a:lnTo>
                  <a:lnTo>
                    <a:pt x="15687" y="10714"/>
                  </a:lnTo>
                  <a:lnTo>
                    <a:pt x="16059" y="10982"/>
                  </a:lnTo>
                  <a:lnTo>
                    <a:pt x="16451" y="11230"/>
                  </a:lnTo>
                  <a:lnTo>
                    <a:pt x="16843" y="11436"/>
                  </a:lnTo>
                  <a:lnTo>
                    <a:pt x="17215" y="11622"/>
                  </a:lnTo>
                  <a:lnTo>
                    <a:pt x="17607" y="11766"/>
                  </a:lnTo>
                  <a:lnTo>
                    <a:pt x="17979" y="11890"/>
                  </a:lnTo>
                  <a:lnTo>
                    <a:pt x="18330" y="11994"/>
                  </a:lnTo>
                  <a:lnTo>
                    <a:pt x="18660" y="12076"/>
                  </a:lnTo>
                  <a:lnTo>
                    <a:pt x="18969" y="12138"/>
                  </a:lnTo>
                  <a:lnTo>
                    <a:pt x="19506" y="12221"/>
                  </a:lnTo>
                  <a:lnTo>
                    <a:pt x="19898" y="12262"/>
                  </a:lnTo>
                  <a:lnTo>
                    <a:pt x="20228" y="12262"/>
                  </a:lnTo>
                  <a:lnTo>
                    <a:pt x="20641" y="12241"/>
                  </a:lnTo>
                  <a:lnTo>
                    <a:pt x="20641" y="12241"/>
                  </a:lnTo>
                  <a:lnTo>
                    <a:pt x="16038" y="18496"/>
                  </a:lnTo>
                  <a:lnTo>
                    <a:pt x="15584" y="18392"/>
                  </a:lnTo>
                  <a:lnTo>
                    <a:pt x="15130" y="18289"/>
                  </a:lnTo>
                  <a:lnTo>
                    <a:pt x="14676" y="18145"/>
                  </a:lnTo>
                  <a:lnTo>
                    <a:pt x="14243" y="18000"/>
                  </a:lnTo>
                  <a:lnTo>
                    <a:pt x="13809" y="17856"/>
                  </a:lnTo>
                  <a:lnTo>
                    <a:pt x="13396" y="17691"/>
                  </a:lnTo>
                  <a:lnTo>
                    <a:pt x="12983" y="17505"/>
                  </a:lnTo>
                  <a:lnTo>
                    <a:pt x="12591" y="17319"/>
                  </a:lnTo>
                  <a:lnTo>
                    <a:pt x="12199" y="17113"/>
                  </a:lnTo>
                  <a:lnTo>
                    <a:pt x="11807" y="16906"/>
                  </a:lnTo>
                  <a:lnTo>
                    <a:pt x="11084" y="16473"/>
                  </a:lnTo>
                  <a:lnTo>
                    <a:pt x="10383" y="15998"/>
                  </a:lnTo>
                  <a:lnTo>
                    <a:pt x="9722" y="15482"/>
                  </a:lnTo>
                  <a:lnTo>
                    <a:pt x="9103" y="14966"/>
                  </a:lnTo>
                  <a:lnTo>
                    <a:pt x="8525" y="14429"/>
                  </a:lnTo>
                  <a:lnTo>
                    <a:pt x="7988" y="13893"/>
                  </a:lnTo>
                  <a:lnTo>
                    <a:pt x="7513" y="13335"/>
                  </a:lnTo>
                  <a:lnTo>
                    <a:pt x="7059" y="12778"/>
                  </a:lnTo>
                  <a:lnTo>
                    <a:pt x="6647" y="12241"/>
                  </a:lnTo>
                  <a:lnTo>
                    <a:pt x="6296" y="11705"/>
                  </a:lnTo>
                  <a:lnTo>
                    <a:pt x="5986" y="11168"/>
                  </a:lnTo>
                  <a:lnTo>
                    <a:pt x="5697" y="10714"/>
                  </a:lnTo>
                  <a:lnTo>
                    <a:pt x="5387" y="10260"/>
                  </a:lnTo>
                  <a:lnTo>
                    <a:pt x="5016" y="9826"/>
                  </a:lnTo>
                  <a:lnTo>
                    <a:pt x="4644" y="9393"/>
                  </a:lnTo>
                  <a:lnTo>
                    <a:pt x="4232" y="8980"/>
                  </a:lnTo>
                  <a:lnTo>
                    <a:pt x="3798" y="8588"/>
                  </a:lnTo>
                  <a:lnTo>
                    <a:pt x="3385" y="8216"/>
                  </a:lnTo>
                  <a:lnTo>
                    <a:pt x="2952" y="7865"/>
                  </a:lnTo>
                  <a:lnTo>
                    <a:pt x="2539" y="7535"/>
                  </a:lnTo>
                  <a:lnTo>
                    <a:pt x="2126" y="7225"/>
                  </a:lnTo>
                  <a:lnTo>
                    <a:pt x="1383" y="6709"/>
                  </a:lnTo>
                  <a:lnTo>
                    <a:pt x="784" y="6317"/>
                  </a:lnTo>
                  <a:lnTo>
                    <a:pt x="392" y="6069"/>
                  </a:lnTo>
                  <a:lnTo>
                    <a:pt x="4789" y="290"/>
                  </a:lnTo>
                  <a:close/>
                  <a:moveTo>
                    <a:pt x="4665" y="1"/>
                  </a:moveTo>
                  <a:lnTo>
                    <a:pt x="0" y="6131"/>
                  </a:lnTo>
                  <a:lnTo>
                    <a:pt x="124" y="6214"/>
                  </a:lnTo>
                  <a:lnTo>
                    <a:pt x="310" y="6338"/>
                  </a:lnTo>
                  <a:lnTo>
                    <a:pt x="805" y="6647"/>
                  </a:lnTo>
                  <a:lnTo>
                    <a:pt x="1528" y="7143"/>
                  </a:lnTo>
                  <a:lnTo>
                    <a:pt x="1961" y="7452"/>
                  </a:lnTo>
                  <a:lnTo>
                    <a:pt x="2394" y="7783"/>
                  </a:lnTo>
                  <a:lnTo>
                    <a:pt x="2869" y="8154"/>
                  </a:lnTo>
                  <a:lnTo>
                    <a:pt x="3344" y="8546"/>
                  </a:lnTo>
                  <a:lnTo>
                    <a:pt x="3798" y="8959"/>
                  </a:lnTo>
                  <a:lnTo>
                    <a:pt x="4252" y="9413"/>
                  </a:lnTo>
                  <a:lnTo>
                    <a:pt x="4686" y="9867"/>
                  </a:lnTo>
                  <a:lnTo>
                    <a:pt x="5098" y="10342"/>
                  </a:lnTo>
                  <a:lnTo>
                    <a:pt x="5449" y="10817"/>
                  </a:lnTo>
                  <a:lnTo>
                    <a:pt x="5615" y="11065"/>
                  </a:lnTo>
                  <a:lnTo>
                    <a:pt x="5759" y="11312"/>
                  </a:lnTo>
                  <a:lnTo>
                    <a:pt x="6069" y="11849"/>
                  </a:lnTo>
                  <a:lnTo>
                    <a:pt x="6440" y="12406"/>
                  </a:lnTo>
                  <a:lnTo>
                    <a:pt x="6853" y="12964"/>
                  </a:lnTo>
                  <a:lnTo>
                    <a:pt x="7307" y="13521"/>
                  </a:lnTo>
                  <a:lnTo>
                    <a:pt x="7823" y="14078"/>
                  </a:lnTo>
                  <a:lnTo>
                    <a:pt x="8360" y="14636"/>
                  </a:lnTo>
                  <a:lnTo>
                    <a:pt x="8958" y="15193"/>
                  </a:lnTo>
                  <a:lnTo>
                    <a:pt x="9578" y="15730"/>
                  </a:lnTo>
                  <a:lnTo>
                    <a:pt x="10259" y="16225"/>
                  </a:lnTo>
                  <a:lnTo>
                    <a:pt x="10981" y="16720"/>
                  </a:lnTo>
                  <a:lnTo>
                    <a:pt x="11353" y="16947"/>
                  </a:lnTo>
                  <a:lnTo>
                    <a:pt x="11724" y="17174"/>
                  </a:lnTo>
                  <a:lnTo>
                    <a:pt x="12116" y="17381"/>
                  </a:lnTo>
                  <a:lnTo>
                    <a:pt x="12529" y="17587"/>
                  </a:lnTo>
                  <a:lnTo>
                    <a:pt x="12942" y="17773"/>
                  </a:lnTo>
                  <a:lnTo>
                    <a:pt x="13355" y="17959"/>
                  </a:lnTo>
                  <a:lnTo>
                    <a:pt x="13788" y="18124"/>
                  </a:lnTo>
                  <a:lnTo>
                    <a:pt x="14222" y="18289"/>
                  </a:lnTo>
                  <a:lnTo>
                    <a:pt x="14676" y="18434"/>
                  </a:lnTo>
                  <a:lnTo>
                    <a:pt x="15130" y="18557"/>
                  </a:lnTo>
                  <a:lnTo>
                    <a:pt x="15605" y="18681"/>
                  </a:lnTo>
                  <a:lnTo>
                    <a:pt x="16080" y="18785"/>
                  </a:lnTo>
                  <a:lnTo>
                    <a:pt x="16162" y="18805"/>
                  </a:lnTo>
                  <a:lnTo>
                    <a:pt x="21095" y="12097"/>
                  </a:lnTo>
                  <a:lnTo>
                    <a:pt x="20889" y="11911"/>
                  </a:lnTo>
                  <a:lnTo>
                    <a:pt x="20806" y="11952"/>
                  </a:lnTo>
                  <a:lnTo>
                    <a:pt x="20662" y="11973"/>
                  </a:lnTo>
                  <a:lnTo>
                    <a:pt x="20476" y="11994"/>
                  </a:lnTo>
                  <a:lnTo>
                    <a:pt x="20208" y="11994"/>
                  </a:lnTo>
                  <a:lnTo>
                    <a:pt x="19712" y="11973"/>
                  </a:lnTo>
                  <a:lnTo>
                    <a:pt x="19403" y="11952"/>
                  </a:lnTo>
                  <a:lnTo>
                    <a:pt x="19093" y="11890"/>
                  </a:lnTo>
                  <a:lnTo>
                    <a:pt x="18763" y="11828"/>
                  </a:lnTo>
                  <a:lnTo>
                    <a:pt x="18412" y="11746"/>
                  </a:lnTo>
                  <a:lnTo>
                    <a:pt x="18041" y="11643"/>
                  </a:lnTo>
                  <a:lnTo>
                    <a:pt x="17669" y="11519"/>
                  </a:lnTo>
                  <a:lnTo>
                    <a:pt x="17297" y="11374"/>
                  </a:lnTo>
                  <a:lnTo>
                    <a:pt x="16926" y="11189"/>
                  </a:lnTo>
                  <a:lnTo>
                    <a:pt x="16554" y="10982"/>
                  </a:lnTo>
                  <a:lnTo>
                    <a:pt x="16183" y="10755"/>
                  </a:lnTo>
                  <a:lnTo>
                    <a:pt x="15832" y="10487"/>
                  </a:lnTo>
                  <a:lnTo>
                    <a:pt x="15481" y="10177"/>
                  </a:lnTo>
                  <a:lnTo>
                    <a:pt x="15151" y="9847"/>
                  </a:lnTo>
                  <a:lnTo>
                    <a:pt x="14841" y="9475"/>
                  </a:lnTo>
                  <a:lnTo>
                    <a:pt x="14346" y="8815"/>
                  </a:lnTo>
                  <a:lnTo>
                    <a:pt x="13809" y="8051"/>
                  </a:lnTo>
                  <a:lnTo>
                    <a:pt x="12942" y="6874"/>
                  </a:lnTo>
                  <a:lnTo>
                    <a:pt x="12488" y="6255"/>
                  </a:lnTo>
                  <a:lnTo>
                    <a:pt x="11993" y="5615"/>
                  </a:lnTo>
                  <a:lnTo>
                    <a:pt x="11477" y="4976"/>
                  </a:lnTo>
                  <a:lnTo>
                    <a:pt x="10961" y="4336"/>
                  </a:lnTo>
                  <a:lnTo>
                    <a:pt x="10403" y="3716"/>
                  </a:lnTo>
                  <a:lnTo>
                    <a:pt x="9825" y="3118"/>
                  </a:lnTo>
                  <a:lnTo>
                    <a:pt x="9247" y="2540"/>
                  </a:lnTo>
                  <a:lnTo>
                    <a:pt x="8649" y="2003"/>
                  </a:lnTo>
                  <a:lnTo>
                    <a:pt x="8030" y="1528"/>
                  </a:lnTo>
                  <a:lnTo>
                    <a:pt x="7720" y="1301"/>
                  </a:lnTo>
                  <a:lnTo>
                    <a:pt x="7390" y="1074"/>
                  </a:lnTo>
                  <a:lnTo>
                    <a:pt x="7080" y="889"/>
                  </a:lnTo>
                  <a:lnTo>
                    <a:pt x="6750" y="703"/>
                  </a:lnTo>
                  <a:lnTo>
                    <a:pt x="6420" y="538"/>
                  </a:lnTo>
                  <a:lnTo>
                    <a:pt x="6089" y="393"/>
                  </a:lnTo>
                  <a:lnTo>
                    <a:pt x="5759" y="269"/>
                  </a:lnTo>
                  <a:lnTo>
                    <a:pt x="5429" y="166"/>
                  </a:lnTo>
                  <a:lnTo>
                    <a:pt x="5078" y="84"/>
                  </a:lnTo>
                  <a:lnTo>
                    <a:pt x="4748" y="22"/>
                  </a:lnTo>
                  <a:lnTo>
                    <a:pt x="4665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1053350" y="5457250"/>
              <a:ext cx="5513275" cy="6225"/>
            </a:xfrm>
            <a:custGeom>
              <a:rect b="b" l="l" r="r" t="t"/>
              <a:pathLst>
                <a:path extrusionOk="0" h="249" w="220531">
                  <a:moveTo>
                    <a:pt x="110266" y="1"/>
                  </a:moveTo>
                  <a:lnTo>
                    <a:pt x="67352" y="21"/>
                  </a:lnTo>
                  <a:lnTo>
                    <a:pt x="32304" y="42"/>
                  </a:lnTo>
                  <a:lnTo>
                    <a:pt x="8669" y="83"/>
                  </a:lnTo>
                  <a:lnTo>
                    <a:pt x="2250" y="104"/>
                  </a:lnTo>
                  <a:lnTo>
                    <a:pt x="578" y="124"/>
                  </a:lnTo>
                  <a:lnTo>
                    <a:pt x="0" y="124"/>
                  </a:lnTo>
                  <a:lnTo>
                    <a:pt x="578" y="145"/>
                  </a:lnTo>
                  <a:lnTo>
                    <a:pt x="2250" y="145"/>
                  </a:lnTo>
                  <a:lnTo>
                    <a:pt x="8669" y="186"/>
                  </a:lnTo>
                  <a:lnTo>
                    <a:pt x="32304" y="207"/>
                  </a:lnTo>
                  <a:lnTo>
                    <a:pt x="67352" y="248"/>
                  </a:lnTo>
                  <a:lnTo>
                    <a:pt x="153199" y="248"/>
                  </a:lnTo>
                  <a:lnTo>
                    <a:pt x="188248" y="207"/>
                  </a:lnTo>
                  <a:lnTo>
                    <a:pt x="211882" y="186"/>
                  </a:lnTo>
                  <a:lnTo>
                    <a:pt x="218302" y="145"/>
                  </a:lnTo>
                  <a:lnTo>
                    <a:pt x="219974" y="145"/>
                  </a:lnTo>
                  <a:lnTo>
                    <a:pt x="220531" y="124"/>
                  </a:lnTo>
                  <a:lnTo>
                    <a:pt x="219974" y="124"/>
                  </a:lnTo>
                  <a:lnTo>
                    <a:pt x="218302" y="104"/>
                  </a:lnTo>
                  <a:lnTo>
                    <a:pt x="211882" y="83"/>
                  </a:lnTo>
                  <a:lnTo>
                    <a:pt x="188248" y="42"/>
                  </a:lnTo>
                  <a:lnTo>
                    <a:pt x="153199" y="21"/>
                  </a:lnTo>
                  <a:lnTo>
                    <a:pt x="11026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1053350" y="5457250"/>
              <a:ext cx="5513275" cy="6225"/>
            </a:xfrm>
            <a:custGeom>
              <a:rect b="b" l="l" r="r" t="t"/>
              <a:pathLst>
                <a:path extrusionOk="0" fill="none" h="249" w="220531">
                  <a:moveTo>
                    <a:pt x="220531" y="124"/>
                  </a:moveTo>
                  <a:lnTo>
                    <a:pt x="220531" y="124"/>
                  </a:lnTo>
                  <a:lnTo>
                    <a:pt x="219974" y="145"/>
                  </a:lnTo>
                  <a:lnTo>
                    <a:pt x="218302" y="145"/>
                  </a:lnTo>
                  <a:lnTo>
                    <a:pt x="211882" y="186"/>
                  </a:lnTo>
                  <a:lnTo>
                    <a:pt x="188248" y="207"/>
                  </a:lnTo>
                  <a:lnTo>
                    <a:pt x="153199" y="248"/>
                  </a:lnTo>
                  <a:lnTo>
                    <a:pt x="110266" y="248"/>
                  </a:lnTo>
                  <a:lnTo>
                    <a:pt x="110266" y="248"/>
                  </a:lnTo>
                  <a:lnTo>
                    <a:pt x="67352" y="248"/>
                  </a:lnTo>
                  <a:lnTo>
                    <a:pt x="32304" y="207"/>
                  </a:lnTo>
                  <a:lnTo>
                    <a:pt x="8669" y="186"/>
                  </a:lnTo>
                  <a:lnTo>
                    <a:pt x="2250" y="145"/>
                  </a:lnTo>
                  <a:lnTo>
                    <a:pt x="578" y="145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578" y="124"/>
                  </a:lnTo>
                  <a:lnTo>
                    <a:pt x="2250" y="104"/>
                  </a:lnTo>
                  <a:lnTo>
                    <a:pt x="8669" y="83"/>
                  </a:lnTo>
                  <a:lnTo>
                    <a:pt x="32304" y="42"/>
                  </a:lnTo>
                  <a:lnTo>
                    <a:pt x="67352" y="21"/>
                  </a:lnTo>
                  <a:lnTo>
                    <a:pt x="110266" y="1"/>
                  </a:lnTo>
                  <a:lnTo>
                    <a:pt x="110266" y="1"/>
                  </a:lnTo>
                  <a:lnTo>
                    <a:pt x="153199" y="21"/>
                  </a:lnTo>
                  <a:lnTo>
                    <a:pt x="188248" y="42"/>
                  </a:lnTo>
                  <a:lnTo>
                    <a:pt x="211882" y="83"/>
                  </a:lnTo>
                  <a:lnTo>
                    <a:pt x="218302" y="104"/>
                  </a:lnTo>
                  <a:lnTo>
                    <a:pt x="219974" y="124"/>
                  </a:lnTo>
                  <a:lnTo>
                    <a:pt x="220531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1540975" y="5051125"/>
              <a:ext cx="749825" cy="136275"/>
            </a:xfrm>
            <a:custGeom>
              <a:rect b="b" l="l" r="r" t="t"/>
              <a:pathLst>
                <a:path extrusionOk="0" h="5451" w="29993">
                  <a:moveTo>
                    <a:pt x="1" y="1"/>
                  </a:moveTo>
                  <a:lnTo>
                    <a:pt x="1" y="5450"/>
                  </a:lnTo>
                  <a:lnTo>
                    <a:pt x="29993" y="5450"/>
                  </a:lnTo>
                  <a:lnTo>
                    <a:pt x="299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1540975" y="5051125"/>
              <a:ext cx="749825" cy="136275"/>
            </a:xfrm>
            <a:custGeom>
              <a:rect b="b" l="l" r="r" t="t"/>
              <a:pathLst>
                <a:path extrusionOk="0" fill="none" h="5451" w="29993">
                  <a:moveTo>
                    <a:pt x="29993" y="5450"/>
                  </a:moveTo>
                  <a:lnTo>
                    <a:pt x="1" y="5450"/>
                  </a:lnTo>
                  <a:lnTo>
                    <a:pt x="1" y="1"/>
                  </a:lnTo>
                  <a:lnTo>
                    <a:pt x="29993" y="1"/>
                  </a:lnTo>
                  <a:lnTo>
                    <a:pt x="29993" y="54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1611175" y="5053200"/>
              <a:ext cx="6725" cy="135225"/>
            </a:xfrm>
            <a:custGeom>
              <a:rect b="b" l="l" r="r" t="t"/>
              <a:pathLst>
                <a:path extrusionOk="0" h="5409" w="269">
                  <a:moveTo>
                    <a:pt x="145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806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24"/>
                  </a:lnTo>
                  <a:lnTo>
                    <a:pt x="83" y="5202"/>
                  </a:lnTo>
                  <a:lnTo>
                    <a:pt x="103" y="5347"/>
                  </a:lnTo>
                  <a:lnTo>
                    <a:pt x="145" y="5409"/>
                  </a:lnTo>
                  <a:lnTo>
                    <a:pt x="165" y="5347"/>
                  </a:lnTo>
                  <a:lnTo>
                    <a:pt x="186" y="5202"/>
                  </a:lnTo>
                  <a:lnTo>
                    <a:pt x="227" y="4624"/>
                  </a:lnTo>
                  <a:lnTo>
                    <a:pt x="248" y="3757"/>
                  </a:lnTo>
                  <a:lnTo>
                    <a:pt x="269" y="2705"/>
                  </a:lnTo>
                  <a:lnTo>
                    <a:pt x="248" y="1652"/>
                  </a:lnTo>
                  <a:lnTo>
                    <a:pt x="227" y="806"/>
                  </a:lnTo>
                  <a:lnTo>
                    <a:pt x="186" y="207"/>
                  </a:lnTo>
                  <a:lnTo>
                    <a:pt x="165" y="62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1611175" y="5053200"/>
              <a:ext cx="6725" cy="135225"/>
            </a:xfrm>
            <a:custGeom>
              <a:rect b="b" l="l" r="r" t="t"/>
              <a:pathLst>
                <a:path extrusionOk="0" fill="none" h="5409" w="269">
                  <a:moveTo>
                    <a:pt x="145" y="5409"/>
                  </a:moveTo>
                  <a:lnTo>
                    <a:pt x="145" y="5409"/>
                  </a:lnTo>
                  <a:lnTo>
                    <a:pt x="103" y="5347"/>
                  </a:lnTo>
                  <a:lnTo>
                    <a:pt x="83" y="5202"/>
                  </a:lnTo>
                  <a:lnTo>
                    <a:pt x="41" y="462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806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5" y="62"/>
                  </a:lnTo>
                  <a:lnTo>
                    <a:pt x="186" y="207"/>
                  </a:lnTo>
                  <a:lnTo>
                    <a:pt x="227" y="806"/>
                  </a:lnTo>
                  <a:lnTo>
                    <a:pt x="248" y="1652"/>
                  </a:lnTo>
                  <a:lnTo>
                    <a:pt x="269" y="2705"/>
                  </a:lnTo>
                  <a:lnTo>
                    <a:pt x="269" y="2705"/>
                  </a:lnTo>
                  <a:lnTo>
                    <a:pt x="248" y="3757"/>
                  </a:lnTo>
                  <a:lnTo>
                    <a:pt x="227" y="4624"/>
                  </a:lnTo>
                  <a:lnTo>
                    <a:pt x="186" y="5202"/>
                  </a:lnTo>
                  <a:lnTo>
                    <a:pt x="165" y="5347"/>
                  </a:lnTo>
                  <a:lnTo>
                    <a:pt x="14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157040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806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42" y="4624"/>
                  </a:lnTo>
                  <a:lnTo>
                    <a:pt x="83" y="520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157040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83" y="5202"/>
                  </a:lnTo>
                  <a:lnTo>
                    <a:pt x="42" y="462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42" y="806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1701475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806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2" y="4624"/>
                  </a:lnTo>
                  <a:lnTo>
                    <a:pt x="83" y="520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1701475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83" y="5202"/>
                  </a:lnTo>
                  <a:lnTo>
                    <a:pt x="42" y="462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2" y="806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166070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83" y="62"/>
                  </a:lnTo>
                  <a:lnTo>
                    <a:pt x="63" y="207"/>
                  </a:lnTo>
                  <a:lnTo>
                    <a:pt x="21" y="806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24"/>
                  </a:lnTo>
                  <a:lnTo>
                    <a:pt x="63" y="5202"/>
                  </a:lnTo>
                  <a:lnTo>
                    <a:pt x="83" y="5347"/>
                  </a:lnTo>
                  <a:lnTo>
                    <a:pt x="125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166070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83" y="5347"/>
                  </a:lnTo>
                  <a:lnTo>
                    <a:pt x="63" y="5202"/>
                  </a:lnTo>
                  <a:lnTo>
                    <a:pt x="21" y="462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806"/>
                  </a:lnTo>
                  <a:lnTo>
                    <a:pt x="63" y="207"/>
                  </a:lnTo>
                  <a:lnTo>
                    <a:pt x="83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1791775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83" y="62"/>
                  </a:lnTo>
                  <a:lnTo>
                    <a:pt x="63" y="207"/>
                  </a:lnTo>
                  <a:lnTo>
                    <a:pt x="21" y="806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24"/>
                  </a:lnTo>
                  <a:lnTo>
                    <a:pt x="63" y="5202"/>
                  </a:lnTo>
                  <a:lnTo>
                    <a:pt x="8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791775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83" y="5347"/>
                  </a:lnTo>
                  <a:lnTo>
                    <a:pt x="63" y="5202"/>
                  </a:lnTo>
                  <a:lnTo>
                    <a:pt x="21" y="462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806"/>
                  </a:lnTo>
                  <a:lnTo>
                    <a:pt x="63" y="207"/>
                  </a:lnTo>
                  <a:lnTo>
                    <a:pt x="8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75050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806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2" y="4624"/>
                  </a:lnTo>
                  <a:lnTo>
                    <a:pt x="83" y="520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202"/>
                  </a:lnTo>
                  <a:lnTo>
                    <a:pt x="207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806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75050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83" y="5202"/>
                  </a:lnTo>
                  <a:lnTo>
                    <a:pt x="42" y="462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2" y="806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24"/>
                  </a:lnTo>
                  <a:lnTo>
                    <a:pt x="165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881575" y="50532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806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24"/>
                  </a:lnTo>
                  <a:lnTo>
                    <a:pt x="83" y="520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202"/>
                  </a:lnTo>
                  <a:lnTo>
                    <a:pt x="207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806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881575" y="50532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202"/>
                  </a:lnTo>
                  <a:lnTo>
                    <a:pt x="41" y="462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806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24"/>
                  </a:lnTo>
                  <a:lnTo>
                    <a:pt x="165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84080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83" y="62"/>
                  </a:lnTo>
                  <a:lnTo>
                    <a:pt x="62" y="207"/>
                  </a:lnTo>
                  <a:lnTo>
                    <a:pt x="21" y="806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24"/>
                  </a:lnTo>
                  <a:lnTo>
                    <a:pt x="62" y="5202"/>
                  </a:lnTo>
                  <a:lnTo>
                    <a:pt x="8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84080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83" y="5347"/>
                  </a:lnTo>
                  <a:lnTo>
                    <a:pt x="62" y="5202"/>
                  </a:lnTo>
                  <a:lnTo>
                    <a:pt x="21" y="462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806"/>
                  </a:lnTo>
                  <a:lnTo>
                    <a:pt x="62" y="207"/>
                  </a:lnTo>
                  <a:lnTo>
                    <a:pt x="8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971875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83" y="62"/>
                  </a:lnTo>
                  <a:lnTo>
                    <a:pt x="62" y="207"/>
                  </a:lnTo>
                  <a:lnTo>
                    <a:pt x="21" y="806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21" y="4624"/>
                  </a:lnTo>
                  <a:lnTo>
                    <a:pt x="62" y="5202"/>
                  </a:lnTo>
                  <a:lnTo>
                    <a:pt x="8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202"/>
                  </a:lnTo>
                  <a:lnTo>
                    <a:pt x="207" y="462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806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971875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83" y="5347"/>
                  </a:lnTo>
                  <a:lnTo>
                    <a:pt x="62" y="5202"/>
                  </a:lnTo>
                  <a:lnTo>
                    <a:pt x="21" y="462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21" y="806"/>
                  </a:lnTo>
                  <a:lnTo>
                    <a:pt x="62" y="207"/>
                  </a:lnTo>
                  <a:lnTo>
                    <a:pt x="8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806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24"/>
                  </a:lnTo>
                  <a:lnTo>
                    <a:pt x="16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930600" y="50532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806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24"/>
                  </a:lnTo>
                  <a:lnTo>
                    <a:pt x="83" y="520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86" y="5202"/>
                  </a:lnTo>
                  <a:lnTo>
                    <a:pt x="207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806"/>
                  </a:lnTo>
                  <a:lnTo>
                    <a:pt x="18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930600" y="50532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202"/>
                  </a:lnTo>
                  <a:lnTo>
                    <a:pt x="41" y="462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806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86" y="207"/>
                  </a:lnTo>
                  <a:lnTo>
                    <a:pt x="207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24"/>
                  </a:lnTo>
                  <a:lnTo>
                    <a:pt x="186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206165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4" y="207"/>
                  </a:lnTo>
                  <a:lnTo>
                    <a:pt x="42" y="806"/>
                  </a:lnTo>
                  <a:lnTo>
                    <a:pt x="22" y="1652"/>
                  </a:lnTo>
                  <a:lnTo>
                    <a:pt x="1" y="2705"/>
                  </a:lnTo>
                  <a:lnTo>
                    <a:pt x="22" y="3757"/>
                  </a:lnTo>
                  <a:lnTo>
                    <a:pt x="42" y="4624"/>
                  </a:lnTo>
                  <a:lnTo>
                    <a:pt x="84" y="520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45" y="5347"/>
                  </a:lnTo>
                  <a:lnTo>
                    <a:pt x="187" y="5202"/>
                  </a:lnTo>
                  <a:lnTo>
                    <a:pt x="207" y="4624"/>
                  </a:lnTo>
                  <a:lnTo>
                    <a:pt x="249" y="3757"/>
                  </a:lnTo>
                  <a:lnTo>
                    <a:pt x="249" y="2705"/>
                  </a:lnTo>
                  <a:lnTo>
                    <a:pt x="249" y="1652"/>
                  </a:lnTo>
                  <a:lnTo>
                    <a:pt x="207" y="806"/>
                  </a:lnTo>
                  <a:lnTo>
                    <a:pt x="187" y="207"/>
                  </a:lnTo>
                  <a:lnTo>
                    <a:pt x="145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206165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4" y="5202"/>
                  </a:lnTo>
                  <a:lnTo>
                    <a:pt x="42" y="4624"/>
                  </a:lnTo>
                  <a:lnTo>
                    <a:pt x="22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2" y="1652"/>
                  </a:lnTo>
                  <a:lnTo>
                    <a:pt x="42" y="806"/>
                  </a:lnTo>
                  <a:lnTo>
                    <a:pt x="84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62"/>
                  </a:lnTo>
                  <a:lnTo>
                    <a:pt x="187" y="207"/>
                  </a:lnTo>
                  <a:lnTo>
                    <a:pt x="207" y="806"/>
                  </a:lnTo>
                  <a:lnTo>
                    <a:pt x="249" y="1652"/>
                  </a:lnTo>
                  <a:lnTo>
                    <a:pt x="249" y="2705"/>
                  </a:lnTo>
                  <a:lnTo>
                    <a:pt x="249" y="2705"/>
                  </a:lnTo>
                  <a:lnTo>
                    <a:pt x="249" y="3757"/>
                  </a:lnTo>
                  <a:lnTo>
                    <a:pt x="207" y="4624"/>
                  </a:lnTo>
                  <a:lnTo>
                    <a:pt x="187" y="5202"/>
                  </a:lnTo>
                  <a:lnTo>
                    <a:pt x="145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202090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62" y="207"/>
                  </a:lnTo>
                  <a:lnTo>
                    <a:pt x="21" y="806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21" y="4624"/>
                  </a:lnTo>
                  <a:lnTo>
                    <a:pt x="62" y="520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202"/>
                  </a:lnTo>
                  <a:lnTo>
                    <a:pt x="207" y="462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806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202090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62" y="5202"/>
                  </a:lnTo>
                  <a:lnTo>
                    <a:pt x="21" y="462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21" y="806"/>
                  </a:lnTo>
                  <a:lnTo>
                    <a:pt x="62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806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24"/>
                  </a:lnTo>
                  <a:lnTo>
                    <a:pt x="165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2151975" y="50532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62" y="207"/>
                  </a:lnTo>
                  <a:lnTo>
                    <a:pt x="21" y="806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21" y="4624"/>
                  </a:lnTo>
                  <a:lnTo>
                    <a:pt x="62" y="520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202"/>
                  </a:lnTo>
                  <a:lnTo>
                    <a:pt x="207" y="462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806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2151975" y="50532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62" y="5202"/>
                  </a:lnTo>
                  <a:lnTo>
                    <a:pt x="21" y="462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21" y="806"/>
                  </a:lnTo>
                  <a:lnTo>
                    <a:pt x="62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806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24"/>
                  </a:lnTo>
                  <a:lnTo>
                    <a:pt x="165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2110675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806"/>
                  </a:lnTo>
                  <a:lnTo>
                    <a:pt x="22" y="1652"/>
                  </a:lnTo>
                  <a:lnTo>
                    <a:pt x="1" y="2705"/>
                  </a:lnTo>
                  <a:lnTo>
                    <a:pt x="22" y="3757"/>
                  </a:lnTo>
                  <a:lnTo>
                    <a:pt x="42" y="4624"/>
                  </a:lnTo>
                  <a:lnTo>
                    <a:pt x="83" y="520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45" y="5347"/>
                  </a:lnTo>
                  <a:lnTo>
                    <a:pt x="187" y="5202"/>
                  </a:lnTo>
                  <a:lnTo>
                    <a:pt x="228" y="4624"/>
                  </a:lnTo>
                  <a:lnTo>
                    <a:pt x="249" y="3757"/>
                  </a:lnTo>
                  <a:lnTo>
                    <a:pt x="249" y="2705"/>
                  </a:lnTo>
                  <a:lnTo>
                    <a:pt x="249" y="1652"/>
                  </a:lnTo>
                  <a:lnTo>
                    <a:pt x="228" y="806"/>
                  </a:lnTo>
                  <a:lnTo>
                    <a:pt x="187" y="207"/>
                  </a:lnTo>
                  <a:lnTo>
                    <a:pt x="145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2110675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3" y="5202"/>
                  </a:lnTo>
                  <a:lnTo>
                    <a:pt x="42" y="4624"/>
                  </a:lnTo>
                  <a:lnTo>
                    <a:pt x="22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2" y="1652"/>
                  </a:lnTo>
                  <a:lnTo>
                    <a:pt x="42" y="806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62"/>
                  </a:lnTo>
                  <a:lnTo>
                    <a:pt x="187" y="207"/>
                  </a:lnTo>
                  <a:lnTo>
                    <a:pt x="228" y="806"/>
                  </a:lnTo>
                  <a:lnTo>
                    <a:pt x="249" y="1652"/>
                  </a:lnTo>
                  <a:lnTo>
                    <a:pt x="249" y="2705"/>
                  </a:lnTo>
                  <a:lnTo>
                    <a:pt x="249" y="2705"/>
                  </a:lnTo>
                  <a:lnTo>
                    <a:pt x="249" y="3757"/>
                  </a:lnTo>
                  <a:lnTo>
                    <a:pt x="228" y="4624"/>
                  </a:lnTo>
                  <a:lnTo>
                    <a:pt x="187" y="5202"/>
                  </a:lnTo>
                  <a:lnTo>
                    <a:pt x="145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2241750" y="50532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806"/>
                  </a:lnTo>
                  <a:lnTo>
                    <a:pt x="21" y="1652"/>
                  </a:lnTo>
                  <a:lnTo>
                    <a:pt x="1" y="2705"/>
                  </a:lnTo>
                  <a:lnTo>
                    <a:pt x="21" y="3757"/>
                  </a:lnTo>
                  <a:lnTo>
                    <a:pt x="42" y="4624"/>
                  </a:lnTo>
                  <a:lnTo>
                    <a:pt x="83" y="520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45" y="5347"/>
                  </a:lnTo>
                  <a:lnTo>
                    <a:pt x="187" y="5202"/>
                  </a:lnTo>
                  <a:lnTo>
                    <a:pt x="228" y="462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8" y="806"/>
                  </a:lnTo>
                  <a:lnTo>
                    <a:pt x="187" y="207"/>
                  </a:lnTo>
                  <a:lnTo>
                    <a:pt x="145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2241750" y="50532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3" y="5202"/>
                  </a:lnTo>
                  <a:lnTo>
                    <a:pt x="42" y="4624"/>
                  </a:lnTo>
                  <a:lnTo>
                    <a:pt x="2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1" y="1652"/>
                  </a:lnTo>
                  <a:lnTo>
                    <a:pt x="42" y="806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62"/>
                  </a:lnTo>
                  <a:lnTo>
                    <a:pt x="187" y="207"/>
                  </a:lnTo>
                  <a:lnTo>
                    <a:pt x="228" y="806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8" y="4624"/>
                  </a:lnTo>
                  <a:lnTo>
                    <a:pt x="187" y="5202"/>
                  </a:lnTo>
                  <a:lnTo>
                    <a:pt x="145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2201000" y="50532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62" y="207"/>
                  </a:lnTo>
                  <a:lnTo>
                    <a:pt x="41" y="806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1" y="4624"/>
                  </a:lnTo>
                  <a:lnTo>
                    <a:pt x="62" y="520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202"/>
                  </a:lnTo>
                  <a:lnTo>
                    <a:pt x="207" y="462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806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2201000" y="50532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62" y="5202"/>
                  </a:lnTo>
                  <a:lnTo>
                    <a:pt x="41" y="462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1" y="806"/>
                  </a:lnTo>
                  <a:lnTo>
                    <a:pt x="62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806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24"/>
                  </a:lnTo>
                  <a:lnTo>
                    <a:pt x="165" y="520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1535825" y="5048050"/>
              <a:ext cx="754975" cy="6200"/>
            </a:xfrm>
            <a:custGeom>
              <a:rect b="b" l="l" r="r" t="t"/>
              <a:pathLst>
                <a:path extrusionOk="0" h="248" w="30199">
                  <a:moveTo>
                    <a:pt x="15089" y="0"/>
                  </a:moveTo>
                  <a:lnTo>
                    <a:pt x="9227" y="21"/>
                  </a:lnTo>
                  <a:lnTo>
                    <a:pt x="4418" y="41"/>
                  </a:lnTo>
                  <a:lnTo>
                    <a:pt x="1177" y="83"/>
                  </a:lnTo>
                  <a:lnTo>
                    <a:pt x="310" y="103"/>
                  </a:lnTo>
                  <a:lnTo>
                    <a:pt x="83" y="124"/>
                  </a:lnTo>
                  <a:lnTo>
                    <a:pt x="1" y="124"/>
                  </a:lnTo>
                  <a:lnTo>
                    <a:pt x="83" y="145"/>
                  </a:lnTo>
                  <a:lnTo>
                    <a:pt x="310" y="165"/>
                  </a:lnTo>
                  <a:lnTo>
                    <a:pt x="1177" y="186"/>
                  </a:lnTo>
                  <a:lnTo>
                    <a:pt x="4418" y="227"/>
                  </a:lnTo>
                  <a:lnTo>
                    <a:pt x="9227" y="248"/>
                  </a:lnTo>
                  <a:lnTo>
                    <a:pt x="20972" y="248"/>
                  </a:lnTo>
                  <a:lnTo>
                    <a:pt x="25781" y="227"/>
                  </a:lnTo>
                  <a:lnTo>
                    <a:pt x="29002" y="186"/>
                  </a:lnTo>
                  <a:lnTo>
                    <a:pt x="29889" y="165"/>
                  </a:lnTo>
                  <a:lnTo>
                    <a:pt x="30116" y="145"/>
                  </a:lnTo>
                  <a:lnTo>
                    <a:pt x="30199" y="124"/>
                  </a:lnTo>
                  <a:lnTo>
                    <a:pt x="30116" y="124"/>
                  </a:lnTo>
                  <a:lnTo>
                    <a:pt x="29889" y="103"/>
                  </a:lnTo>
                  <a:lnTo>
                    <a:pt x="29002" y="83"/>
                  </a:lnTo>
                  <a:lnTo>
                    <a:pt x="25781" y="41"/>
                  </a:lnTo>
                  <a:lnTo>
                    <a:pt x="20972" y="21"/>
                  </a:lnTo>
                  <a:lnTo>
                    <a:pt x="15089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1535825" y="5048050"/>
              <a:ext cx="754975" cy="6200"/>
            </a:xfrm>
            <a:custGeom>
              <a:rect b="b" l="l" r="r" t="t"/>
              <a:pathLst>
                <a:path extrusionOk="0" fill="none" h="248" w="30199">
                  <a:moveTo>
                    <a:pt x="30199" y="124"/>
                  </a:moveTo>
                  <a:lnTo>
                    <a:pt x="30199" y="124"/>
                  </a:lnTo>
                  <a:lnTo>
                    <a:pt x="30116" y="145"/>
                  </a:lnTo>
                  <a:lnTo>
                    <a:pt x="29889" y="165"/>
                  </a:lnTo>
                  <a:lnTo>
                    <a:pt x="29002" y="186"/>
                  </a:lnTo>
                  <a:lnTo>
                    <a:pt x="25781" y="227"/>
                  </a:lnTo>
                  <a:lnTo>
                    <a:pt x="20972" y="248"/>
                  </a:lnTo>
                  <a:lnTo>
                    <a:pt x="15089" y="248"/>
                  </a:lnTo>
                  <a:lnTo>
                    <a:pt x="15089" y="248"/>
                  </a:lnTo>
                  <a:lnTo>
                    <a:pt x="9227" y="248"/>
                  </a:lnTo>
                  <a:lnTo>
                    <a:pt x="4418" y="227"/>
                  </a:lnTo>
                  <a:lnTo>
                    <a:pt x="1177" y="186"/>
                  </a:lnTo>
                  <a:lnTo>
                    <a:pt x="310" y="165"/>
                  </a:lnTo>
                  <a:lnTo>
                    <a:pt x="83" y="145"/>
                  </a:lnTo>
                  <a:lnTo>
                    <a:pt x="1" y="124"/>
                  </a:lnTo>
                  <a:lnTo>
                    <a:pt x="1" y="124"/>
                  </a:lnTo>
                  <a:lnTo>
                    <a:pt x="83" y="124"/>
                  </a:lnTo>
                  <a:lnTo>
                    <a:pt x="310" y="103"/>
                  </a:lnTo>
                  <a:lnTo>
                    <a:pt x="1177" y="83"/>
                  </a:lnTo>
                  <a:lnTo>
                    <a:pt x="4418" y="41"/>
                  </a:lnTo>
                  <a:lnTo>
                    <a:pt x="9227" y="21"/>
                  </a:lnTo>
                  <a:lnTo>
                    <a:pt x="15089" y="0"/>
                  </a:lnTo>
                  <a:lnTo>
                    <a:pt x="15089" y="0"/>
                  </a:lnTo>
                  <a:lnTo>
                    <a:pt x="20972" y="21"/>
                  </a:lnTo>
                  <a:lnTo>
                    <a:pt x="25781" y="41"/>
                  </a:lnTo>
                  <a:lnTo>
                    <a:pt x="29002" y="83"/>
                  </a:lnTo>
                  <a:lnTo>
                    <a:pt x="29889" y="103"/>
                  </a:lnTo>
                  <a:lnTo>
                    <a:pt x="30116" y="124"/>
                  </a:lnTo>
                  <a:lnTo>
                    <a:pt x="30199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482150" y="5186325"/>
              <a:ext cx="749825" cy="136275"/>
            </a:xfrm>
            <a:custGeom>
              <a:rect b="b" l="l" r="r" t="t"/>
              <a:pathLst>
                <a:path extrusionOk="0" h="5451" w="29993">
                  <a:moveTo>
                    <a:pt x="1" y="1"/>
                  </a:moveTo>
                  <a:lnTo>
                    <a:pt x="1" y="5450"/>
                  </a:lnTo>
                  <a:lnTo>
                    <a:pt x="29993" y="5450"/>
                  </a:lnTo>
                  <a:lnTo>
                    <a:pt x="299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482150" y="5186325"/>
              <a:ext cx="749825" cy="136275"/>
            </a:xfrm>
            <a:custGeom>
              <a:rect b="b" l="l" r="r" t="t"/>
              <a:pathLst>
                <a:path extrusionOk="0" fill="none" h="5451" w="29993">
                  <a:moveTo>
                    <a:pt x="29993" y="5450"/>
                  </a:moveTo>
                  <a:lnTo>
                    <a:pt x="1" y="5450"/>
                  </a:lnTo>
                  <a:lnTo>
                    <a:pt x="1" y="1"/>
                  </a:lnTo>
                  <a:lnTo>
                    <a:pt x="29993" y="1"/>
                  </a:lnTo>
                  <a:lnTo>
                    <a:pt x="29993" y="54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552850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83" y="62"/>
                  </a:lnTo>
                  <a:lnTo>
                    <a:pt x="63" y="207"/>
                  </a:lnTo>
                  <a:lnTo>
                    <a:pt x="21" y="785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04"/>
                  </a:lnTo>
                  <a:lnTo>
                    <a:pt x="63" y="5182"/>
                  </a:lnTo>
                  <a:lnTo>
                    <a:pt x="83" y="5347"/>
                  </a:lnTo>
                  <a:lnTo>
                    <a:pt x="125" y="5409"/>
                  </a:lnTo>
                  <a:lnTo>
                    <a:pt x="145" y="5347"/>
                  </a:lnTo>
                  <a:lnTo>
                    <a:pt x="166" y="5182"/>
                  </a:lnTo>
                  <a:lnTo>
                    <a:pt x="207" y="460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785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552850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83" y="5347"/>
                  </a:lnTo>
                  <a:lnTo>
                    <a:pt x="63" y="5182"/>
                  </a:lnTo>
                  <a:lnTo>
                    <a:pt x="21" y="460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785"/>
                  </a:lnTo>
                  <a:lnTo>
                    <a:pt x="63" y="207"/>
                  </a:lnTo>
                  <a:lnTo>
                    <a:pt x="83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785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04"/>
                  </a:lnTo>
                  <a:lnTo>
                    <a:pt x="166" y="5182"/>
                  </a:lnTo>
                  <a:lnTo>
                    <a:pt x="145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511575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86" y="5182"/>
                  </a:lnTo>
                  <a:lnTo>
                    <a:pt x="207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785"/>
                  </a:lnTo>
                  <a:lnTo>
                    <a:pt x="18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511575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86" y="207"/>
                  </a:lnTo>
                  <a:lnTo>
                    <a:pt x="207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04"/>
                  </a:lnTo>
                  <a:lnTo>
                    <a:pt x="18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642650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86" y="5182"/>
                  </a:lnTo>
                  <a:lnTo>
                    <a:pt x="207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7" y="785"/>
                  </a:lnTo>
                  <a:lnTo>
                    <a:pt x="18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642650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86" y="207"/>
                  </a:lnTo>
                  <a:lnTo>
                    <a:pt x="207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7" y="4604"/>
                  </a:lnTo>
                  <a:lnTo>
                    <a:pt x="18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601875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63" y="207"/>
                  </a:lnTo>
                  <a:lnTo>
                    <a:pt x="21" y="785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04"/>
                  </a:lnTo>
                  <a:lnTo>
                    <a:pt x="63" y="518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182"/>
                  </a:lnTo>
                  <a:lnTo>
                    <a:pt x="207" y="460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785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601875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63" y="5182"/>
                  </a:lnTo>
                  <a:lnTo>
                    <a:pt x="21" y="460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785"/>
                  </a:lnTo>
                  <a:lnTo>
                    <a:pt x="63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785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04"/>
                  </a:lnTo>
                  <a:lnTo>
                    <a:pt x="16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1732950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83" y="62"/>
                  </a:lnTo>
                  <a:lnTo>
                    <a:pt x="62" y="207"/>
                  </a:lnTo>
                  <a:lnTo>
                    <a:pt x="21" y="785"/>
                  </a:lnTo>
                  <a:lnTo>
                    <a:pt x="1" y="1652"/>
                  </a:lnTo>
                  <a:lnTo>
                    <a:pt x="1" y="2705"/>
                  </a:lnTo>
                  <a:lnTo>
                    <a:pt x="1" y="3757"/>
                  </a:lnTo>
                  <a:lnTo>
                    <a:pt x="21" y="4604"/>
                  </a:lnTo>
                  <a:lnTo>
                    <a:pt x="62" y="5182"/>
                  </a:lnTo>
                  <a:lnTo>
                    <a:pt x="8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182"/>
                  </a:lnTo>
                  <a:lnTo>
                    <a:pt x="207" y="4604"/>
                  </a:lnTo>
                  <a:lnTo>
                    <a:pt x="228" y="3757"/>
                  </a:lnTo>
                  <a:lnTo>
                    <a:pt x="248" y="2705"/>
                  </a:lnTo>
                  <a:lnTo>
                    <a:pt x="228" y="1652"/>
                  </a:lnTo>
                  <a:lnTo>
                    <a:pt x="207" y="785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1732950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83" y="5347"/>
                  </a:lnTo>
                  <a:lnTo>
                    <a:pt x="62" y="5182"/>
                  </a:lnTo>
                  <a:lnTo>
                    <a:pt x="21" y="4604"/>
                  </a:lnTo>
                  <a:lnTo>
                    <a:pt x="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1" y="1652"/>
                  </a:lnTo>
                  <a:lnTo>
                    <a:pt x="21" y="785"/>
                  </a:lnTo>
                  <a:lnTo>
                    <a:pt x="62" y="207"/>
                  </a:lnTo>
                  <a:lnTo>
                    <a:pt x="8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785"/>
                  </a:lnTo>
                  <a:lnTo>
                    <a:pt x="22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8" y="3757"/>
                  </a:lnTo>
                  <a:lnTo>
                    <a:pt x="207" y="4604"/>
                  </a:lnTo>
                  <a:lnTo>
                    <a:pt x="16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1691675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785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86" y="5182"/>
                  </a:lnTo>
                  <a:lnTo>
                    <a:pt x="227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7" y="785"/>
                  </a:lnTo>
                  <a:lnTo>
                    <a:pt x="18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1691675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1" y="460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86" y="207"/>
                  </a:lnTo>
                  <a:lnTo>
                    <a:pt x="227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7" y="4604"/>
                  </a:lnTo>
                  <a:lnTo>
                    <a:pt x="18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1822750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785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86" y="5182"/>
                  </a:lnTo>
                  <a:lnTo>
                    <a:pt x="227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7" y="785"/>
                  </a:lnTo>
                  <a:lnTo>
                    <a:pt x="18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1822750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1" y="460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86" y="207"/>
                  </a:lnTo>
                  <a:lnTo>
                    <a:pt x="227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7" y="4604"/>
                  </a:lnTo>
                  <a:lnTo>
                    <a:pt x="18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1781975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4" y="1"/>
                  </a:moveTo>
                  <a:lnTo>
                    <a:pt x="104" y="62"/>
                  </a:lnTo>
                  <a:lnTo>
                    <a:pt x="62" y="207"/>
                  </a:lnTo>
                  <a:lnTo>
                    <a:pt x="42" y="785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2" y="4604"/>
                  </a:lnTo>
                  <a:lnTo>
                    <a:pt x="62" y="518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6" y="5182"/>
                  </a:lnTo>
                  <a:lnTo>
                    <a:pt x="207" y="460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785"/>
                  </a:lnTo>
                  <a:lnTo>
                    <a:pt x="166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1781975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62" y="5182"/>
                  </a:lnTo>
                  <a:lnTo>
                    <a:pt x="42" y="460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2" y="785"/>
                  </a:lnTo>
                  <a:lnTo>
                    <a:pt x="62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6" y="207"/>
                  </a:lnTo>
                  <a:lnTo>
                    <a:pt x="207" y="785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04"/>
                  </a:lnTo>
                  <a:lnTo>
                    <a:pt x="166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1913050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4" y="62"/>
                  </a:lnTo>
                  <a:lnTo>
                    <a:pt x="62" y="207"/>
                  </a:lnTo>
                  <a:lnTo>
                    <a:pt x="42" y="785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2" y="4604"/>
                  </a:lnTo>
                  <a:lnTo>
                    <a:pt x="62" y="5182"/>
                  </a:lnTo>
                  <a:lnTo>
                    <a:pt x="104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182"/>
                  </a:lnTo>
                  <a:lnTo>
                    <a:pt x="207" y="460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785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1913050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4" y="5347"/>
                  </a:lnTo>
                  <a:lnTo>
                    <a:pt x="62" y="5182"/>
                  </a:lnTo>
                  <a:lnTo>
                    <a:pt x="42" y="460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2" y="785"/>
                  </a:lnTo>
                  <a:lnTo>
                    <a:pt x="62" y="207"/>
                  </a:lnTo>
                  <a:lnTo>
                    <a:pt x="104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785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04"/>
                  </a:lnTo>
                  <a:lnTo>
                    <a:pt x="165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1871775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785"/>
                  </a:lnTo>
                  <a:lnTo>
                    <a:pt x="21" y="1652"/>
                  </a:lnTo>
                  <a:lnTo>
                    <a:pt x="0" y="2705"/>
                  </a:lnTo>
                  <a:lnTo>
                    <a:pt x="21" y="3757"/>
                  </a:lnTo>
                  <a:lnTo>
                    <a:pt x="41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65" y="5347"/>
                  </a:lnTo>
                  <a:lnTo>
                    <a:pt x="186" y="5182"/>
                  </a:lnTo>
                  <a:lnTo>
                    <a:pt x="227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7" y="785"/>
                  </a:lnTo>
                  <a:lnTo>
                    <a:pt x="186" y="207"/>
                  </a:lnTo>
                  <a:lnTo>
                    <a:pt x="16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1871775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1" y="4604"/>
                  </a:lnTo>
                  <a:lnTo>
                    <a:pt x="21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21" y="1652"/>
                  </a:lnTo>
                  <a:lnTo>
                    <a:pt x="41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65" y="62"/>
                  </a:lnTo>
                  <a:lnTo>
                    <a:pt x="186" y="207"/>
                  </a:lnTo>
                  <a:lnTo>
                    <a:pt x="227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7" y="4604"/>
                  </a:lnTo>
                  <a:lnTo>
                    <a:pt x="186" y="5182"/>
                  </a:lnTo>
                  <a:lnTo>
                    <a:pt x="16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2002825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22" y="1652"/>
                  </a:lnTo>
                  <a:lnTo>
                    <a:pt x="1" y="2705"/>
                  </a:lnTo>
                  <a:lnTo>
                    <a:pt x="22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66" y="5347"/>
                  </a:lnTo>
                  <a:lnTo>
                    <a:pt x="187" y="5182"/>
                  </a:lnTo>
                  <a:lnTo>
                    <a:pt x="228" y="4604"/>
                  </a:lnTo>
                  <a:lnTo>
                    <a:pt x="249" y="3757"/>
                  </a:lnTo>
                  <a:lnTo>
                    <a:pt x="249" y="2705"/>
                  </a:lnTo>
                  <a:lnTo>
                    <a:pt x="249" y="1652"/>
                  </a:lnTo>
                  <a:lnTo>
                    <a:pt x="228" y="785"/>
                  </a:lnTo>
                  <a:lnTo>
                    <a:pt x="187" y="207"/>
                  </a:lnTo>
                  <a:lnTo>
                    <a:pt x="166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2002825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22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2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66" y="62"/>
                  </a:lnTo>
                  <a:lnTo>
                    <a:pt x="187" y="207"/>
                  </a:lnTo>
                  <a:lnTo>
                    <a:pt x="228" y="785"/>
                  </a:lnTo>
                  <a:lnTo>
                    <a:pt x="249" y="1652"/>
                  </a:lnTo>
                  <a:lnTo>
                    <a:pt x="249" y="2705"/>
                  </a:lnTo>
                  <a:lnTo>
                    <a:pt x="249" y="2705"/>
                  </a:lnTo>
                  <a:lnTo>
                    <a:pt x="249" y="3757"/>
                  </a:lnTo>
                  <a:lnTo>
                    <a:pt x="228" y="4604"/>
                  </a:lnTo>
                  <a:lnTo>
                    <a:pt x="187" y="5182"/>
                  </a:lnTo>
                  <a:lnTo>
                    <a:pt x="166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1962075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182"/>
                  </a:lnTo>
                  <a:lnTo>
                    <a:pt x="207" y="460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785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1962075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785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04"/>
                  </a:lnTo>
                  <a:lnTo>
                    <a:pt x="165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2093150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785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1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182"/>
                  </a:lnTo>
                  <a:lnTo>
                    <a:pt x="207" y="4604"/>
                  </a:lnTo>
                  <a:lnTo>
                    <a:pt x="227" y="3757"/>
                  </a:lnTo>
                  <a:lnTo>
                    <a:pt x="248" y="2705"/>
                  </a:lnTo>
                  <a:lnTo>
                    <a:pt x="227" y="1652"/>
                  </a:lnTo>
                  <a:lnTo>
                    <a:pt x="207" y="785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2093150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1" y="460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1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7" y="785"/>
                  </a:lnTo>
                  <a:lnTo>
                    <a:pt x="227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27" y="3757"/>
                  </a:lnTo>
                  <a:lnTo>
                    <a:pt x="207" y="4604"/>
                  </a:lnTo>
                  <a:lnTo>
                    <a:pt x="165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2051850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21" y="1652"/>
                  </a:lnTo>
                  <a:lnTo>
                    <a:pt x="1" y="2705"/>
                  </a:lnTo>
                  <a:lnTo>
                    <a:pt x="21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66" y="5347"/>
                  </a:lnTo>
                  <a:lnTo>
                    <a:pt x="187" y="5182"/>
                  </a:lnTo>
                  <a:lnTo>
                    <a:pt x="228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8" y="785"/>
                  </a:lnTo>
                  <a:lnTo>
                    <a:pt x="187" y="207"/>
                  </a:lnTo>
                  <a:lnTo>
                    <a:pt x="166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2051850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2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1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66" y="62"/>
                  </a:lnTo>
                  <a:lnTo>
                    <a:pt x="187" y="207"/>
                  </a:lnTo>
                  <a:lnTo>
                    <a:pt x="228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8" y="4604"/>
                  </a:lnTo>
                  <a:lnTo>
                    <a:pt x="187" y="5182"/>
                  </a:lnTo>
                  <a:lnTo>
                    <a:pt x="166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2182925" y="5188400"/>
              <a:ext cx="6225" cy="135225"/>
            </a:xfrm>
            <a:custGeom>
              <a:rect b="b" l="l" r="r" t="t"/>
              <a:pathLst>
                <a:path extrusionOk="0" h="5409" w="249">
                  <a:moveTo>
                    <a:pt x="125" y="1"/>
                  </a:moveTo>
                  <a:lnTo>
                    <a:pt x="104" y="62"/>
                  </a:lnTo>
                  <a:lnTo>
                    <a:pt x="83" y="207"/>
                  </a:lnTo>
                  <a:lnTo>
                    <a:pt x="42" y="785"/>
                  </a:lnTo>
                  <a:lnTo>
                    <a:pt x="21" y="1652"/>
                  </a:lnTo>
                  <a:lnTo>
                    <a:pt x="1" y="2705"/>
                  </a:lnTo>
                  <a:lnTo>
                    <a:pt x="21" y="3757"/>
                  </a:lnTo>
                  <a:lnTo>
                    <a:pt x="42" y="4604"/>
                  </a:lnTo>
                  <a:lnTo>
                    <a:pt x="83" y="5182"/>
                  </a:lnTo>
                  <a:lnTo>
                    <a:pt x="104" y="5347"/>
                  </a:lnTo>
                  <a:lnTo>
                    <a:pt x="125" y="5409"/>
                  </a:lnTo>
                  <a:lnTo>
                    <a:pt x="166" y="5347"/>
                  </a:lnTo>
                  <a:lnTo>
                    <a:pt x="186" y="5182"/>
                  </a:lnTo>
                  <a:lnTo>
                    <a:pt x="228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28" y="785"/>
                  </a:lnTo>
                  <a:lnTo>
                    <a:pt x="186" y="207"/>
                  </a:lnTo>
                  <a:lnTo>
                    <a:pt x="166" y="6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2182925" y="5188400"/>
              <a:ext cx="6225" cy="135225"/>
            </a:xfrm>
            <a:custGeom>
              <a:rect b="b" l="l" r="r" t="t"/>
              <a:pathLst>
                <a:path extrusionOk="0" fill="none" h="5409" w="249">
                  <a:moveTo>
                    <a:pt x="125" y="5409"/>
                  </a:moveTo>
                  <a:lnTo>
                    <a:pt x="125" y="5409"/>
                  </a:lnTo>
                  <a:lnTo>
                    <a:pt x="104" y="5347"/>
                  </a:lnTo>
                  <a:lnTo>
                    <a:pt x="83" y="5182"/>
                  </a:lnTo>
                  <a:lnTo>
                    <a:pt x="42" y="4604"/>
                  </a:lnTo>
                  <a:lnTo>
                    <a:pt x="21" y="3757"/>
                  </a:lnTo>
                  <a:lnTo>
                    <a:pt x="1" y="2705"/>
                  </a:lnTo>
                  <a:lnTo>
                    <a:pt x="1" y="2705"/>
                  </a:lnTo>
                  <a:lnTo>
                    <a:pt x="21" y="1652"/>
                  </a:lnTo>
                  <a:lnTo>
                    <a:pt x="42" y="785"/>
                  </a:lnTo>
                  <a:lnTo>
                    <a:pt x="83" y="207"/>
                  </a:lnTo>
                  <a:lnTo>
                    <a:pt x="104" y="62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66" y="62"/>
                  </a:lnTo>
                  <a:lnTo>
                    <a:pt x="186" y="207"/>
                  </a:lnTo>
                  <a:lnTo>
                    <a:pt x="228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28" y="4604"/>
                  </a:lnTo>
                  <a:lnTo>
                    <a:pt x="186" y="5182"/>
                  </a:lnTo>
                  <a:lnTo>
                    <a:pt x="166" y="5347"/>
                  </a:lnTo>
                  <a:lnTo>
                    <a:pt x="125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2142175" y="5188400"/>
              <a:ext cx="6200" cy="135225"/>
            </a:xfrm>
            <a:custGeom>
              <a:rect b="b" l="l" r="r" t="t"/>
              <a:pathLst>
                <a:path extrusionOk="0" h="5409" w="248">
                  <a:moveTo>
                    <a:pt x="124" y="1"/>
                  </a:moveTo>
                  <a:lnTo>
                    <a:pt x="103" y="62"/>
                  </a:lnTo>
                  <a:lnTo>
                    <a:pt x="83" y="207"/>
                  </a:lnTo>
                  <a:lnTo>
                    <a:pt x="41" y="785"/>
                  </a:lnTo>
                  <a:lnTo>
                    <a:pt x="0" y="1652"/>
                  </a:lnTo>
                  <a:lnTo>
                    <a:pt x="0" y="2705"/>
                  </a:lnTo>
                  <a:lnTo>
                    <a:pt x="0" y="3757"/>
                  </a:lnTo>
                  <a:lnTo>
                    <a:pt x="41" y="4604"/>
                  </a:lnTo>
                  <a:lnTo>
                    <a:pt x="83" y="5182"/>
                  </a:lnTo>
                  <a:lnTo>
                    <a:pt x="103" y="5347"/>
                  </a:lnTo>
                  <a:lnTo>
                    <a:pt x="124" y="5409"/>
                  </a:lnTo>
                  <a:lnTo>
                    <a:pt x="145" y="5347"/>
                  </a:lnTo>
                  <a:lnTo>
                    <a:pt x="165" y="5182"/>
                  </a:lnTo>
                  <a:lnTo>
                    <a:pt x="206" y="4604"/>
                  </a:lnTo>
                  <a:lnTo>
                    <a:pt x="248" y="3757"/>
                  </a:lnTo>
                  <a:lnTo>
                    <a:pt x="248" y="2705"/>
                  </a:lnTo>
                  <a:lnTo>
                    <a:pt x="248" y="1652"/>
                  </a:lnTo>
                  <a:lnTo>
                    <a:pt x="206" y="785"/>
                  </a:lnTo>
                  <a:lnTo>
                    <a:pt x="165" y="207"/>
                  </a:lnTo>
                  <a:lnTo>
                    <a:pt x="145" y="6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2142175" y="5188400"/>
              <a:ext cx="6200" cy="135225"/>
            </a:xfrm>
            <a:custGeom>
              <a:rect b="b" l="l" r="r" t="t"/>
              <a:pathLst>
                <a:path extrusionOk="0" fill="none" h="5409" w="248">
                  <a:moveTo>
                    <a:pt x="124" y="5409"/>
                  </a:moveTo>
                  <a:lnTo>
                    <a:pt x="124" y="5409"/>
                  </a:lnTo>
                  <a:lnTo>
                    <a:pt x="103" y="5347"/>
                  </a:lnTo>
                  <a:lnTo>
                    <a:pt x="83" y="5182"/>
                  </a:lnTo>
                  <a:lnTo>
                    <a:pt x="41" y="4604"/>
                  </a:lnTo>
                  <a:lnTo>
                    <a:pt x="0" y="3757"/>
                  </a:lnTo>
                  <a:lnTo>
                    <a:pt x="0" y="2705"/>
                  </a:lnTo>
                  <a:lnTo>
                    <a:pt x="0" y="2705"/>
                  </a:lnTo>
                  <a:lnTo>
                    <a:pt x="0" y="1652"/>
                  </a:lnTo>
                  <a:lnTo>
                    <a:pt x="41" y="785"/>
                  </a:lnTo>
                  <a:lnTo>
                    <a:pt x="83" y="207"/>
                  </a:lnTo>
                  <a:lnTo>
                    <a:pt x="103" y="62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62"/>
                  </a:lnTo>
                  <a:lnTo>
                    <a:pt x="165" y="207"/>
                  </a:lnTo>
                  <a:lnTo>
                    <a:pt x="206" y="785"/>
                  </a:lnTo>
                  <a:lnTo>
                    <a:pt x="248" y="1652"/>
                  </a:lnTo>
                  <a:lnTo>
                    <a:pt x="248" y="2705"/>
                  </a:lnTo>
                  <a:lnTo>
                    <a:pt x="248" y="2705"/>
                  </a:lnTo>
                  <a:lnTo>
                    <a:pt x="248" y="3757"/>
                  </a:lnTo>
                  <a:lnTo>
                    <a:pt x="206" y="4604"/>
                  </a:lnTo>
                  <a:lnTo>
                    <a:pt x="165" y="5182"/>
                  </a:lnTo>
                  <a:lnTo>
                    <a:pt x="145" y="5347"/>
                  </a:lnTo>
                  <a:lnTo>
                    <a:pt x="124" y="540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1479075" y="5183250"/>
              <a:ext cx="752900" cy="6200"/>
            </a:xfrm>
            <a:custGeom>
              <a:rect b="b" l="l" r="r" t="t"/>
              <a:pathLst>
                <a:path extrusionOk="0" h="248" w="30116">
                  <a:moveTo>
                    <a:pt x="9185" y="0"/>
                  </a:moveTo>
                  <a:lnTo>
                    <a:pt x="4397" y="41"/>
                  </a:lnTo>
                  <a:lnTo>
                    <a:pt x="1177" y="83"/>
                  </a:lnTo>
                  <a:lnTo>
                    <a:pt x="289" y="103"/>
                  </a:lnTo>
                  <a:lnTo>
                    <a:pt x="62" y="103"/>
                  </a:lnTo>
                  <a:lnTo>
                    <a:pt x="0" y="124"/>
                  </a:lnTo>
                  <a:lnTo>
                    <a:pt x="62" y="145"/>
                  </a:lnTo>
                  <a:lnTo>
                    <a:pt x="289" y="145"/>
                  </a:lnTo>
                  <a:lnTo>
                    <a:pt x="1177" y="165"/>
                  </a:lnTo>
                  <a:lnTo>
                    <a:pt x="4397" y="207"/>
                  </a:lnTo>
                  <a:lnTo>
                    <a:pt x="9185" y="248"/>
                  </a:lnTo>
                  <a:lnTo>
                    <a:pt x="20910" y="248"/>
                  </a:lnTo>
                  <a:lnTo>
                    <a:pt x="25698" y="207"/>
                  </a:lnTo>
                  <a:lnTo>
                    <a:pt x="28939" y="165"/>
                  </a:lnTo>
                  <a:lnTo>
                    <a:pt x="29806" y="145"/>
                  </a:lnTo>
                  <a:lnTo>
                    <a:pt x="30033" y="145"/>
                  </a:lnTo>
                  <a:lnTo>
                    <a:pt x="30116" y="124"/>
                  </a:lnTo>
                  <a:lnTo>
                    <a:pt x="30033" y="103"/>
                  </a:lnTo>
                  <a:lnTo>
                    <a:pt x="29806" y="103"/>
                  </a:lnTo>
                  <a:lnTo>
                    <a:pt x="28939" y="83"/>
                  </a:lnTo>
                  <a:lnTo>
                    <a:pt x="25698" y="41"/>
                  </a:lnTo>
                  <a:lnTo>
                    <a:pt x="2091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1479075" y="5183250"/>
              <a:ext cx="752900" cy="6200"/>
            </a:xfrm>
            <a:custGeom>
              <a:rect b="b" l="l" r="r" t="t"/>
              <a:pathLst>
                <a:path extrusionOk="0" fill="none" h="248" w="30116">
                  <a:moveTo>
                    <a:pt x="30116" y="124"/>
                  </a:moveTo>
                  <a:lnTo>
                    <a:pt x="30116" y="124"/>
                  </a:lnTo>
                  <a:lnTo>
                    <a:pt x="30033" y="145"/>
                  </a:lnTo>
                  <a:lnTo>
                    <a:pt x="29806" y="145"/>
                  </a:lnTo>
                  <a:lnTo>
                    <a:pt x="28939" y="165"/>
                  </a:lnTo>
                  <a:lnTo>
                    <a:pt x="25698" y="207"/>
                  </a:lnTo>
                  <a:lnTo>
                    <a:pt x="20910" y="248"/>
                  </a:lnTo>
                  <a:lnTo>
                    <a:pt x="15047" y="248"/>
                  </a:lnTo>
                  <a:lnTo>
                    <a:pt x="15047" y="248"/>
                  </a:lnTo>
                  <a:lnTo>
                    <a:pt x="9185" y="248"/>
                  </a:lnTo>
                  <a:lnTo>
                    <a:pt x="4397" y="207"/>
                  </a:lnTo>
                  <a:lnTo>
                    <a:pt x="1177" y="165"/>
                  </a:lnTo>
                  <a:lnTo>
                    <a:pt x="289" y="145"/>
                  </a:lnTo>
                  <a:lnTo>
                    <a:pt x="62" y="145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62" y="103"/>
                  </a:lnTo>
                  <a:lnTo>
                    <a:pt x="289" y="103"/>
                  </a:lnTo>
                  <a:lnTo>
                    <a:pt x="1177" y="83"/>
                  </a:lnTo>
                  <a:lnTo>
                    <a:pt x="4397" y="41"/>
                  </a:lnTo>
                  <a:lnTo>
                    <a:pt x="9185" y="0"/>
                  </a:lnTo>
                  <a:lnTo>
                    <a:pt x="15047" y="0"/>
                  </a:lnTo>
                  <a:lnTo>
                    <a:pt x="15047" y="0"/>
                  </a:lnTo>
                  <a:lnTo>
                    <a:pt x="20910" y="0"/>
                  </a:lnTo>
                  <a:lnTo>
                    <a:pt x="25698" y="41"/>
                  </a:lnTo>
                  <a:lnTo>
                    <a:pt x="28939" y="83"/>
                  </a:lnTo>
                  <a:lnTo>
                    <a:pt x="29806" y="103"/>
                  </a:lnTo>
                  <a:lnTo>
                    <a:pt x="30033" y="103"/>
                  </a:lnTo>
                  <a:lnTo>
                    <a:pt x="30116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1434175" y="5323600"/>
              <a:ext cx="749800" cy="135750"/>
            </a:xfrm>
            <a:custGeom>
              <a:rect b="b" l="l" r="r" t="t"/>
              <a:pathLst>
                <a:path extrusionOk="0" h="5430" w="29992">
                  <a:moveTo>
                    <a:pt x="0" y="1"/>
                  </a:moveTo>
                  <a:lnTo>
                    <a:pt x="0" y="5429"/>
                  </a:lnTo>
                  <a:lnTo>
                    <a:pt x="29992" y="5429"/>
                  </a:lnTo>
                  <a:lnTo>
                    <a:pt x="299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1434175" y="5323600"/>
              <a:ext cx="749800" cy="135750"/>
            </a:xfrm>
            <a:custGeom>
              <a:rect b="b" l="l" r="r" t="t"/>
              <a:pathLst>
                <a:path extrusionOk="0" fill="none" h="5430" w="29992">
                  <a:moveTo>
                    <a:pt x="29992" y="5429"/>
                  </a:moveTo>
                  <a:lnTo>
                    <a:pt x="0" y="5429"/>
                  </a:lnTo>
                  <a:lnTo>
                    <a:pt x="0" y="1"/>
                  </a:lnTo>
                  <a:lnTo>
                    <a:pt x="29992" y="1"/>
                  </a:lnTo>
                  <a:lnTo>
                    <a:pt x="29992" y="542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1504350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4" y="5387"/>
                  </a:lnTo>
                  <a:lnTo>
                    <a:pt x="166" y="5346"/>
                  </a:lnTo>
                  <a:lnTo>
                    <a:pt x="186" y="5181"/>
                  </a:lnTo>
                  <a:lnTo>
                    <a:pt x="22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27" y="784"/>
                  </a:lnTo>
                  <a:lnTo>
                    <a:pt x="186" y="207"/>
                  </a:lnTo>
                  <a:lnTo>
                    <a:pt x="166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1504350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66" y="41"/>
                  </a:lnTo>
                  <a:lnTo>
                    <a:pt x="186" y="207"/>
                  </a:lnTo>
                  <a:lnTo>
                    <a:pt x="22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27" y="4603"/>
                  </a:lnTo>
                  <a:lnTo>
                    <a:pt x="186" y="5181"/>
                  </a:lnTo>
                  <a:lnTo>
                    <a:pt x="166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1463575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5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1" y="1631"/>
                  </a:lnTo>
                  <a:lnTo>
                    <a:pt x="1" y="2683"/>
                  </a:lnTo>
                  <a:lnTo>
                    <a:pt x="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5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28" y="3736"/>
                  </a:lnTo>
                  <a:lnTo>
                    <a:pt x="248" y="2683"/>
                  </a:lnTo>
                  <a:lnTo>
                    <a:pt x="228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1463575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5" y="5387"/>
                  </a:moveTo>
                  <a:lnTo>
                    <a:pt x="125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1" y="3736"/>
                  </a:lnTo>
                  <a:lnTo>
                    <a:pt x="1" y="2683"/>
                  </a:lnTo>
                  <a:lnTo>
                    <a:pt x="1" y="2683"/>
                  </a:lnTo>
                  <a:lnTo>
                    <a:pt x="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2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28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5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1594650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5" y="0"/>
                  </a:moveTo>
                  <a:lnTo>
                    <a:pt x="104" y="41"/>
                  </a:lnTo>
                  <a:lnTo>
                    <a:pt x="63" y="207"/>
                  </a:lnTo>
                  <a:lnTo>
                    <a:pt x="42" y="784"/>
                  </a:lnTo>
                  <a:lnTo>
                    <a:pt x="1" y="1631"/>
                  </a:lnTo>
                  <a:lnTo>
                    <a:pt x="1" y="2683"/>
                  </a:lnTo>
                  <a:lnTo>
                    <a:pt x="1" y="3736"/>
                  </a:lnTo>
                  <a:lnTo>
                    <a:pt x="42" y="4603"/>
                  </a:lnTo>
                  <a:lnTo>
                    <a:pt x="63" y="5181"/>
                  </a:lnTo>
                  <a:lnTo>
                    <a:pt x="104" y="5346"/>
                  </a:lnTo>
                  <a:lnTo>
                    <a:pt x="125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28" y="3736"/>
                  </a:lnTo>
                  <a:lnTo>
                    <a:pt x="248" y="2683"/>
                  </a:lnTo>
                  <a:lnTo>
                    <a:pt x="228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1594650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5" y="5387"/>
                  </a:moveTo>
                  <a:lnTo>
                    <a:pt x="125" y="5387"/>
                  </a:lnTo>
                  <a:lnTo>
                    <a:pt x="104" y="5346"/>
                  </a:lnTo>
                  <a:lnTo>
                    <a:pt x="63" y="5181"/>
                  </a:lnTo>
                  <a:lnTo>
                    <a:pt x="42" y="4603"/>
                  </a:lnTo>
                  <a:lnTo>
                    <a:pt x="1" y="3736"/>
                  </a:lnTo>
                  <a:lnTo>
                    <a:pt x="1" y="2683"/>
                  </a:lnTo>
                  <a:lnTo>
                    <a:pt x="1" y="2683"/>
                  </a:lnTo>
                  <a:lnTo>
                    <a:pt x="1" y="1631"/>
                  </a:lnTo>
                  <a:lnTo>
                    <a:pt x="42" y="784"/>
                  </a:lnTo>
                  <a:lnTo>
                    <a:pt x="63" y="20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2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28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5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1553375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4" y="5387"/>
                  </a:lnTo>
                  <a:lnTo>
                    <a:pt x="165" y="5346"/>
                  </a:lnTo>
                  <a:lnTo>
                    <a:pt x="186" y="5181"/>
                  </a:lnTo>
                  <a:lnTo>
                    <a:pt x="22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27" y="784"/>
                  </a:lnTo>
                  <a:lnTo>
                    <a:pt x="186" y="207"/>
                  </a:lnTo>
                  <a:lnTo>
                    <a:pt x="16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1553375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65" y="41"/>
                  </a:lnTo>
                  <a:lnTo>
                    <a:pt x="186" y="207"/>
                  </a:lnTo>
                  <a:lnTo>
                    <a:pt x="22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27" y="4603"/>
                  </a:lnTo>
                  <a:lnTo>
                    <a:pt x="186" y="5181"/>
                  </a:lnTo>
                  <a:lnTo>
                    <a:pt x="16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1684450" y="5325675"/>
              <a:ext cx="6200" cy="134700"/>
            </a:xfrm>
            <a:custGeom>
              <a:rect b="b" l="l" r="r" t="t"/>
              <a:pathLst>
                <a:path extrusionOk="0" h="5388" w="248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65" y="5346"/>
                  </a:lnTo>
                  <a:lnTo>
                    <a:pt x="186" y="5181"/>
                  </a:lnTo>
                  <a:lnTo>
                    <a:pt x="22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27" y="784"/>
                  </a:lnTo>
                  <a:lnTo>
                    <a:pt x="186" y="207"/>
                  </a:lnTo>
                  <a:lnTo>
                    <a:pt x="16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1684450" y="5325675"/>
              <a:ext cx="6200" cy="134700"/>
            </a:xfrm>
            <a:custGeom>
              <a:rect b="b" l="l" r="r" t="t"/>
              <a:pathLst>
                <a:path extrusionOk="0" fill="none" h="5388" w="248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65" y="41"/>
                  </a:lnTo>
                  <a:lnTo>
                    <a:pt x="186" y="207"/>
                  </a:lnTo>
                  <a:lnTo>
                    <a:pt x="22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27" y="4603"/>
                  </a:lnTo>
                  <a:lnTo>
                    <a:pt x="186" y="5181"/>
                  </a:lnTo>
                  <a:lnTo>
                    <a:pt x="16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1643675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1" y="1631"/>
                  </a:lnTo>
                  <a:lnTo>
                    <a:pt x="1" y="2683"/>
                  </a:lnTo>
                  <a:lnTo>
                    <a:pt x="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1643675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1" y="3736"/>
                  </a:lnTo>
                  <a:lnTo>
                    <a:pt x="1" y="2683"/>
                  </a:lnTo>
                  <a:lnTo>
                    <a:pt x="1" y="2683"/>
                  </a:lnTo>
                  <a:lnTo>
                    <a:pt x="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1774750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0" y="1631"/>
                  </a:lnTo>
                  <a:lnTo>
                    <a:pt x="0" y="2683"/>
                  </a:lnTo>
                  <a:lnTo>
                    <a:pt x="0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28" y="3736"/>
                  </a:lnTo>
                  <a:lnTo>
                    <a:pt x="248" y="2683"/>
                  </a:lnTo>
                  <a:lnTo>
                    <a:pt x="228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1774750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0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0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2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28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1733475" y="5325675"/>
              <a:ext cx="6725" cy="134700"/>
            </a:xfrm>
            <a:custGeom>
              <a:rect b="b" l="l" r="r" t="t"/>
              <a:pathLst>
                <a:path extrusionOk="0" h="5388" w="269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1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1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65" y="5346"/>
                  </a:lnTo>
                  <a:lnTo>
                    <a:pt x="186" y="5181"/>
                  </a:lnTo>
                  <a:lnTo>
                    <a:pt x="227" y="4603"/>
                  </a:lnTo>
                  <a:lnTo>
                    <a:pt x="248" y="3736"/>
                  </a:lnTo>
                  <a:lnTo>
                    <a:pt x="268" y="2683"/>
                  </a:lnTo>
                  <a:lnTo>
                    <a:pt x="248" y="1631"/>
                  </a:lnTo>
                  <a:lnTo>
                    <a:pt x="227" y="784"/>
                  </a:lnTo>
                  <a:lnTo>
                    <a:pt x="186" y="207"/>
                  </a:lnTo>
                  <a:lnTo>
                    <a:pt x="16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1733475" y="5325675"/>
              <a:ext cx="6725" cy="134700"/>
            </a:xfrm>
            <a:custGeom>
              <a:rect b="b" l="l" r="r" t="t"/>
              <a:pathLst>
                <a:path extrusionOk="0" fill="none" h="5388" w="269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1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1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65" y="41"/>
                  </a:lnTo>
                  <a:lnTo>
                    <a:pt x="186" y="207"/>
                  </a:lnTo>
                  <a:lnTo>
                    <a:pt x="227" y="784"/>
                  </a:lnTo>
                  <a:lnTo>
                    <a:pt x="248" y="1631"/>
                  </a:lnTo>
                  <a:lnTo>
                    <a:pt x="268" y="2683"/>
                  </a:lnTo>
                  <a:lnTo>
                    <a:pt x="268" y="2683"/>
                  </a:lnTo>
                  <a:lnTo>
                    <a:pt x="248" y="3736"/>
                  </a:lnTo>
                  <a:lnTo>
                    <a:pt x="227" y="4603"/>
                  </a:lnTo>
                  <a:lnTo>
                    <a:pt x="186" y="5181"/>
                  </a:lnTo>
                  <a:lnTo>
                    <a:pt x="16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1864550" y="5325675"/>
              <a:ext cx="6725" cy="134700"/>
            </a:xfrm>
            <a:custGeom>
              <a:rect b="b" l="l" r="r" t="t"/>
              <a:pathLst>
                <a:path extrusionOk="0" h="5388" w="269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1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1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65" y="5346"/>
                  </a:lnTo>
                  <a:lnTo>
                    <a:pt x="186" y="5181"/>
                  </a:lnTo>
                  <a:lnTo>
                    <a:pt x="227" y="4603"/>
                  </a:lnTo>
                  <a:lnTo>
                    <a:pt x="248" y="3736"/>
                  </a:lnTo>
                  <a:lnTo>
                    <a:pt x="268" y="2683"/>
                  </a:lnTo>
                  <a:lnTo>
                    <a:pt x="248" y="1631"/>
                  </a:lnTo>
                  <a:lnTo>
                    <a:pt x="227" y="784"/>
                  </a:lnTo>
                  <a:lnTo>
                    <a:pt x="186" y="207"/>
                  </a:lnTo>
                  <a:lnTo>
                    <a:pt x="16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1864550" y="5325675"/>
              <a:ext cx="6725" cy="134700"/>
            </a:xfrm>
            <a:custGeom>
              <a:rect b="b" l="l" r="r" t="t"/>
              <a:pathLst>
                <a:path extrusionOk="0" fill="none" h="5388" w="269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1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1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65" y="41"/>
                  </a:lnTo>
                  <a:lnTo>
                    <a:pt x="186" y="207"/>
                  </a:lnTo>
                  <a:lnTo>
                    <a:pt x="227" y="784"/>
                  </a:lnTo>
                  <a:lnTo>
                    <a:pt x="248" y="1631"/>
                  </a:lnTo>
                  <a:lnTo>
                    <a:pt x="268" y="2683"/>
                  </a:lnTo>
                  <a:lnTo>
                    <a:pt x="268" y="2683"/>
                  </a:lnTo>
                  <a:lnTo>
                    <a:pt x="248" y="3736"/>
                  </a:lnTo>
                  <a:lnTo>
                    <a:pt x="227" y="4603"/>
                  </a:lnTo>
                  <a:lnTo>
                    <a:pt x="186" y="5181"/>
                  </a:lnTo>
                  <a:lnTo>
                    <a:pt x="16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1823775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0" y="1631"/>
                  </a:lnTo>
                  <a:lnTo>
                    <a:pt x="0" y="2683"/>
                  </a:lnTo>
                  <a:lnTo>
                    <a:pt x="0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1823775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0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0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1954850" y="5325675"/>
              <a:ext cx="6200" cy="134700"/>
            </a:xfrm>
            <a:custGeom>
              <a:rect b="b" l="l" r="r" t="t"/>
              <a:pathLst>
                <a:path extrusionOk="0" h="5388" w="248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0" y="1631"/>
                  </a:lnTo>
                  <a:lnTo>
                    <a:pt x="0" y="2683"/>
                  </a:lnTo>
                  <a:lnTo>
                    <a:pt x="0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5" y="5181"/>
                  </a:lnTo>
                  <a:lnTo>
                    <a:pt x="20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07" y="784"/>
                  </a:lnTo>
                  <a:lnTo>
                    <a:pt x="165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1954850" y="5325675"/>
              <a:ext cx="6200" cy="134700"/>
            </a:xfrm>
            <a:custGeom>
              <a:rect b="b" l="l" r="r" t="t"/>
              <a:pathLst>
                <a:path extrusionOk="0" fill="none" h="5388" w="248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0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0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5" y="207"/>
                  </a:lnTo>
                  <a:lnTo>
                    <a:pt x="20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07" y="4603"/>
                  </a:lnTo>
                  <a:lnTo>
                    <a:pt x="165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1913550" y="5325675"/>
              <a:ext cx="6750" cy="134700"/>
            </a:xfrm>
            <a:custGeom>
              <a:rect b="b" l="l" r="r" t="t"/>
              <a:pathLst>
                <a:path extrusionOk="0" h="5388" w="270">
                  <a:moveTo>
                    <a:pt x="145" y="0"/>
                  </a:moveTo>
                  <a:lnTo>
                    <a:pt x="104" y="41"/>
                  </a:lnTo>
                  <a:lnTo>
                    <a:pt x="84" y="207"/>
                  </a:lnTo>
                  <a:lnTo>
                    <a:pt x="42" y="784"/>
                  </a:lnTo>
                  <a:lnTo>
                    <a:pt x="22" y="1631"/>
                  </a:lnTo>
                  <a:lnTo>
                    <a:pt x="1" y="2683"/>
                  </a:lnTo>
                  <a:lnTo>
                    <a:pt x="22" y="3736"/>
                  </a:lnTo>
                  <a:lnTo>
                    <a:pt x="42" y="4603"/>
                  </a:lnTo>
                  <a:lnTo>
                    <a:pt x="84" y="5181"/>
                  </a:lnTo>
                  <a:lnTo>
                    <a:pt x="104" y="5346"/>
                  </a:lnTo>
                  <a:lnTo>
                    <a:pt x="145" y="5387"/>
                  </a:lnTo>
                  <a:lnTo>
                    <a:pt x="166" y="5346"/>
                  </a:lnTo>
                  <a:lnTo>
                    <a:pt x="187" y="5181"/>
                  </a:lnTo>
                  <a:lnTo>
                    <a:pt x="228" y="4603"/>
                  </a:lnTo>
                  <a:lnTo>
                    <a:pt x="249" y="3736"/>
                  </a:lnTo>
                  <a:lnTo>
                    <a:pt x="269" y="2683"/>
                  </a:lnTo>
                  <a:lnTo>
                    <a:pt x="249" y="1631"/>
                  </a:lnTo>
                  <a:lnTo>
                    <a:pt x="228" y="784"/>
                  </a:lnTo>
                  <a:lnTo>
                    <a:pt x="187" y="20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1913550" y="5325675"/>
              <a:ext cx="6750" cy="134700"/>
            </a:xfrm>
            <a:custGeom>
              <a:rect b="b" l="l" r="r" t="t"/>
              <a:pathLst>
                <a:path extrusionOk="0" fill="none" h="5388" w="270">
                  <a:moveTo>
                    <a:pt x="145" y="5387"/>
                  </a:moveTo>
                  <a:lnTo>
                    <a:pt x="145" y="5387"/>
                  </a:lnTo>
                  <a:lnTo>
                    <a:pt x="104" y="5346"/>
                  </a:lnTo>
                  <a:lnTo>
                    <a:pt x="84" y="5181"/>
                  </a:lnTo>
                  <a:lnTo>
                    <a:pt x="42" y="4603"/>
                  </a:lnTo>
                  <a:lnTo>
                    <a:pt x="22" y="3736"/>
                  </a:lnTo>
                  <a:lnTo>
                    <a:pt x="1" y="2683"/>
                  </a:lnTo>
                  <a:lnTo>
                    <a:pt x="1" y="2683"/>
                  </a:lnTo>
                  <a:lnTo>
                    <a:pt x="22" y="1631"/>
                  </a:lnTo>
                  <a:lnTo>
                    <a:pt x="42" y="784"/>
                  </a:lnTo>
                  <a:lnTo>
                    <a:pt x="84" y="207"/>
                  </a:lnTo>
                  <a:lnTo>
                    <a:pt x="104" y="41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07"/>
                  </a:lnTo>
                  <a:lnTo>
                    <a:pt x="228" y="784"/>
                  </a:lnTo>
                  <a:lnTo>
                    <a:pt x="249" y="1631"/>
                  </a:lnTo>
                  <a:lnTo>
                    <a:pt x="269" y="2683"/>
                  </a:lnTo>
                  <a:lnTo>
                    <a:pt x="269" y="2683"/>
                  </a:lnTo>
                  <a:lnTo>
                    <a:pt x="249" y="3736"/>
                  </a:lnTo>
                  <a:lnTo>
                    <a:pt x="228" y="4603"/>
                  </a:lnTo>
                  <a:lnTo>
                    <a:pt x="187" y="5181"/>
                  </a:lnTo>
                  <a:lnTo>
                    <a:pt x="166" y="5346"/>
                  </a:lnTo>
                  <a:lnTo>
                    <a:pt x="145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2044625" y="5325675"/>
              <a:ext cx="6750" cy="134700"/>
            </a:xfrm>
            <a:custGeom>
              <a:rect b="b" l="l" r="r" t="t"/>
              <a:pathLst>
                <a:path extrusionOk="0" h="5388" w="270">
                  <a:moveTo>
                    <a:pt x="145" y="0"/>
                  </a:moveTo>
                  <a:lnTo>
                    <a:pt x="104" y="41"/>
                  </a:lnTo>
                  <a:lnTo>
                    <a:pt x="83" y="207"/>
                  </a:lnTo>
                  <a:lnTo>
                    <a:pt x="42" y="784"/>
                  </a:lnTo>
                  <a:lnTo>
                    <a:pt x="21" y="1631"/>
                  </a:lnTo>
                  <a:lnTo>
                    <a:pt x="1" y="2683"/>
                  </a:lnTo>
                  <a:lnTo>
                    <a:pt x="21" y="3736"/>
                  </a:lnTo>
                  <a:lnTo>
                    <a:pt x="42" y="4603"/>
                  </a:lnTo>
                  <a:lnTo>
                    <a:pt x="83" y="5181"/>
                  </a:lnTo>
                  <a:lnTo>
                    <a:pt x="104" y="5346"/>
                  </a:lnTo>
                  <a:lnTo>
                    <a:pt x="145" y="5387"/>
                  </a:lnTo>
                  <a:lnTo>
                    <a:pt x="166" y="5346"/>
                  </a:lnTo>
                  <a:lnTo>
                    <a:pt x="187" y="5181"/>
                  </a:lnTo>
                  <a:lnTo>
                    <a:pt x="228" y="4603"/>
                  </a:lnTo>
                  <a:lnTo>
                    <a:pt x="249" y="3736"/>
                  </a:lnTo>
                  <a:lnTo>
                    <a:pt x="269" y="2683"/>
                  </a:lnTo>
                  <a:lnTo>
                    <a:pt x="249" y="1631"/>
                  </a:lnTo>
                  <a:lnTo>
                    <a:pt x="228" y="784"/>
                  </a:lnTo>
                  <a:lnTo>
                    <a:pt x="187" y="20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2044625" y="5325675"/>
              <a:ext cx="6750" cy="134700"/>
            </a:xfrm>
            <a:custGeom>
              <a:rect b="b" l="l" r="r" t="t"/>
              <a:pathLst>
                <a:path extrusionOk="0" fill="none" h="5388" w="270">
                  <a:moveTo>
                    <a:pt x="145" y="5387"/>
                  </a:moveTo>
                  <a:lnTo>
                    <a:pt x="145" y="5387"/>
                  </a:lnTo>
                  <a:lnTo>
                    <a:pt x="104" y="5346"/>
                  </a:lnTo>
                  <a:lnTo>
                    <a:pt x="83" y="5181"/>
                  </a:lnTo>
                  <a:lnTo>
                    <a:pt x="42" y="4603"/>
                  </a:lnTo>
                  <a:lnTo>
                    <a:pt x="21" y="3736"/>
                  </a:lnTo>
                  <a:lnTo>
                    <a:pt x="1" y="2683"/>
                  </a:lnTo>
                  <a:lnTo>
                    <a:pt x="1" y="2683"/>
                  </a:lnTo>
                  <a:lnTo>
                    <a:pt x="21" y="1631"/>
                  </a:lnTo>
                  <a:lnTo>
                    <a:pt x="42" y="784"/>
                  </a:lnTo>
                  <a:lnTo>
                    <a:pt x="83" y="207"/>
                  </a:lnTo>
                  <a:lnTo>
                    <a:pt x="104" y="41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07"/>
                  </a:lnTo>
                  <a:lnTo>
                    <a:pt x="228" y="784"/>
                  </a:lnTo>
                  <a:lnTo>
                    <a:pt x="249" y="1631"/>
                  </a:lnTo>
                  <a:lnTo>
                    <a:pt x="269" y="2683"/>
                  </a:lnTo>
                  <a:lnTo>
                    <a:pt x="269" y="2683"/>
                  </a:lnTo>
                  <a:lnTo>
                    <a:pt x="249" y="3736"/>
                  </a:lnTo>
                  <a:lnTo>
                    <a:pt x="228" y="4603"/>
                  </a:lnTo>
                  <a:lnTo>
                    <a:pt x="187" y="5181"/>
                  </a:lnTo>
                  <a:lnTo>
                    <a:pt x="166" y="5346"/>
                  </a:lnTo>
                  <a:lnTo>
                    <a:pt x="145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2003875" y="5325675"/>
              <a:ext cx="6200" cy="134700"/>
            </a:xfrm>
            <a:custGeom>
              <a:rect b="b" l="l" r="r" t="t"/>
              <a:pathLst>
                <a:path extrusionOk="0" h="5388" w="248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1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1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5" y="5181"/>
                  </a:lnTo>
                  <a:lnTo>
                    <a:pt x="207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07" y="784"/>
                  </a:lnTo>
                  <a:lnTo>
                    <a:pt x="165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2003875" y="5325675"/>
              <a:ext cx="6200" cy="134700"/>
            </a:xfrm>
            <a:custGeom>
              <a:rect b="b" l="l" r="r" t="t"/>
              <a:pathLst>
                <a:path extrusionOk="0" fill="none" h="5388" w="248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1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1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5" y="207"/>
                  </a:lnTo>
                  <a:lnTo>
                    <a:pt x="207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07" y="4603"/>
                  </a:lnTo>
                  <a:lnTo>
                    <a:pt x="165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2134950" y="5325675"/>
              <a:ext cx="6200" cy="134700"/>
            </a:xfrm>
            <a:custGeom>
              <a:rect b="b" l="l" r="r" t="t"/>
              <a:pathLst>
                <a:path extrusionOk="0" h="5388" w="248">
                  <a:moveTo>
                    <a:pt x="124" y="0"/>
                  </a:moveTo>
                  <a:lnTo>
                    <a:pt x="103" y="41"/>
                  </a:lnTo>
                  <a:lnTo>
                    <a:pt x="83" y="207"/>
                  </a:lnTo>
                  <a:lnTo>
                    <a:pt x="41" y="784"/>
                  </a:lnTo>
                  <a:lnTo>
                    <a:pt x="21" y="1631"/>
                  </a:lnTo>
                  <a:lnTo>
                    <a:pt x="0" y="2683"/>
                  </a:lnTo>
                  <a:lnTo>
                    <a:pt x="21" y="3736"/>
                  </a:lnTo>
                  <a:lnTo>
                    <a:pt x="41" y="4603"/>
                  </a:lnTo>
                  <a:lnTo>
                    <a:pt x="83" y="5181"/>
                  </a:lnTo>
                  <a:lnTo>
                    <a:pt x="103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5" y="5181"/>
                  </a:lnTo>
                  <a:lnTo>
                    <a:pt x="206" y="4603"/>
                  </a:lnTo>
                  <a:lnTo>
                    <a:pt x="248" y="3736"/>
                  </a:lnTo>
                  <a:lnTo>
                    <a:pt x="248" y="2683"/>
                  </a:lnTo>
                  <a:lnTo>
                    <a:pt x="248" y="1631"/>
                  </a:lnTo>
                  <a:lnTo>
                    <a:pt x="206" y="784"/>
                  </a:lnTo>
                  <a:lnTo>
                    <a:pt x="165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2134950" y="5325675"/>
              <a:ext cx="6200" cy="134700"/>
            </a:xfrm>
            <a:custGeom>
              <a:rect b="b" l="l" r="r" t="t"/>
              <a:pathLst>
                <a:path extrusionOk="0" fill="none" h="5388" w="248">
                  <a:moveTo>
                    <a:pt x="124" y="5387"/>
                  </a:moveTo>
                  <a:lnTo>
                    <a:pt x="124" y="5387"/>
                  </a:lnTo>
                  <a:lnTo>
                    <a:pt x="103" y="5346"/>
                  </a:lnTo>
                  <a:lnTo>
                    <a:pt x="83" y="5181"/>
                  </a:lnTo>
                  <a:lnTo>
                    <a:pt x="41" y="4603"/>
                  </a:lnTo>
                  <a:lnTo>
                    <a:pt x="21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21" y="1631"/>
                  </a:lnTo>
                  <a:lnTo>
                    <a:pt x="41" y="784"/>
                  </a:lnTo>
                  <a:lnTo>
                    <a:pt x="83" y="207"/>
                  </a:lnTo>
                  <a:lnTo>
                    <a:pt x="10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5" y="207"/>
                  </a:lnTo>
                  <a:lnTo>
                    <a:pt x="206" y="784"/>
                  </a:lnTo>
                  <a:lnTo>
                    <a:pt x="248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48" y="3736"/>
                  </a:lnTo>
                  <a:lnTo>
                    <a:pt x="206" y="4603"/>
                  </a:lnTo>
                  <a:lnTo>
                    <a:pt x="165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2094175" y="5325675"/>
              <a:ext cx="6225" cy="134700"/>
            </a:xfrm>
            <a:custGeom>
              <a:rect b="b" l="l" r="r" t="t"/>
              <a:pathLst>
                <a:path extrusionOk="0" h="5388" w="249">
                  <a:moveTo>
                    <a:pt x="124" y="0"/>
                  </a:moveTo>
                  <a:lnTo>
                    <a:pt x="83" y="41"/>
                  </a:lnTo>
                  <a:lnTo>
                    <a:pt x="62" y="207"/>
                  </a:lnTo>
                  <a:lnTo>
                    <a:pt x="21" y="784"/>
                  </a:lnTo>
                  <a:lnTo>
                    <a:pt x="0" y="1631"/>
                  </a:lnTo>
                  <a:lnTo>
                    <a:pt x="0" y="2683"/>
                  </a:lnTo>
                  <a:lnTo>
                    <a:pt x="0" y="3736"/>
                  </a:lnTo>
                  <a:lnTo>
                    <a:pt x="21" y="4603"/>
                  </a:lnTo>
                  <a:lnTo>
                    <a:pt x="62" y="5181"/>
                  </a:lnTo>
                  <a:lnTo>
                    <a:pt x="83" y="5346"/>
                  </a:lnTo>
                  <a:lnTo>
                    <a:pt x="124" y="5387"/>
                  </a:lnTo>
                  <a:lnTo>
                    <a:pt x="145" y="5346"/>
                  </a:lnTo>
                  <a:lnTo>
                    <a:pt x="166" y="5181"/>
                  </a:lnTo>
                  <a:lnTo>
                    <a:pt x="207" y="4603"/>
                  </a:lnTo>
                  <a:lnTo>
                    <a:pt x="227" y="3736"/>
                  </a:lnTo>
                  <a:lnTo>
                    <a:pt x="248" y="2683"/>
                  </a:lnTo>
                  <a:lnTo>
                    <a:pt x="227" y="1631"/>
                  </a:lnTo>
                  <a:lnTo>
                    <a:pt x="207" y="784"/>
                  </a:lnTo>
                  <a:lnTo>
                    <a:pt x="166" y="207"/>
                  </a:lnTo>
                  <a:lnTo>
                    <a:pt x="14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2094175" y="5325675"/>
              <a:ext cx="6225" cy="134700"/>
            </a:xfrm>
            <a:custGeom>
              <a:rect b="b" l="l" r="r" t="t"/>
              <a:pathLst>
                <a:path extrusionOk="0" fill="none" h="5388" w="249">
                  <a:moveTo>
                    <a:pt x="124" y="5387"/>
                  </a:moveTo>
                  <a:lnTo>
                    <a:pt x="124" y="5387"/>
                  </a:lnTo>
                  <a:lnTo>
                    <a:pt x="83" y="5346"/>
                  </a:lnTo>
                  <a:lnTo>
                    <a:pt x="62" y="5181"/>
                  </a:lnTo>
                  <a:lnTo>
                    <a:pt x="21" y="4603"/>
                  </a:lnTo>
                  <a:lnTo>
                    <a:pt x="0" y="3736"/>
                  </a:lnTo>
                  <a:lnTo>
                    <a:pt x="0" y="2683"/>
                  </a:lnTo>
                  <a:lnTo>
                    <a:pt x="0" y="2683"/>
                  </a:lnTo>
                  <a:lnTo>
                    <a:pt x="0" y="1631"/>
                  </a:lnTo>
                  <a:lnTo>
                    <a:pt x="21" y="784"/>
                  </a:lnTo>
                  <a:lnTo>
                    <a:pt x="62" y="207"/>
                  </a:lnTo>
                  <a:lnTo>
                    <a:pt x="83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41"/>
                  </a:lnTo>
                  <a:lnTo>
                    <a:pt x="166" y="207"/>
                  </a:lnTo>
                  <a:lnTo>
                    <a:pt x="207" y="784"/>
                  </a:lnTo>
                  <a:lnTo>
                    <a:pt x="227" y="1631"/>
                  </a:lnTo>
                  <a:lnTo>
                    <a:pt x="248" y="2683"/>
                  </a:lnTo>
                  <a:lnTo>
                    <a:pt x="248" y="2683"/>
                  </a:lnTo>
                  <a:lnTo>
                    <a:pt x="227" y="3736"/>
                  </a:lnTo>
                  <a:lnTo>
                    <a:pt x="207" y="4603"/>
                  </a:lnTo>
                  <a:lnTo>
                    <a:pt x="166" y="5181"/>
                  </a:lnTo>
                  <a:lnTo>
                    <a:pt x="145" y="5346"/>
                  </a:lnTo>
                  <a:lnTo>
                    <a:pt x="124" y="538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430550" y="5320500"/>
              <a:ext cx="753425" cy="6225"/>
            </a:xfrm>
            <a:custGeom>
              <a:rect b="b" l="l" r="r" t="t"/>
              <a:pathLst>
                <a:path extrusionOk="0" h="249" w="30137">
                  <a:moveTo>
                    <a:pt x="9207" y="1"/>
                  </a:moveTo>
                  <a:lnTo>
                    <a:pt x="4418" y="21"/>
                  </a:lnTo>
                  <a:lnTo>
                    <a:pt x="1198" y="63"/>
                  </a:lnTo>
                  <a:lnTo>
                    <a:pt x="310" y="83"/>
                  </a:lnTo>
                  <a:lnTo>
                    <a:pt x="83" y="104"/>
                  </a:lnTo>
                  <a:lnTo>
                    <a:pt x="1" y="125"/>
                  </a:lnTo>
                  <a:lnTo>
                    <a:pt x="83" y="125"/>
                  </a:lnTo>
                  <a:lnTo>
                    <a:pt x="310" y="145"/>
                  </a:lnTo>
                  <a:lnTo>
                    <a:pt x="1198" y="166"/>
                  </a:lnTo>
                  <a:lnTo>
                    <a:pt x="4418" y="207"/>
                  </a:lnTo>
                  <a:lnTo>
                    <a:pt x="9207" y="228"/>
                  </a:lnTo>
                  <a:lnTo>
                    <a:pt x="15069" y="248"/>
                  </a:lnTo>
                  <a:lnTo>
                    <a:pt x="20931" y="228"/>
                  </a:lnTo>
                  <a:lnTo>
                    <a:pt x="25720" y="207"/>
                  </a:lnTo>
                  <a:lnTo>
                    <a:pt x="28940" y="166"/>
                  </a:lnTo>
                  <a:lnTo>
                    <a:pt x="29827" y="145"/>
                  </a:lnTo>
                  <a:lnTo>
                    <a:pt x="30054" y="125"/>
                  </a:lnTo>
                  <a:lnTo>
                    <a:pt x="30137" y="125"/>
                  </a:lnTo>
                  <a:lnTo>
                    <a:pt x="30054" y="104"/>
                  </a:lnTo>
                  <a:lnTo>
                    <a:pt x="29827" y="83"/>
                  </a:lnTo>
                  <a:lnTo>
                    <a:pt x="28940" y="63"/>
                  </a:lnTo>
                  <a:lnTo>
                    <a:pt x="25720" y="21"/>
                  </a:lnTo>
                  <a:lnTo>
                    <a:pt x="2093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1430550" y="5320500"/>
              <a:ext cx="753425" cy="6225"/>
            </a:xfrm>
            <a:custGeom>
              <a:rect b="b" l="l" r="r" t="t"/>
              <a:pathLst>
                <a:path extrusionOk="0" fill="none" h="249" w="30137">
                  <a:moveTo>
                    <a:pt x="30137" y="125"/>
                  </a:moveTo>
                  <a:lnTo>
                    <a:pt x="30137" y="125"/>
                  </a:lnTo>
                  <a:lnTo>
                    <a:pt x="30054" y="125"/>
                  </a:lnTo>
                  <a:lnTo>
                    <a:pt x="29827" y="145"/>
                  </a:lnTo>
                  <a:lnTo>
                    <a:pt x="28940" y="166"/>
                  </a:lnTo>
                  <a:lnTo>
                    <a:pt x="25720" y="207"/>
                  </a:lnTo>
                  <a:lnTo>
                    <a:pt x="20931" y="228"/>
                  </a:lnTo>
                  <a:lnTo>
                    <a:pt x="15069" y="248"/>
                  </a:lnTo>
                  <a:lnTo>
                    <a:pt x="15069" y="248"/>
                  </a:lnTo>
                  <a:lnTo>
                    <a:pt x="9207" y="228"/>
                  </a:lnTo>
                  <a:lnTo>
                    <a:pt x="4418" y="207"/>
                  </a:lnTo>
                  <a:lnTo>
                    <a:pt x="1198" y="166"/>
                  </a:lnTo>
                  <a:lnTo>
                    <a:pt x="310" y="145"/>
                  </a:lnTo>
                  <a:lnTo>
                    <a:pt x="83" y="125"/>
                  </a:lnTo>
                  <a:lnTo>
                    <a:pt x="1" y="125"/>
                  </a:lnTo>
                  <a:lnTo>
                    <a:pt x="1" y="125"/>
                  </a:lnTo>
                  <a:lnTo>
                    <a:pt x="83" y="104"/>
                  </a:lnTo>
                  <a:lnTo>
                    <a:pt x="310" y="83"/>
                  </a:lnTo>
                  <a:lnTo>
                    <a:pt x="1198" y="63"/>
                  </a:lnTo>
                  <a:lnTo>
                    <a:pt x="4418" y="21"/>
                  </a:lnTo>
                  <a:lnTo>
                    <a:pt x="9207" y="1"/>
                  </a:lnTo>
                  <a:lnTo>
                    <a:pt x="15069" y="1"/>
                  </a:lnTo>
                  <a:lnTo>
                    <a:pt x="15069" y="1"/>
                  </a:lnTo>
                  <a:lnTo>
                    <a:pt x="20931" y="1"/>
                  </a:lnTo>
                  <a:lnTo>
                    <a:pt x="25720" y="21"/>
                  </a:lnTo>
                  <a:lnTo>
                    <a:pt x="28940" y="63"/>
                  </a:lnTo>
                  <a:lnTo>
                    <a:pt x="29827" y="83"/>
                  </a:lnTo>
                  <a:lnTo>
                    <a:pt x="30054" y="104"/>
                  </a:lnTo>
                  <a:lnTo>
                    <a:pt x="30137" y="12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1739650" y="5188925"/>
              <a:ext cx="470150" cy="27375"/>
            </a:xfrm>
            <a:custGeom>
              <a:rect b="b" l="l" r="r" t="t"/>
              <a:pathLst>
                <a:path extrusionOk="0" h="1095" w="18806">
                  <a:moveTo>
                    <a:pt x="17876" y="21"/>
                  </a:moveTo>
                  <a:lnTo>
                    <a:pt x="17897" y="124"/>
                  </a:lnTo>
                  <a:lnTo>
                    <a:pt x="18805" y="83"/>
                  </a:lnTo>
                  <a:lnTo>
                    <a:pt x="18454" y="41"/>
                  </a:lnTo>
                  <a:lnTo>
                    <a:pt x="18454" y="21"/>
                  </a:lnTo>
                  <a:close/>
                  <a:moveTo>
                    <a:pt x="16246" y="21"/>
                  </a:moveTo>
                  <a:lnTo>
                    <a:pt x="16266" y="227"/>
                  </a:lnTo>
                  <a:lnTo>
                    <a:pt x="17814" y="124"/>
                  </a:lnTo>
                  <a:lnTo>
                    <a:pt x="17835" y="21"/>
                  </a:lnTo>
                  <a:close/>
                  <a:moveTo>
                    <a:pt x="14285" y="21"/>
                  </a:moveTo>
                  <a:lnTo>
                    <a:pt x="14305" y="145"/>
                  </a:lnTo>
                  <a:lnTo>
                    <a:pt x="14326" y="372"/>
                  </a:lnTo>
                  <a:lnTo>
                    <a:pt x="16163" y="227"/>
                  </a:lnTo>
                  <a:lnTo>
                    <a:pt x="16204" y="21"/>
                  </a:lnTo>
                  <a:close/>
                  <a:moveTo>
                    <a:pt x="12633" y="0"/>
                  </a:moveTo>
                  <a:lnTo>
                    <a:pt x="12675" y="186"/>
                  </a:lnTo>
                  <a:lnTo>
                    <a:pt x="12695" y="537"/>
                  </a:lnTo>
                  <a:lnTo>
                    <a:pt x="14202" y="392"/>
                  </a:lnTo>
                  <a:lnTo>
                    <a:pt x="14223" y="145"/>
                  </a:lnTo>
                  <a:lnTo>
                    <a:pt x="14243" y="21"/>
                  </a:lnTo>
                  <a:lnTo>
                    <a:pt x="12633" y="0"/>
                  </a:lnTo>
                  <a:close/>
                  <a:moveTo>
                    <a:pt x="12117" y="0"/>
                  </a:moveTo>
                  <a:lnTo>
                    <a:pt x="10672" y="21"/>
                  </a:lnTo>
                  <a:lnTo>
                    <a:pt x="10714" y="248"/>
                  </a:lnTo>
                  <a:lnTo>
                    <a:pt x="10734" y="702"/>
                  </a:lnTo>
                  <a:lnTo>
                    <a:pt x="12551" y="537"/>
                  </a:lnTo>
                  <a:lnTo>
                    <a:pt x="12571" y="186"/>
                  </a:lnTo>
                  <a:lnTo>
                    <a:pt x="12613" y="0"/>
                  </a:lnTo>
                  <a:close/>
                  <a:moveTo>
                    <a:pt x="9042" y="21"/>
                  </a:moveTo>
                  <a:lnTo>
                    <a:pt x="9083" y="310"/>
                  </a:lnTo>
                  <a:lnTo>
                    <a:pt x="9104" y="846"/>
                  </a:lnTo>
                  <a:lnTo>
                    <a:pt x="10569" y="723"/>
                  </a:lnTo>
                  <a:lnTo>
                    <a:pt x="10610" y="269"/>
                  </a:lnTo>
                  <a:lnTo>
                    <a:pt x="10631" y="21"/>
                  </a:lnTo>
                  <a:close/>
                  <a:moveTo>
                    <a:pt x="7081" y="21"/>
                  </a:moveTo>
                  <a:lnTo>
                    <a:pt x="7122" y="351"/>
                  </a:lnTo>
                  <a:lnTo>
                    <a:pt x="7163" y="991"/>
                  </a:lnTo>
                  <a:lnTo>
                    <a:pt x="7638" y="950"/>
                  </a:lnTo>
                  <a:lnTo>
                    <a:pt x="8918" y="867"/>
                  </a:lnTo>
                  <a:lnTo>
                    <a:pt x="8959" y="310"/>
                  </a:lnTo>
                  <a:lnTo>
                    <a:pt x="9000" y="21"/>
                  </a:lnTo>
                  <a:close/>
                  <a:moveTo>
                    <a:pt x="1" y="21"/>
                  </a:moveTo>
                  <a:lnTo>
                    <a:pt x="599" y="970"/>
                  </a:lnTo>
                  <a:lnTo>
                    <a:pt x="1714" y="1032"/>
                  </a:lnTo>
                  <a:lnTo>
                    <a:pt x="1755" y="372"/>
                  </a:lnTo>
                  <a:lnTo>
                    <a:pt x="1776" y="165"/>
                  </a:lnTo>
                  <a:lnTo>
                    <a:pt x="1797" y="21"/>
                  </a:lnTo>
                  <a:close/>
                  <a:moveTo>
                    <a:pt x="5429" y="21"/>
                  </a:moveTo>
                  <a:lnTo>
                    <a:pt x="5471" y="165"/>
                  </a:lnTo>
                  <a:lnTo>
                    <a:pt x="5491" y="392"/>
                  </a:lnTo>
                  <a:lnTo>
                    <a:pt x="5512" y="1053"/>
                  </a:lnTo>
                  <a:lnTo>
                    <a:pt x="6957" y="991"/>
                  </a:lnTo>
                  <a:lnTo>
                    <a:pt x="6998" y="372"/>
                  </a:lnTo>
                  <a:lnTo>
                    <a:pt x="7040" y="21"/>
                  </a:lnTo>
                  <a:close/>
                  <a:moveTo>
                    <a:pt x="1838" y="21"/>
                  </a:moveTo>
                  <a:lnTo>
                    <a:pt x="1859" y="165"/>
                  </a:lnTo>
                  <a:lnTo>
                    <a:pt x="1879" y="372"/>
                  </a:lnTo>
                  <a:lnTo>
                    <a:pt x="1920" y="1053"/>
                  </a:lnTo>
                  <a:lnTo>
                    <a:pt x="3345" y="1074"/>
                  </a:lnTo>
                  <a:lnTo>
                    <a:pt x="3386" y="392"/>
                  </a:lnTo>
                  <a:lnTo>
                    <a:pt x="3407" y="165"/>
                  </a:lnTo>
                  <a:lnTo>
                    <a:pt x="3427" y="21"/>
                  </a:lnTo>
                  <a:close/>
                  <a:moveTo>
                    <a:pt x="3469" y="21"/>
                  </a:moveTo>
                  <a:lnTo>
                    <a:pt x="3489" y="165"/>
                  </a:lnTo>
                  <a:lnTo>
                    <a:pt x="3510" y="392"/>
                  </a:lnTo>
                  <a:lnTo>
                    <a:pt x="3551" y="1094"/>
                  </a:lnTo>
                  <a:lnTo>
                    <a:pt x="3881" y="1094"/>
                  </a:lnTo>
                  <a:lnTo>
                    <a:pt x="5306" y="1074"/>
                  </a:lnTo>
                  <a:lnTo>
                    <a:pt x="5347" y="392"/>
                  </a:lnTo>
                  <a:lnTo>
                    <a:pt x="5368" y="165"/>
                  </a:lnTo>
                  <a:lnTo>
                    <a:pt x="5388" y="2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2186550" y="5189425"/>
              <a:ext cx="23250" cy="2625"/>
            </a:xfrm>
            <a:custGeom>
              <a:rect b="b" l="l" r="r" t="t"/>
              <a:pathLst>
                <a:path extrusionOk="0" fill="none" h="105" w="930">
                  <a:moveTo>
                    <a:pt x="0" y="1"/>
                  </a:moveTo>
                  <a:lnTo>
                    <a:pt x="0" y="1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929" y="63"/>
                  </a:lnTo>
                  <a:lnTo>
                    <a:pt x="578" y="21"/>
                  </a:lnTo>
                  <a:lnTo>
                    <a:pt x="578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826350" y="5189425"/>
              <a:ext cx="48025" cy="26875"/>
            </a:xfrm>
            <a:custGeom>
              <a:rect b="b" l="l" r="r" t="t"/>
              <a:pathLst>
                <a:path extrusionOk="0" fill="none" h="1075" w="1921">
                  <a:moveTo>
                    <a:pt x="1" y="1"/>
                  </a:moveTo>
                  <a:lnTo>
                    <a:pt x="1" y="1"/>
                  </a:lnTo>
                  <a:lnTo>
                    <a:pt x="21" y="145"/>
                  </a:lnTo>
                  <a:lnTo>
                    <a:pt x="42" y="372"/>
                  </a:lnTo>
                  <a:lnTo>
                    <a:pt x="83" y="1074"/>
                  </a:lnTo>
                  <a:lnTo>
                    <a:pt x="83" y="1074"/>
                  </a:lnTo>
                  <a:lnTo>
                    <a:pt x="413" y="1074"/>
                  </a:lnTo>
                  <a:lnTo>
                    <a:pt x="413" y="1074"/>
                  </a:lnTo>
                  <a:lnTo>
                    <a:pt x="1838" y="1054"/>
                  </a:lnTo>
                  <a:lnTo>
                    <a:pt x="1838" y="1054"/>
                  </a:lnTo>
                  <a:lnTo>
                    <a:pt x="1879" y="372"/>
                  </a:lnTo>
                  <a:lnTo>
                    <a:pt x="1900" y="145"/>
                  </a:lnTo>
                  <a:lnTo>
                    <a:pt x="1920" y="1"/>
                  </a:lnTo>
                  <a:lnTo>
                    <a:pt x="1920" y="1"/>
                  </a:lnTo>
                  <a:lnTo>
                    <a:pt x="1156" y="1"/>
                  </a:lnTo>
                  <a:lnTo>
                    <a:pt x="1156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1875375" y="5189425"/>
              <a:ext cx="40275" cy="25825"/>
            </a:xfrm>
            <a:custGeom>
              <a:rect b="b" l="l" r="r" t="t"/>
              <a:pathLst>
                <a:path extrusionOk="0" fill="none" h="1033" w="1611">
                  <a:moveTo>
                    <a:pt x="1611" y="1"/>
                  </a:moveTo>
                  <a:lnTo>
                    <a:pt x="161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2" y="145"/>
                  </a:lnTo>
                  <a:lnTo>
                    <a:pt x="62" y="372"/>
                  </a:lnTo>
                  <a:lnTo>
                    <a:pt x="83" y="1033"/>
                  </a:lnTo>
                  <a:lnTo>
                    <a:pt x="83" y="1033"/>
                  </a:lnTo>
                  <a:lnTo>
                    <a:pt x="1528" y="971"/>
                  </a:lnTo>
                  <a:lnTo>
                    <a:pt x="1528" y="971"/>
                  </a:lnTo>
                  <a:lnTo>
                    <a:pt x="1569" y="352"/>
                  </a:lnTo>
                  <a:lnTo>
                    <a:pt x="161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85575" y="5189425"/>
              <a:ext cx="39775" cy="26350"/>
            </a:xfrm>
            <a:custGeom>
              <a:rect b="b" l="l" r="r" t="t"/>
              <a:pathLst>
                <a:path extrusionOk="0" fill="none" h="1054" w="1591">
                  <a:moveTo>
                    <a:pt x="1" y="1"/>
                  </a:moveTo>
                  <a:lnTo>
                    <a:pt x="1" y="1"/>
                  </a:lnTo>
                  <a:lnTo>
                    <a:pt x="22" y="145"/>
                  </a:lnTo>
                  <a:lnTo>
                    <a:pt x="42" y="352"/>
                  </a:lnTo>
                  <a:lnTo>
                    <a:pt x="83" y="1033"/>
                  </a:lnTo>
                  <a:lnTo>
                    <a:pt x="83" y="1033"/>
                  </a:lnTo>
                  <a:lnTo>
                    <a:pt x="1508" y="1054"/>
                  </a:lnTo>
                  <a:lnTo>
                    <a:pt x="1508" y="1054"/>
                  </a:lnTo>
                  <a:lnTo>
                    <a:pt x="1549" y="372"/>
                  </a:lnTo>
                  <a:lnTo>
                    <a:pt x="1570" y="145"/>
                  </a:lnTo>
                  <a:lnTo>
                    <a:pt x="1590" y="1"/>
                  </a:lnTo>
                  <a:lnTo>
                    <a:pt x="159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2145775" y="5189425"/>
              <a:ext cx="39750" cy="5200"/>
            </a:xfrm>
            <a:custGeom>
              <a:rect b="b" l="l" r="r" t="t"/>
              <a:pathLst>
                <a:path extrusionOk="0" fill="none" h="208" w="1590">
                  <a:moveTo>
                    <a:pt x="1" y="1"/>
                  </a:moveTo>
                  <a:lnTo>
                    <a:pt x="1" y="1"/>
                  </a:lnTo>
                  <a:lnTo>
                    <a:pt x="21" y="207"/>
                  </a:lnTo>
                  <a:lnTo>
                    <a:pt x="21" y="207"/>
                  </a:lnTo>
                  <a:lnTo>
                    <a:pt x="1569" y="104"/>
                  </a:lnTo>
                  <a:lnTo>
                    <a:pt x="1569" y="104"/>
                  </a:lnTo>
                  <a:lnTo>
                    <a:pt x="159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1916650" y="5189425"/>
              <a:ext cx="48025" cy="24275"/>
            </a:xfrm>
            <a:custGeom>
              <a:rect b="b" l="l" r="r" t="t"/>
              <a:pathLst>
                <a:path extrusionOk="0" fill="none" h="971" w="1921">
                  <a:moveTo>
                    <a:pt x="1920" y="1"/>
                  </a:moveTo>
                  <a:lnTo>
                    <a:pt x="192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2" y="331"/>
                  </a:lnTo>
                  <a:lnTo>
                    <a:pt x="83" y="971"/>
                  </a:lnTo>
                  <a:lnTo>
                    <a:pt x="83" y="971"/>
                  </a:lnTo>
                  <a:lnTo>
                    <a:pt x="558" y="930"/>
                  </a:lnTo>
                  <a:lnTo>
                    <a:pt x="558" y="930"/>
                  </a:lnTo>
                  <a:lnTo>
                    <a:pt x="1838" y="847"/>
                  </a:lnTo>
                  <a:lnTo>
                    <a:pt x="1838" y="847"/>
                  </a:lnTo>
                  <a:lnTo>
                    <a:pt x="1879" y="290"/>
                  </a:lnTo>
                  <a:lnTo>
                    <a:pt x="192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1739650" y="5189425"/>
              <a:ext cx="44925" cy="25325"/>
            </a:xfrm>
            <a:custGeom>
              <a:rect b="b" l="l" r="r" t="t"/>
              <a:pathLst>
                <a:path extrusionOk="0" fill="none" h="1013" w="1797">
                  <a:moveTo>
                    <a:pt x="1" y="1"/>
                  </a:moveTo>
                  <a:lnTo>
                    <a:pt x="1" y="1"/>
                  </a:lnTo>
                  <a:lnTo>
                    <a:pt x="599" y="950"/>
                  </a:lnTo>
                  <a:lnTo>
                    <a:pt x="599" y="950"/>
                  </a:lnTo>
                  <a:lnTo>
                    <a:pt x="1714" y="1012"/>
                  </a:lnTo>
                  <a:lnTo>
                    <a:pt x="1714" y="1012"/>
                  </a:lnTo>
                  <a:lnTo>
                    <a:pt x="1755" y="352"/>
                  </a:lnTo>
                  <a:lnTo>
                    <a:pt x="1776" y="145"/>
                  </a:lnTo>
                  <a:lnTo>
                    <a:pt x="1797" y="1"/>
                  </a:lnTo>
                  <a:lnTo>
                    <a:pt x="1797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2096750" y="5189425"/>
              <a:ext cx="48025" cy="8800"/>
            </a:xfrm>
            <a:custGeom>
              <a:rect b="b" l="l" r="r" t="t"/>
              <a:pathLst>
                <a:path extrusionOk="0" fill="none" h="352" w="1921">
                  <a:moveTo>
                    <a:pt x="1" y="1"/>
                  </a:moveTo>
                  <a:lnTo>
                    <a:pt x="1" y="1"/>
                  </a:lnTo>
                  <a:lnTo>
                    <a:pt x="21" y="125"/>
                  </a:lnTo>
                  <a:lnTo>
                    <a:pt x="42" y="352"/>
                  </a:lnTo>
                  <a:lnTo>
                    <a:pt x="42" y="352"/>
                  </a:lnTo>
                  <a:lnTo>
                    <a:pt x="1879" y="207"/>
                  </a:lnTo>
                  <a:lnTo>
                    <a:pt x="1879" y="207"/>
                  </a:lnTo>
                  <a:lnTo>
                    <a:pt x="192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1965675" y="5189425"/>
              <a:ext cx="39775" cy="20675"/>
            </a:xfrm>
            <a:custGeom>
              <a:rect b="b" l="l" r="r" t="t"/>
              <a:pathLst>
                <a:path extrusionOk="0" fill="none" h="827" w="1591">
                  <a:moveTo>
                    <a:pt x="1590" y="1"/>
                  </a:moveTo>
                  <a:lnTo>
                    <a:pt x="159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2" y="290"/>
                  </a:lnTo>
                  <a:lnTo>
                    <a:pt x="63" y="826"/>
                  </a:lnTo>
                  <a:lnTo>
                    <a:pt x="63" y="826"/>
                  </a:lnTo>
                  <a:lnTo>
                    <a:pt x="1528" y="703"/>
                  </a:lnTo>
                  <a:lnTo>
                    <a:pt x="1528" y="703"/>
                  </a:lnTo>
                  <a:lnTo>
                    <a:pt x="1569" y="249"/>
                  </a:lnTo>
                  <a:lnTo>
                    <a:pt x="159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2055475" y="5188925"/>
              <a:ext cx="40275" cy="13425"/>
            </a:xfrm>
            <a:custGeom>
              <a:rect b="b" l="l" r="r" t="t"/>
              <a:pathLst>
                <a:path extrusionOk="0" fill="none" h="537" w="1611">
                  <a:moveTo>
                    <a:pt x="0" y="0"/>
                  </a:moveTo>
                  <a:lnTo>
                    <a:pt x="0" y="0"/>
                  </a:lnTo>
                  <a:lnTo>
                    <a:pt x="42" y="186"/>
                  </a:lnTo>
                  <a:lnTo>
                    <a:pt x="62" y="537"/>
                  </a:lnTo>
                  <a:lnTo>
                    <a:pt x="62" y="537"/>
                  </a:lnTo>
                  <a:lnTo>
                    <a:pt x="1569" y="392"/>
                  </a:lnTo>
                  <a:lnTo>
                    <a:pt x="1569" y="392"/>
                  </a:lnTo>
                  <a:lnTo>
                    <a:pt x="1590" y="145"/>
                  </a:lnTo>
                  <a:lnTo>
                    <a:pt x="1610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006450" y="5188925"/>
              <a:ext cx="48525" cy="17550"/>
            </a:xfrm>
            <a:custGeom>
              <a:rect b="b" l="l" r="r" t="t"/>
              <a:pathLst>
                <a:path extrusionOk="0" fill="none" h="702" w="1941">
                  <a:moveTo>
                    <a:pt x="1445" y="0"/>
                  </a:moveTo>
                  <a:lnTo>
                    <a:pt x="1445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2" y="248"/>
                  </a:lnTo>
                  <a:lnTo>
                    <a:pt x="62" y="702"/>
                  </a:lnTo>
                  <a:lnTo>
                    <a:pt x="62" y="702"/>
                  </a:lnTo>
                  <a:lnTo>
                    <a:pt x="1879" y="537"/>
                  </a:lnTo>
                  <a:lnTo>
                    <a:pt x="1879" y="537"/>
                  </a:lnTo>
                  <a:lnTo>
                    <a:pt x="1899" y="186"/>
                  </a:lnTo>
                  <a:lnTo>
                    <a:pt x="1941" y="0"/>
                  </a:lnTo>
                  <a:lnTo>
                    <a:pt x="144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823250" y="5189425"/>
              <a:ext cx="5200" cy="26875"/>
            </a:xfrm>
            <a:custGeom>
              <a:rect b="b" l="l" r="r" t="t"/>
              <a:pathLst>
                <a:path extrusionOk="0" h="1075" w="208">
                  <a:moveTo>
                    <a:pt x="83" y="1"/>
                  </a:moveTo>
                  <a:lnTo>
                    <a:pt x="63" y="145"/>
                  </a:lnTo>
                  <a:lnTo>
                    <a:pt x="42" y="372"/>
                  </a:lnTo>
                  <a:lnTo>
                    <a:pt x="1" y="1054"/>
                  </a:lnTo>
                  <a:lnTo>
                    <a:pt x="207" y="1074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1823250" y="5189425"/>
              <a:ext cx="5200" cy="26875"/>
            </a:xfrm>
            <a:custGeom>
              <a:rect b="b" l="l" r="r" t="t"/>
              <a:pathLst>
                <a:path extrusionOk="0" fill="none" h="1075" w="208">
                  <a:moveTo>
                    <a:pt x="83" y="1"/>
                  </a:moveTo>
                  <a:lnTo>
                    <a:pt x="83" y="1"/>
                  </a:lnTo>
                  <a:lnTo>
                    <a:pt x="63" y="145"/>
                  </a:lnTo>
                  <a:lnTo>
                    <a:pt x="42" y="372"/>
                  </a:lnTo>
                  <a:lnTo>
                    <a:pt x="1" y="1054"/>
                  </a:lnTo>
                  <a:lnTo>
                    <a:pt x="1" y="1054"/>
                  </a:lnTo>
                  <a:lnTo>
                    <a:pt x="207" y="1074"/>
                  </a:lnTo>
                  <a:lnTo>
                    <a:pt x="207" y="1074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1782500" y="5189425"/>
              <a:ext cx="5175" cy="25825"/>
            </a:xfrm>
            <a:custGeom>
              <a:rect b="b" l="l" r="r" t="t"/>
              <a:pathLst>
                <a:path extrusionOk="0" h="1033" w="207">
                  <a:moveTo>
                    <a:pt x="83" y="1"/>
                  </a:moveTo>
                  <a:lnTo>
                    <a:pt x="62" y="145"/>
                  </a:lnTo>
                  <a:lnTo>
                    <a:pt x="41" y="352"/>
                  </a:lnTo>
                  <a:lnTo>
                    <a:pt x="0" y="1012"/>
                  </a:lnTo>
                  <a:lnTo>
                    <a:pt x="206" y="1033"/>
                  </a:lnTo>
                  <a:lnTo>
                    <a:pt x="206" y="1033"/>
                  </a:lnTo>
                  <a:lnTo>
                    <a:pt x="165" y="352"/>
                  </a:lnTo>
                  <a:lnTo>
                    <a:pt x="145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1782500" y="5189425"/>
              <a:ext cx="5175" cy="25825"/>
            </a:xfrm>
            <a:custGeom>
              <a:rect b="b" l="l" r="r" t="t"/>
              <a:pathLst>
                <a:path extrusionOk="0" fill="none" h="1033" w="207">
                  <a:moveTo>
                    <a:pt x="83" y="1"/>
                  </a:moveTo>
                  <a:lnTo>
                    <a:pt x="83" y="1"/>
                  </a:lnTo>
                  <a:lnTo>
                    <a:pt x="62" y="145"/>
                  </a:lnTo>
                  <a:lnTo>
                    <a:pt x="41" y="352"/>
                  </a:lnTo>
                  <a:lnTo>
                    <a:pt x="0" y="1012"/>
                  </a:lnTo>
                  <a:lnTo>
                    <a:pt x="0" y="1012"/>
                  </a:lnTo>
                  <a:lnTo>
                    <a:pt x="206" y="1033"/>
                  </a:lnTo>
                  <a:lnTo>
                    <a:pt x="206" y="1033"/>
                  </a:lnTo>
                  <a:lnTo>
                    <a:pt x="165" y="352"/>
                  </a:lnTo>
                  <a:lnTo>
                    <a:pt x="145" y="145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1913550" y="5189425"/>
              <a:ext cx="5200" cy="24275"/>
            </a:xfrm>
            <a:custGeom>
              <a:rect b="b" l="l" r="r" t="t"/>
              <a:pathLst>
                <a:path extrusionOk="0" h="971" w="208">
                  <a:moveTo>
                    <a:pt x="84" y="1"/>
                  </a:moveTo>
                  <a:lnTo>
                    <a:pt x="42" y="352"/>
                  </a:lnTo>
                  <a:lnTo>
                    <a:pt x="1" y="971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1913550" y="5189425"/>
              <a:ext cx="5200" cy="24275"/>
            </a:xfrm>
            <a:custGeom>
              <a:rect b="b" l="l" r="r" t="t"/>
              <a:pathLst>
                <a:path extrusionOk="0" fill="none" h="971" w="208">
                  <a:moveTo>
                    <a:pt x="125" y="1"/>
                  </a:moveTo>
                  <a:lnTo>
                    <a:pt x="125" y="1"/>
                  </a:lnTo>
                  <a:lnTo>
                    <a:pt x="84" y="1"/>
                  </a:lnTo>
                  <a:lnTo>
                    <a:pt x="84" y="1"/>
                  </a:lnTo>
                  <a:lnTo>
                    <a:pt x="42" y="352"/>
                  </a:lnTo>
                  <a:lnTo>
                    <a:pt x="1" y="971"/>
                  </a:lnTo>
                  <a:lnTo>
                    <a:pt x="1" y="971"/>
                  </a:lnTo>
                  <a:lnTo>
                    <a:pt x="207" y="971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2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"/>
            <p:cNvSpPr/>
            <p:nvPr/>
          </p:nvSpPr>
          <p:spPr>
            <a:xfrm>
              <a:off x="1872275" y="5189425"/>
              <a:ext cx="5200" cy="26350"/>
            </a:xfrm>
            <a:custGeom>
              <a:rect b="b" l="l" r="r" t="t"/>
              <a:pathLst>
                <a:path extrusionOk="0" h="1054" w="208">
                  <a:moveTo>
                    <a:pt x="83" y="1"/>
                  </a:moveTo>
                  <a:lnTo>
                    <a:pt x="63" y="145"/>
                  </a:lnTo>
                  <a:lnTo>
                    <a:pt x="42" y="372"/>
                  </a:lnTo>
                  <a:lnTo>
                    <a:pt x="1" y="1054"/>
                  </a:lnTo>
                  <a:lnTo>
                    <a:pt x="1" y="1054"/>
                  </a:lnTo>
                  <a:lnTo>
                    <a:pt x="207" y="1033"/>
                  </a:lnTo>
                  <a:lnTo>
                    <a:pt x="186" y="372"/>
                  </a:lnTo>
                  <a:lnTo>
                    <a:pt x="166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1872275" y="5189425"/>
              <a:ext cx="5200" cy="26350"/>
            </a:xfrm>
            <a:custGeom>
              <a:rect b="b" l="l" r="r" t="t"/>
              <a:pathLst>
                <a:path extrusionOk="0" fill="none" h="1054" w="208">
                  <a:moveTo>
                    <a:pt x="124" y="1"/>
                  </a:moveTo>
                  <a:lnTo>
                    <a:pt x="124" y="1"/>
                  </a:lnTo>
                  <a:lnTo>
                    <a:pt x="83" y="1"/>
                  </a:lnTo>
                  <a:lnTo>
                    <a:pt x="83" y="1"/>
                  </a:lnTo>
                  <a:lnTo>
                    <a:pt x="63" y="145"/>
                  </a:lnTo>
                  <a:lnTo>
                    <a:pt x="42" y="372"/>
                  </a:lnTo>
                  <a:lnTo>
                    <a:pt x="1" y="1054"/>
                  </a:lnTo>
                  <a:lnTo>
                    <a:pt x="1" y="1054"/>
                  </a:lnTo>
                  <a:lnTo>
                    <a:pt x="207" y="1033"/>
                  </a:lnTo>
                  <a:lnTo>
                    <a:pt x="207" y="1033"/>
                  </a:lnTo>
                  <a:lnTo>
                    <a:pt x="186" y="372"/>
                  </a:lnTo>
                  <a:lnTo>
                    <a:pt x="166" y="145"/>
                  </a:lnTo>
                  <a:lnTo>
                    <a:pt x="12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"/>
            <p:cNvSpPr/>
            <p:nvPr/>
          </p:nvSpPr>
          <p:spPr>
            <a:xfrm>
              <a:off x="2003875" y="5189425"/>
              <a:ext cx="4150" cy="17575"/>
            </a:xfrm>
            <a:custGeom>
              <a:rect b="b" l="l" r="r" t="t"/>
              <a:pathLst>
                <a:path extrusionOk="0" h="703" w="166">
                  <a:moveTo>
                    <a:pt x="62" y="1"/>
                  </a:moveTo>
                  <a:lnTo>
                    <a:pt x="41" y="249"/>
                  </a:lnTo>
                  <a:lnTo>
                    <a:pt x="0" y="703"/>
                  </a:lnTo>
                  <a:lnTo>
                    <a:pt x="0" y="703"/>
                  </a:lnTo>
                  <a:lnTo>
                    <a:pt x="165" y="682"/>
                  </a:lnTo>
                  <a:lnTo>
                    <a:pt x="145" y="228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"/>
            <p:cNvSpPr/>
            <p:nvPr/>
          </p:nvSpPr>
          <p:spPr>
            <a:xfrm>
              <a:off x="2003875" y="5189425"/>
              <a:ext cx="4150" cy="17575"/>
            </a:xfrm>
            <a:custGeom>
              <a:rect b="b" l="l" r="r" t="t"/>
              <a:pathLst>
                <a:path extrusionOk="0" fill="none" h="703" w="166">
                  <a:moveTo>
                    <a:pt x="103" y="1"/>
                  </a:moveTo>
                  <a:lnTo>
                    <a:pt x="103" y="1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41" y="249"/>
                  </a:lnTo>
                  <a:lnTo>
                    <a:pt x="0" y="703"/>
                  </a:lnTo>
                  <a:lnTo>
                    <a:pt x="0" y="703"/>
                  </a:lnTo>
                  <a:lnTo>
                    <a:pt x="165" y="682"/>
                  </a:lnTo>
                  <a:lnTo>
                    <a:pt x="165" y="682"/>
                  </a:lnTo>
                  <a:lnTo>
                    <a:pt x="145" y="228"/>
                  </a:lnTo>
                  <a:lnTo>
                    <a:pt x="10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"/>
            <p:cNvSpPr/>
            <p:nvPr/>
          </p:nvSpPr>
          <p:spPr>
            <a:xfrm>
              <a:off x="1962575" y="5189425"/>
              <a:ext cx="4675" cy="21200"/>
            </a:xfrm>
            <a:custGeom>
              <a:rect b="b" l="l" r="r" t="t"/>
              <a:pathLst>
                <a:path extrusionOk="0" h="848" w="187">
                  <a:moveTo>
                    <a:pt x="83" y="1"/>
                  </a:moveTo>
                  <a:lnTo>
                    <a:pt x="42" y="290"/>
                  </a:lnTo>
                  <a:lnTo>
                    <a:pt x="1" y="847"/>
                  </a:lnTo>
                  <a:lnTo>
                    <a:pt x="1" y="847"/>
                  </a:lnTo>
                  <a:lnTo>
                    <a:pt x="187" y="826"/>
                  </a:lnTo>
                  <a:lnTo>
                    <a:pt x="166" y="29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1962575" y="5189425"/>
              <a:ext cx="4675" cy="21200"/>
            </a:xfrm>
            <a:custGeom>
              <a:rect b="b" l="l" r="r" t="t"/>
              <a:pathLst>
                <a:path extrusionOk="0" fill="none" h="848" w="187">
                  <a:moveTo>
                    <a:pt x="125" y="1"/>
                  </a:moveTo>
                  <a:lnTo>
                    <a:pt x="125" y="1"/>
                  </a:lnTo>
                  <a:lnTo>
                    <a:pt x="83" y="1"/>
                  </a:lnTo>
                  <a:lnTo>
                    <a:pt x="83" y="1"/>
                  </a:lnTo>
                  <a:lnTo>
                    <a:pt x="42" y="290"/>
                  </a:lnTo>
                  <a:lnTo>
                    <a:pt x="1" y="847"/>
                  </a:lnTo>
                  <a:lnTo>
                    <a:pt x="1" y="847"/>
                  </a:lnTo>
                  <a:lnTo>
                    <a:pt x="187" y="826"/>
                  </a:lnTo>
                  <a:lnTo>
                    <a:pt x="187" y="826"/>
                  </a:lnTo>
                  <a:lnTo>
                    <a:pt x="166" y="290"/>
                  </a:lnTo>
                  <a:lnTo>
                    <a:pt x="12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2094700" y="5189425"/>
              <a:ext cx="3100" cy="9325"/>
            </a:xfrm>
            <a:custGeom>
              <a:rect b="b" l="l" r="r" t="t"/>
              <a:pathLst>
                <a:path extrusionOk="0" h="373" w="124">
                  <a:moveTo>
                    <a:pt x="41" y="1"/>
                  </a:moveTo>
                  <a:lnTo>
                    <a:pt x="21" y="125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124" y="352"/>
                  </a:lnTo>
                  <a:lnTo>
                    <a:pt x="103" y="125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2094700" y="5189425"/>
              <a:ext cx="3100" cy="9325"/>
            </a:xfrm>
            <a:custGeom>
              <a:rect b="b" l="l" r="r" t="t"/>
              <a:pathLst>
                <a:path extrusionOk="0" fill="none" h="373" w="124">
                  <a:moveTo>
                    <a:pt x="41" y="1"/>
                  </a:moveTo>
                  <a:lnTo>
                    <a:pt x="41" y="1"/>
                  </a:lnTo>
                  <a:lnTo>
                    <a:pt x="21" y="125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124" y="352"/>
                  </a:lnTo>
                  <a:lnTo>
                    <a:pt x="124" y="352"/>
                  </a:lnTo>
                  <a:lnTo>
                    <a:pt x="103" y="125"/>
                  </a:lnTo>
                  <a:lnTo>
                    <a:pt x="83" y="1"/>
                  </a:lnTo>
                  <a:lnTo>
                    <a:pt x="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"/>
            <p:cNvSpPr/>
            <p:nvPr/>
          </p:nvSpPr>
          <p:spPr>
            <a:xfrm>
              <a:off x="2053400" y="5188925"/>
              <a:ext cx="3650" cy="13425"/>
            </a:xfrm>
            <a:custGeom>
              <a:rect b="b" l="l" r="r" t="t"/>
              <a:pathLst>
                <a:path extrusionOk="0" h="537" w="146">
                  <a:moveTo>
                    <a:pt x="63" y="0"/>
                  </a:moveTo>
                  <a:lnTo>
                    <a:pt x="21" y="186"/>
                  </a:lnTo>
                  <a:lnTo>
                    <a:pt x="1" y="537"/>
                  </a:lnTo>
                  <a:lnTo>
                    <a:pt x="145" y="537"/>
                  </a:lnTo>
                  <a:lnTo>
                    <a:pt x="125" y="186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2053400" y="5188925"/>
              <a:ext cx="3650" cy="13425"/>
            </a:xfrm>
            <a:custGeom>
              <a:rect b="b" l="l" r="r" t="t"/>
              <a:pathLst>
                <a:path extrusionOk="0" fill="none" h="537" w="146">
                  <a:moveTo>
                    <a:pt x="63" y="0"/>
                  </a:moveTo>
                  <a:lnTo>
                    <a:pt x="63" y="0"/>
                  </a:lnTo>
                  <a:lnTo>
                    <a:pt x="21" y="186"/>
                  </a:lnTo>
                  <a:lnTo>
                    <a:pt x="1" y="537"/>
                  </a:lnTo>
                  <a:lnTo>
                    <a:pt x="1" y="537"/>
                  </a:lnTo>
                  <a:lnTo>
                    <a:pt x="145" y="537"/>
                  </a:lnTo>
                  <a:lnTo>
                    <a:pt x="145" y="537"/>
                  </a:lnTo>
                  <a:lnTo>
                    <a:pt x="125" y="186"/>
                  </a:lnTo>
                  <a:lnTo>
                    <a:pt x="83" y="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"/>
            <p:cNvSpPr/>
            <p:nvPr/>
          </p:nvSpPr>
          <p:spPr>
            <a:xfrm>
              <a:off x="2185000" y="5189425"/>
              <a:ext cx="2075" cy="2625"/>
            </a:xfrm>
            <a:custGeom>
              <a:rect b="b" l="l" r="r" t="t"/>
              <a:pathLst>
                <a:path extrusionOk="0" h="105" w="83">
                  <a:moveTo>
                    <a:pt x="21" y="1"/>
                  </a:moveTo>
                  <a:lnTo>
                    <a:pt x="0" y="104"/>
                  </a:lnTo>
                  <a:lnTo>
                    <a:pt x="83" y="104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2185000" y="5189425"/>
              <a:ext cx="2075" cy="2625"/>
            </a:xfrm>
            <a:custGeom>
              <a:rect b="b" l="l" r="r" t="t"/>
              <a:pathLst>
                <a:path extrusionOk="0" fill="none" h="105" w="83">
                  <a:moveTo>
                    <a:pt x="21" y="1"/>
                  </a:moveTo>
                  <a:lnTo>
                    <a:pt x="21" y="1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83" y="104"/>
                  </a:lnTo>
                  <a:lnTo>
                    <a:pt x="83" y="104"/>
                  </a:lnTo>
                  <a:lnTo>
                    <a:pt x="62" y="1"/>
                  </a:lnTo>
                  <a:lnTo>
                    <a:pt x="2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"/>
            <p:cNvSpPr/>
            <p:nvPr/>
          </p:nvSpPr>
          <p:spPr>
            <a:xfrm>
              <a:off x="2143700" y="5189425"/>
              <a:ext cx="2625" cy="5200"/>
            </a:xfrm>
            <a:custGeom>
              <a:rect b="b" l="l" r="r" t="t"/>
              <a:pathLst>
                <a:path extrusionOk="0" h="208" w="105">
                  <a:moveTo>
                    <a:pt x="42" y="1"/>
                  </a:moveTo>
                  <a:lnTo>
                    <a:pt x="1" y="207"/>
                  </a:lnTo>
                  <a:lnTo>
                    <a:pt x="104" y="20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2143700" y="5189425"/>
              <a:ext cx="2625" cy="5200"/>
            </a:xfrm>
            <a:custGeom>
              <a:rect b="b" l="l" r="r" t="t"/>
              <a:pathLst>
                <a:path extrusionOk="0" fill="none" h="208" w="105">
                  <a:moveTo>
                    <a:pt x="42" y="1"/>
                  </a:moveTo>
                  <a:lnTo>
                    <a:pt x="42" y="1"/>
                  </a:lnTo>
                  <a:lnTo>
                    <a:pt x="1" y="207"/>
                  </a:lnTo>
                  <a:lnTo>
                    <a:pt x="1" y="207"/>
                  </a:lnTo>
                  <a:lnTo>
                    <a:pt x="104" y="207"/>
                  </a:lnTo>
                  <a:lnTo>
                    <a:pt x="104" y="207"/>
                  </a:lnTo>
                  <a:lnTo>
                    <a:pt x="84" y="1"/>
                  </a:lnTo>
                  <a:lnTo>
                    <a:pt x="4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"/>
            <p:cNvSpPr/>
            <p:nvPr/>
          </p:nvSpPr>
          <p:spPr>
            <a:xfrm>
              <a:off x="1739150" y="5188400"/>
              <a:ext cx="303450" cy="1050"/>
            </a:xfrm>
            <a:custGeom>
              <a:rect b="b" l="l" r="r" t="t"/>
              <a:pathLst>
                <a:path extrusionOk="0" h="42" w="12138">
                  <a:moveTo>
                    <a:pt x="0" y="1"/>
                  </a:moveTo>
                  <a:lnTo>
                    <a:pt x="21" y="42"/>
                  </a:lnTo>
                  <a:lnTo>
                    <a:pt x="10692" y="42"/>
                  </a:lnTo>
                  <a:lnTo>
                    <a:pt x="12137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"/>
            <p:cNvSpPr/>
            <p:nvPr/>
          </p:nvSpPr>
          <p:spPr>
            <a:xfrm>
              <a:off x="1739150" y="5188400"/>
              <a:ext cx="303450" cy="1050"/>
            </a:xfrm>
            <a:custGeom>
              <a:rect b="b" l="l" r="r" t="t"/>
              <a:pathLst>
                <a:path extrusionOk="0" fill="none" h="42" w="12138">
                  <a:moveTo>
                    <a:pt x="0" y="1"/>
                  </a:moveTo>
                  <a:lnTo>
                    <a:pt x="0" y="1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1817" y="42"/>
                  </a:lnTo>
                  <a:lnTo>
                    <a:pt x="1817" y="42"/>
                  </a:lnTo>
                  <a:lnTo>
                    <a:pt x="1858" y="42"/>
                  </a:lnTo>
                  <a:lnTo>
                    <a:pt x="1858" y="42"/>
                  </a:lnTo>
                  <a:lnTo>
                    <a:pt x="3447" y="42"/>
                  </a:lnTo>
                  <a:lnTo>
                    <a:pt x="3447" y="42"/>
                  </a:lnTo>
                  <a:lnTo>
                    <a:pt x="3489" y="42"/>
                  </a:lnTo>
                  <a:lnTo>
                    <a:pt x="3489" y="42"/>
                  </a:lnTo>
                  <a:lnTo>
                    <a:pt x="4644" y="42"/>
                  </a:lnTo>
                  <a:lnTo>
                    <a:pt x="4644" y="42"/>
                  </a:lnTo>
                  <a:lnTo>
                    <a:pt x="5408" y="42"/>
                  </a:lnTo>
                  <a:lnTo>
                    <a:pt x="5408" y="42"/>
                  </a:lnTo>
                  <a:lnTo>
                    <a:pt x="5449" y="42"/>
                  </a:lnTo>
                  <a:lnTo>
                    <a:pt x="5449" y="42"/>
                  </a:lnTo>
                  <a:lnTo>
                    <a:pt x="7060" y="42"/>
                  </a:lnTo>
                  <a:lnTo>
                    <a:pt x="7060" y="42"/>
                  </a:lnTo>
                  <a:lnTo>
                    <a:pt x="7101" y="42"/>
                  </a:lnTo>
                  <a:lnTo>
                    <a:pt x="7101" y="42"/>
                  </a:lnTo>
                  <a:lnTo>
                    <a:pt x="9020" y="42"/>
                  </a:lnTo>
                  <a:lnTo>
                    <a:pt x="9020" y="42"/>
                  </a:lnTo>
                  <a:lnTo>
                    <a:pt x="9062" y="42"/>
                  </a:lnTo>
                  <a:lnTo>
                    <a:pt x="9062" y="42"/>
                  </a:lnTo>
                  <a:lnTo>
                    <a:pt x="10651" y="42"/>
                  </a:lnTo>
                  <a:lnTo>
                    <a:pt x="10651" y="42"/>
                  </a:lnTo>
                  <a:lnTo>
                    <a:pt x="10692" y="42"/>
                  </a:lnTo>
                  <a:lnTo>
                    <a:pt x="10692" y="42"/>
                  </a:lnTo>
                  <a:lnTo>
                    <a:pt x="12137" y="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"/>
            <p:cNvSpPr/>
            <p:nvPr/>
          </p:nvSpPr>
          <p:spPr>
            <a:xfrm>
              <a:off x="1443450" y="5325150"/>
              <a:ext cx="652800" cy="28400"/>
            </a:xfrm>
            <a:custGeom>
              <a:rect b="b" l="l" r="r" t="t"/>
              <a:pathLst>
                <a:path extrusionOk="0" h="1136" w="26112">
                  <a:moveTo>
                    <a:pt x="24213" y="62"/>
                  </a:moveTo>
                  <a:lnTo>
                    <a:pt x="24234" y="166"/>
                  </a:lnTo>
                  <a:lnTo>
                    <a:pt x="25162" y="124"/>
                  </a:lnTo>
                  <a:lnTo>
                    <a:pt x="26112" y="83"/>
                  </a:lnTo>
                  <a:lnTo>
                    <a:pt x="24213" y="62"/>
                  </a:lnTo>
                  <a:close/>
                  <a:moveTo>
                    <a:pt x="22562" y="62"/>
                  </a:moveTo>
                  <a:lnTo>
                    <a:pt x="22603" y="269"/>
                  </a:lnTo>
                  <a:lnTo>
                    <a:pt x="24151" y="166"/>
                  </a:lnTo>
                  <a:lnTo>
                    <a:pt x="24151" y="62"/>
                  </a:lnTo>
                  <a:close/>
                  <a:moveTo>
                    <a:pt x="20601" y="62"/>
                  </a:moveTo>
                  <a:lnTo>
                    <a:pt x="20642" y="413"/>
                  </a:lnTo>
                  <a:lnTo>
                    <a:pt x="22479" y="269"/>
                  </a:lnTo>
                  <a:lnTo>
                    <a:pt x="22520" y="62"/>
                  </a:lnTo>
                  <a:close/>
                  <a:moveTo>
                    <a:pt x="15048" y="62"/>
                  </a:moveTo>
                  <a:lnTo>
                    <a:pt x="15275" y="496"/>
                  </a:lnTo>
                  <a:lnTo>
                    <a:pt x="15296" y="228"/>
                  </a:lnTo>
                  <a:lnTo>
                    <a:pt x="15317" y="62"/>
                  </a:lnTo>
                  <a:close/>
                  <a:moveTo>
                    <a:pt x="18970" y="62"/>
                  </a:moveTo>
                  <a:lnTo>
                    <a:pt x="18991" y="248"/>
                  </a:lnTo>
                  <a:lnTo>
                    <a:pt x="19011" y="558"/>
                  </a:lnTo>
                  <a:lnTo>
                    <a:pt x="20518" y="434"/>
                  </a:lnTo>
                  <a:lnTo>
                    <a:pt x="20559" y="62"/>
                  </a:lnTo>
                  <a:close/>
                  <a:moveTo>
                    <a:pt x="17897" y="42"/>
                  </a:moveTo>
                  <a:lnTo>
                    <a:pt x="17009" y="62"/>
                  </a:lnTo>
                  <a:lnTo>
                    <a:pt x="17030" y="310"/>
                  </a:lnTo>
                  <a:lnTo>
                    <a:pt x="17071" y="744"/>
                  </a:lnTo>
                  <a:lnTo>
                    <a:pt x="18867" y="578"/>
                  </a:lnTo>
                  <a:lnTo>
                    <a:pt x="18888" y="248"/>
                  </a:lnTo>
                  <a:lnTo>
                    <a:pt x="18908" y="62"/>
                  </a:lnTo>
                  <a:lnTo>
                    <a:pt x="17897" y="42"/>
                  </a:lnTo>
                  <a:close/>
                  <a:moveTo>
                    <a:pt x="1" y="0"/>
                  </a:moveTo>
                  <a:lnTo>
                    <a:pt x="888" y="207"/>
                  </a:lnTo>
                  <a:lnTo>
                    <a:pt x="909" y="62"/>
                  </a:lnTo>
                  <a:lnTo>
                    <a:pt x="930" y="21"/>
                  </a:lnTo>
                  <a:lnTo>
                    <a:pt x="950" y="62"/>
                  </a:lnTo>
                  <a:lnTo>
                    <a:pt x="971" y="228"/>
                  </a:lnTo>
                  <a:lnTo>
                    <a:pt x="1735" y="372"/>
                  </a:lnTo>
                  <a:lnTo>
                    <a:pt x="2498" y="517"/>
                  </a:lnTo>
                  <a:lnTo>
                    <a:pt x="2519" y="145"/>
                  </a:lnTo>
                  <a:lnTo>
                    <a:pt x="2540" y="42"/>
                  </a:lnTo>
                  <a:lnTo>
                    <a:pt x="2560" y="21"/>
                  </a:lnTo>
                  <a:lnTo>
                    <a:pt x="2581" y="42"/>
                  </a:lnTo>
                  <a:lnTo>
                    <a:pt x="2602" y="145"/>
                  </a:lnTo>
                  <a:lnTo>
                    <a:pt x="2643" y="537"/>
                  </a:lnTo>
                  <a:lnTo>
                    <a:pt x="3530" y="682"/>
                  </a:lnTo>
                  <a:lnTo>
                    <a:pt x="4439" y="805"/>
                  </a:lnTo>
                  <a:lnTo>
                    <a:pt x="4480" y="269"/>
                  </a:lnTo>
                  <a:lnTo>
                    <a:pt x="4501" y="104"/>
                  </a:lnTo>
                  <a:lnTo>
                    <a:pt x="4521" y="21"/>
                  </a:lnTo>
                  <a:lnTo>
                    <a:pt x="2746" y="0"/>
                  </a:lnTo>
                  <a:close/>
                  <a:moveTo>
                    <a:pt x="15358" y="62"/>
                  </a:moveTo>
                  <a:lnTo>
                    <a:pt x="15399" y="331"/>
                  </a:lnTo>
                  <a:lnTo>
                    <a:pt x="15420" y="805"/>
                  </a:lnTo>
                  <a:lnTo>
                    <a:pt x="15461" y="888"/>
                  </a:lnTo>
                  <a:lnTo>
                    <a:pt x="16885" y="764"/>
                  </a:lnTo>
                  <a:lnTo>
                    <a:pt x="16927" y="310"/>
                  </a:lnTo>
                  <a:lnTo>
                    <a:pt x="16947" y="62"/>
                  </a:lnTo>
                  <a:close/>
                  <a:moveTo>
                    <a:pt x="4542" y="21"/>
                  </a:moveTo>
                  <a:lnTo>
                    <a:pt x="4562" y="104"/>
                  </a:lnTo>
                  <a:lnTo>
                    <a:pt x="4583" y="289"/>
                  </a:lnTo>
                  <a:lnTo>
                    <a:pt x="4624" y="826"/>
                  </a:lnTo>
                  <a:lnTo>
                    <a:pt x="5347" y="909"/>
                  </a:lnTo>
                  <a:lnTo>
                    <a:pt x="6069" y="971"/>
                  </a:lnTo>
                  <a:lnTo>
                    <a:pt x="6111" y="351"/>
                  </a:lnTo>
                  <a:lnTo>
                    <a:pt x="6131" y="145"/>
                  </a:lnTo>
                  <a:lnTo>
                    <a:pt x="6152" y="42"/>
                  </a:lnTo>
                  <a:lnTo>
                    <a:pt x="4542" y="21"/>
                  </a:lnTo>
                  <a:close/>
                  <a:moveTo>
                    <a:pt x="6193" y="42"/>
                  </a:moveTo>
                  <a:lnTo>
                    <a:pt x="6214" y="145"/>
                  </a:lnTo>
                  <a:lnTo>
                    <a:pt x="6234" y="351"/>
                  </a:lnTo>
                  <a:lnTo>
                    <a:pt x="6276" y="991"/>
                  </a:lnTo>
                  <a:lnTo>
                    <a:pt x="7143" y="1053"/>
                  </a:lnTo>
                  <a:lnTo>
                    <a:pt x="8030" y="1094"/>
                  </a:lnTo>
                  <a:lnTo>
                    <a:pt x="8072" y="393"/>
                  </a:lnTo>
                  <a:lnTo>
                    <a:pt x="8092" y="166"/>
                  </a:lnTo>
                  <a:lnTo>
                    <a:pt x="8113" y="42"/>
                  </a:lnTo>
                  <a:close/>
                  <a:moveTo>
                    <a:pt x="8154" y="42"/>
                  </a:moveTo>
                  <a:lnTo>
                    <a:pt x="8175" y="186"/>
                  </a:lnTo>
                  <a:lnTo>
                    <a:pt x="8195" y="413"/>
                  </a:lnTo>
                  <a:lnTo>
                    <a:pt x="8237" y="1094"/>
                  </a:lnTo>
                  <a:lnTo>
                    <a:pt x="9661" y="1136"/>
                  </a:lnTo>
                  <a:lnTo>
                    <a:pt x="9702" y="434"/>
                  </a:lnTo>
                  <a:lnTo>
                    <a:pt x="9723" y="186"/>
                  </a:lnTo>
                  <a:lnTo>
                    <a:pt x="9743" y="42"/>
                  </a:lnTo>
                  <a:close/>
                  <a:moveTo>
                    <a:pt x="9785" y="42"/>
                  </a:moveTo>
                  <a:lnTo>
                    <a:pt x="9826" y="186"/>
                  </a:lnTo>
                  <a:lnTo>
                    <a:pt x="9847" y="434"/>
                  </a:lnTo>
                  <a:lnTo>
                    <a:pt x="9867" y="1136"/>
                  </a:lnTo>
                  <a:lnTo>
                    <a:pt x="10094" y="1136"/>
                  </a:lnTo>
                  <a:lnTo>
                    <a:pt x="11519" y="1115"/>
                  </a:lnTo>
                  <a:lnTo>
                    <a:pt x="10136" y="42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"/>
            <p:cNvSpPr/>
            <p:nvPr/>
          </p:nvSpPr>
          <p:spPr>
            <a:xfrm>
              <a:off x="2097775" y="5327225"/>
              <a:ext cx="17575" cy="25"/>
            </a:xfrm>
            <a:custGeom>
              <a:rect b="b" l="l" r="r" t="t"/>
              <a:pathLst>
                <a:path extrusionOk="0" fill="none" h="1" w="70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70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"/>
            <p:cNvSpPr/>
            <p:nvPr/>
          </p:nvSpPr>
          <p:spPr>
            <a:xfrm>
              <a:off x="2048750" y="5326700"/>
              <a:ext cx="47500" cy="2600"/>
            </a:xfrm>
            <a:custGeom>
              <a:rect b="b" l="l" r="r" t="t"/>
              <a:pathLst>
                <a:path extrusionOk="0" fill="none" h="104" w="1900">
                  <a:moveTo>
                    <a:pt x="1" y="0"/>
                  </a:moveTo>
                  <a:lnTo>
                    <a:pt x="1" y="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950" y="62"/>
                  </a:lnTo>
                  <a:lnTo>
                    <a:pt x="1900" y="21"/>
                  </a:lnTo>
                  <a:lnTo>
                    <a:pt x="1900" y="21"/>
                  </a:lnTo>
                  <a:lnTo>
                    <a:pt x="1900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"/>
            <p:cNvSpPr/>
            <p:nvPr/>
          </p:nvSpPr>
          <p:spPr>
            <a:xfrm>
              <a:off x="2007475" y="5326700"/>
              <a:ext cx="39775" cy="5175"/>
            </a:xfrm>
            <a:custGeom>
              <a:rect b="b" l="l" r="r" t="t"/>
              <a:pathLst>
                <a:path extrusionOk="0" fill="none" h="207" w="1591">
                  <a:moveTo>
                    <a:pt x="1" y="0"/>
                  </a:moveTo>
                  <a:lnTo>
                    <a:pt x="1" y="0"/>
                  </a:lnTo>
                  <a:lnTo>
                    <a:pt x="42" y="207"/>
                  </a:lnTo>
                  <a:lnTo>
                    <a:pt x="42" y="207"/>
                  </a:lnTo>
                  <a:lnTo>
                    <a:pt x="1590" y="104"/>
                  </a:lnTo>
                  <a:lnTo>
                    <a:pt x="1590" y="104"/>
                  </a:lnTo>
                  <a:lnTo>
                    <a:pt x="159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"/>
            <p:cNvSpPr/>
            <p:nvPr/>
          </p:nvSpPr>
          <p:spPr>
            <a:xfrm>
              <a:off x="1958450" y="5326700"/>
              <a:ext cx="48025" cy="8800"/>
            </a:xfrm>
            <a:custGeom>
              <a:rect b="b" l="l" r="r" t="t"/>
              <a:pathLst>
                <a:path extrusionOk="0" fill="none" h="352" w="1921">
                  <a:moveTo>
                    <a:pt x="1" y="0"/>
                  </a:moveTo>
                  <a:lnTo>
                    <a:pt x="1" y="0"/>
                  </a:lnTo>
                  <a:lnTo>
                    <a:pt x="42" y="351"/>
                  </a:lnTo>
                  <a:lnTo>
                    <a:pt x="42" y="351"/>
                  </a:lnTo>
                  <a:lnTo>
                    <a:pt x="1879" y="207"/>
                  </a:lnTo>
                  <a:lnTo>
                    <a:pt x="1879" y="207"/>
                  </a:lnTo>
                  <a:lnTo>
                    <a:pt x="192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"/>
            <p:cNvSpPr/>
            <p:nvPr/>
          </p:nvSpPr>
          <p:spPr>
            <a:xfrm>
              <a:off x="1917700" y="5326700"/>
              <a:ext cx="39750" cy="12400"/>
            </a:xfrm>
            <a:custGeom>
              <a:rect b="b" l="l" r="r" t="t"/>
              <a:pathLst>
                <a:path extrusionOk="0" fill="none" h="496" w="1590">
                  <a:moveTo>
                    <a:pt x="0" y="0"/>
                  </a:moveTo>
                  <a:lnTo>
                    <a:pt x="0" y="0"/>
                  </a:lnTo>
                  <a:lnTo>
                    <a:pt x="21" y="186"/>
                  </a:lnTo>
                  <a:lnTo>
                    <a:pt x="41" y="496"/>
                  </a:lnTo>
                  <a:lnTo>
                    <a:pt x="41" y="496"/>
                  </a:lnTo>
                  <a:lnTo>
                    <a:pt x="1548" y="372"/>
                  </a:lnTo>
                  <a:lnTo>
                    <a:pt x="1548" y="372"/>
                  </a:lnTo>
                  <a:lnTo>
                    <a:pt x="158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"/>
            <p:cNvSpPr/>
            <p:nvPr/>
          </p:nvSpPr>
          <p:spPr>
            <a:xfrm>
              <a:off x="1819650" y="5326700"/>
              <a:ext cx="6725" cy="10850"/>
            </a:xfrm>
            <a:custGeom>
              <a:rect b="b" l="l" r="r" t="t"/>
              <a:pathLst>
                <a:path extrusionOk="0" fill="none" h="434" w="269">
                  <a:moveTo>
                    <a:pt x="269" y="0"/>
                  </a:moveTo>
                  <a:lnTo>
                    <a:pt x="26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7" y="434"/>
                  </a:lnTo>
                  <a:lnTo>
                    <a:pt x="227" y="434"/>
                  </a:lnTo>
                  <a:lnTo>
                    <a:pt x="248" y="166"/>
                  </a:lnTo>
                  <a:lnTo>
                    <a:pt x="26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"/>
            <p:cNvSpPr/>
            <p:nvPr/>
          </p:nvSpPr>
          <p:spPr>
            <a:xfrm>
              <a:off x="1827375" y="5326700"/>
              <a:ext cx="39775" cy="20675"/>
            </a:xfrm>
            <a:custGeom>
              <a:rect b="b" l="l" r="r" t="t"/>
              <a:pathLst>
                <a:path extrusionOk="0" fill="none" h="827" w="1591">
                  <a:moveTo>
                    <a:pt x="1590" y="0"/>
                  </a:moveTo>
                  <a:lnTo>
                    <a:pt x="159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2" y="269"/>
                  </a:lnTo>
                  <a:lnTo>
                    <a:pt x="63" y="743"/>
                  </a:lnTo>
                  <a:lnTo>
                    <a:pt x="63" y="743"/>
                  </a:lnTo>
                  <a:lnTo>
                    <a:pt x="104" y="826"/>
                  </a:lnTo>
                  <a:lnTo>
                    <a:pt x="104" y="826"/>
                  </a:lnTo>
                  <a:lnTo>
                    <a:pt x="1528" y="702"/>
                  </a:lnTo>
                  <a:lnTo>
                    <a:pt x="1528" y="702"/>
                  </a:lnTo>
                  <a:lnTo>
                    <a:pt x="1570" y="248"/>
                  </a:lnTo>
                  <a:lnTo>
                    <a:pt x="15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"/>
            <p:cNvSpPr/>
            <p:nvPr/>
          </p:nvSpPr>
          <p:spPr>
            <a:xfrm>
              <a:off x="1868675" y="5326175"/>
              <a:ext cx="47500" cy="17575"/>
            </a:xfrm>
            <a:custGeom>
              <a:rect b="b" l="l" r="r" t="t"/>
              <a:pathLst>
                <a:path extrusionOk="0" fill="none" h="703" w="1900">
                  <a:moveTo>
                    <a:pt x="888" y="1"/>
                  </a:moveTo>
                  <a:lnTo>
                    <a:pt x="888" y="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1" y="269"/>
                  </a:lnTo>
                  <a:lnTo>
                    <a:pt x="62" y="703"/>
                  </a:lnTo>
                  <a:lnTo>
                    <a:pt x="62" y="703"/>
                  </a:lnTo>
                  <a:lnTo>
                    <a:pt x="1858" y="537"/>
                  </a:lnTo>
                  <a:lnTo>
                    <a:pt x="1858" y="537"/>
                  </a:lnTo>
                  <a:lnTo>
                    <a:pt x="1879" y="207"/>
                  </a:lnTo>
                  <a:lnTo>
                    <a:pt x="1899" y="21"/>
                  </a:lnTo>
                  <a:lnTo>
                    <a:pt x="88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"/>
            <p:cNvSpPr/>
            <p:nvPr/>
          </p:nvSpPr>
          <p:spPr>
            <a:xfrm>
              <a:off x="1688050" y="5326175"/>
              <a:ext cx="43375" cy="27375"/>
            </a:xfrm>
            <a:custGeom>
              <a:rect b="b" l="l" r="r" t="t"/>
              <a:pathLst>
                <a:path extrusionOk="0" fill="none" h="1095" w="1735">
                  <a:moveTo>
                    <a:pt x="1" y="1"/>
                  </a:moveTo>
                  <a:lnTo>
                    <a:pt x="1" y="1"/>
                  </a:lnTo>
                  <a:lnTo>
                    <a:pt x="42" y="145"/>
                  </a:lnTo>
                  <a:lnTo>
                    <a:pt x="63" y="393"/>
                  </a:lnTo>
                  <a:lnTo>
                    <a:pt x="83" y="1095"/>
                  </a:lnTo>
                  <a:lnTo>
                    <a:pt x="83" y="1095"/>
                  </a:lnTo>
                  <a:lnTo>
                    <a:pt x="310" y="1095"/>
                  </a:lnTo>
                  <a:lnTo>
                    <a:pt x="310" y="1095"/>
                  </a:lnTo>
                  <a:lnTo>
                    <a:pt x="1735" y="1074"/>
                  </a:lnTo>
                  <a:lnTo>
                    <a:pt x="352" y="1"/>
                  </a:lnTo>
                  <a:lnTo>
                    <a:pt x="352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"/>
            <p:cNvSpPr/>
            <p:nvPr/>
          </p:nvSpPr>
          <p:spPr>
            <a:xfrm>
              <a:off x="1647300" y="5326175"/>
              <a:ext cx="39750" cy="27375"/>
            </a:xfrm>
            <a:custGeom>
              <a:rect b="b" l="l" r="r" t="t"/>
              <a:pathLst>
                <a:path extrusionOk="0" fill="none" h="1095" w="1590">
                  <a:moveTo>
                    <a:pt x="0" y="1"/>
                  </a:moveTo>
                  <a:lnTo>
                    <a:pt x="0" y="1"/>
                  </a:lnTo>
                  <a:lnTo>
                    <a:pt x="21" y="145"/>
                  </a:lnTo>
                  <a:lnTo>
                    <a:pt x="41" y="372"/>
                  </a:lnTo>
                  <a:lnTo>
                    <a:pt x="83" y="1053"/>
                  </a:lnTo>
                  <a:lnTo>
                    <a:pt x="83" y="1053"/>
                  </a:lnTo>
                  <a:lnTo>
                    <a:pt x="1507" y="1095"/>
                  </a:lnTo>
                  <a:lnTo>
                    <a:pt x="1507" y="1095"/>
                  </a:lnTo>
                  <a:lnTo>
                    <a:pt x="1548" y="393"/>
                  </a:lnTo>
                  <a:lnTo>
                    <a:pt x="1569" y="145"/>
                  </a:lnTo>
                  <a:lnTo>
                    <a:pt x="1589" y="1"/>
                  </a:lnTo>
                  <a:lnTo>
                    <a:pt x="158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"/>
            <p:cNvSpPr/>
            <p:nvPr/>
          </p:nvSpPr>
          <p:spPr>
            <a:xfrm>
              <a:off x="1598275" y="5326175"/>
              <a:ext cx="48000" cy="26350"/>
            </a:xfrm>
            <a:custGeom>
              <a:rect b="b" l="l" r="r" t="t"/>
              <a:pathLst>
                <a:path extrusionOk="0" fill="none" h="1054" w="1920">
                  <a:moveTo>
                    <a:pt x="0" y="1"/>
                  </a:moveTo>
                  <a:lnTo>
                    <a:pt x="0" y="1"/>
                  </a:lnTo>
                  <a:lnTo>
                    <a:pt x="21" y="104"/>
                  </a:lnTo>
                  <a:lnTo>
                    <a:pt x="41" y="310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950" y="1012"/>
                  </a:lnTo>
                  <a:lnTo>
                    <a:pt x="1837" y="1053"/>
                  </a:lnTo>
                  <a:lnTo>
                    <a:pt x="1837" y="1053"/>
                  </a:lnTo>
                  <a:lnTo>
                    <a:pt x="1879" y="352"/>
                  </a:lnTo>
                  <a:lnTo>
                    <a:pt x="1899" y="125"/>
                  </a:lnTo>
                  <a:lnTo>
                    <a:pt x="1920" y="1"/>
                  </a:lnTo>
                  <a:lnTo>
                    <a:pt x="192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"/>
            <p:cNvSpPr/>
            <p:nvPr/>
          </p:nvSpPr>
          <p:spPr>
            <a:xfrm>
              <a:off x="1556975" y="5325675"/>
              <a:ext cx="40275" cy="23750"/>
            </a:xfrm>
            <a:custGeom>
              <a:rect b="b" l="l" r="r" t="t"/>
              <a:pathLst>
                <a:path extrusionOk="0" fill="none" h="950" w="1611">
                  <a:moveTo>
                    <a:pt x="1" y="0"/>
                  </a:moveTo>
                  <a:lnTo>
                    <a:pt x="1" y="0"/>
                  </a:lnTo>
                  <a:lnTo>
                    <a:pt x="21" y="83"/>
                  </a:lnTo>
                  <a:lnTo>
                    <a:pt x="42" y="268"/>
                  </a:lnTo>
                  <a:lnTo>
                    <a:pt x="83" y="805"/>
                  </a:lnTo>
                  <a:lnTo>
                    <a:pt x="83" y="805"/>
                  </a:lnTo>
                  <a:lnTo>
                    <a:pt x="806" y="888"/>
                  </a:lnTo>
                  <a:lnTo>
                    <a:pt x="1528" y="950"/>
                  </a:lnTo>
                  <a:lnTo>
                    <a:pt x="1528" y="950"/>
                  </a:lnTo>
                  <a:lnTo>
                    <a:pt x="1570" y="330"/>
                  </a:lnTo>
                  <a:lnTo>
                    <a:pt x="1590" y="124"/>
                  </a:lnTo>
                  <a:lnTo>
                    <a:pt x="1611" y="21"/>
                  </a:lnTo>
                  <a:lnTo>
                    <a:pt x="1611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"/>
            <p:cNvSpPr/>
            <p:nvPr/>
          </p:nvSpPr>
          <p:spPr>
            <a:xfrm>
              <a:off x="1443450" y="5325150"/>
              <a:ext cx="113050" cy="20150"/>
            </a:xfrm>
            <a:custGeom>
              <a:rect b="b" l="l" r="r" t="t"/>
              <a:pathLst>
                <a:path extrusionOk="0" fill="none" h="806" w="4522">
                  <a:moveTo>
                    <a:pt x="1" y="0"/>
                  </a:moveTo>
                  <a:lnTo>
                    <a:pt x="1" y="0"/>
                  </a:lnTo>
                  <a:lnTo>
                    <a:pt x="888" y="207"/>
                  </a:lnTo>
                  <a:lnTo>
                    <a:pt x="888" y="207"/>
                  </a:lnTo>
                  <a:lnTo>
                    <a:pt x="909" y="62"/>
                  </a:lnTo>
                  <a:lnTo>
                    <a:pt x="930" y="21"/>
                  </a:lnTo>
                  <a:lnTo>
                    <a:pt x="930" y="21"/>
                  </a:lnTo>
                  <a:lnTo>
                    <a:pt x="950" y="62"/>
                  </a:lnTo>
                  <a:lnTo>
                    <a:pt x="971" y="228"/>
                  </a:lnTo>
                  <a:lnTo>
                    <a:pt x="971" y="228"/>
                  </a:lnTo>
                  <a:lnTo>
                    <a:pt x="1735" y="372"/>
                  </a:lnTo>
                  <a:lnTo>
                    <a:pt x="2498" y="517"/>
                  </a:lnTo>
                  <a:lnTo>
                    <a:pt x="2498" y="517"/>
                  </a:lnTo>
                  <a:lnTo>
                    <a:pt x="2519" y="145"/>
                  </a:lnTo>
                  <a:lnTo>
                    <a:pt x="2540" y="42"/>
                  </a:lnTo>
                  <a:lnTo>
                    <a:pt x="2560" y="21"/>
                  </a:lnTo>
                  <a:lnTo>
                    <a:pt x="2560" y="21"/>
                  </a:lnTo>
                  <a:lnTo>
                    <a:pt x="2581" y="42"/>
                  </a:lnTo>
                  <a:lnTo>
                    <a:pt x="2602" y="145"/>
                  </a:lnTo>
                  <a:lnTo>
                    <a:pt x="2643" y="537"/>
                  </a:lnTo>
                  <a:lnTo>
                    <a:pt x="2643" y="537"/>
                  </a:lnTo>
                  <a:lnTo>
                    <a:pt x="3530" y="682"/>
                  </a:lnTo>
                  <a:lnTo>
                    <a:pt x="4439" y="805"/>
                  </a:lnTo>
                  <a:lnTo>
                    <a:pt x="4439" y="805"/>
                  </a:lnTo>
                  <a:lnTo>
                    <a:pt x="4480" y="269"/>
                  </a:lnTo>
                  <a:lnTo>
                    <a:pt x="4501" y="104"/>
                  </a:lnTo>
                  <a:lnTo>
                    <a:pt x="4521" y="21"/>
                  </a:lnTo>
                  <a:lnTo>
                    <a:pt x="4521" y="21"/>
                  </a:lnTo>
                  <a:lnTo>
                    <a:pt x="2746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"/>
            <p:cNvSpPr/>
            <p:nvPr/>
          </p:nvSpPr>
          <p:spPr>
            <a:xfrm>
              <a:off x="1505900" y="5325675"/>
              <a:ext cx="3625" cy="12925"/>
            </a:xfrm>
            <a:custGeom>
              <a:rect b="b" l="l" r="r" t="t"/>
              <a:pathLst>
                <a:path extrusionOk="0" h="517" w="145">
                  <a:moveTo>
                    <a:pt x="62" y="0"/>
                  </a:moveTo>
                  <a:lnTo>
                    <a:pt x="42" y="21"/>
                  </a:lnTo>
                  <a:lnTo>
                    <a:pt x="21" y="124"/>
                  </a:lnTo>
                  <a:lnTo>
                    <a:pt x="0" y="496"/>
                  </a:lnTo>
                  <a:lnTo>
                    <a:pt x="145" y="516"/>
                  </a:lnTo>
                  <a:lnTo>
                    <a:pt x="104" y="124"/>
                  </a:lnTo>
                  <a:lnTo>
                    <a:pt x="83" y="2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"/>
            <p:cNvSpPr/>
            <p:nvPr/>
          </p:nvSpPr>
          <p:spPr>
            <a:xfrm>
              <a:off x="1505900" y="5325675"/>
              <a:ext cx="3625" cy="12925"/>
            </a:xfrm>
            <a:custGeom>
              <a:rect b="b" l="l" r="r" t="t"/>
              <a:pathLst>
                <a:path extrusionOk="0" fill="none" h="517" w="145">
                  <a:moveTo>
                    <a:pt x="62" y="0"/>
                  </a:moveTo>
                  <a:lnTo>
                    <a:pt x="62" y="0"/>
                  </a:lnTo>
                  <a:lnTo>
                    <a:pt x="42" y="21"/>
                  </a:lnTo>
                  <a:lnTo>
                    <a:pt x="21" y="124"/>
                  </a:lnTo>
                  <a:lnTo>
                    <a:pt x="0" y="496"/>
                  </a:lnTo>
                  <a:lnTo>
                    <a:pt x="0" y="496"/>
                  </a:lnTo>
                  <a:lnTo>
                    <a:pt x="145" y="516"/>
                  </a:lnTo>
                  <a:lnTo>
                    <a:pt x="145" y="516"/>
                  </a:lnTo>
                  <a:lnTo>
                    <a:pt x="104" y="124"/>
                  </a:lnTo>
                  <a:lnTo>
                    <a:pt x="83" y="21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"/>
            <p:cNvSpPr/>
            <p:nvPr/>
          </p:nvSpPr>
          <p:spPr>
            <a:xfrm>
              <a:off x="1465650" y="5325675"/>
              <a:ext cx="2075" cy="5175"/>
            </a:xfrm>
            <a:custGeom>
              <a:rect b="b" l="l" r="r" t="t"/>
              <a:pathLst>
                <a:path extrusionOk="0" h="207" w="83">
                  <a:moveTo>
                    <a:pt x="42" y="0"/>
                  </a:moveTo>
                  <a:lnTo>
                    <a:pt x="21" y="41"/>
                  </a:lnTo>
                  <a:lnTo>
                    <a:pt x="0" y="186"/>
                  </a:lnTo>
                  <a:lnTo>
                    <a:pt x="83" y="207"/>
                  </a:lnTo>
                  <a:lnTo>
                    <a:pt x="62" y="41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"/>
            <p:cNvSpPr/>
            <p:nvPr/>
          </p:nvSpPr>
          <p:spPr>
            <a:xfrm>
              <a:off x="1465650" y="5325675"/>
              <a:ext cx="2075" cy="5175"/>
            </a:xfrm>
            <a:custGeom>
              <a:rect b="b" l="l" r="r" t="t"/>
              <a:pathLst>
                <a:path extrusionOk="0" fill="none" h="207" w="83">
                  <a:moveTo>
                    <a:pt x="42" y="0"/>
                  </a:moveTo>
                  <a:lnTo>
                    <a:pt x="42" y="0"/>
                  </a:lnTo>
                  <a:lnTo>
                    <a:pt x="21" y="41"/>
                  </a:lnTo>
                  <a:lnTo>
                    <a:pt x="0" y="186"/>
                  </a:lnTo>
                  <a:lnTo>
                    <a:pt x="0" y="186"/>
                  </a:lnTo>
                  <a:lnTo>
                    <a:pt x="83" y="207"/>
                  </a:lnTo>
                  <a:lnTo>
                    <a:pt x="83" y="207"/>
                  </a:lnTo>
                  <a:lnTo>
                    <a:pt x="62" y="41"/>
                  </a:lnTo>
                  <a:lnTo>
                    <a:pt x="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"/>
            <p:cNvSpPr/>
            <p:nvPr/>
          </p:nvSpPr>
          <p:spPr>
            <a:xfrm>
              <a:off x="1595175" y="5326175"/>
              <a:ext cx="5175" cy="23775"/>
            </a:xfrm>
            <a:custGeom>
              <a:rect b="b" l="l" r="r" t="t"/>
              <a:pathLst>
                <a:path extrusionOk="0" h="951" w="207">
                  <a:moveTo>
                    <a:pt x="83" y="1"/>
                  </a:moveTo>
                  <a:lnTo>
                    <a:pt x="62" y="104"/>
                  </a:lnTo>
                  <a:lnTo>
                    <a:pt x="42" y="310"/>
                  </a:lnTo>
                  <a:lnTo>
                    <a:pt x="0" y="930"/>
                  </a:lnTo>
                  <a:lnTo>
                    <a:pt x="207" y="950"/>
                  </a:lnTo>
                  <a:lnTo>
                    <a:pt x="165" y="310"/>
                  </a:lnTo>
                  <a:lnTo>
                    <a:pt x="145" y="104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"/>
            <p:cNvSpPr/>
            <p:nvPr/>
          </p:nvSpPr>
          <p:spPr>
            <a:xfrm>
              <a:off x="1595175" y="5326175"/>
              <a:ext cx="5175" cy="23775"/>
            </a:xfrm>
            <a:custGeom>
              <a:rect b="b" l="l" r="r" t="t"/>
              <a:pathLst>
                <a:path extrusionOk="0" fill="none" h="951" w="207">
                  <a:moveTo>
                    <a:pt x="83" y="1"/>
                  </a:moveTo>
                  <a:lnTo>
                    <a:pt x="83" y="1"/>
                  </a:lnTo>
                  <a:lnTo>
                    <a:pt x="62" y="104"/>
                  </a:lnTo>
                  <a:lnTo>
                    <a:pt x="42" y="310"/>
                  </a:lnTo>
                  <a:lnTo>
                    <a:pt x="0" y="930"/>
                  </a:lnTo>
                  <a:lnTo>
                    <a:pt x="0" y="930"/>
                  </a:lnTo>
                  <a:lnTo>
                    <a:pt x="207" y="950"/>
                  </a:lnTo>
                  <a:lnTo>
                    <a:pt x="207" y="950"/>
                  </a:lnTo>
                  <a:lnTo>
                    <a:pt x="165" y="310"/>
                  </a:lnTo>
                  <a:lnTo>
                    <a:pt x="145" y="104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"/>
            <p:cNvSpPr/>
            <p:nvPr/>
          </p:nvSpPr>
          <p:spPr>
            <a:xfrm>
              <a:off x="1554400" y="5325675"/>
              <a:ext cx="4675" cy="20150"/>
            </a:xfrm>
            <a:custGeom>
              <a:rect b="b" l="l" r="r" t="t"/>
              <a:pathLst>
                <a:path extrusionOk="0" h="806" w="187">
                  <a:moveTo>
                    <a:pt x="83" y="0"/>
                  </a:moveTo>
                  <a:lnTo>
                    <a:pt x="63" y="83"/>
                  </a:lnTo>
                  <a:lnTo>
                    <a:pt x="42" y="248"/>
                  </a:lnTo>
                  <a:lnTo>
                    <a:pt x="1" y="784"/>
                  </a:lnTo>
                  <a:lnTo>
                    <a:pt x="186" y="805"/>
                  </a:lnTo>
                  <a:lnTo>
                    <a:pt x="145" y="268"/>
                  </a:lnTo>
                  <a:lnTo>
                    <a:pt x="124" y="83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"/>
            <p:cNvSpPr/>
            <p:nvPr/>
          </p:nvSpPr>
          <p:spPr>
            <a:xfrm>
              <a:off x="1554400" y="5325675"/>
              <a:ext cx="4675" cy="20150"/>
            </a:xfrm>
            <a:custGeom>
              <a:rect b="b" l="l" r="r" t="t"/>
              <a:pathLst>
                <a:path extrusionOk="0" fill="none" h="806" w="187">
                  <a:moveTo>
                    <a:pt x="83" y="0"/>
                  </a:moveTo>
                  <a:lnTo>
                    <a:pt x="83" y="0"/>
                  </a:lnTo>
                  <a:lnTo>
                    <a:pt x="63" y="83"/>
                  </a:lnTo>
                  <a:lnTo>
                    <a:pt x="42" y="248"/>
                  </a:lnTo>
                  <a:lnTo>
                    <a:pt x="1" y="784"/>
                  </a:lnTo>
                  <a:lnTo>
                    <a:pt x="1" y="784"/>
                  </a:lnTo>
                  <a:lnTo>
                    <a:pt x="186" y="805"/>
                  </a:lnTo>
                  <a:lnTo>
                    <a:pt x="186" y="805"/>
                  </a:lnTo>
                  <a:lnTo>
                    <a:pt x="145" y="268"/>
                  </a:lnTo>
                  <a:lnTo>
                    <a:pt x="124" y="83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"/>
            <p:cNvSpPr/>
            <p:nvPr/>
          </p:nvSpPr>
          <p:spPr>
            <a:xfrm>
              <a:off x="1684950" y="5326175"/>
              <a:ext cx="5200" cy="27375"/>
            </a:xfrm>
            <a:custGeom>
              <a:rect b="b" l="l" r="r" t="t"/>
              <a:pathLst>
                <a:path extrusionOk="0" h="1095" w="208">
                  <a:moveTo>
                    <a:pt x="83" y="1"/>
                  </a:moveTo>
                  <a:lnTo>
                    <a:pt x="63" y="145"/>
                  </a:lnTo>
                  <a:lnTo>
                    <a:pt x="42" y="393"/>
                  </a:lnTo>
                  <a:lnTo>
                    <a:pt x="1" y="1095"/>
                  </a:lnTo>
                  <a:lnTo>
                    <a:pt x="207" y="1095"/>
                  </a:lnTo>
                  <a:lnTo>
                    <a:pt x="187" y="393"/>
                  </a:lnTo>
                  <a:lnTo>
                    <a:pt x="166" y="145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"/>
            <p:cNvSpPr/>
            <p:nvPr/>
          </p:nvSpPr>
          <p:spPr>
            <a:xfrm>
              <a:off x="1684950" y="5326175"/>
              <a:ext cx="5200" cy="27375"/>
            </a:xfrm>
            <a:custGeom>
              <a:rect b="b" l="l" r="r" t="t"/>
              <a:pathLst>
                <a:path extrusionOk="0" fill="none" h="1095" w="208">
                  <a:moveTo>
                    <a:pt x="83" y="1"/>
                  </a:moveTo>
                  <a:lnTo>
                    <a:pt x="83" y="1"/>
                  </a:lnTo>
                  <a:lnTo>
                    <a:pt x="63" y="145"/>
                  </a:lnTo>
                  <a:lnTo>
                    <a:pt x="42" y="393"/>
                  </a:lnTo>
                  <a:lnTo>
                    <a:pt x="1" y="1095"/>
                  </a:lnTo>
                  <a:lnTo>
                    <a:pt x="1" y="1095"/>
                  </a:lnTo>
                  <a:lnTo>
                    <a:pt x="207" y="1095"/>
                  </a:lnTo>
                  <a:lnTo>
                    <a:pt x="207" y="1095"/>
                  </a:lnTo>
                  <a:lnTo>
                    <a:pt x="187" y="393"/>
                  </a:lnTo>
                  <a:lnTo>
                    <a:pt x="166" y="145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"/>
            <p:cNvSpPr/>
            <p:nvPr/>
          </p:nvSpPr>
          <p:spPr>
            <a:xfrm>
              <a:off x="1644200" y="5326175"/>
              <a:ext cx="5175" cy="26350"/>
            </a:xfrm>
            <a:custGeom>
              <a:rect b="b" l="l" r="r" t="t"/>
              <a:pathLst>
                <a:path extrusionOk="0" h="1054" w="207">
                  <a:moveTo>
                    <a:pt x="83" y="1"/>
                  </a:moveTo>
                  <a:lnTo>
                    <a:pt x="62" y="125"/>
                  </a:lnTo>
                  <a:lnTo>
                    <a:pt x="42" y="352"/>
                  </a:lnTo>
                  <a:lnTo>
                    <a:pt x="0" y="1053"/>
                  </a:lnTo>
                  <a:lnTo>
                    <a:pt x="207" y="1053"/>
                  </a:lnTo>
                  <a:lnTo>
                    <a:pt x="165" y="372"/>
                  </a:lnTo>
                  <a:lnTo>
                    <a:pt x="145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"/>
            <p:cNvSpPr/>
            <p:nvPr/>
          </p:nvSpPr>
          <p:spPr>
            <a:xfrm>
              <a:off x="1644200" y="5326175"/>
              <a:ext cx="5175" cy="26350"/>
            </a:xfrm>
            <a:custGeom>
              <a:rect b="b" l="l" r="r" t="t"/>
              <a:pathLst>
                <a:path extrusionOk="0" fill="none" h="1054" w="207">
                  <a:moveTo>
                    <a:pt x="83" y="1"/>
                  </a:moveTo>
                  <a:lnTo>
                    <a:pt x="83" y="1"/>
                  </a:lnTo>
                  <a:lnTo>
                    <a:pt x="62" y="125"/>
                  </a:lnTo>
                  <a:lnTo>
                    <a:pt x="42" y="352"/>
                  </a:lnTo>
                  <a:lnTo>
                    <a:pt x="0" y="1053"/>
                  </a:lnTo>
                  <a:lnTo>
                    <a:pt x="0" y="1053"/>
                  </a:lnTo>
                  <a:lnTo>
                    <a:pt x="207" y="1053"/>
                  </a:lnTo>
                  <a:lnTo>
                    <a:pt x="207" y="1053"/>
                  </a:lnTo>
                  <a:lnTo>
                    <a:pt x="165" y="372"/>
                  </a:lnTo>
                  <a:lnTo>
                    <a:pt x="145" y="145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"/>
            <p:cNvSpPr/>
            <p:nvPr/>
          </p:nvSpPr>
          <p:spPr>
            <a:xfrm>
              <a:off x="1865575" y="5326700"/>
              <a:ext cx="4675" cy="17575"/>
            </a:xfrm>
            <a:custGeom>
              <a:rect b="b" l="l" r="r" t="t"/>
              <a:pathLst>
                <a:path extrusionOk="0" h="703" w="187">
                  <a:moveTo>
                    <a:pt x="62" y="0"/>
                  </a:moveTo>
                  <a:lnTo>
                    <a:pt x="42" y="248"/>
                  </a:lnTo>
                  <a:lnTo>
                    <a:pt x="0" y="702"/>
                  </a:lnTo>
                  <a:lnTo>
                    <a:pt x="0" y="702"/>
                  </a:lnTo>
                  <a:lnTo>
                    <a:pt x="186" y="682"/>
                  </a:lnTo>
                  <a:lnTo>
                    <a:pt x="145" y="248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"/>
            <p:cNvSpPr/>
            <p:nvPr/>
          </p:nvSpPr>
          <p:spPr>
            <a:xfrm>
              <a:off x="1865575" y="5326700"/>
              <a:ext cx="4675" cy="17575"/>
            </a:xfrm>
            <a:custGeom>
              <a:rect b="b" l="l" r="r" t="t"/>
              <a:pathLst>
                <a:path extrusionOk="0" fill="none" h="703" w="187">
                  <a:moveTo>
                    <a:pt x="124" y="0"/>
                  </a:moveTo>
                  <a:lnTo>
                    <a:pt x="124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2" y="248"/>
                  </a:lnTo>
                  <a:lnTo>
                    <a:pt x="0" y="702"/>
                  </a:lnTo>
                  <a:lnTo>
                    <a:pt x="0" y="702"/>
                  </a:lnTo>
                  <a:lnTo>
                    <a:pt x="186" y="682"/>
                  </a:lnTo>
                  <a:lnTo>
                    <a:pt x="186" y="682"/>
                  </a:lnTo>
                  <a:lnTo>
                    <a:pt x="145" y="248"/>
                  </a:lnTo>
                  <a:lnTo>
                    <a:pt x="1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"/>
            <p:cNvSpPr/>
            <p:nvPr/>
          </p:nvSpPr>
          <p:spPr>
            <a:xfrm>
              <a:off x="1825325" y="5326700"/>
              <a:ext cx="3625" cy="18600"/>
            </a:xfrm>
            <a:custGeom>
              <a:rect b="b" l="l" r="r" t="t"/>
              <a:pathLst>
                <a:path extrusionOk="0" h="744" w="145">
                  <a:moveTo>
                    <a:pt x="42" y="0"/>
                  </a:moveTo>
                  <a:lnTo>
                    <a:pt x="21" y="166"/>
                  </a:lnTo>
                  <a:lnTo>
                    <a:pt x="0" y="434"/>
                  </a:lnTo>
                  <a:lnTo>
                    <a:pt x="145" y="743"/>
                  </a:lnTo>
                  <a:lnTo>
                    <a:pt x="124" y="26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"/>
            <p:cNvSpPr/>
            <p:nvPr/>
          </p:nvSpPr>
          <p:spPr>
            <a:xfrm>
              <a:off x="1825325" y="5326700"/>
              <a:ext cx="3625" cy="18600"/>
            </a:xfrm>
            <a:custGeom>
              <a:rect b="b" l="l" r="r" t="t"/>
              <a:pathLst>
                <a:path extrusionOk="0" fill="none" h="744" w="145">
                  <a:moveTo>
                    <a:pt x="83" y="0"/>
                  </a:moveTo>
                  <a:lnTo>
                    <a:pt x="83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21" y="166"/>
                  </a:lnTo>
                  <a:lnTo>
                    <a:pt x="0" y="434"/>
                  </a:lnTo>
                  <a:lnTo>
                    <a:pt x="0" y="434"/>
                  </a:lnTo>
                  <a:lnTo>
                    <a:pt x="145" y="743"/>
                  </a:lnTo>
                  <a:lnTo>
                    <a:pt x="145" y="743"/>
                  </a:lnTo>
                  <a:lnTo>
                    <a:pt x="124" y="269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"/>
            <p:cNvSpPr/>
            <p:nvPr/>
          </p:nvSpPr>
          <p:spPr>
            <a:xfrm>
              <a:off x="1956400" y="5326700"/>
              <a:ext cx="3125" cy="9300"/>
            </a:xfrm>
            <a:custGeom>
              <a:rect b="b" l="l" r="r" t="t"/>
              <a:pathLst>
                <a:path extrusionOk="0" h="372" w="125">
                  <a:moveTo>
                    <a:pt x="41" y="0"/>
                  </a:moveTo>
                  <a:lnTo>
                    <a:pt x="0" y="372"/>
                  </a:lnTo>
                  <a:lnTo>
                    <a:pt x="124" y="3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"/>
            <p:cNvSpPr/>
            <p:nvPr/>
          </p:nvSpPr>
          <p:spPr>
            <a:xfrm>
              <a:off x="1956400" y="5326700"/>
              <a:ext cx="3125" cy="9300"/>
            </a:xfrm>
            <a:custGeom>
              <a:rect b="b" l="l" r="r" t="t"/>
              <a:pathLst>
                <a:path extrusionOk="0" fill="none" h="372" w="125">
                  <a:moveTo>
                    <a:pt x="41" y="0"/>
                  </a:moveTo>
                  <a:lnTo>
                    <a:pt x="41" y="0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124" y="351"/>
                  </a:lnTo>
                  <a:lnTo>
                    <a:pt x="124" y="351"/>
                  </a:lnTo>
                  <a:lnTo>
                    <a:pt x="83" y="0"/>
                  </a:lnTo>
                  <a:lnTo>
                    <a:pt x="4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"/>
            <p:cNvSpPr/>
            <p:nvPr/>
          </p:nvSpPr>
          <p:spPr>
            <a:xfrm>
              <a:off x="1915100" y="5326700"/>
              <a:ext cx="3650" cy="12925"/>
            </a:xfrm>
            <a:custGeom>
              <a:rect b="b" l="l" r="r" t="t"/>
              <a:pathLst>
                <a:path extrusionOk="0" h="517" w="146">
                  <a:moveTo>
                    <a:pt x="42" y="0"/>
                  </a:moveTo>
                  <a:lnTo>
                    <a:pt x="22" y="186"/>
                  </a:lnTo>
                  <a:lnTo>
                    <a:pt x="1" y="516"/>
                  </a:lnTo>
                  <a:lnTo>
                    <a:pt x="145" y="496"/>
                  </a:lnTo>
                  <a:lnTo>
                    <a:pt x="125" y="18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"/>
            <p:cNvSpPr/>
            <p:nvPr/>
          </p:nvSpPr>
          <p:spPr>
            <a:xfrm>
              <a:off x="1915100" y="5326700"/>
              <a:ext cx="3650" cy="12925"/>
            </a:xfrm>
            <a:custGeom>
              <a:rect b="b" l="l" r="r" t="t"/>
              <a:pathLst>
                <a:path extrusionOk="0" fill="none" h="517" w="146">
                  <a:moveTo>
                    <a:pt x="42" y="0"/>
                  </a:moveTo>
                  <a:lnTo>
                    <a:pt x="42" y="0"/>
                  </a:lnTo>
                  <a:lnTo>
                    <a:pt x="22" y="186"/>
                  </a:lnTo>
                  <a:lnTo>
                    <a:pt x="1" y="516"/>
                  </a:lnTo>
                  <a:lnTo>
                    <a:pt x="1" y="516"/>
                  </a:lnTo>
                  <a:lnTo>
                    <a:pt x="145" y="496"/>
                  </a:lnTo>
                  <a:lnTo>
                    <a:pt x="145" y="496"/>
                  </a:lnTo>
                  <a:lnTo>
                    <a:pt x="125" y="186"/>
                  </a:lnTo>
                  <a:lnTo>
                    <a:pt x="104" y="0"/>
                  </a:lnTo>
                  <a:lnTo>
                    <a:pt x="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"/>
            <p:cNvSpPr/>
            <p:nvPr/>
          </p:nvSpPr>
          <p:spPr>
            <a:xfrm>
              <a:off x="2047225" y="5326700"/>
              <a:ext cx="2075" cy="2600"/>
            </a:xfrm>
            <a:custGeom>
              <a:rect b="b" l="l" r="r" t="t"/>
              <a:pathLst>
                <a:path extrusionOk="0" h="104" w="83">
                  <a:moveTo>
                    <a:pt x="0" y="0"/>
                  </a:moveTo>
                  <a:lnTo>
                    <a:pt x="0" y="104"/>
                  </a:lnTo>
                  <a:lnTo>
                    <a:pt x="83" y="10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"/>
            <p:cNvSpPr/>
            <p:nvPr/>
          </p:nvSpPr>
          <p:spPr>
            <a:xfrm>
              <a:off x="2047225" y="5326700"/>
              <a:ext cx="2075" cy="2600"/>
            </a:xfrm>
            <a:custGeom>
              <a:rect b="b" l="l" r="r" t="t"/>
              <a:pathLst>
                <a:path extrusionOk="0" fill="none" h="104" w="83">
                  <a:moveTo>
                    <a:pt x="0" y="0"/>
                  </a:moveTo>
                  <a:lnTo>
                    <a:pt x="0" y="0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83" y="104"/>
                  </a:lnTo>
                  <a:lnTo>
                    <a:pt x="83" y="104"/>
                  </a:lnTo>
                  <a:lnTo>
                    <a:pt x="6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"/>
            <p:cNvSpPr/>
            <p:nvPr/>
          </p:nvSpPr>
          <p:spPr>
            <a:xfrm>
              <a:off x="2005425" y="5326700"/>
              <a:ext cx="3100" cy="5175"/>
            </a:xfrm>
            <a:custGeom>
              <a:rect b="b" l="l" r="r" t="t"/>
              <a:pathLst>
                <a:path extrusionOk="0" h="207" w="124">
                  <a:moveTo>
                    <a:pt x="41" y="0"/>
                  </a:moveTo>
                  <a:lnTo>
                    <a:pt x="0" y="207"/>
                  </a:lnTo>
                  <a:lnTo>
                    <a:pt x="124" y="207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"/>
            <p:cNvSpPr/>
            <p:nvPr/>
          </p:nvSpPr>
          <p:spPr>
            <a:xfrm>
              <a:off x="2005425" y="5326700"/>
              <a:ext cx="3100" cy="5175"/>
            </a:xfrm>
            <a:custGeom>
              <a:rect b="b" l="l" r="r" t="t"/>
              <a:pathLst>
                <a:path extrusionOk="0" fill="none" h="207" w="124">
                  <a:moveTo>
                    <a:pt x="41" y="0"/>
                  </a:moveTo>
                  <a:lnTo>
                    <a:pt x="41" y="0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24" y="207"/>
                  </a:lnTo>
                  <a:lnTo>
                    <a:pt x="124" y="207"/>
                  </a:lnTo>
                  <a:lnTo>
                    <a:pt x="83" y="0"/>
                  </a:lnTo>
                  <a:lnTo>
                    <a:pt x="4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"/>
            <p:cNvSpPr/>
            <p:nvPr/>
          </p:nvSpPr>
          <p:spPr>
            <a:xfrm>
              <a:off x="2096225" y="5327225"/>
              <a:ext cx="1575" cy="25"/>
            </a:xfrm>
            <a:custGeom>
              <a:rect b="b" l="l" r="r" t="t"/>
              <a:pathLst>
                <a:path extrusionOk="0" h="1" w="6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"/>
            <p:cNvSpPr/>
            <p:nvPr/>
          </p:nvSpPr>
          <p:spPr>
            <a:xfrm>
              <a:off x="2096225" y="5327225"/>
              <a:ext cx="1575" cy="25"/>
            </a:xfrm>
            <a:custGeom>
              <a:rect b="b" l="l" r="r" t="t"/>
              <a:pathLst>
                <a:path extrusionOk="0" fill="none" h="1" w="6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"/>
            <p:cNvSpPr/>
            <p:nvPr/>
          </p:nvSpPr>
          <p:spPr>
            <a:xfrm>
              <a:off x="2115325" y="5327225"/>
              <a:ext cx="20675" cy="25"/>
            </a:xfrm>
            <a:custGeom>
              <a:rect b="b" l="l" r="r" t="t"/>
              <a:pathLst>
                <a:path extrusionOk="0" h="1" w="827">
                  <a:moveTo>
                    <a:pt x="290" y="0"/>
                  </a:moveTo>
                  <a:lnTo>
                    <a:pt x="290" y="0"/>
                  </a:lnTo>
                  <a:lnTo>
                    <a:pt x="1" y="0"/>
                  </a:lnTo>
                  <a:lnTo>
                    <a:pt x="826" y="0"/>
                  </a:lnTo>
                  <a:lnTo>
                    <a:pt x="826" y="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B2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"/>
            <p:cNvSpPr/>
            <p:nvPr/>
          </p:nvSpPr>
          <p:spPr>
            <a:xfrm>
              <a:off x="2115325" y="5327225"/>
              <a:ext cx="20675" cy="25"/>
            </a:xfrm>
            <a:custGeom>
              <a:rect b="b" l="l" r="r" t="t"/>
              <a:pathLst>
                <a:path extrusionOk="0" fill="none" h="1" w="827">
                  <a:moveTo>
                    <a:pt x="290" y="0"/>
                  </a:moveTo>
                  <a:lnTo>
                    <a:pt x="290" y="0"/>
                  </a:lnTo>
                  <a:lnTo>
                    <a:pt x="1" y="0"/>
                  </a:lnTo>
                  <a:lnTo>
                    <a:pt x="826" y="0"/>
                  </a:lnTo>
                  <a:lnTo>
                    <a:pt x="826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"/>
            <p:cNvSpPr/>
            <p:nvPr/>
          </p:nvSpPr>
          <p:spPr>
            <a:xfrm>
              <a:off x="1512100" y="5325150"/>
              <a:ext cx="378775" cy="1575"/>
            </a:xfrm>
            <a:custGeom>
              <a:rect b="b" l="l" r="r" t="t"/>
              <a:pathLst>
                <a:path extrusionOk="0" h="63" w="15151">
                  <a:moveTo>
                    <a:pt x="0" y="0"/>
                  </a:moveTo>
                  <a:lnTo>
                    <a:pt x="1775" y="21"/>
                  </a:lnTo>
                  <a:lnTo>
                    <a:pt x="1796" y="21"/>
                  </a:lnTo>
                  <a:lnTo>
                    <a:pt x="3406" y="42"/>
                  </a:lnTo>
                  <a:lnTo>
                    <a:pt x="7390" y="42"/>
                  </a:lnTo>
                  <a:lnTo>
                    <a:pt x="7348" y="21"/>
                  </a:lnTo>
                  <a:lnTo>
                    <a:pt x="0" y="0"/>
                  </a:lnTo>
                  <a:close/>
                  <a:moveTo>
                    <a:pt x="12282" y="42"/>
                  </a:moveTo>
                  <a:lnTo>
                    <a:pt x="12302" y="62"/>
                  </a:lnTo>
                  <a:lnTo>
                    <a:pt x="14263" y="62"/>
                  </a:lnTo>
                  <a:lnTo>
                    <a:pt x="15151" y="42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"/>
            <p:cNvSpPr/>
            <p:nvPr/>
          </p:nvSpPr>
          <p:spPr>
            <a:xfrm>
              <a:off x="1819125" y="5326175"/>
              <a:ext cx="71750" cy="550"/>
            </a:xfrm>
            <a:custGeom>
              <a:rect b="b" l="l" r="r" t="t"/>
              <a:pathLst>
                <a:path extrusionOk="0" fill="none" h="22" w="2870">
                  <a:moveTo>
                    <a:pt x="1" y="1"/>
                  </a:moveTo>
                  <a:lnTo>
                    <a:pt x="1" y="1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90" y="21"/>
                  </a:lnTo>
                  <a:lnTo>
                    <a:pt x="290" y="21"/>
                  </a:lnTo>
                  <a:lnTo>
                    <a:pt x="331" y="21"/>
                  </a:lnTo>
                  <a:lnTo>
                    <a:pt x="331" y="21"/>
                  </a:lnTo>
                  <a:lnTo>
                    <a:pt x="1920" y="21"/>
                  </a:lnTo>
                  <a:lnTo>
                    <a:pt x="1920" y="21"/>
                  </a:lnTo>
                  <a:lnTo>
                    <a:pt x="1982" y="21"/>
                  </a:lnTo>
                  <a:lnTo>
                    <a:pt x="1982" y="21"/>
                  </a:lnTo>
                  <a:lnTo>
                    <a:pt x="287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"/>
            <p:cNvSpPr/>
            <p:nvPr/>
          </p:nvSpPr>
          <p:spPr>
            <a:xfrm>
              <a:off x="1512100" y="5325150"/>
              <a:ext cx="184750" cy="1050"/>
            </a:xfrm>
            <a:custGeom>
              <a:rect b="b" l="l" r="r" t="t"/>
              <a:pathLst>
                <a:path extrusionOk="0" fill="none" h="42" w="7390">
                  <a:moveTo>
                    <a:pt x="0" y="0"/>
                  </a:moveTo>
                  <a:lnTo>
                    <a:pt x="0" y="0"/>
                  </a:lnTo>
                  <a:lnTo>
                    <a:pt x="1775" y="21"/>
                  </a:lnTo>
                  <a:lnTo>
                    <a:pt x="1775" y="21"/>
                  </a:lnTo>
                  <a:lnTo>
                    <a:pt x="1796" y="21"/>
                  </a:lnTo>
                  <a:lnTo>
                    <a:pt x="1796" y="21"/>
                  </a:lnTo>
                  <a:lnTo>
                    <a:pt x="3406" y="42"/>
                  </a:lnTo>
                  <a:lnTo>
                    <a:pt x="3406" y="42"/>
                  </a:lnTo>
                  <a:lnTo>
                    <a:pt x="3447" y="42"/>
                  </a:lnTo>
                  <a:lnTo>
                    <a:pt x="3447" y="42"/>
                  </a:lnTo>
                  <a:lnTo>
                    <a:pt x="5367" y="42"/>
                  </a:lnTo>
                  <a:lnTo>
                    <a:pt x="5367" y="42"/>
                  </a:lnTo>
                  <a:lnTo>
                    <a:pt x="5408" y="42"/>
                  </a:lnTo>
                  <a:lnTo>
                    <a:pt x="5408" y="42"/>
                  </a:lnTo>
                  <a:lnTo>
                    <a:pt x="6997" y="42"/>
                  </a:lnTo>
                  <a:lnTo>
                    <a:pt x="6997" y="42"/>
                  </a:lnTo>
                  <a:lnTo>
                    <a:pt x="7039" y="42"/>
                  </a:lnTo>
                  <a:lnTo>
                    <a:pt x="7039" y="42"/>
                  </a:lnTo>
                  <a:lnTo>
                    <a:pt x="7390" y="42"/>
                  </a:lnTo>
                  <a:lnTo>
                    <a:pt x="7348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"/>
            <p:cNvSpPr/>
            <p:nvPr/>
          </p:nvSpPr>
          <p:spPr>
            <a:xfrm>
              <a:off x="1548200" y="5056300"/>
              <a:ext cx="19125" cy="6225"/>
            </a:xfrm>
            <a:custGeom>
              <a:rect b="b" l="l" r="r" t="t"/>
              <a:pathLst>
                <a:path extrusionOk="0" h="249" w="765">
                  <a:moveTo>
                    <a:pt x="228" y="0"/>
                  </a:moveTo>
                  <a:lnTo>
                    <a:pt x="104" y="42"/>
                  </a:lnTo>
                  <a:lnTo>
                    <a:pt x="22" y="83"/>
                  </a:lnTo>
                  <a:lnTo>
                    <a:pt x="1" y="104"/>
                  </a:lnTo>
                  <a:lnTo>
                    <a:pt x="1" y="124"/>
                  </a:lnTo>
                  <a:lnTo>
                    <a:pt x="1" y="145"/>
                  </a:lnTo>
                  <a:lnTo>
                    <a:pt x="22" y="166"/>
                  </a:lnTo>
                  <a:lnTo>
                    <a:pt x="104" y="207"/>
                  </a:lnTo>
                  <a:lnTo>
                    <a:pt x="228" y="248"/>
                  </a:lnTo>
                  <a:lnTo>
                    <a:pt x="517" y="248"/>
                  </a:lnTo>
                  <a:lnTo>
                    <a:pt x="641" y="207"/>
                  </a:lnTo>
                  <a:lnTo>
                    <a:pt x="723" y="166"/>
                  </a:lnTo>
                  <a:lnTo>
                    <a:pt x="744" y="145"/>
                  </a:lnTo>
                  <a:lnTo>
                    <a:pt x="765" y="124"/>
                  </a:lnTo>
                  <a:lnTo>
                    <a:pt x="744" y="104"/>
                  </a:lnTo>
                  <a:lnTo>
                    <a:pt x="723" y="83"/>
                  </a:lnTo>
                  <a:lnTo>
                    <a:pt x="641" y="42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"/>
            <p:cNvSpPr/>
            <p:nvPr/>
          </p:nvSpPr>
          <p:spPr>
            <a:xfrm>
              <a:off x="1585375" y="5056825"/>
              <a:ext cx="85675" cy="6200"/>
            </a:xfrm>
            <a:custGeom>
              <a:rect b="b" l="l" r="r" t="t"/>
              <a:pathLst>
                <a:path extrusionOk="0" h="248" w="3427">
                  <a:moveTo>
                    <a:pt x="1032" y="0"/>
                  </a:moveTo>
                  <a:lnTo>
                    <a:pt x="496" y="21"/>
                  </a:lnTo>
                  <a:lnTo>
                    <a:pt x="124" y="62"/>
                  </a:lnTo>
                  <a:lnTo>
                    <a:pt x="21" y="103"/>
                  </a:lnTo>
                  <a:lnTo>
                    <a:pt x="0" y="124"/>
                  </a:lnTo>
                  <a:lnTo>
                    <a:pt x="21" y="145"/>
                  </a:lnTo>
                  <a:lnTo>
                    <a:pt x="124" y="165"/>
                  </a:lnTo>
                  <a:lnTo>
                    <a:pt x="496" y="206"/>
                  </a:lnTo>
                  <a:lnTo>
                    <a:pt x="1032" y="227"/>
                  </a:lnTo>
                  <a:lnTo>
                    <a:pt x="1713" y="248"/>
                  </a:lnTo>
                  <a:lnTo>
                    <a:pt x="2374" y="227"/>
                  </a:lnTo>
                  <a:lnTo>
                    <a:pt x="2931" y="206"/>
                  </a:lnTo>
                  <a:lnTo>
                    <a:pt x="3303" y="165"/>
                  </a:lnTo>
                  <a:lnTo>
                    <a:pt x="3406" y="145"/>
                  </a:lnTo>
                  <a:lnTo>
                    <a:pt x="3427" y="124"/>
                  </a:lnTo>
                  <a:lnTo>
                    <a:pt x="3406" y="103"/>
                  </a:lnTo>
                  <a:lnTo>
                    <a:pt x="3303" y="62"/>
                  </a:lnTo>
                  <a:lnTo>
                    <a:pt x="2931" y="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"/>
            <p:cNvSpPr/>
            <p:nvPr/>
          </p:nvSpPr>
          <p:spPr>
            <a:xfrm>
              <a:off x="1585375" y="5056825"/>
              <a:ext cx="85675" cy="6200"/>
            </a:xfrm>
            <a:custGeom>
              <a:rect b="b" l="l" r="r" t="t"/>
              <a:pathLst>
                <a:path extrusionOk="0" fill="none" h="248" w="3427">
                  <a:moveTo>
                    <a:pt x="3427" y="124"/>
                  </a:moveTo>
                  <a:lnTo>
                    <a:pt x="3427" y="124"/>
                  </a:lnTo>
                  <a:lnTo>
                    <a:pt x="3406" y="145"/>
                  </a:lnTo>
                  <a:lnTo>
                    <a:pt x="3303" y="165"/>
                  </a:lnTo>
                  <a:lnTo>
                    <a:pt x="2931" y="206"/>
                  </a:lnTo>
                  <a:lnTo>
                    <a:pt x="2374" y="227"/>
                  </a:lnTo>
                  <a:lnTo>
                    <a:pt x="1713" y="248"/>
                  </a:lnTo>
                  <a:lnTo>
                    <a:pt x="1713" y="248"/>
                  </a:lnTo>
                  <a:lnTo>
                    <a:pt x="1032" y="227"/>
                  </a:lnTo>
                  <a:lnTo>
                    <a:pt x="496" y="206"/>
                  </a:lnTo>
                  <a:lnTo>
                    <a:pt x="124" y="165"/>
                  </a:lnTo>
                  <a:lnTo>
                    <a:pt x="21" y="145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21" y="103"/>
                  </a:lnTo>
                  <a:lnTo>
                    <a:pt x="124" y="62"/>
                  </a:lnTo>
                  <a:lnTo>
                    <a:pt x="496" y="21"/>
                  </a:lnTo>
                  <a:lnTo>
                    <a:pt x="1032" y="0"/>
                  </a:lnTo>
                  <a:lnTo>
                    <a:pt x="1713" y="0"/>
                  </a:lnTo>
                  <a:lnTo>
                    <a:pt x="1713" y="0"/>
                  </a:lnTo>
                  <a:lnTo>
                    <a:pt x="2374" y="0"/>
                  </a:lnTo>
                  <a:lnTo>
                    <a:pt x="2931" y="21"/>
                  </a:lnTo>
                  <a:lnTo>
                    <a:pt x="3303" y="62"/>
                  </a:lnTo>
                  <a:lnTo>
                    <a:pt x="3406" y="103"/>
                  </a:lnTo>
                  <a:lnTo>
                    <a:pt x="3427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"/>
            <p:cNvSpPr/>
            <p:nvPr/>
          </p:nvSpPr>
          <p:spPr>
            <a:xfrm>
              <a:off x="1704050" y="5056825"/>
              <a:ext cx="86200" cy="6200"/>
            </a:xfrm>
            <a:custGeom>
              <a:rect b="b" l="l" r="r" t="t"/>
              <a:pathLst>
                <a:path extrusionOk="0" h="248" w="3448">
                  <a:moveTo>
                    <a:pt x="1053" y="0"/>
                  </a:moveTo>
                  <a:lnTo>
                    <a:pt x="496" y="21"/>
                  </a:lnTo>
                  <a:lnTo>
                    <a:pt x="145" y="62"/>
                  </a:lnTo>
                  <a:lnTo>
                    <a:pt x="42" y="103"/>
                  </a:lnTo>
                  <a:lnTo>
                    <a:pt x="1" y="124"/>
                  </a:lnTo>
                  <a:lnTo>
                    <a:pt x="42" y="145"/>
                  </a:lnTo>
                  <a:lnTo>
                    <a:pt x="145" y="165"/>
                  </a:lnTo>
                  <a:lnTo>
                    <a:pt x="496" y="206"/>
                  </a:lnTo>
                  <a:lnTo>
                    <a:pt x="1053" y="227"/>
                  </a:lnTo>
                  <a:lnTo>
                    <a:pt x="1714" y="248"/>
                  </a:lnTo>
                  <a:lnTo>
                    <a:pt x="2395" y="227"/>
                  </a:lnTo>
                  <a:lnTo>
                    <a:pt x="2932" y="206"/>
                  </a:lnTo>
                  <a:lnTo>
                    <a:pt x="3303" y="165"/>
                  </a:lnTo>
                  <a:lnTo>
                    <a:pt x="3406" y="145"/>
                  </a:lnTo>
                  <a:lnTo>
                    <a:pt x="3448" y="124"/>
                  </a:lnTo>
                  <a:lnTo>
                    <a:pt x="3406" y="103"/>
                  </a:lnTo>
                  <a:lnTo>
                    <a:pt x="3303" y="62"/>
                  </a:lnTo>
                  <a:lnTo>
                    <a:pt x="2932" y="21"/>
                  </a:lnTo>
                  <a:lnTo>
                    <a:pt x="2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"/>
            <p:cNvSpPr/>
            <p:nvPr/>
          </p:nvSpPr>
          <p:spPr>
            <a:xfrm>
              <a:off x="5651700" y="4722950"/>
              <a:ext cx="806575" cy="146575"/>
            </a:xfrm>
            <a:custGeom>
              <a:rect b="b" l="l" r="r" t="t"/>
              <a:pathLst>
                <a:path extrusionOk="0" h="5863" w="32263">
                  <a:moveTo>
                    <a:pt x="0" y="0"/>
                  </a:moveTo>
                  <a:lnTo>
                    <a:pt x="0" y="5862"/>
                  </a:lnTo>
                  <a:lnTo>
                    <a:pt x="32262" y="5862"/>
                  </a:lnTo>
                  <a:lnTo>
                    <a:pt x="32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"/>
            <p:cNvSpPr/>
            <p:nvPr/>
          </p:nvSpPr>
          <p:spPr>
            <a:xfrm>
              <a:off x="5651700" y="4722950"/>
              <a:ext cx="806575" cy="146575"/>
            </a:xfrm>
            <a:custGeom>
              <a:rect b="b" l="l" r="r" t="t"/>
              <a:pathLst>
                <a:path extrusionOk="0" fill="none" h="5863" w="32263">
                  <a:moveTo>
                    <a:pt x="32262" y="5862"/>
                  </a:moveTo>
                  <a:lnTo>
                    <a:pt x="0" y="5862"/>
                  </a:lnTo>
                  <a:lnTo>
                    <a:pt x="0" y="0"/>
                  </a:lnTo>
                  <a:lnTo>
                    <a:pt x="32262" y="0"/>
                  </a:lnTo>
                  <a:lnTo>
                    <a:pt x="32262" y="586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"/>
            <p:cNvSpPr/>
            <p:nvPr/>
          </p:nvSpPr>
          <p:spPr>
            <a:xfrm>
              <a:off x="572755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"/>
            <p:cNvSpPr/>
            <p:nvPr/>
          </p:nvSpPr>
          <p:spPr>
            <a:xfrm>
              <a:off x="5727550" y="47250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24" y="5822"/>
                  </a:moveTo>
                  <a:lnTo>
                    <a:pt x="124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4"/>
                  </a:lnTo>
                  <a:lnTo>
                    <a:pt x="42" y="4975"/>
                  </a:lnTo>
                  <a:lnTo>
                    <a:pt x="0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68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46"/>
                  </a:lnTo>
                  <a:lnTo>
                    <a:pt x="227" y="4975"/>
                  </a:lnTo>
                  <a:lnTo>
                    <a:pt x="186" y="5594"/>
                  </a:lnTo>
                  <a:lnTo>
                    <a:pt x="165" y="5760"/>
                  </a:lnTo>
                  <a:lnTo>
                    <a:pt x="145" y="5801"/>
                  </a:lnTo>
                  <a:lnTo>
                    <a:pt x="124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"/>
            <p:cNvSpPr/>
            <p:nvPr/>
          </p:nvSpPr>
          <p:spPr>
            <a:xfrm>
              <a:off x="5683175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1" y="4975"/>
                  </a:lnTo>
                  <a:lnTo>
                    <a:pt x="83" y="5594"/>
                  </a:lnTo>
                  <a:lnTo>
                    <a:pt x="103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"/>
            <p:cNvSpPr/>
            <p:nvPr/>
          </p:nvSpPr>
          <p:spPr>
            <a:xfrm>
              <a:off x="5683175" y="47250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03" y="5760"/>
                  </a:lnTo>
                  <a:lnTo>
                    <a:pt x="83" y="5594"/>
                  </a:lnTo>
                  <a:lnTo>
                    <a:pt x="41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1" y="868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7" y="4975"/>
                  </a:lnTo>
                  <a:lnTo>
                    <a:pt x="186" y="5594"/>
                  </a:lnTo>
                  <a:lnTo>
                    <a:pt x="165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"/>
            <p:cNvSpPr/>
            <p:nvPr/>
          </p:nvSpPr>
          <p:spPr>
            <a:xfrm>
              <a:off x="582405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2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65" y="5801"/>
                  </a:lnTo>
                  <a:lnTo>
                    <a:pt x="165" y="5760"/>
                  </a:lnTo>
                  <a:lnTo>
                    <a:pt x="186" y="5594"/>
                  </a:lnTo>
                  <a:lnTo>
                    <a:pt x="24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8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6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"/>
            <p:cNvSpPr/>
            <p:nvPr/>
          </p:nvSpPr>
          <p:spPr>
            <a:xfrm>
              <a:off x="5780175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"/>
            <p:cNvSpPr/>
            <p:nvPr/>
          </p:nvSpPr>
          <p:spPr>
            <a:xfrm>
              <a:off x="5780175" y="47250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25" y="5822"/>
                  </a:moveTo>
                  <a:lnTo>
                    <a:pt x="125" y="5822"/>
                  </a:lnTo>
                  <a:lnTo>
                    <a:pt x="125" y="5801"/>
                  </a:lnTo>
                  <a:lnTo>
                    <a:pt x="104" y="5760"/>
                  </a:lnTo>
                  <a:lnTo>
                    <a:pt x="83" y="5594"/>
                  </a:lnTo>
                  <a:lnTo>
                    <a:pt x="42" y="4975"/>
                  </a:lnTo>
                  <a:lnTo>
                    <a:pt x="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46"/>
                  </a:lnTo>
                  <a:lnTo>
                    <a:pt x="228" y="4975"/>
                  </a:lnTo>
                  <a:lnTo>
                    <a:pt x="187" y="5594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2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"/>
            <p:cNvSpPr/>
            <p:nvPr/>
          </p:nvSpPr>
          <p:spPr>
            <a:xfrm>
              <a:off x="5921050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"/>
            <p:cNvSpPr/>
            <p:nvPr/>
          </p:nvSpPr>
          <p:spPr>
            <a:xfrm>
              <a:off x="587720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"/>
            <p:cNvSpPr/>
            <p:nvPr/>
          </p:nvSpPr>
          <p:spPr>
            <a:xfrm>
              <a:off x="6018075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"/>
            <p:cNvSpPr/>
            <p:nvPr/>
          </p:nvSpPr>
          <p:spPr>
            <a:xfrm>
              <a:off x="5974200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04" y="21"/>
                  </a:lnTo>
                  <a:lnTo>
                    <a:pt x="104" y="63"/>
                  </a:lnTo>
                  <a:lnTo>
                    <a:pt x="63" y="228"/>
                  </a:lnTo>
                  <a:lnTo>
                    <a:pt x="2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22" y="4975"/>
                  </a:lnTo>
                  <a:lnTo>
                    <a:pt x="63" y="5594"/>
                  </a:lnTo>
                  <a:lnTo>
                    <a:pt x="104" y="5760"/>
                  </a:lnTo>
                  <a:lnTo>
                    <a:pt x="104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45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"/>
            <p:cNvSpPr/>
            <p:nvPr/>
          </p:nvSpPr>
          <p:spPr>
            <a:xfrm>
              <a:off x="6115075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"/>
            <p:cNvSpPr/>
            <p:nvPr/>
          </p:nvSpPr>
          <p:spPr>
            <a:xfrm>
              <a:off x="6070700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"/>
            <p:cNvSpPr/>
            <p:nvPr/>
          </p:nvSpPr>
          <p:spPr>
            <a:xfrm>
              <a:off x="621210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0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21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21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0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45" y="5760"/>
                  </a:lnTo>
                  <a:lnTo>
                    <a:pt x="186" y="5594"/>
                  </a:lnTo>
                  <a:lnTo>
                    <a:pt x="228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68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"/>
            <p:cNvSpPr/>
            <p:nvPr/>
          </p:nvSpPr>
          <p:spPr>
            <a:xfrm>
              <a:off x="6167725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"/>
            <p:cNvSpPr/>
            <p:nvPr/>
          </p:nvSpPr>
          <p:spPr>
            <a:xfrm>
              <a:off x="630860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"/>
            <p:cNvSpPr/>
            <p:nvPr/>
          </p:nvSpPr>
          <p:spPr>
            <a:xfrm>
              <a:off x="6264725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"/>
            <p:cNvSpPr/>
            <p:nvPr/>
          </p:nvSpPr>
          <p:spPr>
            <a:xfrm>
              <a:off x="6405600" y="47250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4" y="228"/>
                  </a:lnTo>
                  <a:lnTo>
                    <a:pt x="42" y="868"/>
                  </a:lnTo>
                  <a:lnTo>
                    <a:pt x="22" y="1776"/>
                  </a:lnTo>
                  <a:lnTo>
                    <a:pt x="1" y="2911"/>
                  </a:lnTo>
                  <a:lnTo>
                    <a:pt x="22" y="4046"/>
                  </a:lnTo>
                  <a:lnTo>
                    <a:pt x="42" y="4975"/>
                  </a:lnTo>
                  <a:lnTo>
                    <a:pt x="84" y="5594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4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"/>
            <p:cNvSpPr/>
            <p:nvPr/>
          </p:nvSpPr>
          <p:spPr>
            <a:xfrm>
              <a:off x="6361750" y="47250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0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2" y="4975"/>
                  </a:lnTo>
                  <a:lnTo>
                    <a:pt x="83" y="5594"/>
                  </a:lnTo>
                  <a:lnTo>
                    <a:pt x="104" y="5760"/>
                  </a:lnTo>
                  <a:lnTo>
                    <a:pt x="10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45" y="5760"/>
                  </a:lnTo>
                  <a:lnTo>
                    <a:pt x="186" y="5594"/>
                  </a:lnTo>
                  <a:lnTo>
                    <a:pt x="227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"/>
            <p:cNvSpPr/>
            <p:nvPr/>
          </p:nvSpPr>
          <p:spPr>
            <a:xfrm>
              <a:off x="5648075" y="4719850"/>
              <a:ext cx="810200" cy="6725"/>
            </a:xfrm>
            <a:custGeom>
              <a:rect b="b" l="l" r="r" t="t"/>
              <a:pathLst>
                <a:path extrusionOk="0" h="269" w="32408">
                  <a:moveTo>
                    <a:pt x="9888" y="0"/>
                  </a:moveTo>
                  <a:lnTo>
                    <a:pt x="4748" y="21"/>
                  </a:lnTo>
                  <a:lnTo>
                    <a:pt x="1260" y="83"/>
                  </a:lnTo>
                  <a:lnTo>
                    <a:pt x="331" y="103"/>
                  </a:lnTo>
                  <a:lnTo>
                    <a:pt x="83" y="103"/>
                  </a:lnTo>
                  <a:lnTo>
                    <a:pt x="1" y="124"/>
                  </a:lnTo>
                  <a:lnTo>
                    <a:pt x="83" y="145"/>
                  </a:lnTo>
                  <a:lnTo>
                    <a:pt x="331" y="145"/>
                  </a:lnTo>
                  <a:lnTo>
                    <a:pt x="1260" y="186"/>
                  </a:lnTo>
                  <a:lnTo>
                    <a:pt x="4748" y="227"/>
                  </a:lnTo>
                  <a:lnTo>
                    <a:pt x="9888" y="248"/>
                  </a:lnTo>
                  <a:lnTo>
                    <a:pt x="16204" y="269"/>
                  </a:lnTo>
                  <a:lnTo>
                    <a:pt x="22500" y="248"/>
                  </a:lnTo>
                  <a:lnTo>
                    <a:pt x="27660" y="227"/>
                  </a:lnTo>
                  <a:lnTo>
                    <a:pt x="31128" y="186"/>
                  </a:lnTo>
                  <a:lnTo>
                    <a:pt x="32077" y="145"/>
                  </a:lnTo>
                  <a:lnTo>
                    <a:pt x="32325" y="145"/>
                  </a:lnTo>
                  <a:lnTo>
                    <a:pt x="32407" y="124"/>
                  </a:lnTo>
                  <a:lnTo>
                    <a:pt x="32325" y="103"/>
                  </a:lnTo>
                  <a:lnTo>
                    <a:pt x="32077" y="103"/>
                  </a:lnTo>
                  <a:lnTo>
                    <a:pt x="31128" y="83"/>
                  </a:lnTo>
                  <a:lnTo>
                    <a:pt x="27660" y="21"/>
                  </a:lnTo>
                  <a:lnTo>
                    <a:pt x="2250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"/>
            <p:cNvSpPr/>
            <p:nvPr/>
          </p:nvSpPr>
          <p:spPr>
            <a:xfrm>
              <a:off x="5599050" y="4871550"/>
              <a:ext cx="806075" cy="146575"/>
            </a:xfrm>
            <a:custGeom>
              <a:rect b="b" l="l" r="r" t="t"/>
              <a:pathLst>
                <a:path extrusionOk="0" h="5863" w="32243">
                  <a:moveTo>
                    <a:pt x="1" y="1"/>
                  </a:moveTo>
                  <a:lnTo>
                    <a:pt x="1" y="5863"/>
                  </a:lnTo>
                  <a:lnTo>
                    <a:pt x="32242" y="5863"/>
                  </a:lnTo>
                  <a:lnTo>
                    <a:pt x="32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"/>
            <p:cNvSpPr/>
            <p:nvPr/>
          </p:nvSpPr>
          <p:spPr>
            <a:xfrm>
              <a:off x="5599050" y="4871550"/>
              <a:ext cx="806075" cy="146575"/>
            </a:xfrm>
            <a:custGeom>
              <a:rect b="b" l="l" r="r" t="t"/>
              <a:pathLst>
                <a:path extrusionOk="0" fill="none" h="5863" w="32243">
                  <a:moveTo>
                    <a:pt x="32242" y="5863"/>
                  </a:moveTo>
                  <a:lnTo>
                    <a:pt x="1" y="5863"/>
                  </a:lnTo>
                  <a:lnTo>
                    <a:pt x="1" y="1"/>
                  </a:lnTo>
                  <a:lnTo>
                    <a:pt x="32242" y="1"/>
                  </a:lnTo>
                  <a:lnTo>
                    <a:pt x="32242" y="586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"/>
            <p:cNvSpPr/>
            <p:nvPr/>
          </p:nvSpPr>
          <p:spPr>
            <a:xfrm>
              <a:off x="567440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2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24" y="5738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65" y="5780"/>
                  </a:lnTo>
                  <a:lnTo>
                    <a:pt x="165" y="5738"/>
                  </a:lnTo>
                  <a:lnTo>
                    <a:pt x="186" y="5573"/>
                  </a:lnTo>
                  <a:lnTo>
                    <a:pt x="24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48" y="846"/>
                  </a:lnTo>
                  <a:lnTo>
                    <a:pt x="186" y="227"/>
                  </a:lnTo>
                  <a:lnTo>
                    <a:pt x="165" y="41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"/>
            <p:cNvSpPr/>
            <p:nvPr/>
          </p:nvSpPr>
          <p:spPr>
            <a:xfrm>
              <a:off x="567440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2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24" y="41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0"/>
                  </a:lnTo>
                  <a:lnTo>
                    <a:pt x="165" y="41"/>
                  </a:lnTo>
                  <a:lnTo>
                    <a:pt x="186" y="227"/>
                  </a:lnTo>
                  <a:lnTo>
                    <a:pt x="248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48" y="4954"/>
                  </a:lnTo>
                  <a:lnTo>
                    <a:pt x="186" y="5573"/>
                  </a:lnTo>
                  <a:lnTo>
                    <a:pt x="165" y="5738"/>
                  </a:lnTo>
                  <a:lnTo>
                    <a:pt x="16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"/>
            <p:cNvSpPr/>
            <p:nvPr/>
          </p:nvSpPr>
          <p:spPr>
            <a:xfrm>
              <a:off x="5630525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"/>
            <p:cNvSpPr/>
            <p:nvPr/>
          </p:nvSpPr>
          <p:spPr>
            <a:xfrm>
              <a:off x="5771400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1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"/>
            <p:cNvSpPr/>
            <p:nvPr/>
          </p:nvSpPr>
          <p:spPr>
            <a:xfrm>
              <a:off x="5771400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27"/>
                  </a:lnTo>
                  <a:lnTo>
                    <a:pt x="228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"/>
            <p:cNvSpPr/>
            <p:nvPr/>
          </p:nvSpPr>
          <p:spPr>
            <a:xfrm>
              <a:off x="572755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65" y="5738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6"/>
                  </a:lnTo>
                  <a:lnTo>
                    <a:pt x="186" y="227"/>
                  </a:lnTo>
                  <a:lnTo>
                    <a:pt x="165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"/>
            <p:cNvSpPr/>
            <p:nvPr/>
          </p:nvSpPr>
          <p:spPr>
            <a:xfrm>
              <a:off x="572755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65" y="41"/>
                  </a:lnTo>
                  <a:lnTo>
                    <a:pt x="186" y="227"/>
                  </a:lnTo>
                  <a:lnTo>
                    <a:pt x="227" y="846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8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"/>
            <p:cNvSpPr/>
            <p:nvPr/>
          </p:nvSpPr>
          <p:spPr>
            <a:xfrm>
              <a:off x="5868425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6"/>
                  </a:lnTo>
                  <a:lnTo>
                    <a:pt x="186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"/>
            <p:cNvSpPr/>
            <p:nvPr/>
          </p:nvSpPr>
          <p:spPr>
            <a:xfrm>
              <a:off x="5868425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6" y="227"/>
                  </a:lnTo>
                  <a:lnTo>
                    <a:pt x="227" y="846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"/>
            <p:cNvSpPr/>
            <p:nvPr/>
          </p:nvSpPr>
          <p:spPr>
            <a:xfrm>
              <a:off x="582405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2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24" y="5738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65" y="5780"/>
                  </a:lnTo>
                  <a:lnTo>
                    <a:pt x="165" y="5738"/>
                  </a:lnTo>
                  <a:lnTo>
                    <a:pt x="186" y="5573"/>
                  </a:lnTo>
                  <a:lnTo>
                    <a:pt x="24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48" y="846"/>
                  </a:lnTo>
                  <a:lnTo>
                    <a:pt x="186" y="227"/>
                  </a:lnTo>
                  <a:lnTo>
                    <a:pt x="165" y="41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582405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2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24" y="41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0"/>
                  </a:lnTo>
                  <a:lnTo>
                    <a:pt x="165" y="41"/>
                  </a:lnTo>
                  <a:lnTo>
                    <a:pt x="186" y="227"/>
                  </a:lnTo>
                  <a:lnTo>
                    <a:pt x="248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48" y="4954"/>
                  </a:lnTo>
                  <a:lnTo>
                    <a:pt x="186" y="5573"/>
                  </a:lnTo>
                  <a:lnTo>
                    <a:pt x="165" y="5738"/>
                  </a:lnTo>
                  <a:lnTo>
                    <a:pt x="16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"/>
            <p:cNvSpPr/>
            <p:nvPr/>
          </p:nvSpPr>
          <p:spPr>
            <a:xfrm>
              <a:off x="5965425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4" y="227"/>
                  </a:lnTo>
                  <a:lnTo>
                    <a:pt x="42" y="846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4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9" y="4025"/>
                  </a:lnTo>
                  <a:lnTo>
                    <a:pt x="269" y="2890"/>
                  </a:lnTo>
                  <a:lnTo>
                    <a:pt x="249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"/>
            <p:cNvSpPr/>
            <p:nvPr/>
          </p:nvSpPr>
          <p:spPr>
            <a:xfrm>
              <a:off x="5965425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25" y="5780"/>
                  </a:lnTo>
                  <a:lnTo>
                    <a:pt x="104" y="5738"/>
                  </a:lnTo>
                  <a:lnTo>
                    <a:pt x="84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6"/>
                  </a:lnTo>
                  <a:lnTo>
                    <a:pt x="84" y="22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27"/>
                  </a:lnTo>
                  <a:lnTo>
                    <a:pt x="228" y="846"/>
                  </a:lnTo>
                  <a:lnTo>
                    <a:pt x="24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"/>
            <p:cNvSpPr/>
            <p:nvPr/>
          </p:nvSpPr>
          <p:spPr>
            <a:xfrm>
              <a:off x="5921050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1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"/>
            <p:cNvSpPr/>
            <p:nvPr/>
          </p:nvSpPr>
          <p:spPr>
            <a:xfrm>
              <a:off x="5921050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27"/>
                  </a:lnTo>
                  <a:lnTo>
                    <a:pt x="228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"/>
            <p:cNvSpPr/>
            <p:nvPr/>
          </p:nvSpPr>
          <p:spPr>
            <a:xfrm>
              <a:off x="6061925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25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2" y="1775"/>
                  </a:lnTo>
                  <a:lnTo>
                    <a:pt x="1" y="2890"/>
                  </a:lnTo>
                  <a:lnTo>
                    <a:pt x="22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25" y="5738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66" y="5780"/>
                  </a:lnTo>
                  <a:lnTo>
                    <a:pt x="166" y="5738"/>
                  </a:lnTo>
                  <a:lnTo>
                    <a:pt x="207" y="5573"/>
                  </a:lnTo>
                  <a:lnTo>
                    <a:pt x="249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49" y="846"/>
                  </a:lnTo>
                  <a:lnTo>
                    <a:pt x="207" y="227"/>
                  </a:lnTo>
                  <a:lnTo>
                    <a:pt x="166" y="41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"/>
            <p:cNvSpPr/>
            <p:nvPr/>
          </p:nvSpPr>
          <p:spPr>
            <a:xfrm>
              <a:off x="6061925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25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2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2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25" y="41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0"/>
                  </a:lnTo>
                  <a:lnTo>
                    <a:pt x="166" y="41"/>
                  </a:lnTo>
                  <a:lnTo>
                    <a:pt x="207" y="227"/>
                  </a:lnTo>
                  <a:lnTo>
                    <a:pt x="249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49" y="4954"/>
                  </a:lnTo>
                  <a:lnTo>
                    <a:pt x="207" y="5573"/>
                  </a:lnTo>
                  <a:lnTo>
                    <a:pt x="166" y="5738"/>
                  </a:lnTo>
                  <a:lnTo>
                    <a:pt x="166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"/>
            <p:cNvSpPr/>
            <p:nvPr/>
          </p:nvSpPr>
          <p:spPr>
            <a:xfrm>
              <a:off x="6018075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6"/>
                  </a:lnTo>
                  <a:lnTo>
                    <a:pt x="186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"/>
            <p:cNvSpPr/>
            <p:nvPr/>
          </p:nvSpPr>
          <p:spPr>
            <a:xfrm>
              <a:off x="6018075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6" y="227"/>
                  </a:lnTo>
                  <a:lnTo>
                    <a:pt x="227" y="846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"/>
            <p:cNvSpPr/>
            <p:nvPr/>
          </p:nvSpPr>
          <p:spPr>
            <a:xfrm>
              <a:off x="615895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7" y="846"/>
                  </a:lnTo>
                  <a:lnTo>
                    <a:pt x="186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"/>
            <p:cNvSpPr/>
            <p:nvPr/>
          </p:nvSpPr>
          <p:spPr>
            <a:xfrm>
              <a:off x="615895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6" y="227"/>
                  </a:lnTo>
                  <a:lnTo>
                    <a:pt x="227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"/>
            <p:cNvSpPr/>
            <p:nvPr/>
          </p:nvSpPr>
          <p:spPr>
            <a:xfrm>
              <a:off x="6115075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9" y="4025"/>
                  </a:lnTo>
                  <a:lnTo>
                    <a:pt x="269" y="2890"/>
                  </a:lnTo>
                  <a:lnTo>
                    <a:pt x="249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"/>
            <p:cNvSpPr/>
            <p:nvPr/>
          </p:nvSpPr>
          <p:spPr>
            <a:xfrm>
              <a:off x="6115075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25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27"/>
                  </a:lnTo>
                  <a:lnTo>
                    <a:pt x="228" y="846"/>
                  </a:lnTo>
                  <a:lnTo>
                    <a:pt x="24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"/>
            <p:cNvSpPr/>
            <p:nvPr/>
          </p:nvSpPr>
          <p:spPr>
            <a:xfrm>
              <a:off x="6255950" y="48741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41"/>
                  </a:lnTo>
                  <a:lnTo>
                    <a:pt x="84" y="227"/>
                  </a:lnTo>
                  <a:lnTo>
                    <a:pt x="42" y="846"/>
                  </a:lnTo>
                  <a:lnTo>
                    <a:pt x="22" y="1775"/>
                  </a:lnTo>
                  <a:lnTo>
                    <a:pt x="1" y="2890"/>
                  </a:lnTo>
                  <a:lnTo>
                    <a:pt x="22" y="4025"/>
                  </a:lnTo>
                  <a:lnTo>
                    <a:pt x="42" y="4954"/>
                  </a:lnTo>
                  <a:lnTo>
                    <a:pt x="84" y="5573"/>
                  </a:lnTo>
                  <a:lnTo>
                    <a:pt x="104" y="5738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6"/>
                  </a:lnTo>
                  <a:lnTo>
                    <a:pt x="187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"/>
            <p:cNvSpPr/>
            <p:nvPr/>
          </p:nvSpPr>
          <p:spPr>
            <a:xfrm>
              <a:off x="6255950" y="48741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04" y="5738"/>
                  </a:lnTo>
                  <a:lnTo>
                    <a:pt x="84" y="5573"/>
                  </a:lnTo>
                  <a:lnTo>
                    <a:pt x="42" y="4954"/>
                  </a:lnTo>
                  <a:lnTo>
                    <a:pt x="22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2" y="1775"/>
                  </a:lnTo>
                  <a:lnTo>
                    <a:pt x="42" y="846"/>
                  </a:lnTo>
                  <a:lnTo>
                    <a:pt x="84" y="227"/>
                  </a:lnTo>
                  <a:lnTo>
                    <a:pt x="104" y="41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7" y="227"/>
                  </a:lnTo>
                  <a:lnTo>
                    <a:pt x="228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"/>
            <p:cNvSpPr/>
            <p:nvPr/>
          </p:nvSpPr>
          <p:spPr>
            <a:xfrm>
              <a:off x="621210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0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21" y="846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21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0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45" y="5738"/>
                  </a:lnTo>
                  <a:lnTo>
                    <a:pt x="186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6"/>
                  </a:lnTo>
                  <a:lnTo>
                    <a:pt x="186" y="227"/>
                  </a:lnTo>
                  <a:lnTo>
                    <a:pt x="145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"/>
            <p:cNvSpPr/>
            <p:nvPr/>
          </p:nvSpPr>
          <p:spPr>
            <a:xfrm>
              <a:off x="621210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0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21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21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0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41"/>
                  </a:lnTo>
                  <a:lnTo>
                    <a:pt x="186" y="227"/>
                  </a:lnTo>
                  <a:lnTo>
                    <a:pt x="228" y="846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8" y="4954"/>
                  </a:lnTo>
                  <a:lnTo>
                    <a:pt x="186" y="5573"/>
                  </a:lnTo>
                  <a:lnTo>
                    <a:pt x="145" y="5738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"/>
            <p:cNvSpPr/>
            <p:nvPr/>
          </p:nvSpPr>
          <p:spPr>
            <a:xfrm>
              <a:off x="6352975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6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6"/>
                  </a:lnTo>
                  <a:lnTo>
                    <a:pt x="186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"/>
            <p:cNvSpPr/>
            <p:nvPr/>
          </p:nvSpPr>
          <p:spPr>
            <a:xfrm>
              <a:off x="6352975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6" y="227"/>
                  </a:lnTo>
                  <a:lnTo>
                    <a:pt x="228" y="846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8" y="4954"/>
                  </a:lnTo>
                  <a:lnTo>
                    <a:pt x="186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"/>
            <p:cNvSpPr/>
            <p:nvPr/>
          </p:nvSpPr>
          <p:spPr>
            <a:xfrm>
              <a:off x="6308600" y="48741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41"/>
                  </a:lnTo>
                  <a:lnTo>
                    <a:pt x="83" y="227"/>
                  </a:lnTo>
                  <a:lnTo>
                    <a:pt x="42" y="846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8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8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7" y="846"/>
                  </a:lnTo>
                  <a:lnTo>
                    <a:pt x="186" y="227"/>
                  </a:lnTo>
                  <a:lnTo>
                    <a:pt x="166" y="4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"/>
            <p:cNvSpPr/>
            <p:nvPr/>
          </p:nvSpPr>
          <p:spPr>
            <a:xfrm>
              <a:off x="6308600" y="48741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4" y="5738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6"/>
                  </a:lnTo>
                  <a:lnTo>
                    <a:pt x="83" y="227"/>
                  </a:lnTo>
                  <a:lnTo>
                    <a:pt x="104" y="41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41"/>
                  </a:lnTo>
                  <a:lnTo>
                    <a:pt x="186" y="227"/>
                  </a:lnTo>
                  <a:lnTo>
                    <a:pt x="227" y="846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6" y="5738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"/>
            <p:cNvSpPr/>
            <p:nvPr/>
          </p:nvSpPr>
          <p:spPr>
            <a:xfrm>
              <a:off x="5595450" y="4868450"/>
              <a:ext cx="809675" cy="6750"/>
            </a:xfrm>
            <a:custGeom>
              <a:rect b="b" l="l" r="r" t="t"/>
              <a:pathLst>
                <a:path extrusionOk="0" h="270" w="32387">
                  <a:moveTo>
                    <a:pt x="9887" y="1"/>
                  </a:moveTo>
                  <a:lnTo>
                    <a:pt x="4727" y="42"/>
                  </a:lnTo>
                  <a:lnTo>
                    <a:pt x="1259" y="84"/>
                  </a:lnTo>
                  <a:lnTo>
                    <a:pt x="310" y="104"/>
                  </a:lnTo>
                  <a:lnTo>
                    <a:pt x="83" y="125"/>
                  </a:lnTo>
                  <a:lnTo>
                    <a:pt x="0" y="125"/>
                  </a:lnTo>
                  <a:lnTo>
                    <a:pt x="83" y="145"/>
                  </a:lnTo>
                  <a:lnTo>
                    <a:pt x="310" y="166"/>
                  </a:lnTo>
                  <a:lnTo>
                    <a:pt x="1259" y="187"/>
                  </a:lnTo>
                  <a:lnTo>
                    <a:pt x="4727" y="228"/>
                  </a:lnTo>
                  <a:lnTo>
                    <a:pt x="9887" y="249"/>
                  </a:lnTo>
                  <a:lnTo>
                    <a:pt x="16204" y="269"/>
                  </a:lnTo>
                  <a:lnTo>
                    <a:pt x="22499" y="249"/>
                  </a:lnTo>
                  <a:lnTo>
                    <a:pt x="27659" y="228"/>
                  </a:lnTo>
                  <a:lnTo>
                    <a:pt x="31127" y="187"/>
                  </a:lnTo>
                  <a:lnTo>
                    <a:pt x="32077" y="166"/>
                  </a:lnTo>
                  <a:lnTo>
                    <a:pt x="32304" y="145"/>
                  </a:lnTo>
                  <a:lnTo>
                    <a:pt x="32386" y="125"/>
                  </a:lnTo>
                  <a:lnTo>
                    <a:pt x="32304" y="125"/>
                  </a:lnTo>
                  <a:lnTo>
                    <a:pt x="32077" y="104"/>
                  </a:lnTo>
                  <a:lnTo>
                    <a:pt x="31127" y="84"/>
                  </a:lnTo>
                  <a:lnTo>
                    <a:pt x="27659" y="42"/>
                  </a:lnTo>
                  <a:lnTo>
                    <a:pt x="2249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"/>
            <p:cNvSpPr/>
            <p:nvPr/>
          </p:nvSpPr>
          <p:spPr>
            <a:xfrm>
              <a:off x="5595450" y="4868450"/>
              <a:ext cx="809675" cy="6750"/>
            </a:xfrm>
            <a:custGeom>
              <a:rect b="b" l="l" r="r" t="t"/>
              <a:pathLst>
                <a:path extrusionOk="0" fill="none" h="270" w="32387">
                  <a:moveTo>
                    <a:pt x="32386" y="125"/>
                  </a:moveTo>
                  <a:lnTo>
                    <a:pt x="32386" y="125"/>
                  </a:lnTo>
                  <a:lnTo>
                    <a:pt x="32304" y="145"/>
                  </a:lnTo>
                  <a:lnTo>
                    <a:pt x="32077" y="166"/>
                  </a:lnTo>
                  <a:lnTo>
                    <a:pt x="31127" y="187"/>
                  </a:lnTo>
                  <a:lnTo>
                    <a:pt x="27659" y="228"/>
                  </a:lnTo>
                  <a:lnTo>
                    <a:pt x="22499" y="249"/>
                  </a:lnTo>
                  <a:lnTo>
                    <a:pt x="16204" y="269"/>
                  </a:lnTo>
                  <a:lnTo>
                    <a:pt x="16204" y="269"/>
                  </a:lnTo>
                  <a:lnTo>
                    <a:pt x="9887" y="249"/>
                  </a:lnTo>
                  <a:lnTo>
                    <a:pt x="4727" y="228"/>
                  </a:lnTo>
                  <a:lnTo>
                    <a:pt x="1259" y="187"/>
                  </a:lnTo>
                  <a:lnTo>
                    <a:pt x="310" y="166"/>
                  </a:lnTo>
                  <a:lnTo>
                    <a:pt x="83" y="145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83" y="125"/>
                  </a:lnTo>
                  <a:lnTo>
                    <a:pt x="310" y="104"/>
                  </a:lnTo>
                  <a:lnTo>
                    <a:pt x="1259" y="84"/>
                  </a:lnTo>
                  <a:lnTo>
                    <a:pt x="4727" y="42"/>
                  </a:lnTo>
                  <a:lnTo>
                    <a:pt x="9887" y="1"/>
                  </a:lnTo>
                  <a:lnTo>
                    <a:pt x="16204" y="1"/>
                  </a:lnTo>
                  <a:lnTo>
                    <a:pt x="16204" y="1"/>
                  </a:lnTo>
                  <a:lnTo>
                    <a:pt x="22499" y="1"/>
                  </a:lnTo>
                  <a:lnTo>
                    <a:pt x="27659" y="42"/>
                  </a:lnTo>
                  <a:lnTo>
                    <a:pt x="31127" y="84"/>
                  </a:lnTo>
                  <a:lnTo>
                    <a:pt x="32077" y="104"/>
                  </a:lnTo>
                  <a:lnTo>
                    <a:pt x="32304" y="125"/>
                  </a:lnTo>
                  <a:lnTo>
                    <a:pt x="32386" y="12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"/>
            <p:cNvSpPr/>
            <p:nvPr/>
          </p:nvSpPr>
          <p:spPr>
            <a:xfrm>
              <a:off x="5664600" y="5019150"/>
              <a:ext cx="806575" cy="146575"/>
            </a:xfrm>
            <a:custGeom>
              <a:rect b="b" l="l" r="r" t="t"/>
              <a:pathLst>
                <a:path extrusionOk="0" h="5863" w="32263">
                  <a:moveTo>
                    <a:pt x="0" y="0"/>
                  </a:moveTo>
                  <a:lnTo>
                    <a:pt x="0" y="5862"/>
                  </a:lnTo>
                  <a:lnTo>
                    <a:pt x="32262" y="5862"/>
                  </a:lnTo>
                  <a:lnTo>
                    <a:pt x="32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"/>
            <p:cNvSpPr/>
            <p:nvPr/>
          </p:nvSpPr>
          <p:spPr>
            <a:xfrm>
              <a:off x="5664600" y="5019150"/>
              <a:ext cx="806575" cy="146575"/>
            </a:xfrm>
            <a:custGeom>
              <a:rect b="b" l="l" r="r" t="t"/>
              <a:pathLst>
                <a:path extrusionOk="0" fill="none" h="5863" w="32263">
                  <a:moveTo>
                    <a:pt x="32262" y="5862"/>
                  </a:moveTo>
                  <a:lnTo>
                    <a:pt x="0" y="5862"/>
                  </a:lnTo>
                  <a:lnTo>
                    <a:pt x="0" y="0"/>
                  </a:lnTo>
                  <a:lnTo>
                    <a:pt x="32262" y="0"/>
                  </a:lnTo>
                  <a:lnTo>
                    <a:pt x="32262" y="586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"/>
            <p:cNvSpPr/>
            <p:nvPr/>
          </p:nvSpPr>
          <p:spPr>
            <a:xfrm>
              <a:off x="5740450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5"/>
                  </a:lnTo>
                  <a:lnTo>
                    <a:pt x="227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"/>
            <p:cNvSpPr/>
            <p:nvPr/>
          </p:nvSpPr>
          <p:spPr>
            <a:xfrm>
              <a:off x="5740450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7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7" y="4975"/>
                  </a:lnTo>
                  <a:lnTo>
                    <a:pt x="186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"/>
            <p:cNvSpPr/>
            <p:nvPr/>
          </p:nvSpPr>
          <p:spPr>
            <a:xfrm>
              <a:off x="5696575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0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04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45" y="5760"/>
                  </a:lnTo>
                  <a:lnTo>
                    <a:pt x="187" y="5595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"/>
            <p:cNvSpPr/>
            <p:nvPr/>
          </p:nvSpPr>
          <p:spPr>
            <a:xfrm>
              <a:off x="5696575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25" y="5822"/>
                  </a:moveTo>
                  <a:lnTo>
                    <a:pt x="125" y="5822"/>
                  </a:lnTo>
                  <a:lnTo>
                    <a:pt x="10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04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4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9" y="4046"/>
                  </a:lnTo>
                  <a:lnTo>
                    <a:pt x="228" y="4975"/>
                  </a:lnTo>
                  <a:lnTo>
                    <a:pt x="187" y="5595"/>
                  </a:lnTo>
                  <a:lnTo>
                    <a:pt x="145" y="5760"/>
                  </a:lnTo>
                  <a:lnTo>
                    <a:pt x="145" y="5801"/>
                  </a:lnTo>
                  <a:lnTo>
                    <a:pt x="12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"/>
            <p:cNvSpPr/>
            <p:nvPr/>
          </p:nvSpPr>
          <p:spPr>
            <a:xfrm>
              <a:off x="5837450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4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4" y="5595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5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"/>
            <p:cNvSpPr/>
            <p:nvPr/>
          </p:nvSpPr>
          <p:spPr>
            <a:xfrm>
              <a:off x="5837450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25" y="5822"/>
                  </a:moveTo>
                  <a:lnTo>
                    <a:pt x="125" y="5822"/>
                  </a:lnTo>
                  <a:lnTo>
                    <a:pt x="125" y="5801"/>
                  </a:lnTo>
                  <a:lnTo>
                    <a:pt x="104" y="5760"/>
                  </a:lnTo>
                  <a:lnTo>
                    <a:pt x="84" y="5595"/>
                  </a:lnTo>
                  <a:lnTo>
                    <a:pt x="42" y="4975"/>
                  </a:lnTo>
                  <a:lnTo>
                    <a:pt x="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68"/>
                  </a:lnTo>
                  <a:lnTo>
                    <a:pt x="84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4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9" y="4046"/>
                  </a:lnTo>
                  <a:lnTo>
                    <a:pt x="228" y="4975"/>
                  </a:lnTo>
                  <a:lnTo>
                    <a:pt x="187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2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"/>
            <p:cNvSpPr/>
            <p:nvPr/>
          </p:nvSpPr>
          <p:spPr>
            <a:xfrm>
              <a:off x="5793075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25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25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66" y="5801"/>
                  </a:lnTo>
                  <a:lnTo>
                    <a:pt x="166" y="5760"/>
                  </a:lnTo>
                  <a:lnTo>
                    <a:pt x="187" y="5595"/>
                  </a:lnTo>
                  <a:lnTo>
                    <a:pt x="24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66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"/>
            <p:cNvSpPr/>
            <p:nvPr/>
          </p:nvSpPr>
          <p:spPr>
            <a:xfrm>
              <a:off x="5793075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45" y="5822"/>
                  </a:moveTo>
                  <a:lnTo>
                    <a:pt x="145" y="5822"/>
                  </a:lnTo>
                  <a:lnTo>
                    <a:pt x="125" y="5801"/>
                  </a:lnTo>
                  <a:lnTo>
                    <a:pt x="125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25" y="63"/>
                  </a:lnTo>
                  <a:lnTo>
                    <a:pt x="125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6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4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48" y="4975"/>
                  </a:lnTo>
                  <a:lnTo>
                    <a:pt x="187" y="5595"/>
                  </a:lnTo>
                  <a:lnTo>
                    <a:pt x="166" y="5760"/>
                  </a:lnTo>
                  <a:lnTo>
                    <a:pt x="166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"/>
            <p:cNvSpPr/>
            <p:nvPr/>
          </p:nvSpPr>
          <p:spPr>
            <a:xfrm>
              <a:off x="5934475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0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0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45" y="5760"/>
                  </a:lnTo>
                  <a:lnTo>
                    <a:pt x="186" y="5595"/>
                  </a:lnTo>
                  <a:lnTo>
                    <a:pt x="228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68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"/>
            <p:cNvSpPr/>
            <p:nvPr/>
          </p:nvSpPr>
          <p:spPr>
            <a:xfrm>
              <a:off x="5934475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24" y="5822"/>
                  </a:moveTo>
                  <a:lnTo>
                    <a:pt x="124" y="5822"/>
                  </a:lnTo>
                  <a:lnTo>
                    <a:pt x="10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0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0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6" y="228"/>
                  </a:lnTo>
                  <a:lnTo>
                    <a:pt x="228" y="868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46"/>
                  </a:lnTo>
                  <a:lnTo>
                    <a:pt x="228" y="4975"/>
                  </a:lnTo>
                  <a:lnTo>
                    <a:pt x="186" y="5595"/>
                  </a:lnTo>
                  <a:lnTo>
                    <a:pt x="145" y="5760"/>
                  </a:lnTo>
                  <a:lnTo>
                    <a:pt x="145" y="5801"/>
                  </a:lnTo>
                  <a:lnTo>
                    <a:pt x="124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"/>
            <p:cNvSpPr/>
            <p:nvPr/>
          </p:nvSpPr>
          <p:spPr>
            <a:xfrm>
              <a:off x="5890100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5"/>
                  </a:lnTo>
                  <a:lnTo>
                    <a:pt x="227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"/>
            <p:cNvSpPr/>
            <p:nvPr/>
          </p:nvSpPr>
          <p:spPr>
            <a:xfrm>
              <a:off x="5890100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7" y="4975"/>
                  </a:lnTo>
                  <a:lnTo>
                    <a:pt x="186" y="5595"/>
                  </a:lnTo>
                  <a:lnTo>
                    <a:pt x="165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"/>
            <p:cNvSpPr/>
            <p:nvPr/>
          </p:nvSpPr>
          <p:spPr>
            <a:xfrm>
              <a:off x="6030975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2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66" y="5801"/>
                  </a:lnTo>
                  <a:lnTo>
                    <a:pt x="166" y="5760"/>
                  </a:lnTo>
                  <a:lnTo>
                    <a:pt x="186" y="5595"/>
                  </a:lnTo>
                  <a:lnTo>
                    <a:pt x="24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8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66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"/>
            <p:cNvSpPr/>
            <p:nvPr/>
          </p:nvSpPr>
          <p:spPr>
            <a:xfrm>
              <a:off x="6030975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2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2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6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4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48" y="4975"/>
                  </a:lnTo>
                  <a:lnTo>
                    <a:pt x="186" y="5595"/>
                  </a:lnTo>
                  <a:lnTo>
                    <a:pt x="166" y="5760"/>
                  </a:lnTo>
                  <a:lnTo>
                    <a:pt x="166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"/>
            <p:cNvSpPr/>
            <p:nvPr/>
          </p:nvSpPr>
          <p:spPr>
            <a:xfrm>
              <a:off x="5987100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2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5"/>
                  </a:lnTo>
                  <a:lnTo>
                    <a:pt x="228" y="4975"/>
                  </a:lnTo>
                  <a:lnTo>
                    <a:pt x="249" y="4046"/>
                  </a:lnTo>
                  <a:lnTo>
                    <a:pt x="269" y="2911"/>
                  </a:lnTo>
                  <a:lnTo>
                    <a:pt x="24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"/>
            <p:cNvSpPr/>
            <p:nvPr/>
          </p:nvSpPr>
          <p:spPr>
            <a:xfrm>
              <a:off x="5987100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25" y="5822"/>
                  </a:moveTo>
                  <a:lnTo>
                    <a:pt x="125" y="5822"/>
                  </a:lnTo>
                  <a:lnTo>
                    <a:pt x="125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4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9" y="4046"/>
                  </a:lnTo>
                  <a:lnTo>
                    <a:pt x="228" y="4975"/>
                  </a:lnTo>
                  <a:lnTo>
                    <a:pt x="187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2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"/>
            <p:cNvSpPr/>
            <p:nvPr/>
          </p:nvSpPr>
          <p:spPr>
            <a:xfrm>
              <a:off x="6127975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4" y="228"/>
                  </a:lnTo>
                  <a:lnTo>
                    <a:pt x="42" y="868"/>
                  </a:lnTo>
                  <a:lnTo>
                    <a:pt x="22" y="1776"/>
                  </a:lnTo>
                  <a:lnTo>
                    <a:pt x="1" y="2911"/>
                  </a:lnTo>
                  <a:lnTo>
                    <a:pt x="22" y="4046"/>
                  </a:lnTo>
                  <a:lnTo>
                    <a:pt x="42" y="4975"/>
                  </a:lnTo>
                  <a:lnTo>
                    <a:pt x="84" y="5595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5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"/>
            <p:cNvSpPr/>
            <p:nvPr/>
          </p:nvSpPr>
          <p:spPr>
            <a:xfrm>
              <a:off x="6127975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45" y="5822"/>
                  </a:moveTo>
                  <a:lnTo>
                    <a:pt x="145" y="5822"/>
                  </a:lnTo>
                  <a:lnTo>
                    <a:pt x="125" y="5801"/>
                  </a:lnTo>
                  <a:lnTo>
                    <a:pt x="104" y="5760"/>
                  </a:lnTo>
                  <a:lnTo>
                    <a:pt x="84" y="5595"/>
                  </a:lnTo>
                  <a:lnTo>
                    <a:pt x="42" y="4975"/>
                  </a:lnTo>
                  <a:lnTo>
                    <a:pt x="22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2" y="1776"/>
                  </a:lnTo>
                  <a:lnTo>
                    <a:pt x="42" y="868"/>
                  </a:lnTo>
                  <a:lnTo>
                    <a:pt x="84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8" y="4975"/>
                  </a:lnTo>
                  <a:lnTo>
                    <a:pt x="187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"/>
            <p:cNvSpPr/>
            <p:nvPr/>
          </p:nvSpPr>
          <p:spPr>
            <a:xfrm>
              <a:off x="6084125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5"/>
                  </a:lnTo>
                  <a:lnTo>
                    <a:pt x="228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"/>
            <p:cNvSpPr/>
            <p:nvPr/>
          </p:nvSpPr>
          <p:spPr>
            <a:xfrm>
              <a:off x="6084125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24" y="5822"/>
                  </a:moveTo>
                  <a:lnTo>
                    <a:pt x="124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0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68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46"/>
                  </a:lnTo>
                  <a:lnTo>
                    <a:pt x="228" y="4975"/>
                  </a:lnTo>
                  <a:lnTo>
                    <a:pt x="186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24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"/>
            <p:cNvSpPr/>
            <p:nvPr/>
          </p:nvSpPr>
          <p:spPr>
            <a:xfrm>
              <a:off x="6225000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5"/>
                  </a:lnTo>
                  <a:lnTo>
                    <a:pt x="228" y="4975"/>
                  </a:lnTo>
                  <a:lnTo>
                    <a:pt x="248" y="404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"/>
            <p:cNvSpPr/>
            <p:nvPr/>
          </p:nvSpPr>
          <p:spPr>
            <a:xfrm>
              <a:off x="6225000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24" y="5822"/>
                  </a:moveTo>
                  <a:lnTo>
                    <a:pt x="124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1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68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46"/>
                  </a:lnTo>
                  <a:lnTo>
                    <a:pt x="228" y="4975"/>
                  </a:lnTo>
                  <a:lnTo>
                    <a:pt x="186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24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"/>
            <p:cNvSpPr/>
            <p:nvPr/>
          </p:nvSpPr>
          <p:spPr>
            <a:xfrm>
              <a:off x="6180625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2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65" y="5801"/>
                  </a:lnTo>
                  <a:lnTo>
                    <a:pt x="165" y="5760"/>
                  </a:lnTo>
                  <a:lnTo>
                    <a:pt x="207" y="5595"/>
                  </a:lnTo>
                  <a:lnTo>
                    <a:pt x="24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8" y="868"/>
                  </a:lnTo>
                  <a:lnTo>
                    <a:pt x="207" y="228"/>
                  </a:lnTo>
                  <a:lnTo>
                    <a:pt x="165" y="63"/>
                  </a:lnTo>
                  <a:lnTo>
                    <a:pt x="16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"/>
            <p:cNvSpPr/>
            <p:nvPr/>
          </p:nvSpPr>
          <p:spPr>
            <a:xfrm>
              <a:off x="6180625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2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2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5" y="21"/>
                  </a:lnTo>
                  <a:lnTo>
                    <a:pt x="165" y="63"/>
                  </a:lnTo>
                  <a:lnTo>
                    <a:pt x="207" y="228"/>
                  </a:lnTo>
                  <a:lnTo>
                    <a:pt x="24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48" y="4975"/>
                  </a:lnTo>
                  <a:lnTo>
                    <a:pt x="207" y="5595"/>
                  </a:lnTo>
                  <a:lnTo>
                    <a:pt x="165" y="5760"/>
                  </a:lnTo>
                  <a:lnTo>
                    <a:pt x="16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"/>
            <p:cNvSpPr/>
            <p:nvPr/>
          </p:nvSpPr>
          <p:spPr>
            <a:xfrm>
              <a:off x="6322025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24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68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46"/>
                  </a:lnTo>
                  <a:lnTo>
                    <a:pt x="41" y="4975"/>
                  </a:lnTo>
                  <a:lnTo>
                    <a:pt x="83" y="5595"/>
                  </a:lnTo>
                  <a:lnTo>
                    <a:pt x="103" y="5760"/>
                  </a:lnTo>
                  <a:lnTo>
                    <a:pt x="124" y="5801"/>
                  </a:lnTo>
                  <a:lnTo>
                    <a:pt x="124" y="5822"/>
                  </a:lnTo>
                  <a:lnTo>
                    <a:pt x="145" y="5801"/>
                  </a:lnTo>
                  <a:lnTo>
                    <a:pt x="165" y="5760"/>
                  </a:lnTo>
                  <a:lnTo>
                    <a:pt x="186" y="5595"/>
                  </a:lnTo>
                  <a:lnTo>
                    <a:pt x="227" y="4975"/>
                  </a:lnTo>
                  <a:lnTo>
                    <a:pt x="248" y="4046"/>
                  </a:lnTo>
                  <a:lnTo>
                    <a:pt x="268" y="2911"/>
                  </a:lnTo>
                  <a:lnTo>
                    <a:pt x="248" y="1776"/>
                  </a:lnTo>
                  <a:lnTo>
                    <a:pt x="227" y="868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"/>
            <p:cNvSpPr/>
            <p:nvPr/>
          </p:nvSpPr>
          <p:spPr>
            <a:xfrm>
              <a:off x="6322025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24" y="5822"/>
                  </a:moveTo>
                  <a:lnTo>
                    <a:pt x="124" y="5822"/>
                  </a:lnTo>
                  <a:lnTo>
                    <a:pt x="124" y="5801"/>
                  </a:lnTo>
                  <a:lnTo>
                    <a:pt x="103" y="5760"/>
                  </a:lnTo>
                  <a:lnTo>
                    <a:pt x="83" y="5595"/>
                  </a:lnTo>
                  <a:lnTo>
                    <a:pt x="41" y="4975"/>
                  </a:lnTo>
                  <a:lnTo>
                    <a:pt x="0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1" y="868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68"/>
                  </a:lnTo>
                  <a:lnTo>
                    <a:pt x="24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48" y="4046"/>
                  </a:lnTo>
                  <a:lnTo>
                    <a:pt x="227" y="4975"/>
                  </a:lnTo>
                  <a:lnTo>
                    <a:pt x="186" y="5595"/>
                  </a:lnTo>
                  <a:lnTo>
                    <a:pt x="165" y="5760"/>
                  </a:lnTo>
                  <a:lnTo>
                    <a:pt x="145" y="5801"/>
                  </a:lnTo>
                  <a:lnTo>
                    <a:pt x="124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"/>
            <p:cNvSpPr/>
            <p:nvPr/>
          </p:nvSpPr>
          <p:spPr>
            <a:xfrm>
              <a:off x="6277625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2" y="1776"/>
                  </a:lnTo>
                  <a:lnTo>
                    <a:pt x="1" y="2911"/>
                  </a:lnTo>
                  <a:lnTo>
                    <a:pt x="22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7" y="5595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"/>
            <p:cNvSpPr/>
            <p:nvPr/>
          </p:nvSpPr>
          <p:spPr>
            <a:xfrm>
              <a:off x="6277625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45" y="5822"/>
                  </a:moveTo>
                  <a:lnTo>
                    <a:pt x="145" y="5822"/>
                  </a:lnTo>
                  <a:lnTo>
                    <a:pt x="125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2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2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8" y="4975"/>
                  </a:lnTo>
                  <a:lnTo>
                    <a:pt x="187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6418500" y="5021200"/>
              <a:ext cx="6750" cy="145550"/>
            </a:xfrm>
            <a:custGeom>
              <a:rect b="b" l="l" r="r" t="t"/>
              <a:pathLst>
                <a:path extrusionOk="0" h="5822" w="270">
                  <a:moveTo>
                    <a:pt x="145" y="1"/>
                  </a:moveTo>
                  <a:lnTo>
                    <a:pt x="125" y="21"/>
                  </a:lnTo>
                  <a:lnTo>
                    <a:pt x="125" y="63"/>
                  </a:lnTo>
                  <a:lnTo>
                    <a:pt x="84" y="228"/>
                  </a:lnTo>
                  <a:lnTo>
                    <a:pt x="42" y="868"/>
                  </a:lnTo>
                  <a:lnTo>
                    <a:pt x="22" y="1776"/>
                  </a:lnTo>
                  <a:lnTo>
                    <a:pt x="1" y="2911"/>
                  </a:lnTo>
                  <a:lnTo>
                    <a:pt x="22" y="4046"/>
                  </a:lnTo>
                  <a:lnTo>
                    <a:pt x="42" y="4975"/>
                  </a:lnTo>
                  <a:lnTo>
                    <a:pt x="84" y="5595"/>
                  </a:lnTo>
                  <a:lnTo>
                    <a:pt x="125" y="5760"/>
                  </a:lnTo>
                  <a:lnTo>
                    <a:pt x="125" y="5801"/>
                  </a:lnTo>
                  <a:lnTo>
                    <a:pt x="145" y="5822"/>
                  </a:lnTo>
                  <a:lnTo>
                    <a:pt x="166" y="5801"/>
                  </a:lnTo>
                  <a:lnTo>
                    <a:pt x="166" y="5760"/>
                  </a:lnTo>
                  <a:lnTo>
                    <a:pt x="207" y="5595"/>
                  </a:lnTo>
                  <a:lnTo>
                    <a:pt x="249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9" y="868"/>
                  </a:lnTo>
                  <a:lnTo>
                    <a:pt x="207" y="228"/>
                  </a:lnTo>
                  <a:lnTo>
                    <a:pt x="166" y="63"/>
                  </a:lnTo>
                  <a:lnTo>
                    <a:pt x="166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"/>
            <p:cNvSpPr/>
            <p:nvPr/>
          </p:nvSpPr>
          <p:spPr>
            <a:xfrm>
              <a:off x="6418500" y="5021200"/>
              <a:ext cx="6750" cy="145550"/>
            </a:xfrm>
            <a:custGeom>
              <a:rect b="b" l="l" r="r" t="t"/>
              <a:pathLst>
                <a:path extrusionOk="0" fill="none" h="5822" w="270">
                  <a:moveTo>
                    <a:pt x="145" y="5822"/>
                  </a:moveTo>
                  <a:lnTo>
                    <a:pt x="145" y="5822"/>
                  </a:lnTo>
                  <a:lnTo>
                    <a:pt x="125" y="5801"/>
                  </a:lnTo>
                  <a:lnTo>
                    <a:pt x="125" y="5760"/>
                  </a:lnTo>
                  <a:lnTo>
                    <a:pt x="84" y="5595"/>
                  </a:lnTo>
                  <a:lnTo>
                    <a:pt x="42" y="4975"/>
                  </a:lnTo>
                  <a:lnTo>
                    <a:pt x="22" y="404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2" y="1776"/>
                  </a:lnTo>
                  <a:lnTo>
                    <a:pt x="42" y="868"/>
                  </a:lnTo>
                  <a:lnTo>
                    <a:pt x="84" y="228"/>
                  </a:lnTo>
                  <a:lnTo>
                    <a:pt x="125" y="63"/>
                  </a:lnTo>
                  <a:lnTo>
                    <a:pt x="125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6" y="21"/>
                  </a:lnTo>
                  <a:lnTo>
                    <a:pt x="166" y="63"/>
                  </a:lnTo>
                  <a:lnTo>
                    <a:pt x="207" y="228"/>
                  </a:lnTo>
                  <a:lnTo>
                    <a:pt x="249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49" y="4975"/>
                  </a:lnTo>
                  <a:lnTo>
                    <a:pt x="207" y="5595"/>
                  </a:lnTo>
                  <a:lnTo>
                    <a:pt x="166" y="5760"/>
                  </a:lnTo>
                  <a:lnTo>
                    <a:pt x="166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"/>
            <p:cNvSpPr/>
            <p:nvPr/>
          </p:nvSpPr>
          <p:spPr>
            <a:xfrm>
              <a:off x="6374650" y="5021200"/>
              <a:ext cx="6725" cy="145550"/>
            </a:xfrm>
            <a:custGeom>
              <a:rect b="b" l="l" r="r" t="t"/>
              <a:pathLst>
                <a:path extrusionOk="0" h="5822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68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46"/>
                  </a:lnTo>
                  <a:lnTo>
                    <a:pt x="42" y="4975"/>
                  </a:lnTo>
                  <a:lnTo>
                    <a:pt x="83" y="5595"/>
                  </a:lnTo>
                  <a:lnTo>
                    <a:pt x="104" y="5760"/>
                  </a:lnTo>
                  <a:lnTo>
                    <a:pt x="124" y="5801"/>
                  </a:lnTo>
                  <a:lnTo>
                    <a:pt x="145" y="5822"/>
                  </a:lnTo>
                  <a:lnTo>
                    <a:pt x="145" y="5801"/>
                  </a:lnTo>
                  <a:lnTo>
                    <a:pt x="166" y="5760"/>
                  </a:lnTo>
                  <a:lnTo>
                    <a:pt x="186" y="5595"/>
                  </a:lnTo>
                  <a:lnTo>
                    <a:pt x="228" y="4975"/>
                  </a:lnTo>
                  <a:lnTo>
                    <a:pt x="269" y="404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68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"/>
            <p:cNvSpPr/>
            <p:nvPr/>
          </p:nvSpPr>
          <p:spPr>
            <a:xfrm>
              <a:off x="6374650" y="5021200"/>
              <a:ext cx="6725" cy="145550"/>
            </a:xfrm>
            <a:custGeom>
              <a:rect b="b" l="l" r="r" t="t"/>
              <a:pathLst>
                <a:path extrusionOk="0" fill="none" h="5822" w="269">
                  <a:moveTo>
                    <a:pt x="145" y="5822"/>
                  </a:moveTo>
                  <a:lnTo>
                    <a:pt x="145" y="5822"/>
                  </a:lnTo>
                  <a:lnTo>
                    <a:pt x="124" y="5801"/>
                  </a:lnTo>
                  <a:lnTo>
                    <a:pt x="104" y="5760"/>
                  </a:lnTo>
                  <a:lnTo>
                    <a:pt x="83" y="5595"/>
                  </a:lnTo>
                  <a:lnTo>
                    <a:pt x="42" y="4975"/>
                  </a:lnTo>
                  <a:lnTo>
                    <a:pt x="21" y="404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2" y="868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68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46"/>
                  </a:lnTo>
                  <a:lnTo>
                    <a:pt x="228" y="4975"/>
                  </a:lnTo>
                  <a:lnTo>
                    <a:pt x="186" y="5595"/>
                  </a:lnTo>
                  <a:lnTo>
                    <a:pt x="166" y="5760"/>
                  </a:lnTo>
                  <a:lnTo>
                    <a:pt x="145" y="5801"/>
                  </a:lnTo>
                  <a:lnTo>
                    <a:pt x="145" y="582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5658925" y="5016050"/>
              <a:ext cx="812250" cy="6725"/>
            </a:xfrm>
            <a:custGeom>
              <a:rect b="b" l="l" r="r" t="t"/>
              <a:pathLst>
                <a:path extrusionOk="0" h="269" w="32490">
                  <a:moveTo>
                    <a:pt x="9929" y="0"/>
                  </a:moveTo>
                  <a:lnTo>
                    <a:pt x="4768" y="21"/>
                  </a:lnTo>
                  <a:lnTo>
                    <a:pt x="1280" y="83"/>
                  </a:lnTo>
                  <a:lnTo>
                    <a:pt x="330" y="104"/>
                  </a:lnTo>
                  <a:lnTo>
                    <a:pt x="103" y="104"/>
                  </a:lnTo>
                  <a:lnTo>
                    <a:pt x="0" y="124"/>
                  </a:lnTo>
                  <a:lnTo>
                    <a:pt x="103" y="145"/>
                  </a:lnTo>
                  <a:lnTo>
                    <a:pt x="330" y="145"/>
                  </a:lnTo>
                  <a:lnTo>
                    <a:pt x="1280" y="186"/>
                  </a:lnTo>
                  <a:lnTo>
                    <a:pt x="4768" y="227"/>
                  </a:lnTo>
                  <a:lnTo>
                    <a:pt x="9929" y="248"/>
                  </a:lnTo>
                  <a:lnTo>
                    <a:pt x="16245" y="269"/>
                  </a:lnTo>
                  <a:lnTo>
                    <a:pt x="22582" y="248"/>
                  </a:lnTo>
                  <a:lnTo>
                    <a:pt x="27742" y="227"/>
                  </a:lnTo>
                  <a:lnTo>
                    <a:pt x="31210" y="186"/>
                  </a:lnTo>
                  <a:lnTo>
                    <a:pt x="32159" y="145"/>
                  </a:lnTo>
                  <a:lnTo>
                    <a:pt x="32407" y="145"/>
                  </a:lnTo>
                  <a:lnTo>
                    <a:pt x="32489" y="124"/>
                  </a:lnTo>
                  <a:lnTo>
                    <a:pt x="32407" y="104"/>
                  </a:lnTo>
                  <a:lnTo>
                    <a:pt x="32159" y="104"/>
                  </a:lnTo>
                  <a:lnTo>
                    <a:pt x="31210" y="83"/>
                  </a:lnTo>
                  <a:lnTo>
                    <a:pt x="27742" y="21"/>
                  </a:lnTo>
                  <a:lnTo>
                    <a:pt x="2258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"/>
            <p:cNvSpPr/>
            <p:nvPr/>
          </p:nvSpPr>
          <p:spPr>
            <a:xfrm>
              <a:off x="5658925" y="5016050"/>
              <a:ext cx="812250" cy="6725"/>
            </a:xfrm>
            <a:custGeom>
              <a:rect b="b" l="l" r="r" t="t"/>
              <a:pathLst>
                <a:path extrusionOk="0" fill="none" h="269" w="32490">
                  <a:moveTo>
                    <a:pt x="32489" y="124"/>
                  </a:moveTo>
                  <a:lnTo>
                    <a:pt x="32489" y="124"/>
                  </a:lnTo>
                  <a:lnTo>
                    <a:pt x="32407" y="145"/>
                  </a:lnTo>
                  <a:lnTo>
                    <a:pt x="32159" y="145"/>
                  </a:lnTo>
                  <a:lnTo>
                    <a:pt x="31210" y="186"/>
                  </a:lnTo>
                  <a:lnTo>
                    <a:pt x="27742" y="227"/>
                  </a:lnTo>
                  <a:lnTo>
                    <a:pt x="22582" y="248"/>
                  </a:lnTo>
                  <a:lnTo>
                    <a:pt x="16245" y="269"/>
                  </a:lnTo>
                  <a:lnTo>
                    <a:pt x="16245" y="269"/>
                  </a:lnTo>
                  <a:lnTo>
                    <a:pt x="9929" y="248"/>
                  </a:lnTo>
                  <a:lnTo>
                    <a:pt x="4768" y="227"/>
                  </a:lnTo>
                  <a:lnTo>
                    <a:pt x="1280" y="186"/>
                  </a:lnTo>
                  <a:lnTo>
                    <a:pt x="330" y="145"/>
                  </a:lnTo>
                  <a:lnTo>
                    <a:pt x="103" y="145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103" y="104"/>
                  </a:lnTo>
                  <a:lnTo>
                    <a:pt x="330" y="104"/>
                  </a:lnTo>
                  <a:lnTo>
                    <a:pt x="1280" y="83"/>
                  </a:lnTo>
                  <a:lnTo>
                    <a:pt x="4768" y="21"/>
                  </a:lnTo>
                  <a:lnTo>
                    <a:pt x="9929" y="0"/>
                  </a:lnTo>
                  <a:lnTo>
                    <a:pt x="16245" y="0"/>
                  </a:lnTo>
                  <a:lnTo>
                    <a:pt x="16245" y="0"/>
                  </a:lnTo>
                  <a:lnTo>
                    <a:pt x="22582" y="0"/>
                  </a:lnTo>
                  <a:lnTo>
                    <a:pt x="27742" y="21"/>
                  </a:lnTo>
                  <a:lnTo>
                    <a:pt x="31210" y="83"/>
                  </a:lnTo>
                  <a:lnTo>
                    <a:pt x="32159" y="104"/>
                  </a:lnTo>
                  <a:lnTo>
                    <a:pt x="32407" y="104"/>
                  </a:lnTo>
                  <a:lnTo>
                    <a:pt x="32489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"/>
            <p:cNvSpPr/>
            <p:nvPr/>
          </p:nvSpPr>
          <p:spPr>
            <a:xfrm>
              <a:off x="5601625" y="5164675"/>
              <a:ext cx="806600" cy="146050"/>
            </a:xfrm>
            <a:custGeom>
              <a:rect b="b" l="l" r="r" t="t"/>
              <a:pathLst>
                <a:path extrusionOk="0" h="5842" w="32264">
                  <a:moveTo>
                    <a:pt x="1" y="0"/>
                  </a:moveTo>
                  <a:lnTo>
                    <a:pt x="1" y="5842"/>
                  </a:lnTo>
                  <a:lnTo>
                    <a:pt x="32263" y="5842"/>
                  </a:lnTo>
                  <a:lnTo>
                    <a:pt x="322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"/>
            <p:cNvSpPr/>
            <p:nvPr/>
          </p:nvSpPr>
          <p:spPr>
            <a:xfrm>
              <a:off x="5601625" y="5164675"/>
              <a:ext cx="806600" cy="146050"/>
            </a:xfrm>
            <a:custGeom>
              <a:rect b="b" l="l" r="r" t="t"/>
              <a:pathLst>
                <a:path extrusionOk="0" fill="none" h="5842" w="32264">
                  <a:moveTo>
                    <a:pt x="32263" y="5842"/>
                  </a:moveTo>
                  <a:lnTo>
                    <a:pt x="1" y="5842"/>
                  </a:lnTo>
                  <a:lnTo>
                    <a:pt x="1" y="0"/>
                  </a:lnTo>
                  <a:lnTo>
                    <a:pt x="32263" y="0"/>
                  </a:lnTo>
                  <a:lnTo>
                    <a:pt x="32263" y="58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"/>
            <p:cNvSpPr/>
            <p:nvPr/>
          </p:nvSpPr>
          <p:spPr>
            <a:xfrm>
              <a:off x="567750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03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03" y="5801"/>
                  </a:lnTo>
                  <a:lnTo>
                    <a:pt x="145" y="5801"/>
                  </a:lnTo>
                  <a:lnTo>
                    <a:pt x="14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48" y="4026"/>
                  </a:lnTo>
                  <a:lnTo>
                    <a:pt x="268" y="2911"/>
                  </a:lnTo>
                  <a:lnTo>
                    <a:pt x="24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"/>
            <p:cNvSpPr/>
            <p:nvPr/>
          </p:nvSpPr>
          <p:spPr>
            <a:xfrm>
              <a:off x="567750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03" y="5801"/>
                  </a:lnTo>
                  <a:lnTo>
                    <a:pt x="103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0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03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4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4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45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"/>
            <p:cNvSpPr/>
            <p:nvPr/>
          </p:nvSpPr>
          <p:spPr>
            <a:xfrm>
              <a:off x="5633125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4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24" y="5801"/>
                  </a:lnTo>
                  <a:lnTo>
                    <a:pt x="144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68" y="4026"/>
                  </a:lnTo>
                  <a:lnTo>
                    <a:pt x="268" y="2911"/>
                  </a:lnTo>
                  <a:lnTo>
                    <a:pt x="26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4" y="2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"/>
            <p:cNvSpPr/>
            <p:nvPr/>
          </p:nvSpPr>
          <p:spPr>
            <a:xfrm>
              <a:off x="577400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24" y="5739"/>
                  </a:lnTo>
                  <a:lnTo>
                    <a:pt x="124" y="5801"/>
                  </a:lnTo>
                  <a:lnTo>
                    <a:pt x="165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68" y="4026"/>
                  </a:lnTo>
                  <a:lnTo>
                    <a:pt x="268" y="2911"/>
                  </a:lnTo>
                  <a:lnTo>
                    <a:pt x="26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6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"/>
            <p:cNvSpPr/>
            <p:nvPr/>
          </p:nvSpPr>
          <p:spPr>
            <a:xfrm>
              <a:off x="577400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24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21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2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6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6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65" y="5739"/>
                  </a:lnTo>
                  <a:lnTo>
                    <a:pt x="165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"/>
            <p:cNvSpPr/>
            <p:nvPr/>
          </p:nvSpPr>
          <p:spPr>
            <a:xfrm>
              <a:off x="5730125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6" y="5739"/>
                  </a:lnTo>
                  <a:lnTo>
                    <a:pt x="186" y="5574"/>
                  </a:lnTo>
                  <a:lnTo>
                    <a:pt x="228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47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"/>
            <p:cNvSpPr/>
            <p:nvPr/>
          </p:nvSpPr>
          <p:spPr>
            <a:xfrm>
              <a:off x="5730125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24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8" y="4955"/>
                  </a:lnTo>
                  <a:lnTo>
                    <a:pt x="186" y="5574"/>
                  </a:lnTo>
                  <a:lnTo>
                    <a:pt x="166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"/>
            <p:cNvSpPr/>
            <p:nvPr/>
          </p:nvSpPr>
          <p:spPr>
            <a:xfrm>
              <a:off x="587100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6" y="5739"/>
                  </a:lnTo>
                  <a:lnTo>
                    <a:pt x="186" y="5574"/>
                  </a:lnTo>
                  <a:lnTo>
                    <a:pt x="228" y="4955"/>
                  </a:lnTo>
                  <a:lnTo>
                    <a:pt x="269" y="402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47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"/>
            <p:cNvSpPr/>
            <p:nvPr/>
          </p:nvSpPr>
          <p:spPr>
            <a:xfrm>
              <a:off x="587100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2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47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26"/>
                  </a:lnTo>
                  <a:lnTo>
                    <a:pt x="228" y="4955"/>
                  </a:lnTo>
                  <a:lnTo>
                    <a:pt x="186" y="5574"/>
                  </a:lnTo>
                  <a:lnTo>
                    <a:pt x="166" y="5739"/>
                  </a:lnTo>
                  <a:lnTo>
                    <a:pt x="145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"/>
            <p:cNvSpPr/>
            <p:nvPr/>
          </p:nvSpPr>
          <p:spPr>
            <a:xfrm>
              <a:off x="582715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4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48" y="4026"/>
                  </a:lnTo>
                  <a:lnTo>
                    <a:pt x="268" y="2911"/>
                  </a:lnTo>
                  <a:lnTo>
                    <a:pt x="24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"/>
            <p:cNvSpPr/>
            <p:nvPr/>
          </p:nvSpPr>
          <p:spPr>
            <a:xfrm>
              <a:off x="582715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24" y="5801"/>
                  </a:lnTo>
                  <a:lnTo>
                    <a:pt x="103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0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4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4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45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"/>
            <p:cNvSpPr/>
            <p:nvPr/>
          </p:nvSpPr>
          <p:spPr>
            <a:xfrm>
              <a:off x="5968025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"/>
            <p:cNvSpPr/>
            <p:nvPr/>
          </p:nvSpPr>
          <p:spPr>
            <a:xfrm>
              <a:off x="5968025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24" y="5801"/>
                  </a:lnTo>
                  <a:lnTo>
                    <a:pt x="103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0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65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"/>
            <p:cNvSpPr/>
            <p:nvPr/>
          </p:nvSpPr>
          <p:spPr>
            <a:xfrm>
              <a:off x="592365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24" y="5739"/>
                  </a:lnTo>
                  <a:lnTo>
                    <a:pt x="124" y="5801"/>
                  </a:lnTo>
                  <a:lnTo>
                    <a:pt x="165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48" y="4955"/>
                  </a:lnTo>
                  <a:lnTo>
                    <a:pt x="268" y="4026"/>
                  </a:lnTo>
                  <a:lnTo>
                    <a:pt x="268" y="2911"/>
                  </a:lnTo>
                  <a:lnTo>
                    <a:pt x="268" y="1776"/>
                  </a:lnTo>
                  <a:lnTo>
                    <a:pt x="248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6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"/>
            <p:cNvSpPr/>
            <p:nvPr/>
          </p:nvSpPr>
          <p:spPr>
            <a:xfrm>
              <a:off x="592365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24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21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2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48" y="847"/>
                  </a:lnTo>
                  <a:lnTo>
                    <a:pt x="26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68" y="4026"/>
                  </a:lnTo>
                  <a:lnTo>
                    <a:pt x="248" y="4955"/>
                  </a:lnTo>
                  <a:lnTo>
                    <a:pt x="186" y="5574"/>
                  </a:lnTo>
                  <a:lnTo>
                    <a:pt x="165" y="5739"/>
                  </a:lnTo>
                  <a:lnTo>
                    <a:pt x="165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"/>
            <p:cNvSpPr/>
            <p:nvPr/>
          </p:nvSpPr>
          <p:spPr>
            <a:xfrm>
              <a:off x="6065025" y="5166725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5" y="5801"/>
                  </a:lnTo>
                  <a:lnTo>
                    <a:pt x="145" y="5801"/>
                  </a:lnTo>
                  <a:lnTo>
                    <a:pt x="145" y="5739"/>
                  </a:lnTo>
                  <a:lnTo>
                    <a:pt x="186" y="5574"/>
                  </a:lnTo>
                  <a:lnTo>
                    <a:pt x="228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47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"/>
            <p:cNvSpPr/>
            <p:nvPr/>
          </p:nvSpPr>
          <p:spPr>
            <a:xfrm>
              <a:off x="6065025" y="5166725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1"/>
                  </a:moveTo>
                  <a:lnTo>
                    <a:pt x="125" y="5801"/>
                  </a:lnTo>
                  <a:lnTo>
                    <a:pt x="125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6" y="228"/>
                  </a:lnTo>
                  <a:lnTo>
                    <a:pt x="228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8" y="4955"/>
                  </a:lnTo>
                  <a:lnTo>
                    <a:pt x="186" y="5574"/>
                  </a:lnTo>
                  <a:lnTo>
                    <a:pt x="145" y="5739"/>
                  </a:lnTo>
                  <a:lnTo>
                    <a:pt x="145" y="5801"/>
                  </a:lnTo>
                  <a:lnTo>
                    <a:pt x="12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"/>
            <p:cNvSpPr/>
            <p:nvPr/>
          </p:nvSpPr>
          <p:spPr>
            <a:xfrm>
              <a:off x="602065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6" y="5739"/>
                  </a:lnTo>
                  <a:lnTo>
                    <a:pt x="186" y="5574"/>
                  </a:lnTo>
                  <a:lnTo>
                    <a:pt x="228" y="4955"/>
                  </a:lnTo>
                  <a:lnTo>
                    <a:pt x="269" y="402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8" y="847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"/>
            <p:cNvSpPr/>
            <p:nvPr/>
          </p:nvSpPr>
          <p:spPr>
            <a:xfrm>
              <a:off x="602065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2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47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26"/>
                  </a:lnTo>
                  <a:lnTo>
                    <a:pt x="228" y="4955"/>
                  </a:lnTo>
                  <a:lnTo>
                    <a:pt x="186" y="5574"/>
                  </a:lnTo>
                  <a:lnTo>
                    <a:pt x="166" y="5739"/>
                  </a:lnTo>
                  <a:lnTo>
                    <a:pt x="145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"/>
            <p:cNvSpPr/>
            <p:nvPr/>
          </p:nvSpPr>
          <p:spPr>
            <a:xfrm>
              <a:off x="6161525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2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21" y="1776"/>
                  </a:lnTo>
                  <a:lnTo>
                    <a:pt x="1" y="2911"/>
                  </a:lnTo>
                  <a:lnTo>
                    <a:pt x="2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24" y="5739"/>
                  </a:lnTo>
                  <a:lnTo>
                    <a:pt x="124" y="5801"/>
                  </a:lnTo>
                  <a:lnTo>
                    <a:pt x="166" y="5801"/>
                  </a:lnTo>
                  <a:lnTo>
                    <a:pt x="166" y="5739"/>
                  </a:lnTo>
                  <a:lnTo>
                    <a:pt x="186" y="5574"/>
                  </a:lnTo>
                  <a:lnTo>
                    <a:pt x="248" y="4955"/>
                  </a:lnTo>
                  <a:lnTo>
                    <a:pt x="269" y="402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48" y="847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66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"/>
            <p:cNvSpPr/>
            <p:nvPr/>
          </p:nvSpPr>
          <p:spPr>
            <a:xfrm>
              <a:off x="6161525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2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2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2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24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66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48" y="847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26"/>
                  </a:lnTo>
                  <a:lnTo>
                    <a:pt x="248" y="4955"/>
                  </a:lnTo>
                  <a:lnTo>
                    <a:pt x="186" y="5574"/>
                  </a:lnTo>
                  <a:lnTo>
                    <a:pt x="166" y="5739"/>
                  </a:lnTo>
                  <a:lnTo>
                    <a:pt x="166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"/>
            <p:cNvSpPr/>
            <p:nvPr/>
          </p:nvSpPr>
          <p:spPr>
            <a:xfrm>
              <a:off x="6117675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48" y="4026"/>
                  </a:lnTo>
                  <a:lnTo>
                    <a:pt x="268" y="2911"/>
                  </a:lnTo>
                  <a:lnTo>
                    <a:pt x="24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"/>
            <p:cNvSpPr/>
            <p:nvPr/>
          </p:nvSpPr>
          <p:spPr>
            <a:xfrm>
              <a:off x="6117675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24" y="5801"/>
                  </a:lnTo>
                  <a:lnTo>
                    <a:pt x="103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0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48" y="1776"/>
                  </a:lnTo>
                  <a:lnTo>
                    <a:pt x="268" y="2911"/>
                  </a:lnTo>
                  <a:lnTo>
                    <a:pt x="268" y="2911"/>
                  </a:lnTo>
                  <a:lnTo>
                    <a:pt x="24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65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"/>
            <p:cNvSpPr/>
            <p:nvPr/>
          </p:nvSpPr>
          <p:spPr>
            <a:xfrm>
              <a:off x="625855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45" y="1"/>
                  </a:moveTo>
                  <a:lnTo>
                    <a:pt x="124" y="21"/>
                  </a:lnTo>
                  <a:lnTo>
                    <a:pt x="103" y="63"/>
                  </a:lnTo>
                  <a:lnTo>
                    <a:pt x="83" y="228"/>
                  </a:lnTo>
                  <a:lnTo>
                    <a:pt x="41" y="847"/>
                  </a:lnTo>
                  <a:lnTo>
                    <a:pt x="21" y="1776"/>
                  </a:lnTo>
                  <a:lnTo>
                    <a:pt x="0" y="2911"/>
                  </a:lnTo>
                  <a:lnTo>
                    <a:pt x="21" y="4026"/>
                  </a:lnTo>
                  <a:lnTo>
                    <a:pt x="41" y="4955"/>
                  </a:lnTo>
                  <a:lnTo>
                    <a:pt x="83" y="5574"/>
                  </a:lnTo>
                  <a:lnTo>
                    <a:pt x="103" y="5739"/>
                  </a:lnTo>
                  <a:lnTo>
                    <a:pt x="124" y="5801"/>
                  </a:lnTo>
                  <a:lnTo>
                    <a:pt x="145" y="5801"/>
                  </a:lnTo>
                  <a:lnTo>
                    <a:pt x="16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69" y="4026"/>
                  </a:lnTo>
                  <a:lnTo>
                    <a:pt x="269" y="2911"/>
                  </a:lnTo>
                  <a:lnTo>
                    <a:pt x="269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65" y="63"/>
                  </a:lnTo>
                  <a:lnTo>
                    <a:pt x="145" y="21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"/>
            <p:cNvSpPr/>
            <p:nvPr/>
          </p:nvSpPr>
          <p:spPr>
            <a:xfrm>
              <a:off x="625855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1"/>
                  </a:moveTo>
                  <a:lnTo>
                    <a:pt x="145" y="5801"/>
                  </a:lnTo>
                  <a:lnTo>
                    <a:pt x="124" y="5801"/>
                  </a:lnTo>
                  <a:lnTo>
                    <a:pt x="103" y="5739"/>
                  </a:lnTo>
                  <a:lnTo>
                    <a:pt x="83" y="5574"/>
                  </a:lnTo>
                  <a:lnTo>
                    <a:pt x="41" y="4955"/>
                  </a:lnTo>
                  <a:lnTo>
                    <a:pt x="21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21" y="1776"/>
                  </a:lnTo>
                  <a:lnTo>
                    <a:pt x="41" y="847"/>
                  </a:lnTo>
                  <a:lnTo>
                    <a:pt x="83" y="228"/>
                  </a:lnTo>
                  <a:lnTo>
                    <a:pt x="103" y="63"/>
                  </a:lnTo>
                  <a:lnTo>
                    <a:pt x="124" y="21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145" y="21"/>
                  </a:lnTo>
                  <a:lnTo>
                    <a:pt x="16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69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69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65" y="5739"/>
                  </a:lnTo>
                  <a:lnTo>
                    <a:pt x="145" y="5801"/>
                  </a:lnTo>
                  <a:lnTo>
                    <a:pt x="14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"/>
            <p:cNvSpPr/>
            <p:nvPr/>
          </p:nvSpPr>
          <p:spPr>
            <a:xfrm>
              <a:off x="6214675" y="5166725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5" y="5801"/>
                  </a:lnTo>
                  <a:lnTo>
                    <a:pt x="145" y="5801"/>
                  </a:lnTo>
                  <a:lnTo>
                    <a:pt x="166" y="5739"/>
                  </a:lnTo>
                  <a:lnTo>
                    <a:pt x="186" y="5574"/>
                  </a:lnTo>
                  <a:lnTo>
                    <a:pt x="228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47"/>
                  </a:lnTo>
                  <a:lnTo>
                    <a:pt x="186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"/>
            <p:cNvSpPr/>
            <p:nvPr/>
          </p:nvSpPr>
          <p:spPr>
            <a:xfrm>
              <a:off x="6214675" y="5166725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1"/>
                  </a:moveTo>
                  <a:lnTo>
                    <a:pt x="125" y="5801"/>
                  </a:lnTo>
                  <a:lnTo>
                    <a:pt x="125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6" y="228"/>
                  </a:lnTo>
                  <a:lnTo>
                    <a:pt x="228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8" y="4955"/>
                  </a:lnTo>
                  <a:lnTo>
                    <a:pt x="186" y="5574"/>
                  </a:lnTo>
                  <a:lnTo>
                    <a:pt x="166" y="5739"/>
                  </a:lnTo>
                  <a:lnTo>
                    <a:pt x="145" y="5801"/>
                  </a:lnTo>
                  <a:lnTo>
                    <a:pt x="12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"/>
            <p:cNvSpPr/>
            <p:nvPr/>
          </p:nvSpPr>
          <p:spPr>
            <a:xfrm>
              <a:off x="6355550" y="5166725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1"/>
                  </a:moveTo>
                  <a:lnTo>
                    <a:pt x="125" y="21"/>
                  </a:lnTo>
                  <a:lnTo>
                    <a:pt x="104" y="63"/>
                  </a:lnTo>
                  <a:lnTo>
                    <a:pt x="83" y="228"/>
                  </a:lnTo>
                  <a:lnTo>
                    <a:pt x="42" y="847"/>
                  </a:lnTo>
                  <a:lnTo>
                    <a:pt x="1" y="1776"/>
                  </a:lnTo>
                  <a:lnTo>
                    <a:pt x="1" y="2911"/>
                  </a:lnTo>
                  <a:lnTo>
                    <a:pt x="1" y="4026"/>
                  </a:lnTo>
                  <a:lnTo>
                    <a:pt x="42" y="4955"/>
                  </a:lnTo>
                  <a:lnTo>
                    <a:pt x="83" y="5574"/>
                  </a:lnTo>
                  <a:lnTo>
                    <a:pt x="104" y="5739"/>
                  </a:lnTo>
                  <a:lnTo>
                    <a:pt x="125" y="5801"/>
                  </a:lnTo>
                  <a:lnTo>
                    <a:pt x="145" y="5801"/>
                  </a:lnTo>
                  <a:lnTo>
                    <a:pt x="166" y="5739"/>
                  </a:lnTo>
                  <a:lnTo>
                    <a:pt x="187" y="5574"/>
                  </a:lnTo>
                  <a:lnTo>
                    <a:pt x="228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8" y="847"/>
                  </a:lnTo>
                  <a:lnTo>
                    <a:pt x="187" y="228"/>
                  </a:lnTo>
                  <a:lnTo>
                    <a:pt x="166" y="63"/>
                  </a:lnTo>
                  <a:lnTo>
                    <a:pt x="145" y="2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"/>
            <p:cNvSpPr/>
            <p:nvPr/>
          </p:nvSpPr>
          <p:spPr>
            <a:xfrm>
              <a:off x="6355550" y="5166725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1"/>
                  </a:moveTo>
                  <a:lnTo>
                    <a:pt x="125" y="5801"/>
                  </a:lnTo>
                  <a:lnTo>
                    <a:pt x="125" y="5801"/>
                  </a:lnTo>
                  <a:lnTo>
                    <a:pt x="104" y="5739"/>
                  </a:lnTo>
                  <a:lnTo>
                    <a:pt x="83" y="5574"/>
                  </a:lnTo>
                  <a:lnTo>
                    <a:pt x="42" y="4955"/>
                  </a:lnTo>
                  <a:lnTo>
                    <a:pt x="1" y="4026"/>
                  </a:lnTo>
                  <a:lnTo>
                    <a:pt x="1" y="2911"/>
                  </a:lnTo>
                  <a:lnTo>
                    <a:pt x="1" y="2911"/>
                  </a:lnTo>
                  <a:lnTo>
                    <a:pt x="1" y="1776"/>
                  </a:lnTo>
                  <a:lnTo>
                    <a:pt x="42" y="847"/>
                  </a:lnTo>
                  <a:lnTo>
                    <a:pt x="83" y="228"/>
                  </a:lnTo>
                  <a:lnTo>
                    <a:pt x="104" y="63"/>
                  </a:lnTo>
                  <a:lnTo>
                    <a:pt x="125" y="2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145" y="21"/>
                  </a:lnTo>
                  <a:lnTo>
                    <a:pt x="166" y="63"/>
                  </a:lnTo>
                  <a:lnTo>
                    <a:pt x="187" y="228"/>
                  </a:lnTo>
                  <a:lnTo>
                    <a:pt x="228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8" y="4955"/>
                  </a:lnTo>
                  <a:lnTo>
                    <a:pt x="187" y="5574"/>
                  </a:lnTo>
                  <a:lnTo>
                    <a:pt x="166" y="5739"/>
                  </a:lnTo>
                  <a:lnTo>
                    <a:pt x="145" y="5801"/>
                  </a:lnTo>
                  <a:lnTo>
                    <a:pt x="125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"/>
            <p:cNvSpPr/>
            <p:nvPr/>
          </p:nvSpPr>
          <p:spPr>
            <a:xfrm>
              <a:off x="6311700" y="5166725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1"/>
                  </a:moveTo>
                  <a:lnTo>
                    <a:pt x="103" y="21"/>
                  </a:lnTo>
                  <a:lnTo>
                    <a:pt x="103" y="63"/>
                  </a:lnTo>
                  <a:lnTo>
                    <a:pt x="62" y="228"/>
                  </a:lnTo>
                  <a:lnTo>
                    <a:pt x="21" y="847"/>
                  </a:lnTo>
                  <a:lnTo>
                    <a:pt x="0" y="1776"/>
                  </a:lnTo>
                  <a:lnTo>
                    <a:pt x="0" y="2911"/>
                  </a:lnTo>
                  <a:lnTo>
                    <a:pt x="0" y="4026"/>
                  </a:lnTo>
                  <a:lnTo>
                    <a:pt x="21" y="4955"/>
                  </a:lnTo>
                  <a:lnTo>
                    <a:pt x="62" y="5574"/>
                  </a:lnTo>
                  <a:lnTo>
                    <a:pt x="103" y="5739"/>
                  </a:lnTo>
                  <a:lnTo>
                    <a:pt x="103" y="5801"/>
                  </a:lnTo>
                  <a:lnTo>
                    <a:pt x="145" y="5801"/>
                  </a:lnTo>
                  <a:lnTo>
                    <a:pt x="145" y="5739"/>
                  </a:lnTo>
                  <a:lnTo>
                    <a:pt x="186" y="5574"/>
                  </a:lnTo>
                  <a:lnTo>
                    <a:pt x="227" y="4955"/>
                  </a:lnTo>
                  <a:lnTo>
                    <a:pt x="248" y="4026"/>
                  </a:lnTo>
                  <a:lnTo>
                    <a:pt x="269" y="2911"/>
                  </a:lnTo>
                  <a:lnTo>
                    <a:pt x="248" y="1776"/>
                  </a:lnTo>
                  <a:lnTo>
                    <a:pt x="227" y="847"/>
                  </a:lnTo>
                  <a:lnTo>
                    <a:pt x="186" y="228"/>
                  </a:lnTo>
                  <a:lnTo>
                    <a:pt x="145" y="63"/>
                  </a:lnTo>
                  <a:lnTo>
                    <a:pt x="145" y="2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"/>
            <p:cNvSpPr/>
            <p:nvPr/>
          </p:nvSpPr>
          <p:spPr>
            <a:xfrm>
              <a:off x="6311700" y="5166725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1"/>
                  </a:moveTo>
                  <a:lnTo>
                    <a:pt x="124" y="5801"/>
                  </a:lnTo>
                  <a:lnTo>
                    <a:pt x="103" y="5801"/>
                  </a:lnTo>
                  <a:lnTo>
                    <a:pt x="103" y="5739"/>
                  </a:lnTo>
                  <a:lnTo>
                    <a:pt x="62" y="5574"/>
                  </a:lnTo>
                  <a:lnTo>
                    <a:pt x="21" y="4955"/>
                  </a:lnTo>
                  <a:lnTo>
                    <a:pt x="0" y="4026"/>
                  </a:lnTo>
                  <a:lnTo>
                    <a:pt x="0" y="2911"/>
                  </a:lnTo>
                  <a:lnTo>
                    <a:pt x="0" y="2911"/>
                  </a:lnTo>
                  <a:lnTo>
                    <a:pt x="0" y="1776"/>
                  </a:lnTo>
                  <a:lnTo>
                    <a:pt x="21" y="847"/>
                  </a:lnTo>
                  <a:lnTo>
                    <a:pt x="62" y="228"/>
                  </a:lnTo>
                  <a:lnTo>
                    <a:pt x="103" y="63"/>
                  </a:lnTo>
                  <a:lnTo>
                    <a:pt x="103" y="2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145" y="21"/>
                  </a:lnTo>
                  <a:lnTo>
                    <a:pt x="145" y="63"/>
                  </a:lnTo>
                  <a:lnTo>
                    <a:pt x="186" y="228"/>
                  </a:lnTo>
                  <a:lnTo>
                    <a:pt x="227" y="847"/>
                  </a:lnTo>
                  <a:lnTo>
                    <a:pt x="248" y="1776"/>
                  </a:lnTo>
                  <a:lnTo>
                    <a:pt x="269" y="2911"/>
                  </a:lnTo>
                  <a:lnTo>
                    <a:pt x="269" y="2911"/>
                  </a:lnTo>
                  <a:lnTo>
                    <a:pt x="248" y="4026"/>
                  </a:lnTo>
                  <a:lnTo>
                    <a:pt x="227" y="4955"/>
                  </a:lnTo>
                  <a:lnTo>
                    <a:pt x="186" y="5574"/>
                  </a:lnTo>
                  <a:lnTo>
                    <a:pt x="145" y="5739"/>
                  </a:lnTo>
                  <a:lnTo>
                    <a:pt x="145" y="5801"/>
                  </a:lnTo>
                  <a:lnTo>
                    <a:pt x="124" y="580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"/>
            <p:cNvSpPr/>
            <p:nvPr/>
          </p:nvSpPr>
          <p:spPr>
            <a:xfrm>
              <a:off x="5598025" y="5161050"/>
              <a:ext cx="810200" cy="6725"/>
            </a:xfrm>
            <a:custGeom>
              <a:rect b="b" l="l" r="r" t="t"/>
              <a:pathLst>
                <a:path extrusionOk="0" h="269" w="32408">
                  <a:moveTo>
                    <a:pt x="16204" y="1"/>
                  </a:moveTo>
                  <a:lnTo>
                    <a:pt x="9888" y="21"/>
                  </a:lnTo>
                  <a:lnTo>
                    <a:pt x="4748" y="42"/>
                  </a:lnTo>
                  <a:lnTo>
                    <a:pt x="1260" y="83"/>
                  </a:lnTo>
                  <a:lnTo>
                    <a:pt x="331" y="104"/>
                  </a:lnTo>
                  <a:lnTo>
                    <a:pt x="83" y="124"/>
                  </a:lnTo>
                  <a:lnTo>
                    <a:pt x="0" y="145"/>
                  </a:lnTo>
                  <a:lnTo>
                    <a:pt x="83" y="145"/>
                  </a:lnTo>
                  <a:lnTo>
                    <a:pt x="331" y="166"/>
                  </a:lnTo>
                  <a:lnTo>
                    <a:pt x="1260" y="186"/>
                  </a:lnTo>
                  <a:lnTo>
                    <a:pt x="4748" y="228"/>
                  </a:lnTo>
                  <a:lnTo>
                    <a:pt x="9888" y="269"/>
                  </a:lnTo>
                  <a:lnTo>
                    <a:pt x="22499" y="269"/>
                  </a:lnTo>
                  <a:lnTo>
                    <a:pt x="27660" y="228"/>
                  </a:lnTo>
                  <a:lnTo>
                    <a:pt x="31127" y="186"/>
                  </a:lnTo>
                  <a:lnTo>
                    <a:pt x="32077" y="166"/>
                  </a:lnTo>
                  <a:lnTo>
                    <a:pt x="32325" y="145"/>
                  </a:lnTo>
                  <a:lnTo>
                    <a:pt x="32407" y="145"/>
                  </a:lnTo>
                  <a:lnTo>
                    <a:pt x="32325" y="124"/>
                  </a:lnTo>
                  <a:lnTo>
                    <a:pt x="32077" y="104"/>
                  </a:lnTo>
                  <a:lnTo>
                    <a:pt x="31127" y="83"/>
                  </a:lnTo>
                  <a:lnTo>
                    <a:pt x="27660" y="42"/>
                  </a:lnTo>
                  <a:lnTo>
                    <a:pt x="22499" y="21"/>
                  </a:lnTo>
                  <a:lnTo>
                    <a:pt x="1620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"/>
            <p:cNvSpPr/>
            <p:nvPr/>
          </p:nvSpPr>
          <p:spPr>
            <a:xfrm>
              <a:off x="5598025" y="5161050"/>
              <a:ext cx="810200" cy="6725"/>
            </a:xfrm>
            <a:custGeom>
              <a:rect b="b" l="l" r="r" t="t"/>
              <a:pathLst>
                <a:path extrusionOk="0" fill="none" h="269" w="32408">
                  <a:moveTo>
                    <a:pt x="32407" y="145"/>
                  </a:moveTo>
                  <a:lnTo>
                    <a:pt x="32407" y="145"/>
                  </a:lnTo>
                  <a:lnTo>
                    <a:pt x="32325" y="145"/>
                  </a:lnTo>
                  <a:lnTo>
                    <a:pt x="32077" y="166"/>
                  </a:lnTo>
                  <a:lnTo>
                    <a:pt x="31127" y="186"/>
                  </a:lnTo>
                  <a:lnTo>
                    <a:pt x="27660" y="228"/>
                  </a:lnTo>
                  <a:lnTo>
                    <a:pt x="22499" y="269"/>
                  </a:lnTo>
                  <a:lnTo>
                    <a:pt x="16204" y="269"/>
                  </a:lnTo>
                  <a:lnTo>
                    <a:pt x="16204" y="269"/>
                  </a:lnTo>
                  <a:lnTo>
                    <a:pt x="9888" y="269"/>
                  </a:lnTo>
                  <a:lnTo>
                    <a:pt x="4748" y="228"/>
                  </a:lnTo>
                  <a:lnTo>
                    <a:pt x="1260" y="186"/>
                  </a:lnTo>
                  <a:lnTo>
                    <a:pt x="331" y="166"/>
                  </a:lnTo>
                  <a:lnTo>
                    <a:pt x="83" y="145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83" y="124"/>
                  </a:lnTo>
                  <a:lnTo>
                    <a:pt x="331" y="104"/>
                  </a:lnTo>
                  <a:lnTo>
                    <a:pt x="1260" y="83"/>
                  </a:lnTo>
                  <a:lnTo>
                    <a:pt x="4748" y="42"/>
                  </a:lnTo>
                  <a:lnTo>
                    <a:pt x="9888" y="21"/>
                  </a:lnTo>
                  <a:lnTo>
                    <a:pt x="16204" y="1"/>
                  </a:lnTo>
                  <a:lnTo>
                    <a:pt x="16204" y="1"/>
                  </a:lnTo>
                  <a:lnTo>
                    <a:pt x="22499" y="21"/>
                  </a:lnTo>
                  <a:lnTo>
                    <a:pt x="27660" y="42"/>
                  </a:lnTo>
                  <a:lnTo>
                    <a:pt x="31127" y="83"/>
                  </a:lnTo>
                  <a:lnTo>
                    <a:pt x="32077" y="104"/>
                  </a:lnTo>
                  <a:lnTo>
                    <a:pt x="32325" y="124"/>
                  </a:lnTo>
                  <a:lnTo>
                    <a:pt x="32407" y="14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"/>
            <p:cNvSpPr/>
            <p:nvPr/>
          </p:nvSpPr>
          <p:spPr>
            <a:xfrm>
              <a:off x="5682650" y="5312775"/>
              <a:ext cx="806075" cy="146575"/>
            </a:xfrm>
            <a:custGeom>
              <a:rect b="b" l="l" r="r" t="t"/>
              <a:pathLst>
                <a:path extrusionOk="0" h="5863" w="32243">
                  <a:moveTo>
                    <a:pt x="1" y="0"/>
                  </a:moveTo>
                  <a:lnTo>
                    <a:pt x="1" y="5862"/>
                  </a:lnTo>
                  <a:lnTo>
                    <a:pt x="32242" y="5862"/>
                  </a:lnTo>
                  <a:lnTo>
                    <a:pt x="32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"/>
            <p:cNvSpPr/>
            <p:nvPr/>
          </p:nvSpPr>
          <p:spPr>
            <a:xfrm>
              <a:off x="5682650" y="5312775"/>
              <a:ext cx="806075" cy="146575"/>
            </a:xfrm>
            <a:custGeom>
              <a:rect b="b" l="l" r="r" t="t"/>
              <a:pathLst>
                <a:path extrusionOk="0" fill="none" h="5863" w="32243">
                  <a:moveTo>
                    <a:pt x="32242" y="5862"/>
                  </a:moveTo>
                  <a:lnTo>
                    <a:pt x="1" y="5862"/>
                  </a:lnTo>
                  <a:lnTo>
                    <a:pt x="1" y="0"/>
                  </a:lnTo>
                  <a:lnTo>
                    <a:pt x="32242" y="0"/>
                  </a:lnTo>
                  <a:lnTo>
                    <a:pt x="32242" y="586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"/>
            <p:cNvSpPr/>
            <p:nvPr/>
          </p:nvSpPr>
          <p:spPr>
            <a:xfrm>
              <a:off x="5758000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3" y="62"/>
                  </a:lnTo>
                  <a:lnTo>
                    <a:pt x="83" y="227"/>
                  </a:lnTo>
                  <a:lnTo>
                    <a:pt x="41" y="847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1" y="4954"/>
                  </a:lnTo>
                  <a:lnTo>
                    <a:pt x="83" y="5573"/>
                  </a:lnTo>
                  <a:lnTo>
                    <a:pt x="103" y="5739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"/>
            <p:cNvSpPr/>
            <p:nvPr/>
          </p:nvSpPr>
          <p:spPr>
            <a:xfrm>
              <a:off x="5758000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3" y="5739"/>
                  </a:lnTo>
                  <a:lnTo>
                    <a:pt x="83" y="5573"/>
                  </a:lnTo>
                  <a:lnTo>
                    <a:pt x="41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1" y="847"/>
                  </a:lnTo>
                  <a:lnTo>
                    <a:pt x="83" y="227"/>
                  </a:lnTo>
                  <a:lnTo>
                    <a:pt x="103" y="62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"/>
            <p:cNvSpPr/>
            <p:nvPr/>
          </p:nvSpPr>
          <p:spPr>
            <a:xfrm>
              <a:off x="5714125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9"/>
                  </a:lnTo>
                  <a:lnTo>
                    <a:pt x="186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7"/>
                  </a:lnTo>
                  <a:lnTo>
                    <a:pt x="186" y="227"/>
                  </a:lnTo>
                  <a:lnTo>
                    <a:pt x="166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"/>
            <p:cNvSpPr/>
            <p:nvPr/>
          </p:nvSpPr>
          <p:spPr>
            <a:xfrm>
              <a:off x="5714125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25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66" y="62"/>
                  </a:lnTo>
                  <a:lnTo>
                    <a:pt x="186" y="227"/>
                  </a:lnTo>
                  <a:lnTo>
                    <a:pt x="228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8" y="4954"/>
                  </a:lnTo>
                  <a:lnTo>
                    <a:pt x="186" y="5573"/>
                  </a:lnTo>
                  <a:lnTo>
                    <a:pt x="166" y="5739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"/>
            <p:cNvSpPr/>
            <p:nvPr/>
          </p:nvSpPr>
          <p:spPr>
            <a:xfrm>
              <a:off x="5855000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9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7"/>
                  </a:lnTo>
                  <a:lnTo>
                    <a:pt x="187" y="227"/>
                  </a:lnTo>
                  <a:lnTo>
                    <a:pt x="166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"/>
            <p:cNvSpPr/>
            <p:nvPr/>
          </p:nvSpPr>
          <p:spPr>
            <a:xfrm>
              <a:off x="5855000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25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66" y="62"/>
                  </a:lnTo>
                  <a:lnTo>
                    <a:pt x="187" y="227"/>
                  </a:lnTo>
                  <a:lnTo>
                    <a:pt x="228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9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"/>
            <p:cNvSpPr/>
            <p:nvPr/>
          </p:nvSpPr>
          <p:spPr>
            <a:xfrm>
              <a:off x="5811150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03" y="0"/>
                  </a:moveTo>
                  <a:lnTo>
                    <a:pt x="103" y="62"/>
                  </a:lnTo>
                  <a:lnTo>
                    <a:pt x="62" y="227"/>
                  </a:lnTo>
                  <a:lnTo>
                    <a:pt x="21" y="847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21" y="4954"/>
                  </a:lnTo>
                  <a:lnTo>
                    <a:pt x="62" y="5573"/>
                  </a:lnTo>
                  <a:lnTo>
                    <a:pt x="103" y="5739"/>
                  </a:lnTo>
                  <a:lnTo>
                    <a:pt x="103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4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4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"/>
            <p:cNvSpPr/>
            <p:nvPr/>
          </p:nvSpPr>
          <p:spPr>
            <a:xfrm>
              <a:off x="5811150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03" y="5780"/>
                  </a:lnTo>
                  <a:lnTo>
                    <a:pt x="103" y="5739"/>
                  </a:lnTo>
                  <a:lnTo>
                    <a:pt x="62" y="5573"/>
                  </a:lnTo>
                  <a:lnTo>
                    <a:pt x="21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21" y="847"/>
                  </a:lnTo>
                  <a:lnTo>
                    <a:pt x="62" y="227"/>
                  </a:lnTo>
                  <a:lnTo>
                    <a:pt x="103" y="62"/>
                  </a:lnTo>
                  <a:lnTo>
                    <a:pt x="103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45" y="5739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"/>
            <p:cNvSpPr/>
            <p:nvPr/>
          </p:nvSpPr>
          <p:spPr>
            <a:xfrm>
              <a:off x="5952025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3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3" y="5739"/>
                  </a:lnTo>
                  <a:lnTo>
                    <a:pt x="12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"/>
            <p:cNvSpPr/>
            <p:nvPr/>
          </p:nvSpPr>
          <p:spPr>
            <a:xfrm>
              <a:off x="5952025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24" y="5780"/>
                  </a:lnTo>
                  <a:lnTo>
                    <a:pt x="103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3" y="62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"/>
            <p:cNvSpPr/>
            <p:nvPr/>
          </p:nvSpPr>
          <p:spPr>
            <a:xfrm>
              <a:off x="5907650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3" y="62"/>
                  </a:lnTo>
                  <a:lnTo>
                    <a:pt x="83" y="227"/>
                  </a:lnTo>
                  <a:lnTo>
                    <a:pt x="41" y="847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1" y="4954"/>
                  </a:lnTo>
                  <a:lnTo>
                    <a:pt x="83" y="5573"/>
                  </a:lnTo>
                  <a:lnTo>
                    <a:pt x="103" y="5739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8" y="4025"/>
                  </a:lnTo>
                  <a:lnTo>
                    <a:pt x="268" y="2890"/>
                  </a:lnTo>
                  <a:lnTo>
                    <a:pt x="268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"/>
            <p:cNvSpPr/>
            <p:nvPr/>
          </p:nvSpPr>
          <p:spPr>
            <a:xfrm>
              <a:off x="5907650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3" y="5739"/>
                  </a:lnTo>
                  <a:lnTo>
                    <a:pt x="83" y="5573"/>
                  </a:lnTo>
                  <a:lnTo>
                    <a:pt x="41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1" y="847"/>
                  </a:lnTo>
                  <a:lnTo>
                    <a:pt x="83" y="227"/>
                  </a:lnTo>
                  <a:lnTo>
                    <a:pt x="103" y="62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68" y="1775"/>
                  </a:lnTo>
                  <a:lnTo>
                    <a:pt x="268" y="2890"/>
                  </a:lnTo>
                  <a:lnTo>
                    <a:pt x="268" y="2890"/>
                  </a:lnTo>
                  <a:lnTo>
                    <a:pt x="26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"/>
            <p:cNvSpPr/>
            <p:nvPr/>
          </p:nvSpPr>
          <p:spPr>
            <a:xfrm>
              <a:off x="6049025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04" y="0"/>
                  </a:moveTo>
                  <a:lnTo>
                    <a:pt x="104" y="62"/>
                  </a:lnTo>
                  <a:lnTo>
                    <a:pt x="63" y="227"/>
                  </a:lnTo>
                  <a:lnTo>
                    <a:pt x="21" y="847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21" y="4954"/>
                  </a:lnTo>
                  <a:lnTo>
                    <a:pt x="63" y="5573"/>
                  </a:lnTo>
                  <a:lnTo>
                    <a:pt x="104" y="5739"/>
                  </a:lnTo>
                  <a:lnTo>
                    <a:pt x="104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45" y="5739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9" y="4025"/>
                  </a:lnTo>
                  <a:lnTo>
                    <a:pt x="269" y="2890"/>
                  </a:lnTo>
                  <a:lnTo>
                    <a:pt x="249" y="1775"/>
                  </a:lnTo>
                  <a:lnTo>
                    <a:pt x="228" y="847"/>
                  </a:lnTo>
                  <a:lnTo>
                    <a:pt x="187" y="227"/>
                  </a:lnTo>
                  <a:lnTo>
                    <a:pt x="14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"/>
            <p:cNvSpPr/>
            <p:nvPr/>
          </p:nvSpPr>
          <p:spPr>
            <a:xfrm>
              <a:off x="6049025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04" y="5780"/>
                  </a:lnTo>
                  <a:lnTo>
                    <a:pt x="104" y="5739"/>
                  </a:lnTo>
                  <a:lnTo>
                    <a:pt x="63" y="5573"/>
                  </a:lnTo>
                  <a:lnTo>
                    <a:pt x="21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21" y="847"/>
                  </a:lnTo>
                  <a:lnTo>
                    <a:pt x="63" y="227"/>
                  </a:lnTo>
                  <a:lnTo>
                    <a:pt x="104" y="62"/>
                  </a:lnTo>
                  <a:lnTo>
                    <a:pt x="104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62"/>
                  </a:lnTo>
                  <a:lnTo>
                    <a:pt x="187" y="227"/>
                  </a:lnTo>
                  <a:lnTo>
                    <a:pt x="228" y="847"/>
                  </a:lnTo>
                  <a:lnTo>
                    <a:pt x="24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45" y="5739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"/>
            <p:cNvSpPr/>
            <p:nvPr/>
          </p:nvSpPr>
          <p:spPr>
            <a:xfrm>
              <a:off x="6004650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21" y="1775"/>
                  </a:lnTo>
                  <a:lnTo>
                    <a:pt x="1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9"/>
                  </a:lnTo>
                  <a:lnTo>
                    <a:pt x="186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7"/>
                  </a:lnTo>
                  <a:lnTo>
                    <a:pt x="186" y="227"/>
                  </a:lnTo>
                  <a:lnTo>
                    <a:pt x="166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"/>
            <p:cNvSpPr/>
            <p:nvPr/>
          </p:nvSpPr>
          <p:spPr>
            <a:xfrm>
              <a:off x="6004650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62"/>
                  </a:lnTo>
                  <a:lnTo>
                    <a:pt x="186" y="227"/>
                  </a:lnTo>
                  <a:lnTo>
                    <a:pt x="228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6" y="5573"/>
                  </a:lnTo>
                  <a:lnTo>
                    <a:pt x="166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"/>
            <p:cNvSpPr/>
            <p:nvPr/>
          </p:nvSpPr>
          <p:spPr>
            <a:xfrm>
              <a:off x="6145525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21" y="1775"/>
                  </a:lnTo>
                  <a:lnTo>
                    <a:pt x="1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6" y="5739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7"/>
                  </a:lnTo>
                  <a:lnTo>
                    <a:pt x="187" y="227"/>
                  </a:lnTo>
                  <a:lnTo>
                    <a:pt x="166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"/>
            <p:cNvSpPr/>
            <p:nvPr/>
          </p:nvSpPr>
          <p:spPr>
            <a:xfrm>
              <a:off x="6145525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62"/>
                  </a:lnTo>
                  <a:lnTo>
                    <a:pt x="187" y="227"/>
                  </a:lnTo>
                  <a:lnTo>
                    <a:pt x="228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"/>
            <p:cNvSpPr/>
            <p:nvPr/>
          </p:nvSpPr>
          <p:spPr>
            <a:xfrm>
              <a:off x="6101675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3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3" y="5739"/>
                  </a:lnTo>
                  <a:lnTo>
                    <a:pt x="12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"/>
            <p:cNvSpPr/>
            <p:nvPr/>
          </p:nvSpPr>
          <p:spPr>
            <a:xfrm>
              <a:off x="6101675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24" y="5800"/>
                  </a:moveTo>
                  <a:lnTo>
                    <a:pt x="124" y="5800"/>
                  </a:lnTo>
                  <a:lnTo>
                    <a:pt x="124" y="5780"/>
                  </a:lnTo>
                  <a:lnTo>
                    <a:pt x="103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0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0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3" y="62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24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"/>
            <p:cNvSpPr/>
            <p:nvPr/>
          </p:nvSpPr>
          <p:spPr>
            <a:xfrm>
              <a:off x="6242550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"/>
            <p:cNvSpPr/>
            <p:nvPr/>
          </p:nvSpPr>
          <p:spPr>
            <a:xfrm>
              <a:off x="6242550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"/>
            <p:cNvSpPr/>
            <p:nvPr/>
          </p:nvSpPr>
          <p:spPr>
            <a:xfrm>
              <a:off x="6198675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04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21" y="847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21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04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45" y="5739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8" y="847"/>
                  </a:lnTo>
                  <a:lnTo>
                    <a:pt x="187" y="227"/>
                  </a:lnTo>
                  <a:lnTo>
                    <a:pt x="14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"/>
            <p:cNvSpPr/>
            <p:nvPr/>
          </p:nvSpPr>
          <p:spPr>
            <a:xfrm>
              <a:off x="6198675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04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21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21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04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62"/>
                  </a:lnTo>
                  <a:lnTo>
                    <a:pt x="187" y="227"/>
                  </a:lnTo>
                  <a:lnTo>
                    <a:pt x="228" y="847"/>
                  </a:lnTo>
                  <a:lnTo>
                    <a:pt x="248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8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45" y="5739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"/>
            <p:cNvSpPr/>
            <p:nvPr/>
          </p:nvSpPr>
          <p:spPr>
            <a:xfrm>
              <a:off x="6339550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1" y="1775"/>
                  </a:lnTo>
                  <a:lnTo>
                    <a:pt x="1" y="2890"/>
                  </a:lnTo>
                  <a:lnTo>
                    <a:pt x="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25" y="5780"/>
                  </a:lnTo>
                  <a:lnTo>
                    <a:pt x="125" y="5800"/>
                  </a:lnTo>
                  <a:lnTo>
                    <a:pt x="145" y="5780"/>
                  </a:lnTo>
                  <a:lnTo>
                    <a:pt x="166" y="5739"/>
                  </a:lnTo>
                  <a:lnTo>
                    <a:pt x="187" y="5573"/>
                  </a:lnTo>
                  <a:lnTo>
                    <a:pt x="228" y="4954"/>
                  </a:lnTo>
                  <a:lnTo>
                    <a:pt x="249" y="4025"/>
                  </a:lnTo>
                  <a:lnTo>
                    <a:pt x="269" y="2890"/>
                  </a:lnTo>
                  <a:lnTo>
                    <a:pt x="249" y="1775"/>
                  </a:lnTo>
                  <a:lnTo>
                    <a:pt x="228" y="847"/>
                  </a:lnTo>
                  <a:lnTo>
                    <a:pt x="187" y="227"/>
                  </a:lnTo>
                  <a:lnTo>
                    <a:pt x="166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"/>
            <p:cNvSpPr/>
            <p:nvPr/>
          </p:nvSpPr>
          <p:spPr>
            <a:xfrm>
              <a:off x="6339550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25" y="5800"/>
                  </a:moveTo>
                  <a:lnTo>
                    <a:pt x="125" y="5800"/>
                  </a:lnTo>
                  <a:lnTo>
                    <a:pt x="125" y="5780"/>
                  </a:lnTo>
                  <a:lnTo>
                    <a:pt x="104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4" y="62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66" y="62"/>
                  </a:lnTo>
                  <a:lnTo>
                    <a:pt x="187" y="227"/>
                  </a:lnTo>
                  <a:lnTo>
                    <a:pt x="228" y="847"/>
                  </a:lnTo>
                  <a:lnTo>
                    <a:pt x="24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49" y="4025"/>
                  </a:lnTo>
                  <a:lnTo>
                    <a:pt x="228" y="4954"/>
                  </a:lnTo>
                  <a:lnTo>
                    <a:pt x="187" y="5573"/>
                  </a:lnTo>
                  <a:lnTo>
                    <a:pt x="166" y="5739"/>
                  </a:lnTo>
                  <a:lnTo>
                    <a:pt x="145" y="5780"/>
                  </a:lnTo>
                  <a:lnTo>
                    <a:pt x="12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6295175" y="5315350"/>
              <a:ext cx="6750" cy="145025"/>
            </a:xfrm>
            <a:custGeom>
              <a:rect b="b" l="l" r="r" t="t"/>
              <a:pathLst>
                <a:path extrusionOk="0" h="5801" w="270">
                  <a:moveTo>
                    <a:pt x="125" y="0"/>
                  </a:moveTo>
                  <a:lnTo>
                    <a:pt x="125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21" y="1775"/>
                  </a:lnTo>
                  <a:lnTo>
                    <a:pt x="1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25" y="5739"/>
                  </a:lnTo>
                  <a:lnTo>
                    <a:pt x="125" y="5780"/>
                  </a:lnTo>
                  <a:lnTo>
                    <a:pt x="145" y="5800"/>
                  </a:lnTo>
                  <a:lnTo>
                    <a:pt x="166" y="5780"/>
                  </a:lnTo>
                  <a:lnTo>
                    <a:pt x="166" y="5739"/>
                  </a:lnTo>
                  <a:lnTo>
                    <a:pt x="186" y="5573"/>
                  </a:lnTo>
                  <a:lnTo>
                    <a:pt x="228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8" y="847"/>
                  </a:lnTo>
                  <a:lnTo>
                    <a:pt x="186" y="227"/>
                  </a:lnTo>
                  <a:lnTo>
                    <a:pt x="166" y="62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6295175" y="5315350"/>
              <a:ext cx="6750" cy="145025"/>
            </a:xfrm>
            <a:custGeom>
              <a:rect b="b" l="l" r="r" t="t"/>
              <a:pathLst>
                <a:path extrusionOk="0" fill="none" h="5801" w="270">
                  <a:moveTo>
                    <a:pt x="145" y="5800"/>
                  </a:moveTo>
                  <a:lnTo>
                    <a:pt x="145" y="5800"/>
                  </a:lnTo>
                  <a:lnTo>
                    <a:pt x="125" y="5780"/>
                  </a:lnTo>
                  <a:lnTo>
                    <a:pt x="125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1" y="2890"/>
                  </a:lnTo>
                  <a:lnTo>
                    <a:pt x="1" y="2890"/>
                  </a:lnTo>
                  <a:lnTo>
                    <a:pt x="2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25" y="62"/>
                  </a:lnTo>
                  <a:lnTo>
                    <a:pt x="12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6" y="0"/>
                  </a:lnTo>
                  <a:lnTo>
                    <a:pt x="166" y="62"/>
                  </a:lnTo>
                  <a:lnTo>
                    <a:pt x="186" y="227"/>
                  </a:lnTo>
                  <a:lnTo>
                    <a:pt x="228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8" y="4954"/>
                  </a:lnTo>
                  <a:lnTo>
                    <a:pt x="186" y="5573"/>
                  </a:lnTo>
                  <a:lnTo>
                    <a:pt x="166" y="5739"/>
                  </a:lnTo>
                  <a:lnTo>
                    <a:pt x="166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6436575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04" y="0"/>
                  </a:moveTo>
                  <a:lnTo>
                    <a:pt x="104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0" y="1775"/>
                  </a:lnTo>
                  <a:lnTo>
                    <a:pt x="0" y="2890"/>
                  </a:lnTo>
                  <a:lnTo>
                    <a:pt x="0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4" y="5739"/>
                  </a:lnTo>
                  <a:lnTo>
                    <a:pt x="104" y="5780"/>
                  </a:lnTo>
                  <a:lnTo>
                    <a:pt x="124" y="5800"/>
                  </a:lnTo>
                  <a:lnTo>
                    <a:pt x="145" y="5780"/>
                  </a:lnTo>
                  <a:lnTo>
                    <a:pt x="14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48" y="4025"/>
                  </a:lnTo>
                  <a:lnTo>
                    <a:pt x="269" y="2890"/>
                  </a:lnTo>
                  <a:lnTo>
                    <a:pt x="248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4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"/>
            <p:cNvSpPr/>
            <p:nvPr/>
          </p:nvSpPr>
          <p:spPr>
            <a:xfrm>
              <a:off x="6392200" y="5315350"/>
              <a:ext cx="6725" cy="145025"/>
            </a:xfrm>
            <a:custGeom>
              <a:rect b="b" l="l" r="r" t="t"/>
              <a:pathLst>
                <a:path extrusionOk="0" h="5801" w="269">
                  <a:moveTo>
                    <a:pt x="124" y="0"/>
                  </a:moveTo>
                  <a:lnTo>
                    <a:pt x="103" y="62"/>
                  </a:lnTo>
                  <a:lnTo>
                    <a:pt x="83" y="227"/>
                  </a:lnTo>
                  <a:lnTo>
                    <a:pt x="42" y="847"/>
                  </a:lnTo>
                  <a:lnTo>
                    <a:pt x="21" y="1775"/>
                  </a:lnTo>
                  <a:lnTo>
                    <a:pt x="0" y="2890"/>
                  </a:lnTo>
                  <a:lnTo>
                    <a:pt x="21" y="4025"/>
                  </a:lnTo>
                  <a:lnTo>
                    <a:pt x="42" y="4954"/>
                  </a:lnTo>
                  <a:lnTo>
                    <a:pt x="83" y="5573"/>
                  </a:lnTo>
                  <a:lnTo>
                    <a:pt x="103" y="5739"/>
                  </a:lnTo>
                  <a:lnTo>
                    <a:pt x="124" y="5780"/>
                  </a:lnTo>
                  <a:lnTo>
                    <a:pt x="145" y="5800"/>
                  </a:lnTo>
                  <a:lnTo>
                    <a:pt x="145" y="5780"/>
                  </a:lnTo>
                  <a:lnTo>
                    <a:pt x="165" y="5739"/>
                  </a:lnTo>
                  <a:lnTo>
                    <a:pt x="186" y="5573"/>
                  </a:lnTo>
                  <a:lnTo>
                    <a:pt x="227" y="4954"/>
                  </a:lnTo>
                  <a:lnTo>
                    <a:pt x="269" y="4025"/>
                  </a:lnTo>
                  <a:lnTo>
                    <a:pt x="269" y="2890"/>
                  </a:lnTo>
                  <a:lnTo>
                    <a:pt x="269" y="1775"/>
                  </a:lnTo>
                  <a:lnTo>
                    <a:pt x="227" y="847"/>
                  </a:lnTo>
                  <a:lnTo>
                    <a:pt x="186" y="227"/>
                  </a:lnTo>
                  <a:lnTo>
                    <a:pt x="165" y="62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"/>
            <p:cNvSpPr/>
            <p:nvPr/>
          </p:nvSpPr>
          <p:spPr>
            <a:xfrm>
              <a:off x="6392200" y="5315350"/>
              <a:ext cx="6725" cy="145025"/>
            </a:xfrm>
            <a:custGeom>
              <a:rect b="b" l="l" r="r" t="t"/>
              <a:pathLst>
                <a:path extrusionOk="0" fill="none" h="5801" w="269">
                  <a:moveTo>
                    <a:pt x="145" y="5800"/>
                  </a:moveTo>
                  <a:lnTo>
                    <a:pt x="145" y="5800"/>
                  </a:lnTo>
                  <a:lnTo>
                    <a:pt x="124" y="5780"/>
                  </a:lnTo>
                  <a:lnTo>
                    <a:pt x="103" y="5739"/>
                  </a:lnTo>
                  <a:lnTo>
                    <a:pt x="83" y="5573"/>
                  </a:lnTo>
                  <a:lnTo>
                    <a:pt x="42" y="4954"/>
                  </a:lnTo>
                  <a:lnTo>
                    <a:pt x="21" y="4025"/>
                  </a:lnTo>
                  <a:lnTo>
                    <a:pt x="0" y="2890"/>
                  </a:lnTo>
                  <a:lnTo>
                    <a:pt x="0" y="2890"/>
                  </a:lnTo>
                  <a:lnTo>
                    <a:pt x="21" y="1775"/>
                  </a:lnTo>
                  <a:lnTo>
                    <a:pt x="42" y="847"/>
                  </a:lnTo>
                  <a:lnTo>
                    <a:pt x="83" y="227"/>
                  </a:lnTo>
                  <a:lnTo>
                    <a:pt x="103" y="62"/>
                  </a:lnTo>
                  <a:lnTo>
                    <a:pt x="124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65" y="62"/>
                  </a:lnTo>
                  <a:lnTo>
                    <a:pt x="186" y="227"/>
                  </a:lnTo>
                  <a:lnTo>
                    <a:pt x="227" y="847"/>
                  </a:lnTo>
                  <a:lnTo>
                    <a:pt x="269" y="1775"/>
                  </a:lnTo>
                  <a:lnTo>
                    <a:pt x="269" y="2890"/>
                  </a:lnTo>
                  <a:lnTo>
                    <a:pt x="269" y="2890"/>
                  </a:lnTo>
                  <a:lnTo>
                    <a:pt x="269" y="4025"/>
                  </a:lnTo>
                  <a:lnTo>
                    <a:pt x="227" y="4954"/>
                  </a:lnTo>
                  <a:lnTo>
                    <a:pt x="186" y="5573"/>
                  </a:lnTo>
                  <a:lnTo>
                    <a:pt x="165" y="5739"/>
                  </a:lnTo>
                  <a:lnTo>
                    <a:pt x="145" y="5780"/>
                  </a:lnTo>
                  <a:lnTo>
                    <a:pt x="145" y="58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"/>
            <p:cNvSpPr/>
            <p:nvPr/>
          </p:nvSpPr>
          <p:spPr>
            <a:xfrm>
              <a:off x="5678525" y="5309675"/>
              <a:ext cx="810200" cy="6725"/>
            </a:xfrm>
            <a:custGeom>
              <a:rect b="b" l="l" r="r" t="t"/>
              <a:pathLst>
                <a:path extrusionOk="0" h="269" w="32408">
                  <a:moveTo>
                    <a:pt x="9908" y="0"/>
                  </a:moveTo>
                  <a:lnTo>
                    <a:pt x="4748" y="42"/>
                  </a:lnTo>
                  <a:lnTo>
                    <a:pt x="1280" y="83"/>
                  </a:lnTo>
                  <a:lnTo>
                    <a:pt x="331" y="103"/>
                  </a:lnTo>
                  <a:lnTo>
                    <a:pt x="83" y="124"/>
                  </a:lnTo>
                  <a:lnTo>
                    <a:pt x="0" y="124"/>
                  </a:lnTo>
                  <a:lnTo>
                    <a:pt x="83" y="145"/>
                  </a:lnTo>
                  <a:lnTo>
                    <a:pt x="331" y="165"/>
                  </a:lnTo>
                  <a:lnTo>
                    <a:pt x="1280" y="186"/>
                  </a:lnTo>
                  <a:lnTo>
                    <a:pt x="4748" y="227"/>
                  </a:lnTo>
                  <a:lnTo>
                    <a:pt x="9908" y="248"/>
                  </a:lnTo>
                  <a:lnTo>
                    <a:pt x="16204" y="269"/>
                  </a:lnTo>
                  <a:lnTo>
                    <a:pt x="22520" y="248"/>
                  </a:lnTo>
                  <a:lnTo>
                    <a:pt x="27660" y="227"/>
                  </a:lnTo>
                  <a:lnTo>
                    <a:pt x="31148" y="186"/>
                  </a:lnTo>
                  <a:lnTo>
                    <a:pt x="32077" y="165"/>
                  </a:lnTo>
                  <a:lnTo>
                    <a:pt x="32325" y="145"/>
                  </a:lnTo>
                  <a:lnTo>
                    <a:pt x="32407" y="124"/>
                  </a:lnTo>
                  <a:lnTo>
                    <a:pt x="32325" y="124"/>
                  </a:lnTo>
                  <a:lnTo>
                    <a:pt x="32077" y="103"/>
                  </a:lnTo>
                  <a:lnTo>
                    <a:pt x="31148" y="83"/>
                  </a:lnTo>
                  <a:lnTo>
                    <a:pt x="27660" y="42"/>
                  </a:lnTo>
                  <a:lnTo>
                    <a:pt x="2252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"/>
            <p:cNvSpPr/>
            <p:nvPr/>
          </p:nvSpPr>
          <p:spPr>
            <a:xfrm>
              <a:off x="5678525" y="5309675"/>
              <a:ext cx="810200" cy="6725"/>
            </a:xfrm>
            <a:custGeom>
              <a:rect b="b" l="l" r="r" t="t"/>
              <a:pathLst>
                <a:path extrusionOk="0" fill="none" h="269" w="32408">
                  <a:moveTo>
                    <a:pt x="32407" y="124"/>
                  </a:moveTo>
                  <a:lnTo>
                    <a:pt x="32407" y="124"/>
                  </a:lnTo>
                  <a:lnTo>
                    <a:pt x="32325" y="145"/>
                  </a:lnTo>
                  <a:lnTo>
                    <a:pt x="32077" y="165"/>
                  </a:lnTo>
                  <a:lnTo>
                    <a:pt x="31148" y="186"/>
                  </a:lnTo>
                  <a:lnTo>
                    <a:pt x="27660" y="227"/>
                  </a:lnTo>
                  <a:lnTo>
                    <a:pt x="22520" y="248"/>
                  </a:lnTo>
                  <a:lnTo>
                    <a:pt x="16204" y="269"/>
                  </a:lnTo>
                  <a:lnTo>
                    <a:pt x="16204" y="269"/>
                  </a:lnTo>
                  <a:lnTo>
                    <a:pt x="9908" y="248"/>
                  </a:lnTo>
                  <a:lnTo>
                    <a:pt x="4748" y="227"/>
                  </a:lnTo>
                  <a:lnTo>
                    <a:pt x="1280" y="186"/>
                  </a:lnTo>
                  <a:lnTo>
                    <a:pt x="331" y="165"/>
                  </a:lnTo>
                  <a:lnTo>
                    <a:pt x="83" y="145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83" y="124"/>
                  </a:lnTo>
                  <a:lnTo>
                    <a:pt x="331" y="103"/>
                  </a:lnTo>
                  <a:lnTo>
                    <a:pt x="1280" y="83"/>
                  </a:lnTo>
                  <a:lnTo>
                    <a:pt x="4748" y="42"/>
                  </a:lnTo>
                  <a:lnTo>
                    <a:pt x="9908" y="0"/>
                  </a:lnTo>
                  <a:lnTo>
                    <a:pt x="16204" y="0"/>
                  </a:lnTo>
                  <a:lnTo>
                    <a:pt x="16204" y="0"/>
                  </a:lnTo>
                  <a:lnTo>
                    <a:pt x="22520" y="0"/>
                  </a:lnTo>
                  <a:lnTo>
                    <a:pt x="27660" y="42"/>
                  </a:lnTo>
                  <a:lnTo>
                    <a:pt x="31148" y="83"/>
                  </a:lnTo>
                  <a:lnTo>
                    <a:pt x="32077" y="103"/>
                  </a:lnTo>
                  <a:lnTo>
                    <a:pt x="32325" y="124"/>
                  </a:lnTo>
                  <a:lnTo>
                    <a:pt x="32407" y="1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"/>
            <p:cNvSpPr/>
            <p:nvPr/>
          </p:nvSpPr>
          <p:spPr>
            <a:xfrm>
              <a:off x="5667675" y="5019650"/>
              <a:ext cx="714750" cy="29975"/>
            </a:xfrm>
            <a:custGeom>
              <a:rect b="b" l="l" r="r" t="t"/>
              <a:pathLst>
                <a:path extrusionOk="0" h="1199" w="28590">
                  <a:moveTo>
                    <a:pt x="28403" y="63"/>
                  </a:moveTo>
                  <a:lnTo>
                    <a:pt x="28349" y="65"/>
                  </a:lnTo>
                  <a:lnTo>
                    <a:pt x="28349" y="65"/>
                  </a:lnTo>
                  <a:lnTo>
                    <a:pt x="28589" y="63"/>
                  </a:lnTo>
                  <a:close/>
                  <a:moveTo>
                    <a:pt x="28349" y="65"/>
                  </a:moveTo>
                  <a:lnTo>
                    <a:pt x="26319" y="83"/>
                  </a:lnTo>
                  <a:lnTo>
                    <a:pt x="26339" y="125"/>
                  </a:lnTo>
                  <a:lnTo>
                    <a:pt x="27371" y="104"/>
                  </a:lnTo>
                  <a:lnTo>
                    <a:pt x="28349" y="65"/>
                  </a:lnTo>
                  <a:close/>
                  <a:moveTo>
                    <a:pt x="26298" y="83"/>
                  </a:moveTo>
                  <a:lnTo>
                    <a:pt x="24564" y="104"/>
                  </a:lnTo>
                  <a:lnTo>
                    <a:pt x="24585" y="228"/>
                  </a:lnTo>
                  <a:lnTo>
                    <a:pt x="26277" y="145"/>
                  </a:lnTo>
                  <a:lnTo>
                    <a:pt x="26298" y="83"/>
                  </a:lnTo>
                  <a:close/>
                  <a:moveTo>
                    <a:pt x="22438" y="104"/>
                  </a:moveTo>
                  <a:lnTo>
                    <a:pt x="22479" y="393"/>
                  </a:lnTo>
                  <a:lnTo>
                    <a:pt x="24502" y="249"/>
                  </a:lnTo>
                  <a:lnTo>
                    <a:pt x="24523" y="104"/>
                  </a:lnTo>
                  <a:close/>
                  <a:moveTo>
                    <a:pt x="20683" y="104"/>
                  </a:moveTo>
                  <a:lnTo>
                    <a:pt x="20704" y="269"/>
                  </a:lnTo>
                  <a:lnTo>
                    <a:pt x="20745" y="558"/>
                  </a:lnTo>
                  <a:lnTo>
                    <a:pt x="22355" y="414"/>
                  </a:lnTo>
                  <a:lnTo>
                    <a:pt x="22397" y="104"/>
                  </a:lnTo>
                  <a:close/>
                  <a:moveTo>
                    <a:pt x="18578" y="104"/>
                  </a:moveTo>
                  <a:lnTo>
                    <a:pt x="18599" y="352"/>
                  </a:lnTo>
                  <a:lnTo>
                    <a:pt x="18640" y="744"/>
                  </a:lnTo>
                  <a:lnTo>
                    <a:pt x="20580" y="579"/>
                  </a:lnTo>
                  <a:lnTo>
                    <a:pt x="20622" y="290"/>
                  </a:lnTo>
                  <a:lnTo>
                    <a:pt x="20642" y="104"/>
                  </a:lnTo>
                  <a:close/>
                  <a:moveTo>
                    <a:pt x="1" y="1"/>
                  </a:moveTo>
                  <a:lnTo>
                    <a:pt x="1239" y="290"/>
                  </a:lnTo>
                  <a:lnTo>
                    <a:pt x="1260" y="125"/>
                  </a:lnTo>
                  <a:lnTo>
                    <a:pt x="1281" y="63"/>
                  </a:lnTo>
                  <a:lnTo>
                    <a:pt x="1301" y="83"/>
                  </a:lnTo>
                  <a:lnTo>
                    <a:pt x="1301" y="125"/>
                  </a:lnTo>
                  <a:lnTo>
                    <a:pt x="1343" y="310"/>
                  </a:lnTo>
                  <a:lnTo>
                    <a:pt x="2148" y="476"/>
                  </a:lnTo>
                  <a:lnTo>
                    <a:pt x="2973" y="599"/>
                  </a:lnTo>
                  <a:lnTo>
                    <a:pt x="3015" y="207"/>
                  </a:lnTo>
                  <a:lnTo>
                    <a:pt x="3035" y="104"/>
                  </a:lnTo>
                  <a:lnTo>
                    <a:pt x="3056" y="63"/>
                  </a:lnTo>
                  <a:lnTo>
                    <a:pt x="3077" y="104"/>
                  </a:lnTo>
                  <a:lnTo>
                    <a:pt x="3097" y="228"/>
                  </a:lnTo>
                  <a:lnTo>
                    <a:pt x="3118" y="641"/>
                  </a:lnTo>
                  <a:lnTo>
                    <a:pt x="4088" y="765"/>
                  </a:lnTo>
                  <a:lnTo>
                    <a:pt x="5058" y="888"/>
                  </a:lnTo>
                  <a:lnTo>
                    <a:pt x="5099" y="352"/>
                  </a:lnTo>
                  <a:lnTo>
                    <a:pt x="5120" y="166"/>
                  </a:lnTo>
                  <a:lnTo>
                    <a:pt x="5141" y="83"/>
                  </a:lnTo>
                  <a:lnTo>
                    <a:pt x="1879" y="42"/>
                  </a:lnTo>
                  <a:lnTo>
                    <a:pt x="1" y="1"/>
                  </a:lnTo>
                  <a:close/>
                  <a:moveTo>
                    <a:pt x="18537" y="104"/>
                  </a:moveTo>
                  <a:lnTo>
                    <a:pt x="16803" y="125"/>
                  </a:lnTo>
                  <a:lnTo>
                    <a:pt x="16844" y="393"/>
                  </a:lnTo>
                  <a:lnTo>
                    <a:pt x="16886" y="909"/>
                  </a:lnTo>
                  <a:lnTo>
                    <a:pt x="18454" y="765"/>
                  </a:lnTo>
                  <a:lnTo>
                    <a:pt x="18496" y="352"/>
                  </a:lnTo>
                  <a:lnTo>
                    <a:pt x="18537" y="104"/>
                  </a:lnTo>
                  <a:close/>
                  <a:moveTo>
                    <a:pt x="5182" y="83"/>
                  </a:moveTo>
                  <a:lnTo>
                    <a:pt x="5203" y="166"/>
                  </a:lnTo>
                  <a:lnTo>
                    <a:pt x="5223" y="352"/>
                  </a:lnTo>
                  <a:lnTo>
                    <a:pt x="5244" y="909"/>
                  </a:lnTo>
                  <a:lnTo>
                    <a:pt x="6028" y="992"/>
                  </a:lnTo>
                  <a:lnTo>
                    <a:pt x="6813" y="1054"/>
                  </a:lnTo>
                  <a:lnTo>
                    <a:pt x="6854" y="414"/>
                  </a:lnTo>
                  <a:lnTo>
                    <a:pt x="6875" y="207"/>
                  </a:lnTo>
                  <a:lnTo>
                    <a:pt x="6916" y="83"/>
                  </a:lnTo>
                  <a:close/>
                  <a:moveTo>
                    <a:pt x="14698" y="125"/>
                  </a:moveTo>
                  <a:lnTo>
                    <a:pt x="14739" y="455"/>
                  </a:lnTo>
                  <a:lnTo>
                    <a:pt x="14780" y="1074"/>
                  </a:lnTo>
                  <a:lnTo>
                    <a:pt x="16700" y="930"/>
                  </a:lnTo>
                  <a:lnTo>
                    <a:pt x="16720" y="414"/>
                  </a:lnTo>
                  <a:lnTo>
                    <a:pt x="16762" y="125"/>
                  </a:lnTo>
                  <a:close/>
                  <a:moveTo>
                    <a:pt x="12943" y="104"/>
                  </a:moveTo>
                  <a:lnTo>
                    <a:pt x="12964" y="249"/>
                  </a:lnTo>
                  <a:lnTo>
                    <a:pt x="12984" y="476"/>
                  </a:lnTo>
                  <a:lnTo>
                    <a:pt x="13026" y="1157"/>
                  </a:lnTo>
                  <a:lnTo>
                    <a:pt x="14574" y="1074"/>
                  </a:lnTo>
                  <a:lnTo>
                    <a:pt x="14615" y="455"/>
                  </a:lnTo>
                  <a:lnTo>
                    <a:pt x="14656" y="125"/>
                  </a:lnTo>
                  <a:lnTo>
                    <a:pt x="12943" y="104"/>
                  </a:lnTo>
                  <a:close/>
                  <a:moveTo>
                    <a:pt x="6936" y="104"/>
                  </a:moveTo>
                  <a:lnTo>
                    <a:pt x="6957" y="207"/>
                  </a:lnTo>
                  <a:lnTo>
                    <a:pt x="6978" y="414"/>
                  </a:lnTo>
                  <a:lnTo>
                    <a:pt x="7019" y="1074"/>
                  </a:lnTo>
                  <a:lnTo>
                    <a:pt x="7968" y="1136"/>
                  </a:lnTo>
                  <a:lnTo>
                    <a:pt x="8939" y="1177"/>
                  </a:lnTo>
                  <a:lnTo>
                    <a:pt x="8959" y="476"/>
                  </a:lnTo>
                  <a:lnTo>
                    <a:pt x="8980" y="249"/>
                  </a:lnTo>
                  <a:lnTo>
                    <a:pt x="9021" y="104"/>
                  </a:lnTo>
                  <a:close/>
                  <a:moveTo>
                    <a:pt x="9062" y="104"/>
                  </a:moveTo>
                  <a:lnTo>
                    <a:pt x="9083" y="249"/>
                  </a:lnTo>
                  <a:lnTo>
                    <a:pt x="9104" y="476"/>
                  </a:lnTo>
                  <a:lnTo>
                    <a:pt x="9145" y="1177"/>
                  </a:lnTo>
                  <a:lnTo>
                    <a:pt x="10693" y="1198"/>
                  </a:lnTo>
                  <a:lnTo>
                    <a:pt x="10734" y="496"/>
                  </a:lnTo>
                  <a:lnTo>
                    <a:pt x="10755" y="249"/>
                  </a:lnTo>
                  <a:lnTo>
                    <a:pt x="10776" y="104"/>
                  </a:lnTo>
                  <a:close/>
                  <a:moveTo>
                    <a:pt x="10817" y="104"/>
                  </a:moveTo>
                  <a:lnTo>
                    <a:pt x="10838" y="249"/>
                  </a:lnTo>
                  <a:lnTo>
                    <a:pt x="10879" y="496"/>
                  </a:lnTo>
                  <a:lnTo>
                    <a:pt x="10900" y="1198"/>
                  </a:lnTo>
                  <a:lnTo>
                    <a:pt x="11849" y="1198"/>
                  </a:lnTo>
                  <a:lnTo>
                    <a:pt x="12799" y="1157"/>
                  </a:lnTo>
                  <a:lnTo>
                    <a:pt x="12840" y="476"/>
                  </a:lnTo>
                  <a:lnTo>
                    <a:pt x="12860" y="249"/>
                  </a:lnTo>
                  <a:lnTo>
                    <a:pt x="12881" y="104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"/>
            <p:cNvSpPr/>
            <p:nvPr/>
          </p:nvSpPr>
          <p:spPr>
            <a:xfrm>
              <a:off x="6035100" y="5022750"/>
              <a:ext cx="51625" cy="23775"/>
            </a:xfrm>
            <a:custGeom>
              <a:rect b="b" l="l" r="r" t="t"/>
              <a:pathLst>
                <a:path extrusionOk="0" fill="none" h="951" w="2065">
                  <a:moveTo>
                    <a:pt x="1" y="1"/>
                  </a:moveTo>
                  <a:lnTo>
                    <a:pt x="1" y="1"/>
                  </a:lnTo>
                  <a:lnTo>
                    <a:pt x="42" y="331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2003" y="806"/>
                  </a:lnTo>
                  <a:lnTo>
                    <a:pt x="2003" y="806"/>
                  </a:lnTo>
                  <a:lnTo>
                    <a:pt x="2023" y="290"/>
                  </a:lnTo>
                  <a:lnTo>
                    <a:pt x="2065" y="1"/>
                  </a:lnTo>
                  <a:lnTo>
                    <a:pt x="2065" y="1"/>
                  </a:lnTo>
                  <a:lnTo>
                    <a:pt x="1198" y="1"/>
                  </a:lnTo>
                  <a:lnTo>
                    <a:pt x="1198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"/>
            <p:cNvSpPr/>
            <p:nvPr/>
          </p:nvSpPr>
          <p:spPr>
            <a:xfrm>
              <a:off x="6087725" y="5022250"/>
              <a:ext cx="43375" cy="20150"/>
            </a:xfrm>
            <a:custGeom>
              <a:rect b="b" l="l" r="r" t="t"/>
              <a:pathLst>
                <a:path extrusionOk="0" fill="none" h="806" w="1735">
                  <a:moveTo>
                    <a:pt x="1735" y="0"/>
                  </a:moveTo>
                  <a:lnTo>
                    <a:pt x="1735" y="0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42" y="289"/>
                  </a:lnTo>
                  <a:lnTo>
                    <a:pt x="84" y="805"/>
                  </a:lnTo>
                  <a:lnTo>
                    <a:pt x="84" y="805"/>
                  </a:lnTo>
                  <a:lnTo>
                    <a:pt x="1652" y="661"/>
                  </a:lnTo>
                  <a:lnTo>
                    <a:pt x="1652" y="661"/>
                  </a:lnTo>
                  <a:lnTo>
                    <a:pt x="1694" y="248"/>
                  </a:lnTo>
                  <a:lnTo>
                    <a:pt x="17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"/>
            <p:cNvSpPr/>
            <p:nvPr/>
          </p:nvSpPr>
          <p:spPr>
            <a:xfrm>
              <a:off x="5991250" y="5022250"/>
              <a:ext cx="42850" cy="26325"/>
            </a:xfrm>
            <a:custGeom>
              <a:rect b="b" l="l" r="r" t="t"/>
              <a:pathLst>
                <a:path extrusionOk="0" fill="none" h="1053" w="1714">
                  <a:moveTo>
                    <a:pt x="0" y="0"/>
                  </a:moveTo>
                  <a:lnTo>
                    <a:pt x="0" y="0"/>
                  </a:lnTo>
                  <a:lnTo>
                    <a:pt x="21" y="145"/>
                  </a:lnTo>
                  <a:lnTo>
                    <a:pt x="41" y="372"/>
                  </a:lnTo>
                  <a:lnTo>
                    <a:pt x="83" y="1053"/>
                  </a:lnTo>
                  <a:lnTo>
                    <a:pt x="83" y="1053"/>
                  </a:lnTo>
                  <a:lnTo>
                    <a:pt x="1631" y="970"/>
                  </a:lnTo>
                  <a:lnTo>
                    <a:pt x="1631" y="970"/>
                  </a:lnTo>
                  <a:lnTo>
                    <a:pt x="1672" y="351"/>
                  </a:lnTo>
                  <a:lnTo>
                    <a:pt x="1713" y="21"/>
                  </a:lnTo>
                  <a:lnTo>
                    <a:pt x="1713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"/>
            <p:cNvSpPr/>
            <p:nvPr/>
          </p:nvSpPr>
          <p:spPr>
            <a:xfrm>
              <a:off x="6132125" y="5022250"/>
              <a:ext cx="51625" cy="16000"/>
            </a:xfrm>
            <a:custGeom>
              <a:rect b="b" l="l" r="r" t="t"/>
              <a:pathLst>
                <a:path extrusionOk="0" fill="none" h="640" w="2065">
                  <a:moveTo>
                    <a:pt x="2064" y="0"/>
                  </a:moveTo>
                  <a:lnTo>
                    <a:pt x="206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248"/>
                  </a:lnTo>
                  <a:lnTo>
                    <a:pt x="62" y="640"/>
                  </a:lnTo>
                  <a:lnTo>
                    <a:pt x="62" y="640"/>
                  </a:lnTo>
                  <a:lnTo>
                    <a:pt x="2002" y="475"/>
                  </a:lnTo>
                  <a:lnTo>
                    <a:pt x="2002" y="475"/>
                  </a:lnTo>
                  <a:lnTo>
                    <a:pt x="2044" y="186"/>
                  </a:lnTo>
                  <a:lnTo>
                    <a:pt x="206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"/>
            <p:cNvSpPr/>
            <p:nvPr/>
          </p:nvSpPr>
          <p:spPr>
            <a:xfrm>
              <a:off x="5938075" y="5022250"/>
              <a:ext cx="51650" cy="27375"/>
            </a:xfrm>
            <a:custGeom>
              <a:rect b="b" l="l" r="r" t="t"/>
              <a:pathLst>
                <a:path extrusionOk="0" fill="none" h="1095" w="2066">
                  <a:moveTo>
                    <a:pt x="1" y="0"/>
                  </a:moveTo>
                  <a:lnTo>
                    <a:pt x="1" y="0"/>
                  </a:lnTo>
                  <a:lnTo>
                    <a:pt x="22" y="145"/>
                  </a:lnTo>
                  <a:lnTo>
                    <a:pt x="63" y="392"/>
                  </a:lnTo>
                  <a:lnTo>
                    <a:pt x="84" y="1094"/>
                  </a:lnTo>
                  <a:lnTo>
                    <a:pt x="84" y="1094"/>
                  </a:lnTo>
                  <a:lnTo>
                    <a:pt x="1033" y="1094"/>
                  </a:lnTo>
                  <a:lnTo>
                    <a:pt x="1983" y="1053"/>
                  </a:lnTo>
                  <a:lnTo>
                    <a:pt x="1983" y="1053"/>
                  </a:lnTo>
                  <a:lnTo>
                    <a:pt x="2024" y="372"/>
                  </a:lnTo>
                  <a:lnTo>
                    <a:pt x="2044" y="145"/>
                  </a:lnTo>
                  <a:lnTo>
                    <a:pt x="2065" y="0"/>
                  </a:lnTo>
                  <a:lnTo>
                    <a:pt x="206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6184750" y="5022250"/>
              <a:ext cx="42850" cy="11375"/>
            </a:xfrm>
            <a:custGeom>
              <a:rect b="b" l="l" r="r" t="t"/>
              <a:pathLst>
                <a:path extrusionOk="0" fill="none" h="455" w="1714">
                  <a:moveTo>
                    <a:pt x="1714" y="0"/>
                  </a:moveTo>
                  <a:lnTo>
                    <a:pt x="17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1" y="165"/>
                  </a:lnTo>
                  <a:lnTo>
                    <a:pt x="62" y="454"/>
                  </a:lnTo>
                  <a:lnTo>
                    <a:pt x="62" y="454"/>
                  </a:lnTo>
                  <a:lnTo>
                    <a:pt x="1672" y="310"/>
                  </a:lnTo>
                  <a:lnTo>
                    <a:pt x="1672" y="310"/>
                  </a:lnTo>
                  <a:lnTo>
                    <a:pt x="171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5894225" y="5022250"/>
              <a:ext cx="42850" cy="27375"/>
            </a:xfrm>
            <a:custGeom>
              <a:rect b="b" l="l" r="r" t="t"/>
              <a:pathLst>
                <a:path extrusionOk="0" fill="none" h="1095" w="1714">
                  <a:moveTo>
                    <a:pt x="0" y="0"/>
                  </a:moveTo>
                  <a:lnTo>
                    <a:pt x="0" y="0"/>
                  </a:lnTo>
                  <a:lnTo>
                    <a:pt x="21" y="145"/>
                  </a:lnTo>
                  <a:lnTo>
                    <a:pt x="42" y="372"/>
                  </a:lnTo>
                  <a:lnTo>
                    <a:pt x="83" y="1073"/>
                  </a:lnTo>
                  <a:lnTo>
                    <a:pt x="83" y="1073"/>
                  </a:lnTo>
                  <a:lnTo>
                    <a:pt x="1631" y="1094"/>
                  </a:lnTo>
                  <a:lnTo>
                    <a:pt x="1631" y="1094"/>
                  </a:lnTo>
                  <a:lnTo>
                    <a:pt x="1672" y="392"/>
                  </a:lnTo>
                  <a:lnTo>
                    <a:pt x="1693" y="145"/>
                  </a:lnTo>
                  <a:lnTo>
                    <a:pt x="1714" y="0"/>
                  </a:lnTo>
                  <a:lnTo>
                    <a:pt x="171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6228600" y="5022250"/>
              <a:ext cx="52150" cy="7250"/>
            </a:xfrm>
            <a:custGeom>
              <a:rect b="b" l="l" r="r" t="t"/>
              <a:pathLst>
                <a:path extrusionOk="0" fill="none" h="290" w="2086">
                  <a:moveTo>
                    <a:pt x="2086" y="0"/>
                  </a:moveTo>
                  <a:lnTo>
                    <a:pt x="2086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42" y="289"/>
                  </a:lnTo>
                  <a:lnTo>
                    <a:pt x="42" y="289"/>
                  </a:lnTo>
                  <a:lnTo>
                    <a:pt x="2065" y="145"/>
                  </a:lnTo>
                  <a:lnTo>
                    <a:pt x="2065" y="145"/>
                  </a:lnTo>
                  <a:lnTo>
                    <a:pt x="208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5841075" y="5022250"/>
              <a:ext cx="52150" cy="26850"/>
            </a:xfrm>
            <a:custGeom>
              <a:rect b="b" l="l" r="r" t="t"/>
              <a:pathLst>
                <a:path extrusionOk="0" fill="none" h="1074" w="2086">
                  <a:moveTo>
                    <a:pt x="0" y="0"/>
                  </a:moveTo>
                  <a:lnTo>
                    <a:pt x="0" y="0"/>
                  </a:lnTo>
                  <a:lnTo>
                    <a:pt x="21" y="103"/>
                  </a:lnTo>
                  <a:lnTo>
                    <a:pt x="42" y="310"/>
                  </a:lnTo>
                  <a:lnTo>
                    <a:pt x="83" y="970"/>
                  </a:lnTo>
                  <a:lnTo>
                    <a:pt x="83" y="970"/>
                  </a:lnTo>
                  <a:lnTo>
                    <a:pt x="1032" y="1032"/>
                  </a:lnTo>
                  <a:lnTo>
                    <a:pt x="2003" y="1073"/>
                  </a:lnTo>
                  <a:lnTo>
                    <a:pt x="2003" y="1073"/>
                  </a:lnTo>
                  <a:lnTo>
                    <a:pt x="2023" y="372"/>
                  </a:lnTo>
                  <a:lnTo>
                    <a:pt x="2044" y="145"/>
                  </a:lnTo>
                  <a:lnTo>
                    <a:pt x="2085" y="0"/>
                  </a:lnTo>
                  <a:lnTo>
                    <a:pt x="2085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6281775" y="5021725"/>
              <a:ext cx="43350" cy="3625"/>
            </a:xfrm>
            <a:custGeom>
              <a:rect b="b" l="l" r="r" t="t"/>
              <a:pathLst>
                <a:path extrusionOk="0" fill="none" h="145" w="1734">
                  <a:moveTo>
                    <a:pt x="1734" y="0"/>
                  </a:moveTo>
                  <a:lnTo>
                    <a:pt x="1734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1" y="145"/>
                  </a:lnTo>
                  <a:lnTo>
                    <a:pt x="21" y="145"/>
                  </a:lnTo>
                  <a:lnTo>
                    <a:pt x="1713" y="62"/>
                  </a:lnTo>
                  <a:lnTo>
                    <a:pt x="1713" y="62"/>
                  </a:lnTo>
                  <a:lnTo>
                    <a:pt x="17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5797200" y="5021725"/>
              <a:ext cx="43375" cy="24275"/>
            </a:xfrm>
            <a:custGeom>
              <a:rect b="b" l="l" r="r" t="t"/>
              <a:pathLst>
                <a:path extrusionOk="0" fill="none" h="971" w="1735">
                  <a:moveTo>
                    <a:pt x="1" y="0"/>
                  </a:moveTo>
                  <a:lnTo>
                    <a:pt x="1" y="0"/>
                  </a:lnTo>
                  <a:lnTo>
                    <a:pt x="22" y="83"/>
                  </a:lnTo>
                  <a:lnTo>
                    <a:pt x="42" y="269"/>
                  </a:lnTo>
                  <a:lnTo>
                    <a:pt x="63" y="826"/>
                  </a:lnTo>
                  <a:lnTo>
                    <a:pt x="63" y="826"/>
                  </a:lnTo>
                  <a:lnTo>
                    <a:pt x="847" y="909"/>
                  </a:lnTo>
                  <a:lnTo>
                    <a:pt x="1632" y="971"/>
                  </a:lnTo>
                  <a:lnTo>
                    <a:pt x="1632" y="971"/>
                  </a:lnTo>
                  <a:lnTo>
                    <a:pt x="1673" y="331"/>
                  </a:lnTo>
                  <a:lnTo>
                    <a:pt x="1694" y="124"/>
                  </a:lnTo>
                  <a:lnTo>
                    <a:pt x="1735" y="0"/>
                  </a:lnTo>
                  <a:lnTo>
                    <a:pt x="173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6325625" y="5021200"/>
              <a:ext cx="62475" cy="1575"/>
            </a:xfrm>
            <a:custGeom>
              <a:rect b="b" l="l" r="r" t="t"/>
              <a:pathLst>
                <a:path extrusionOk="0" fill="none" h="63" w="2499">
                  <a:moveTo>
                    <a:pt x="2271" y="1"/>
                  </a:moveTo>
                  <a:lnTo>
                    <a:pt x="2271" y="1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053" y="42"/>
                  </a:lnTo>
                  <a:lnTo>
                    <a:pt x="2085" y="1"/>
                  </a:lnTo>
                  <a:lnTo>
                    <a:pt x="2085" y="1"/>
                  </a:lnTo>
                  <a:lnTo>
                    <a:pt x="2106" y="1"/>
                  </a:lnTo>
                  <a:lnTo>
                    <a:pt x="2106" y="1"/>
                  </a:lnTo>
                  <a:lnTo>
                    <a:pt x="2106" y="1"/>
                  </a:lnTo>
                  <a:lnTo>
                    <a:pt x="2106" y="1"/>
                  </a:lnTo>
                  <a:lnTo>
                    <a:pt x="2498" y="1"/>
                  </a:lnTo>
                  <a:lnTo>
                    <a:pt x="227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5667675" y="5019650"/>
              <a:ext cx="128525" cy="22225"/>
            </a:xfrm>
            <a:custGeom>
              <a:rect b="b" l="l" r="r" t="t"/>
              <a:pathLst>
                <a:path extrusionOk="0" fill="none" h="889" w="5141">
                  <a:moveTo>
                    <a:pt x="1" y="1"/>
                  </a:moveTo>
                  <a:lnTo>
                    <a:pt x="1" y="1"/>
                  </a:lnTo>
                  <a:lnTo>
                    <a:pt x="1239" y="290"/>
                  </a:lnTo>
                  <a:lnTo>
                    <a:pt x="1239" y="290"/>
                  </a:lnTo>
                  <a:lnTo>
                    <a:pt x="1260" y="125"/>
                  </a:lnTo>
                  <a:lnTo>
                    <a:pt x="1281" y="63"/>
                  </a:lnTo>
                  <a:lnTo>
                    <a:pt x="1281" y="63"/>
                  </a:lnTo>
                  <a:lnTo>
                    <a:pt x="1301" y="83"/>
                  </a:lnTo>
                  <a:lnTo>
                    <a:pt x="1301" y="125"/>
                  </a:lnTo>
                  <a:lnTo>
                    <a:pt x="1343" y="310"/>
                  </a:lnTo>
                  <a:lnTo>
                    <a:pt x="1343" y="310"/>
                  </a:lnTo>
                  <a:lnTo>
                    <a:pt x="2148" y="476"/>
                  </a:lnTo>
                  <a:lnTo>
                    <a:pt x="2973" y="599"/>
                  </a:lnTo>
                  <a:lnTo>
                    <a:pt x="2973" y="599"/>
                  </a:lnTo>
                  <a:lnTo>
                    <a:pt x="3015" y="207"/>
                  </a:lnTo>
                  <a:lnTo>
                    <a:pt x="3035" y="104"/>
                  </a:lnTo>
                  <a:lnTo>
                    <a:pt x="3056" y="63"/>
                  </a:lnTo>
                  <a:lnTo>
                    <a:pt x="3056" y="63"/>
                  </a:lnTo>
                  <a:lnTo>
                    <a:pt x="3077" y="104"/>
                  </a:lnTo>
                  <a:lnTo>
                    <a:pt x="3097" y="228"/>
                  </a:lnTo>
                  <a:lnTo>
                    <a:pt x="3118" y="641"/>
                  </a:lnTo>
                  <a:lnTo>
                    <a:pt x="3118" y="641"/>
                  </a:lnTo>
                  <a:lnTo>
                    <a:pt x="4088" y="765"/>
                  </a:lnTo>
                  <a:lnTo>
                    <a:pt x="5058" y="888"/>
                  </a:lnTo>
                  <a:lnTo>
                    <a:pt x="5058" y="888"/>
                  </a:lnTo>
                  <a:lnTo>
                    <a:pt x="5099" y="352"/>
                  </a:lnTo>
                  <a:lnTo>
                    <a:pt x="5120" y="166"/>
                  </a:lnTo>
                  <a:lnTo>
                    <a:pt x="5141" y="83"/>
                  </a:lnTo>
                  <a:lnTo>
                    <a:pt x="5141" y="83"/>
                  </a:lnTo>
                  <a:lnTo>
                    <a:pt x="1879" y="42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5742000" y="5021200"/>
              <a:ext cx="3625" cy="14475"/>
            </a:xfrm>
            <a:custGeom>
              <a:rect b="b" l="l" r="r" t="t"/>
              <a:pathLst>
                <a:path extrusionOk="0" h="579" w="145">
                  <a:moveTo>
                    <a:pt x="83" y="1"/>
                  </a:moveTo>
                  <a:lnTo>
                    <a:pt x="62" y="42"/>
                  </a:lnTo>
                  <a:lnTo>
                    <a:pt x="42" y="145"/>
                  </a:lnTo>
                  <a:lnTo>
                    <a:pt x="0" y="537"/>
                  </a:lnTo>
                  <a:lnTo>
                    <a:pt x="145" y="579"/>
                  </a:lnTo>
                  <a:lnTo>
                    <a:pt x="124" y="166"/>
                  </a:lnTo>
                  <a:lnTo>
                    <a:pt x="104" y="4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5742000" y="5021200"/>
              <a:ext cx="3625" cy="14475"/>
            </a:xfrm>
            <a:custGeom>
              <a:rect b="b" l="l" r="r" t="t"/>
              <a:pathLst>
                <a:path extrusionOk="0" fill="none" h="579" w="145">
                  <a:moveTo>
                    <a:pt x="83" y="1"/>
                  </a:moveTo>
                  <a:lnTo>
                    <a:pt x="83" y="1"/>
                  </a:lnTo>
                  <a:lnTo>
                    <a:pt x="62" y="42"/>
                  </a:lnTo>
                  <a:lnTo>
                    <a:pt x="42" y="145"/>
                  </a:lnTo>
                  <a:lnTo>
                    <a:pt x="0" y="537"/>
                  </a:lnTo>
                  <a:lnTo>
                    <a:pt x="0" y="537"/>
                  </a:lnTo>
                  <a:lnTo>
                    <a:pt x="145" y="579"/>
                  </a:lnTo>
                  <a:lnTo>
                    <a:pt x="145" y="579"/>
                  </a:lnTo>
                  <a:lnTo>
                    <a:pt x="124" y="166"/>
                  </a:lnTo>
                  <a:lnTo>
                    <a:pt x="104" y="42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5698650" y="5021200"/>
              <a:ext cx="2600" cy="6225"/>
            </a:xfrm>
            <a:custGeom>
              <a:rect b="b" l="l" r="r" t="t"/>
              <a:pathLst>
                <a:path extrusionOk="0" h="249" w="104">
                  <a:moveTo>
                    <a:pt x="42" y="1"/>
                  </a:moveTo>
                  <a:lnTo>
                    <a:pt x="21" y="63"/>
                  </a:lnTo>
                  <a:lnTo>
                    <a:pt x="0" y="228"/>
                  </a:lnTo>
                  <a:lnTo>
                    <a:pt x="104" y="248"/>
                  </a:lnTo>
                  <a:lnTo>
                    <a:pt x="104" y="248"/>
                  </a:lnTo>
                  <a:lnTo>
                    <a:pt x="62" y="63"/>
                  </a:lnTo>
                  <a:lnTo>
                    <a:pt x="62" y="21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"/>
            <p:cNvSpPr/>
            <p:nvPr/>
          </p:nvSpPr>
          <p:spPr>
            <a:xfrm>
              <a:off x="5698650" y="5021200"/>
              <a:ext cx="2600" cy="6225"/>
            </a:xfrm>
            <a:custGeom>
              <a:rect b="b" l="l" r="r" t="t"/>
              <a:pathLst>
                <a:path extrusionOk="0" fill="none" h="249" w="104">
                  <a:moveTo>
                    <a:pt x="42" y="1"/>
                  </a:moveTo>
                  <a:lnTo>
                    <a:pt x="42" y="1"/>
                  </a:lnTo>
                  <a:lnTo>
                    <a:pt x="21" y="63"/>
                  </a:lnTo>
                  <a:lnTo>
                    <a:pt x="0" y="228"/>
                  </a:lnTo>
                  <a:lnTo>
                    <a:pt x="0" y="228"/>
                  </a:lnTo>
                  <a:lnTo>
                    <a:pt x="104" y="248"/>
                  </a:lnTo>
                  <a:lnTo>
                    <a:pt x="104" y="248"/>
                  </a:lnTo>
                  <a:lnTo>
                    <a:pt x="62" y="63"/>
                  </a:lnTo>
                  <a:lnTo>
                    <a:pt x="62" y="21"/>
                  </a:lnTo>
                  <a:lnTo>
                    <a:pt x="4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"/>
            <p:cNvSpPr/>
            <p:nvPr/>
          </p:nvSpPr>
          <p:spPr>
            <a:xfrm>
              <a:off x="5837975" y="5021725"/>
              <a:ext cx="5175" cy="24800"/>
            </a:xfrm>
            <a:custGeom>
              <a:rect b="b" l="l" r="r" t="t"/>
              <a:pathLst>
                <a:path extrusionOk="0" h="992" w="207">
                  <a:moveTo>
                    <a:pt x="104" y="0"/>
                  </a:moveTo>
                  <a:lnTo>
                    <a:pt x="63" y="124"/>
                  </a:lnTo>
                  <a:lnTo>
                    <a:pt x="42" y="331"/>
                  </a:lnTo>
                  <a:lnTo>
                    <a:pt x="1" y="971"/>
                  </a:lnTo>
                  <a:lnTo>
                    <a:pt x="207" y="991"/>
                  </a:lnTo>
                  <a:lnTo>
                    <a:pt x="166" y="331"/>
                  </a:lnTo>
                  <a:lnTo>
                    <a:pt x="145" y="124"/>
                  </a:lnTo>
                  <a:lnTo>
                    <a:pt x="124" y="21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5837975" y="5021725"/>
              <a:ext cx="5175" cy="24800"/>
            </a:xfrm>
            <a:custGeom>
              <a:rect b="b" l="l" r="r" t="t"/>
              <a:pathLst>
                <a:path extrusionOk="0" fill="none" h="992" w="207">
                  <a:moveTo>
                    <a:pt x="104" y="0"/>
                  </a:moveTo>
                  <a:lnTo>
                    <a:pt x="104" y="0"/>
                  </a:lnTo>
                  <a:lnTo>
                    <a:pt x="63" y="124"/>
                  </a:lnTo>
                  <a:lnTo>
                    <a:pt x="42" y="331"/>
                  </a:lnTo>
                  <a:lnTo>
                    <a:pt x="1" y="971"/>
                  </a:lnTo>
                  <a:lnTo>
                    <a:pt x="1" y="971"/>
                  </a:lnTo>
                  <a:lnTo>
                    <a:pt x="207" y="991"/>
                  </a:lnTo>
                  <a:lnTo>
                    <a:pt x="207" y="991"/>
                  </a:lnTo>
                  <a:lnTo>
                    <a:pt x="166" y="331"/>
                  </a:lnTo>
                  <a:lnTo>
                    <a:pt x="145" y="124"/>
                  </a:lnTo>
                  <a:lnTo>
                    <a:pt x="124" y="21"/>
                  </a:lnTo>
                  <a:lnTo>
                    <a:pt x="124" y="21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5794125" y="5021725"/>
              <a:ext cx="4650" cy="20675"/>
            </a:xfrm>
            <a:custGeom>
              <a:rect b="b" l="l" r="r" t="t"/>
              <a:pathLst>
                <a:path extrusionOk="0" h="827" w="186">
                  <a:moveTo>
                    <a:pt x="83" y="0"/>
                  </a:moveTo>
                  <a:lnTo>
                    <a:pt x="62" y="83"/>
                  </a:lnTo>
                  <a:lnTo>
                    <a:pt x="41" y="269"/>
                  </a:lnTo>
                  <a:lnTo>
                    <a:pt x="0" y="805"/>
                  </a:lnTo>
                  <a:lnTo>
                    <a:pt x="186" y="826"/>
                  </a:lnTo>
                  <a:lnTo>
                    <a:pt x="165" y="269"/>
                  </a:lnTo>
                  <a:lnTo>
                    <a:pt x="145" y="8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5794125" y="5021725"/>
              <a:ext cx="4650" cy="20675"/>
            </a:xfrm>
            <a:custGeom>
              <a:rect b="b" l="l" r="r" t="t"/>
              <a:pathLst>
                <a:path extrusionOk="0" fill="none" h="827" w="186">
                  <a:moveTo>
                    <a:pt x="83" y="0"/>
                  </a:moveTo>
                  <a:lnTo>
                    <a:pt x="83" y="0"/>
                  </a:lnTo>
                  <a:lnTo>
                    <a:pt x="62" y="83"/>
                  </a:lnTo>
                  <a:lnTo>
                    <a:pt x="41" y="269"/>
                  </a:lnTo>
                  <a:lnTo>
                    <a:pt x="0" y="805"/>
                  </a:lnTo>
                  <a:lnTo>
                    <a:pt x="0" y="805"/>
                  </a:lnTo>
                  <a:lnTo>
                    <a:pt x="186" y="826"/>
                  </a:lnTo>
                  <a:lnTo>
                    <a:pt x="186" y="826"/>
                  </a:lnTo>
                  <a:lnTo>
                    <a:pt x="165" y="269"/>
                  </a:lnTo>
                  <a:lnTo>
                    <a:pt x="145" y="83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"/>
            <p:cNvSpPr/>
            <p:nvPr/>
          </p:nvSpPr>
          <p:spPr>
            <a:xfrm>
              <a:off x="5935000" y="5022250"/>
              <a:ext cx="5175" cy="27375"/>
            </a:xfrm>
            <a:custGeom>
              <a:rect b="b" l="l" r="r" t="t"/>
              <a:pathLst>
                <a:path extrusionOk="0" h="1095" w="207">
                  <a:moveTo>
                    <a:pt x="83" y="0"/>
                  </a:moveTo>
                  <a:lnTo>
                    <a:pt x="62" y="145"/>
                  </a:lnTo>
                  <a:lnTo>
                    <a:pt x="41" y="392"/>
                  </a:lnTo>
                  <a:lnTo>
                    <a:pt x="0" y="1094"/>
                  </a:lnTo>
                  <a:lnTo>
                    <a:pt x="207" y="1094"/>
                  </a:lnTo>
                  <a:lnTo>
                    <a:pt x="186" y="392"/>
                  </a:lnTo>
                  <a:lnTo>
                    <a:pt x="145" y="145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"/>
            <p:cNvSpPr/>
            <p:nvPr/>
          </p:nvSpPr>
          <p:spPr>
            <a:xfrm>
              <a:off x="5935000" y="5022250"/>
              <a:ext cx="5175" cy="27375"/>
            </a:xfrm>
            <a:custGeom>
              <a:rect b="b" l="l" r="r" t="t"/>
              <a:pathLst>
                <a:path extrusionOk="0" fill="none" h="1095" w="207">
                  <a:moveTo>
                    <a:pt x="83" y="0"/>
                  </a:moveTo>
                  <a:lnTo>
                    <a:pt x="83" y="0"/>
                  </a:lnTo>
                  <a:lnTo>
                    <a:pt x="62" y="145"/>
                  </a:lnTo>
                  <a:lnTo>
                    <a:pt x="41" y="392"/>
                  </a:lnTo>
                  <a:lnTo>
                    <a:pt x="0" y="1094"/>
                  </a:lnTo>
                  <a:lnTo>
                    <a:pt x="0" y="1094"/>
                  </a:lnTo>
                  <a:lnTo>
                    <a:pt x="62" y="1094"/>
                  </a:lnTo>
                  <a:lnTo>
                    <a:pt x="62" y="1094"/>
                  </a:lnTo>
                  <a:lnTo>
                    <a:pt x="207" y="1094"/>
                  </a:lnTo>
                  <a:lnTo>
                    <a:pt x="207" y="1094"/>
                  </a:lnTo>
                  <a:lnTo>
                    <a:pt x="186" y="392"/>
                  </a:lnTo>
                  <a:lnTo>
                    <a:pt x="145" y="145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"/>
            <p:cNvSpPr/>
            <p:nvPr/>
          </p:nvSpPr>
          <p:spPr>
            <a:xfrm>
              <a:off x="5891125" y="5022250"/>
              <a:ext cx="5200" cy="26850"/>
            </a:xfrm>
            <a:custGeom>
              <a:rect b="b" l="l" r="r" t="t"/>
              <a:pathLst>
                <a:path extrusionOk="0" h="1074" w="208">
                  <a:moveTo>
                    <a:pt x="83" y="0"/>
                  </a:moveTo>
                  <a:lnTo>
                    <a:pt x="42" y="145"/>
                  </a:lnTo>
                  <a:lnTo>
                    <a:pt x="21" y="372"/>
                  </a:lnTo>
                  <a:lnTo>
                    <a:pt x="1" y="1073"/>
                  </a:lnTo>
                  <a:lnTo>
                    <a:pt x="207" y="1073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"/>
            <p:cNvSpPr/>
            <p:nvPr/>
          </p:nvSpPr>
          <p:spPr>
            <a:xfrm>
              <a:off x="5891125" y="5022250"/>
              <a:ext cx="5200" cy="26850"/>
            </a:xfrm>
            <a:custGeom>
              <a:rect b="b" l="l" r="r" t="t"/>
              <a:pathLst>
                <a:path extrusionOk="0" fill="none" h="1074" w="208">
                  <a:moveTo>
                    <a:pt x="83" y="0"/>
                  </a:moveTo>
                  <a:lnTo>
                    <a:pt x="83" y="0"/>
                  </a:lnTo>
                  <a:lnTo>
                    <a:pt x="42" y="145"/>
                  </a:lnTo>
                  <a:lnTo>
                    <a:pt x="21" y="372"/>
                  </a:lnTo>
                  <a:lnTo>
                    <a:pt x="1" y="1073"/>
                  </a:lnTo>
                  <a:lnTo>
                    <a:pt x="1" y="1073"/>
                  </a:lnTo>
                  <a:lnTo>
                    <a:pt x="207" y="1073"/>
                  </a:lnTo>
                  <a:lnTo>
                    <a:pt x="207" y="1073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"/>
            <p:cNvSpPr/>
            <p:nvPr/>
          </p:nvSpPr>
          <p:spPr>
            <a:xfrm>
              <a:off x="6032000" y="5022750"/>
              <a:ext cx="5200" cy="23775"/>
            </a:xfrm>
            <a:custGeom>
              <a:rect b="b" l="l" r="r" t="t"/>
              <a:pathLst>
                <a:path extrusionOk="0" h="951" w="208">
                  <a:moveTo>
                    <a:pt x="83" y="1"/>
                  </a:moveTo>
                  <a:lnTo>
                    <a:pt x="42" y="331"/>
                  </a:lnTo>
                  <a:lnTo>
                    <a:pt x="1" y="950"/>
                  </a:lnTo>
                  <a:lnTo>
                    <a:pt x="207" y="950"/>
                  </a:lnTo>
                  <a:lnTo>
                    <a:pt x="166" y="33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"/>
            <p:cNvSpPr/>
            <p:nvPr/>
          </p:nvSpPr>
          <p:spPr>
            <a:xfrm>
              <a:off x="6032000" y="5022750"/>
              <a:ext cx="5200" cy="23775"/>
            </a:xfrm>
            <a:custGeom>
              <a:rect b="b" l="l" r="r" t="t"/>
              <a:pathLst>
                <a:path extrusionOk="0" fill="none" h="951" w="208">
                  <a:moveTo>
                    <a:pt x="83" y="1"/>
                  </a:moveTo>
                  <a:lnTo>
                    <a:pt x="83" y="1"/>
                  </a:lnTo>
                  <a:lnTo>
                    <a:pt x="42" y="331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07" y="950"/>
                  </a:lnTo>
                  <a:lnTo>
                    <a:pt x="207" y="950"/>
                  </a:lnTo>
                  <a:lnTo>
                    <a:pt x="166" y="33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"/>
            <p:cNvSpPr/>
            <p:nvPr/>
          </p:nvSpPr>
          <p:spPr>
            <a:xfrm>
              <a:off x="5987625" y="5022250"/>
              <a:ext cx="5700" cy="26325"/>
            </a:xfrm>
            <a:custGeom>
              <a:rect b="b" l="l" r="r" t="t"/>
              <a:pathLst>
                <a:path extrusionOk="0" h="1053" w="228">
                  <a:moveTo>
                    <a:pt x="83" y="0"/>
                  </a:moveTo>
                  <a:lnTo>
                    <a:pt x="62" y="145"/>
                  </a:lnTo>
                  <a:lnTo>
                    <a:pt x="42" y="372"/>
                  </a:lnTo>
                  <a:lnTo>
                    <a:pt x="1" y="1053"/>
                  </a:lnTo>
                  <a:lnTo>
                    <a:pt x="228" y="1053"/>
                  </a:lnTo>
                  <a:lnTo>
                    <a:pt x="186" y="372"/>
                  </a:lnTo>
                  <a:lnTo>
                    <a:pt x="166" y="145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"/>
            <p:cNvSpPr/>
            <p:nvPr/>
          </p:nvSpPr>
          <p:spPr>
            <a:xfrm>
              <a:off x="5987625" y="5022250"/>
              <a:ext cx="5700" cy="26325"/>
            </a:xfrm>
            <a:custGeom>
              <a:rect b="b" l="l" r="r" t="t"/>
              <a:pathLst>
                <a:path extrusionOk="0" fill="none" h="1053" w="228">
                  <a:moveTo>
                    <a:pt x="83" y="0"/>
                  </a:moveTo>
                  <a:lnTo>
                    <a:pt x="83" y="0"/>
                  </a:lnTo>
                  <a:lnTo>
                    <a:pt x="62" y="145"/>
                  </a:lnTo>
                  <a:lnTo>
                    <a:pt x="42" y="372"/>
                  </a:lnTo>
                  <a:lnTo>
                    <a:pt x="1" y="1053"/>
                  </a:lnTo>
                  <a:lnTo>
                    <a:pt x="1" y="1053"/>
                  </a:lnTo>
                  <a:lnTo>
                    <a:pt x="228" y="1053"/>
                  </a:lnTo>
                  <a:lnTo>
                    <a:pt x="228" y="1053"/>
                  </a:lnTo>
                  <a:lnTo>
                    <a:pt x="186" y="372"/>
                  </a:lnTo>
                  <a:lnTo>
                    <a:pt x="166" y="145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"/>
            <p:cNvSpPr/>
            <p:nvPr/>
          </p:nvSpPr>
          <p:spPr>
            <a:xfrm>
              <a:off x="6129025" y="5022250"/>
              <a:ext cx="4650" cy="16525"/>
            </a:xfrm>
            <a:custGeom>
              <a:rect b="b" l="l" r="r" t="t"/>
              <a:pathLst>
                <a:path extrusionOk="0" h="661" w="186">
                  <a:moveTo>
                    <a:pt x="83" y="0"/>
                  </a:moveTo>
                  <a:lnTo>
                    <a:pt x="42" y="248"/>
                  </a:lnTo>
                  <a:lnTo>
                    <a:pt x="0" y="661"/>
                  </a:lnTo>
                  <a:lnTo>
                    <a:pt x="0" y="661"/>
                  </a:lnTo>
                  <a:lnTo>
                    <a:pt x="186" y="640"/>
                  </a:lnTo>
                  <a:lnTo>
                    <a:pt x="145" y="248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"/>
            <p:cNvSpPr/>
            <p:nvPr/>
          </p:nvSpPr>
          <p:spPr>
            <a:xfrm>
              <a:off x="6129025" y="5022250"/>
              <a:ext cx="4650" cy="16525"/>
            </a:xfrm>
            <a:custGeom>
              <a:rect b="b" l="l" r="r" t="t"/>
              <a:pathLst>
                <a:path extrusionOk="0" fill="none" h="661" w="186">
                  <a:moveTo>
                    <a:pt x="124" y="0"/>
                  </a:moveTo>
                  <a:lnTo>
                    <a:pt x="124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42" y="248"/>
                  </a:lnTo>
                  <a:lnTo>
                    <a:pt x="0" y="661"/>
                  </a:lnTo>
                  <a:lnTo>
                    <a:pt x="0" y="661"/>
                  </a:lnTo>
                  <a:lnTo>
                    <a:pt x="186" y="640"/>
                  </a:lnTo>
                  <a:lnTo>
                    <a:pt x="186" y="640"/>
                  </a:lnTo>
                  <a:lnTo>
                    <a:pt x="145" y="248"/>
                  </a:lnTo>
                  <a:lnTo>
                    <a:pt x="1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"/>
            <p:cNvSpPr/>
            <p:nvPr/>
          </p:nvSpPr>
          <p:spPr>
            <a:xfrm>
              <a:off x="6085150" y="5022750"/>
              <a:ext cx="4675" cy="20150"/>
            </a:xfrm>
            <a:custGeom>
              <a:rect b="b" l="l" r="r" t="t"/>
              <a:pathLst>
                <a:path extrusionOk="0" h="806" w="187">
                  <a:moveTo>
                    <a:pt x="63" y="1"/>
                  </a:moveTo>
                  <a:lnTo>
                    <a:pt x="21" y="290"/>
                  </a:lnTo>
                  <a:lnTo>
                    <a:pt x="1" y="806"/>
                  </a:lnTo>
                  <a:lnTo>
                    <a:pt x="1" y="806"/>
                  </a:lnTo>
                  <a:lnTo>
                    <a:pt x="187" y="785"/>
                  </a:lnTo>
                  <a:lnTo>
                    <a:pt x="145" y="269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"/>
            <p:cNvSpPr/>
            <p:nvPr/>
          </p:nvSpPr>
          <p:spPr>
            <a:xfrm>
              <a:off x="6085150" y="5022750"/>
              <a:ext cx="4675" cy="20150"/>
            </a:xfrm>
            <a:custGeom>
              <a:rect b="b" l="l" r="r" t="t"/>
              <a:pathLst>
                <a:path extrusionOk="0" fill="none" h="806" w="187">
                  <a:moveTo>
                    <a:pt x="104" y="1"/>
                  </a:moveTo>
                  <a:lnTo>
                    <a:pt x="104" y="1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21" y="290"/>
                  </a:lnTo>
                  <a:lnTo>
                    <a:pt x="1" y="806"/>
                  </a:lnTo>
                  <a:lnTo>
                    <a:pt x="1" y="806"/>
                  </a:lnTo>
                  <a:lnTo>
                    <a:pt x="187" y="785"/>
                  </a:lnTo>
                  <a:lnTo>
                    <a:pt x="187" y="785"/>
                  </a:lnTo>
                  <a:lnTo>
                    <a:pt x="145" y="269"/>
                  </a:lnTo>
                  <a:lnTo>
                    <a:pt x="10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"/>
            <p:cNvSpPr/>
            <p:nvPr/>
          </p:nvSpPr>
          <p:spPr>
            <a:xfrm>
              <a:off x="6226550" y="5022250"/>
              <a:ext cx="3125" cy="7750"/>
            </a:xfrm>
            <a:custGeom>
              <a:rect b="b" l="l" r="r" t="t"/>
              <a:pathLst>
                <a:path extrusionOk="0" h="310" w="125">
                  <a:moveTo>
                    <a:pt x="42" y="0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124" y="28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"/>
            <p:cNvSpPr/>
            <p:nvPr/>
          </p:nvSpPr>
          <p:spPr>
            <a:xfrm>
              <a:off x="6226550" y="5022250"/>
              <a:ext cx="3125" cy="7750"/>
            </a:xfrm>
            <a:custGeom>
              <a:rect b="b" l="l" r="r" t="t"/>
              <a:pathLst>
                <a:path extrusionOk="0" fill="none" h="310" w="125">
                  <a:moveTo>
                    <a:pt x="83" y="0"/>
                  </a:moveTo>
                  <a:lnTo>
                    <a:pt x="83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24" y="289"/>
                  </a:lnTo>
                  <a:lnTo>
                    <a:pt x="124" y="289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"/>
            <p:cNvSpPr/>
            <p:nvPr/>
          </p:nvSpPr>
          <p:spPr>
            <a:xfrm>
              <a:off x="6182175" y="5022250"/>
              <a:ext cx="4150" cy="11875"/>
            </a:xfrm>
            <a:custGeom>
              <a:rect b="b" l="l" r="r" t="t"/>
              <a:pathLst>
                <a:path extrusionOk="0" h="475" w="166">
                  <a:moveTo>
                    <a:pt x="62" y="0"/>
                  </a:moveTo>
                  <a:lnTo>
                    <a:pt x="42" y="186"/>
                  </a:lnTo>
                  <a:lnTo>
                    <a:pt x="0" y="475"/>
                  </a:lnTo>
                  <a:lnTo>
                    <a:pt x="165" y="454"/>
                  </a:lnTo>
                  <a:lnTo>
                    <a:pt x="124" y="165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"/>
            <p:cNvSpPr/>
            <p:nvPr/>
          </p:nvSpPr>
          <p:spPr>
            <a:xfrm>
              <a:off x="6182175" y="5022250"/>
              <a:ext cx="4150" cy="11875"/>
            </a:xfrm>
            <a:custGeom>
              <a:rect b="b" l="l" r="r" t="t"/>
              <a:pathLst>
                <a:path extrusionOk="0" fill="none" h="475" w="166">
                  <a:moveTo>
                    <a:pt x="103" y="0"/>
                  </a:moveTo>
                  <a:lnTo>
                    <a:pt x="103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2" y="186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165" y="454"/>
                  </a:lnTo>
                  <a:lnTo>
                    <a:pt x="165" y="454"/>
                  </a:lnTo>
                  <a:lnTo>
                    <a:pt x="124" y="165"/>
                  </a:lnTo>
                  <a:lnTo>
                    <a:pt x="10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"/>
            <p:cNvSpPr/>
            <p:nvPr/>
          </p:nvSpPr>
          <p:spPr>
            <a:xfrm>
              <a:off x="6324600" y="5021725"/>
              <a:ext cx="1575" cy="1575"/>
            </a:xfrm>
            <a:custGeom>
              <a:rect b="b" l="l" r="r" t="t"/>
              <a:pathLst>
                <a:path extrusionOk="0" h="63" w="63">
                  <a:moveTo>
                    <a:pt x="21" y="0"/>
                  </a:moveTo>
                  <a:lnTo>
                    <a:pt x="0" y="62"/>
                  </a:lnTo>
                  <a:lnTo>
                    <a:pt x="0" y="62"/>
                  </a:lnTo>
                  <a:lnTo>
                    <a:pt x="62" y="42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"/>
            <p:cNvSpPr/>
            <p:nvPr/>
          </p:nvSpPr>
          <p:spPr>
            <a:xfrm>
              <a:off x="6324600" y="5021725"/>
              <a:ext cx="1575" cy="1575"/>
            </a:xfrm>
            <a:custGeom>
              <a:rect b="b" l="l" r="r" t="t"/>
              <a:pathLst>
                <a:path extrusionOk="0" fill="none" h="63" w="63">
                  <a:moveTo>
                    <a:pt x="42" y="0"/>
                  </a:moveTo>
                  <a:lnTo>
                    <a:pt x="4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"/>
            <p:cNvSpPr/>
            <p:nvPr/>
          </p:nvSpPr>
          <p:spPr>
            <a:xfrm>
              <a:off x="6280225" y="5022250"/>
              <a:ext cx="2075" cy="3625"/>
            </a:xfrm>
            <a:custGeom>
              <a:rect b="b" l="l" r="r" t="t"/>
              <a:pathLst>
                <a:path extrusionOk="0" h="145" w="83">
                  <a:moveTo>
                    <a:pt x="21" y="0"/>
                  </a:moveTo>
                  <a:lnTo>
                    <a:pt x="0" y="145"/>
                  </a:lnTo>
                  <a:lnTo>
                    <a:pt x="0" y="145"/>
                  </a:lnTo>
                  <a:lnTo>
                    <a:pt x="83" y="12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"/>
            <p:cNvSpPr/>
            <p:nvPr/>
          </p:nvSpPr>
          <p:spPr>
            <a:xfrm>
              <a:off x="6280225" y="5022250"/>
              <a:ext cx="2075" cy="3625"/>
            </a:xfrm>
            <a:custGeom>
              <a:rect b="b" l="l" r="r" t="t"/>
              <a:pathLst>
                <a:path extrusionOk="0" fill="none" h="145" w="83">
                  <a:moveTo>
                    <a:pt x="62" y="0"/>
                  </a:moveTo>
                  <a:lnTo>
                    <a:pt x="6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0" y="145"/>
                  </a:lnTo>
                  <a:lnTo>
                    <a:pt x="0" y="145"/>
                  </a:lnTo>
                  <a:lnTo>
                    <a:pt x="83" y="124"/>
                  </a:lnTo>
                  <a:lnTo>
                    <a:pt x="83" y="124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"/>
            <p:cNvSpPr/>
            <p:nvPr/>
          </p:nvSpPr>
          <p:spPr>
            <a:xfrm>
              <a:off x="6377750" y="5021200"/>
              <a:ext cx="525" cy="25"/>
            </a:xfrm>
            <a:custGeom>
              <a:rect b="b" l="l" r="r" t="t"/>
              <a:pathLst>
                <a:path extrusionOk="0" h="1" w="21">
                  <a:moveTo>
                    <a:pt x="21" y="1"/>
                  </a:moveTo>
                  <a:lnTo>
                    <a:pt x="2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"/>
            <p:cNvSpPr/>
            <p:nvPr/>
          </p:nvSpPr>
          <p:spPr>
            <a:xfrm>
              <a:off x="6377750" y="5021200"/>
              <a:ext cx="525" cy="25"/>
            </a:xfrm>
            <a:custGeom>
              <a:rect b="b" l="l" r="r" t="t"/>
              <a:pathLst>
                <a:path extrusionOk="0" fill="none" h="1" w="21">
                  <a:moveTo>
                    <a:pt x="21" y="1"/>
                  </a:moveTo>
                  <a:lnTo>
                    <a:pt x="21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1"/>
                  </a:lnTo>
                  <a:lnTo>
                    <a:pt x="21" y="1"/>
                  </a:lnTo>
                  <a:lnTo>
                    <a:pt x="2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"/>
            <p:cNvSpPr/>
            <p:nvPr/>
          </p:nvSpPr>
          <p:spPr>
            <a:xfrm>
              <a:off x="5664600" y="5019150"/>
              <a:ext cx="717825" cy="3625"/>
            </a:xfrm>
            <a:custGeom>
              <a:rect b="b" l="l" r="r" t="t"/>
              <a:pathLst>
                <a:path extrusionOk="0" h="145" w="28713">
                  <a:moveTo>
                    <a:pt x="0" y="0"/>
                  </a:moveTo>
                  <a:lnTo>
                    <a:pt x="124" y="21"/>
                  </a:lnTo>
                  <a:lnTo>
                    <a:pt x="2002" y="62"/>
                  </a:lnTo>
                  <a:lnTo>
                    <a:pt x="5264" y="103"/>
                  </a:lnTo>
                  <a:lnTo>
                    <a:pt x="7039" y="103"/>
                  </a:lnTo>
                  <a:lnTo>
                    <a:pt x="7059" y="124"/>
                  </a:lnTo>
                  <a:lnTo>
                    <a:pt x="13066" y="124"/>
                  </a:lnTo>
                  <a:lnTo>
                    <a:pt x="14779" y="145"/>
                  </a:lnTo>
                  <a:lnTo>
                    <a:pt x="16926" y="145"/>
                  </a:lnTo>
                  <a:lnTo>
                    <a:pt x="18660" y="124"/>
                  </a:lnTo>
                  <a:lnTo>
                    <a:pt x="24687" y="124"/>
                  </a:lnTo>
                  <a:lnTo>
                    <a:pt x="26421" y="103"/>
                  </a:lnTo>
                  <a:lnTo>
                    <a:pt x="26442" y="103"/>
                  </a:lnTo>
                  <a:lnTo>
                    <a:pt x="28712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"/>
            <p:cNvSpPr/>
            <p:nvPr/>
          </p:nvSpPr>
          <p:spPr>
            <a:xfrm>
              <a:off x="5664600" y="5019150"/>
              <a:ext cx="717825" cy="3625"/>
            </a:xfrm>
            <a:custGeom>
              <a:rect b="b" l="l" r="r" t="t"/>
              <a:pathLst>
                <a:path extrusionOk="0" fill="none" h="145" w="28713">
                  <a:moveTo>
                    <a:pt x="0" y="0"/>
                  </a:moveTo>
                  <a:lnTo>
                    <a:pt x="0" y="0"/>
                  </a:lnTo>
                  <a:lnTo>
                    <a:pt x="124" y="21"/>
                  </a:lnTo>
                  <a:lnTo>
                    <a:pt x="124" y="21"/>
                  </a:lnTo>
                  <a:lnTo>
                    <a:pt x="2002" y="62"/>
                  </a:lnTo>
                  <a:lnTo>
                    <a:pt x="5264" y="103"/>
                  </a:lnTo>
                  <a:lnTo>
                    <a:pt x="5264" y="103"/>
                  </a:lnTo>
                  <a:lnTo>
                    <a:pt x="5305" y="103"/>
                  </a:lnTo>
                  <a:lnTo>
                    <a:pt x="5305" y="103"/>
                  </a:lnTo>
                  <a:lnTo>
                    <a:pt x="7039" y="103"/>
                  </a:lnTo>
                  <a:lnTo>
                    <a:pt x="7039" y="103"/>
                  </a:lnTo>
                  <a:lnTo>
                    <a:pt x="7059" y="124"/>
                  </a:lnTo>
                  <a:lnTo>
                    <a:pt x="7059" y="124"/>
                  </a:lnTo>
                  <a:lnTo>
                    <a:pt x="9144" y="124"/>
                  </a:lnTo>
                  <a:lnTo>
                    <a:pt x="9144" y="124"/>
                  </a:lnTo>
                  <a:lnTo>
                    <a:pt x="9185" y="124"/>
                  </a:lnTo>
                  <a:lnTo>
                    <a:pt x="9185" y="124"/>
                  </a:lnTo>
                  <a:lnTo>
                    <a:pt x="10899" y="124"/>
                  </a:lnTo>
                  <a:lnTo>
                    <a:pt x="10899" y="124"/>
                  </a:lnTo>
                  <a:lnTo>
                    <a:pt x="10940" y="124"/>
                  </a:lnTo>
                  <a:lnTo>
                    <a:pt x="10940" y="124"/>
                  </a:lnTo>
                  <a:lnTo>
                    <a:pt x="13004" y="124"/>
                  </a:lnTo>
                  <a:lnTo>
                    <a:pt x="13004" y="124"/>
                  </a:lnTo>
                  <a:lnTo>
                    <a:pt x="13066" y="124"/>
                  </a:lnTo>
                  <a:lnTo>
                    <a:pt x="13066" y="124"/>
                  </a:lnTo>
                  <a:lnTo>
                    <a:pt x="14779" y="145"/>
                  </a:lnTo>
                  <a:lnTo>
                    <a:pt x="14779" y="145"/>
                  </a:lnTo>
                  <a:lnTo>
                    <a:pt x="14821" y="145"/>
                  </a:lnTo>
                  <a:lnTo>
                    <a:pt x="14821" y="145"/>
                  </a:lnTo>
                  <a:lnTo>
                    <a:pt x="16018" y="145"/>
                  </a:lnTo>
                  <a:lnTo>
                    <a:pt x="16018" y="145"/>
                  </a:lnTo>
                  <a:lnTo>
                    <a:pt x="16885" y="145"/>
                  </a:lnTo>
                  <a:lnTo>
                    <a:pt x="16885" y="145"/>
                  </a:lnTo>
                  <a:lnTo>
                    <a:pt x="16926" y="145"/>
                  </a:lnTo>
                  <a:lnTo>
                    <a:pt x="16926" y="145"/>
                  </a:lnTo>
                  <a:lnTo>
                    <a:pt x="18660" y="124"/>
                  </a:lnTo>
                  <a:lnTo>
                    <a:pt x="18660" y="124"/>
                  </a:lnTo>
                  <a:lnTo>
                    <a:pt x="18701" y="124"/>
                  </a:lnTo>
                  <a:lnTo>
                    <a:pt x="18701" y="124"/>
                  </a:lnTo>
                  <a:lnTo>
                    <a:pt x="20765" y="124"/>
                  </a:lnTo>
                  <a:lnTo>
                    <a:pt x="20765" y="124"/>
                  </a:lnTo>
                  <a:lnTo>
                    <a:pt x="20806" y="124"/>
                  </a:lnTo>
                  <a:lnTo>
                    <a:pt x="20806" y="124"/>
                  </a:lnTo>
                  <a:lnTo>
                    <a:pt x="22520" y="124"/>
                  </a:lnTo>
                  <a:lnTo>
                    <a:pt x="22520" y="124"/>
                  </a:lnTo>
                  <a:lnTo>
                    <a:pt x="22561" y="124"/>
                  </a:lnTo>
                  <a:lnTo>
                    <a:pt x="22561" y="124"/>
                  </a:lnTo>
                  <a:lnTo>
                    <a:pt x="24646" y="124"/>
                  </a:lnTo>
                  <a:lnTo>
                    <a:pt x="24646" y="124"/>
                  </a:lnTo>
                  <a:lnTo>
                    <a:pt x="24687" y="124"/>
                  </a:lnTo>
                  <a:lnTo>
                    <a:pt x="24687" y="124"/>
                  </a:lnTo>
                  <a:lnTo>
                    <a:pt x="26421" y="103"/>
                  </a:lnTo>
                  <a:lnTo>
                    <a:pt x="26421" y="103"/>
                  </a:lnTo>
                  <a:lnTo>
                    <a:pt x="26442" y="103"/>
                  </a:lnTo>
                  <a:lnTo>
                    <a:pt x="26442" y="103"/>
                  </a:lnTo>
                  <a:lnTo>
                    <a:pt x="28712" y="8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"/>
            <p:cNvSpPr/>
            <p:nvPr/>
          </p:nvSpPr>
          <p:spPr>
            <a:xfrm>
              <a:off x="6388075" y="5021200"/>
              <a:ext cx="22200" cy="25"/>
            </a:xfrm>
            <a:custGeom>
              <a:rect b="b" l="l" r="r" t="t"/>
              <a:pathLst>
                <a:path extrusionOk="0" h="1" w="888">
                  <a:moveTo>
                    <a:pt x="289" y="1"/>
                  </a:moveTo>
                  <a:lnTo>
                    <a:pt x="289" y="1"/>
                  </a:lnTo>
                  <a:lnTo>
                    <a:pt x="0" y="1"/>
                  </a:lnTo>
                  <a:lnTo>
                    <a:pt x="888" y="1"/>
                  </a:lnTo>
                  <a:lnTo>
                    <a:pt x="888" y="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B2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"/>
            <p:cNvSpPr/>
            <p:nvPr/>
          </p:nvSpPr>
          <p:spPr>
            <a:xfrm>
              <a:off x="6388075" y="5021200"/>
              <a:ext cx="22200" cy="25"/>
            </a:xfrm>
            <a:custGeom>
              <a:rect b="b" l="l" r="r" t="t"/>
              <a:pathLst>
                <a:path extrusionOk="0" fill="none" h="1" w="888">
                  <a:moveTo>
                    <a:pt x="289" y="1"/>
                  </a:moveTo>
                  <a:lnTo>
                    <a:pt x="289" y="1"/>
                  </a:lnTo>
                  <a:lnTo>
                    <a:pt x="0" y="1"/>
                  </a:lnTo>
                  <a:lnTo>
                    <a:pt x="888" y="1"/>
                  </a:lnTo>
                  <a:lnTo>
                    <a:pt x="888" y="1"/>
                  </a:lnTo>
                  <a:lnTo>
                    <a:pt x="28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"/>
            <p:cNvSpPr/>
            <p:nvPr/>
          </p:nvSpPr>
          <p:spPr>
            <a:xfrm>
              <a:off x="5673375" y="4873625"/>
              <a:ext cx="721950" cy="30475"/>
            </a:xfrm>
            <a:custGeom>
              <a:rect b="b" l="l" r="r" t="t"/>
              <a:pathLst>
                <a:path extrusionOk="0" h="1219" w="28878">
                  <a:moveTo>
                    <a:pt x="27350" y="62"/>
                  </a:moveTo>
                  <a:lnTo>
                    <a:pt x="27350" y="104"/>
                  </a:lnTo>
                  <a:lnTo>
                    <a:pt x="28877" y="83"/>
                  </a:lnTo>
                  <a:lnTo>
                    <a:pt x="27350" y="62"/>
                  </a:lnTo>
                  <a:close/>
                  <a:moveTo>
                    <a:pt x="25575" y="62"/>
                  </a:moveTo>
                  <a:lnTo>
                    <a:pt x="25595" y="186"/>
                  </a:lnTo>
                  <a:lnTo>
                    <a:pt x="27288" y="104"/>
                  </a:lnTo>
                  <a:lnTo>
                    <a:pt x="27288" y="62"/>
                  </a:lnTo>
                  <a:close/>
                  <a:moveTo>
                    <a:pt x="23469" y="62"/>
                  </a:moveTo>
                  <a:lnTo>
                    <a:pt x="23490" y="331"/>
                  </a:lnTo>
                  <a:lnTo>
                    <a:pt x="25513" y="186"/>
                  </a:lnTo>
                  <a:lnTo>
                    <a:pt x="25533" y="62"/>
                  </a:lnTo>
                  <a:close/>
                  <a:moveTo>
                    <a:pt x="0" y="0"/>
                  </a:moveTo>
                  <a:lnTo>
                    <a:pt x="165" y="42"/>
                  </a:lnTo>
                  <a:lnTo>
                    <a:pt x="186" y="21"/>
                  </a:lnTo>
                  <a:lnTo>
                    <a:pt x="206" y="62"/>
                  </a:lnTo>
                  <a:lnTo>
                    <a:pt x="1218" y="269"/>
                  </a:lnTo>
                  <a:lnTo>
                    <a:pt x="2229" y="475"/>
                  </a:lnTo>
                  <a:lnTo>
                    <a:pt x="2250" y="166"/>
                  </a:lnTo>
                  <a:lnTo>
                    <a:pt x="2291" y="21"/>
                  </a:lnTo>
                  <a:lnTo>
                    <a:pt x="0" y="0"/>
                  </a:lnTo>
                  <a:close/>
                  <a:moveTo>
                    <a:pt x="21694" y="62"/>
                  </a:moveTo>
                  <a:lnTo>
                    <a:pt x="21715" y="207"/>
                  </a:lnTo>
                  <a:lnTo>
                    <a:pt x="21756" y="475"/>
                  </a:lnTo>
                  <a:lnTo>
                    <a:pt x="23387" y="351"/>
                  </a:lnTo>
                  <a:lnTo>
                    <a:pt x="23407" y="62"/>
                  </a:lnTo>
                  <a:close/>
                  <a:moveTo>
                    <a:pt x="19589" y="42"/>
                  </a:moveTo>
                  <a:lnTo>
                    <a:pt x="19609" y="269"/>
                  </a:lnTo>
                  <a:lnTo>
                    <a:pt x="19650" y="682"/>
                  </a:lnTo>
                  <a:lnTo>
                    <a:pt x="21591" y="496"/>
                  </a:lnTo>
                  <a:lnTo>
                    <a:pt x="21632" y="227"/>
                  </a:lnTo>
                  <a:lnTo>
                    <a:pt x="21653" y="62"/>
                  </a:lnTo>
                  <a:lnTo>
                    <a:pt x="19589" y="42"/>
                  </a:lnTo>
                  <a:close/>
                  <a:moveTo>
                    <a:pt x="2312" y="21"/>
                  </a:moveTo>
                  <a:lnTo>
                    <a:pt x="2332" y="186"/>
                  </a:lnTo>
                  <a:lnTo>
                    <a:pt x="2374" y="496"/>
                  </a:lnTo>
                  <a:lnTo>
                    <a:pt x="3158" y="640"/>
                  </a:lnTo>
                  <a:lnTo>
                    <a:pt x="3963" y="764"/>
                  </a:lnTo>
                  <a:lnTo>
                    <a:pt x="4004" y="289"/>
                  </a:lnTo>
                  <a:lnTo>
                    <a:pt x="4046" y="42"/>
                  </a:lnTo>
                  <a:lnTo>
                    <a:pt x="2312" y="21"/>
                  </a:lnTo>
                  <a:close/>
                  <a:moveTo>
                    <a:pt x="19341" y="42"/>
                  </a:moveTo>
                  <a:lnTo>
                    <a:pt x="17813" y="62"/>
                  </a:lnTo>
                  <a:lnTo>
                    <a:pt x="17855" y="331"/>
                  </a:lnTo>
                  <a:lnTo>
                    <a:pt x="17896" y="826"/>
                  </a:lnTo>
                  <a:lnTo>
                    <a:pt x="19485" y="682"/>
                  </a:lnTo>
                  <a:lnTo>
                    <a:pt x="19506" y="269"/>
                  </a:lnTo>
                  <a:lnTo>
                    <a:pt x="19547" y="42"/>
                  </a:lnTo>
                  <a:close/>
                  <a:moveTo>
                    <a:pt x="4087" y="42"/>
                  </a:moveTo>
                  <a:lnTo>
                    <a:pt x="4108" y="289"/>
                  </a:lnTo>
                  <a:lnTo>
                    <a:pt x="4149" y="785"/>
                  </a:lnTo>
                  <a:lnTo>
                    <a:pt x="5098" y="909"/>
                  </a:lnTo>
                  <a:lnTo>
                    <a:pt x="6069" y="991"/>
                  </a:lnTo>
                  <a:lnTo>
                    <a:pt x="6110" y="372"/>
                  </a:lnTo>
                  <a:lnTo>
                    <a:pt x="6130" y="166"/>
                  </a:lnTo>
                  <a:lnTo>
                    <a:pt x="6151" y="42"/>
                  </a:lnTo>
                  <a:close/>
                  <a:moveTo>
                    <a:pt x="15708" y="62"/>
                  </a:moveTo>
                  <a:lnTo>
                    <a:pt x="15749" y="393"/>
                  </a:lnTo>
                  <a:lnTo>
                    <a:pt x="15791" y="1012"/>
                  </a:lnTo>
                  <a:lnTo>
                    <a:pt x="17710" y="847"/>
                  </a:lnTo>
                  <a:lnTo>
                    <a:pt x="17731" y="331"/>
                  </a:lnTo>
                  <a:lnTo>
                    <a:pt x="17772" y="62"/>
                  </a:lnTo>
                  <a:close/>
                  <a:moveTo>
                    <a:pt x="13954" y="62"/>
                  </a:moveTo>
                  <a:lnTo>
                    <a:pt x="13974" y="207"/>
                  </a:lnTo>
                  <a:lnTo>
                    <a:pt x="13995" y="434"/>
                  </a:lnTo>
                  <a:lnTo>
                    <a:pt x="14036" y="1115"/>
                  </a:lnTo>
                  <a:lnTo>
                    <a:pt x="14841" y="1074"/>
                  </a:lnTo>
                  <a:lnTo>
                    <a:pt x="15584" y="1032"/>
                  </a:lnTo>
                  <a:lnTo>
                    <a:pt x="15625" y="393"/>
                  </a:lnTo>
                  <a:lnTo>
                    <a:pt x="15667" y="62"/>
                  </a:lnTo>
                  <a:close/>
                  <a:moveTo>
                    <a:pt x="6192" y="42"/>
                  </a:moveTo>
                  <a:lnTo>
                    <a:pt x="6213" y="166"/>
                  </a:lnTo>
                  <a:lnTo>
                    <a:pt x="6234" y="372"/>
                  </a:lnTo>
                  <a:lnTo>
                    <a:pt x="6275" y="1012"/>
                  </a:lnTo>
                  <a:lnTo>
                    <a:pt x="7059" y="1074"/>
                  </a:lnTo>
                  <a:lnTo>
                    <a:pt x="7823" y="1136"/>
                  </a:lnTo>
                  <a:lnTo>
                    <a:pt x="7864" y="434"/>
                  </a:lnTo>
                  <a:lnTo>
                    <a:pt x="7885" y="186"/>
                  </a:lnTo>
                  <a:lnTo>
                    <a:pt x="7906" y="42"/>
                  </a:lnTo>
                  <a:close/>
                  <a:moveTo>
                    <a:pt x="7968" y="62"/>
                  </a:moveTo>
                  <a:lnTo>
                    <a:pt x="7988" y="186"/>
                  </a:lnTo>
                  <a:lnTo>
                    <a:pt x="8009" y="434"/>
                  </a:lnTo>
                  <a:lnTo>
                    <a:pt x="8050" y="1136"/>
                  </a:lnTo>
                  <a:lnTo>
                    <a:pt x="9000" y="1177"/>
                  </a:lnTo>
                  <a:lnTo>
                    <a:pt x="9928" y="1198"/>
                  </a:lnTo>
                  <a:lnTo>
                    <a:pt x="9970" y="454"/>
                  </a:lnTo>
                  <a:lnTo>
                    <a:pt x="9990" y="207"/>
                  </a:lnTo>
                  <a:lnTo>
                    <a:pt x="10032" y="62"/>
                  </a:lnTo>
                  <a:close/>
                  <a:moveTo>
                    <a:pt x="11827" y="62"/>
                  </a:moveTo>
                  <a:lnTo>
                    <a:pt x="11869" y="207"/>
                  </a:lnTo>
                  <a:lnTo>
                    <a:pt x="11889" y="454"/>
                  </a:lnTo>
                  <a:lnTo>
                    <a:pt x="11910" y="1198"/>
                  </a:lnTo>
                  <a:lnTo>
                    <a:pt x="12860" y="1177"/>
                  </a:lnTo>
                  <a:lnTo>
                    <a:pt x="13809" y="1136"/>
                  </a:lnTo>
                  <a:lnTo>
                    <a:pt x="13850" y="434"/>
                  </a:lnTo>
                  <a:lnTo>
                    <a:pt x="13871" y="207"/>
                  </a:lnTo>
                  <a:lnTo>
                    <a:pt x="13892" y="62"/>
                  </a:lnTo>
                  <a:close/>
                  <a:moveTo>
                    <a:pt x="10073" y="62"/>
                  </a:moveTo>
                  <a:lnTo>
                    <a:pt x="10094" y="207"/>
                  </a:lnTo>
                  <a:lnTo>
                    <a:pt x="10114" y="454"/>
                  </a:lnTo>
                  <a:lnTo>
                    <a:pt x="10156" y="1218"/>
                  </a:lnTo>
                  <a:lnTo>
                    <a:pt x="10816" y="1218"/>
                  </a:lnTo>
                  <a:lnTo>
                    <a:pt x="11704" y="1198"/>
                  </a:lnTo>
                  <a:lnTo>
                    <a:pt x="11745" y="454"/>
                  </a:lnTo>
                  <a:lnTo>
                    <a:pt x="11766" y="207"/>
                  </a:lnTo>
                  <a:lnTo>
                    <a:pt x="11786" y="62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"/>
            <p:cNvSpPr/>
            <p:nvPr/>
          </p:nvSpPr>
          <p:spPr>
            <a:xfrm>
              <a:off x="6357100" y="4875175"/>
              <a:ext cx="38225" cy="1050"/>
            </a:xfrm>
            <a:custGeom>
              <a:rect b="b" l="l" r="r" t="t"/>
              <a:pathLst>
                <a:path extrusionOk="0" fill="none" h="42" w="1529">
                  <a:moveTo>
                    <a:pt x="1" y="0"/>
                  </a:moveTo>
                  <a:lnTo>
                    <a:pt x="1" y="0"/>
                  </a:lnTo>
                  <a:lnTo>
                    <a:pt x="1" y="42"/>
                  </a:lnTo>
                  <a:lnTo>
                    <a:pt x="1" y="42"/>
                  </a:lnTo>
                  <a:lnTo>
                    <a:pt x="1528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"/>
            <p:cNvSpPr/>
            <p:nvPr/>
          </p:nvSpPr>
          <p:spPr>
            <a:xfrm>
              <a:off x="6312725" y="4875175"/>
              <a:ext cx="42850" cy="3125"/>
            </a:xfrm>
            <a:custGeom>
              <a:rect b="b" l="l" r="r" t="t"/>
              <a:pathLst>
                <a:path extrusionOk="0" fill="none" h="125" w="1714">
                  <a:moveTo>
                    <a:pt x="1" y="0"/>
                  </a:moveTo>
                  <a:lnTo>
                    <a:pt x="1" y="0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1714" y="42"/>
                  </a:lnTo>
                  <a:lnTo>
                    <a:pt x="1714" y="42"/>
                  </a:lnTo>
                  <a:lnTo>
                    <a:pt x="171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"/>
            <p:cNvSpPr/>
            <p:nvPr/>
          </p:nvSpPr>
          <p:spPr>
            <a:xfrm>
              <a:off x="6260100" y="4875175"/>
              <a:ext cx="51625" cy="6725"/>
            </a:xfrm>
            <a:custGeom>
              <a:rect b="b" l="l" r="r" t="t"/>
              <a:pathLst>
                <a:path extrusionOk="0" fill="none" h="269" w="2065">
                  <a:moveTo>
                    <a:pt x="0" y="0"/>
                  </a:moveTo>
                  <a:lnTo>
                    <a:pt x="0" y="0"/>
                  </a:lnTo>
                  <a:lnTo>
                    <a:pt x="21" y="269"/>
                  </a:lnTo>
                  <a:lnTo>
                    <a:pt x="21" y="269"/>
                  </a:lnTo>
                  <a:lnTo>
                    <a:pt x="2044" y="124"/>
                  </a:lnTo>
                  <a:lnTo>
                    <a:pt x="2044" y="124"/>
                  </a:lnTo>
                  <a:lnTo>
                    <a:pt x="206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"/>
            <p:cNvSpPr/>
            <p:nvPr/>
          </p:nvSpPr>
          <p:spPr>
            <a:xfrm>
              <a:off x="5969050" y="4875175"/>
              <a:ext cx="51625" cy="28400"/>
            </a:xfrm>
            <a:custGeom>
              <a:rect b="b" l="l" r="r" t="t"/>
              <a:pathLst>
                <a:path extrusionOk="0" fill="none" h="1136" w="2065">
                  <a:moveTo>
                    <a:pt x="0" y="0"/>
                  </a:moveTo>
                  <a:lnTo>
                    <a:pt x="0" y="0"/>
                  </a:lnTo>
                  <a:lnTo>
                    <a:pt x="42" y="145"/>
                  </a:lnTo>
                  <a:lnTo>
                    <a:pt x="62" y="392"/>
                  </a:lnTo>
                  <a:lnTo>
                    <a:pt x="83" y="1136"/>
                  </a:lnTo>
                  <a:lnTo>
                    <a:pt x="83" y="1136"/>
                  </a:lnTo>
                  <a:lnTo>
                    <a:pt x="1033" y="1115"/>
                  </a:lnTo>
                  <a:lnTo>
                    <a:pt x="1982" y="1074"/>
                  </a:lnTo>
                  <a:lnTo>
                    <a:pt x="1982" y="1074"/>
                  </a:lnTo>
                  <a:lnTo>
                    <a:pt x="2023" y="372"/>
                  </a:lnTo>
                  <a:lnTo>
                    <a:pt x="2044" y="145"/>
                  </a:lnTo>
                  <a:lnTo>
                    <a:pt x="2065" y="0"/>
                  </a:lnTo>
                  <a:lnTo>
                    <a:pt x="2065" y="0"/>
                  </a:lnTo>
                  <a:lnTo>
                    <a:pt x="1260" y="0"/>
                  </a:lnTo>
                  <a:lnTo>
                    <a:pt x="126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"/>
            <p:cNvSpPr/>
            <p:nvPr/>
          </p:nvSpPr>
          <p:spPr>
            <a:xfrm>
              <a:off x="6022200" y="4875175"/>
              <a:ext cx="42850" cy="26325"/>
            </a:xfrm>
            <a:custGeom>
              <a:rect b="b" l="l" r="r" t="t"/>
              <a:pathLst>
                <a:path extrusionOk="0" fill="none" h="1053" w="1714">
                  <a:moveTo>
                    <a:pt x="1714" y="0"/>
                  </a:moveTo>
                  <a:lnTo>
                    <a:pt x="171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1" y="145"/>
                  </a:lnTo>
                  <a:lnTo>
                    <a:pt x="42" y="372"/>
                  </a:lnTo>
                  <a:lnTo>
                    <a:pt x="83" y="1053"/>
                  </a:lnTo>
                  <a:lnTo>
                    <a:pt x="83" y="1053"/>
                  </a:lnTo>
                  <a:lnTo>
                    <a:pt x="888" y="1012"/>
                  </a:lnTo>
                  <a:lnTo>
                    <a:pt x="888" y="1012"/>
                  </a:lnTo>
                  <a:lnTo>
                    <a:pt x="1631" y="970"/>
                  </a:lnTo>
                  <a:lnTo>
                    <a:pt x="1631" y="970"/>
                  </a:lnTo>
                  <a:lnTo>
                    <a:pt x="1672" y="331"/>
                  </a:lnTo>
                  <a:lnTo>
                    <a:pt x="171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"/>
            <p:cNvSpPr/>
            <p:nvPr/>
          </p:nvSpPr>
          <p:spPr>
            <a:xfrm>
              <a:off x="5925175" y="4875175"/>
              <a:ext cx="42875" cy="28925"/>
            </a:xfrm>
            <a:custGeom>
              <a:rect b="b" l="l" r="r" t="t"/>
              <a:pathLst>
                <a:path extrusionOk="0" fill="none" h="1157" w="1715">
                  <a:moveTo>
                    <a:pt x="1" y="0"/>
                  </a:moveTo>
                  <a:lnTo>
                    <a:pt x="1" y="0"/>
                  </a:lnTo>
                  <a:lnTo>
                    <a:pt x="22" y="145"/>
                  </a:lnTo>
                  <a:lnTo>
                    <a:pt x="42" y="392"/>
                  </a:lnTo>
                  <a:lnTo>
                    <a:pt x="84" y="1156"/>
                  </a:lnTo>
                  <a:lnTo>
                    <a:pt x="84" y="1156"/>
                  </a:lnTo>
                  <a:lnTo>
                    <a:pt x="744" y="1156"/>
                  </a:lnTo>
                  <a:lnTo>
                    <a:pt x="744" y="1156"/>
                  </a:lnTo>
                  <a:lnTo>
                    <a:pt x="1632" y="1136"/>
                  </a:lnTo>
                  <a:lnTo>
                    <a:pt x="1632" y="1136"/>
                  </a:lnTo>
                  <a:lnTo>
                    <a:pt x="1673" y="392"/>
                  </a:lnTo>
                  <a:lnTo>
                    <a:pt x="1694" y="145"/>
                  </a:lnTo>
                  <a:lnTo>
                    <a:pt x="1714" y="0"/>
                  </a:lnTo>
                  <a:lnTo>
                    <a:pt x="171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"/>
            <p:cNvSpPr/>
            <p:nvPr/>
          </p:nvSpPr>
          <p:spPr>
            <a:xfrm>
              <a:off x="6215700" y="4875175"/>
              <a:ext cx="42875" cy="10350"/>
            </a:xfrm>
            <a:custGeom>
              <a:rect b="b" l="l" r="r" t="t"/>
              <a:pathLst>
                <a:path extrusionOk="0" fill="none" h="414" w="1715">
                  <a:moveTo>
                    <a:pt x="1" y="0"/>
                  </a:moveTo>
                  <a:lnTo>
                    <a:pt x="1" y="0"/>
                  </a:lnTo>
                  <a:lnTo>
                    <a:pt x="22" y="145"/>
                  </a:lnTo>
                  <a:lnTo>
                    <a:pt x="63" y="413"/>
                  </a:lnTo>
                  <a:lnTo>
                    <a:pt x="63" y="413"/>
                  </a:lnTo>
                  <a:lnTo>
                    <a:pt x="1694" y="289"/>
                  </a:lnTo>
                  <a:lnTo>
                    <a:pt x="1694" y="289"/>
                  </a:lnTo>
                  <a:lnTo>
                    <a:pt x="171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"/>
            <p:cNvSpPr/>
            <p:nvPr/>
          </p:nvSpPr>
          <p:spPr>
            <a:xfrm>
              <a:off x="6066075" y="4875175"/>
              <a:ext cx="51625" cy="23750"/>
            </a:xfrm>
            <a:custGeom>
              <a:rect b="b" l="l" r="r" t="t"/>
              <a:pathLst>
                <a:path extrusionOk="0" fill="none" h="950" w="2065">
                  <a:moveTo>
                    <a:pt x="2064" y="0"/>
                  </a:moveTo>
                  <a:lnTo>
                    <a:pt x="206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1" y="331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2002" y="785"/>
                  </a:lnTo>
                  <a:lnTo>
                    <a:pt x="2002" y="785"/>
                  </a:lnTo>
                  <a:lnTo>
                    <a:pt x="2023" y="269"/>
                  </a:lnTo>
                  <a:lnTo>
                    <a:pt x="206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"/>
            <p:cNvSpPr/>
            <p:nvPr/>
          </p:nvSpPr>
          <p:spPr>
            <a:xfrm>
              <a:off x="5872550" y="4875175"/>
              <a:ext cx="51625" cy="28400"/>
            </a:xfrm>
            <a:custGeom>
              <a:rect b="b" l="l" r="r" t="t"/>
              <a:pathLst>
                <a:path extrusionOk="0" fill="none" h="1136" w="2065">
                  <a:moveTo>
                    <a:pt x="1" y="0"/>
                  </a:moveTo>
                  <a:lnTo>
                    <a:pt x="1" y="0"/>
                  </a:lnTo>
                  <a:lnTo>
                    <a:pt x="21" y="124"/>
                  </a:lnTo>
                  <a:lnTo>
                    <a:pt x="42" y="372"/>
                  </a:lnTo>
                  <a:lnTo>
                    <a:pt x="83" y="1074"/>
                  </a:lnTo>
                  <a:lnTo>
                    <a:pt x="83" y="1074"/>
                  </a:lnTo>
                  <a:lnTo>
                    <a:pt x="1033" y="1115"/>
                  </a:lnTo>
                  <a:lnTo>
                    <a:pt x="1961" y="1136"/>
                  </a:lnTo>
                  <a:lnTo>
                    <a:pt x="1961" y="1136"/>
                  </a:lnTo>
                  <a:lnTo>
                    <a:pt x="2003" y="392"/>
                  </a:lnTo>
                  <a:lnTo>
                    <a:pt x="2023" y="145"/>
                  </a:lnTo>
                  <a:lnTo>
                    <a:pt x="2065" y="0"/>
                  </a:lnTo>
                  <a:lnTo>
                    <a:pt x="206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"/>
            <p:cNvSpPr/>
            <p:nvPr/>
          </p:nvSpPr>
          <p:spPr>
            <a:xfrm>
              <a:off x="6163075" y="4874650"/>
              <a:ext cx="51625" cy="16025"/>
            </a:xfrm>
            <a:custGeom>
              <a:rect b="b" l="l" r="r" t="t"/>
              <a:pathLst>
                <a:path extrusionOk="0" fill="none" h="641" w="2065">
                  <a:moveTo>
                    <a:pt x="1" y="1"/>
                  </a:moveTo>
                  <a:lnTo>
                    <a:pt x="1" y="1"/>
                  </a:lnTo>
                  <a:lnTo>
                    <a:pt x="21" y="228"/>
                  </a:lnTo>
                  <a:lnTo>
                    <a:pt x="62" y="641"/>
                  </a:lnTo>
                  <a:lnTo>
                    <a:pt x="62" y="641"/>
                  </a:lnTo>
                  <a:lnTo>
                    <a:pt x="2003" y="455"/>
                  </a:lnTo>
                  <a:lnTo>
                    <a:pt x="2003" y="455"/>
                  </a:lnTo>
                  <a:lnTo>
                    <a:pt x="2044" y="186"/>
                  </a:lnTo>
                  <a:lnTo>
                    <a:pt x="2065" y="2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"/>
            <p:cNvSpPr/>
            <p:nvPr/>
          </p:nvSpPr>
          <p:spPr>
            <a:xfrm>
              <a:off x="6118700" y="4874650"/>
              <a:ext cx="43375" cy="19650"/>
            </a:xfrm>
            <a:custGeom>
              <a:rect b="b" l="l" r="r" t="t"/>
              <a:pathLst>
                <a:path extrusionOk="0" fill="none" h="786" w="1735">
                  <a:moveTo>
                    <a:pt x="1528" y="1"/>
                  </a:moveTo>
                  <a:lnTo>
                    <a:pt x="1528" y="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2" y="290"/>
                  </a:lnTo>
                  <a:lnTo>
                    <a:pt x="83" y="785"/>
                  </a:lnTo>
                  <a:lnTo>
                    <a:pt x="83" y="785"/>
                  </a:lnTo>
                  <a:lnTo>
                    <a:pt x="1672" y="641"/>
                  </a:lnTo>
                  <a:lnTo>
                    <a:pt x="1672" y="641"/>
                  </a:lnTo>
                  <a:lnTo>
                    <a:pt x="1693" y="228"/>
                  </a:lnTo>
                  <a:lnTo>
                    <a:pt x="1734" y="1"/>
                  </a:lnTo>
                  <a:lnTo>
                    <a:pt x="152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"/>
            <p:cNvSpPr/>
            <p:nvPr/>
          </p:nvSpPr>
          <p:spPr>
            <a:xfrm>
              <a:off x="5828175" y="4874650"/>
              <a:ext cx="42850" cy="27375"/>
            </a:xfrm>
            <a:custGeom>
              <a:rect b="b" l="l" r="r" t="t"/>
              <a:pathLst>
                <a:path extrusionOk="0" fill="none" h="1095" w="1714">
                  <a:moveTo>
                    <a:pt x="0" y="1"/>
                  </a:moveTo>
                  <a:lnTo>
                    <a:pt x="0" y="1"/>
                  </a:lnTo>
                  <a:lnTo>
                    <a:pt x="21" y="125"/>
                  </a:lnTo>
                  <a:lnTo>
                    <a:pt x="42" y="331"/>
                  </a:lnTo>
                  <a:lnTo>
                    <a:pt x="83" y="971"/>
                  </a:lnTo>
                  <a:lnTo>
                    <a:pt x="83" y="971"/>
                  </a:lnTo>
                  <a:lnTo>
                    <a:pt x="867" y="1033"/>
                  </a:lnTo>
                  <a:lnTo>
                    <a:pt x="1631" y="1095"/>
                  </a:lnTo>
                  <a:lnTo>
                    <a:pt x="1631" y="1095"/>
                  </a:lnTo>
                  <a:lnTo>
                    <a:pt x="1672" y="393"/>
                  </a:lnTo>
                  <a:lnTo>
                    <a:pt x="1693" y="145"/>
                  </a:lnTo>
                  <a:lnTo>
                    <a:pt x="1714" y="1"/>
                  </a:lnTo>
                  <a:lnTo>
                    <a:pt x="171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"/>
            <p:cNvSpPr/>
            <p:nvPr/>
          </p:nvSpPr>
          <p:spPr>
            <a:xfrm>
              <a:off x="5775525" y="4874650"/>
              <a:ext cx="51650" cy="23775"/>
            </a:xfrm>
            <a:custGeom>
              <a:rect b="b" l="l" r="r" t="t"/>
              <a:pathLst>
                <a:path extrusionOk="0" fill="none" h="951" w="2066">
                  <a:moveTo>
                    <a:pt x="1" y="1"/>
                  </a:moveTo>
                  <a:lnTo>
                    <a:pt x="1" y="1"/>
                  </a:lnTo>
                  <a:lnTo>
                    <a:pt x="22" y="248"/>
                  </a:lnTo>
                  <a:lnTo>
                    <a:pt x="63" y="744"/>
                  </a:lnTo>
                  <a:lnTo>
                    <a:pt x="63" y="744"/>
                  </a:lnTo>
                  <a:lnTo>
                    <a:pt x="1012" y="868"/>
                  </a:lnTo>
                  <a:lnTo>
                    <a:pt x="1983" y="950"/>
                  </a:lnTo>
                  <a:lnTo>
                    <a:pt x="1983" y="950"/>
                  </a:lnTo>
                  <a:lnTo>
                    <a:pt x="2024" y="331"/>
                  </a:lnTo>
                  <a:lnTo>
                    <a:pt x="2044" y="125"/>
                  </a:lnTo>
                  <a:lnTo>
                    <a:pt x="2065" y="1"/>
                  </a:lnTo>
                  <a:lnTo>
                    <a:pt x="206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"/>
            <p:cNvSpPr/>
            <p:nvPr/>
          </p:nvSpPr>
          <p:spPr>
            <a:xfrm>
              <a:off x="5731150" y="4874150"/>
              <a:ext cx="43375" cy="18600"/>
            </a:xfrm>
            <a:custGeom>
              <a:rect b="b" l="l" r="r" t="t"/>
              <a:pathLst>
                <a:path extrusionOk="0" fill="none" h="744" w="1735">
                  <a:moveTo>
                    <a:pt x="1" y="0"/>
                  </a:moveTo>
                  <a:lnTo>
                    <a:pt x="1" y="0"/>
                  </a:lnTo>
                  <a:lnTo>
                    <a:pt x="21" y="165"/>
                  </a:lnTo>
                  <a:lnTo>
                    <a:pt x="63" y="475"/>
                  </a:lnTo>
                  <a:lnTo>
                    <a:pt x="63" y="475"/>
                  </a:lnTo>
                  <a:lnTo>
                    <a:pt x="847" y="619"/>
                  </a:lnTo>
                  <a:lnTo>
                    <a:pt x="1652" y="743"/>
                  </a:lnTo>
                  <a:lnTo>
                    <a:pt x="1652" y="743"/>
                  </a:lnTo>
                  <a:lnTo>
                    <a:pt x="1693" y="268"/>
                  </a:lnTo>
                  <a:lnTo>
                    <a:pt x="1735" y="21"/>
                  </a:lnTo>
                  <a:lnTo>
                    <a:pt x="1735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"/>
            <p:cNvSpPr/>
            <p:nvPr/>
          </p:nvSpPr>
          <p:spPr>
            <a:xfrm>
              <a:off x="5673375" y="4873625"/>
              <a:ext cx="57300" cy="11900"/>
            </a:xfrm>
            <a:custGeom>
              <a:rect b="b" l="l" r="r" t="t"/>
              <a:pathLst>
                <a:path extrusionOk="0" fill="none" h="476" w="2292">
                  <a:moveTo>
                    <a:pt x="0" y="0"/>
                  </a:moveTo>
                  <a:lnTo>
                    <a:pt x="0" y="0"/>
                  </a:lnTo>
                  <a:lnTo>
                    <a:pt x="165" y="42"/>
                  </a:lnTo>
                  <a:lnTo>
                    <a:pt x="165" y="42"/>
                  </a:lnTo>
                  <a:lnTo>
                    <a:pt x="186" y="21"/>
                  </a:lnTo>
                  <a:lnTo>
                    <a:pt x="186" y="21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1218" y="269"/>
                  </a:lnTo>
                  <a:lnTo>
                    <a:pt x="2229" y="475"/>
                  </a:lnTo>
                  <a:lnTo>
                    <a:pt x="2229" y="475"/>
                  </a:lnTo>
                  <a:lnTo>
                    <a:pt x="2250" y="166"/>
                  </a:lnTo>
                  <a:lnTo>
                    <a:pt x="2291" y="21"/>
                  </a:lnTo>
                  <a:lnTo>
                    <a:pt x="2291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"/>
            <p:cNvSpPr/>
            <p:nvPr/>
          </p:nvSpPr>
          <p:spPr>
            <a:xfrm>
              <a:off x="5677500" y="4874150"/>
              <a:ext cx="1050" cy="1050"/>
            </a:xfrm>
            <a:custGeom>
              <a:rect b="b" l="l" r="r" t="t"/>
              <a:pathLst>
                <a:path extrusionOk="0" h="42" w="42">
                  <a:moveTo>
                    <a:pt x="21" y="0"/>
                  </a:moveTo>
                  <a:lnTo>
                    <a:pt x="0" y="21"/>
                  </a:lnTo>
                  <a:lnTo>
                    <a:pt x="41" y="4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"/>
            <p:cNvSpPr/>
            <p:nvPr/>
          </p:nvSpPr>
          <p:spPr>
            <a:xfrm>
              <a:off x="5677500" y="4874150"/>
              <a:ext cx="1050" cy="1050"/>
            </a:xfrm>
            <a:custGeom>
              <a:rect b="b" l="l" r="r" t="t"/>
              <a:pathLst>
                <a:path extrusionOk="0" fill="none" h="42" w="42">
                  <a:moveTo>
                    <a:pt x="21" y="0"/>
                  </a:moveTo>
                  <a:lnTo>
                    <a:pt x="21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"/>
            <p:cNvSpPr/>
            <p:nvPr/>
          </p:nvSpPr>
          <p:spPr>
            <a:xfrm>
              <a:off x="5772450" y="4874650"/>
              <a:ext cx="4650" cy="18600"/>
            </a:xfrm>
            <a:custGeom>
              <a:rect b="b" l="l" r="r" t="t"/>
              <a:pathLst>
                <a:path extrusionOk="0" h="744" w="186">
                  <a:moveTo>
                    <a:pt x="83" y="1"/>
                  </a:moveTo>
                  <a:lnTo>
                    <a:pt x="41" y="248"/>
                  </a:lnTo>
                  <a:lnTo>
                    <a:pt x="0" y="723"/>
                  </a:lnTo>
                  <a:lnTo>
                    <a:pt x="186" y="744"/>
                  </a:lnTo>
                  <a:lnTo>
                    <a:pt x="145" y="248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"/>
            <p:cNvSpPr/>
            <p:nvPr/>
          </p:nvSpPr>
          <p:spPr>
            <a:xfrm>
              <a:off x="5772450" y="4874650"/>
              <a:ext cx="4650" cy="18600"/>
            </a:xfrm>
            <a:custGeom>
              <a:rect b="b" l="l" r="r" t="t"/>
              <a:pathLst>
                <a:path extrusionOk="0" fill="none" h="744" w="186">
                  <a:moveTo>
                    <a:pt x="83" y="1"/>
                  </a:moveTo>
                  <a:lnTo>
                    <a:pt x="83" y="1"/>
                  </a:lnTo>
                  <a:lnTo>
                    <a:pt x="41" y="248"/>
                  </a:lnTo>
                  <a:lnTo>
                    <a:pt x="0" y="723"/>
                  </a:lnTo>
                  <a:lnTo>
                    <a:pt x="0" y="723"/>
                  </a:lnTo>
                  <a:lnTo>
                    <a:pt x="186" y="744"/>
                  </a:lnTo>
                  <a:lnTo>
                    <a:pt x="186" y="744"/>
                  </a:lnTo>
                  <a:lnTo>
                    <a:pt x="145" y="248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"/>
            <p:cNvSpPr/>
            <p:nvPr/>
          </p:nvSpPr>
          <p:spPr>
            <a:xfrm>
              <a:off x="5729100" y="4874150"/>
              <a:ext cx="3625" cy="11875"/>
            </a:xfrm>
            <a:custGeom>
              <a:rect b="b" l="l" r="r" t="t"/>
              <a:pathLst>
                <a:path extrusionOk="0" h="475" w="145">
                  <a:moveTo>
                    <a:pt x="62" y="0"/>
                  </a:moveTo>
                  <a:lnTo>
                    <a:pt x="21" y="145"/>
                  </a:lnTo>
                  <a:lnTo>
                    <a:pt x="0" y="454"/>
                  </a:lnTo>
                  <a:lnTo>
                    <a:pt x="145" y="475"/>
                  </a:lnTo>
                  <a:lnTo>
                    <a:pt x="103" y="165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"/>
            <p:cNvSpPr/>
            <p:nvPr/>
          </p:nvSpPr>
          <p:spPr>
            <a:xfrm>
              <a:off x="5729100" y="4874150"/>
              <a:ext cx="3625" cy="11875"/>
            </a:xfrm>
            <a:custGeom>
              <a:rect b="b" l="l" r="r" t="t"/>
              <a:pathLst>
                <a:path extrusionOk="0" fill="none" h="475" w="145">
                  <a:moveTo>
                    <a:pt x="62" y="0"/>
                  </a:moveTo>
                  <a:lnTo>
                    <a:pt x="62" y="0"/>
                  </a:lnTo>
                  <a:lnTo>
                    <a:pt x="21" y="145"/>
                  </a:lnTo>
                  <a:lnTo>
                    <a:pt x="0" y="454"/>
                  </a:lnTo>
                  <a:lnTo>
                    <a:pt x="0" y="454"/>
                  </a:lnTo>
                  <a:lnTo>
                    <a:pt x="145" y="475"/>
                  </a:lnTo>
                  <a:lnTo>
                    <a:pt x="145" y="475"/>
                  </a:lnTo>
                  <a:lnTo>
                    <a:pt x="103" y="165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"/>
            <p:cNvSpPr/>
            <p:nvPr/>
          </p:nvSpPr>
          <p:spPr>
            <a:xfrm>
              <a:off x="5868950" y="4874650"/>
              <a:ext cx="5700" cy="27375"/>
            </a:xfrm>
            <a:custGeom>
              <a:rect b="b" l="l" r="r" t="t"/>
              <a:pathLst>
                <a:path extrusionOk="0" h="1095" w="228">
                  <a:moveTo>
                    <a:pt x="83" y="1"/>
                  </a:moveTo>
                  <a:lnTo>
                    <a:pt x="62" y="145"/>
                  </a:lnTo>
                  <a:lnTo>
                    <a:pt x="41" y="393"/>
                  </a:lnTo>
                  <a:lnTo>
                    <a:pt x="0" y="1095"/>
                  </a:lnTo>
                  <a:lnTo>
                    <a:pt x="227" y="1095"/>
                  </a:lnTo>
                  <a:lnTo>
                    <a:pt x="186" y="393"/>
                  </a:lnTo>
                  <a:lnTo>
                    <a:pt x="165" y="145"/>
                  </a:lnTo>
                  <a:lnTo>
                    <a:pt x="145" y="2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"/>
            <p:cNvSpPr/>
            <p:nvPr/>
          </p:nvSpPr>
          <p:spPr>
            <a:xfrm>
              <a:off x="5868950" y="4874650"/>
              <a:ext cx="5700" cy="27375"/>
            </a:xfrm>
            <a:custGeom>
              <a:rect b="b" l="l" r="r" t="t"/>
              <a:pathLst>
                <a:path extrusionOk="0" fill="none" h="1095" w="228">
                  <a:moveTo>
                    <a:pt x="83" y="1"/>
                  </a:moveTo>
                  <a:lnTo>
                    <a:pt x="83" y="1"/>
                  </a:lnTo>
                  <a:lnTo>
                    <a:pt x="62" y="145"/>
                  </a:lnTo>
                  <a:lnTo>
                    <a:pt x="41" y="393"/>
                  </a:lnTo>
                  <a:lnTo>
                    <a:pt x="0" y="1095"/>
                  </a:lnTo>
                  <a:lnTo>
                    <a:pt x="0" y="1095"/>
                  </a:lnTo>
                  <a:lnTo>
                    <a:pt x="227" y="1095"/>
                  </a:lnTo>
                  <a:lnTo>
                    <a:pt x="227" y="1095"/>
                  </a:lnTo>
                  <a:lnTo>
                    <a:pt x="186" y="393"/>
                  </a:lnTo>
                  <a:lnTo>
                    <a:pt x="165" y="145"/>
                  </a:lnTo>
                  <a:lnTo>
                    <a:pt x="145" y="21"/>
                  </a:lnTo>
                  <a:lnTo>
                    <a:pt x="145" y="2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"/>
            <p:cNvSpPr/>
            <p:nvPr/>
          </p:nvSpPr>
          <p:spPr>
            <a:xfrm>
              <a:off x="5825075" y="4874650"/>
              <a:ext cx="5175" cy="24275"/>
            </a:xfrm>
            <a:custGeom>
              <a:rect b="b" l="l" r="r" t="t"/>
              <a:pathLst>
                <a:path extrusionOk="0" h="971" w="207">
                  <a:moveTo>
                    <a:pt x="83" y="1"/>
                  </a:moveTo>
                  <a:lnTo>
                    <a:pt x="62" y="125"/>
                  </a:lnTo>
                  <a:lnTo>
                    <a:pt x="42" y="331"/>
                  </a:lnTo>
                  <a:lnTo>
                    <a:pt x="1" y="950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45" y="12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"/>
            <p:cNvSpPr/>
            <p:nvPr/>
          </p:nvSpPr>
          <p:spPr>
            <a:xfrm>
              <a:off x="5825075" y="4874650"/>
              <a:ext cx="5175" cy="24275"/>
            </a:xfrm>
            <a:custGeom>
              <a:rect b="b" l="l" r="r" t="t"/>
              <a:pathLst>
                <a:path extrusionOk="0" fill="none" h="971" w="207">
                  <a:moveTo>
                    <a:pt x="83" y="1"/>
                  </a:moveTo>
                  <a:lnTo>
                    <a:pt x="83" y="1"/>
                  </a:lnTo>
                  <a:lnTo>
                    <a:pt x="62" y="125"/>
                  </a:lnTo>
                  <a:lnTo>
                    <a:pt x="42" y="331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07" y="971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45" y="125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"/>
            <p:cNvSpPr/>
            <p:nvPr/>
          </p:nvSpPr>
          <p:spPr>
            <a:xfrm>
              <a:off x="5965950" y="4875175"/>
              <a:ext cx="5200" cy="28400"/>
            </a:xfrm>
            <a:custGeom>
              <a:rect b="b" l="l" r="r" t="t"/>
              <a:pathLst>
                <a:path extrusionOk="0" h="1136" w="208">
                  <a:moveTo>
                    <a:pt x="83" y="0"/>
                  </a:moveTo>
                  <a:lnTo>
                    <a:pt x="63" y="145"/>
                  </a:lnTo>
                  <a:lnTo>
                    <a:pt x="42" y="392"/>
                  </a:lnTo>
                  <a:lnTo>
                    <a:pt x="1" y="1136"/>
                  </a:lnTo>
                  <a:lnTo>
                    <a:pt x="207" y="1136"/>
                  </a:lnTo>
                  <a:lnTo>
                    <a:pt x="186" y="392"/>
                  </a:lnTo>
                  <a:lnTo>
                    <a:pt x="166" y="145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"/>
            <p:cNvSpPr/>
            <p:nvPr/>
          </p:nvSpPr>
          <p:spPr>
            <a:xfrm>
              <a:off x="5965950" y="4875175"/>
              <a:ext cx="5200" cy="28400"/>
            </a:xfrm>
            <a:custGeom>
              <a:rect b="b" l="l" r="r" t="t"/>
              <a:pathLst>
                <a:path extrusionOk="0" fill="none" h="1136" w="208">
                  <a:moveTo>
                    <a:pt x="83" y="0"/>
                  </a:moveTo>
                  <a:lnTo>
                    <a:pt x="83" y="0"/>
                  </a:lnTo>
                  <a:lnTo>
                    <a:pt x="63" y="145"/>
                  </a:lnTo>
                  <a:lnTo>
                    <a:pt x="42" y="392"/>
                  </a:lnTo>
                  <a:lnTo>
                    <a:pt x="1" y="1136"/>
                  </a:lnTo>
                  <a:lnTo>
                    <a:pt x="1" y="1136"/>
                  </a:lnTo>
                  <a:lnTo>
                    <a:pt x="207" y="1136"/>
                  </a:lnTo>
                  <a:lnTo>
                    <a:pt x="207" y="1136"/>
                  </a:lnTo>
                  <a:lnTo>
                    <a:pt x="186" y="392"/>
                  </a:lnTo>
                  <a:lnTo>
                    <a:pt x="166" y="145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"/>
            <p:cNvSpPr/>
            <p:nvPr/>
          </p:nvSpPr>
          <p:spPr>
            <a:xfrm>
              <a:off x="5921575" y="4875175"/>
              <a:ext cx="5700" cy="28925"/>
            </a:xfrm>
            <a:custGeom>
              <a:rect b="b" l="l" r="r" t="t"/>
              <a:pathLst>
                <a:path extrusionOk="0" h="1157" w="228">
                  <a:moveTo>
                    <a:pt x="104" y="0"/>
                  </a:moveTo>
                  <a:lnTo>
                    <a:pt x="62" y="145"/>
                  </a:lnTo>
                  <a:lnTo>
                    <a:pt x="42" y="392"/>
                  </a:lnTo>
                  <a:lnTo>
                    <a:pt x="0" y="1136"/>
                  </a:lnTo>
                  <a:lnTo>
                    <a:pt x="228" y="1156"/>
                  </a:lnTo>
                  <a:lnTo>
                    <a:pt x="186" y="392"/>
                  </a:lnTo>
                  <a:lnTo>
                    <a:pt x="166" y="145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"/>
            <p:cNvSpPr/>
            <p:nvPr/>
          </p:nvSpPr>
          <p:spPr>
            <a:xfrm>
              <a:off x="5921575" y="4875175"/>
              <a:ext cx="5700" cy="28925"/>
            </a:xfrm>
            <a:custGeom>
              <a:rect b="b" l="l" r="r" t="t"/>
              <a:pathLst>
                <a:path extrusionOk="0" fill="none" h="1157" w="228">
                  <a:moveTo>
                    <a:pt x="104" y="0"/>
                  </a:moveTo>
                  <a:lnTo>
                    <a:pt x="104" y="0"/>
                  </a:lnTo>
                  <a:lnTo>
                    <a:pt x="62" y="145"/>
                  </a:lnTo>
                  <a:lnTo>
                    <a:pt x="42" y="392"/>
                  </a:lnTo>
                  <a:lnTo>
                    <a:pt x="0" y="1136"/>
                  </a:lnTo>
                  <a:lnTo>
                    <a:pt x="0" y="1136"/>
                  </a:lnTo>
                  <a:lnTo>
                    <a:pt x="228" y="1156"/>
                  </a:lnTo>
                  <a:lnTo>
                    <a:pt x="228" y="1156"/>
                  </a:lnTo>
                  <a:lnTo>
                    <a:pt x="186" y="392"/>
                  </a:lnTo>
                  <a:lnTo>
                    <a:pt x="166" y="145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"/>
            <p:cNvSpPr/>
            <p:nvPr/>
          </p:nvSpPr>
          <p:spPr>
            <a:xfrm>
              <a:off x="6062975" y="4875175"/>
              <a:ext cx="5175" cy="24275"/>
            </a:xfrm>
            <a:custGeom>
              <a:rect b="b" l="l" r="r" t="t"/>
              <a:pathLst>
                <a:path extrusionOk="0" h="971" w="207">
                  <a:moveTo>
                    <a:pt x="83" y="0"/>
                  </a:moveTo>
                  <a:lnTo>
                    <a:pt x="41" y="331"/>
                  </a:lnTo>
                  <a:lnTo>
                    <a:pt x="0" y="970"/>
                  </a:lnTo>
                  <a:lnTo>
                    <a:pt x="0" y="970"/>
                  </a:lnTo>
                  <a:lnTo>
                    <a:pt x="207" y="950"/>
                  </a:lnTo>
                  <a:lnTo>
                    <a:pt x="165" y="33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"/>
            <p:cNvSpPr/>
            <p:nvPr/>
          </p:nvSpPr>
          <p:spPr>
            <a:xfrm>
              <a:off x="6062975" y="4875175"/>
              <a:ext cx="5175" cy="24275"/>
            </a:xfrm>
            <a:custGeom>
              <a:rect b="b" l="l" r="r" t="t"/>
              <a:pathLst>
                <a:path extrusionOk="0" fill="none" h="971" w="207">
                  <a:moveTo>
                    <a:pt x="124" y="0"/>
                  </a:moveTo>
                  <a:lnTo>
                    <a:pt x="124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41" y="331"/>
                  </a:lnTo>
                  <a:lnTo>
                    <a:pt x="0" y="970"/>
                  </a:lnTo>
                  <a:lnTo>
                    <a:pt x="0" y="970"/>
                  </a:lnTo>
                  <a:lnTo>
                    <a:pt x="207" y="950"/>
                  </a:lnTo>
                  <a:lnTo>
                    <a:pt x="207" y="950"/>
                  </a:lnTo>
                  <a:lnTo>
                    <a:pt x="165" y="331"/>
                  </a:lnTo>
                  <a:lnTo>
                    <a:pt x="1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"/>
            <p:cNvSpPr/>
            <p:nvPr/>
          </p:nvSpPr>
          <p:spPr>
            <a:xfrm>
              <a:off x="6018600" y="4875175"/>
              <a:ext cx="5700" cy="26850"/>
            </a:xfrm>
            <a:custGeom>
              <a:rect b="b" l="l" r="r" t="t"/>
              <a:pathLst>
                <a:path extrusionOk="0" h="1074" w="228">
                  <a:moveTo>
                    <a:pt x="83" y="0"/>
                  </a:moveTo>
                  <a:lnTo>
                    <a:pt x="62" y="145"/>
                  </a:lnTo>
                  <a:lnTo>
                    <a:pt x="41" y="372"/>
                  </a:lnTo>
                  <a:lnTo>
                    <a:pt x="0" y="1074"/>
                  </a:lnTo>
                  <a:lnTo>
                    <a:pt x="0" y="1074"/>
                  </a:lnTo>
                  <a:lnTo>
                    <a:pt x="227" y="1053"/>
                  </a:lnTo>
                  <a:lnTo>
                    <a:pt x="186" y="372"/>
                  </a:lnTo>
                  <a:lnTo>
                    <a:pt x="165" y="145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"/>
            <p:cNvSpPr/>
            <p:nvPr/>
          </p:nvSpPr>
          <p:spPr>
            <a:xfrm>
              <a:off x="6018600" y="4875175"/>
              <a:ext cx="5700" cy="26850"/>
            </a:xfrm>
            <a:custGeom>
              <a:rect b="b" l="l" r="r" t="t"/>
              <a:pathLst>
                <a:path extrusionOk="0" fill="none" h="1074" w="228">
                  <a:moveTo>
                    <a:pt x="145" y="0"/>
                  </a:moveTo>
                  <a:lnTo>
                    <a:pt x="145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62" y="145"/>
                  </a:lnTo>
                  <a:lnTo>
                    <a:pt x="41" y="372"/>
                  </a:lnTo>
                  <a:lnTo>
                    <a:pt x="0" y="1074"/>
                  </a:lnTo>
                  <a:lnTo>
                    <a:pt x="0" y="1074"/>
                  </a:lnTo>
                  <a:lnTo>
                    <a:pt x="227" y="1053"/>
                  </a:lnTo>
                  <a:lnTo>
                    <a:pt x="227" y="1053"/>
                  </a:lnTo>
                  <a:lnTo>
                    <a:pt x="186" y="372"/>
                  </a:lnTo>
                  <a:lnTo>
                    <a:pt x="165" y="145"/>
                  </a:lnTo>
                  <a:lnTo>
                    <a:pt x="14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"/>
            <p:cNvSpPr/>
            <p:nvPr/>
          </p:nvSpPr>
          <p:spPr>
            <a:xfrm>
              <a:off x="6160500" y="4874650"/>
              <a:ext cx="4150" cy="16025"/>
            </a:xfrm>
            <a:custGeom>
              <a:rect b="b" l="l" r="r" t="t"/>
              <a:pathLst>
                <a:path extrusionOk="0" h="641" w="166">
                  <a:moveTo>
                    <a:pt x="62" y="1"/>
                  </a:moveTo>
                  <a:lnTo>
                    <a:pt x="21" y="228"/>
                  </a:lnTo>
                  <a:lnTo>
                    <a:pt x="0" y="641"/>
                  </a:lnTo>
                  <a:lnTo>
                    <a:pt x="165" y="641"/>
                  </a:lnTo>
                  <a:lnTo>
                    <a:pt x="124" y="228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"/>
            <p:cNvSpPr/>
            <p:nvPr/>
          </p:nvSpPr>
          <p:spPr>
            <a:xfrm>
              <a:off x="6160500" y="4874650"/>
              <a:ext cx="4150" cy="16025"/>
            </a:xfrm>
            <a:custGeom>
              <a:rect b="b" l="l" r="r" t="t"/>
              <a:pathLst>
                <a:path extrusionOk="0" fill="none" h="641" w="166">
                  <a:moveTo>
                    <a:pt x="62" y="1"/>
                  </a:moveTo>
                  <a:lnTo>
                    <a:pt x="62" y="1"/>
                  </a:lnTo>
                  <a:lnTo>
                    <a:pt x="21" y="228"/>
                  </a:lnTo>
                  <a:lnTo>
                    <a:pt x="0" y="641"/>
                  </a:lnTo>
                  <a:lnTo>
                    <a:pt x="0" y="641"/>
                  </a:lnTo>
                  <a:lnTo>
                    <a:pt x="165" y="641"/>
                  </a:lnTo>
                  <a:lnTo>
                    <a:pt x="165" y="641"/>
                  </a:lnTo>
                  <a:lnTo>
                    <a:pt x="124" y="228"/>
                  </a:lnTo>
                  <a:lnTo>
                    <a:pt x="104" y="1"/>
                  </a:lnTo>
                  <a:lnTo>
                    <a:pt x="6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"/>
            <p:cNvSpPr/>
            <p:nvPr/>
          </p:nvSpPr>
          <p:spPr>
            <a:xfrm>
              <a:off x="6116125" y="4875175"/>
              <a:ext cx="4650" cy="19625"/>
            </a:xfrm>
            <a:custGeom>
              <a:rect b="b" l="l" r="r" t="t"/>
              <a:pathLst>
                <a:path extrusionOk="0" h="785" w="186">
                  <a:moveTo>
                    <a:pt x="62" y="0"/>
                  </a:moveTo>
                  <a:lnTo>
                    <a:pt x="21" y="269"/>
                  </a:lnTo>
                  <a:lnTo>
                    <a:pt x="0" y="785"/>
                  </a:lnTo>
                  <a:lnTo>
                    <a:pt x="186" y="764"/>
                  </a:lnTo>
                  <a:lnTo>
                    <a:pt x="145" y="269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"/>
            <p:cNvSpPr/>
            <p:nvPr/>
          </p:nvSpPr>
          <p:spPr>
            <a:xfrm>
              <a:off x="6116125" y="4875175"/>
              <a:ext cx="4650" cy="19625"/>
            </a:xfrm>
            <a:custGeom>
              <a:rect b="b" l="l" r="r" t="t"/>
              <a:pathLst>
                <a:path extrusionOk="0" fill="none" h="785" w="186">
                  <a:moveTo>
                    <a:pt x="103" y="0"/>
                  </a:moveTo>
                  <a:lnTo>
                    <a:pt x="103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21" y="269"/>
                  </a:lnTo>
                  <a:lnTo>
                    <a:pt x="0" y="785"/>
                  </a:lnTo>
                  <a:lnTo>
                    <a:pt x="0" y="785"/>
                  </a:lnTo>
                  <a:lnTo>
                    <a:pt x="186" y="764"/>
                  </a:lnTo>
                  <a:lnTo>
                    <a:pt x="186" y="764"/>
                  </a:lnTo>
                  <a:lnTo>
                    <a:pt x="145" y="269"/>
                  </a:lnTo>
                  <a:lnTo>
                    <a:pt x="10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"/>
            <p:cNvSpPr/>
            <p:nvPr/>
          </p:nvSpPr>
          <p:spPr>
            <a:xfrm>
              <a:off x="6258025" y="4875175"/>
              <a:ext cx="2600" cy="7250"/>
            </a:xfrm>
            <a:custGeom>
              <a:rect b="b" l="l" r="r" t="t"/>
              <a:pathLst>
                <a:path extrusionOk="0" h="290" w="104">
                  <a:moveTo>
                    <a:pt x="21" y="0"/>
                  </a:moveTo>
                  <a:lnTo>
                    <a:pt x="1" y="289"/>
                  </a:lnTo>
                  <a:lnTo>
                    <a:pt x="104" y="26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"/>
            <p:cNvSpPr/>
            <p:nvPr/>
          </p:nvSpPr>
          <p:spPr>
            <a:xfrm>
              <a:off x="6258025" y="4875175"/>
              <a:ext cx="2600" cy="7250"/>
            </a:xfrm>
            <a:custGeom>
              <a:rect b="b" l="l" r="r" t="t"/>
              <a:pathLst>
                <a:path extrusionOk="0" fill="none" h="290" w="104">
                  <a:moveTo>
                    <a:pt x="21" y="0"/>
                  </a:moveTo>
                  <a:lnTo>
                    <a:pt x="21" y="0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104" y="269"/>
                  </a:lnTo>
                  <a:lnTo>
                    <a:pt x="104" y="269"/>
                  </a:lnTo>
                  <a:lnTo>
                    <a:pt x="83" y="0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"/>
            <p:cNvSpPr/>
            <p:nvPr/>
          </p:nvSpPr>
          <p:spPr>
            <a:xfrm>
              <a:off x="6213125" y="4875175"/>
              <a:ext cx="4150" cy="10850"/>
            </a:xfrm>
            <a:custGeom>
              <a:rect b="b" l="l" r="r" t="t"/>
              <a:pathLst>
                <a:path extrusionOk="0" h="434" w="166">
                  <a:moveTo>
                    <a:pt x="63" y="0"/>
                  </a:moveTo>
                  <a:lnTo>
                    <a:pt x="42" y="165"/>
                  </a:lnTo>
                  <a:lnTo>
                    <a:pt x="1" y="434"/>
                  </a:lnTo>
                  <a:lnTo>
                    <a:pt x="166" y="413"/>
                  </a:lnTo>
                  <a:lnTo>
                    <a:pt x="125" y="145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"/>
            <p:cNvSpPr/>
            <p:nvPr/>
          </p:nvSpPr>
          <p:spPr>
            <a:xfrm>
              <a:off x="6213125" y="4875175"/>
              <a:ext cx="4150" cy="10850"/>
            </a:xfrm>
            <a:custGeom>
              <a:rect b="b" l="l" r="r" t="t"/>
              <a:pathLst>
                <a:path extrusionOk="0" fill="none" h="434" w="166">
                  <a:moveTo>
                    <a:pt x="63" y="0"/>
                  </a:moveTo>
                  <a:lnTo>
                    <a:pt x="63" y="0"/>
                  </a:lnTo>
                  <a:lnTo>
                    <a:pt x="42" y="165"/>
                  </a:lnTo>
                  <a:lnTo>
                    <a:pt x="1" y="434"/>
                  </a:lnTo>
                  <a:lnTo>
                    <a:pt x="1" y="434"/>
                  </a:lnTo>
                  <a:lnTo>
                    <a:pt x="166" y="413"/>
                  </a:lnTo>
                  <a:lnTo>
                    <a:pt x="166" y="413"/>
                  </a:lnTo>
                  <a:lnTo>
                    <a:pt x="125" y="145"/>
                  </a:lnTo>
                  <a:lnTo>
                    <a:pt x="104" y="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"/>
            <p:cNvSpPr/>
            <p:nvPr/>
          </p:nvSpPr>
          <p:spPr>
            <a:xfrm>
              <a:off x="6355550" y="4875175"/>
              <a:ext cx="1575" cy="1050"/>
            </a:xfrm>
            <a:custGeom>
              <a:rect b="b" l="l" r="r" t="t"/>
              <a:pathLst>
                <a:path extrusionOk="0" h="42" w="63">
                  <a:moveTo>
                    <a:pt x="1" y="0"/>
                  </a:moveTo>
                  <a:lnTo>
                    <a:pt x="1" y="42"/>
                  </a:lnTo>
                  <a:lnTo>
                    <a:pt x="63" y="4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"/>
            <p:cNvSpPr/>
            <p:nvPr/>
          </p:nvSpPr>
          <p:spPr>
            <a:xfrm>
              <a:off x="6355550" y="4875175"/>
              <a:ext cx="1575" cy="1050"/>
            </a:xfrm>
            <a:custGeom>
              <a:rect b="b" l="l" r="r" t="t"/>
              <a:pathLst>
                <a:path extrusionOk="0" fill="none" h="42" w="63">
                  <a:moveTo>
                    <a:pt x="1" y="0"/>
                  </a:moveTo>
                  <a:lnTo>
                    <a:pt x="1" y="0"/>
                  </a:lnTo>
                  <a:lnTo>
                    <a:pt x="1" y="42"/>
                  </a:lnTo>
                  <a:lnTo>
                    <a:pt x="1" y="42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"/>
            <p:cNvSpPr/>
            <p:nvPr/>
          </p:nvSpPr>
          <p:spPr>
            <a:xfrm>
              <a:off x="6311175" y="4875175"/>
              <a:ext cx="2100" cy="3125"/>
            </a:xfrm>
            <a:custGeom>
              <a:rect b="b" l="l" r="r" t="t"/>
              <a:pathLst>
                <a:path extrusionOk="0" h="125" w="84">
                  <a:moveTo>
                    <a:pt x="21" y="0"/>
                  </a:moveTo>
                  <a:lnTo>
                    <a:pt x="1" y="124"/>
                  </a:lnTo>
                  <a:lnTo>
                    <a:pt x="83" y="12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"/>
            <p:cNvSpPr/>
            <p:nvPr/>
          </p:nvSpPr>
          <p:spPr>
            <a:xfrm>
              <a:off x="6311175" y="4875175"/>
              <a:ext cx="2100" cy="3125"/>
            </a:xfrm>
            <a:custGeom>
              <a:rect b="b" l="l" r="r" t="t"/>
              <a:pathLst>
                <a:path extrusionOk="0" fill="none" h="125" w="84">
                  <a:moveTo>
                    <a:pt x="21" y="0"/>
                  </a:moveTo>
                  <a:lnTo>
                    <a:pt x="21" y="0"/>
                  </a:lnTo>
                  <a:lnTo>
                    <a:pt x="1" y="124"/>
                  </a:lnTo>
                  <a:lnTo>
                    <a:pt x="1" y="124"/>
                  </a:lnTo>
                  <a:lnTo>
                    <a:pt x="83" y="124"/>
                  </a:lnTo>
                  <a:lnTo>
                    <a:pt x="83" y="124"/>
                  </a:lnTo>
                  <a:lnTo>
                    <a:pt x="63" y="0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"/>
            <p:cNvSpPr/>
            <p:nvPr/>
          </p:nvSpPr>
          <p:spPr>
            <a:xfrm>
              <a:off x="5672325" y="4873625"/>
              <a:ext cx="484575" cy="1575"/>
            </a:xfrm>
            <a:custGeom>
              <a:rect b="b" l="l" r="r" t="t"/>
              <a:pathLst>
                <a:path extrusionOk="0" h="63" w="19383">
                  <a:moveTo>
                    <a:pt x="1" y="0"/>
                  </a:moveTo>
                  <a:lnTo>
                    <a:pt x="55" y="0"/>
                  </a:lnTo>
                  <a:lnTo>
                    <a:pt x="55" y="0"/>
                  </a:lnTo>
                  <a:lnTo>
                    <a:pt x="42" y="0"/>
                  </a:lnTo>
                  <a:close/>
                  <a:moveTo>
                    <a:pt x="55" y="0"/>
                  </a:moveTo>
                  <a:lnTo>
                    <a:pt x="2333" y="21"/>
                  </a:lnTo>
                  <a:lnTo>
                    <a:pt x="2354" y="21"/>
                  </a:lnTo>
                  <a:lnTo>
                    <a:pt x="4088" y="42"/>
                  </a:lnTo>
                  <a:lnTo>
                    <a:pt x="7948" y="42"/>
                  </a:lnTo>
                  <a:lnTo>
                    <a:pt x="8010" y="62"/>
                  </a:lnTo>
                  <a:lnTo>
                    <a:pt x="17855" y="62"/>
                  </a:lnTo>
                  <a:lnTo>
                    <a:pt x="19383" y="4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"/>
            <p:cNvSpPr/>
            <p:nvPr/>
          </p:nvSpPr>
          <p:spPr>
            <a:xfrm>
              <a:off x="5672325" y="4873625"/>
              <a:ext cx="484575" cy="1575"/>
            </a:xfrm>
            <a:custGeom>
              <a:rect b="b" l="l" r="r" t="t"/>
              <a:pathLst>
                <a:path extrusionOk="0" fill="none" h="63" w="19383">
                  <a:moveTo>
                    <a:pt x="1" y="0"/>
                  </a:moveTo>
                  <a:lnTo>
                    <a:pt x="1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2333" y="21"/>
                  </a:lnTo>
                  <a:lnTo>
                    <a:pt x="2333" y="21"/>
                  </a:lnTo>
                  <a:lnTo>
                    <a:pt x="2354" y="21"/>
                  </a:lnTo>
                  <a:lnTo>
                    <a:pt x="2354" y="21"/>
                  </a:lnTo>
                  <a:lnTo>
                    <a:pt x="4088" y="42"/>
                  </a:lnTo>
                  <a:lnTo>
                    <a:pt x="4088" y="42"/>
                  </a:lnTo>
                  <a:lnTo>
                    <a:pt x="4129" y="42"/>
                  </a:lnTo>
                  <a:lnTo>
                    <a:pt x="4129" y="42"/>
                  </a:lnTo>
                  <a:lnTo>
                    <a:pt x="6193" y="42"/>
                  </a:lnTo>
                  <a:lnTo>
                    <a:pt x="6193" y="42"/>
                  </a:lnTo>
                  <a:lnTo>
                    <a:pt x="6234" y="42"/>
                  </a:lnTo>
                  <a:lnTo>
                    <a:pt x="6234" y="42"/>
                  </a:lnTo>
                  <a:lnTo>
                    <a:pt x="7948" y="42"/>
                  </a:lnTo>
                  <a:lnTo>
                    <a:pt x="7948" y="42"/>
                  </a:lnTo>
                  <a:lnTo>
                    <a:pt x="8010" y="62"/>
                  </a:lnTo>
                  <a:lnTo>
                    <a:pt x="8010" y="62"/>
                  </a:lnTo>
                  <a:lnTo>
                    <a:pt x="10074" y="62"/>
                  </a:lnTo>
                  <a:lnTo>
                    <a:pt x="10074" y="62"/>
                  </a:lnTo>
                  <a:lnTo>
                    <a:pt x="10115" y="62"/>
                  </a:lnTo>
                  <a:lnTo>
                    <a:pt x="10115" y="62"/>
                  </a:lnTo>
                  <a:lnTo>
                    <a:pt x="11828" y="62"/>
                  </a:lnTo>
                  <a:lnTo>
                    <a:pt x="11828" y="62"/>
                  </a:lnTo>
                  <a:lnTo>
                    <a:pt x="11869" y="62"/>
                  </a:lnTo>
                  <a:lnTo>
                    <a:pt x="11869" y="62"/>
                  </a:lnTo>
                  <a:lnTo>
                    <a:pt x="13129" y="62"/>
                  </a:lnTo>
                  <a:lnTo>
                    <a:pt x="13129" y="62"/>
                  </a:lnTo>
                  <a:lnTo>
                    <a:pt x="13934" y="62"/>
                  </a:lnTo>
                  <a:lnTo>
                    <a:pt x="13934" y="62"/>
                  </a:lnTo>
                  <a:lnTo>
                    <a:pt x="13996" y="62"/>
                  </a:lnTo>
                  <a:lnTo>
                    <a:pt x="13996" y="62"/>
                  </a:lnTo>
                  <a:lnTo>
                    <a:pt x="15709" y="62"/>
                  </a:lnTo>
                  <a:lnTo>
                    <a:pt x="15709" y="62"/>
                  </a:lnTo>
                  <a:lnTo>
                    <a:pt x="15750" y="62"/>
                  </a:lnTo>
                  <a:lnTo>
                    <a:pt x="15750" y="62"/>
                  </a:lnTo>
                  <a:lnTo>
                    <a:pt x="17814" y="62"/>
                  </a:lnTo>
                  <a:lnTo>
                    <a:pt x="17814" y="62"/>
                  </a:lnTo>
                  <a:lnTo>
                    <a:pt x="17855" y="62"/>
                  </a:lnTo>
                  <a:lnTo>
                    <a:pt x="17855" y="62"/>
                  </a:lnTo>
                  <a:lnTo>
                    <a:pt x="19383" y="4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"/>
            <p:cNvSpPr/>
            <p:nvPr/>
          </p:nvSpPr>
          <p:spPr>
            <a:xfrm>
              <a:off x="6405100" y="4875675"/>
              <a:ext cx="12400" cy="25"/>
            </a:xfrm>
            <a:custGeom>
              <a:rect b="b" l="l" r="r" t="t"/>
              <a:pathLst>
                <a:path extrusionOk="0" h="1" w="496">
                  <a:moveTo>
                    <a:pt x="0" y="1"/>
                  </a:moveTo>
                  <a:lnTo>
                    <a:pt x="0" y="1"/>
                  </a:lnTo>
                  <a:lnTo>
                    <a:pt x="496" y="1"/>
                  </a:lnTo>
                  <a:lnTo>
                    <a:pt x="49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"/>
            <p:cNvSpPr/>
            <p:nvPr/>
          </p:nvSpPr>
          <p:spPr>
            <a:xfrm>
              <a:off x="6405100" y="4875675"/>
              <a:ext cx="12400" cy="25"/>
            </a:xfrm>
            <a:custGeom>
              <a:rect b="b" l="l" r="r" t="t"/>
              <a:pathLst>
                <a:path extrusionOk="0" fill="none" h="1" w="496">
                  <a:moveTo>
                    <a:pt x="0" y="1"/>
                  </a:moveTo>
                  <a:lnTo>
                    <a:pt x="0" y="1"/>
                  </a:lnTo>
                  <a:lnTo>
                    <a:pt x="496" y="1"/>
                  </a:lnTo>
                  <a:lnTo>
                    <a:pt x="496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"/>
            <p:cNvSpPr/>
            <p:nvPr/>
          </p:nvSpPr>
          <p:spPr>
            <a:xfrm>
              <a:off x="6395300" y="4875675"/>
              <a:ext cx="9825" cy="25"/>
            </a:xfrm>
            <a:custGeom>
              <a:rect b="b" l="l" r="r" t="t"/>
              <a:pathLst>
                <a:path extrusionOk="0" h="1" w="393">
                  <a:moveTo>
                    <a:pt x="289" y="1"/>
                  </a:moveTo>
                  <a:lnTo>
                    <a:pt x="289" y="1"/>
                  </a:lnTo>
                  <a:lnTo>
                    <a:pt x="0" y="1"/>
                  </a:lnTo>
                  <a:lnTo>
                    <a:pt x="392" y="1"/>
                  </a:lnTo>
                  <a:lnTo>
                    <a:pt x="392" y="1"/>
                  </a:lnTo>
                  <a:lnTo>
                    <a:pt x="392" y="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B2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"/>
            <p:cNvSpPr/>
            <p:nvPr/>
          </p:nvSpPr>
          <p:spPr>
            <a:xfrm>
              <a:off x="6395300" y="4875675"/>
              <a:ext cx="9825" cy="25"/>
            </a:xfrm>
            <a:custGeom>
              <a:rect b="b" l="l" r="r" t="t"/>
              <a:pathLst>
                <a:path extrusionOk="0" fill="none" h="1" w="393">
                  <a:moveTo>
                    <a:pt x="289" y="1"/>
                  </a:moveTo>
                  <a:lnTo>
                    <a:pt x="289" y="1"/>
                  </a:lnTo>
                  <a:lnTo>
                    <a:pt x="0" y="1"/>
                  </a:lnTo>
                  <a:lnTo>
                    <a:pt x="392" y="1"/>
                  </a:lnTo>
                  <a:lnTo>
                    <a:pt x="392" y="1"/>
                  </a:lnTo>
                  <a:lnTo>
                    <a:pt x="392" y="1"/>
                  </a:lnTo>
                  <a:lnTo>
                    <a:pt x="28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"/>
            <p:cNvSpPr/>
            <p:nvPr/>
          </p:nvSpPr>
          <p:spPr>
            <a:xfrm>
              <a:off x="6408200" y="5167750"/>
              <a:ext cx="25825" cy="550"/>
            </a:xfrm>
            <a:custGeom>
              <a:rect b="b" l="l" r="r" t="t"/>
              <a:pathLst>
                <a:path extrusionOk="0" h="22" w="1033">
                  <a:moveTo>
                    <a:pt x="0" y="1"/>
                  </a:moveTo>
                  <a:lnTo>
                    <a:pt x="0" y="22"/>
                  </a:lnTo>
                  <a:lnTo>
                    <a:pt x="1032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"/>
            <p:cNvSpPr/>
            <p:nvPr/>
          </p:nvSpPr>
          <p:spPr>
            <a:xfrm>
              <a:off x="6408200" y="5167750"/>
              <a:ext cx="25825" cy="550"/>
            </a:xfrm>
            <a:custGeom>
              <a:rect b="b" l="l" r="r" t="t"/>
              <a:pathLst>
                <a:path extrusionOk="0" fill="none" h="22" w="1033">
                  <a:moveTo>
                    <a:pt x="0" y="1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1032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"/>
            <p:cNvSpPr/>
            <p:nvPr/>
          </p:nvSpPr>
          <p:spPr>
            <a:xfrm>
              <a:off x="5714650" y="5166725"/>
              <a:ext cx="693575" cy="29950"/>
            </a:xfrm>
            <a:custGeom>
              <a:rect b="b" l="l" r="r" t="t"/>
              <a:pathLst>
                <a:path extrusionOk="0" h="1198" w="27743">
                  <a:moveTo>
                    <a:pt x="25802" y="42"/>
                  </a:moveTo>
                  <a:lnTo>
                    <a:pt x="25823" y="145"/>
                  </a:lnTo>
                  <a:lnTo>
                    <a:pt x="26772" y="104"/>
                  </a:lnTo>
                  <a:lnTo>
                    <a:pt x="27742" y="63"/>
                  </a:lnTo>
                  <a:lnTo>
                    <a:pt x="27742" y="42"/>
                  </a:lnTo>
                  <a:close/>
                  <a:moveTo>
                    <a:pt x="0" y="1"/>
                  </a:moveTo>
                  <a:lnTo>
                    <a:pt x="702" y="166"/>
                  </a:lnTo>
                  <a:lnTo>
                    <a:pt x="743" y="1"/>
                  </a:lnTo>
                  <a:close/>
                  <a:moveTo>
                    <a:pt x="24027" y="42"/>
                  </a:moveTo>
                  <a:lnTo>
                    <a:pt x="24068" y="269"/>
                  </a:lnTo>
                  <a:lnTo>
                    <a:pt x="25719" y="145"/>
                  </a:lnTo>
                  <a:lnTo>
                    <a:pt x="25740" y="42"/>
                  </a:lnTo>
                  <a:close/>
                  <a:moveTo>
                    <a:pt x="21921" y="42"/>
                  </a:moveTo>
                  <a:lnTo>
                    <a:pt x="21942" y="186"/>
                  </a:lnTo>
                  <a:lnTo>
                    <a:pt x="21963" y="434"/>
                  </a:lnTo>
                  <a:lnTo>
                    <a:pt x="23944" y="269"/>
                  </a:lnTo>
                  <a:lnTo>
                    <a:pt x="23985" y="42"/>
                  </a:lnTo>
                  <a:close/>
                  <a:moveTo>
                    <a:pt x="764" y="1"/>
                  </a:moveTo>
                  <a:lnTo>
                    <a:pt x="805" y="186"/>
                  </a:lnTo>
                  <a:lnTo>
                    <a:pt x="1610" y="352"/>
                  </a:lnTo>
                  <a:lnTo>
                    <a:pt x="2436" y="517"/>
                  </a:lnTo>
                  <a:lnTo>
                    <a:pt x="2477" y="186"/>
                  </a:lnTo>
                  <a:lnTo>
                    <a:pt x="2498" y="21"/>
                  </a:lnTo>
                  <a:lnTo>
                    <a:pt x="764" y="1"/>
                  </a:lnTo>
                  <a:close/>
                  <a:moveTo>
                    <a:pt x="20146" y="21"/>
                  </a:moveTo>
                  <a:lnTo>
                    <a:pt x="20187" y="228"/>
                  </a:lnTo>
                  <a:lnTo>
                    <a:pt x="20208" y="599"/>
                  </a:lnTo>
                  <a:lnTo>
                    <a:pt x="21818" y="434"/>
                  </a:lnTo>
                  <a:lnTo>
                    <a:pt x="21839" y="186"/>
                  </a:lnTo>
                  <a:lnTo>
                    <a:pt x="21880" y="42"/>
                  </a:lnTo>
                  <a:lnTo>
                    <a:pt x="20146" y="21"/>
                  </a:lnTo>
                  <a:close/>
                  <a:moveTo>
                    <a:pt x="19589" y="21"/>
                  </a:moveTo>
                  <a:lnTo>
                    <a:pt x="18041" y="42"/>
                  </a:lnTo>
                  <a:lnTo>
                    <a:pt x="18082" y="290"/>
                  </a:lnTo>
                  <a:lnTo>
                    <a:pt x="18103" y="785"/>
                  </a:lnTo>
                  <a:lnTo>
                    <a:pt x="20043" y="599"/>
                  </a:lnTo>
                  <a:lnTo>
                    <a:pt x="20084" y="228"/>
                  </a:lnTo>
                  <a:lnTo>
                    <a:pt x="20105" y="21"/>
                  </a:lnTo>
                  <a:close/>
                  <a:moveTo>
                    <a:pt x="2539" y="21"/>
                  </a:moveTo>
                  <a:lnTo>
                    <a:pt x="2560" y="207"/>
                  </a:lnTo>
                  <a:lnTo>
                    <a:pt x="2601" y="537"/>
                  </a:lnTo>
                  <a:lnTo>
                    <a:pt x="3571" y="682"/>
                  </a:lnTo>
                  <a:lnTo>
                    <a:pt x="4541" y="826"/>
                  </a:lnTo>
                  <a:lnTo>
                    <a:pt x="4562" y="310"/>
                  </a:lnTo>
                  <a:lnTo>
                    <a:pt x="4603" y="21"/>
                  </a:lnTo>
                  <a:close/>
                  <a:moveTo>
                    <a:pt x="16286" y="42"/>
                  </a:moveTo>
                  <a:lnTo>
                    <a:pt x="16328" y="352"/>
                  </a:lnTo>
                  <a:lnTo>
                    <a:pt x="16348" y="929"/>
                  </a:lnTo>
                  <a:lnTo>
                    <a:pt x="17917" y="806"/>
                  </a:lnTo>
                  <a:lnTo>
                    <a:pt x="17958" y="310"/>
                  </a:lnTo>
                  <a:lnTo>
                    <a:pt x="17999" y="42"/>
                  </a:lnTo>
                  <a:close/>
                  <a:moveTo>
                    <a:pt x="4645" y="21"/>
                  </a:moveTo>
                  <a:lnTo>
                    <a:pt x="4686" y="310"/>
                  </a:lnTo>
                  <a:lnTo>
                    <a:pt x="4727" y="847"/>
                  </a:lnTo>
                  <a:lnTo>
                    <a:pt x="5512" y="929"/>
                  </a:lnTo>
                  <a:lnTo>
                    <a:pt x="6296" y="1012"/>
                  </a:lnTo>
                  <a:lnTo>
                    <a:pt x="6317" y="372"/>
                  </a:lnTo>
                  <a:lnTo>
                    <a:pt x="6337" y="166"/>
                  </a:lnTo>
                  <a:lnTo>
                    <a:pt x="6378" y="42"/>
                  </a:lnTo>
                  <a:lnTo>
                    <a:pt x="4645" y="21"/>
                  </a:lnTo>
                  <a:close/>
                  <a:moveTo>
                    <a:pt x="14160" y="42"/>
                  </a:moveTo>
                  <a:lnTo>
                    <a:pt x="14181" y="186"/>
                  </a:lnTo>
                  <a:lnTo>
                    <a:pt x="14222" y="413"/>
                  </a:lnTo>
                  <a:lnTo>
                    <a:pt x="14243" y="1095"/>
                  </a:lnTo>
                  <a:lnTo>
                    <a:pt x="14759" y="1053"/>
                  </a:lnTo>
                  <a:lnTo>
                    <a:pt x="16162" y="950"/>
                  </a:lnTo>
                  <a:lnTo>
                    <a:pt x="16183" y="352"/>
                  </a:lnTo>
                  <a:lnTo>
                    <a:pt x="16224" y="42"/>
                  </a:lnTo>
                  <a:close/>
                  <a:moveTo>
                    <a:pt x="6420" y="42"/>
                  </a:moveTo>
                  <a:lnTo>
                    <a:pt x="6440" y="166"/>
                  </a:lnTo>
                  <a:lnTo>
                    <a:pt x="6461" y="372"/>
                  </a:lnTo>
                  <a:lnTo>
                    <a:pt x="6502" y="1012"/>
                  </a:lnTo>
                  <a:lnTo>
                    <a:pt x="7452" y="1095"/>
                  </a:lnTo>
                  <a:lnTo>
                    <a:pt x="8401" y="1136"/>
                  </a:lnTo>
                  <a:lnTo>
                    <a:pt x="8443" y="434"/>
                  </a:lnTo>
                  <a:lnTo>
                    <a:pt x="8463" y="186"/>
                  </a:lnTo>
                  <a:lnTo>
                    <a:pt x="8484" y="42"/>
                  </a:lnTo>
                  <a:close/>
                  <a:moveTo>
                    <a:pt x="12406" y="42"/>
                  </a:moveTo>
                  <a:lnTo>
                    <a:pt x="12426" y="186"/>
                  </a:lnTo>
                  <a:lnTo>
                    <a:pt x="12447" y="434"/>
                  </a:lnTo>
                  <a:lnTo>
                    <a:pt x="12488" y="1157"/>
                  </a:lnTo>
                  <a:lnTo>
                    <a:pt x="14036" y="1095"/>
                  </a:lnTo>
                  <a:lnTo>
                    <a:pt x="14078" y="413"/>
                  </a:lnTo>
                  <a:lnTo>
                    <a:pt x="14098" y="186"/>
                  </a:lnTo>
                  <a:lnTo>
                    <a:pt x="14119" y="42"/>
                  </a:lnTo>
                  <a:close/>
                  <a:moveTo>
                    <a:pt x="8525" y="42"/>
                  </a:moveTo>
                  <a:lnTo>
                    <a:pt x="8546" y="186"/>
                  </a:lnTo>
                  <a:lnTo>
                    <a:pt x="8566" y="434"/>
                  </a:lnTo>
                  <a:lnTo>
                    <a:pt x="8608" y="1157"/>
                  </a:lnTo>
                  <a:lnTo>
                    <a:pt x="10156" y="1177"/>
                  </a:lnTo>
                  <a:lnTo>
                    <a:pt x="10197" y="455"/>
                  </a:lnTo>
                  <a:lnTo>
                    <a:pt x="10218" y="186"/>
                  </a:lnTo>
                  <a:lnTo>
                    <a:pt x="10238" y="42"/>
                  </a:lnTo>
                  <a:close/>
                  <a:moveTo>
                    <a:pt x="10300" y="42"/>
                  </a:moveTo>
                  <a:lnTo>
                    <a:pt x="10321" y="207"/>
                  </a:lnTo>
                  <a:lnTo>
                    <a:pt x="10342" y="455"/>
                  </a:lnTo>
                  <a:lnTo>
                    <a:pt x="10383" y="1198"/>
                  </a:lnTo>
                  <a:lnTo>
                    <a:pt x="10734" y="1198"/>
                  </a:lnTo>
                  <a:lnTo>
                    <a:pt x="12261" y="1177"/>
                  </a:lnTo>
                  <a:lnTo>
                    <a:pt x="12303" y="434"/>
                  </a:lnTo>
                  <a:lnTo>
                    <a:pt x="12323" y="186"/>
                  </a:lnTo>
                  <a:lnTo>
                    <a:pt x="12364" y="42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"/>
            <p:cNvSpPr/>
            <p:nvPr/>
          </p:nvSpPr>
          <p:spPr>
            <a:xfrm>
              <a:off x="6359675" y="5167750"/>
              <a:ext cx="48550" cy="2625"/>
            </a:xfrm>
            <a:custGeom>
              <a:rect b="b" l="l" r="r" t="t"/>
              <a:pathLst>
                <a:path extrusionOk="0" fill="none" h="105" w="1942">
                  <a:moveTo>
                    <a:pt x="1" y="1"/>
                  </a:moveTo>
                  <a:lnTo>
                    <a:pt x="1" y="1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971" y="63"/>
                  </a:lnTo>
                  <a:lnTo>
                    <a:pt x="1941" y="22"/>
                  </a:lnTo>
                  <a:lnTo>
                    <a:pt x="194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"/>
            <p:cNvSpPr/>
            <p:nvPr/>
          </p:nvSpPr>
          <p:spPr>
            <a:xfrm>
              <a:off x="5972150" y="5167750"/>
              <a:ext cx="51625" cy="28925"/>
            </a:xfrm>
            <a:custGeom>
              <a:rect b="b" l="l" r="r" t="t"/>
              <a:pathLst>
                <a:path extrusionOk="0" fill="none" h="1157" w="2065">
                  <a:moveTo>
                    <a:pt x="0" y="1"/>
                  </a:moveTo>
                  <a:lnTo>
                    <a:pt x="0" y="1"/>
                  </a:lnTo>
                  <a:lnTo>
                    <a:pt x="21" y="166"/>
                  </a:lnTo>
                  <a:lnTo>
                    <a:pt x="42" y="414"/>
                  </a:lnTo>
                  <a:lnTo>
                    <a:pt x="83" y="1157"/>
                  </a:lnTo>
                  <a:lnTo>
                    <a:pt x="83" y="1157"/>
                  </a:lnTo>
                  <a:lnTo>
                    <a:pt x="434" y="1157"/>
                  </a:lnTo>
                  <a:lnTo>
                    <a:pt x="434" y="1157"/>
                  </a:lnTo>
                  <a:lnTo>
                    <a:pt x="1961" y="1136"/>
                  </a:lnTo>
                  <a:lnTo>
                    <a:pt x="1961" y="1136"/>
                  </a:lnTo>
                  <a:lnTo>
                    <a:pt x="2003" y="393"/>
                  </a:lnTo>
                  <a:lnTo>
                    <a:pt x="2023" y="145"/>
                  </a:lnTo>
                  <a:lnTo>
                    <a:pt x="2064" y="1"/>
                  </a:lnTo>
                  <a:lnTo>
                    <a:pt x="2064" y="1"/>
                  </a:lnTo>
                  <a:lnTo>
                    <a:pt x="1239" y="1"/>
                  </a:lnTo>
                  <a:lnTo>
                    <a:pt x="123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"/>
            <p:cNvSpPr/>
            <p:nvPr/>
          </p:nvSpPr>
          <p:spPr>
            <a:xfrm>
              <a:off x="6024775" y="5167750"/>
              <a:ext cx="42850" cy="27900"/>
            </a:xfrm>
            <a:custGeom>
              <a:rect b="b" l="l" r="r" t="t"/>
              <a:pathLst>
                <a:path extrusionOk="0" fill="none" h="1116" w="1714">
                  <a:moveTo>
                    <a:pt x="1714" y="1"/>
                  </a:moveTo>
                  <a:lnTo>
                    <a:pt x="1714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1" y="145"/>
                  </a:lnTo>
                  <a:lnTo>
                    <a:pt x="42" y="393"/>
                  </a:lnTo>
                  <a:lnTo>
                    <a:pt x="83" y="1116"/>
                  </a:lnTo>
                  <a:lnTo>
                    <a:pt x="83" y="1116"/>
                  </a:lnTo>
                  <a:lnTo>
                    <a:pt x="1631" y="1054"/>
                  </a:lnTo>
                  <a:lnTo>
                    <a:pt x="1631" y="1054"/>
                  </a:lnTo>
                  <a:lnTo>
                    <a:pt x="1673" y="372"/>
                  </a:lnTo>
                  <a:lnTo>
                    <a:pt x="1693" y="145"/>
                  </a:lnTo>
                  <a:lnTo>
                    <a:pt x="171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"/>
            <p:cNvSpPr/>
            <p:nvPr/>
          </p:nvSpPr>
          <p:spPr>
            <a:xfrm>
              <a:off x="5927775" y="5167750"/>
              <a:ext cx="42850" cy="28425"/>
            </a:xfrm>
            <a:custGeom>
              <a:rect b="b" l="l" r="r" t="t"/>
              <a:pathLst>
                <a:path extrusionOk="0" fill="none" h="1137" w="1714">
                  <a:moveTo>
                    <a:pt x="0" y="1"/>
                  </a:moveTo>
                  <a:lnTo>
                    <a:pt x="0" y="1"/>
                  </a:lnTo>
                  <a:lnTo>
                    <a:pt x="21" y="145"/>
                  </a:lnTo>
                  <a:lnTo>
                    <a:pt x="41" y="393"/>
                  </a:lnTo>
                  <a:lnTo>
                    <a:pt x="83" y="1116"/>
                  </a:lnTo>
                  <a:lnTo>
                    <a:pt x="83" y="1116"/>
                  </a:lnTo>
                  <a:lnTo>
                    <a:pt x="1631" y="1136"/>
                  </a:lnTo>
                  <a:lnTo>
                    <a:pt x="1631" y="1136"/>
                  </a:lnTo>
                  <a:lnTo>
                    <a:pt x="1672" y="414"/>
                  </a:lnTo>
                  <a:lnTo>
                    <a:pt x="1693" y="145"/>
                  </a:lnTo>
                  <a:lnTo>
                    <a:pt x="1713" y="1"/>
                  </a:lnTo>
                  <a:lnTo>
                    <a:pt x="171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"/>
            <p:cNvSpPr/>
            <p:nvPr/>
          </p:nvSpPr>
          <p:spPr>
            <a:xfrm>
              <a:off x="6315300" y="5167750"/>
              <a:ext cx="42850" cy="5700"/>
            </a:xfrm>
            <a:custGeom>
              <a:rect b="b" l="l" r="r" t="t"/>
              <a:pathLst>
                <a:path extrusionOk="0" fill="none" h="228" w="1714">
                  <a:moveTo>
                    <a:pt x="1" y="1"/>
                  </a:moveTo>
                  <a:lnTo>
                    <a:pt x="1" y="1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1693" y="104"/>
                  </a:lnTo>
                  <a:lnTo>
                    <a:pt x="1693" y="104"/>
                  </a:lnTo>
                  <a:lnTo>
                    <a:pt x="171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"/>
            <p:cNvSpPr/>
            <p:nvPr/>
          </p:nvSpPr>
          <p:spPr>
            <a:xfrm>
              <a:off x="6068650" y="5167750"/>
              <a:ext cx="51625" cy="26350"/>
            </a:xfrm>
            <a:custGeom>
              <a:rect b="b" l="l" r="r" t="t"/>
              <a:pathLst>
                <a:path extrusionOk="0" fill="none" h="1054" w="2065">
                  <a:moveTo>
                    <a:pt x="2064" y="1"/>
                  </a:moveTo>
                  <a:lnTo>
                    <a:pt x="2064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145"/>
                  </a:lnTo>
                  <a:lnTo>
                    <a:pt x="62" y="372"/>
                  </a:lnTo>
                  <a:lnTo>
                    <a:pt x="83" y="1054"/>
                  </a:lnTo>
                  <a:lnTo>
                    <a:pt x="83" y="1054"/>
                  </a:lnTo>
                  <a:lnTo>
                    <a:pt x="599" y="1012"/>
                  </a:lnTo>
                  <a:lnTo>
                    <a:pt x="599" y="1012"/>
                  </a:lnTo>
                  <a:lnTo>
                    <a:pt x="2002" y="909"/>
                  </a:lnTo>
                  <a:lnTo>
                    <a:pt x="2002" y="909"/>
                  </a:lnTo>
                  <a:lnTo>
                    <a:pt x="2023" y="311"/>
                  </a:lnTo>
                  <a:lnTo>
                    <a:pt x="206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"/>
            <p:cNvSpPr/>
            <p:nvPr/>
          </p:nvSpPr>
          <p:spPr>
            <a:xfrm>
              <a:off x="5875125" y="5167750"/>
              <a:ext cx="51625" cy="27375"/>
            </a:xfrm>
            <a:custGeom>
              <a:rect b="b" l="l" r="r" t="t"/>
              <a:pathLst>
                <a:path extrusionOk="0" fill="none" h="1095" w="2065">
                  <a:moveTo>
                    <a:pt x="1" y="1"/>
                  </a:moveTo>
                  <a:lnTo>
                    <a:pt x="1" y="1"/>
                  </a:lnTo>
                  <a:lnTo>
                    <a:pt x="21" y="125"/>
                  </a:lnTo>
                  <a:lnTo>
                    <a:pt x="42" y="331"/>
                  </a:lnTo>
                  <a:lnTo>
                    <a:pt x="83" y="971"/>
                  </a:lnTo>
                  <a:lnTo>
                    <a:pt x="83" y="971"/>
                  </a:lnTo>
                  <a:lnTo>
                    <a:pt x="1033" y="1054"/>
                  </a:lnTo>
                  <a:lnTo>
                    <a:pt x="1982" y="1095"/>
                  </a:lnTo>
                  <a:lnTo>
                    <a:pt x="1982" y="1095"/>
                  </a:lnTo>
                  <a:lnTo>
                    <a:pt x="2024" y="393"/>
                  </a:lnTo>
                  <a:lnTo>
                    <a:pt x="2044" y="145"/>
                  </a:lnTo>
                  <a:lnTo>
                    <a:pt x="2065" y="1"/>
                  </a:lnTo>
                  <a:lnTo>
                    <a:pt x="206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"/>
            <p:cNvSpPr/>
            <p:nvPr/>
          </p:nvSpPr>
          <p:spPr>
            <a:xfrm>
              <a:off x="6262675" y="5167750"/>
              <a:ext cx="51625" cy="9850"/>
            </a:xfrm>
            <a:custGeom>
              <a:rect b="b" l="l" r="r" t="t"/>
              <a:pathLst>
                <a:path extrusionOk="0" fill="none" h="394" w="2065">
                  <a:moveTo>
                    <a:pt x="0" y="1"/>
                  </a:moveTo>
                  <a:lnTo>
                    <a:pt x="0" y="1"/>
                  </a:lnTo>
                  <a:lnTo>
                    <a:pt x="21" y="145"/>
                  </a:lnTo>
                  <a:lnTo>
                    <a:pt x="42" y="393"/>
                  </a:lnTo>
                  <a:lnTo>
                    <a:pt x="42" y="393"/>
                  </a:lnTo>
                  <a:lnTo>
                    <a:pt x="2023" y="228"/>
                  </a:lnTo>
                  <a:lnTo>
                    <a:pt x="2023" y="228"/>
                  </a:lnTo>
                  <a:lnTo>
                    <a:pt x="2064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"/>
            <p:cNvSpPr/>
            <p:nvPr/>
          </p:nvSpPr>
          <p:spPr>
            <a:xfrm>
              <a:off x="6121800" y="5167750"/>
              <a:ext cx="42850" cy="22225"/>
            </a:xfrm>
            <a:custGeom>
              <a:rect b="b" l="l" r="r" t="t"/>
              <a:pathLst>
                <a:path extrusionOk="0" fill="none" h="889" w="1714">
                  <a:moveTo>
                    <a:pt x="1713" y="1"/>
                  </a:moveTo>
                  <a:lnTo>
                    <a:pt x="171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2" y="311"/>
                  </a:lnTo>
                  <a:lnTo>
                    <a:pt x="62" y="888"/>
                  </a:lnTo>
                  <a:lnTo>
                    <a:pt x="62" y="888"/>
                  </a:lnTo>
                  <a:lnTo>
                    <a:pt x="1631" y="765"/>
                  </a:lnTo>
                  <a:lnTo>
                    <a:pt x="1631" y="765"/>
                  </a:lnTo>
                  <a:lnTo>
                    <a:pt x="1672" y="269"/>
                  </a:lnTo>
                  <a:lnTo>
                    <a:pt x="171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"/>
            <p:cNvSpPr/>
            <p:nvPr/>
          </p:nvSpPr>
          <p:spPr>
            <a:xfrm>
              <a:off x="5830750" y="5167250"/>
              <a:ext cx="43375" cy="24800"/>
            </a:xfrm>
            <a:custGeom>
              <a:rect b="b" l="l" r="r" t="t"/>
              <a:pathLst>
                <a:path extrusionOk="0" fill="none" h="992" w="1735">
                  <a:moveTo>
                    <a:pt x="1" y="0"/>
                  </a:moveTo>
                  <a:lnTo>
                    <a:pt x="1" y="0"/>
                  </a:lnTo>
                  <a:lnTo>
                    <a:pt x="42" y="289"/>
                  </a:lnTo>
                  <a:lnTo>
                    <a:pt x="83" y="826"/>
                  </a:lnTo>
                  <a:lnTo>
                    <a:pt x="83" y="826"/>
                  </a:lnTo>
                  <a:lnTo>
                    <a:pt x="868" y="908"/>
                  </a:lnTo>
                  <a:lnTo>
                    <a:pt x="1652" y="991"/>
                  </a:lnTo>
                  <a:lnTo>
                    <a:pt x="1652" y="991"/>
                  </a:lnTo>
                  <a:lnTo>
                    <a:pt x="1673" y="351"/>
                  </a:lnTo>
                  <a:lnTo>
                    <a:pt x="1693" y="145"/>
                  </a:lnTo>
                  <a:lnTo>
                    <a:pt x="1734" y="21"/>
                  </a:lnTo>
                  <a:lnTo>
                    <a:pt x="1734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"/>
            <p:cNvSpPr/>
            <p:nvPr/>
          </p:nvSpPr>
          <p:spPr>
            <a:xfrm>
              <a:off x="6218300" y="5167250"/>
              <a:ext cx="43375" cy="14475"/>
            </a:xfrm>
            <a:custGeom>
              <a:rect b="b" l="l" r="r" t="t"/>
              <a:pathLst>
                <a:path extrusionOk="0" fill="none" h="579" w="1735">
                  <a:moveTo>
                    <a:pt x="0" y="0"/>
                  </a:moveTo>
                  <a:lnTo>
                    <a:pt x="0" y="0"/>
                  </a:lnTo>
                  <a:lnTo>
                    <a:pt x="41" y="207"/>
                  </a:lnTo>
                  <a:lnTo>
                    <a:pt x="62" y="578"/>
                  </a:lnTo>
                  <a:lnTo>
                    <a:pt x="62" y="578"/>
                  </a:lnTo>
                  <a:lnTo>
                    <a:pt x="1672" y="413"/>
                  </a:lnTo>
                  <a:lnTo>
                    <a:pt x="1672" y="413"/>
                  </a:lnTo>
                  <a:lnTo>
                    <a:pt x="1693" y="165"/>
                  </a:lnTo>
                  <a:lnTo>
                    <a:pt x="1734" y="2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"/>
            <p:cNvSpPr/>
            <p:nvPr/>
          </p:nvSpPr>
          <p:spPr>
            <a:xfrm>
              <a:off x="6165650" y="5167250"/>
              <a:ext cx="51625" cy="19100"/>
            </a:xfrm>
            <a:custGeom>
              <a:rect b="b" l="l" r="r" t="t"/>
              <a:pathLst>
                <a:path extrusionOk="0" fill="none" h="764" w="2065">
                  <a:moveTo>
                    <a:pt x="1549" y="0"/>
                  </a:moveTo>
                  <a:lnTo>
                    <a:pt x="1549" y="0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42" y="269"/>
                  </a:lnTo>
                  <a:lnTo>
                    <a:pt x="63" y="764"/>
                  </a:lnTo>
                  <a:lnTo>
                    <a:pt x="63" y="764"/>
                  </a:lnTo>
                  <a:lnTo>
                    <a:pt x="2003" y="578"/>
                  </a:lnTo>
                  <a:lnTo>
                    <a:pt x="2003" y="578"/>
                  </a:lnTo>
                  <a:lnTo>
                    <a:pt x="2044" y="207"/>
                  </a:lnTo>
                  <a:lnTo>
                    <a:pt x="2065" y="0"/>
                  </a:lnTo>
                  <a:lnTo>
                    <a:pt x="154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"/>
            <p:cNvSpPr/>
            <p:nvPr/>
          </p:nvSpPr>
          <p:spPr>
            <a:xfrm>
              <a:off x="5778125" y="5167250"/>
              <a:ext cx="51625" cy="20150"/>
            </a:xfrm>
            <a:custGeom>
              <a:rect b="b" l="l" r="r" t="t"/>
              <a:pathLst>
                <a:path extrusionOk="0" fill="none" h="806" w="2065">
                  <a:moveTo>
                    <a:pt x="0" y="0"/>
                  </a:moveTo>
                  <a:lnTo>
                    <a:pt x="0" y="0"/>
                  </a:lnTo>
                  <a:lnTo>
                    <a:pt x="21" y="186"/>
                  </a:lnTo>
                  <a:lnTo>
                    <a:pt x="62" y="516"/>
                  </a:lnTo>
                  <a:lnTo>
                    <a:pt x="62" y="516"/>
                  </a:lnTo>
                  <a:lnTo>
                    <a:pt x="1032" y="661"/>
                  </a:lnTo>
                  <a:lnTo>
                    <a:pt x="2002" y="805"/>
                  </a:lnTo>
                  <a:lnTo>
                    <a:pt x="2002" y="805"/>
                  </a:lnTo>
                  <a:lnTo>
                    <a:pt x="2023" y="289"/>
                  </a:lnTo>
                  <a:lnTo>
                    <a:pt x="2064" y="0"/>
                  </a:lnTo>
                  <a:lnTo>
                    <a:pt x="206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"/>
            <p:cNvSpPr/>
            <p:nvPr/>
          </p:nvSpPr>
          <p:spPr>
            <a:xfrm>
              <a:off x="5733750" y="5166725"/>
              <a:ext cx="43350" cy="12925"/>
            </a:xfrm>
            <a:custGeom>
              <a:rect b="b" l="l" r="r" t="t"/>
              <a:pathLst>
                <a:path extrusionOk="0" fill="none" h="517" w="1734">
                  <a:moveTo>
                    <a:pt x="0" y="1"/>
                  </a:moveTo>
                  <a:lnTo>
                    <a:pt x="0" y="1"/>
                  </a:lnTo>
                  <a:lnTo>
                    <a:pt x="41" y="186"/>
                  </a:lnTo>
                  <a:lnTo>
                    <a:pt x="41" y="186"/>
                  </a:lnTo>
                  <a:lnTo>
                    <a:pt x="846" y="352"/>
                  </a:lnTo>
                  <a:lnTo>
                    <a:pt x="1672" y="517"/>
                  </a:lnTo>
                  <a:lnTo>
                    <a:pt x="1672" y="517"/>
                  </a:lnTo>
                  <a:lnTo>
                    <a:pt x="1713" y="186"/>
                  </a:lnTo>
                  <a:lnTo>
                    <a:pt x="1734" y="21"/>
                  </a:lnTo>
                  <a:lnTo>
                    <a:pt x="1734" y="2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"/>
            <p:cNvSpPr/>
            <p:nvPr/>
          </p:nvSpPr>
          <p:spPr>
            <a:xfrm>
              <a:off x="5714650" y="5166725"/>
              <a:ext cx="18600" cy="4150"/>
            </a:xfrm>
            <a:custGeom>
              <a:rect b="b" l="l" r="r" t="t"/>
              <a:pathLst>
                <a:path extrusionOk="0" fill="none" h="166" w="744">
                  <a:moveTo>
                    <a:pt x="0" y="1"/>
                  </a:moveTo>
                  <a:lnTo>
                    <a:pt x="0" y="1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43" y="1"/>
                  </a:lnTo>
                  <a:lnTo>
                    <a:pt x="743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"/>
            <p:cNvSpPr/>
            <p:nvPr/>
          </p:nvSpPr>
          <p:spPr>
            <a:xfrm>
              <a:off x="5775525" y="5167250"/>
              <a:ext cx="4175" cy="12925"/>
            </a:xfrm>
            <a:custGeom>
              <a:rect b="b" l="l" r="r" t="t"/>
              <a:pathLst>
                <a:path extrusionOk="0" h="517" w="167">
                  <a:moveTo>
                    <a:pt x="63" y="0"/>
                  </a:moveTo>
                  <a:lnTo>
                    <a:pt x="42" y="165"/>
                  </a:lnTo>
                  <a:lnTo>
                    <a:pt x="1" y="496"/>
                  </a:lnTo>
                  <a:lnTo>
                    <a:pt x="166" y="516"/>
                  </a:lnTo>
                  <a:lnTo>
                    <a:pt x="125" y="18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"/>
            <p:cNvSpPr/>
            <p:nvPr/>
          </p:nvSpPr>
          <p:spPr>
            <a:xfrm>
              <a:off x="5775525" y="5167250"/>
              <a:ext cx="4175" cy="12925"/>
            </a:xfrm>
            <a:custGeom>
              <a:rect b="b" l="l" r="r" t="t"/>
              <a:pathLst>
                <a:path extrusionOk="0" fill="none" h="517" w="167">
                  <a:moveTo>
                    <a:pt x="63" y="0"/>
                  </a:moveTo>
                  <a:lnTo>
                    <a:pt x="63" y="0"/>
                  </a:lnTo>
                  <a:lnTo>
                    <a:pt x="42" y="165"/>
                  </a:lnTo>
                  <a:lnTo>
                    <a:pt x="1" y="496"/>
                  </a:lnTo>
                  <a:lnTo>
                    <a:pt x="1" y="496"/>
                  </a:lnTo>
                  <a:lnTo>
                    <a:pt x="166" y="516"/>
                  </a:lnTo>
                  <a:lnTo>
                    <a:pt x="166" y="516"/>
                  </a:lnTo>
                  <a:lnTo>
                    <a:pt x="125" y="186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"/>
            <p:cNvSpPr/>
            <p:nvPr/>
          </p:nvSpPr>
          <p:spPr>
            <a:xfrm>
              <a:off x="5732200" y="5166725"/>
              <a:ext cx="2600" cy="4675"/>
            </a:xfrm>
            <a:custGeom>
              <a:rect b="b" l="l" r="r" t="t"/>
              <a:pathLst>
                <a:path extrusionOk="0" h="187" w="104">
                  <a:moveTo>
                    <a:pt x="41" y="1"/>
                  </a:moveTo>
                  <a:lnTo>
                    <a:pt x="0" y="166"/>
                  </a:lnTo>
                  <a:lnTo>
                    <a:pt x="103" y="186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"/>
            <p:cNvSpPr/>
            <p:nvPr/>
          </p:nvSpPr>
          <p:spPr>
            <a:xfrm>
              <a:off x="5732200" y="5166725"/>
              <a:ext cx="2600" cy="4675"/>
            </a:xfrm>
            <a:custGeom>
              <a:rect b="b" l="l" r="r" t="t"/>
              <a:pathLst>
                <a:path extrusionOk="0" fill="none" h="187" w="104">
                  <a:moveTo>
                    <a:pt x="41" y="1"/>
                  </a:moveTo>
                  <a:lnTo>
                    <a:pt x="41" y="1"/>
                  </a:lnTo>
                  <a:lnTo>
                    <a:pt x="0" y="166"/>
                  </a:lnTo>
                  <a:lnTo>
                    <a:pt x="0" y="166"/>
                  </a:lnTo>
                  <a:lnTo>
                    <a:pt x="103" y="186"/>
                  </a:lnTo>
                  <a:lnTo>
                    <a:pt x="103" y="186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"/>
            <p:cNvSpPr/>
            <p:nvPr/>
          </p:nvSpPr>
          <p:spPr>
            <a:xfrm>
              <a:off x="5872025" y="5167750"/>
              <a:ext cx="5200" cy="24300"/>
            </a:xfrm>
            <a:custGeom>
              <a:rect b="b" l="l" r="r" t="t"/>
              <a:pathLst>
                <a:path extrusionOk="0" h="972" w="208">
                  <a:moveTo>
                    <a:pt x="83" y="1"/>
                  </a:moveTo>
                  <a:lnTo>
                    <a:pt x="42" y="125"/>
                  </a:lnTo>
                  <a:lnTo>
                    <a:pt x="22" y="331"/>
                  </a:lnTo>
                  <a:lnTo>
                    <a:pt x="1" y="971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45" y="125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"/>
            <p:cNvSpPr/>
            <p:nvPr/>
          </p:nvSpPr>
          <p:spPr>
            <a:xfrm>
              <a:off x="5872025" y="5167750"/>
              <a:ext cx="5200" cy="24300"/>
            </a:xfrm>
            <a:custGeom>
              <a:rect b="b" l="l" r="r" t="t"/>
              <a:pathLst>
                <a:path extrusionOk="0" fill="none" h="972" w="208">
                  <a:moveTo>
                    <a:pt x="83" y="1"/>
                  </a:moveTo>
                  <a:lnTo>
                    <a:pt x="83" y="1"/>
                  </a:lnTo>
                  <a:lnTo>
                    <a:pt x="42" y="125"/>
                  </a:lnTo>
                  <a:lnTo>
                    <a:pt x="22" y="331"/>
                  </a:lnTo>
                  <a:lnTo>
                    <a:pt x="1" y="971"/>
                  </a:lnTo>
                  <a:lnTo>
                    <a:pt x="1" y="971"/>
                  </a:lnTo>
                  <a:lnTo>
                    <a:pt x="207" y="971"/>
                  </a:lnTo>
                  <a:lnTo>
                    <a:pt x="207" y="971"/>
                  </a:lnTo>
                  <a:lnTo>
                    <a:pt x="166" y="331"/>
                  </a:lnTo>
                  <a:lnTo>
                    <a:pt x="145" y="125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"/>
            <p:cNvSpPr/>
            <p:nvPr/>
          </p:nvSpPr>
          <p:spPr>
            <a:xfrm>
              <a:off x="5828175" y="5167250"/>
              <a:ext cx="4675" cy="20650"/>
            </a:xfrm>
            <a:custGeom>
              <a:rect b="b" l="l" r="r" t="t"/>
              <a:pathLst>
                <a:path extrusionOk="0" h="826" w="187">
                  <a:moveTo>
                    <a:pt x="62" y="0"/>
                  </a:moveTo>
                  <a:lnTo>
                    <a:pt x="21" y="289"/>
                  </a:lnTo>
                  <a:lnTo>
                    <a:pt x="0" y="805"/>
                  </a:lnTo>
                  <a:lnTo>
                    <a:pt x="186" y="826"/>
                  </a:lnTo>
                  <a:lnTo>
                    <a:pt x="145" y="289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"/>
            <p:cNvSpPr/>
            <p:nvPr/>
          </p:nvSpPr>
          <p:spPr>
            <a:xfrm>
              <a:off x="5828175" y="5167250"/>
              <a:ext cx="4675" cy="20650"/>
            </a:xfrm>
            <a:custGeom>
              <a:rect b="b" l="l" r="r" t="t"/>
              <a:pathLst>
                <a:path extrusionOk="0" fill="none" h="826" w="187">
                  <a:moveTo>
                    <a:pt x="62" y="0"/>
                  </a:moveTo>
                  <a:lnTo>
                    <a:pt x="62" y="0"/>
                  </a:lnTo>
                  <a:lnTo>
                    <a:pt x="21" y="289"/>
                  </a:lnTo>
                  <a:lnTo>
                    <a:pt x="0" y="805"/>
                  </a:lnTo>
                  <a:lnTo>
                    <a:pt x="0" y="805"/>
                  </a:lnTo>
                  <a:lnTo>
                    <a:pt x="186" y="826"/>
                  </a:lnTo>
                  <a:lnTo>
                    <a:pt x="186" y="826"/>
                  </a:lnTo>
                  <a:lnTo>
                    <a:pt x="145" y="289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"/>
            <p:cNvSpPr/>
            <p:nvPr/>
          </p:nvSpPr>
          <p:spPr>
            <a:xfrm>
              <a:off x="5968525" y="5167750"/>
              <a:ext cx="5700" cy="28925"/>
            </a:xfrm>
            <a:custGeom>
              <a:rect b="b" l="l" r="r" t="t"/>
              <a:pathLst>
                <a:path extrusionOk="0" h="1157" w="228">
                  <a:moveTo>
                    <a:pt x="83" y="1"/>
                  </a:moveTo>
                  <a:lnTo>
                    <a:pt x="63" y="145"/>
                  </a:lnTo>
                  <a:lnTo>
                    <a:pt x="42" y="414"/>
                  </a:lnTo>
                  <a:lnTo>
                    <a:pt x="1" y="1136"/>
                  </a:lnTo>
                  <a:lnTo>
                    <a:pt x="228" y="1157"/>
                  </a:lnTo>
                  <a:lnTo>
                    <a:pt x="187" y="414"/>
                  </a:lnTo>
                  <a:lnTo>
                    <a:pt x="166" y="166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"/>
            <p:cNvSpPr/>
            <p:nvPr/>
          </p:nvSpPr>
          <p:spPr>
            <a:xfrm>
              <a:off x="5968525" y="5167750"/>
              <a:ext cx="5700" cy="28925"/>
            </a:xfrm>
            <a:custGeom>
              <a:rect b="b" l="l" r="r" t="t"/>
              <a:pathLst>
                <a:path extrusionOk="0" fill="none" h="1157" w="228">
                  <a:moveTo>
                    <a:pt x="83" y="1"/>
                  </a:moveTo>
                  <a:lnTo>
                    <a:pt x="83" y="1"/>
                  </a:lnTo>
                  <a:lnTo>
                    <a:pt x="63" y="145"/>
                  </a:lnTo>
                  <a:lnTo>
                    <a:pt x="42" y="414"/>
                  </a:lnTo>
                  <a:lnTo>
                    <a:pt x="1" y="1136"/>
                  </a:lnTo>
                  <a:lnTo>
                    <a:pt x="1" y="1136"/>
                  </a:lnTo>
                  <a:lnTo>
                    <a:pt x="228" y="1157"/>
                  </a:lnTo>
                  <a:lnTo>
                    <a:pt x="228" y="1157"/>
                  </a:lnTo>
                  <a:lnTo>
                    <a:pt x="187" y="414"/>
                  </a:lnTo>
                  <a:lnTo>
                    <a:pt x="166" y="166"/>
                  </a:lnTo>
                  <a:lnTo>
                    <a:pt x="145" y="1"/>
                  </a:lnTo>
                  <a:lnTo>
                    <a:pt x="14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"/>
            <p:cNvSpPr/>
            <p:nvPr/>
          </p:nvSpPr>
          <p:spPr>
            <a:xfrm>
              <a:off x="5924675" y="5167750"/>
              <a:ext cx="5175" cy="27900"/>
            </a:xfrm>
            <a:custGeom>
              <a:rect b="b" l="l" r="r" t="t"/>
              <a:pathLst>
                <a:path extrusionOk="0" h="1116" w="207">
                  <a:moveTo>
                    <a:pt x="83" y="1"/>
                  </a:moveTo>
                  <a:lnTo>
                    <a:pt x="62" y="145"/>
                  </a:lnTo>
                  <a:lnTo>
                    <a:pt x="42" y="393"/>
                  </a:lnTo>
                  <a:lnTo>
                    <a:pt x="0" y="1095"/>
                  </a:lnTo>
                  <a:lnTo>
                    <a:pt x="207" y="1116"/>
                  </a:lnTo>
                  <a:lnTo>
                    <a:pt x="165" y="393"/>
                  </a:lnTo>
                  <a:lnTo>
                    <a:pt x="145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"/>
            <p:cNvSpPr/>
            <p:nvPr/>
          </p:nvSpPr>
          <p:spPr>
            <a:xfrm>
              <a:off x="5924675" y="5167750"/>
              <a:ext cx="5175" cy="27900"/>
            </a:xfrm>
            <a:custGeom>
              <a:rect b="b" l="l" r="r" t="t"/>
              <a:pathLst>
                <a:path extrusionOk="0" fill="none" h="1116" w="207">
                  <a:moveTo>
                    <a:pt x="83" y="1"/>
                  </a:moveTo>
                  <a:lnTo>
                    <a:pt x="83" y="1"/>
                  </a:lnTo>
                  <a:lnTo>
                    <a:pt x="62" y="145"/>
                  </a:lnTo>
                  <a:lnTo>
                    <a:pt x="42" y="393"/>
                  </a:lnTo>
                  <a:lnTo>
                    <a:pt x="0" y="1095"/>
                  </a:lnTo>
                  <a:lnTo>
                    <a:pt x="0" y="1095"/>
                  </a:lnTo>
                  <a:lnTo>
                    <a:pt x="207" y="1116"/>
                  </a:lnTo>
                  <a:lnTo>
                    <a:pt x="207" y="1116"/>
                  </a:lnTo>
                  <a:lnTo>
                    <a:pt x="165" y="393"/>
                  </a:lnTo>
                  <a:lnTo>
                    <a:pt x="145" y="145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"/>
            <p:cNvSpPr/>
            <p:nvPr/>
          </p:nvSpPr>
          <p:spPr>
            <a:xfrm>
              <a:off x="6065550" y="5167750"/>
              <a:ext cx="5175" cy="26350"/>
            </a:xfrm>
            <a:custGeom>
              <a:rect b="b" l="l" r="r" t="t"/>
              <a:pathLst>
                <a:path extrusionOk="0" h="1054" w="207">
                  <a:moveTo>
                    <a:pt x="83" y="1"/>
                  </a:moveTo>
                  <a:lnTo>
                    <a:pt x="62" y="145"/>
                  </a:lnTo>
                  <a:lnTo>
                    <a:pt x="42" y="372"/>
                  </a:lnTo>
                  <a:lnTo>
                    <a:pt x="0" y="1054"/>
                  </a:lnTo>
                  <a:lnTo>
                    <a:pt x="207" y="1054"/>
                  </a:lnTo>
                  <a:lnTo>
                    <a:pt x="186" y="372"/>
                  </a:lnTo>
                  <a:lnTo>
                    <a:pt x="145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"/>
            <p:cNvSpPr/>
            <p:nvPr/>
          </p:nvSpPr>
          <p:spPr>
            <a:xfrm>
              <a:off x="6065550" y="5167750"/>
              <a:ext cx="5175" cy="26350"/>
            </a:xfrm>
            <a:custGeom>
              <a:rect b="b" l="l" r="r" t="t"/>
              <a:pathLst>
                <a:path extrusionOk="0" fill="none" h="1054" w="207">
                  <a:moveTo>
                    <a:pt x="124" y="1"/>
                  </a:moveTo>
                  <a:lnTo>
                    <a:pt x="124" y="1"/>
                  </a:lnTo>
                  <a:lnTo>
                    <a:pt x="83" y="1"/>
                  </a:lnTo>
                  <a:lnTo>
                    <a:pt x="83" y="1"/>
                  </a:lnTo>
                  <a:lnTo>
                    <a:pt x="62" y="145"/>
                  </a:lnTo>
                  <a:lnTo>
                    <a:pt x="42" y="372"/>
                  </a:lnTo>
                  <a:lnTo>
                    <a:pt x="0" y="1054"/>
                  </a:lnTo>
                  <a:lnTo>
                    <a:pt x="0" y="1054"/>
                  </a:lnTo>
                  <a:lnTo>
                    <a:pt x="207" y="1054"/>
                  </a:lnTo>
                  <a:lnTo>
                    <a:pt x="207" y="1054"/>
                  </a:lnTo>
                  <a:lnTo>
                    <a:pt x="186" y="372"/>
                  </a:lnTo>
                  <a:lnTo>
                    <a:pt x="145" y="145"/>
                  </a:lnTo>
                  <a:lnTo>
                    <a:pt x="12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"/>
            <p:cNvSpPr/>
            <p:nvPr/>
          </p:nvSpPr>
          <p:spPr>
            <a:xfrm>
              <a:off x="6021175" y="5167750"/>
              <a:ext cx="5700" cy="28425"/>
            </a:xfrm>
            <a:custGeom>
              <a:rect b="b" l="l" r="r" t="t"/>
              <a:pathLst>
                <a:path extrusionOk="0" h="1137" w="228">
                  <a:moveTo>
                    <a:pt x="103" y="1"/>
                  </a:moveTo>
                  <a:lnTo>
                    <a:pt x="62" y="145"/>
                  </a:lnTo>
                  <a:lnTo>
                    <a:pt x="42" y="393"/>
                  </a:lnTo>
                  <a:lnTo>
                    <a:pt x="0" y="1136"/>
                  </a:lnTo>
                  <a:lnTo>
                    <a:pt x="227" y="1116"/>
                  </a:lnTo>
                  <a:lnTo>
                    <a:pt x="186" y="393"/>
                  </a:lnTo>
                  <a:lnTo>
                    <a:pt x="165" y="145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"/>
            <p:cNvSpPr/>
            <p:nvPr/>
          </p:nvSpPr>
          <p:spPr>
            <a:xfrm>
              <a:off x="6021175" y="5167750"/>
              <a:ext cx="5700" cy="28425"/>
            </a:xfrm>
            <a:custGeom>
              <a:rect b="b" l="l" r="r" t="t"/>
              <a:pathLst>
                <a:path extrusionOk="0" fill="none" h="1137" w="228">
                  <a:moveTo>
                    <a:pt x="145" y="1"/>
                  </a:moveTo>
                  <a:lnTo>
                    <a:pt x="145" y="1"/>
                  </a:lnTo>
                  <a:lnTo>
                    <a:pt x="103" y="1"/>
                  </a:lnTo>
                  <a:lnTo>
                    <a:pt x="103" y="1"/>
                  </a:lnTo>
                  <a:lnTo>
                    <a:pt x="62" y="145"/>
                  </a:lnTo>
                  <a:lnTo>
                    <a:pt x="42" y="393"/>
                  </a:lnTo>
                  <a:lnTo>
                    <a:pt x="0" y="1136"/>
                  </a:lnTo>
                  <a:lnTo>
                    <a:pt x="0" y="1136"/>
                  </a:lnTo>
                  <a:lnTo>
                    <a:pt x="227" y="1116"/>
                  </a:lnTo>
                  <a:lnTo>
                    <a:pt x="227" y="1116"/>
                  </a:lnTo>
                  <a:lnTo>
                    <a:pt x="186" y="393"/>
                  </a:lnTo>
                  <a:lnTo>
                    <a:pt x="165" y="145"/>
                  </a:lnTo>
                  <a:lnTo>
                    <a:pt x="14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"/>
            <p:cNvSpPr/>
            <p:nvPr/>
          </p:nvSpPr>
          <p:spPr>
            <a:xfrm>
              <a:off x="6162550" y="5167750"/>
              <a:ext cx="4675" cy="19125"/>
            </a:xfrm>
            <a:custGeom>
              <a:rect b="b" l="l" r="r" t="t"/>
              <a:pathLst>
                <a:path extrusionOk="0" h="765" w="187">
                  <a:moveTo>
                    <a:pt x="83" y="1"/>
                  </a:moveTo>
                  <a:lnTo>
                    <a:pt x="42" y="269"/>
                  </a:lnTo>
                  <a:lnTo>
                    <a:pt x="1" y="765"/>
                  </a:lnTo>
                  <a:lnTo>
                    <a:pt x="187" y="744"/>
                  </a:lnTo>
                  <a:lnTo>
                    <a:pt x="166" y="249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"/>
            <p:cNvSpPr/>
            <p:nvPr/>
          </p:nvSpPr>
          <p:spPr>
            <a:xfrm>
              <a:off x="6162550" y="5167750"/>
              <a:ext cx="4675" cy="19125"/>
            </a:xfrm>
            <a:custGeom>
              <a:rect b="b" l="l" r="r" t="t"/>
              <a:pathLst>
                <a:path extrusionOk="0" fill="none" h="765" w="187">
                  <a:moveTo>
                    <a:pt x="125" y="1"/>
                  </a:moveTo>
                  <a:lnTo>
                    <a:pt x="125" y="1"/>
                  </a:lnTo>
                  <a:lnTo>
                    <a:pt x="83" y="1"/>
                  </a:lnTo>
                  <a:lnTo>
                    <a:pt x="83" y="1"/>
                  </a:lnTo>
                  <a:lnTo>
                    <a:pt x="42" y="269"/>
                  </a:lnTo>
                  <a:lnTo>
                    <a:pt x="1" y="765"/>
                  </a:lnTo>
                  <a:lnTo>
                    <a:pt x="1" y="765"/>
                  </a:lnTo>
                  <a:lnTo>
                    <a:pt x="187" y="744"/>
                  </a:lnTo>
                  <a:lnTo>
                    <a:pt x="187" y="744"/>
                  </a:lnTo>
                  <a:lnTo>
                    <a:pt x="166" y="249"/>
                  </a:lnTo>
                  <a:lnTo>
                    <a:pt x="12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"/>
            <p:cNvSpPr/>
            <p:nvPr/>
          </p:nvSpPr>
          <p:spPr>
            <a:xfrm>
              <a:off x="6118700" y="5167750"/>
              <a:ext cx="4675" cy="22750"/>
            </a:xfrm>
            <a:custGeom>
              <a:rect b="b" l="l" r="r" t="t"/>
              <a:pathLst>
                <a:path extrusionOk="0" h="910" w="187">
                  <a:moveTo>
                    <a:pt x="62" y="1"/>
                  </a:moveTo>
                  <a:lnTo>
                    <a:pt x="21" y="311"/>
                  </a:lnTo>
                  <a:lnTo>
                    <a:pt x="0" y="909"/>
                  </a:lnTo>
                  <a:lnTo>
                    <a:pt x="0" y="909"/>
                  </a:lnTo>
                  <a:lnTo>
                    <a:pt x="186" y="888"/>
                  </a:lnTo>
                  <a:lnTo>
                    <a:pt x="166" y="31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"/>
            <p:cNvSpPr/>
            <p:nvPr/>
          </p:nvSpPr>
          <p:spPr>
            <a:xfrm>
              <a:off x="6118700" y="5167750"/>
              <a:ext cx="4675" cy="22750"/>
            </a:xfrm>
            <a:custGeom>
              <a:rect b="b" l="l" r="r" t="t"/>
              <a:pathLst>
                <a:path extrusionOk="0" fill="none" h="910" w="187">
                  <a:moveTo>
                    <a:pt x="124" y="1"/>
                  </a:moveTo>
                  <a:lnTo>
                    <a:pt x="124" y="1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21" y="311"/>
                  </a:lnTo>
                  <a:lnTo>
                    <a:pt x="0" y="909"/>
                  </a:lnTo>
                  <a:lnTo>
                    <a:pt x="0" y="909"/>
                  </a:lnTo>
                  <a:lnTo>
                    <a:pt x="186" y="888"/>
                  </a:lnTo>
                  <a:lnTo>
                    <a:pt x="186" y="888"/>
                  </a:lnTo>
                  <a:lnTo>
                    <a:pt x="166" y="311"/>
                  </a:lnTo>
                  <a:lnTo>
                    <a:pt x="12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"/>
            <p:cNvSpPr/>
            <p:nvPr/>
          </p:nvSpPr>
          <p:spPr>
            <a:xfrm>
              <a:off x="6260100" y="5167750"/>
              <a:ext cx="3625" cy="9850"/>
            </a:xfrm>
            <a:custGeom>
              <a:rect b="b" l="l" r="r" t="t"/>
              <a:pathLst>
                <a:path extrusionOk="0" h="394" w="145">
                  <a:moveTo>
                    <a:pt x="62" y="1"/>
                  </a:moveTo>
                  <a:lnTo>
                    <a:pt x="21" y="145"/>
                  </a:lnTo>
                  <a:lnTo>
                    <a:pt x="0" y="393"/>
                  </a:lnTo>
                  <a:lnTo>
                    <a:pt x="145" y="393"/>
                  </a:lnTo>
                  <a:lnTo>
                    <a:pt x="124" y="145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"/>
            <p:cNvSpPr/>
            <p:nvPr/>
          </p:nvSpPr>
          <p:spPr>
            <a:xfrm>
              <a:off x="6260100" y="5167750"/>
              <a:ext cx="3625" cy="9850"/>
            </a:xfrm>
            <a:custGeom>
              <a:rect b="b" l="l" r="r" t="t"/>
              <a:pathLst>
                <a:path extrusionOk="0" fill="none" h="394" w="145">
                  <a:moveTo>
                    <a:pt x="62" y="1"/>
                  </a:moveTo>
                  <a:lnTo>
                    <a:pt x="62" y="1"/>
                  </a:lnTo>
                  <a:lnTo>
                    <a:pt x="21" y="145"/>
                  </a:lnTo>
                  <a:lnTo>
                    <a:pt x="0" y="393"/>
                  </a:lnTo>
                  <a:lnTo>
                    <a:pt x="0" y="393"/>
                  </a:lnTo>
                  <a:lnTo>
                    <a:pt x="145" y="393"/>
                  </a:lnTo>
                  <a:lnTo>
                    <a:pt x="145" y="393"/>
                  </a:lnTo>
                  <a:lnTo>
                    <a:pt x="124" y="145"/>
                  </a:lnTo>
                  <a:lnTo>
                    <a:pt x="103" y="1"/>
                  </a:lnTo>
                  <a:lnTo>
                    <a:pt x="6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"/>
            <p:cNvSpPr/>
            <p:nvPr/>
          </p:nvSpPr>
          <p:spPr>
            <a:xfrm>
              <a:off x="6215700" y="5167250"/>
              <a:ext cx="4175" cy="14475"/>
            </a:xfrm>
            <a:custGeom>
              <a:rect b="b" l="l" r="r" t="t"/>
              <a:pathLst>
                <a:path extrusionOk="0" h="579" w="167">
                  <a:moveTo>
                    <a:pt x="63" y="0"/>
                  </a:moveTo>
                  <a:lnTo>
                    <a:pt x="42" y="207"/>
                  </a:lnTo>
                  <a:lnTo>
                    <a:pt x="1" y="578"/>
                  </a:lnTo>
                  <a:lnTo>
                    <a:pt x="166" y="578"/>
                  </a:lnTo>
                  <a:lnTo>
                    <a:pt x="145" y="207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"/>
            <p:cNvSpPr/>
            <p:nvPr/>
          </p:nvSpPr>
          <p:spPr>
            <a:xfrm>
              <a:off x="6215700" y="5167250"/>
              <a:ext cx="4175" cy="14475"/>
            </a:xfrm>
            <a:custGeom>
              <a:rect b="b" l="l" r="r" t="t"/>
              <a:pathLst>
                <a:path extrusionOk="0" fill="none" h="579" w="167">
                  <a:moveTo>
                    <a:pt x="63" y="0"/>
                  </a:moveTo>
                  <a:lnTo>
                    <a:pt x="63" y="0"/>
                  </a:lnTo>
                  <a:lnTo>
                    <a:pt x="42" y="207"/>
                  </a:lnTo>
                  <a:lnTo>
                    <a:pt x="1" y="578"/>
                  </a:lnTo>
                  <a:lnTo>
                    <a:pt x="1" y="578"/>
                  </a:lnTo>
                  <a:lnTo>
                    <a:pt x="166" y="578"/>
                  </a:lnTo>
                  <a:lnTo>
                    <a:pt x="166" y="578"/>
                  </a:lnTo>
                  <a:lnTo>
                    <a:pt x="145" y="207"/>
                  </a:lnTo>
                  <a:lnTo>
                    <a:pt x="104" y="0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"/>
            <p:cNvSpPr/>
            <p:nvPr/>
          </p:nvSpPr>
          <p:spPr>
            <a:xfrm>
              <a:off x="6357625" y="5167750"/>
              <a:ext cx="2600" cy="2625"/>
            </a:xfrm>
            <a:custGeom>
              <a:rect b="b" l="l" r="r" t="t"/>
              <a:pathLst>
                <a:path extrusionOk="0" h="105" w="104">
                  <a:moveTo>
                    <a:pt x="21" y="1"/>
                  </a:moveTo>
                  <a:lnTo>
                    <a:pt x="0" y="104"/>
                  </a:lnTo>
                  <a:lnTo>
                    <a:pt x="104" y="104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"/>
            <p:cNvSpPr/>
            <p:nvPr/>
          </p:nvSpPr>
          <p:spPr>
            <a:xfrm>
              <a:off x="6357625" y="5167750"/>
              <a:ext cx="2600" cy="2625"/>
            </a:xfrm>
            <a:custGeom>
              <a:rect b="b" l="l" r="r" t="t"/>
              <a:pathLst>
                <a:path extrusionOk="0" fill="none" h="105" w="104">
                  <a:moveTo>
                    <a:pt x="21" y="1"/>
                  </a:moveTo>
                  <a:lnTo>
                    <a:pt x="21" y="1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83" y="1"/>
                  </a:lnTo>
                  <a:lnTo>
                    <a:pt x="2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"/>
            <p:cNvSpPr/>
            <p:nvPr/>
          </p:nvSpPr>
          <p:spPr>
            <a:xfrm>
              <a:off x="6313250" y="5167750"/>
              <a:ext cx="3100" cy="5700"/>
            </a:xfrm>
            <a:custGeom>
              <a:rect b="b" l="l" r="r" t="t"/>
              <a:pathLst>
                <a:path extrusionOk="0" h="228" w="124">
                  <a:moveTo>
                    <a:pt x="41" y="1"/>
                  </a:moveTo>
                  <a:lnTo>
                    <a:pt x="0" y="228"/>
                  </a:lnTo>
                  <a:lnTo>
                    <a:pt x="124" y="228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"/>
            <p:cNvSpPr/>
            <p:nvPr/>
          </p:nvSpPr>
          <p:spPr>
            <a:xfrm>
              <a:off x="6313250" y="5167750"/>
              <a:ext cx="3100" cy="5700"/>
            </a:xfrm>
            <a:custGeom>
              <a:rect b="b" l="l" r="r" t="t"/>
              <a:pathLst>
                <a:path extrusionOk="0" fill="none" h="228" w="124">
                  <a:moveTo>
                    <a:pt x="41" y="1"/>
                  </a:moveTo>
                  <a:lnTo>
                    <a:pt x="41" y="1"/>
                  </a:lnTo>
                  <a:lnTo>
                    <a:pt x="0" y="228"/>
                  </a:lnTo>
                  <a:lnTo>
                    <a:pt x="0" y="228"/>
                  </a:lnTo>
                  <a:lnTo>
                    <a:pt x="124" y="228"/>
                  </a:lnTo>
                  <a:lnTo>
                    <a:pt x="124" y="228"/>
                  </a:lnTo>
                  <a:lnTo>
                    <a:pt x="83" y="1"/>
                  </a:lnTo>
                  <a:lnTo>
                    <a:pt x="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"/>
            <p:cNvSpPr/>
            <p:nvPr/>
          </p:nvSpPr>
          <p:spPr>
            <a:xfrm>
              <a:off x="5711025" y="5165700"/>
              <a:ext cx="493350" cy="2075"/>
            </a:xfrm>
            <a:custGeom>
              <a:rect b="b" l="l" r="r" t="t"/>
              <a:pathLst>
                <a:path extrusionOk="0" h="83" w="19734">
                  <a:moveTo>
                    <a:pt x="1" y="0"/>
                  </a:moveTo>
                  <a:lnTo>
                    <a:pt x="145" y="42"/>
                  </a:lnTo>
                  <a:lnTo>
                    <a:pt x="909" y="42"/>
                  </a:lnTo>
                  <a:lnTo>
                    <a:pt x="2643" y="62"/>
                  </a:lnTo>
                  <a:lnTo>
                    <a:pt x="4790" y="62"/>
                  </a:lnTo>
                  <a:lnTo>
                    <a:pt x="6523" y="83"/>
                  </a:lnTo>
                  <a:lnTo>
                    <a:pt x="18186" y="83"/>
                  </a:lnTo>
                  <a:lnTo>
                    <a:pt x="19734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"/>
            <p:cNvSpPr/>
            <p:nvPr/>
          </p:nvSpPr>
          <p:spPr>
            <a:xfrm>
              <a:off x="5711025" y="5165700"/>
              <a:ext cx="493350" cy="2075"/>
            </a:xfrm>
            <a:custGeom>
              <a:rect b="b" l="l" r="r" t="t"/>
              <a:pathLst>
                <a:path extrusionOk="0" fill="none" h="83" w="19734">
                  <a:moveTo>
                    <a:pt x="1" y="0"/>
                  </a:moveTo>
                  <a:lnTo>
                    <a:pt x="1" y="0"/>
                  </a:lnTo>
                  <a:lnTo>
                    <a:pt x="145" y="42"/>
                  </a:lnTo>
                  <a:lnTo>
                    <a:pt x="145" y="42"/>
                  </a:lnTo>
                  <a:lnTo>
                    <a:pt x="888" y="42"/>
                  </a:lnTo>
                  <a:lnTo>
                    <a:pt x="888" y="42"/>
                  </a:lnTo>
                  <a:lnTo>
                    <a:pt x="909" y="42"/>
                  </a:lnTo>
                  <a:lnTo>
                    <a:pt x="909" y="42"/>
                  </a:lnTo>
                  <a:lnTo>
                    <a:pt x="2643" y="62"/>
                  </a:lnTo>
                  <a:lnTo>
                    <a:pt x="2643" y="62"/>
                  </a:lnTo>
                  <a:lnTo>
                    <a:pt x="2684" y="62"/>
                  </a:lnTo>
                  <a:lnTo>
                    <a:pt x="2684" y="62"/>
                  </a:lnTo>
                  <a:lnTo>
                    <a:pt x="4748" y="62"/>
                  </a:lnTo>
                  <a:lnTo>
                    <a:pt x="4748" y="62"/>
                  </a:lnTo>
                  <a:lnTo>
                    <a:pt x="4790" y="62"/>
                  </a:lnTo>
                  <a:lnTo>
                    <a:pt x="4790" y="62"/>
                  </a:lnTo>
                  <a:lnTo>
                    <a:pt x="6523" y="83"/>
                  </a:lnTo>
                  <a:lnTo>
                    <a:pt x="6523" y="83"/>
                  </a:lnTo>
                  <a:lnTo>
                    <a:pt x="6565" y="83"/>
                  </a:lnTo>
                  <a:lnTo>
                    <a:pt x="6565" y="83"/>
                  </a:lnTo>
                  <a:lnTo>
                    <a:pt x="8629" y="83"/>
                  </a:lnTo>
                  <a:lnTo>
                    <a:pt x="8629" y="83"/>
                  </a:lnTo>
                  <a:lnTo>
                    <a:pt x="8670" y="83"/>
                  </a:lnTo>
                  <a:lnTo>
                    <a:pt x="8670" y="83"/>
                  </a:lnTo>
                  <a:lnTo>
                    <a:pt x="10383" y="83"/>
                  </a:lnTo>
                  <a:lnTo>
                    <a:pt x="10383" y="83"/>
                  </a:lnTo>
                  <a:lnTo>
                    <a:pt x="10445" y="83"/>
                  </a:lnTo>
                  <a:lnTo>
                    <a:pt x="10445" y="83"/>
                  </a:lnTo>
                  <a:lnTo>
                    <a:pt x="11684" y="83"/>
                  </a:lnTo>
                  <a:lnTo>
                    <a:pt x="11684" y="83"/>
                  </a:lnTo>
                  <a:lnTo>
                    <a:pt x="12509" y="83"/>
                  </a:lnTo>
                  <a:lnTo>
                    <a:pt x="12509" y="83"/>
                  </a:lnTo>
                  <a:lnTo>
                    <a:pt x="12551" y="83"/>
                  </a:lnTo>
                  <a:lnTo>
                    <a:pt x="12551" y="83"/>
                  </a:lnTo>
                  <a:lnTo>
                    <a:pt x="14264" y="83"/>
                  </a:lnTo>
                  <a:lnTo>
                    <a:pt x="14264" y="83"/>
                  </a:lnTo>
                  <a:lnTo>
                    <a:pt x="14305" y="83"/>
                  </a:lnTo>
                  <a:lnTo>
                    <a:pt x="14305" y="83"/>
                  </a:lnTo>
                  <a:lnTo>
                    <a:pt x="16369" y="83"/>
                  </a:lnTo>
                  <a:lnTo>
                    <a:pt x="16369" y="83"/>
                  </a:lnTo>
                  <a:lnTo>
                    <a:pt x="16431" y="83"/>
                  </a:lnTo>
                  <a:lnTo>
                    <a:pt x="16431" y="83"/>
                  </a:lnTo>
                  <a:lnTo>
                    <a:pt x="18144" y="83"/>
                  </a:lnTo>
                  <a:lnTo>
                    <a:pt x="18144" y="83"/>
                  </a:lnTo>
                  <a:lnTo>
                    <a:pt x="18186" y="83"/>
                  </a:lnTo>
                  <a:lnTo>
                    <a:pt x="18186" y="83"/>
                  </a:lnTo>
                  <a:lnTo>
                    <a:pt x="19734" y="6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"/>
            <p:cNvSpPr/>
            <p:nvPr/>
          </p:nvSpPr>
          <p:spPr>
            <a:xfrm>
              <a:off x="6434000" y="5167750"/>
              <a:ext cx="22200" cy="550"/>
            </a:xfrm>
            <a:custGeom>
              <a:rect b="b" l="l" r="r" t="t"/>
              <a:pathLst>
                <a:path extrusionOk="0" h="22" w="888">
                  <a:moveTo>
                    <a:pt x="310" y="1"/>
                  </a:moveTo>
                  <a:lnTo>
                    <a:pt x="0" y="22"/>
                  </a:lnTo>
                  <a:lnTo>
                    <a:pt x="888" y="22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"/>
            <p:cNvSpPr/>
            <p:nvPr/>
          </p:nvSpPr>
          <p:spPr>
            <a:xfrm>
              <a:off x="6434000" y="5167750"/>
              <a:ext cx="22200" cy="550"/>
            </a:xfrm>
            <a:custGeom>
              <a:rect b="b" l="l" r="r" t="t"/>
              <a:pathLst>
                <a:path extrusionOk="0" fill="none" h="22" w="888">
                  <a:moveTo>
                    <a:pt x="310" y="1"/>
                  </a:moveTo>
                  <a:lnTo>
                    <a:pt x="310" y="1"/>
                  </a:lnTo>
                  <a:lnTo>
                    <a:pt x="0" y="22"/>
                  </a:lnTo>
                  <a:lnTo>
                    <a:pt x="888" y="22"/>
                  </a:lnTo>
                  <a:lnTo>
                    <a:pt x="888" y="22"/>
                  </a:lnTo>
                  <a:lnTo>
                    <a:pt x="31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"/>
            <p:cNvSpPr/>
            <p:nvPr/>
          </p:nvSpPr>
          <p:spPr>
            <a:xfrm>
              <a:off x="5679550" y="5312250"/>
              <a:ext cx="11900" cy="550"/>
            </a:xfrm>
            <a:custGeom>
              <a:rect b="b" l="l" r="r" t="t"/>
              <a:pathLst>
                <a:path extrusionOk="0" h="22" w="476">
                  <a:moveTo>
                    <a:pt x="1" y="0"/>
                  </a:moveTo>
                  <a:lnTo>
                    <a:pt x="83" y="21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"/>
            <p:cNvSpPr/>
            <p:nvPr/>
          </p:nvSpPr>
          <p:spPr>
            <a:xfrm>
              <a:off x="5679550" y="5312250"/>
              <a:ext cx="11900" cy="550"/>
            </a:xfrm>
            <a:custGeom>
              <a:rect b="b" l="l" r="r" t="t"/>
              <a:pathLst>
                <a:path extrusionOk="0" fill="none" h="22" w="476">
                  <a:moveTo>
                    <a:pt x="1" y="0"/>
                  </a:moveTo>
                  <a:lnTo>
                    <a:pt x="1" y="0"/>
                  </a:lnTo>
                  <a:lnTo>
                    <a:pt x="83" y="21"/>
                  </a:lnTo>
                  <a:lnTo>
                    <a:pt x="83" y="21"/>
                  </a:lnTo>
                  <a:lnTo>
                    <a:pt x="475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"/>
            <p:cNvSpPr/>
            <p:nvPr/>
          </p:nvSpPr>
          <p:spPr>
            <a:xfrm>
              <a:off x="5685750" y="5313800"/>
              <a:ext cx="321500" cy="28925"/>
            </a:xfrm>
            <a:custGeom>
              <a:rect b="b" l="l" r="r" t="t"/>
              <a:pathLst>
                <a:path extrusionOk="0" h="1157" w="12860">
                  <a:moveTo>
                    <a:pt x="0" y="0"/>
                  </a:moveTo>
                  <a:lnTo>
                    <a:pt x="1218" y="269"/>
                  </a:lnTo>
                  <a:lnTo>
                    <a:pt x="1239" y="104"/>
                  </a:lnTo>
                  <a:lnTo>
                    <a:pt x="1260" y="62"/>
                  </a:lnTo>
                  <a:lnTo>
                    <a:pt x="1280" y="62"/>
                  </a:lnTo>
                  <a:lnTo>
                    <a:pt x="1301" y="124"/>
                  </a:lnTo>
                  <a:lnTo>
                    <a:pt x="1321" y="289"/>
                  </a:lnTo>
                  <a:lnTo>
                    <a:pt x="2126" y="434"/>
                  </a:lnTo>
                  <a:lnTo>
                    <a:pt x="2952" y="578"/>
                  </a:lnTo>
                  <a:lnTo>
                    <a:pt x="2993" y="186"/>
                  </a:lnTo>
                  <a:lnTo>
                    <a:pt x="3014" y="83"/>
                  </a:lnTo>
                  <a:lnTo>
                    <a:pt x="3035" y="62"/>
                  </a:lnTo>
                  <a:lnTo>
                    <a:pt x="3055" y="83"/>
                  </a:lnTo>
                  <a:lnTo>
                    <a:pt x="3076" y="207"/>
                  </a:lnTo>
                  <a:lnTo>
                    <a:pt x="3117" y="599"/>
                  </a:lnTo>
                  <a:lnTo>
                    <a:pt x="4067" y="743"/>
                  </a:lnTo>
                  <a:lnTo>
                    <a:pt x="5058" y="867"/>
                  </a:lnTo>
                  <a:lnTo>
                    <a:pt x="5078" y="331"/>
                  </a:lnTo>
                  <a:lnTo>
                    <a:pt x="5099" y="166"/>
                  </a:lnTo>
                  <a:lnTo>
                    <a:pt x="5119" y="62"/>
                  </a:lnTo>
                  <a:lnTo>
                    <a:pt x="1837" y="42"/>
                  </a:lnTo>
                  <a:lnTo>
                    <a:pt x="0" y="0"/>
                  </a:lnTo>
                  <a:close/>
                  <a:moveTo>
                    <a:pt x="5161" y="62"/>
                  </a:moveTo>
                  <a:lnTo>
                    <a:pt x="5181" y="166"/>
                  </a:lnTo>
                  <a:lnTo>
                    <a:pt x="5202" y="331"/>
                  </a:lnTo>
                  <a:lnTo>
                    <a:pt x="5243" y="888"/>
                  </a:lnTo>
                  <a:lnTo>
                    <a:pt x="6028" y="950"/>
                  </a:lnTo>
                  <a:lnTo>
                    <a:pt x="6812" y="1012"/>
                  </a:lnTo>
                  <a:lnTo>
                    <a:pt x="6833" y="393"/>
                  </a:lnTo>
                  <a:lnTo>
                    <a:pt x="6853" y="186"/>
                  </a:lnTo>
                  <a:lnTo>
                    <a:pt x="6895" y="83"/>
                  </a:lnTo>
                  <a:lnTo>
                    <a:pt x="5161" y="62"/>
                  </a:lnTo>
                  <a:close/>
                  <a:moveTo>
                    <a:pt x="6915" y="83"/>
                  </a:moveTo>
                  <a:lnTo>
                    <a:pt x="6936" y="186"/>
                  </a:lnTo>
                  <a:lnTo>
                    <a:pt x="6977" y="393"/>
                  </a:lnTo>
                  <a:lnTo>
                    <a:pt x="6998" y="1032"/>
                  </a:lnTo>
                  <a:lnTo>
                    <a:pt x="7968" y="1094"/>
                  </a:lnTo>
                  <a:lnTo>
                    <a:pt x="8917" y="1136"/>
                  </a:lnTo>
                  <a:lnTo>
                    <a:pt x="8959" y="454"/>
                  </a:lnTo>
                  <a:lnTo>
                    <a:pt x="8979" y="227"/>
                  </a:lnTo>
                  <a:lnTo>
                    <a:pt x="9000" y="83"/>
                  </a:lnTo>
                  <a:close/>
                  <a:moveTo>
                    <a:pt x="9041" y="83"/>
                  </a:moveTo>
                  <a:lnTo>
                    <a:pt x="9062" y="227"/>
                  </a:lnTo>
                  <a:lnTo>
                    <a:pt x="9083" y="454"/>
                  </a:lnTo>
                  <a:lnTo>
                    <a:pt x="9124" y="1136"/>
                  </a:lnTo>
                  <a:lnTo>
                    <a:pt x="10631" y="1156"/>
                  </a:lnTo>
                  <a:lnTo>
                    <a:pt x="10672" y="1156"/>
                  </a:lnTo>
                  <a:lnTo>
                    <a:pt x="10713" y="454"/>
                  </a:lnTo>
                  <a:lnTo>
                    <a:pt x="10734" y="227"/>
                  </a:lnTo>
                  <a:lnTo>
                    <a:pt x="10754" y="104"/>
                  </a:lnTo>
                  <a:lnTo>
                    <a:pt x="9041" y="83"/>
                  </a:lnTo>
                  <a:close/>
                  <a:moveTo>
                    <a:pt x="10796" y="104"/>
                  </a:moveTo>
                  <a:lnTo>
                    <a:pt x="10837" y="227"/>
                  </a:lnTo>
                  <a:lnTo>
                    <a:pt x="10858" y="454"/>
                  </a:lnTo>
                  <a:lnTo>
                    <a:pt x="10878" y="1156"/>
                  </a:lnTo>
                  <a:lnTo>
                    <a:pt x="11828" y="1136"/>
                  </a:lnTo>
                  <a:lnTo>
                    <a:pt x="12798" y="1115"/>
                  </a:lnTo>
                  <a:lnTo>
                    <a:pt x="12819" y="454"/>
                  </a:lnTo>
                  <a:lnTo>
                    <a:pt x="12839" y="227"/>
                  </a:lnTo>
                  <a:lnTo>
                    <a:pt x="12860" y="104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"/>
            <p:cNvSpPr/>
            <p:nvPr/>
          </p:nvSpPr>
          <p:spPr>
            <a:xfrm>
              <a:off x="5955625" y="5316375"/>
              <a:ext cx="51625" cy="26350"/>
            </a:xfrm>
            <a:custGeom>
              <a:rect b="b" l="l" r="r" t="t"/>
              <a:pathLst>
                <a:path extrusionOk="0" fill="none" h="1054" w="2065">
                  <a:moveTo>
                    <a:pt x="1" y="1"/>
                  </a:moveTo>
                  <a:lnTo>
                    <a:pt x="1" y="1"/>
                  </a:lnTo>
                  <a:lnTo>
                    <a:pt x="42" y="124"/>
                  </a:lnTo>
                  <a:lnTo>
                    <a:pt x="63" y="351"/>
                  </a:lnTo>
                  <a:lnTo>
                    <a:pt x="83" y="1053"/>
                  </a:lnTo>
                  <a:lnTo>
                    <a:pt x="83" y="1053"/>
                  </a:lnTo>
                  <a:lnTo>
                    <a:pt x="1033" y="1033"/>
                  </a:lnTo>
                  <a:lnTo>
                    <a:pt x="2003" y="1012"/>
                  </a:lnTo>
                  <a:lnTo>
                    <a:pt x="2003" y="1012"/>
                  </a:lnTo>
                  <a:lnTo>
                    <a:pt x="2024" y="351"/>
                  </a:lnTo>
                  <a:lnTo>
                    <a:pt x="2044" y="124"/>
                  </a:lnTo>
                  <a:lnTo>
                    <a:pt x="2065" y="1"/>
                  </a:lnTo>
                  <a:lnTo>
                    <a:pt x="2065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"/>
            <p:cNvSpPr/>
            <p:nvPr/>
          </p:nvSpPr>
          <p:spPr>
            <a:xfrm>
              <a:off x="5911775" y="5315850"/>
              <a:ext cx="42850" cy="26875"/>
            </a:xfrm>
            <a:custGeom>
              <a:rect b="b" l="l" r="r" t="t"/>
              <a:pathLst>
                <a:path extrusionOk="0" fill="none" h="1075" w="1714">
                  <a:moveTo>
                    <a:pt x="0" y="1"/>
                  </a:moveTo>
                  <a:lnTo>
                    <a:pt x="0" y="1"/>
                  </a:lnTo>
                  <a:lnTo>
                    <a:pt x="21" y="145"/>
                  </a:lnTo>
                  <a:lnTo>
                    <a:pt x="42" y="372"/>
                  </a:lnTo>
                  <a:lnTo>
                    <a:pt x="83" y="1054"/>
                  </a:lnTo>
                  <a:lnTo>
                    <a:pt x="83" y="1054"/>
                  </a:lnTo>
                  <a:lnTo>
                    <a:pt x="1590" y="1074"/>
                  </a:lnTo>
                  <a:lnTo>
                    <a:pt x="1590" y="1074"/>
                  </a:lnTo>
                  <a:lnTo>
                    <a:pt x="1631" y="1074"/>
                  </a:lnTo>
                  <a:lnTo>
                    <a:pt x="1631" y="1074"/>
                  </a:lnTo>
                  <a:lnTo>
                    <a:pt x="1672" y="372"/>
                  </a:lnTo>
                  <a:lnTo>
                    <a:pt x="1693" y="145"/>
                  </a:lnTo>
                  <a:lnTo>
                    <a:pt x="1713" y="22"/>
                  </a:lnTo>
                  <a:lnTo>
                    <a:pt x="1713" y="22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"/>
            <p:cNvSpPr/>
            <p:nvPr/>
          </p:nvSpPr>
          <p:spPr>
            <a:xfrm>
              <a:off x="5858625" y="5315850"/>
              <a:ext cx="52125" cy="26350"/>
            </a:xfrm>
            <a:custGeom>
              <a:rect b="b" l="l" r="r" t="t"/>
              <a:pathLst>
                <a:path extrusionOk="0" fill="none" h="1054" w="2085">
                  <a:moveTo>
                    <a:pt x="0" y="1"/>
                  </a:moveTo>
                  <a:lnTo>
                    <a:pt x="0" y="1"/>
                  </a:lnTo>
                  <a:lnTo>
                    <a:pt x="21" y="104"/>
                  </a:lnTo>
                  <a:lnTo>
                    <a:pt x="62" y="311"/>
                  </a:lnTo>
                  <a:lnTo>
                    <a:pt x="83" y="950"/>
                  </a:lnTo>
                  <a:lnTo>
                    <a:pt x="83" y="950"/>
                  </a:lnTo>
                  <a:lnTo>
                    <a:pt x="1053" y="1012"/>
                  </a:lnTo>
                  <a:lnTo>
                    <a:pt x="2002" y="1054"/>
                  </a:lnTo>
                  <a:lnTo>
                    <a:pt x="2002" y="1054"/>
                  </a:lnTo>
                  <a:lnTo>
                    <a:pt x="2044" y="372"/>
                  </a:lnTo>
                  <a:lnTo>
                    <a:pt x="2064" y="145"/>
                  </a:lnTo>
                  <a:lnTo>
                    <a:pt x="2085" y="1"/>
                  </a:lnTo>
                  <a:lnTo>
                    <a:pt x="2085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"/>
            <p:cNvSpPr/>
            <p:nvPr/>
          </p:nvSpPr>
          <p:spPr>
            <a:xfrm>
              <a:off x="5814750" y="5315350"/>
              <a:ext cx="43375" cy="23750"/>
            </a:xfrm>
            <a:custGeom>
              <a:rect b="b" l="l" r="r" t="t"/>
              <a:pathLst>
                <a:path extrusionOk="0" fill="none" h="950" w="1735">
                  <a:moveTo>
                    <a:pt x="1" y="0"/>
                  </a:moveTo>
                  <a:lnTo>
                    <a:pt x="1" y="0"/>
                  </a:lnTo>
                  <a:lnTo>
                    <a:pt x="21" y="104"/>
                  </a:lnTo>
                  <a:lnTo>
                    <a:pt x="42" y="269"/>
                  </a:lnTo>
                  <a:lnTo>
                    <a:pt x="83" y="826"/>
                  </a:lnTo>
                  <a:lnTo>
                    <a:pt x="83" y="826"/>
                  </a:lnTo>
                  <a:lnTo>
                    <a:pt x="868" y="888"/>
                  </a:lnTo>
                  <a:lnTo>
                    <a:pt x="1652" y="950"/>
                  </a:lnTo>
                  <a:lnTo>
                    <a:pt x="1652" y="950"/>
                  </a:lnTo>
                  <a:lnTo>
                    <a:pt x="1673" y="331"/>
                  </a:lnTo>
                  <a:lnTo>
                    <a:pt x="1693" y="124"/>
                  </a:lnTo>
                  <a:lnTo>
                    <a:pt x="1735" y="21"/>
                  </a:lnTo>
                  <a:lnTo>
                    <a:pt x="1735" y="2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"/>
            <p:cNvSpPr/>
            <p:nvPr/>
          </p:nvSpPr>
          <p:spPr>
            <a:xfrm>
              <a:off x="5685750" y="5313800"/>
              <a:ext cx="128000" cy="21700"/>
            </a:xfrm>
            <a:custGeom>
              <a:rect b="b" l="l" r="r" t="t"/>
              <a:pathLst>
                <a:path extrusionOk="0" fill="none" h="868" w="5120">
                  <a:moveTo>
                    <a:pt x="0" y="0"/>
                  </a:moveTo>
                  <a:lnTo>
                    <a:pt x="0" y="0"/>
                  </a:lnTo>
                  <a:lnTo>
                    <a:pt x="1218" y="269"/>
                  </a:lnTo>
                  <a:lnTo>
                    <a:pt x="1218" y="269"/>
                  </a:lnTo>
                  <a:lnTo>
                    <a:pt x="1239" y="104"/>
                  </a:lnTo>
                  <a:lnTo>
                    <a:pt x="1260" y="62"/>
                  </a:lnTo>
                  <a:lnTo>
                    <a:pt x="1260" y="62"/>
                  </a:lnTo>
                  <a:lnTo>
                    <a:pt x="1280" y="62"/>
                  </a:lnTo>
                  <a:lnTo>
                    <a:pt x="1301" y="124"/>
                  </a:lnTo>
                  <a:lnTo>
                    <a:pt x="1321" y="289"/>
                  </a:lnTo>
                  <a:lnTo>
                    <a:pt x="1321" y="289"/>
                  </a:lnTo>
                  <a:lnTo>
                    <a:pt x="2126" y="434"/>
                  </a:lnTo>
                  <a:lnTo>
                    <a:pt x="2952" y="578"/>
                  </a:lnTo>
                  <a:lnTo>
                    <a:pt x="2952" y="578"/>
                  </a:lnTo>
                  <a:lnTo>
                    <a:pt x="2993" y="186"/>
                  </a:lnTo>
                  <a:lnTo>
                    <a:pt x="3014" y="83"/>
                  </a:lnTo>
                  <a:lnTo>
                    <a:pt x="3035" y="62"/>
                  </a:lnTo>
                  <a:lnTo>
                    <a:pt x="3035" y="62"/>
                  </a:lnTo>
                  <a:lnTo>
                    <a:pt x="3055" y="83"/>
                  </a:lnTo>
                  <a:lnTo>
                    <a:pt x="3076" y="207"/>
                  </a:lnTo>
                  <a:lnTo>
                    <a:pt x="3117" y="599"/>
                  </a:lnTo>
                  <a:lnTo>
                    <a:pt x="3117" y="599"/>
                  </a:lnTo>
                  <a:lnTo>
                    <a:pt x="4067" y="743"/>
                  </a:lnTo>
                  <a:lnTo>
                    <a:pt x="5058" y="867"/>
                  </a:lnTo>
                  <a:lnTo>
                    <a:pt x="5058" y="867"/>
                  </a:lnTo>
                  <a:lnTo>
                    <a:pt x="5078" y="331"/>
                  </a:lnTo>
                  <a:lnTo>
                    <a:pt x="5099" y="166"/>
                  </a:lnTo>
                  <a:lnTo>
                    <a:pt x="5119" y="62"/>
                  </a:lnTo>
                  <a:lnTo>
                    <a:pt x="5119" y="62"/>
                  </a:lnTo>
                  <a:lnTo>
                    <a:pt x="1837" y="4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"/>
            <p:cNvSpPr/>
            <p:nvPr/>
          </p:nvSpPr>
          <p:spPr>
            <a:xfrm>
              <a:off x="5759550" y="5315350"/>
              <a:ext cx="4150" cy="13425"/>
            </a:xfrm>
            <a:custGeom>
              <a:rect b="b" l="l" r="r" t="t"/>
              <a:pathLst>
                <a:path extrusionOk="0" h="537" w="166">
                  <a:moveTo>
                    <a:pt x="83" y="0"/>
                  </a:moveTo>
                  <a:lnTo>
                    <a:pt x="62" y="21"/>
                  </a:lnTo>
                  <a:lnTo>
                    <a:pt x="41" y="124"/>
                  </a:lnTo>
                  <a:lnTo>
                    <a:pt x="0" y="516"/>
                  </a:lnTo>
                  <a:lnTo>
                    <a:pt x="165" y="537"/>
                  </a:lnTo>
                  <a:lnTo>
                    <a:pt x="165" y="537"/>
                  </a:lnTo>
                  <a:lnTo>
                    <a:pt x="124" y="145"/>
                  </a:lnTo>
                  <a:lnTo>
                    <a:pt x="103" y="2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"/>
            <p:cNvSpPr/>
            <p:nvPr/>
          </p:nvSpPr>
          <p:spPr>
            <a:xfrm>
              <a:off x="5759550" y="5315350"/>
              <a:ext cx="4150" cy="13425"/>
            </a:xfrm>
            <a:custGeom>
              <a:rect b="b" l="l" r="r" t="t"/>
              <a:pathLst>
                <a:path extrusionOk="0" fill="none" h="537" w="166">
                  <a:moveTo>
                    <a:pt x="83" y="0"/>
                  </a:moveTo>
                  <a:lnTo>
                    <a:pt x="83" y="0"/>
                  </a:lnTo>
                  <a:lnTo>
                    <a:pt x="62" y="21"/>
                  </a:lnTo>
                  <a:lnTo>
                    <a:pt x="41" y="124"/>
                  </a:lnTo>
                  <a:lnTo>
                    <a:pt x="0" y="516"/>
                  </a:lnTo>
                  <a:lnTo>
                    <a:pt x="0" y="516"/>
                  </a:lnTo>
                  <a:lnTo>
                    <a:pt x="165" y="537"/>
                  </a:lnTo>
                  <a:lnTo>
                    <a:pt x="165" y="537"/>
                  </a:lnTo>
                  <a:lnTo>
                    <a:pt x="124" y="145"/>
                  </a:lnTo>
                  <a:lnTo>
                    <a:pt x="103" y="21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"/>
            <p:cNvSpPr/>
            <p:nvPr/>
          </p:nvSpPr>
          <p:spPr>
            <a:xfrm>
              <a:off x="5716200" y="5315350"/>
              <a:ext cx="2600" cy="5700"/>
            </a:xfrm>
            <a:custGeom>
              <a:rect b="b" l="l" r="r" t="t"/>
              <a:pathLst>
                <a:path extrusionOk="0" h="228" w="104">
                  <a:moveTo>
                    <a:pt x="42" y="0"/>
                  </a:moveTo>
                  <a:lnTo>
                    <a:pt x="21" y="42"/>
                  </a:lnTo>
                  <a:lnTo>
                    <a:pt x="0" y="207"/>
                  </a:lnTo>
                  <a:lnTo>
                    <a:pt x="103" y="227"/>
                  </a:lnTo>
                  <a:lnTo>
                    <a:pt x="83" y="6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"/>
            <p:cNvSpPr/>
            <p:nvPr/>
          </p:nvSpPr>
          <p:spPr>
            <a:xfrm>
              <a:off x="5716200" y="5315350"/>
              <a:ext cx="2600" cy="5700"/>
            </a:xfrm>
            <a:custGeom>
              <a:rect b="b" l="l" r="r" t="t"/>
              <a:pathLst>
                <a:path extrusionOk="0" fill="none" h="228" w="104">
                  <a:moveTo>
                    <a:pt x="42" y="0"/>
                  </a:moveTo>
                  <a:lnTo>
                    <a:pt x="42" y="0"/>
                  </a:lnTo>
                  <a:lnTo>
                    <a:pt x="21" y="4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03" y="227"/>
                  </a:lnTo>
                  <a:lnTo>
                    <a:pt x="103" y="227"/>
                  </a:lnTo>
                  <a:lnTo>
                    <a:pt x="83" y="62"/>
                  </a:lnTo>
                  <a:lnTo>
                    <a:pt x="62" y="0"/>
                  </a:lnTo>
                  <a:lnTo>
                    <a:pt x="4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"/>
            <p:cNvSpPr/>
            <p:nvPr/>
          </p:nvSpPr>
          <p:spPr>
            <a:xfrm>
              <a:off x="5856050" y="5315850"/>
              <a:ext cx="4650" cy="23775"/>
            </a:xfrm>
            <a:custGeom>
              <a:rect b="b" l="l" r="r" t="t"/>
              <a:pathLst>
                <a:path extrusionOk="0" h="951" w="186">
                  <a:moveTo>
                    <a:pt x="83" y="1"/>
                  </a:moveTo>
                  <a:lnTo>
                    <a:pt x="41" y="104"/>
                  </a:lnTo>
                  <a:lnTo>
                    <a:pt x="21" y="311"/>
                  </a:lnTo>
                  <a:lnTo>
                    <a:pt x="0" y="930"/>
                  </a:lnTo>
                  <a:lnTo>
                    <a:pt x="186" y="950"/>
                  </a:lnTo>
                  <a:lnTo>
                    <a:pt x="165" y="311"/>
                  </a:lnTo>
                  <a:lnTo>
                    <a:pt x="124" y="104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"/>
            <p:cNvSpPr/>
            <p:nvPr/>
          </p:nvSpPr>
          <p:spPr>
            <a:xfrm>
              <a:off x="5856050" y="5315850"/>
              <a:ext cx="4650" cy="23775"/>
            </a:xfrm>
            <a:custGeom>
              <a:rect b="b" l="l" r="r" t="t"/>
              <a:pathLst>
                <a:path extrusionOk="0" fill="none" h="951" w="186">
                  <a:moveTo>
                    <a:pt x="83" y="1"/>
                  </a:moveTo>
                  <a:lnTo>
                    <a:pt x="83" y="1"/>
                  </a:lnTo>
                  <a:lnTo>
                    <a:pt x="41" y="104"/>
                  </a:lnTo>
                  <a:lnTo>
                    <a:pt x="21" y="311"/>
                  </a:lnTo>
                  <a:lnTo>
                    <a:pt x="0" y="930"/>
                  </a:lnTo>
                  <a:lnTo>
                    <a:pt x="0" y="930"/>
                  </a:lnTo>
                  <a:lnTo>
                    <a:pt x="186" y="950"/>
                  </a:lnTo>
                  <a:lnTo>
                    <a:pt x="186" y="950"/>
                  </a:lnTo>
                  <a:lnTo>
                    <a:pt x="165" y="311"/>
                  </a:lnTo>
                  <a:lnTo>
                    <a:pt x="124" y="104"/>
                  </a:lnTo>
                  <a:lnTo>
                    <a:pt x="103" y="1"/>
                  </a:lnTo>
                  <a:lnTo>
                    <a:pt x="103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"/>
            <p:cNvSpPr/>
            <p:nvPr/>
          </p:nvSpPr>
          <p:spPr>
            <a:xfrm>
              <a:off x="5812175" y="5315350"/>
              <a:ext cx="4675" cy="20650"/>
            </a:xfrm>
            <a:custGeom>
              <a:rect b="b" l="l" r="r" t="t"/>
              <a:pathLst>
                <a:path extrusionOk="0" h="826" w="187">
                  <a:moveTo>
                    <a:pt x="62" y="0"/>
                  </a:moveTo>
                  <a:lnTo>
                    <a:pt x="42" y="104"/>
                  </a:lnTo>
                  <a:lnTo>
                    <a:pt x="21" y="269"/>
                  </a:lnTo>
                  <a:lnTo>
                    <a:pt x="1" y="805"/>
                  </a:lnTo>
                  <a:lnTo>
                    <a:pt x="186" y="826"/>
                  </a:lnTo>
                  <a:lnTo>
                    <a:pt x="186" y="826"/>
                  </a:lnTo>
                  <a:lnTo>
                    <a:pt x="145" y="269"/>
                  </a:lnTo>
                  <a:lnTo>
                    <a:pt x="124" y="104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"/>
            <p:cNvSpPr/>
            <p:nvPr/>
          </p:nvSpPr>
          <p:spPr>
            <a:xfrm>
              <a:off x="5812175" y="5315350"/>
              <a:ext cx="4675" cy="20650"/>
            </a:xfrm>
            <a:custGeom>
              <a:rect b="b" l="l" r="r" t="t"/>
              <a:pathLst>
                <a:path extrusionOk="0" fill="none" h="826" w="187">
                  <a:moveTo>
                    <a:pt x="62" y="0"/>
                  </a:moveTo>
                  <a:lnTo>
                    <a:pt x="62" y="0"/>
                  </a:lnTo>
                  <a:lnTo>
                    <a:pt x="42" y="104"/>
                  </a:lnTo>
                  <a:lnTo>
                    <a:pt x="21" y="269"/>
                  </a:lnTo>
                  <a:lnTo>
                    <a:pt x="1" y="805"/>
                  </a:lnTo>
                  <a:lnTo>
                    <a:pt x="1" y="805"/>
                  </a:lnTo>
                  <a:lnTo>
                    <a:pt x="186" y="826"/>
                  </a:lnTo>
                  <a:lnTo>
                    <a:pt x="186" y="826"/>
                  </a:lnTo>
                  <a:lnTo>
                    <a:pt x="145" y="269"/>
                  </a:lnTo>
                  <a:lnTo>
                    <a:pt x="124" y="104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1"/>
            <p:cNvSpPr/>
            <p:nvPr/>
          </p:nvSpPr>
          <p:spPr>
            <a:xfrm>
              <a:off x="5952525" y="5316375"/>
              <a:ext cx="5200" cy="26350"/>
            </a:xfrm>
            <a:custGeom>
              <a:rect b="b" l="l" r="r" t="t"/>
              <a:pathLst>
                <a:path extrusionOk="0" h="1054" w="208">
                  <a:moveTo>
                    <a:pt x="83" y="1"/>
                  </a:moveTo>
                  <a:lnTo>
                    <a:pt x="63" y="124"/>
                  </a:lnTo>
                  <a:lnTo>
                    <a:pt x="42" y="351"/>
                  </a:lnTo>
                  <a:lnTo>
                    <a:pt x="1" y="1053"/>
                  </a:lnTo>
                  <a:lnTo>
                    <a:pt x="207" y="1053"/>
                  </a:lnTo>
                  <a:lnTo>
                    <a:pt x="187" y="351"/>
                  </a:lnTo>
                  <a:lnTo>
                    <a:pt x="166" y="124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1"/>
            <p:cNvSpPr/>
            <p:nvPr/>
          </p:nvSpPr>
          <p:spPr>
            <a:xfrm>
              <a:off x="5952525" y="5316375"/>
              <a:ext cx="5200" cy="26350"/>
            </a:xfrm>
            <a:custGeom>
              <a:rect b="b" l="l" r="r" t="t"/>
              <a:pathLst>
                <a:path extrusionOk="0" fill="none" h="1054" w="208">
                  <a:moveTo>
                    <a:pt x="83" y="1"/>
                  </a:moveTo>
                  <a:lnTo>
                    <a:pt x="83" y="1"/>
                  </a:lnTo>
                  <a:lnTo>
                    <a:pt x="63" y="124"/>
                  </a:lnTo>
                  <a:lnTo>
                    <a:pt x="42" y="351"/>
                  </a:lnTo>
                  <a:lnTo>
                    <a:pt x="1" y="1053"/>
                  </a:lnTo>
                  <a:lnTo>
                    <a:pt x="1" y="1053"/>
                  </a:lnTo>
                  <a:lnTo>
                    <a:pt x="207" y="1053"/>
                  </a:lnTo>
                  <a:lnTo>
                    <a:pt x="207" y="1053"/>
                  </a:lnTo>
                  <a:lnTo>
                    <a:pt x="187" y="351"/>
                  </a:lnTo>
                  <a:lnTo>
                    <a:pt x="166" y="124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"/>
            <p:cNvSpPr/>
            <p:nvPr/>
          </p:nvSpPr>
          <p:spPr>
            <a:xfrm>
              <a:off x="5908675" y="5315850"/>
              <a:ext cx="5175" cy="26350"/>
            </a:xfrm>
            <a:custGeom>
              <a:rect b="b" l="l" r="r" t="t"/>
              <a:pathLst>
                <a:path extrusionOk="0" h="1054" w="207">
                  <a:moveTo>
                    <a:pt x="83" y="1"/>
                  </a:moveTo>
                  <a:lnTo>
                    <a:pt x="62" y="145"/>
                  </a:lnTo>
                  <a:lnTo>
                    <a:pt x="42" y="372"/>
                  </a:lnTo>
                  <a:lnTo>
                    <a:pt x="0" y="1054"/>
                  </a:lnTo>
                  <a:lnTo>
                    <a:pt x="207" y="1054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"/>
            <p:cNvSpPr/>
            <p:nvPr/>
          </p:nvSpPr>
          <p:spPr>
            <a:xfrm>
              <a:off x="5908675" y="5315850"/>
              <a:ext cx="5175" cy="26350"/>
            </a:xfrm>
            <a:custGeom>
              <a:rect b="b" l="l" r="r" t="t"/>
              <a:pathLst>
                <a:path extrusionOk="0" fill="none" h="1054" w="207">
                  <a:moveTo>
                    <a:pt x="83" y="1"/>
                  </a:moveTo>
                  <a:lnTo>
                    <a:pt x="83" y="1"/>
                  </a:lnTo>
                  <a:lnTo>
                    <a:pt x="62" y="145"/>
                  </a:lnTo>
                  <a:lnTo>
                    <a:pt x="42" y="372"/>
                  </a:lnTo>
                  <a:lnTo>
                    <a:pt x="0" y="1054"/>
                  </a:lnTo>
                  <a:lnTo>
                    <a:pt x="0" y="1054"/>
                  </a:lnTo>
                  <a:lnTo>
                    <a:pt x="207" y="1054"/>
                  </a:lnTo>
                  <a:lnTo>
                    <a:pt x="207" y="1054"/>
                  </a:lnTo>
                  <a:lnTo>
                    <a:pt x="166" y="372"/>
                  </a:lnTo>
                  <a:lnTo>
                    <a:pt x="145" y="145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"/>
            <p:cNvSpPr/>
            <p:nvPr/>
          </p:nvSpPr>
          <p:spPr>
            <a:xfrm>
              <a:off x="6008775" y="5315350"/>
              <a:ext cx="341125" cy="26325"/>
            </a:xfrm>
            <a:custGeom>
              <a:rect b="b" l="l" r="r" t="t"/>
              <a:pathLst>
                <a:path extrusionOk="0" h="1053" w="13645">
                  <a:moveTo>
                    <a:pt x="13376" y="0"/>
                  </a:moveTo>
                  <a:lnTo>
                    <a:pt x="13376" y="21"/>
                  </a:lnTo>
                  <a:lnTo>
                    <a:pt x="13645" y="0"/>
                  </a:lnTo>
                  <a:close/>
                  <a:moveTo>
                    <a:pt x="13356" y="0"/>
                  </a:moveTo>
                  <a:lnTo>
                    <a:pt x="11622" y="21"/>
                  </a:lnTo>
                  <a:lnTo>
                    <a:pt x="11642" y="124"/>
                  </a:lnTo>
                  <a:lnTo>
                    <a:pt x="13335" y="21"/>
                  </a:lnTo>
                  <a:lnTo>
                    <a:pt x="13356" y="0"/>
                  </a:lnTo>
                  <a:close/>
                  <a:moveTo>
                    <a:pt x="9516" y="21"/>
                  </a:moveTo>
                  <a:lnTo>
                    <a:pt x="9537" y="289"/>
                  </a:lnTo>
                  <a:lnTo>
                    <a:pt x="11560" y="124"/>
                  </a:lnTo>
                  <a:lnTo>
                    <a:pt x="11581" y="21"/>
                  </a:lnTo>
                  <a:close/>
                  <a:moveTo>
                    <a:pt x="9475" y="21"/>
                  </a:moveTo>
                  <a:lnTo>
                    <a:pt x="7741" y="42"/>
                  </a:lnTo>
                  <a:lnTo>
                    <a:pt x="7762" y="186"/>
                  </a:lnTo>
                  <a:lnTo>
                    <a:pt x="7803" y="434"/>
                  </a:lnTo>
                  <a:lnTo>
                    <a:pt x="9434" y="289"/>
                  </a:lnTo>
                  <a:lnTo>
                    <a:pt x="9475" y="21"/>
                  </a:lnTo>
                  <a:close/>
                  <a:moveTo>
                    <a:pt x="5636" y="42"/>
                  </a:moveTo>
                  <a:lnTo>
                    <a:pt x="5657" y="248"/>
                  </a:lnTo>
                  <a:lnTo>
                    <a:pt x="5698" y="620"/>
                  </a:lnTo>
                  <a:lnTo>
                    <a:pt x="7659" y="454"/>
                  </a:lnTo>
                  <a:lnTo>
                    <a:pt x="7679" y="186"/>
                  </a:lnTo>
                  <a:lnTo>
                    <a:pt x="7700" y="42"/>
                  </a:lnTo>
                  <a:close/>
                  <a:moveTo>
                    <a:pt x="1755" y="42"/>
                  </a:moveTo>
                  <a:lnTo>
                    <a:pt x="1797" y="372"/>
                  </a:lnTo>
                  <a:lnTo>
                    <a:pt x="1838" y="950"/>
                  </a:lnTo>
                  <a:lnTo>
                    <a:pt x="3758" y="805"/>
                  </a:lnTo>
                  <a:lnTo>
                    <a:pt x="3778" y="310"/>
                  </a:lnTo>
                  <a:lnTo>
                    <a:pt x="3819" y="42"/>
                  </a:lnTo>
                  <a:close/>
                  <a:moveTo>
                    <a:pt x="1" y="42"/>
                  </a:moveTo>
                  <a:lnTo>
                    <a:pt x="42" y="392"/>
                  </a:lnTo>
                  <a:lnTo>
                    <a:pt x="83" y="1053"/>
                  </a:lnTo>
                  <a:lnTo>
                    <a:pt x="1631" y="970"/>
                  </a:lnTo>
                  <a:lnTo>
                    <a:pt x="1673" y="372"/>
                  </a:lnTo>
                  <a:lnTo>
                    <a:pt x="1714" y="42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"/>
            <p:cNvSpPr/>
            <p:nvPr/>
          </p:nvSpPr>
          <p:spPr>
            <a:xfrm>
              <a:off x="6052650" y="5316375"/>
              <a:ext cx="51625" cy="22725"/>
            </a:xfrm>
            <a:custGeom>
              <a:rect b="b" l="l" r="r" t="t"/>
              <a:pathLst>
                <a:path extrusionOk="0" fill="none" h="909" w="2065">
                  <a:moveTo>
                    <a:pt x="0" y="1"/>
                  </a:moveTo>
                  <a:lnTo>
                    <a:pt x="0" y="1"/>
                  </a:lnTo>
                  <a:lnTo>
                    <a:pt x="42" y="331"/>
                  </a:lnTo>
                  <a:lnTo>
                    <a:pt x="83" y="909"/>
                  </a:lnTo>
                  <a:lnTo>
                    <a:pt x="83" y="909"/>
                  </a:lnTo>
                  <a:lnTo>
                    <a:pt x="2003" y="764"/>
                  </a:lnTo>
                  <a:lnTo>
                    <a:pt x="2003" y="764"/>
                  </a:lnTo>
                  <a:lnTo>
                    <a:pt x="2023" y="269"/>
                  </a:lnTo>
                  <a:lnTo>
                    <a:pt x="2064" y="1"/>
                  </a:lnTo>
                  <a:lnTo>
                    <a:pt x="2064" y="1"/>
                  </a:lnTo>
                  <a:lnTo>
                    <a:pt x="1239" y="1"/>
                  </a:lnTo>
                  <a:lnTo>
                    <a:pt x="123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"/>
            <p:cNvSpPr/>
            <p:nvPr/>
          </p:nvSpPr>
          <p:spPr>
            <a:xfrm>
              <a:off x="6008775" y="5316375"/>
              <a:ext cx="42875" cy="25300"/>
            </a:xfrm>
            <a:custGeom>
              <a:rect b="b" l="l" r="r" t="t"/>
              <a:pathLst>
                <a:path extrusionOk="0" fill="none" h="1012" w="1715">
                  <a:moveTo>
                    <a:pt x="1" y="1"/>
                  </a:moveTo>
                  <a:lnTo>
                    <a:pt x="1" y="1"/>
                  </a:lnTo>
                  <a:lnTo>
                    <a:pt x="42" y="351"/>
                  </a:lnTo>
                  <a:lnTo>
                    <a:pt x="83" y="1012"/>
                  </a:lnTo>
                  <a:lnTo>
                    <a:pt x="83" y="1012"/>
                  </a:lnTo>
                  <a:lnTo>
                    <a:pt x="1631" y="929"/>
                  </a:lnTo>
                  <a:lnTo>
                    <a:pt x="1631" y="929"/>
                  </a:lnTo>
                  <a:lnTo>
                    <a:pt x="1673" y="331"/>
                  </a:lnTo>
                  <a:lnTo>
                    <a:pt x="1714" y="1"/>
                  </a:lnTo>
                  <a:lnTo>
                    <a:pt x="171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"/>
            <p:cNvSpPr/>
            <p:nvPr/>
          </p:nvSpPr>
          <p:spPr>
            <a:xfrm>
              <a:off x="6149650" y="5316375"/>
              <a:ext cx="51625" cy="14475"/>
            </a:xfrm>
            <a:custGeom>
              <a:rect b="b" l="l" r="r" t="t"/>
              <a:pathLst>
                <a:path extrusionOk="0" fill="none" h="579" w="2065">
                  <a:moveTo>
                    <a:pt x="2065" y="1"/>
                  </a:moveTo>
                  <a:lnTo>
                    <a:pt x="2065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2" y="207"/>
                  </a:lnTo>
                  <a:lnTo>
                    <a:pt x="63" y="579"/>
                  </a:lnTo>
                  <a:lnTo>
                    <a:pt x="63" y="579"/>
                  </a:lnTo>
                  <a:lnTo>
                    <a:pt x="2024" y="413"/>
                  </a:lnTo>
                  <a:lnTo>
                    <a:pt x="2024" y="413"/>
                  </a:lnTo>
                  <a:lnTo>
                    <a:pt x="2044" y="145"/>
                  </a:lnTo>
                  <a:lnTo>
                    <a:pt x="20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"/>
            <p:cNvSpPr/>
            <p:nvPr/>
          </p:nvSpPr>
          <p:spPr>
            <a:xfrm>
              <a:off x="6202300" y="5315850"/>
              <a:ext cx="43375" cy="10350"/>
            </a:xfrm>
            <a:custGeom>
              <a:rect b="b" l="l" r="r" t="t"/>
              <a:pathLst>
                <a:path extrusionOk="0" fill="none" h="414" w="1735">
                  <a:moveTo>
                    <a:pt x="1734" y="1"/>
                  </a:moveTo>
                  <a:lnTo>
                    <a:pt x="1734" y="1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1" y="166"/>
                  </a:lnTo>
                  <a:lnTo>
                    <a:pt x="62" y="414"/>
                  </a:lnTo>
                  <a:lnTo>
                    <a:pt x="62" y="414"/>
                  </a:lnTo>
                  <a:lnTo>
                    <a:pt x="1693" y="269"/>
                  </a:lnTo>
                  <a:lnTo>
                    <a:pt x="1693" y="269"/>
                  </a:lnTo>
                  <a:lnTo>
                    <a:pt x="173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"/>
            <p:cNvSpPr/>
            <p:nvPr/>
          </p:nvSpPr>
          <p:spPr>
            <a:xfrm>
              <a:off x="6246675" y="5315850"/>
              <a:ext cx="51625" cy="6750"/>
            </a:xfrm>
            <a:custGeom>
              <a:rect b="b" l="l" r="r" t="t"/>
              <a:pathLst>
                <a:path extrusionOk="0" fill="none" h="270" w="2065">
                  <a:moveTo>
                    <a:pt x="2065" y="1"/>
                  </a:moveTo>
                  <a:lnTo>
                    <a:pt x="2065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1" y="269"/>
                  </a:lnTo>
                  <a:lnTo>
                    <a:pt x="21" y="269"/>
                  </a:lnTo>
                  <a:lnTo>
                    <a:pt x="2044" y="104"/>
                  </a:lnTo>
                  <a:lnTo>
                    <a:pt x="2044" y="104"/>
                  </a:lnTo>
                  <a:lnTo>
                    <a:pt x="20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"/>
            <p:cNvSpPr/>
            <p:nvPr/>
          </p:nvSpPr>
          <p:spPr>
            <a:xfrm>
              <a:off x="6299300" y="5315350"/>
              <a:ext cx="43375" cy="3125"/>
            </a:xfrm>
            <a:custGeom>
              <a:rect b="b" l="l" r="r" t="t"/>
              <a:pathLst>
                <a:path extrusionOk="0" fill="none" h="125" w="1735">
                  <a:moveTo>
                    <a:pt x="1735" y="0"/>
                  </a:moveTo>
                  <a:lnTo>
                    <a:pt x="1735" y="0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1714" y="21"/>
                  </a:lnTo>
                  <a:lnTo>
                    <a:pt x="1714" y="21"/>
                  </a:lnTo>
                  <a:lnTo>
                    <a:pt x="17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"/>
            <p:cNvSpPr/>
            <p:nvPr/>
          </p:nvSpPr>
          <p:spPr>
            <a:xfrm>
              <a:off x="6343175" y="5315350"/>
              <a:ext cx="6725" cy="525"/>
            </a:xfrm>
            <a:custGeom>
              <a:rect b="b" l="l" r="r" t="t"/>
              <a:pathLst>
                <a:path extrusionOk="0" fill="none" h="21" w="269">
                  <a:moveTo>
                    <a:pt x="269" y="0"/>
                  </a:moveTo>
                  <a:lnTo>
                    <a:pt x="26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6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"/>
            <p:cNvSpPr/>
            <p:nvPr/>
          </p:nvSpPr>
          <p:spPr>
            <a:xfrm>
              <a:off x="6049550" y="5316375"/>
              <a:ext cx="5175" cy="23250"/>
            </a:xfrm>
            <a:custGeom>
              <a:rect b="b" l="l" r="r" t="t"/>
              <a:pathLst>
                <a:path extrusionOk="0" h="930" w="207">
                  <a:moveTo>
                    <a:pt x="83" y="1"/>
                  </a:moveTo>
                  <a:lnTo>
                    <a:pt x="42" y="331"/>
                  </a:lnTo>
                  <a:lnTo>
                    <a:pt x="0" y="929"/>
                  </a:lnTo>
                  <a:lnTo>
                    <a:pt x="104" y="909"/>
                  </a:lnTo>
                  <a:lnTo>
                    <a:pt x="207" y="909"/>
                  </a:lnTo>
                  <a:lnTo>
                    <a:pt x="166" y="331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"/>
            <p:cNvSpPr/>
            <p:nvPr/>
          </p:nvSpPr>
          <p:spPr>
            <a:xfrm>
              <a:off x="6049550" y="5316375"/>
              <a:ext cx="5175" cy="23250"/>
            </a:xfrm>
            <a:custGeom>
              <a:rect b="b" l="l" r="r" t="t"/>
              <a:pathLst>
                <a:path extrusionOk="0" fill="none" h="930" w="207">
                  <a:moveTo>
                    <a:pt x="83" y="1"/>
                  </a:moveTo>
                  <a:lnTo>
                    <a:pt x="83" y="1"/>
                  </a:lnTo>
                  <a:lnTo>
                    <a:pt x="42" y="331"/>
                  </a:lnTo>
                  <a:lnTo>
                    <a:pt x="0" y="929"/>
                  </a:lnTo>
                  <a:lnTo>
                    <a:pt x="0" y="929"/>
                  </a:lnTo>
                  <a:lnTo>
                    <a:pt x="104" y="909"/>
                  </a:lnTo>
                  <a:lnTo>
                    <a:pt x="104" y="909"/>
                  </a:lnTo>
                  <a:lnTo>
                    <a:pt x="207" y="909"/>
                  </a:lnTo>
                  <a:lnTo>
                    <a:pt x="207" y="909"/>
                  </a:lnTo>
                  <a:lnTo>
                    <a:pt x="166" y="331"/>
                  </a:lnTo>
                  <a:lnTo>
                    <a:pt x="124" y="1"/>
                  </a:lnTo>
                  <a:lnTo>
                    <a:pt x="124" y="1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"/>
            <p:cNvSpPr/>
            <p:nvPr/>
          </p:nvSpPr>
          <p:spPr>
            <a:xfrm>
              <a:off x="6105275" y="5316375"/>
              <a:ext cx="43375" cy="18600"/>
            </a:xfrm>
            <a:custGeom>
              <a:rect b="b" l="l" r="r" t="t"/>
              <a:pathLst>
                <a:path extrusionOk="0" h="744" w="1735">
                  <a:moveTo>
                    <a:pt x="1" y="1"/>
                  </a:moveTo>
                  <a:lnTo>
                    <a:pt x="42" y="269"/>
                  </a:lnTo>
                  <a:lnTo>
                    <a:pt x="83" y="744"/>
                  </a:lnTo>
                  <a:lnTo>
                    <a:pt x="1673" y="599"/>
                  </a:lnTo>
                  <a:lnTo>
                    <a:pt x="1693" y="22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"/>
            <p:cNvSpPr/>
            <p:nvPr/>
          </p:nvSpPr>
          <p:spPr>
            <a:xfrm>
              <a:off x="6005675" y="5316375"/>
              <a:ext cx="5200" cy="25300"/>
            </a:xfrm>
            <a:custGeom>
              <a:rect b="b" l="l" r="r" t="t"/>
              <a:pathLst>
                <a:path extrusionOk="0" h="1012" w="208">
                  <a:moveTo>
                    <a:pt x="63" y="1"/>
                  </a:moveTo>
                  <a:lnTo>
                    <a:pt x="42" y="124"/>
                  </a:lnTo>
                  <a:lnTo>
                    <a:pt x="22" y="351"/>
                  </a:lnTo>
                  <a:lnTo>
                    <a:pt x="1" y="1012"/>
                  </a:lnTo>
                  <a:lnTo>
                    <a:pt x="207" y="1012"/>
                  </a:lnTo>
                  <a:lnTo>
                    <a:pt x="166" y="35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"/>
            <p:cNvSpPr/>
            <p:nvPr/>
          </p:nvSpPr>
          <p:spPr>
            <a:xfrm>
              <a:off x="6005675" y="5316375"/>
              <a:ext cx="5200" cy="25300"/>
            </a:xfrm>
            <a:custGeom>
              <a:rect b="b" l="l" r="r" t="t"/>
              <a:pathLst>
                <a:path extrusionOk="0" fill="none" h="1012" w="208">
                  <a:moveTo>
                    <a:pt x="63" y="1"/>
                  </a:moveTo>
                  <a:lnTo>
                    <a:pt x="63" y="1"/>
                  </a:lnTo>
                  <a:lnTo>
                    <a:pt x="42" y="124"/>
                  </a:lnTo>
                  <a:lnTo>
                    <a:pt x="22" y="351"/>
                  </a:lnTo>
                  <a:lnTo>
                    <a:pt x="1" y="1012"/>
                  </a:lnTo>
                  <a:lnTo>
                    <a:pt x="1" y="1012"/>
                  </a:lnTo>
                  <a:lnTo>
                    <a:pt x="207" y="1012"/>
                  </a:lnTo>
                  <a:lnTo>
                    <a:pt x="207" y="1012"/>
                  </a:lnTo>
                  <a:lnTo>
                    <a:pt x="166" y="351"/>
                  </a:lnTo>
                  <a:lnTo>
                    <a:pt x="125" y="1"/>
                  </a:lnTo>
                  <a:lnTo>
                    <a:pt x="125" y="1"/>
                  </a:lnTo>
                  <a:lnTo>
                    <a:pt x="6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"/>
            <p:cNvSpPr/>
            <p:nvPr/>
          </p:nvSpPr>
          <p:spPr>
            <a:xfrm>
              <a:off x="6147075" y="5316375"/>
              <a:ext cx="4150" cy="15000"/>
            </a:xfrm>
            <a:custGeom>
              <a:rect b="b" l="l" r="r" t="t"/>
              <a:pathLst>
                <a:path extrusionOk="0" h="600" w="166">
                  <a:moveTo>
                    <a:pt x="63" y="1"/>
                  </a:moveTo>
                  <a:lnTo>
                    <a:pt x="21" y="228"/>
                  </a:lnTo>
                  <a:lnTo>
                    <a:pt x="1" y="599"/>
                  </a:lnTo>
                  <a:lnTo>
                    <a:pt x="166" y="579"/>
                  </a:lnTo>
                  <a:lnTo>
                    <a:pt x="125" y="207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"/>
            <p:cNvSpPr/>
            <p:nvPr/>
          </p:nvSpPr>
          <p:spPr>
            <a:xfrm>
              <a:off x="6147075" y="5316375"/>
              <a:ext cx="4150" cy="15000"/>
            </a:xfrm>
            <a:custGeom>
              <a:rect b="b" l="l" r="r" t="t"/>
              <a:pathLst>
                <a:path extrusionOk="0" fill="none" h="600" w="166">
                  <a:moveTo>
                    <a:pt x="104" y="1"/>
                  </a:moveTo>
                  <a:lnTo>
                    <a:pt x="104" y="1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21" y="228"/>
                  </a:lnTo>
                  <a:lnTo>
                    <a:pt x="1" y="599"/>
                  </a:lnTo>
                  <a:lnTo>
                    <a:pt x="1" y="599"/>
                  </a:lnTo>
                  <a:lnTo>
                    <a:pt x="166" y="579"/>
                  </a:lnTo>
                  <a:lnTo>
                    <a:pt x="166" y="579"/>
                  </a:lnTo>
                  <a:lnTo>
                    <a:pt x="125" y="207"/>
                  </a:lnTo>
                  <a:lnTo>
                    <a:pt x="10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"/>
            <p:cNvSpPr/>
            <p:nvPr/>
          </p:nvSpPr>
          <p:spPr>
            <a:xfrm>
              <a:off x="6102700" y="5316375"/>
              <a:ext cx="4675" cy="19125"/>
            </a:xfrm>
            <a:custGeom>
              <a:rect b="b" l="l" r="r" t="t"/>
              <a:pathLst>
                <a:path extrusionOk="0" h="765" w="187">
                  <a:moveTo>
                    <a:pt x="62" y="1"/>
                  </a:moveTo>
                  <a:lnTo>
                    <a:pt x="21" y="269"/>
                  </a:lnTo>
                  <a:lnTo>
                    <a:pt x="1" y="764"/>
                  </a:lnTo>
                  <a:lnTo>
                    <a:pt x="1" y="764"/>
                  </a:lnTo>
                  <a:lnTo>
                    <a:pt x="186" y="744"/>
                  </a:lnTo>
                  <a:lnTo>
                    <a:pt x="145" y="269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"/>
            <p:cNvSpPr/>
            <p:nvPr/>
          </p:nvSpPr>
          <p:spPr>
            <a:xfrm>
              <a:off x="6102700" y="5316375"/>
              <a:ext cx="4675" cy="19125"/>
            </a:xfrm>
            <a:custGeom>
              <a:rect b="b" l="l" r="r" t="t"/>
              <a:pathLst>
                <a:path extrusionOk="0" fill="none" h="765" w="187">
                  <a:moveTo>
                    <a:pt x="104" y="1"/>
                  </a:moveTo>
                  <a:lnTo>
                    <a:pt x="104" y="1"/>
                  </a:lnTo>
                  <a:lnTo>
                    <a:pt x="62" y="1"/>
                  </a:lnTo>
                  <a:lnTo>
                    <a:pt x="62" y="1"/>
                  </a:lnTo>
                  <a:lnTo>
                    <a:pt x="21" y="269"/>
                  </a:lnTo>
                  <a:lnTo>
                    <a:pt x="1" y="764"/>
                  </a:lnTo>
                  <a:lnTo>
                    <a:pt x="1" y="764"/>
                  </a:lnTo>
                  <a:lnTo>
                    <a:pt x="186" y="744"/>
                  </a:lnTo>
                  <a:lnTo>
                    <a:pt x="186" y="744"/>
                  </a:lnTo>
                  <a:lnTo>
                    <a:pt x="145" y="269"/>
                  </a:lnTo>
                  <a:lnTo>
                    <a:pt x="10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"/>
            <p:cNvSpPr/>
            <p:nvPr/>
          </p:nvSpPr>
          <p:spPr>
            <a:xfrm>
              <a:off x="6244600" y="5315850"/>
              <a:ext cx="2625" cy="6750"/>
            </a:xfrm>
            <a:custGeom>
              <a:rect b="b" l="l" r="r" t="t"/>
              <a:pathLst>
                <a:path extrusionOk="0" h="270" w="105">
                  <a:moveTo>
                    <a:pt x="42" y="1"/>
                  </a:moveTo>
                  <a:lnTo>
                    <a:pt x="1" y="269"/>
                  </a:lnTo>
                  <a:lnTo>
                    <a:pt x="104" y="269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"/>
            <p:cNvSpPr/>
            <p:nvPr/>
          </p:nvSpPr>
          <p:spPr>
            <a:xfrm>
              <a:off x="6244600" y="5315850"/>
              <a:ext cx="2625" cy="6750"/>
            </a:xfrm>
            <a:custGeom>
              <a:rect b="b" l="l" r="r" t="t"/>
              <a:pathLst>
                <a:path extrusionOk="0" fill="none" h="270" w="105">
                  <a:moveTo>
                    <a:pt x="83" y="1"/>
                  </a:moveTo>
                  <a:lnTo>
                    <a:pt x="83" y="1"/>
                  </a:lnTo>
                  <a:lnTo>
                    <a:pt x="42" y="1"/>
                  </a:lnTo>
                  <a:lnTo>
                    <a:pt x="42" y="1"/>
                  </a:lnTo>
                  <a:lnTo>
                    <a:pt x="1" y="269"/>
                  </a:lnTo>
                  <a:lnTo>
                    <a:pt x="1" y="269"/>
                  </a:lnTo>
                  <a:lnTo>
                    <a:pt x="104" y="269"/>
                  </a:lnTo>
                  <a:lnTo>
                    <a:pt x="104" y="269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"/>
            <p:cNvSpPr/>
            <p:nvPr/>
          </p:nvSpPr>
          <p:spPr>
            <a:xfrm>
              <a:off x="6200225" y="5316375"/>
              <a:ext cx="3650" cy="10350"/>
            </a:xfrm>
            <a:custGeom>
              <a:rect b="b" l="l" r="r" t="t"/>
              <a:pathLst>
                <a:path extrusionOk="0" h="414" w="146">
                  <a:moveTo>
                    <a:pt x="42" y="1"/>
                  </a:moveTo>
                  <a:lnTo>
                    <a:pt x="21" y="145"/>
                  </a:lnTo>
                  <a:lnTo>
                    <a:pt x="1" y="413"/>
                  </a:lnTo>
                  <a:lnTo>
                    <a:pt x="145" y="393"/>
                  </a:lnTo>
                  <a:lnTo>
                    <a:pt x="104" y="145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"/>
            <p:cNvSpPr/>
            <p:nvPr/>
          </p:nvSpPr>
          <p:spPr>
            <a:xfrm>
              <a:off x="6200225" y="5316375"/>
              <a:ext cx="3650" cy="10350"/>
            </a:xfrm>
            <a:custGeom>
              <a:rect b="b" l="l" r="r" t="t"/>
              <a:pathLst>
                <a:path extrusionOk="0" fill="none" h="414" w="146">
                  <a:moveTo>
                    <a:pt x="83" y="1"/>
                  </a:moveTo>
                  <a:lnTo>
                    <a:pt x="83" y="1"/>
                  </a:lnTo>
                  <a:lnTo>
                    <a:pt x="42" y="1"/>
                  </a:lnTo>
                  <a:lnTo>
                    <a:pt x="42" y="1"/>
                  </a:lnTo>
                  <a:lnTo>
                    <a:pt x="21" y="145"/>
                  </a:lnTo>
                  <a:lnTo>
                    <a:pt x="1" y="413"/>
                  </a:lnTo>
                  <a:lnTo>
                    <a:pt x="1" y="413"/>
                  </a:lnTo>
                  <a:lnTo>
                    <a:pt x="145" y="393"/>
                  </a:lnTo>
                  <a:lnTo>
                    <a:pt x="145" y="393"/>
                  </a:lnTo>
                  <a:lnTo>
                    <a:pt x="104" y="145"/>
                  </a:lnTo>
                  <a:lnTo>
                    <a:pt x="8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"/>
            <p:cNvSpPr/>
            <p:nvPr/>
          </p:nvSpPr>
          <p:spPr>
            <a:xfrm>
              <a:off x="6342150" y="5315350"/>
              <a:ext cx="1050" cy="525"/>
            </a:xfrm>
            <a:custGeom>
              <a:rect b="b" l="l" r="r" t="t"/>
              <a:pathLst>
                <a:path extrusionOk="0" h="21" w="42">
                  <a:moveTo>
                    <a:pt x="21" y="0"/>
                  </a:moveTo>
                  <a:lnTo>
                    <a:pt x="0" y="21"/>
                  </a:lnTo>
                  <a:lnTo>
                    <a:pt x="41" y="21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"/>
            <p:cNvSpPr/>
            <p:nvPr/>
          </p:nvSpPr>
          <p:spPr>
            <a:xfrm>
              <a:off x="6342150" y="5315350"/>
              <a:ext cx="1050" cy="525"/>
            </a:xfrm>
            <a:custGeom>
              <a:rect b="b" l="l" r="r" t="t"/>
              <a:pathLst>
                <a:path extrusionOk="0" fill="none" h="21" w="42">
                  <a:moveTo>
                    <a:pt x="41" y="0"/>
                  </a:moveTo>
                  <a:lnTo>
                    <a:pt x="4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1" y="21"/>
                  </a:lnTo>
                  <a:lnTo>
                    <a:pt x="41" y="21"/>
                  </a:lnTo>
                  <a:lnTo>
                    <a:pt x="4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"/>
            <p:cNvSpPr/>
            <p:nvPr/>
          </p:nvSpPr>
          <p:spPr>
            <a:xfrm>
              <a:off x="6297750" y="5315850"/>
              <a:ext cx="2100" cy="2625"/>
            </a:xfrm>
            <a:custGeom>
              <a:rect b="b" l="l" r="r" t="t"/>
              <a:pathLst>
                <a:path extrusionOk="0" h="105" w="84">
                  <a:moveTo>
                    <a:pt x="22" y="1"/>
                  </a:moveTo>
                  <a:lnTo>
                    <a:pt x="1" y="104"/>
                  </a:lnTo>
                  <a:lnTo>
                    <a:pt x="83" y="10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"/>
            <p:cNvSpPr/>
            <p:nvPr/>
          </p:nvSpPr>
          <p:spPr>
            <a:xfrm>
              <a:off x="6297750" y="5315850"/>
              <a:ext cx="2100" cy="2625"/>
            </a:xfrm>
            <a:custGeom>
              <a:rect b="b" l="l" r="r" t="t"/>
              <a:pathLst>
                <a:path extrusionOk="0" fill="none" h="105" w="84">
                  <a:moveTo>
                    <a:pt x="63" y="1"/>
                  </a:moveTo>
                  <a:lnTo>
                    <a:pt x="63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1" y="104"/>
                  </a:lnTo>
                  <a:lnTo>
                    <a:pt x="1" y="104"/>
                  </a:lnTo>
                  <a:lnTo>
                    <a:pt x="83" y="104"/>
                  </a:lnTo>
                  <a:lnTo>
                    <a:pt x="83" y="104"/>
                  </a:lnTo>
                  <a:lnTo>
                    <a:pt x="6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"/>
            <p:cNvSpPr/>
            <p:nvPr/>
          </p:nvSpPr>
          <p:spPr>
            <a:xfrm>
              <a:off x="5681625" y="5312250"/>
              <a:ext cx="720925" cy="4150"/>
            </a:xfrm>
            <a:custGeom>
              <a:rect b="b" l="l" r="r" t="t"/>
              <a:pathLst>
                <a:path extrusionOk="0" h="166" w="28837">
                  <a:moveTo>
                    <a:pt x="392" y="0"/>
                  </a:moveTo>
                  <a:lnTo>
                    <a:pt x="0" y="21"/>
                  </a:lnTo>
                  <a:lnTo>
                    <a:pt x="165" y="62"/>
                  </a:lnTo>
                  <a:lnTo>
                    <a:pt x="2002" y="104"/>
                  </a:lnTo>
                  <a:lnTo>
                    <a:pt x="5284" y="124"/>
                  </a:lnTo>
                  <a:lnTo>
                    <a:pt x="5326" y="124"/>
                  </a:lnTo>
                  <a:lnTo>
                    <a:pt x="7060" y="145"/>
                  </a:lnTo>
                  <a:lnTo>
                    <a:pt x="9206" y="145"/>
                  </a:lnTo>
                  <a:lnTo>
                    <a:pt x="10919" y="166"/>
                  </a:lnTo>
                  <a:lnTo>
                    <a:pt x="20827" y="166"/>
                  </a:lnTo>
                  <a:lnTo>
                    <a:pt x="22561" y="145"/>
                  </a:lnTo>
                  <a:lnTo>
                    <a:pt x="24708" y="145"/>
                  </a:lnTo>
                  <a:lnTo>
                    <a:pt x="26442" y="124"/>
                  </a:lnTo>
                  <a:lnTo>
                    <a:pt x="26731" y="124"/>
                  </a:lnTo>
                  <a:lnTo>
                    <a:pt x="27783" y="104"/>
                  </a:lnTo>
                  <a:lnTo>
                    <a:pt x="28836" y="83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"/>
            <p:cNvSpPr/>
            <p:nvPr/>
          </p:nvSpPr>
          <p:spPr>
            <a:xfrm>
              <a:off x="6402525" y="5314325"/>
              <a:ext cx="22200" cy="0"/>
            </a:xfrm>
            <a:custGeom>
              <a:rect b="b" l="l" r="r" t="t"/>
              <a:pathLst>
                <a:path extrusionOk="0" fill="none" h="120000" w="888">
                  <a:moveTo>
                    <a:pt x="310" y="0"/>
                  </a:moveTo>
                  <a:lnTo>
                    <a:pt x="310" y="0"/>
                  </a:lnTo>
                  <a:lnTo>
                    <a:pt x="0" y="0"/>
                  </a:lnTo>
                  <a:lnTo>
                    <a:pt x="888" y="0"/>
                  </a:lnTo>
                  <a:lnTo>
                    <a:pt x="888" y="0"/>
                  </a:lnTo>
                  <a:lnTo>
                    <a:pt x="31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"/>
            <p:cNvSpPr/>
            <p:nvPr/>
          </p:nvSpPr>
          <p:spPr>
            <a:xfrm>
              <a:off x="5681625" y="5312250"/>
              <a:ext cx="720925" cy="4150"/>
            </a:xfrm>
            <a:custGeom>
              <a:rect b="b" l="l" r="r" t="t"/>
              <a:pathLst>
                <a:path extrusionOk="0" fill="none" h="166" w="28837">
                  <a:moveTo>
                    <a:pt x="392" y="0"/>
                  </a:moveTo>
                  <a:lnTo>
                    <a:pt x="392" y="0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165" y="62"/>
                  </a:lnTo>
                  <a:lnTo>
                    <a:pt x="165" y="62"/>
                  </a:lnTo>
                  <a:lnTo>
                    <a:pt x="2002" y="104"/>
                  </a:lnTo>
                  <a:lnTo>
                    <a:pt x="5284" y="124"/>
                  </a:lnTo>
                  <a:lnTo>
                    <a:pt x="5284" y="124"/>
                  </a:lnTo>
                  <a:lnTo>
                    <a:pt x="5326" y="124"/>
                  </a:lnTo>
                  <a:lnTo>
                    <a:pt x="5326" y="124"/>
                  </a:lnTo>
                  <a:lnTo>
                    <a:pt x="7060" y="145"/>
                  </a:lnTo>
                  <a:lnTo>
                    <a:pt x="7060" y="145"/>
                  </a:lnTo>
                  <a:lnTo>
                    <a:pt x="7080" y="145"/>
                  </a:lnTo>
                  <a:lnTo>
                    <a:pt x="7080" y="145"/>
                  </a:lnTo>
                  <a:lnTo>
                    <a:pt x="9165" y="145"/>
                  </a:lnTo>
                  <a:lnTo>
                    <a:pt x="9165" y="145"/>
                  </a:lnTo>
                  <a:lnTo>
                    <a:pt x="9206" y="145"/>
                  </a:lnTo>
                  <a:lnTo>
                    <a:pt x="9206" y="145"/>
                  </a:lnTo>
                  <a:lnTo>
                    <a:pt x="10919" y="166"/>
                  </a:lnTo>
                  <a:lnTo>
                    <a:pt x="10919" y="166"/>
                  </a:lnTo>
                  <a:lnTo>
                    <a:pt x="10961" y="166"/>
                  </a:lnTo>
                  <a:lnTo>
                    <a:pt x="10961" y="166"/>
                  </a:lnTo>
                  <a:lnTo>
                    <a:pt x="13025" y="166"/>
                  </a:lnTo>
                  <a:lnTo>
                    <a:pt x="13025" y="166"/>
                  </a:lnTo>
                  <a:lnTo>
                    <a:pt x="13087" y="166"/>
                  </a:lnTo>
                  <a:lnTo>
                    <a:pt x="13087" y="166"/>
                  </a:lnTo>
                  <a:lnTo>
                    <a:pt x="14800" y="166"/>
                  </a:lnTo>
                  <a:lnTo>
                    <a:pt x="14800" y="166"/>
                  </a:lnTo>
                  <a:lnTo>
                    <a:pt x="14841" y="166"/>
                  </a:lnTo>
                  <a:lnTo>
                    <a:pt x="14841" y="166"/>
                  </a:lnTo>
                  <a:lnTo>
                    <a:pt x="16080" y="166"/>
                  </a:lnTo>
                  <a:lnTo>
                    <a:pt x="16080" y="166"/>
                  </a:lnTo>
                  <a:lnTo>
                    <a:pt x="16905" y="166"/>
                  </a:lnTo>
                  <a:lnTo>
                    <a:pt x="16905" y="166"/>
                  </a:lnTo>
                  <a:lnTo>
                    <a:pt x="16947" y="166"/>
                  </a:lnTo>
                  <a:lnTo>
                    <a:pt x="16947" y="166"/>
                  </a:lnTo>
                  <a:lnTo>
                    <a:pt x="18681" y="166"/>
                  </a:lnTo>
                  <a:lnTo>
                    <a:pt x="18681" y="166"/>
                  </a:lnTo>
                  <a:lnTo>
                    <a:pt x="18722" y="166"/>
                  </a:lnTo>
                  <a:lnTo>
                    <a:pt x="18722" y="166"/>
                  </a:lnTo>
                  <a:lnTo>
                    <a:pt x="20786" y="166"/>
                  </a:lnTo>
                  <a:lnTo>
                    <a:pt x="20786" y="166"/>
                  </a:lnTo>
                  <a:lnTo>
                    <a:pt x="20827" y="166"/>
                  </a:lnTo>
                  <a:lnTo>
                    <a:pt x="20827" y="166"/>
                  </a:lnTo>
                  <a:lnTo>
                    <a:pt x="22561" y="145"/>
                  </a:lnTo>
                  <a:lnTo>
                    <a:pt x="22561" y="145"/>
                  </a:lnTo>
                  <a:lnTo>
                    <a:pt x="22602" y="145"/>
                  </a:lnTo>
                  <a:lnTo>
                    <a:pt x="22602" y="145"/>
                  </a:lnTo>
                  <a:lnTo>
                    <a:pt x="24667" y="145"/>
                  </a:lnTo>
                  <a:lnTo>
                    <a:pt x="24667" y="145"/>
                  </a:lnTo>
                  <a:lnTo>
                    <a:pt x="24708" y="145"/>
                  </a:lnTo>
                  <a:lnTo>
                    <a:pt x="24708" y="145"/>
                  </a:lnTo>
                  <a:lnTo>
                    <a:pt x="26442" y="124"/>
                  </a:lnTo>
                  <a:lnTo>
                    <a:pt x="26442" y="124"/>
                  </a:lnTo>
                  <a:lnTo>
                    <a:pt x="26462" y="124"/>
                  </a:lnTo>
                  <a:lnTo>
                    <a:pt x="26462" y="124"/>
                  </a:lnTo>
                  <a:lnTo>
                    <a:pt x="26731" y="124"/>
                  </a:lnTo>
                  <a:lnTo>
                    <a:pt x="26731" y="124"/>
                  </a:lnTo>
                  <a:lnTo>
                    <a:pt x="27783" y="104"/>
                  </a:lnTo>
                  <a:lnTo>
                    <a:pt x="28836" y="83"/>
                  </a:lnTo>
                  <a:lnTo>
                    <a:pt x="39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"/>
            <p:cNvSpPr/>
            <p:nvPr/>
          </p:nvSpPr>
          <p:spPr>
            <a:xfrm>
              <a:off x="5663050" y="4743075"/>
              <a:ext cx="6725" cy="80000"/>
            </a:xfrm>
            <a:custGeom>
              <a:rect b="b" l="l" r="r" t="t"/>
              <a:pathLst>
                <a:path extrusionOk="0" h="3200" w="269">
                  <a:moveTo>
                    <a:pt x="145" y="0"/>
                  </a:moveTo>
                  <a:lnTo>
                    <a:pt x="103" y="21"/>
                  </a:lnTo>
                  <a:lnTo>
                    <a:pt x="83" y="124"/>
                  </a:lnTo>
                  <a:lnTo>
                    <a:pt x="41" y="475"/>
                  </a:lnTo>
                  <a:lnTo>
                    <a:pt x="21" y="970"/>
                  </a:lnTo>
                  <a:lnTo>
                    <a:pt x="0" y="1590"/>
                  </a:lnTo>
                  <a:lnTo>
                    <a:pt x="21" y="2229"/>
                  </a:lnTo>
                  <a:lnTo>
                    <a:pt x="41" y="2725"/>
                  </a:lnTo>
                  <a:lnTo>
                    <a:pt x="83" y="3076"/>
                  </a:lnTo>
                  <a:lnTo>
                    <a:pt x="103" y="3179"/>
                  </a:lnTo>
                  <a:lnTo>
                    <a:pt x="145" y="3200"/>
                  </a:lnTo>
                  <a:lnTo>
                    <a:pt x="165" y="3179"/>
                  </a:lnTo>
                  <a:lnTo>
                    <a:pt x="186" y="3076"/>
                  </a:lnTo>
                  <a:lnTo>
                    <a:pt x="227" y="2725"/>
                  </a:lnTo>
                  <a:lnTo>
                    <a:pt x="269" y="2229"/>
                  </a:lnTo>
                  <a:lnTo>
                    <a:pt x="269" y="1590"/>
                  </a:lnTo>
                  <a:lnTo>
                    <a:pt x="269" y="970"/>
                  </a:lnTo>
                  <a:lnTo>
                    <a:pt x="227" y="475"/>
                  </a:lnTo>
                  <a:lnTo>
                    <a:pt x="186" y="124"/>
                  </a:lnTo>
                  <a:lnTo>
                    <a:pt x="165" y="21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"/>
            <p:cNvSpPr/>
            <p:nvPr/>
          </p:nvSpPr>
          <p:spPr>
            <a:xfrm>
              <a:off x="5612475" y="4893750"/>
              <a:ext cx="6725" cy="85675"/>
            </a:xfrm>
            <a:custGeom>
              <a:rect b="b" l="l" r="r" t="t"/>
              <a:pathLst>
                <a:path extrusionOk="0" h="3427" w="269">
                  <a:moveTo>
                    <a:pt x="124" y="0"/>
                  </a:moveTo>
                  <a:lnTo>
                    <a:pt x="104" y="21"/>
                  </a:lnTo>
                  <a:lnTo>
                    <a:pt x="83" y="124"/>
                  </a:lnTo>
                  <a:lnTo>
                    <a:pt x="42" y="496"/>
                  </a:lnTo>
                  <a:lnTo>
                    <a:pt x="0" y="1053"/>
                  </a:lnTo>
                  <a:lnTo>
                    <a:pt x="0" y="1714"/>
                  </a:lnTo>
                  <a:lnTo>
                    <a:pt x="0" y="2374"/>
                  </a:lnTo>
                  <a:lnTo>
                    <a:pt x="42" y="2931"/>
                  </a:lnTo>
                  <a:lnTo>
                    <a:pt x="83" y="3303"/>
                  </a:lnTo>
                  <a:lnTo>
                    <a:pt x="104" y="3406"/>
                  </a:lnTo>
                  <a:lnTo>
                    <a:pt x="124" y="3427"/>
                  </a:lnTo>
                  <a:lnTo>
                    <a:pt x="145" y="3406"/>
                  </a:lnTo>
                  <a:lnTo>
                    <a:pt x="186" y="3303"/>
                  </a:lnTo>
                  <a:lnTo>
                    <a:pt x="227" y="2931"/>
                  </a:lnTo>
                  <a:lnTo>
                    <a:pt x="248" y="2374"/>
                  </a:lnTo>
                  <a:lnTo>
                    <a:pt x="269" y="1714"/>
                  </a:lnTo>
                  <a:lnTo>
                    <a:pt x="248" y="1053"/>
                  </a:lnTo>
                  <a:lnTo>
                    <a:pt x="227" y="496"/>
                  </a:lnTo>
                  <a:lnTo>
                    <a:pt x="186" y="124"/>
                  </a:lnTo>
                  <a:lnTo>
                    <a:pt x="145" y="2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"/>
            <p:cNvSpPr/>
            <p:nvPr/>
          </p:nvSpPr>
          <p:spPr>
            <a:xfrm>
              <a:off x="5684725" y="5053725"/>
              <a:ext cx="6725" cy="76400"/>
            </a:xfrm>
            <a:custGeom>
              <a:rect b="b" l="l" r="r" t="t"/>
              <a:pathLst>
                <a:path extrusionOk="0" h="3056" w="269">
                  <a:moveTo>
                    <a:pt x="124" y="0"/>
                  </a:moveTo>
                  <a:lnTo>
                    <a:pt x="103" y="41"/>
                  </a:lnTo>
                  <a:lnTo>
                    <a:pt x="83" y="124"/>
                  </a:lnTo>
                  <a:lnTo>
                    <a:pt x="41" y="454"/>
                  </a:lnTo>
                  <a:lnTo>
                    <a:pt x="0" y="950"/>
                  </a:lnTo>
                  <a:lnTo>
                    <a:pt x="0" y="1528"/>
                  </a:lnTo>
                  <a:lnTo>
                    <a:pt x="0" y="2126"/>
                  </a:lnTo>
                  <a:lnTo>
                    <a:pt x="41" y="2622"/>
                  </a:lnTo>
                  <a:lnTo>
                    <a:pt x="83" y="2931"/>
                  </a:lnTo>
                  <a:lnTo>
                    <a:pt x="103" y="3034"/>
                  </a:lnTo>
                  <a:lnTo>
                    <a:pt x="124" y="3055"/>
                  </a:lnTo>
                  <a:lnTo>
                    <a:pt x="165" y="3034"/>
                  </a:lnTo>
                  <a:lnTo>
                    <a:pt x="186" y="2931"/>
                  </a:lnTo>
                  <a:lnTo>
                    <a:pt x="227" y="2622"/>
                  </a:lnTo>
                  <a:lnTo>
                    <a:pt x="248" y="2126"/>
                  </a:lnTo>
                  <a:lnTo>
                    <a:pt x="268" y="1528"/>
                  </a:lnTo>
                  <a:lnTo>
                    <a:pt x="248" y="950"/>
                  </a:lnTo>
                  <a:lnTo>
                    <a:pt x="227" y="454"/>
                  </a:lnTo>
                  <a:lnTo>
                    <a:pt x="186" y="124"/>
                  </a:lnTo>
                  <a:lnTo>
                    <a:pt x="165" y="4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"/>
            <p:cNvSpPr/>
            <p:nvPr/>
          </p:nvSpPr>
          <p:spPr>
            <a:xfrm>
              <a:off x="5610400" y="5200775"/>
              <a:ext cx="6750" cy="68150"/>
            </a:xfrm>
            <a:custGeom>
              <a:rect b="b" l="l" r="r" t="t"/>
              <a:pathLst>
                <a:path extrusionOk="0" h="2726" w="270">
                  <a:moveTo>
                    <a:pt x="125" y="1"/>
                  </a:moveTo>
                  <a:lnTo>
                    <a:pt x="104" y="22"/>
                  </a:lnTo>
                  <a:lnTo>
                    <a:pt x="83" y="104"/>
                  </a:lnTo>
                  <a:lnTo>
                    <a:pt x="42" y="393"/>
                  </a:lnTo>
                  <a:lnTo>
                    <a:pt x="1" y="827"/>
                  </a:lnTo>
                  <a:lnTo>
                    <a:pt x="1" y="1363"/>
                  </a:lnTo>
                  <a:lnTo>
                    <a:pt x="1" y="1900"/>
                  </a:lnTo>
                  <a:lnTo>
                    <a:pt x="42" y="2333"/>
                  </a:lnTo>
                  <a:lnTo>
                    <a:pt x="83" y="2622"/>
                  </a:lnTo>
                  <a:lnTo>
                    <a:pt x="104" y="2705"/>
                  </a:lnTo>
                  <a:lnTo>
                    <a:pt x="125" y="2726"/>
                  </a:lnTo>
                  <a:lnTo>
                    <a:pt x="166" y="2705"/>
                  </a:lnTo>
                  <a:lnTo>
                    <a:pt x="187" y="2622"/>
                  </a:lnTo>
                  <a:lnTo>
                    <a:pt x="228" y="2333"/>
                  </a:lnTo>
                  <a:lnTo>
                    <a:pt x="248" y="1900"/>
                  </a:lnTo>
                  <a:lnTo>
                    <a:pt x="269" y="1363"/>
                  </a:lnTo>
                  <a:lnTo>
                    <a:pt x="248" y="827"/>
                  </a:lnTo>
                  <a:lnTo>
                    <a:pt x="228" y="393"/>
                  </a:lnTo>
                  <a:lnTo>
                    <a:pt x="187" y="104"/>
                  </a:lnTo>
                  <a:lnTo>
                    <a:pt x="166" y="2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"/>
            <p:cNvSpPr/>
            <p:nvPr/>
          </p:nvSpPr>
          <p:spPr>
            <a:xfrm>
              <a:off x="5642925" y="4880325"/>
              <a:ext cx="266300" cy="6750"/>
            </a:xfrm>
            <a:custGeom>
              <a:rect b="b" l="l" r="r" t="t"/>
              <a:pathLst>
                <a:path extrusionOk="0" h="270" w="10652">
                  <a:moveTo>
                    <a:pt x="5326" y="1"/>
                  </a:moveTo>
                  <a:lnTo>
                    <a:pt x="3262" y="21"/>
                  </a:lnTo>
                  <a:lnTo>
                    <a:pt x="1569" y="42"/>
                  </a:lnTo>
                  <a:lnTo>
                    <a:pt x="413" y="83"/>
                  </a:lnTo>
                  <a:lnTo>
                    <a:pt x="103" y="104"/>
                  </a:lnTo>
                  <a:lnTo>
                    <a:pt x="41" y="125"/>
                  </a:lnTo>
                  <a:lnTo>
                    <a:pt x="0" y="145"/>
                  </a:lnTo>
                  <a:lnTo>
                    <a:pt x="41" y="145"/>
                  </a:lnTo>
                  <a:lnTo>
                    <a:pt x="103" y="166"/>
                  </a:lnTo>
                  <a:lnTo>
                    <a:pt x="413" y="186"/>
                  </a:lnTo>
                  <a:lnTo>
                    <a:pt x="1569" y="228"/>
                  </a:lnTo>
                  <a:lnTo>
                    <a:pt x="3262" y="269"/>
                  </a:lnTo>
                  <a:lnTo>
                    <a:pt x="7390" y="269"/>
                  </a:lnTo>
                  <a:lnTo>
                    <a:pt x="9082" y="228"/>
                  </a:lnTo>
                  <a:lnTo>
                    <a:pt x="10218" y="186"/>
                  </a:lnTo>
                  <a:lnTo>
                    <a:pt x="10527" y="166"/>
                  </a:lnTo>
                  <a:lnTo>
                    <a:pt x="10610" y="145"/>
                  </a:lnTo>
                  <a:lnTo>
                    <a:pt x="10651" y="145"/>
                  </a:lnTo>
                  <a:lnTo>
                    <a:pt x="10610" y="125"/>
                  </a:lnTo>
                  <a:lnTo>
                    <a:pt x="10527" y="104"/>
                  </a:lnTo>
                  <a:lnTo>
                    <a:pt x="10218" y="83"/>
                  </a:lnTo>
                  <a:lnTo>
                    <a:pt x="9082" y="42"/>
                  </a:lnTo>
                  <a:lnTo>
                    <a:pt x="7390" y="21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"/>
            <p:cNvSpPr/>
            <p:nvPr/>
          </p:nvSpPr>
          <p:spPr>
            <a:xfrm>
              <a:off x="5727025" y="4739450"/>
              <a:ext cx="267850" cy="6725"/>
            </a:xfrm>
            <a:custGeom>
              <a:rect b="b" l="l" r="r" t="t"/>
              <a:pathLst>
                <a:path extrusionOk="0" h="269" w="10714">
                  <a:moveTo>
                    <a:pt x="5367" y="1"/>
                  </a:moveTo>
                  <a:lnTo>
                    <a:pt x="3283" y="21"/>
                  </a:lnTo>
                  <a:lnTo>
                    <a:pt x="1569" y="42"/>
                  </a:lnTo>
                  <a:lnTo>
                    <a:pt x="434" y="83"/>
                  </a:lnTo>
                  <a:lnTo>
                    <a:pt x="104" y="104"/>
                  </a:lnTo>
                  <a:lnTo>
                    <a:pt x="42" y="125"/>
                  </a:lnTo>
                  <a:lnTo>
                    <a:pt x="1" y="145"/>
                  </a:lnTo>
                  <a:lnTo>
                    <a:pt x="42" y="145"/>
                  </a:lnTo>
                  <a:lnTo>
                    <a:pt x="104" y="166"/>
                  </a:lnTo>
                  <a:lnTo>
                    <a:pt x="434" y="186"/>
                  </a:lnTo>
                  <a:lnTo>
                    <a:pt x="1569" y="228"/>
                  </a:lnTo>
                  <a:lnTo>
                    <a:pt x="3283" y="269"/>
                  </a:lnTo>
                  <a:lnTo>
                    <a:pt x="7452" y="269"/>
                  </a:lnTo>
                  <a:lnTo>
                    <a:pt x="9145" y="228"/>
                  </a:lnTo>
                  <a:lnTo>
                    <a:pt x="10301" y="186"/>
                  </a:lnTo>
                  <a:lnTo>
                    <a:pt x="10610" y="166"/>
                  </a:lnTo>
                  <a:lnTo>
                    <a:pt x="10693" y="145"/>
                  </a:lnTo>
                  <a:lnTo>
                    <a:pt x="10714" y="145"/>
                  </a:lnTo>
                  <a:lnTo>
                    <a:pt x="10693" y="125"/>
                  </a:lnTo>
                  <a:lnTo>
                    <a:pt x="10610" y="104"/>
                  </a:lnTo>
                  <a:lnTo>
                    <a:pt x="10301" y="83"/>
                  </a:lnTo>
                  <a:lnTo>
                    <a:pt x="9145" y="42"/>
                  </a:lnTo>
                  <a:lnTo>
                    <a:pt x="7452" y="21"/>
                  </a:lnTo>
                  <a:lnTo>
                    <a:pt x="53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"/>
            <p:cNvSpPr/>
            <p:nvPr/>
          </p:nvSpPr>
          <p:spPr>
            <a:xfrm>
              <a:off x="6036125" y="4741525"/>
              <a:ext cx="88275" cy="6725"/>
            </a:xfrm>
            <a:custGeom>
              <a:rect b="b" l="l" r="r" t="t"/>
              <a:pathLst>
                <a:path extrusionOk="0" h="269" w="3531">
                  <a:moveTo>
                    <a:pt x="1755" y="0"/>
                  </a:moveTo>
                  <a:lnTo>
                    <a:pt x="1074" y="21"/>
                  </a:lnTo>
                  <a:lnTo>
                    <a:pt x="517" y="42"/>
                  </a:lnTo>
                  <a:lnTo>
                    <a:pt x="145" y="83"/>
                  </a:lnTo>
                  <a:lnTo>
                    <a:pt x="42" y="103"/>
                  </a:lnTo>
                  <a:lnTo>
                    <a:pt x="1" y="145"/>
                  </a:lnTo>
                  <a:lnTo>
                    <a:pt x="42" y="165"/>
                  </a:lnTo>
                  <a:lnTo>
                    <a:pt x="145" y="186"/>
                  </a:lnTo>
                  <a:lnTo>
                    <a:pt x="517" y="227"/>
                  </a:lnTo>
                  <a:lnTo>
                    <a:pt x="1074" y="269"/>
                  </a:lnTo>
                  <a:lnTo>
                    <a:pt x="2457" y="269"/>
                  </a:lnTo>
                  <a:lnTo>
                    <a:pt x="3014" y="227"/>
                  </a:lnTo>
                  <a:lnTo>
                    <a:pt x="3386" y="186"/>
                  </a:lnTo>
                  <a:lnTo>
                    <a:pt x="3489" y="165"/>
                  </a:lnTo>
                  <a:lnTo>
                    <a:pt x="3530" y="145"/>
                  </a:lnTo>
                  <a:lnTo>
                    <a:pt x="3489" y="103"/>
                  </a:lnTo>
                  <a:lnTo>
                    <a:pt x="3386" y="83"/>
                  </a:lnTo>
                  <a:lnTo>
                    <a:pt x="3014" y="42"/>
                  </a:lnTo>
                  <a:lnTo>
                    <a:pt x="2457" y="21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"/>
            <p:cNvSpPr/>
            <p:nvPr/>
          </p:nvSpPr>
          <p:spPr>
            <a:xfrm>
              <a:off x="1898600" y="1559150"/>
              <a:ext cx="1127025" cy="618225"/>
            </a:xfrm>
            <a:custGeom>
              <a:rect b="b" l="l" r="r" t="t"/>
              <a:pathLst>
                <a:path extrusionOk="0" h="24729" w="45081">
                  <a:moveTo>
                    <a:pt x="38455" y="1"/>
                  </a:moveTo>
                  <a:lnTo>
                    <a:pt x="18701" y="12881"/>
                  </a:lnTo>
                  <a:lnTo>
                    <a:pt x="5099" y="5883"/>
                  </a:lnTo>
                  <a:lnTo>
                    <a:pt x="0" y="11622"/>
                  </a:lnTo>
                  <a:lnTo>
                    <a:pt x="9227" y="24729"/>
                  </a:lnTo>
                  <a:lnTo>
                    <a:pt x="24047" y="24708"/>
                  </a:lnTo>
                  <a:lnTo>
                    <a:pt x="45081" y="8092"/>
                  </a:lnTo>
                  <a:lnTo>
                    <a:pt x="38455" y="1"/>
                  </a:lnTo>
                  <a:close/>
                </a:path>
              </a:pathLst>
            </a:custGeom>
            <a:solidFill>
              <a:srgbClr val="37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"/>
            <p:cNvSpPr/>
            <p:nvPr/>
          </p:nvSpPr>
          <p:spPr>
            <a:xfrm>
              <a:off x="1898600" y="1559150"/>
              <a:ext cx="1127025" cy="618225"/>
            </a:xfrm>
            <a:custGeom>
              <a:rect b="b" l="l" r="r" t="t"/>
              <a:pathLst>
                <a:path extrusionOk="0" fill="none" h="24729" w="45081">
                  <a:moveTo>
                    <a:pt x="5099" y="5883"/>
                  </a:moveTo>
                  <a:lnTo>
                    <a:pt x="18701" y="12881"/>
                  </a:lnTo>
                  <a:lnTo>
                    <a:pt x="38455" y="1"/>
                  </a:lnTo>
                  <a:lnTo>
                    <a:pt x="45081" y="8092"/>
                  </a:lnTo>
                  <a:lnTo>
                    <a:pt x="24047" y="24708"/>
                  </a:lnTo>
                  <a:lnTo>
                    <a:pt x="9227" y="24729"/>
                  </a:lnTo>
                  <a:lnTo>
                    <a:pt x="0" y="11622"/>
                  </a:lnTo>
                  <a:lnTo>
                    <a:pt x="5099" y="588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"/>
            <p:cNvSpPr/>
            <p:nvPr/>
          </p:nvSpPr>
          <p:spPr>
            <a:xfrm>
              <a:off x="1898075" y="1558625"/>
              <a:ext cx="1128075" cy="618750"/>
            </a:xfrm>
            <a:custGeom>
              <a:rect b="b" l="l" r="r" t="t"/>
              <a:pathLst>
                <a:path extrusionOk="0" h="24750" w="45123">
                  <a:moveTo>
                    <a:pt x="38476" y="1"/>
                  </a:moveTo>
                  <a:lnTo>
                    <a:pt x="18722" y="12881"/>
                  </a:lnTo>
                  <a:lnTo>
                    <a:pt x="5120" y="5904"/>
                  </a:lnTo>
                  <a:lnTo>
                    <a:pt x="5120" y="5884"/>
                  </a:lnTo>
                  <a:lnTo>
                    <a:pt x="1" y="11643"/>
                  </a:lnTo>
                  <a:lnTo>
                    <a:pt x="9227" y="24750"/>
                  </a:lnTo>
                  <a:lnTo>
                    <a:pt x="24068" y="24750"/>
                  </a:lnTo>
                  <a:lnTo>
                    <a:pt x="45102" y="8113"/>
                  </a:lnTo>
                  <a:lnTo>
                    <a:pt x="45122" y="8113"/>
                  </a:lnTo>
                  <a:lnTo>
                    <a:pt x="38476" y="22"/>
                  </a:lnTo>
                  <a:lnTo>
                    <a:pt x="38476" y="1"/>
                  </a:lnTo>
                  <a:close/>
                </a:path>
              </a:pathLst>
            </a:custGeom>
            <a:solidFill>
              <a:srgbClr val="37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"/>
            <p:cNvSpPr/>
            <p:nvPr/>
          </p:nvSpPr>
          <p:spPr>
            <a:xfrm>
              <a:off x="1898075" y="1558625"/>
              <a:ext cx="1128075" cy="618750"/>
            </a:xfrm>
            <a:custGeom>
              <a:rect b="b" l="l" r="r" t="t"/>
              <a:pathLst>
                <a:path extrusionOk="0" fill="none" h="24750" w="45123">
                  <a:moveTo>
                    <a:pt x="9248" y="24750"/>
                  </a:moveTo>
                  <a:lnTo>
                    <a:pt x="9227" y="24750"/>
                  </a:lnTo>
                  <a:lnTo>
                    <a:pt x="1" y="11643"/>
                  </a:lnTo>
                  <a:lnTo>
                    <a:pt x="1" y="11643"/>
                  </a:lnTo>
                  <a:lnTo>
                    <a:pt x="5120" y="5884"/>
                  </a:lnTo>
                  <a:lnTo>
                    <a:pt x="5120" y="5904"/>
                  </a:lnTo>
                  <a:lnTo>
                    <a:pt x="18722" y="12881"/>
                  </a:lnTo>
                  <a:lnTo>
                    <a:pt x="38476" y="1"/>
                  </a:lnTo>
                  <a:lnTo>
                    <a:pt x="38476" y="22"/>
                  </a:lnTo>
                  <a:lnTo>
                    <a:pt x="45122" y="8113"/>
                  </a:lnTo>
                  <a:lnTo>
                    <a:pt x="45102" y="8113"/>
                  </a:lnTo>
                  <a:lnTo>
                    <a:pt x="24068" y="24750"/>
                  </a:lnTo>
                  <a:lnTo>
                    <a:pt x="24068" y="24750"/>
                  </a:lnTo>
                  <a:lnTo>
                    <a:pt x="9248" y="247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"/>
            <p:cNvSpPr/>
            <p:nvPr/>
          </p:nvSpPr>
          <p:spPr>
            <a:xfrm>
              <a:off x="2405850" y="1701575"/>
              <a:ext cx="231725" cy="153300"/>
            </a:xfrm>
            <a:custGeom>
              <a:rect b="b" l="l" r="r" t="t"/>
              <a:pathLst>
                <a:path extrusionOk="0" h="6132" w="9269">
                  <a:moveTo>
                    <a:pt x="9248" y="1"/>
                  </a:moveTo>
                  <a:lnTo>
                    <a:pt x="1" y="6131"/>
                  </a:lnTo>
                  <a:lnTo>
                    <a:pt x="9269" y="83"/>
                  </a:lnTo>
                  <a:lnTo>
                    <a:pt x="9248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"/>
            <p:cNvSpPr/>
            <p:nvPr/>
          </p:nvSpPr>
          <p:spPr>
            <a:xfrm>
              <a:off x="2405850" y="1701575"/>
              <a:ext cx="231725" cy="153300"/>
            </a:xfrm>
            <a:custGeom>
              <a:rect b="b" l="l" r="r" t="t"/>
              <a:pathLst>
                <a:path extrusionOk="0" fill="none" h="6132" w="9269">
                  <a:moveTo>
                    <a:pt x="9248" y="1"/>
                  </a:moveTo>
                  <a:lnTo>
                    <a:pt x="1" y="6131"/>
                  </a:lnTo>
                  <a:lnTo>
                    <a:pt x="9269" y="83"/>
                  </a:lnTo>
                  <a:lnTo>
                    <a:pt x="9269" y="83"/>
                  </a:lnTo>
                  <a:lnTo>
                    <a:pt x="924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"/>
            <p:cNvSpPr/>
            <p:nvPr/>
          </p:nvSpPr>
          <p:spPr>
            <a:xfrm>
              <a:off x="2129775" y="1703650"/>
              <a:ext cx="669325" cy="473725"/>
            </a:xfrm>
            <a:custGeom>
              <a:rect b="b" l="l" r="r" t="t"/>
              <a:pathLst>
                <a:path extrusionOk="0" h="18949" w="26773">
                  <a:moveTo>
                    <a:pt x="20312" y="0"/>
                  </a:moveTo>
                  <a:lnTo>
                    <a:pt x="11044" y="6048"/>
                  </a:lnTo>
                  <a:lnTo>
                    <a:pt x="9454" y="7101"/>
                  </a:lnTo>
                  <a:lnTo>
                    <a:pt x="1" y="2229"/>
                  </a:lnTo>
                  <a:lnTo>
                    <a:pt x="4480" y="6027"/>
                  </a:lnTo>
                  <a:lnTo>
                    <a:pt x="8133" y="18949"/>
                  </a:lnTo>
                  <a:lnTo>
                    <a:pt x="14800" y="18928"/>
                  </a:lnTo>
                  <a:lnTo>
                    <a:pt x="26772" y="9474"/>
                  </a:lnTo>
                  <a:lnTo>
                    <a:pt x="26236" y="8958"/>
                  </a:lnTo>
                  <a:lnTo>
                    <a:pt x="25720" y="8442"/>
                  </a:lnTo>
                  <a:lnTo>
                    <a:pt x="25224" y="7926"/>
                  </a:lnTo>
                  <a:lnTo>
                    <a:pt x="24749" y="7369"/>
                  </a:lnTo>
                  <a:lnTo>
                    <a:pt x="24295" y="6812"/>
                  </a:lnTo>
                  <a:lnTo>
                    <a:pt x="23841" y="6254"/>
                  </a:lnTo>
                  <a:lnTo>
                    <a:pt x="23408" y="5677"/>
                  </a:lnTo>
                  <a:lnTo>
                    <a:pt x="22995" y="5078"/>
                  </a:lnTo>
                  <a:lnTo>
                    <a:pt x="22603" y="4479"/>
                  </a:lnTo>
                  <a:lnTo>
                    <a:pt x="22211" y="3860"/>
                  </a:lnTo>
                  <a:lnTo>
                    <a:pt x="21860" y="3241"/>
                  </a:lnTo>
                  <a:lnTo>
                    <a:pt x="21509" y="2601"/>
                  </a:lnTo>
                  <a:lnTo>
                    <a:pt x="21179" y="1961"/>
                  </a:lnTo>
                  <a:lnTo>
                    <a:pt x="20869" y="1321"/>
                  </a:lnTo>
                  <a:lnTo>
                    <a:pt x="20580" y="661"/>
                  </a:lnTo>
                  <a:lnTo>
                    <a:pt x="203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"/>
            <p:cNvSpPr/>
            <p:nvPr/>
          </p:nvSpPr>
          <p:spPr>
            <a:xfrm>
              <a:off x="2129775" y="1703650"/>
              <a:ext cx="669325" cy="473725"/>
            </a:xfrm>
            <a:custGeom>
              <a:rect b="b" l="l" r="r" t="t"/>
              <a:pathLst>
                <a:path extrusionOk="0" fill="none" h="18949" w="26773">
                  <a:moveTo>
                    <a:pt x="20312" y="0"/>
                  </a:moveTo>
                  <a:lnTo>
                    <a:pt x="11044" y="6048"/>
                  </a:lnTo>
                  <a:lnTo>
                    <a:pt x="9454" y="7101"/>
                  </a:lnTo>
                  <a:lnTo>
                    <a:pt x="1" y="2229"/>
                  </a:lnTo>
                  <a:lnTo>
                    <a:pt x="4480" y="6027"/>
                  </a:lnTo>
                  <a:lnTo>
                    <a:pt x="8133" y="18949"/>
                  </a:lnTo>
                  <a:lnTo>
                    <a:pt x="14800" y="18928"/>
                  </a:lnTo>
                  <a:lnTo>
                    <a:pt x="26772" y="9474"/>
                  </a:lnTo>
                  <a:lnTo>
                    <a:pt x="26772" y="9474"/>
                  </a:lnTo>
                  <a:lnTo>
                    <a:pt x="26236" y="8958"/>
                  </a:lnTo>
                  <a:lnTo>
                    <a:pt x="25720" y="8442"/>
                  </a:lnTo>
                  <a:lnTo>
                    <a:pt x="25224" y="7926"/>
                  </a:lnTo>
                  <a:lnTo>
                    <a:pt x="24749" y="7369"/>
                  </a:lnTo>
                  <a:lnTo>
                    <a:pt x="24295" y="6812"/>
                  </a:lnTo>
                  <a:lnTo>
                    <a:pt x="23841" y="6254"/>
                  </a:lnTo>
                  <a:lnTo>
                    <a:pt x="23408" y="5677"/>
                  </a:lnTo>
                  <a:lnTo>
                    <a:pt x="22995" y="5078"/>
                  </a:lnTo>
                  <a:lnTo>
                    <a:pt x="22603" y="4479"/>
                  </a:lnTo>
                  <a:lnTo>
                    <a:pt x="22211" y="3860"/>
                  </a:lnTo>
                  <a:lnTo>
                    <a:pt x="21860" y="3241"/>
                  </a:lnTo>
                  <a:lnTo>
                    <a:pt x="21509" y="2601"/>
                  </a:lnTo>
                  <a:lnTo>
                    <a:pt x="21179" y="1961"/>
                  </a:lnTo>
                  <a:lnTo>
                    <a:pt x="20869" y="1321"/>
                  </a:lnTo>
                  <a:lnTo>
                    <a:pt x="20580" y="661"/>
                  </a:lnTo>
                  <a:lnTo>
                    <a:pt x="203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"/>
            <p:cNvSpPr/>
            <p:nvPr/>
          </p:nvSpPr>
          <p:spPr>
            <a:xfrm>
              <a:off x="2593175" y="825350"/>
              <a:ext cx="1290100" cy="1288050"/>
            </a:xfrm>
            <a:custGeom>
              <a:rect b="b" l="l" r="r" t="t"/>
              <a:pathLst>
                <a:path extrusionOk="0" h="51522" w="51604">
                  <a:moveTo>
                    <a:pt x="24853" y="1"/>
                  </a:moveTo>
                  <a:lnTo>
                    <a:pt x="24233" y="42"/>
                  </a:lnTo>
                  <a:lnTo>
                    <a:pt x="23614" y="83"/>
                  </a:lnTo>
                  <a:lnTo>
                    <a:pt x="22995" y="145"/>
                  </a:lnTo>
                  <a:lnTo>
                    <a:pt x="22376" y="228"/>
                  </a:lnTo>
                  <a:lnTo>
                    <a:pt x="21756" y="310"/>
                  </a:lnTo>
                  <a:lnTo>
                    <a:pt x="21137" y="414"/>
                  </a:lnTo>
                  <a:lnTo>
                    <a:pt x="20538" y="537"/>
                  </a:lnTo>
                  <a:lnTo>
                    <a:pt x="19919" y="661"/>
                  </a:lnTo>
                  <a:lnTo>
                    <a:pt x="19321" y="806"/>
                  </a:lnTo>
                  <a:lnTo>
                    <a:pt x="18722" y="971"/>
                  </a:lnTo>
                  <a:lnTo>
                    <a:pt x="18123" y="1157"/>
                  </a:lnTo>
                  <a:lnTo>
                    <a:pt x="17546" y="1342"/>
                  </a:lnTo>
                  <a:lnTo>
                    <a:pt x="16968" y="1549"/>
                  </a:lnTo>
                  <a:lnTo>
                    <a:pt x="16369" y="1755"/>
                  </a:lnTo>
                  <a:lnTo>
                    <a:pt x="15812" y="2003"/>
                  </a:lnTo>
                  <a:lnTo>
                    <a:pt x="15234" y="2251"/>
                  </a:lnTo>
                  <a:lnTo>
                    <a:pt x="14676" y="2498"/>
                  </a:lnTo>
                  <a:lnTo>
                    <a:pt x="14119" y="2767"/>
                  </a:lnTo>
                  <a:lnTo>
                    <a:pt x="13562" y="3056"/>
                  </a:lnTo>
                  <a:lnTo>
                    <a:pt x="13025" y="3365"/>
                  </a:lnTo>
                  <a:lnTo>
                    <a:pt x="12488" y="3675"/>
                  </a:lnTo>
                  <a:lnTo>
                    <a:pt x="11972" y="3985"/>
                  </a:lnTo>
                  <a:lnTo>
                    <a:pt x="11436" y="4335"/>
                  </a:lnTo>
                  <a:lnTo>
                    <a:pt x="10940" y="4686"/>
                  </a:lnTo>
                  <a:lnTo>
                    <a:pt x="10424" y="5037"/>
                  </a:lnTo>
                  <a:lnTo>
                    <a:pt x="9929" y="5409"/>
                  </a:lnTo>
                  <a:lnTo>
                    <a:pt x="9454" y="5801"/>
                  </a:lnTo>
                  <a:lnTo>
                    <a:pt x="8959" y="6214"/>
                  </a:lnTo>
                  <a:lnTo>
                    <a:pt x="8505" y="6627"/>
                  </a:lnTo>
                  <a:lnTo>
                    <a:pt x="8030" y="7039"/>
                  </a:lnTo>
                  <a:lnTo>
                    <a:pt x="7576" y="7473"/>
                  </a:lnTo>
                  <a:lnTo>
                    <a:pt x="7142" y="7927"/>
                  </a:lnTo>
                  <a:lnTo>
                    <a:pt x="6709" y="8381"/>
                  </a:lnTo>
                  <a:lnTo>
                    <a:pt x="6296" y="8856"/>
                  </a:lnTo>
                  <a:lnTo>
                    <a:pt x="5883" y="9331"/>
                  </a:lnTo>
                  <a:lnTo>
                    <a:pt x="5491" y="9826"/>
                  </a:lnTo>
                  <a:lnTo>
                    <a:pt x="5099" y="10342"/>
                  </a:lnTo>
                  <a:lnTo>
                    <a:pt x="4727" y="10858"/>
                  </a:lnTo>
                  <a:lnTo>
                    <a:pt x="4356" y="11374"/>
                  </a:lnTo>
                  <a:lnTo>
                    <a:pt x="4005" y="11911"/>
                  </a:lnTo>
                  <a:lnTo>
                    <a:pt x="3675" y="12468"/>
                  </a:lnTo>
                  <a:lnTo>
                    <a:pt x="3344" y="13025"/>
                  </a:lnTo>
                  <a:lnTo>
                    <a:pt x="3035" y="13603"/>
                  </a:lnTo>
                  <a:lnTo>
                    <a:pt x="2725" y="14181"/>
                  </a:lnTo>
                  <a:lnTo>
                    <a:pt x="2436" y="14780"/>
                  </a:lnTo>
                  <a:lnTo>
                    <a:pt x="2168" y="15378"/>
                  </a:lnTo>
                  <a:lnTo>
                    <a:pt x="1920" y="15977"/>
                  </a:lnTo>
                  <a:lnTo>
                    <a:pt x="1672" y="16596"/>
                  </a:lnTo>
                  <a:lnTo>
                    <a:pt x="1445" y="17236"/>
                  </a:lnTo>
                  <a:lnTo>
                    <a:pt x="1239" y="17855"/>
                  </a:lnTo>
                  <a:lnTo>
                    <a:pt x="1033" y="18475"/>
                  </a:lnTo>
                  <a:lnTo>
                    <a:pt x="867" y="19094"/>
                  </a:lnTo>
                  <a:lnTo>
                    <a:pt x="702" y="19734"/>
                  </a:lnTo>
                  <a:lnTo>
                    <a:pt x="558" y="20353"/>
                  </a:lnTo>
                  <a:lnTo>
                    <a:pt x="434" y="20993"/>
                  </a:lnTo>
                  <a:lnTo>
                    <a:pt x="331" y="21612"/>
                  </a:lnTo>
                  <a:lnTo>
                    <a:pt x="228" y="22252"/>
                  </a:lnTo>
                  <a:lnTo>
                    <a:pt x="145" y="22892"/>
                  </a:lnTo>
                  <a:lnTo>
                    <a:pt x="83" y="23511"/>
                  </a:lnTo>
                  <a:lnTo>
                    <a:pt x="42" y="24151"/>
                  </a:lnTo>
                  <a:lnTo>
                    <a:pt x="0" y="24770"/>
                  </a:lnTo>
                  <a:lnTo>
                    <a:pt x="0" y="25410"/>
                  </a:lnTo>
                  <a:lnTo>
                    <a:pt x="0" y="26029"/>
                  </a:lnTo>
                  <a:lnTo>
                    <a:pt x="0" y="26669"/>
                  </a:lnTo>
                  <a:lnTo>
                    <a:pt x="42" y="27288"/>
                  </a:lnTo>
                  <a:lnTo>
                    <a:pt x="83" y="27908"/>
                  </a:lnTo>
                  <a:lnTo>
                    <a:pt x="145" y="28527"/>
                  </a:lnTo>
                  <a:lnTo>
                    <a:pt x="228" y="29146"/>
                  </a:lnTo>
                  <a:lnTo>
                    <a:pt x="310" y="29765"/>
                  </a:lnTo>
                  <a:lnTo>
                    <a:pt x="413" y="30364"/>
                  </a:lnTo>
                  <a:lnTo>
                    <a:pt x="537" y="30983"/>
                  </a:lnTo>
                  <a:lnTo>
                    <a:pt x="682" y="31582"/>
                  </a:lnTo>
                  <a:lnTo>
                    <a:pt x="826" y="32180"/>
                  </a:lnTo>
                  <a:lnTo>
                    <a:pt x="991" y="32779"/>
                  </a:lnTo>
                  <a:lnTo>
                    <a:pt x="1156" y="33378"/>
                  </a:lnTo>
                  <a:lnTo>
                    <a:pt x="1363" y="33976"/>
                  </a:lnTo>
                  <a:lnTo>
                    <a:pt x="1569" y="34554"/>
                  </a:lnTo>
                  <a:lnTo>
                    <a:pt x="1776" y="35132"/>
                  </a:lnTo>
                  <a:lnTo>
                    <a:pt x="2023" y="35710"/>
                  </a:lnTo>
                  <a:lnTo>
                    <a:pt x="2271" y="36267"/>
                  </a:lnTo>
                  <a:lnTo>
                    <a:pt x="2519" y="36825"/>
                  </a:lnTo>
                  <a:lnTo>
                    <a:pt x="2787" y="37382"/>
                  </a:lnTo>
                  <a:lnTo>
                    <a:pt x="3076" y="37939"/>
                  </a:lnTo>
                  <a:lnTo>
                    <a:pt x="3386" y="38476"/>
                  </a:lnTo>
                  <a:lnTo>
                    <a:pt x="3695" y="39013"/>
                  </a:lnTo>
                  <a:lnTo>
                    <a:pt x="4026" y="39549"/>
                  </a:lnTo>
                  <a:lnTo>
                    <a:pt x="4356" y="40065"/>
                  </a:lnTo>
                  <a:lnTo>
                    <a:pt x="4707" y="40581"/>
                  </a:lnTo>
                  <a:lnTo>
                    <a:pt x="5078" y="41077"/>
                  </a:lnTo>
                  <a:lnTo>
                    <a:pt x="5450" y="41572"/>
                  </a:lnTo>
                  <a:lnTo>
                    <a:pt x="5842" y="42068"/>
                  </a:lnTo>
                  <a:lnTo>
                    <a:pt x="6234" y="42542"/>
                  </a:lnTo>
                  <a:lnTo>
                    <a:pt x="6647" y="43017"/>
                  </a:lnTo>
                  <a:lnTo>
                    <a:pt x="7080" y="43471"/>
                  </a:lnTo>
                  <a:lnTo>
                    <a:pt x="7514" y="43925"/>
                  </a:lnTo>
                  <a:lnTo>
                    <a:pt x="7968" y="44359"/>
                  </a:lnTo>
                  <a:lnTo>
                    <a:pt x="8422" y="44792"/>
                  </a:lnTo>
                  <a:lnTo>
                    <a:pt x="8897" y="45205"/>
                  </a:lnTo>
                  <a:lnTo>
                    <a:pt x="9392" y="45618"/>
                  </a:lnTo>
                  <a:lnTo>
                    <a:pt x="9888" y="46010"/>
                  </a:lnTo>
                  <a:lnTo>
                    <a:pt x="10383" y="46402"/>
                  </a:lnTo>
                  <a:lnTo>
                    <a:pt x="10899" y="46774"/>
                  </a:lnTo>
                  <a:lnTo>
                    <a:pt x="11436" y="47145"/>
                  </a:lnTo>
                  <a:lnTo>
                    <a:pt x="11972" y="47496"/>
                  </a:lnTo>
                  <a:lnTo>
                    <a:pt x="12530" y="47827"/>
                  </a:lnTo>
                  <a:lnTo>
                    <a:pt x="13087" y="48157"/>
                  </a:lnTo>
                  <a:lnTo>
                    <a:pt x="13665" y="48466"/>
                  </a:lnTo>
                  <a:lnTo>
                    <a:pt x="14243" y="48776"/>
                  </a:lnTo>
                  <a:lnTo>
                    <a:pt x="14842" y="49065"/>
                  </a:lnTo>
                  <a:lnTo>
                    <a:pt x="15440" y="49333"/>
                  </a:lnTo>
                  <a:lnTo>
                    <a:pt x="16059" y="49602"/>
                  </a:lnTo>
                  <a:lnTo>
                    <a:pt x="16679" y="49849"/>
                  </a:lnTo>
                  <a:lnTo>
                    <a:pt x="17298" y="50076"/>
                  </a:lnTo>
                  <a:lnTo>
                    <a:pt x="17917" y="50283"/>
                  </a:lnTo>
                  <a:lnTo>
                    <a:pt x="18536" y="50469"/>
                  </a:lnTo>
                  <a:lnTo>
                    <a:pt x="19176" y="50654"/>
                  </a:lnTo>
                  <a:lnTo>
                    <a:pt x="19795" y="50820"/>
                  </a:lnTo>
                  <a:lnTo>
                    <a:pt x="20435" y="50943"/>
                  </a:lnTo>
                  <a:lnTo>
                    <a:pt x="21055" y="51088"/>
                  </a:lnTo>
                  <a:lnTo>
                    <a:pt x="21694" y="51191"/>
                  </a:lnTo>
                  <a:lnTo>
                    <a:pt x="22334" y="51294"/>
                  </a:lnTo>
                  <a:lnTo>
                    <a:pt x="22954" y="51377"/>
                  </a:lnTo>
                  <a:lnTo>
                    <a:pt x="23593" y="51439"/>
                  </a:lnTo>
                  <a:lnTo>
                    <a:pt x="24233" y="51480"/>
                  </a:lnTo>
                  <a:lnTo>
                    <a:pt x="24853" y="51501"/>
                  </a:lnTo>
                  <a:lnTo>
                    <a:pt x="25492" y="51521"/>
                  </a:lnTo>
                  <a:lnTo>
                    <a:pt x="26752" y="51521"/>
                  </a:lnTo>
                  <a:lnTo>
                    <a:pt x="27371" y="51480"/>
                  </a:lnTo>
                  <a:lnTo>
                    <a:pt x="27990" y="51439"/>
                  </a:lnTo>
                  <a:lnTo>
                    <a:pt x="28609" y="51377"/>
                  </a:lnTo>
                  <a:lnTo>
                    <a:pt x="29228" y="51294"/>
                  </a:lnTo>
                  <a:lnTo>
                    <a:pt x="29848" y="51212"/>
                  </a:lnTo>
                  <a:lnTo>
                    <a:pt x="30467" y="51108"/>
                  </a:lnTo>
                  <a:lnTo>
                    <a:pt x="31066" y="50985"/>
                  </a:lnTo>
                  <a:lnTo>
                    <a:pt x="31685" y="50861"/>
                  </a:lnTo>
                  <a:lnTo>
                    <a:pt x="32283" y="50716"/>
                  </a:lnTo>
                  <a:lnTo>
                    <a:pt x="32882" y="50551"/>
                  </a:lnTo>
                  <a:lnTo>
                    <a:pt x="33481" y="50365"/>
                  </a:lnTo>
                  <a:lnTo>
                    <a:pt x="34059" y="50180"/>
                  </a:lnTo>
                  <a:lnTo>
                    <a:pt x="34657" y="49973"/>
                  </a:lnTo>
                  <a:lnTo>
                    <a:pt x="35235" y="49767"/>
                  </a:lnTo>
                  <a:lnTo>
                    <a:pt x="35792" y="49519"/>
                  </a:lnTo>
                  <a:lnTo>
                    <a:pt x="36370" y="49271"/>
                  </a:lnTo>
                  <a:lnTo>
                    <a:pt x="36928" y="49024"/>
                  </a:lnTo>
                  <a:lnTo>
                    <a:pt x="37485" y="48755"/>
                  </a:lnTo>
                  <a:lnTo>
                    <a:pt x="38042" y="48466"/>
                  </a:lnTo>
                  <a:lnTo>
                    <a:pt x="38579" y="48157"/>
                  </a:lnTo>
                  <a:lnTo>
                    <a:pt x="39116" y="47847"/>
                  </a:lnTo>
                  <a:lnTo>
                    <a:pt x="39632" y="47538"/>
                  </a:lnTo>
                  <a:lnTo>
                    <a:pt x="40168" y="47187"/>
                  </a:lnTo>
                  <a:lnTo>
                    <a:pt x="40664" y="46836"/>
                  </a:lnTo>
                  <a:lnTo>
                    <a:pt x="41180" y="46485"/>
                  </a:lnTo>
                  <a:lnTo>
                    <a:pt x="41675" y="46113"/>
                  </a:lnTo>
                  <a:lnTo>
                    <a:pt x="42171" y="45721"/>
                  </a:lnTo>
                  <a:lnTo>
                    <a:pt x="42645" y="45308"/>
                  </a:lnTo>
                  <a:lnTo>
                    <a:pt x="43099" y="44895"/>
                  </a:lnTo>
                  <a:lnTo>
                    <a:pt x="43574" y="44483"/>
                  </a:lnTo>
                  <a:lnTo>
                    <a:pt x="44028" y="44049"/>
                  </a:lnTo>
                  <a:lnTo>
                    <a:pt x="44462" y="43595"/>
                  </a:lnTo>
                  <a:lnTo>
                    <a:pt x="44895" y="43141"/>
                  </a:lnTo>
                  <a:lnTo>
                    <a:pt x="45308" y="42666"/>
                  </a:lnTo>
                  <a:lnTo>
                    <a:pt x="45721" y="42191"/>
                  </a:lnTo>
                  <a:lnTo>
                    <a:pt x="46113" y="41696"/>
                  </a:lnTo>
                  <a:lnTo>
                    <a:pt x="46505" y="41180"/>
                  </a:lnTo>
                  <a:lnTo>
                    <a:pt x="46877" y="40664"/>
                  </a:lnTo>
                  <a:lnTo>
                    <a:pt x="47248" y="40148"/>
                  </a:lnTo>
                  <a:lnTo>
                    <a:pt x="47599" y="39591"/>
                  </a:lnTo>
                  <a:lnTo>
                    <a:pt x="47929" y="39054"/>
                  </a:lnTo>
                  <a:lnTo>
                    <a:pt x="48260" y="38497"/>
                  </a:lnTo>
                  <a:lnTo>
                    <a:pt x="48569" y="37919"/>
                  </a:lnTo>
                  <a:lnTo>
                    <a:pt x="48879" y="37341"/>
                  </a:lnTo>
                  <a:lnTo>
                    <a:pt x="49168" y="36742"/>
                  </a:lnTo>
                  <a:lnTo>
                    <a:pt x="49436" y="36144"/>
                  </a:lnTo>
                  <a:lnTo>
                    <a:pt x="49684" y="35524"/>
                  </a:lnTo>
                  <a:lnTo>
                    <a:pt x="49932" y="34926"/>
                  </a:lnTo>
                  <a:lnTo>
                    <a:pt x="50159" y="34286"/>
                  </a:lnTo>
                  <a:lnTo>
                    <a:pt x="50365" y="33667"/>
                  </a:lnTo>
                  <a:lnTo>
                    <a:pt x="50572" y="33047"/>
                  </a:lnTo>
                  <a:lnTo>
                    <a:pt x="50737" y="32428"/>
                  </a:lnTo>
                  <a:lnTo>
                    <a:pt x="50902" y="31788"/>
                  </a:lnTo>
                  <a:lnTo>
                    <a:pt x="51046" y="31169"/>
                  </a:lnTo>
                  <a:lnTo>
                    <a:pt x="51170" y="30529"/>
                  </a:lnTo>
                  <a:lnTo>
                    <a:pt x="51294" y="29910"/>
                  </a:lnTo>
                  <a:lnTo>
                    <a:pt x="51377" y="29270"/>
                  </a:lnTo>
                  <a:lnTo>
                    <a:pt x="51459" y="28630"/>
                  </a:lnTo>
                  <a:lnTo>
                    <a:pt x="51521" y="28011"/>
                  </a:lnTo>
                  <a:lnTo>
                    <a:pt x="51562" y="27371"/>
                  </a:lnTo>
                  <a:lnTo>
                    <a:pt x="51604" y="26752"/>
                  </a:lnTo>
                  <a:lnTo>
                    <a:pt x="51604" y="26112"/>
                  </a:lnTo>
                  <a:lnTo>
                    <a:pt x="51604" y="25493"/>
                  </a:lnTo>
                  <a:lnTo>
                    <a:pt x="51604" y="24853"/>
                  </a:lnTo>
                  <a:lnTo>
                    <a:pt x="51562" y="24234"/>
                  </a:lnTo>
                  <a:lnTo>
                    <a:pt x="51521" y="23614"/>
                  </a:lnTo>
                  <a:lnTo>
                    <a:pt x="51459" y="22995"/>
                  </a:lnTo>
                  <a:lnTo>
                    <a:pt x="51377" y="22376"/>
                  </a:lnTo>
                  <a:lnTo>
                    <a:pt x="51294" y="21757"/>
                  </a:lnTo>
                  <a:lnTo>
                    <a:pt x="51191" y="21158"/>
                  </a:lnTo>
                  <a:lnTo>
                    <a:pt x="51067" y="20539"/>
                  </a:lnTo>
                  <a:lnTo>
                    <a:pt x="50922" y="19940"/>
                  </a:lnTo>
                  <a:lnTo>
                    <a:pt x="50778" y="19342"/>
                  </a:lnTo>
                  <a:lnTo>
                    <a:pt x="50613" y="18743"/>
                  </a:lnTo>
                  <a:lnTo>
                    <a:pt x="50448" y="18144"/>
                  </a:lnTo>
                  <a:lnTo>
                    <a:pt x="50241" y="17546"/>
                  </a:lnTo>
                  <a:lnTo>
                    <a:pt x="50035" y="16968"/>
                  </a:lnTo>
                  <a:lnTo>
                    <a:pt x="49828" y="16390"/>
                  </a:lnTo>
                  <a:lnTo>
                    <a:pt x="49581" y="15812"/>
                  </a:lnTo>
                  <a:lnTo>
                    <a:pt x="49354" y="15255"/>
                  </a:lnTo>
                  <a:lnTo>
                    <a:pt x="49085" y="14697"/>
                  </a:lnTo>
                  <a:lnTo>
                    <a:pt x="48817" y="14140"/>
                  </a:lnTo>
                  <a:lnTo>
                    <a:pt x="48528" y="13583"/>
                  </a:lnTo>
                  <a:lnTo>
                    <a:pt x="48218" y="13046"/>
                  </a:lnTo>
                  <a:lnTo>
                    <a:pt x="47909" y="12509"/>
                  </a:lnTo>
                  <a:lnTo>
                    <a:pt x="47579" y="11973"/>
                  </a:lnTo>
                  <a:lnTo>
                    <a:pt x="47248" y="11457"/>
                  </a:lnTo>
                  <a:lnTo>
                    <a:pt x="46897" y="10941"/>
                  </a:lnTo>
                  <a:lnTo>
                    <a:pt x="46526" y="10445"/>
                  </a:lnTo>
                  <a:lnTo>
                    <a:pt x="46154" y="9950"/>
                  </a:lnTo>
                  <a:lnTo>
                    <a:pt x="45762" y="9454"/>
                  </a:lnTo>
                  <a:lnTo>
                    <a:pt x="45370" y="8980"/>
                  </a:lnTo>
                  <a:lnTo>
                    <a:pt x="44957" y="8505"/>
                  </a:lnTo>
                  <a:lnTo>
                    <a:pt x="44524" y="8051"/>
                  </a:lnTo>
                  <a:lnTo>
                    <a:pt x="44090" y="7597"/>
                  </a:lnTo>
                  <a:lnTo>
                    <a:pt x="43636" y="7163"/>
                  </a:lnTo>
                  <a:lnTo>
                    <a:pt x="43182" y="6730"/>
                  </a:lnTo>
                  <a:lnTo>
                    <a:pt x="42707" y="6317"/>
                  </a:lnTo>
                  <a:lnTo>
                    <a:pt x="42212" y="5904"/>
                  </a:lnTo>
                  <a:lnTo>
                    <a:pt x="41716" y="5512"/>
                  </a:lnTo>
                  <a:lnTo>
                    <a:pt x="41221" y="5120"/>
                  </a:lnTo>
                  <a:lnTo>
                    <a:pt x="40705" y="4748"/>
                  </a:lnTo>
                  <a:lnTo>
                    <a:pt x="40168" y="4377"/>
                  </a:lnTo>
                  <a:lnTo>
                    <a:pt x="39632" y="4026"/>
                  </a:lnTo>
                  <a:lnTo>
                    <a:pt x="39074" y="3696"/>
                  </a:lnTo>
                  <a:lnTo>
                    <a:pt x="38517" y="3365"/>
                  </a:lnTo>
                  <a:lnTo>
                    <a:pt x="37939" y="3056"/>
                  </a:lnTo>
                  <a:lnTo>
                    <a:pt x="37361" y="2746"/>
                  </a:lnTo>
                  <a:lnTo>
                    <a:pt x="36763" y="2457"/>
                  </a:lnTo>
                  <a:lnTo>
                    <a:pt x="36164" y="2189"/>
                  </a:lnTo>
                  <a:lnTo>
                    <a:pt x="35545" y="1920"/>
                  </a:lnTo>
                  <a:lnTo>
                    <a:pt x="34925" y="1673"/>
                  </a:lnTo>
                  <a:lnTo>
                    <a:pt x="34306" y="1446"/>
                  </a:lnTo>
                  <a:lnTo>
                    <a:pt x="33687" y="1239"/>
                  </a:lnTo>
                  <a:lnTo>
                    <a:pt x="33068" y="1053"/>
                  </a:lnTo>
                  <a:lnTo>
                    <a:pt x="32428" y="868"/>
                  </a:lnTo>
                  <a:lnTo>
                    <a:pt x="31809" y="703"/>
                  </a:lnTo>
                  <a:lnTo>
                    <a:pt x="31169" y="558"/>
                  </a:lnTo>
                  <a:lnTo>
                    <a:pt x="30549" y="434"/>
                  </a:lnTo>
                  <a:lnTo>
                    <a:pt x="29910" y="331"/>
                  </a:lnTo>
                  <a:lnTo>
                    <a:pt x="29270" y="228"/>
                  </a:lnTo>
                  <a:lnTo>
                    <a:pt x="28651" y="145"/>
                  </a:lnTo>
                  <a:lnTo>
                    <a:pt x="28011" y="83"/>
                  </a:lnTo>
                  <a:lnTo>
                    <a:pt x="27371" y="42"/>
                  </a:lnTo>
                  <a:lnTo>
                    <a:pt x="26752" y="21"/>
                  </a:lnTo>
                  <a:lnTo>
                    <a:pt x="261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"/>
            <p:cNvSpPr/>
            <p:nvPr/>
          </p:nvSpPr>
          <p:spPr>
            <a:xfrm>
              <a:off x="2593175" y="825350"/>
              <a:ext cx="1290100" cy="1288050"/>
            </a:xfrm>
            <a:custGeom>
              <a:rect b="b" l="l" r="r" t="t"/>
              <a:pathLst>
                <a:path extrusionOk="0" fill="none" h="51522" w="51604">
                  <a:moveTo>
                    <a:pt x="49684" y="35524"/>
                  </a:moveTo>
                  <a:lnTo>
                    <a:pt x="49684" y="35524"/>
                  </a:lnTo>
                  <a:lnTo>
                    <a:pt x="49436" y="36144"/>
                  </a:lnTo>
                  <a:lnTo>
                    <a:pt x="49168" y="36742"/>
                  </a:lnTo>
                  <a:lnTo>
                    <a:pt x="48879" y="37341"/>
                  </a:lnTo>
                  <a:lnTo>
                    <a:pt x="48569" y="37919"/>
                  </a:lnTo>
                  <a:lnTo>
                    <a:pt x="48260" y="38497"/>
                  </a:lnTo>
                  <a:lnTo>
                    <a:pt x="47929" y="39054"/>
                  </a:lnTo>
                  <a:lnTo>
                    <a:pt x="47599" y="39591"/>
                  </a:lnTo>
                  <a:lnTo>
                    <a:pt x="47248" y="40148"/>
                  </a:lnTo>
                  <a:lnTo>
                    <a:pt x="46877" y="40664"/>
                  </a:lnTo>
                  <a:lnTo>
                    <a:pt x="46505" y="41180"/>
                  </a:lnTo>
                  <a:lnTo>
                    <a:pt x="46113" y="41696"/>
                  </a:lnTo>
                  <a:lnTo>
                    <a:pt x="45721" y="42191"/>
                  </a:lnTo>
                  <a:lnTo>
                    <a:pt x="45308" y="42666"/>
                  </a:lnTo>
                  <a:lnTo>
                    <a:pt x="44895" y="43141"/>
                  </a:lnTo>
                  <a:lnTo>
                    <a:pt x="44462" y="43595"/>
                  </a:lnTo>
                  <a:lnTo>
                    <a:pt x="44028" y="44049"/>
                  </a:lnTo>
                  <a:lnTo>
                    <a:pt x="43574" y="44483"/>
                  </a:lnTo>
                  <a:lnTo>
                    <a:pt x="43099" y="44895"/>
                  </a:lnTo>
                  <a:lnTo>
                    <a:pt x="42645" y="45308"/>
                  </a:lnTo>
                  <a:lnTo>
                    <a:pt x="42171" y="45721"/>
                  </a:lnTo>
                  <a:lnTo>
                    <a:pt x="41675" y="46113"/>
                  </a:lnTo>
                  <a:lnTo>
                    <a:pt x="41180" y="46485"/>
                  </a:lnTo>
                  <a:lnTo>
                    <a:pt x="40664" y="46836"/>
                  </a:lnTo>
                  <a:lnTo>
                    <a:pt x="40168" y="47187"/>
                  </a:lnTo>
                  <a:lnTo>
                    <a:pt x="39632" y="47538"/>
                  </a:lnTo>
                  <a:lnTo>
                    <a:pt x="39116" y="47847"/>
                  </a:lnTo>
                  <a:lnTo>
                    <a:pt x="38579" y="48157"/>
                  </a:lnTo>
                  <a:lnTo>
                    <a:pt x="38042" y="48466"/>
                  </a:lnTo>
                  <a:lnTo>
                    <a:pt x="37485" y="48755"/>
                  </a:lnTo>
                  <a:lnTo>
                    <a:pt x="36928" y="49024"/>
                  </a:lnTo>
                  <a:lnTo>
                    <a:pt x="36370" y="49271"/>
                  </a:lnTo>
                  <a:lnTo>
                    <a:pt x="35792" y="49519"/>
                  </a:lnTo>
                  <a:lnTo>
                    <a:pt x="35235" y="49767"/>
                  </a:lnTo>
                  <a:lnTo>
                    <a:pt x="34657" y="49973"/>
                  </a:lnTo>
                  <a:lnTo>
                    <a:pt x="34059" y="50180"/>
                  </a:lnTo>
                  <a:lnTo>
                    <a:pt x="33481" y="50365"/>
                  </a:lnTo>
                  <a:lnTo>
                    <a:pt x="32882" y="50551"/>
                  </a:lnTo>
                  <a:lnTo>
                    <a:pt x="32283" y="50716"/>
                  </a:lnTo>
                  <a:lnTo>
                    <a:pt x="31685" y="50861"/>
                  </a:lnTo>
                  <a:lnTo>
                    <a:pt x="31066" y="50985"/>
                  </a:lnTo>
                  <a:lnTo>
                    <a:pt x="30467" y="51108"/>
                  </a:lnTo>
                  <a:lnTo>
                    <a:pt x="29848" y="51212"/>
                  </a:lnTo>
                  <a:lnTo>
                    <a:pt x="29228" y="51294"/>
                  </a:lnTo>
                  <a:lnTo>
                    <a:pt x="28609" y="51377"/>
                  </a:lnTo>
                  <a:lnTo>
                    <a:pt x="27990" y="51439"/>
                  </a:lnTo>
                  <a:lnTo>
                    <a:pt x="27371" y="51480"/>
                  </a:lnTo>
                  <a:lnTo>
                    <a:pt x="26752" y="51521"/>
                  </a:lnTo>
                  <a:lnTo>
                    <a:pt x="26112" y="51521"/>
                  </a:lnTo>
                  <a:lnTo>
                    <a:pt x="25492" y="51521"/>
                  </a:lnTo>
                  <a:lnTo>
                    <a:pt x="24853" y="51501"/>
                  </a:lnTo>
                  <a:lnTo>
                    <a:pt x="24233" y="51480"/>
                  </a:lnTo>
                  <a:lnTo>
                    <a:pt x="23593" y="51439"/>
                  </a:lnTo>
                  <a:lnTo>
                    <a:pt x="22954" y="51377"/>
                  </a:lnTo>
                  <a:lnTo>
                    <a:pt x="22334" y="51294"/>
                  </a:lnTo>
                  <a:lnTo>
                    <a:pt x="21694" y="51191"/>
                  </a:lnTo>
                  <a:lnTo>
                    <a:pt x="21055" y="51088"/>
                  </a:lnTo>
                  <a:lnTo>
                    <a:pt x="20435" y="50943"/>
                  </a:lnTo>
                  <a:lnTo>
                    <a:pt x="19795" y="50820"/>
                  </a:lnTo>
                  <a:lnTo>
                    <a:pt x="19176" y="50654"/>
                  </a:lnTo>
                  <a:lnTo>
                    <a:pt x="18536" y="50469"/>
                  </a:lnTo>
                  <a:lnTo>
                    <a:pt x="17917" y="50283"/>
                  </a:lnTo>
                  <a:lnTo>
                    <a:pt x="17298" y="50076"/>
                  </a:lnTo>
                  <a:lnTo>
                    <a:pt x="16679" y="49849"/>
                  </a:lnTo>
                  <a:lnTo>
                    <a:pt x="16059" y="49602"/>
                  </a:lnTo>
                  <a:lnTo>
                    <a:pt x="16059" y="49602"/>
                  </a:lnTo>
                  <a:lnTo>
                    <a:pt x="15440" y="49333"/>
                  </a:lnTo>
                  <a:lnTo>
                    <a:pt x="14842" y="49065"/>
                  </a:lnTo>
                  <a:lnTo>
                    <a:pt x="14243" y="48776"/>
                  </a:lnTo>
                  <a:lnTo>
                    <a:pt x="13665" y="48466"/>
                  </a:lnTo>
                  <a:lnTo>
                    <a:pt x="13087" y="48157"/>
                  </a:lnTo>
                  <a:lnTo>
                    <a:pt x="12530" y="47827"/>
                  </a:lnTo>
                  <a:lnTo>
                    <a:pt x="11972" y="47496"/>
                  </a:lnTo>
                  <a:lnTo>
                    <a:pt x="11436" y="47145"/>
                  </a:lnTo>
                  <a:lnTo>
                    <a:pt x="10899" y="46774"/>
                  </a:lnTo>
                  <a:lnTo>
                    <a:pt x="10383" y="46402"/>
                  </a:lnTo>
                  <a:lnTo>
                    <a:pt x="9888" y="46010"/>
                  </a:lnTo>
                  <a:lnTo>
                    <a:pt x="9392" y="45618"/>
                  </a:lnTo>
                  <a:lnTo>
                    <a:pt x="8897" y="45205"/>
                  </a:lnTo>
                  <a:lnTo>
                    <a:pt x="8422" y="44792"/>
                  </a:lnTo>
                  <a:lnTo>
                    <a:pt x="7968" y="44359"/>
                  </a:lnTo>
                  <a:lnTo>
                    <a:pt x="7514" y="43925"/>
                  </a:lnTo>
                  <a:lnTo>
                    <a:pt x="7080" y="43471"/>
                  </a:lnTo>
                  <a:lnTo>
                    <a:pt x="6647" y="43017"/>
                  </a:lnTo>
                  <a:lnTo>
                    <a:pt x="6234" y="42542"/>
                  </a:lnTo>
                  <a:lnTo>
                    <a:pt x="5842" y="42068"/>
                  </a:lnTo>
                  <a:lnTo>
                    <a:pt x="5450" y="41572"/>
                  </a:lnTo>
                  <a:lnTo>
                    <a:pt x="5078" y="41077"/>
                  </a:lnTo>
                  <a:lnTo>
                    <a:pt x="4707" y="40581"/>
                  </a:lnTo>
                  <a:lnTo>
                    <a:pt x="4356" y="40065"/>
                  </a:lnTo>
                  <a:lnTo>
                    <a:pt x="4026" y="39549"/>
                  </a:lnTo>
                  <a:lnTo>
                    <a:pt x="3695" y="39013"/>
                  </a:lnTo>
                  <a:lnTo>
                    <a:pt x="3386" y="38476"/>
                  </a:lnTo>
                  <a:lnTo>
                    <a:pt x="3076" y="37939"/>
                  </a:lnTo>
                  <a:lnTo>
                    <a:pt x="2787" y="37382"/>
                  </a:lnTo>
                  <a:lnTo>
                    <a:pt x="2519" y="36825"/>
                  </a:lnTo>
                  <a:lnTo>
                    <a:pt x="2271" y="36267"/>
                  </a:lnTo>
                  <a:lnTo>
                    <a:pt x="2023" y="35710"/>
                  </a:lnTo>
                  <a:lnTo>
                    <a:pt x="1776" y="35132"/>
                  </a:lnTo>
                  <a:lnTo>
                    <a:pt x="1569" y="34554"/>
                  </a:lnTo>
                  <a:lnTo>
                    <a:pt x="1363" y="33976"/>
                  </a:lnTo>
                  <a:lnTo>
                    <a:pt x="1156" y="33378"/>
                  </a:lnTo>
                  <a:lnTo>
                    <a:pt x="991" y="32779"/>
                  </a:lnTo>
                  <a:lnTo>
                    <a:pt x="826" y="32180"/>
                  </a:lnTo>
                  <a:lnTo>
                    <a:pt x="682" y="31582"/>
                  </a:lnTo>
                  <a:lnTo>
                    <a:pt x="537" y="30983"/>
                  </a:lnTo>
                  <a:lnTo>
                    <a:pt x="413" y="30364"/>
                  </a:lnTo>
                  <a:lnTo>
                    <a:pt x="310" y="29765"/>
                  </a:lnTo>
                  <a:lnTo>
                    <a:pt x="228" y="29146"/>
                  </a:lnTo>
                  <a:lnTo>
                    <a:pt x="145" y="28527"/>
                  </a:lnTo>
                  <a:lnTo>
                    <a:pt x="83" y="27908"/>
                  </a:lnTo>
                  <a:lnTo>
                    <a:pt x="42" y="27288"/>
                  </a:lnTo>
                  <a:lnTo>
                    <a:pt x="0" y="26669"/>
                  </a:lnTo>
                  <a:lnTo>
                    <a:pt x="0" y="26029"/>
                  </a:lnTo>
                  <a:lnTo>
                    <a:pt x="0" y="25410"/>
                  </a:lnTo>
                  <a:lnTo>
                    <a:pt x="0" y="24770"/>
                  </a:lnTo>
                  <a:lnTo>
                    <a:pt x="42" y="24151"/>
                  </a:lnTo>
                  <a:lnTo>
                    <a:pt x="83" y="23511"/>
                  </a:lnTo>
                  <a:lnTo>
                    <a:pt x="145" y="22892"/>
                  </a:lnTo>
                  <a:lnTo>
                    <a:pt x="228" y="22252"/>
                  </a:lnTo>
                  <a:lnTo>
                    <a:pt x="331" y="21612"/>
                  </a:lnTo>
                  <a:lnTo>
                    <a:pt x="434" y="20993"/>
                  </a:lnTo>
                  <a:lnTo>
                    <a:pt x="558" y="20353"/>
                  </a:lnTo>
                  <a:lnTo>
                    <a:pt x="702" y="19734"/>
                  </a:lnTo>
                  <a:lnTo>
                    <a:pt x="867" y="19094"/>
                  </a:lnTo>
                  <a:lnTo>
                    <a:pt x="1033" y="18475"/>
                  </a:lnTo>
                  <a:lnTo>
                    <a:pt x="1239" y="17855"/>
                  </a:lnTo>
                  <a:lnTo>
                    <a:pt x="1445" y="17236"/>
                  </a:lnTo>
                  <a:lnTo>
                    <a:pt x="1672" y="16596"/>
                  </a:lnTo>
                  <a:lnTo>
                    <a:pt x="1920" y="15977"/>
                  </a:lnTo>
                  <a:lnTo>
                    <a:pt x="1920" y="15977"/>
                  </a:lnTo>
                  <a:lnTo>
                    <a:pt x="2168" y="15378"/>
                  </a:lnTo>
                  <a:lnTo>
                    <a:pt x="2436" y="14780"/>
                  </a:lnTo>
                  <a:lnTo>
                    <a:pt x="2725" y="14181"/>
                  </a:lnTo>
                  <a:lnTo>
                    <a:pt x="3035" y="13603"/>
                  </a:lnTo>
                  <a:lnTo>
                    <a:pt x="3344" y="13025"/>
                  </a:lnTo>
                  <a:lnTo>
                    <a:pt x="3675" y="12468"/>
                  </a:lnTo>
                  <a:lnTo>
                    <a:pt x="4005" y="11911"/>
                  </a:lnTo>
                  <a:lnTo>
                    <a:pt x="4356" y="11374"/>
                  </a:lnTo>
                  <a:lnTo>
                    <a:pt x="4727" y="10858"/>
                  </a:lnTo>
                  <a:lnTo>
                    <a:pt x="5099" y="10342"/>
                  </a:lnTo>
                  <a:lnTo>
                    <a:pt x="5491" y="9826"/>
                  </a:lnTo>
                  <a:lnTo>
                    <a:pt x="5883" y="9331"/>
                  </a:lnTo>
                  <a:lnTo>
                    <a:pt x="6296" y="8856"/>
                  </a:lnTo>
                  <a:lnTo>
                    <a:pt x="6709" y="8381"/>
                  </a:lnTo>
                  <a:lnTo>
                    <a:pt x="7142" y="7927"/>
                  </a:lnTo>
                  <a:lnTo>
                    <a:pt x="7576" y="7473"/>
                  </a:lnTo>
                  <a:lnTo>
                    <a:pt x="8030" y="7039"/>
                  </a:lnTo>
                  <a:lnTo>
                    <a:pt x="8505" y="6627"/>
                  </a:lnTo>
                  <a:lnTo>
                    <a:pt x="8959" y="6214"/>
                  </a:lnTo>
                  <a:lnTo>
                    <a:pt x="9454" y="5801"/>
                  </a:lnTo>
                  <a:lnTo>
                    <a:pt x="9929" y="5409"/>
                  </a:lnTo>
                  <a:lnTo>
                    <a:pt x="10424" y="5037"/>
                  </a:lnTo>
                  <a:lnTo>
                    <a:pt x="10940" y="4686"/>
                  </a:lnTo>
                  <a:lnTo>
                    <a:pt x="11436" y="4335"/>
                  </a:lnTo>
                  <a:lnTo>
                    <a:pt x="11972" y="3985"/>
                  </a:lnTo>
                  <a:lnTo>
                    <a:pt x="12488" y="3675"/>
                  </a:lnTo>
                  <a:lnTo>
                    <a:pt x="13025" y="3365"/>
                  </a:lnTo>
                  <a:lnTo>
                    <a:pt x="13562" y="3056"/>
                  </a:lnTo>
                  <a:lnTo>
                    <a:pt x="14119" y="2767"/>
                  </a:lnTo>
                  <a:lnTo>
                    <a:pt x="14676" y="2498"/>
                  </a:lnTo>
                  <a:lnTo>
                    <a:pt x="15234" y="2251"/>
                  </a:lnTo>
                  <a:lnTo>
                    <a:pt x="15812" y="2003"/>
                  </a:lnTo>
                  <a:lnTo>
                    <a:pt x="16369" y="1755"/>
                  </a:lnTo>
                  <a:lnTo>
                    <a:pt x="16968" y="1549"/>
                  </a:lnTo>
                  <a:lnTo>
                    <a:pt x="17546" y="1342"/>
                  </a:lnTo>
                  <a:lnTo>
                    <a:pt x="18123" y="1157"/>
                  </a:lnTo>
                  <a:lnTo>
                    <a:pt x="18722" y="971"/>
                  </a:lnTo>
                  <a:lnTo>
                    <a:pt x="19321" y="806"/>
                  </a:lnTo>
                  <a:lnTo>
                    <a:pt x="19919" y="661"/>
                  </a:lnTo>
                  <a:lnTo>
                    <a:pt x="20538" y="537"/>
                  </a:lnTo>
                  <a:lnTo>
                    <a:pt x="21137" y="414"/>
                  </a:lnTo>
                  <a:lnTo>
                    <a:pt x="21756" y="310"/>
                  </a:lnTo>
                  <a:lnTo>
                    <a:pt x="22376" y="228"/>
                  </a:lnTo>
                  <a:lnTo>
                    <a:pt x="22995" y="145"/>
                  </a:lnTo>
                  <a:lnTo>
                    <a:pt x="23614" y="83"/>
                  </a:lnTo>
                  <a:lnTo>
                    <a:pt x="24233" y="42"/>
                  </a:lnTo>
                  <a:lnTo>
                    <a:pt x="24853" y="1"/>
                  </a:lnTo>
                  <a:lnTo>
                    <a:pt x="25492" y="1"/>
                  </a:lnTo>
                  <a:lnTo>
                    <a:pt x="26112" y="1"/>
                  </a:lnTo>
                  <a:lnTo>
                    <a:pt x="26752" y="21"/>
                  </a:lnTo>
                  <a:lnTo>
                    <a:pt x="27371" y="42"/>
                  </a:lnTo>
                  <a:lnTo>
                    <a:pt x="28011" y="83"/>
                  </a:lnTo>
                  <a:lnTo>
                    <a:pt x="28651" y="145"/>
                  </a:lnTo>
                  <a:lnTo>
                    <a:pt x="29270" y="228"/>
                  </a:lnTo>
                  <a:lnTo>
                    <a:pt x="29910" y="331"/>
                  </a:lnTo>
                  <a:lnTo>
                    <a:pt x="30549" y="434"/>
                  </a:lnTo>
                  <a:lnTo>
                    <a:pt x="31169" y="558"/>
                  </a:lnTo>
                  <a:lnTo>
                    <a:pt x="31809" y="703"/>
                  </a:lnTo>
                  <a:lnTo>
                    <a:pt x="32428" y="868"/>
                  </a:lnTo>
                  <a:lnTo>
                    <a:pt x="33068" y="1053"/>
                  </a:lnTo>
                  <a:lnTo>
                    <a:pt x="33687" y="1239"/>
                  </a:lnTo>
                  <a:lnTo>
                    <a:pt x="34306" y="1446"/>
                  </a:lnTo>
                  <a:lnTo>
                    <a:pt x="34925" y="1673"/>
                  </a:lnTo>
                  <a:lnTo>
                    <a:pt x="35545" y="1920"/>
                  </a:lnTo>
                  <a:lnTo>
                    <a:pt x="35545" y="1920"/>
                  </a:lnTo>
                  <a:lnTo>
                    <a:pt x="36164" y="2189"/>
                  </a:lnTo>
                  <a:lnTo>
                    <a:pt x="36763" y="2457"/>
                  </a:lnTo>
                  <a:lnTo>
                    <a:pt x="37361" y="2746"/>
                  </a:lnTo>
                  <a:lnTo>
                    <a:pt x="37939" y="3056"/>
                  </a:lnTo>
                  <a:lnTo>
                    <a:pt x="38517" y="3365"/>
                  </a:lnTo>
                  <a:lnTo>
                    <a:pt x="39074" y="3696"/>
                  </a:lnTo>
                  <a:lnTo>
                    <a:pt x="39632" y="4026"/>
                  </a:lnTo>
                  <a:lnTo>
                    <a:pt x="40168" y="4377"/>
                  </a:lnTo>
                  <a:lnTo>
                    <a:pt x="40705" y="4748"/>
                  </a:lnTo>
                  <a:lnTo>
                    <a:pt x="41221" y="5120"/>
                  </a:lnTo>
                  <a:lnTo>
                    <a:pt x="41716" y="5512"/>
                  </a:lnTo>
                  <a:lnTo>
                    <a:pt x="42212" y="5904"/>
                  </a:lnTo>
                  <a:lnTo>
                    <a:pt x="42707" y="6317"/>
                  </a:lnTo>
                  <a:lnTo>
                    <a:pt x="43182" y="6730"/>
                  </a:lnTo>
                  <a:lnTo>
                    <a:pt x="43636" y="7163"/>
                  </a:lnTo>
                  <a:lnTo>
                    <a:pt x="44090" y="7597"/>
                  </a:lnTo>
                  <a:lnTo>
                    <a:pt x="44524" y="8051"/>
                  </a:lnTo>
                  <a:lnTo>
                    <a:pt x="44957" y="8505"/>
                  </a:lnTo>
                  <a:lnTo>
                    <a:pt x="45370" y="8980"/>
                  </a:lnTo>
                  <a:lnTo>
                    <a:pt x="45762" y="9454"/>
                  </a:lnTo>
                  <a:lnTo>
                    <a:pt x="46154" y="9950"/>
                  </a:lnTo>
                  <a:lnTo>
                    <a:pt x="46526" y="10445"/>
                  </a:lnTo>
                  <a:lnTo>
                    <a:pt x="46897" y="10941"/>
                  </a:lnTo>
                  <a:lnTo>
                    <a:pt x="47248" y="11457"/>
                  </a:lnTo>
                  <a:lnTo>
                    <a:pt x="47579" y="11973"/>
                  </a:lnTo>
                  <a:lnTo>
                    <a:pt x="47909" y="12509"/>
                  </a:lnTo>
                  <a:lnTo>
                    <a:pt x="48218" y="13046"/>
                  </a:lnTo>
                  <a:lnTo>
                    <a:pt x="48528" y="13583"/>
                  </a:lnTo>
                  <a:lnTo>
                    <a:pt x="48817" y="14140"/>
                  </a:lnTo>
                  <a:lnTo>
                    <a:pt x="49085" y="14697"/>
                  </a:lnTo>
                  <a:lnTo>
                    <a:pt x="49354" y="15255"/>
                  </a:lnTo>
                  <a:lnTo>
                    <a:pt x="49581" y="15812"/>
                  </a:lnTo>
                  <a:lnTo>
                    <a:pt x="49828" y="16390"/>
                  </a:lnTo>
                  <a:lnTo>
                    <a:pt x="50035" y="16968"/>
                  </a:lnTo>
                  <a:lnTo>
                    <a:pt x="50241" y="17546"/>
                  </a:lnTo>
                  <a:lnTo>
                    <a:pt x="50448" y="18144"/>
                  </a:lnTo>
                  <a:lnTo>
                    <a:pt x="50613" y="18743"/>
                  </a:lnTo>
                  <a:lnTo>
                    <a:pt x="50778" y="19342"/>
                  </a:lnTo>
                  <a:lnTo>
                    <a:pt x="50922" y="19940"/>
                  </a:lnTo>
                  <a:lnTo>
                    <a:pt x="51067" y="20539"/>
                  </a:lnTo>
                  <a:lnTo>
                    <a:pt x="51191" y="21158"/>
                  </a:lnTo>
                  <a:lnTo>
                    <a:pt x="51294" y="21757"/>
                  </a:lnTo>
                  <a:lnTo>
                    <a:pt x="51377" y="22376"/>
                  </a:lnTo>
                  <a:lnTo>
                    <a:pt x="51459" y="22995"/>
                  </a:lnTo>
                  <a:lnTo>
                    <a:pt x="51521" y="23614"/>
                  </a:lnTo>
                  <a:lnTo>
                    <a:pt x="51562" y="24234"/>
                  </a:lnTo>
                  <a:lnTo>
                    <a:pt x="51604" y="24853"/>
                  </a:lnTo>
                  <a:lnTo>
                    <a:pt x="51604" y="25493"/>
                  </a:lnTo>
                  <a:lnTo>
                    <a:pt x="51604" y="26112"/>
                  </a:lnTo>
                  <a:lnTo>
                    <a:pt x="51604" y="26752"/>
                  </a:lnTo>
                  <a:lnTo>
                    <a:pt x="51562" y="27371"/>
                  </a:lnTo>
                  <a:lnTo>
                    <a:pt x="51521" y="28011"/>
                  </a:lnTo>
                  <a:lnTo>
                    <a:pt x="51459" y="28630"/>
                  </a:lnTo>
                  <a:lnTo>
                    <a:pt x="51377" y="29270"/>
                  </a:lnTo>
                  <a:lnTo>
                    <a:pt x="51294" y="29910"/>
                  </a:lnTo>
                  <a:lnTo>
                    <a:pt x="51170" y="30529"/>
                  </a:lnTo>
                  <a:lnTo>
                    <a:pt x="51046" y="31169"/>
                  </a:lnTo>
                  <a:lnTo>
                    <a:pt x="50902" y="31788"/>
                  </a:lnTo>
                  <a:lnTo>
                    <a:pt x="50737" y="32428"/>
                  </a:lnTo>
                  <a:lnTo>
                    <a:pt x="50572" y="33047"/>
                  </a:lnTo>
                  <a:lnTo>
                    <a:pt x="50365" y="33667"/>
                  </a:lnTo>
                  <a:lnTo>
                    <a:pt x="50159" y="34286"/>
                  </a:lnTo>
                  <a:lnTo>
                    <a:pt x="49932" y="34926"/>
                  </a:lnTo>
                  <a:lnTo>
                    <a:pt x="49684" y="355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"/>
            <p:cNvSpPr/>
            <p:nvPr/>
          </p:nvSpPr>
          <p:spPr>
            <a:xfrm>
              <a:off x="2746425" y="978625"/>
              <a:ext cx="983600" cy="981500"/>
            </a:xfrm>
            <a:custGeom>
              <a:rect b="b" l="l" r="r" t="t"/>
              <a:pathLst>
                <a:path extrusionOk="0" h="39260" w="39344">
                  <a:moveTo>
                    <a:pt x="19424" y="0"/>
                  </a:moveTo>
                  <a:lnTo>
                    <a:pt x="18475" y="21"/>
                  </a:lnTo>
                  <a:lnTo>
                    <a:pt x="17525" y="103"/>
                  </a:lnTo>
                  <a:lnTo>
                    <a:pt x="16596" y="227"/>
                  </a:lnTo>
                  <a:lnTo>
                    <a:pt x="15647" y="413"/>
                  </a:lnTo>
                  <a:lnTo>
                    <a:pt x="14739" y="619"/>
                  </a:lnTo>
                  <a:lnTo>
                    <a:pt x="13831" y="867"/>
                  </a:lnTo>
                  <a:lnTo>
                    <a:pt x="12943" y="1177"/>
                  </a:lnTo>
                  <a:lnTo>
                    <a:pt x="12055" y="1528"/>
                  </a:lnTo>
                  <a:lnTo>
                    <a:pt x="11188" y="1899"/>
                  </a:lnTo>
                  <a:lnTo>
                    <a:pt x="10342" y="2333"/>
                  </a:lnTo>
                  <a:lnTo>
                    <a:pt x="9537" y="2787"/>
                  </a:lnTo>
                  <a:lnTo>
                    <a:pt x="8732" y="3303"/>
                  </a:lnTo>
                  <a:lnTo>
                    <a:pt x="7948" y="3839"/>
                  </a:lnTo>
                  <a:lnTo>
                    <a:pt x="7205" y="4417"/>
                  </a:lnTo>
                  <a:lnTo>
                    <a:pt x="6482" y="5037"/>
                  </a:lnTo>
                  <a:lnTo>
                    <a:pt x="5780" y="5697"/>
                  </a:lnTo>
                  <a:lnTo>
                    <a:pt x="5120" y="6378"/>
                  </a:lnTo>
                  <a:lnTo>
                    <a:pt x="4501" y="7121"/>
                  </a:lnTo>
                  <a:lnTo>
                    <a:pt x="3902" y="7885"/>
                  </a:lnTo>
                  <a:lnTo>
                    <a:pt x="3345" y="8670"/>
                  </a:lnTo>
                  <a:lnTo>
                    <a:pt x="3076" y="9082"/>
                  </a:lnTo>
                  <a:lnTo>
                    <a:pt x="2808" y="9495"/>
                  </a:lnTo>
                  <a:lnTo>
                    <a:pt x="2560" y="9929"/>
                  </a:lnTo>
                  <a:lnTo>
                    <a:pt x="2313" y="10362"/>
                  </a:lnTo>
                  <a:lnTo>
                    <a:pt x="2086" y="10796"/>
                  </a:lnTo>
                  <a:lnTo>
                    <a:pt x="1879" y="11250"/>
                  </a:lnTo>
                  <a:lnTo>
                    <a:pt x="1673" y="11724"/>
                  </a:lnTo>
                  <a:lnTo>
                    <a:pt x="1466" y="12179"/>
                  </a:lnTo>
                  <a:lnTo>
                    <a:pt x="1281" y="12653"/>
                  </a:lnTo>
                  <a:lnTo>
                    <a:pt x="1116" y="13128"/>
                  </a:lnTo>
                  <a:lnTo>
                    <a:pt x="950" y="13603"/>
                  </a:lnTo>
                  <a:lnTo>
                    <a:pt x="806" y="14078"/>
                  </a:lnTo>
                  <a:lnTo>
                    <a:pt x="661" y="14552"/>
                  </a:lnTo>
                  <a:lnTo>
                    <a:pt x="538" y="15027"/>
                  </a:lnTo>
                  <a:lnTo>
                    <a:pt x="434" y="15522"/>
                  </a:lnTo>
                  <a:lnTo>
                    <a:pt x="331" y="15997"/>
                  </a:lnTo>
                  <a:lnTo>
                    <a:pt x="187" y="16947"/>
                  </a:lnTo>
                  <a:lnTo>
                    <a:pt x="83" y="17917"/>
                  </a:lnTo>
                  <a:lnTo>
                    <a:pt x="22" y="18887"/>
                  </a:lnTo>
                  <a:lnTo>
                    <a:pt x="1" y="19836"/>
                  </a:lnTo>
                  <a:lnTo>
                    <a:pt x="42" y="20786"/>
                  </a:lnTo>
                  <a:lnTo>
                    <a:pt x="125" y="21735"/>
                  </a:lnTo>
                  <a:lnTo>
                    <a:pt x="249" y="22685"/>
                  </a:lnTo>
                  <a:lnTo>
                    <a:pt x="414" y="23614"/>
                  </a:lnTo>
                  <a:lnTo>
                    <a:pt x="641" y="24522"/>
                  </a:lnTo>
                  <a:lnTo>
                    <a:pt x="888" y="25430"/>
                  </a:lnTo>
                  <a:lnTo>
                    <a:pt x="1198" y="26338"/>
                  </a:lnTo>
                  <a:lnTo>
                    <a:pt x="1549" y="27205"/>
                  </a:lnTo>
                  <a:lnTo>
                    <a:pt x="1941" y="28072"/>
                  </a:lnTo>
                  <a:lnTo>
                    <a:pt x="2354" y="28898"/>
                  </a:lnTo>
                  <a:lnTo>
                    <a:pt x="2829" y="29724"/>
                  </a:lnTo>
                  <a:lnTo>
                    <a:pt x="3324" y="30529"/>
                  </a:lnTo>
                  <a:lnTo>
                    <a:pt x="3881" y="31292"/>
                  </a:lnTo>
                  <a:lnTo>
                    <a:pt x="4459" y="32056"/>
                  </a:lnTo>
                  <a:lnTo>
                    <a:pt x="5079" y="32779"/>
                  </a:lnTo>
                  <a:lnTo>
                    <a:pt x="5739" y="33460"/>
                  </a:lnTo>
                  <a:lnTo>
                    <a:pt x="6441" y="34120"/>
                  </a:lnTo>
                  <a:lnTo>
                    <a:pt x="7163" y="34760"/>
                  </a:lnTo>
                  <a:lnTo>
                    <a:pt x="7927" y="35359"/>
                  </a:lnTo>
                  <a:lnTo>
                    <a:pt x="8732" y="35916"/>
                  </a:lnTo>
                  <a:lnTo>
                    <a:pt x="9558" y="36453"/>
                  </a:lnTo>
                  <a:lnTo>
                    <a:pt x="9991" y="36700"/>
                  </a:lnTo>
                  <a:lnTo>
                    <a:pt x="10425" y="36927"/>
                  </a:lnTo>
                  <a:lnTo>
                    <a:pt x="10858" y="37175"/>
                  </a:lnTo>
                  <a:lnTo>
                    <a:pt x="11312" y="37382"/>
                  </a:lnTo>
                  <a:lnTo>
                    <a:pt x="11766" y="37588"/>
                  </a:lnTo>
                  <a:lnTo>
                    <a:pt x="12241" y="37794"/>
                  </a:lnTo>
                  <a:lnTo>
                    <a:pt x="12716" y="37980"/>
                  </a:lnTo>
                  <a:lnTo>
                    <a:pt x="13191" y="38145"/>
                  </a:lnTo>
                  <a:lnTo>
                    <a:pt x="13665" y="38310"/>
                  </a:lnTo>
                  <a:lnTo>
                    <a:pt x="14140" y="38455"/>
                  </a:lnTo>
                  <a:lnTo>
                    <a:pt x="14615" y="38599"/>
                  </a:lnTo>
                  <a:lnTo>
                    <a:pt x="15090" y="38723"/>
                  </a:lnTo>
                  <a:lnTo>
                    <a:pt x="16060" y="38930"/>
                  </a:lnTo>
                  <a:lnTo>
                    <a:pt x="17030" y="39074"/>
                  </a:lnTo>
                  <a:lnTo>
                    <a:pt x="17979" y="39198"/>
                  </a:lnTo>
                  <a:lnTo>
                    <a:pt x="18950" y="39260"/>
                  </a:lnTo>
                  <a:lnTo>
                    <a:pt x="19920" y="39260"/>
                  </a:lnTo>
                  <a:lnTo>
                    <a:pt x="20869" y="39239"/>
                  </a:lnTo>
                  <a:lnTo>
                    <a:pt x="21819" y="39157"/>
                  </a:lnTo>
                  <a:lnTo>
                    <a:pt x="22768" y="39033"/>
                  </a:lnTo>
                  <a:lnTo>
                    <a:pt x="23697" y="38847"/>
                  </a:lnTo>
                  <a:lnTo>
                    <a:pt x="24605" y="38641"/>
                  </a:lnTo>
                  <a:lnTo>
                    <a:pt x="25513" y="38393"/>
                  </a:lnTo>
                  <a:lnTo>
                    <a:pt x="26422" y="38083"/>
                  </a:lnTo>
                  <a:lnTo>
                    <a:pt x="27289" y="37732"/>
                  </a:lnTo>
                  <a:lnTo>
                    <a:pt x="28156" y="37361"/>
                  </a:lnTo>
                  <a:lnTo>
                    <a:pt x="29002" y="36927"/>
                  </a:lnTo>
                  <a:lnTo>
                    <a:pt x="29807" y="36473"/>
                  </a:lnTo>
                  <a:lnTo>
                    <a:pt x="30612" y="35957"/>
                  </a:lnTo>
                  <a:lnTo>
                    <a:pt x="31396" y="35421"/>
                  </a:lnTo>
                  <a:lnTo>
                    <a:pt x="32139" y="34843"/>
                  </a:lnTo>
                  <a:lnTo>
                    <a:pt x="32862" y="34223"/>
                  </a:lnTo>
                  <a:lnTo>
                    <a:pt x="33564" y="33563"/>
                  </a:lnTo>
                  <a:lnTo>
                    <a:pt x="34224" y="32861"/>
                  </a:lnTo>
                  <a:lnTo>
                    <a:pt x="34843" y="32139"/>
                  </a:lnTo>
                  <a:lnTo>
                    <a:pt x="35442" y="31375"/>
                  </a:lnTo>
                  <a:lnTo>
                    <a:pt x="36020" y="30591"/>
                  </a:lnTo>
                  <a:lnTo>
                    <a:pt x="36288" y="30178"/>
                  </a:lnTo>
                  <a:lnTo>
                    <a:pt x="36536" y="29765"/>
                  </a:lnTo>
                  <a:lnTo>
                    <a:pt x="36784" y="29331"/>
                  </a:lnTo>
                  <a:lnTo>
                    <a:pt x="37031" y="28898"/>
                  </a:lnTo>
                  <a:lnTo>
                    <a:pt x="37258" y="28444"/>
                  </a:lnTo>
                  <a:lnTo>
                    <a:pt x="37465" y="28010"/>
                  </a:lnTo>
                  <a:lnTo>
                    <a:pt x="37671" y="27536"/>
                  </a:lnTo>
                  <a:lnTo>
                    <a:pt x="37878" y="27082"/>
                  </a:lnTo>
                  <a:lnTo>
                    <a:pt x="38063" y="26607"/>
                  </a:lnTo>
                  <a:lnTo>
                    <a:pt x="38228" y="26132"/>
                  </a:lnTo>
                  <a:lnTo>
                    <a:pt x="38394" y="25657"/>
                  </a:lnTo>
                  <a:lnTo>
                    <a:pt x="38538" y="25183"/>
                  </a:lnTo>
                  <a:lnTo>
                    <a:pt x="38683" y="24708"/>
                  </a:lnTo>
                  <a:lnTo>
                    <a:pt x="38806" y="24233"/>
                  </a:lnTo>
                  <a:lnTo>
                    <a:pt x="38910" y="23738"/>
                  </a:lnTo>
                  <a:lnTo>
                    <a:pt x="39013" y="23263"/>
                  </a:lnTo>
                  <a:lnTo>
                    <a:pt x="39157" y="22313"/>
                  </a:lnTo>
                  <a:lnTo>
                    <a:pt x="39261" y="21343"/>
                  </a:lnTo>
                  <a:lnTo>
                    <a:pt x="39322" y="20373"/>
                  </a:lnTo>
                  <a:lnTo>
                    <a:pt x="39343" y="19424"/>
                  </a:lnTo>
                  <a:lnTo>
                    <a:pt x="39302" y="18474"/>
                  </a:lnTo>
                  <a:lnTo>
                    <a:pt x="39219" y="17525"/>
                  </a:lnTo>
                  <a:lnTo>
                    <a:pt x="39095" y="16575"/>
                  </a:lnTo>
                  <a:lnTo>
                    <a:pt x="38930" y="15646"/>
                  </a:lnTo>
                  <a:lnTo>
                    <a:pt x="38703" y="14738"/>
                  </a:lnTo>
                  <a:lnTo>
                    <a:pt x="38456" y="13830"/>
                  </a:lnTo>
                  <a:lnTo>
                    <a:pt x="38146" y="12922"/>
                  </a:lnTo>
                  <a:lnTo>
                    <a:pt x="37795" y="12055"/>
                  </a:lnTo>
                  <a:lnTo>
                    <a:pt x="37423" y="11188"/>
                  </a:lnTo>
                  <a:lnTo>
                    <a:pt x="36990" y="10341"/>
                  </a:lnTo>
                  <a:lnTo>
                    <a:pt x="36515" y="9536"/>
                  </a:lnTo>
                  <a:lnTo>
                    <a:pt x="36020" y="8731"/>
                  </a:lnTo>
                  <a:lnTo>
                    <a:pt x="35463" y="7968"/>
                  </a:lnTo>
                  <a:lnTo>
                    <a:pt x="34885" y="7204"/>
                  </a:lnTo>
                  <a:lnTo>
                    <a:pt x="34265" y="6482"/>
                  </a:lnTo>
                  <a:lnTo>
                    <a:pt x="33605" y="5800"/>
                  </a:lnTo>
                  <a:lnTo>
                    <a:pt x="32903" y="5119"/>
                  </a:lnTo>
                  <a:lnTo>
                    <a:pt x="32181" y="4500"/>
                  </a:lnTo>
                  <a:lnTo>
                    <a:pt x="31417" y="3901"/>
                  </a:lnTo>
                  <a:lnTo>
                    <a:pt x="30612" y="3344"/>
                  </a:lnTo>
                  <a:lnTo>
                    <a:pt x="29786" y="2807"/>
                  </a:lnTo>
                  <a:lnTo>
                    <a:pt x="29353" y="2560"/>
                  </a:lnTo>
                  <a:lnTo>
                    <a:pt x="28919" y="2312"/>
                  </a:lnTo>
                  <a:lnTo>
                    <a:pt x="28486" y="2085"/>
                  </a:lnTo>
                  <a:lnTo>
                    <a:pt x="28032" y="1879"/>
                  </a:lnTo>
                  <a:lnTo>
                    <a:pt x="27578" y="1672"/>
                  </a:lnTo>
                  <a:lnTo>
                    <a:pt x="27103" y="1466"/>
                  </a:lnTo>
                  <a:lnTo>
                    <a:pt x="26628" y="1280"/>
                  </a:lnTo>
                  <a:lnTo>
                    <a:pt x="26153" y="1115"/>
                  </a:lnTo>
                  <a:lnTo>
                    <a:pt x="25679" y="950"/>
                  </a:lnTo>
                  <a:lnTo>
                    <a:pt x="25204" y="805"/>
                  </a:lnTo>
                  <a:lnTo>
                    <a:pt x="24729" y="661"/>
                  </a:lnTo>
                  <a:lnTo>
                    <a:pt x="24254" y="537"/>
                  </a:lnTo>
                  <a:lnTo>
                    <a:pt x="23284" y="330"/>
                  </a:lnTo>
                  <a:lnTo>
                    <a:pt x="22314" y="186"/>
                  </a:lnTo>
                  <a:lnTo>
                    <a:pt x="21365" y="62"/>
                  </a:lnTo>
                  <a:lnTo>
                    <a:pt x="203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"/>
            <p:cNvSpPr/>
            <p:nvPr/>
          </p:nvSpPr>
          <p:spPr>
            <a:xfrm>
              <a:off x="2746425" y="978625"/>
              <a:ext cx="983600" cy="981500"/>
            </a:xfrm>
            <a:custGeom>
              <a:rect b="b" l="l" r="r" t="t"/>
              <a:pathLst>
                <a:path extrusionOk="0" fill="none" h="39260" w="39344">
                  <a:moveTo>
                    <a:pt x="37878" y="27082"/>
                  </a:moveTo>
                  <a:lnTo>
                    <a:pt x="37878" y="27082"/>
                  </a:lnTo>
                  <a:lnTo>
                    <a:pt x="37671" y="27536"/>
                  </a:lnTo>
                  <a:lnTo>
                    <a:pt x="37465" y="28010"/>
                  </a:lnTo>
                  <a:lnTo>
                    <a:pt x="37258" y="28444"/>
                  </a:lnTo>
                  <a:lnTo>
                    <a:pt x="37031" y="28898"/>
                  </a:lnTo>
                  <a:lnTo>
                    <a:pt x="36784" y="29331"/>
                  </a:lnTo>
                  <a:lnTo>
                    <a:pt x="36536" y="29765"/>
                  </a:lnTo>
                  <a:lnTo>
                    <a:pt x="36288" y="30178"/>
                  </a:lnTo>
                  <a:lnTo>
                    <a:pt x="36020" y="30591"/>
                  </a:lnTo>
                  <a:lnTo>
                    <a:pt x="35442" y="31375"/>
                  </a:lnTo>
                  <a:lnTo>
                    <a:pt x="34843" y="32139"/>
                  </a:lnTo>
                  <a:lnTo>
                    <a:pt x="34224" y="32861"/>
                  </a:lnTo>
                  <a:lnTo>
                    <a:pt x="33564" y="33563"/>
                  </a:lnTo>
                  <a:lnTo>
                    <a:pt x="32862" y="34223"/>
                  </a:lnTo>
                  <a:lnTo>
                    <a:pt x="32139" y="34843"/>
                  </a:lnTo>
                  <a:lnTo>
                    <a:pt x="31396" y="35421"/>
                  </a:lnTo>
                  <a:lnTo>
                    <a:pt x="30612" y="35957"/>
                  </a:lnTo>
                  <a:lnTo>
                    <a:pt x="29807" y="36473"/>
                  </a:lnTo>
                  <a:lnTo>
                    <a:pt x="29002" y="36927"/>
                  </a:lnTo>
                  <a:lnTo>
                    <a:pt x="28156" y="37361"/>
                  </a:lnTo>
                  <a:lnTo>
                    <a:pt x="27289" y="37732"/>
                  </a:lnTo>
                  <a:lnTo>
                    <a:pt x="26422" y="38083"/>
                  </a:lnTo>
                  <a:lnTo>
                    <a:pt x="25513" y="38393"/>
                  </a:lnTo>
                  <a:lnTo>
                    <a:pt x="24605" y="38641"/>
                  </a:lnTo>
                  <a:lnTo>
                    <a:pt x="23697" y="38847"/>
                  </a:lnTo>
                  <a:lnTo>
                    <a:pt x="22768" y="39033"/>
                  </a:lnTo>
                  <a:lnTo>
                    <a:pt x="21819" y="39157"/>
                  </a:lnTo>
                  <a:lnTo>
                    <a:pt x="20869" y="39239"/>
                  </a:lnTo>
                  <a:lnTo>
                    <a:pt x="19920" y="39260"/>
                  </a:lnTo>
                  <a:lnTo>
                    <a:pt x="18950" y="39260"/>
                  </a:lnTo>
                  <a:lnTo>
                    <a:pt x="17979" y="39198"/>
                  </a:lnTo>
                  <a:lnTo>
                    <a:pt x="17030" y="39074"/>
                  </a:lnTo>
                  <a:lnTo>
                    <a:pt x="16060" y="38930"/>
                  </a:lnTo>
                  <a:lnTo>
                    <a:pt x="15090" y="38723"/>
                  </a:lnTo>
                  <a:lnTo>
                    <a:pt x="14615" y="38599"/>
                  </a:lnTo>
                  <a:lnTo>
                    <a:pt x="14140" y="38455"/>
                  </a:lnTo>
                  <a:lnTo>
                    <a:pt x="13665" y="38310"/>
                  </a:lnTo>
                  <a:lnTo>
                    <a:pt x="13191" y="38145"/>
                  </a:lnTo>
                  <a:lnTo>
                    <a:pt x="12716" y="37980"/>
                  </a:lnTo>
                  <a:lnTo>
                    <a:pt x="12241" y="37794"/>
                  </a:lnTo>
                  <a:lnTo>
                    <a:pt x="12241" y="37794"/>
                  </a:lnTo>
                  <a:lnTo>
                    <a:pt x="11766" y="37588"/>
                  </a:lnTo>
                  <a:lnTo>
                    <a:pt x="11312" y="37382"/>
                  </a:lnTo>
                  <a:lnTo>
                    <a:pt x="10858" y="37175"/>
                  </a:lnTo>
                  <a:lnTo>
                    <a:pt x="10425" y="36927"/>
                  </a:lnTo>
                  <a:lnTo>
                    <a:pt x="9991" y="36700"/>
                  </a:lnTo>
                  <a:lnTo>
                    <a:pt x="9558" y="36453"/>
                  </a:lnTo>
                  <a:lnTo>
                    <a:pt x="8732" y="35916"/>
                  </a:lnTo>
                  <a:lnTo>
                    <a:pt x="7927" y="35359"/>
                  </a:lnTo>
                  <a:lnTo>
                    <a:pt x="7163" y="34760"/>
                  </a:lnTo>
                  <a:lnTo>
                    <a:pt x="6441" y="34120"/>
                  </a:lnTo>
                  <a:lnTo>
                    <a:pt x="5739" y="33460"/>
                  </a:lnTo>
                  <a:lnTo>
                    <a:pt x="5079" y="32779"/>
                  </a:lnTo>
                  <a:lnTo>
                    <a:pt x="4459" y="32056"/>
                  </a:lnTo>
                  <a:lnTo>
                    <a:pt x="3881" y="31292"/>
                  </a:lnTo>
                  <a:lnTo>
                    <a:pt x="3324" y="30529"/>
                  </a:lnTo>
                  <a:lnTo>
                    <a:pt x="2829" y="29724"/>
                  </a:lnTo>
                  <a:lnTo>
                    <a:pt x="2354" y="28898"/>
                  </a:lnTo>
                  <a:lnTo>
                    <a:pt x="1941" y="28072"/>
                  </a:lnTo>
                  <a:lnTo>
                    <a:pt x="1549" y="27205"/>
                  </a:lnTo>
                  <a:lnTo>
                    <a:pt x="1198" y="26338"/>
                  </a:lnTo>
                  <a:lnTo>
                    <a:pt x="888" y="25430"/>
                  </a:lnTo>
                  <a:lnTo>
                    <a:pt x="641" y="24522"/>
                  </a:lnTo>
                  <a:lnTo>
                    <a:pt x="414" y="23614"/>
                  </a:lnTo>
                  <a:lnTo>
                    <a:pt x="249" y="22685"/>
                  </a:lnTo>
                  <a:lnTo>
                    <a:pt x="125" y="21735"/>
                  </a:lnTo>
                  <a:lnTo>
                    <a:pt x="42" y="20786"/>
                  </a:lnTo>
                  <a:lnTo>
                    <a:pt x="1" y="19836"/>
                  </a:lnTo>
                  <a:lnTo>
                    <a:pt x="22" y="18887"/>
                  </a:lnTo>
                  <a:lnTo>
                    <a:pt x="83" y="17917"/>
                  </a:lnTo>
                  <a:lnTo>
                    <a:pt x="187" y="16947"/>
                  </a:lnTo>
                  <a:lnTo>
                    <a:pt x="331" y="15997"/>
                  </a:lnTo>
                  <a:lnTo>
                    <a:pt x="434" y="15522"/>
                  </a:lnTo>
                  <a:lnTo>
                    <a:pt x="538" y="15027"/>
                  </a:lnTo>
                  <a:lnTo>
                    <a:pt x="661" y="14552"/>
                  </a:lnTo>
                  <a:lnTo>
                    <a:pt x="806" y="14078"/>
                  </a:lnTo>
                  <a:lnTo>
                    <a:pt x="950" y="13603"/>
                  </a:lnTo>
                  <a:lnTo>
                    <a:pt x="1116" y="13128"/>
                  </a:lnTo>
                  <a:lnTo>
                    <a:pt x="1281" y="12653"/>
                  </a:lnTo>
                  <a:lnTo>
                    <a:pt x="1466" y="12179"/>
                  </a:lnTo>
                  <a:lnTo>
                    <a:pt x="1466" y="12179"/>
                  </a:lnTo>
                  <a:lnTo>
                    <a:pt x="1673" y="11724"/>
                  </a:lnTo>
                  <a:lnTo>
                    <a:pt x="1879" y="11250"/>
                  </a:lnTo>
                  <a:lnTo>
                    <a:pt x="2086" y="10796"/>
                  </a:lnTo>
                  <a:lnTo>
                    <a:pt x="2313" y="10362"/>
                  </a:lnTo>
                  <a:lnTo>
                    <a:pt x="2560" y="9929"/>
                  </a:lnTo>
                  <a:lnTo>
                    <a:pt x="2808" y="9495"/>
                  </a:lnTo>
                  <a:lnTo>
                    <a:pt x="3076" y="9082"/>
                  </a:lnTo>
                  <a:lnTo>
                    <a:pt x="3345" y="8670"/>
                  </a:lnTo>
                  <a:lnTo>
                    <a:pt x="3902" y="7885"/>
                  </a:lnTo>
                  <a:lnTo>
                    <a:pt x="4501" y="7121"/>
                  </a:lnTo>
                  <a:lnTo>
                    <a:pt x="5120" y="6378"/>
                  </a:lnTo>
                  <a:lnTo>
                    <a:pt x="5780" y="5697"/>
                  </a:lnTo>
                  <a:lnTo>
                    <a:pt x="6482" y="5037"/>
                  </a:lnTo>
                  <a:lnTo>
                    <a:pt x="7205" y="4417"/>
                  </a:lnTo>
                  <a:lnTo>
                    <a:pt x="7948" y="3839"/>
                  </a:lnTo>
                  <a:lnTo>
                    <a:pt x="8732" y="3303"/>
                  </a:lnTo>
                  <a:lnTo>
                    <a:pt x="9537" y="2787"/>
                  </a:lnTo>
                  <a:lnTo>
                    <a:pt x="10342" y="2333"/>
                  </a:lnTo>
                  <a:lnTo>
                    <a:pt x="11188" y="1899"/>
                  </a:lnTo>
                  <a:lnTo>
                    <a:pt x="12055" y="1528"/>
                  </a:lnTo>
                  <a:lnTo>
                    <a:pt x="12943" y="1177"/>
                  </a:lnTo>
                  <a:lnTo>
                    <a:pt x="13831" y="867"/>
                  </a:lnTo>
                  <a:lnTo>
                    <a:pt x="14739" y="619"/>
                  </a:lnTo>
                  <a:lnTo>
                    <a:pt x="15647" y="413"/>
                  </a:lnTo>
                  <a:lnTo>
                    <a:pt x="16596" y="227"/>
                  </a:lnTo>
                  <a:lnTo>
                    <a:pt x="17525" y="103"/>
                  </a:lnTo>
                  <a:lnTo>
                    <a:pt x="18475" y="21"/>
                  </a:lnTo>
                  <a:lnTo>
                    <a:pt x="19424" y="0"/>
                  </a:lnTo>
                  <a:lnTo>
                    <a:pt x="20394" y="0"/>
                  </a:lnTo>
                  <a:lnTo>
                    <a:pt x="21365" y="62"/>
                  </a:lnTo>
                  <a:lnTo>
                    <a:pt x="22314" y="186"/>
                  </a:lnTo>
                  <a:lnTo>
                    <a:pt x="23284" y="330"/>
                  </a:lnTo>
                  <a:lnTo>
                    <a:pt x="24254" y="537"/>
                  </a:lnTo>
                  <a:lnTo>
                    <a:pt x="24729" y="661"/>
                  </a:lnTo>
                  <a:lnTo>
                    <a:pt x="25204" y="805"/>
                  </a:lnTo>
                  <a:lnTo>
                    <a:pt x="25679" y="950"/>
                  </a:lnTo>
                  <a:lnTo>
                    <a:pt x="26153" y="1115"/>
                  </a:lnTo>
                  <a:lnTo>
                    <a:pt x="26628" y="1280"/>
                  </a:lnTo>
                  <a:lnTo>
                    <a:pt x="27103" y="1466"/>
                  </a:lnTo>
                  <a:lnTo>
                    <a:pt x="27103" y="1466"/>
                  </a:lnTo>
                  <a:lnTo>
                    <a:pt x="27578" y="1672"/>
                  </a:lnTo>
                  <a:lnTo>
                    <a:pt x="28032" y="1879"/>
                  </a:lnTo>
                  <a:lnTo>
                    <a:pt x="28486" y="2085"/>
                  </a:lnTo>
                  <a:lnTo>
                    <a:pt x="28919" y="2312"/>
                  </a:lnTo>
                  <a:lnTo>
                    <a:pt x="29353" y="2560"/>
                  </a:lnTo>
                  <a:lnTo>
                    <a:pt x="29786" y="2807"/>
                  </a:lnTo>
                  <a:lnTo>
                    <a:pt x="30612" y="3344"/>
                  </a:lnTo>
                  <a:lnTo>
                    <a:pt x="31417" y="3901"/>
                  </a:lnTo>
                  <a:lnTo>
                    <a:pt x="32181" y="4500"/>
                  </a:lnTo>
                  <a:lnTo>
                    <a:pt x="32903" y="5119"/>
                  </a:lnTo>
                  <a:lnTo>
                    <a:pt x="33605" y="5800"/>
                  </a:lnTo>
                  <a:lnTo>
                    <a:pt x="34265" y="6482"/>
                  </a:lnTo>
                  <a:lnTo>
                    <a:pt x="34885" y="7204"/>
                  </a:lnTo>
                  <a:lnTo>
                    <a:pt x="35463" y="7968"/>
                  </a:lnTo>
                  <a:lnTo>
                    <a:pt x="36020" y="8731"/>
                  </a:lnTo>
                  <a:lnTo>
                    <a:pt x="36515" y="9536"/>
                  </a:lnTo>
                  <a:lnTo>
                    <a:pt x="36990" y="10341"/>
                  </a:lnTo>
                  <a:lnTo>
                    <a:pt x="37423" y="11188"/>
                  </a:lnTo>
                  <a:lnTo>
                    <a:pt x="37795" y="12055"/>
                  </a:lnTo>
                  <a:lnTo>
                    <a:pt x="38146" y="12922"/>
                  </a:lnTo>
                  <a:lnTo>
                    <a:pt x="38456" y="13830"/>
                  </a:lnTo>
                  <a:lnTo>
                    <a:pt x="38703" y="14738"/>
                  </a:lnTo>
                  <a:lnTo>
                    <a:pt x="38930" y="15646"/>
                  </a:lnTo>
                  <a:lnTo>
                    <a:pt x="39095" y="16575"/>
                  </a:lnTo>
                  <a:lnTo>
                    <a:pt x="39219" y="17525"/>
                  </a:lnTo>
                  <a:lnTo>
                    <a:pt x="39302" y="18474"/>
                  </a:lnTo>
                  <a:lnTo>
                    <a:pt x="39343" y="19424"/>
                  </a:lnTo>
                  <a:lnTo>
                    <a:pt x="39322" y="20373"/>
                  </a:lnTo>
                  <a:lnTo>
                    <a:pt x="39261" y="21343"/>
                  </a:lnTo>
                  <a:lnTo>
                    <a:pt x="39157" y="22313"/>
                  </a:lnTo>
                  <a:lnTo>
                    <a:pt x="39013" y="23263"/>
                  </a:lnTo>
                  <a:lnTo>
                    <a:pt x="38910" y="23738"/>
                  </a:lnTo>
                  <a:lnTo>
                    <a:pt x="38806" y="24233"/>
                  </a:lnTo>
                  <a:lnTo>
                    <a:pt x="38683" y="24708"/>
                  </a:lnTo>
                  <a:lnTo>
                    <a:pt x="38538" y="25183"/>
                  </a:lnTo>
                  <a:lnTo>
                    <a:pt x="38394" y="25657"/>
                  </a:lnTo>
                  <a:lnTo>
                    <a:pt x="38228" y="26132"/>
                  </a:lnTo>
                  <a:lnTo>
                    <a:pt x="38063" y="26607"/>
                  </a:lnTo>
                  <a:lnTo>
                    <a:pt x="37878" y="2708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"/>
            <p:cNvSpPr/>
            <p:nvPr/>
          </p:nvSpPr>
          <p:spPr>
            <a:xfrm>
              <a:off x="2741275" y="973975"/>
              <a:ext cx="990800" cy="989775"/>
            </a:xfrm>
            <a:custGeom>
              <a:rect b="b" l="l" r="r" t="t"/>
              <a:pathLst>
                <a:path extrusionOk="0" h="39591" w="39632">
                  <a:moveTo>
                    <a:pt x="19981" y="0"/>
                  </a:moveTo>
                  <a:lnTo>
                    <a:pt x="19259" y="21"/>
                  </a:lnTo>
                  <a:lnTo>
                    <a:pt x="17855" y="104"/>
                  </a:lnTo>
                  <a:lnTo>
                    <a:pt x="17133" y="186"/>
                  </a:lnTo>
                  <a:lnTo>
                    <a:pt x="16431" y="310"/>
                  </a:lnTo>
                  <a:lnTo>
                    <a:pt x="16059" y="351"/>
                  </a:lnTo>
                  <a:lnTo>
                    <a:pt x="15708" y="434"/>
                  </a:lnTo>
                  <a:lnTo>
                    <a:pt x="15007" y="599"/>
                  </a:lnTo>
                  <a:lnTo>
                    <a:pt x="14635" y="702"/>
                  </a:lnTo>
                  <a:lnTo>
                    <a:pt x="14284" y="785"/>
                  </a:lnTo>
                  <a:lnTo>
                    <a:pt x="13582" y="1012"/>
                  </a:lnTo>
                  <a:lnTo>
                    <a:pt x="12199" y="1528"/>
                  </a:lnTo>
                  <a:lnTo>
                    <a:pt x="11518" y="1838"/>
                  </a:lnTo>
                  <a:lnTo>
                    <a:pt x="10837" y="2168"/>
                  </a:lnTo>
                  <a:lnTo>
                    <a:pt x="10156" y="2519"/>
                  </a:lnTo>
                  <a:lnTo>
                    <a:pt x="9846" y="2704"/>
                  </a:lnTo>
                  <a:lnTo>
                    <a:pt x="9516" y="2911"/>
                  </a:lnTo>
                  <a:lnTo>
                    <a:pt x="8876" y="3324"/>
                  </a:lnTo>
                  <a:lnTo>
                    <a:pt x="8236" y="3736"/>
                  </a:lnTo>
                  <a:lnTo>
                    <a:pt x="7617" y="4211"/>
                  </a:lnTo>
                  <a:lnTo>
                    <a:pt x="7019" y="4686"/>
                  </a:lnTo>
                  <a:lnTo>
                    <a:pt x="6441" y="5202"/>
                  </a:lnTo>
                  <a:lnTo>
                    <a:pt x="5863" y="5718"/>
                  </a:lnTo>
                  <a:lnTo>
                    <a:pt x="5326" y="6296"/>
                  </a:lnTo>
                  <a:lnTo>
                    <a:pt x="4810" y="6874"/>
                  </a:lnTo>
                  <a:lnTo>
                    <a:pt x="4315" y="7493"/>
                  </a:lnTo>
                  <a:lnTo>
                    <a:pt x="3840" y="8112"/>
                  </a:lnTo>
                  <a:lnTo>
                    <a:pt x="3386" y="8773"/>
                  </a:lnTo>
                  <a:lnTo>
                    <a:pt x="2952" y="9433"/>
                  </a:lnTo>
                  <a:lnTo>
                    <a:pt x="2539" y="10135"/>
                  </a:lnTo>
                  <a:lnTo>
                    <a:pt x="2168" y="10837"/>
                  </a:lnTo>
                  <a:lnTo>
                    <a:pt x="1817" y="11560"/>
                  </a:lnTo>
                  <a:lnTo>
                    <a:pt x="1487" y="12282"/>
                  </a:lnTo>
                  <a:lnTo>
                    <a:pt x="1198" y="13046"/>
                  </a:lnTo>
                  <a:lnTo>
                    <a:pt x="950" y="13809"/>
                  </a:lnTo>
                  <a:lnTo>
                    <a:pt x="723" y="14573"/>
                  </a:lnTo>
                  <a:lnTo>
                    <a:pt x="537" y="15358"/>
                  </a:lnTo>
                  <a:lnTo>
                    <a:pt x="372" y="16121"/>
                  </a:lnTo>
                  <a:lnTo>
                    <a:pt x="228" y="16906"/>
                  </a:lnTo>
                  <a:lnTo>
                    <a:pt x="145" y="17690"/>
                  </a:lnTo>
                  <a:lnTo>
                    <a:pt x="62" y="18474"/>
                  </a:lnTo>
                  <a:lnTo>
                    <a:pt x="21" y="19259"/>
                  </a:lnTo>
                  <a:lnTo>
                    <a:pt x="0" y="20043"/>
                  </a:lnTo>
                  <a:lnTo>
                    <a:pt x="42" y="20827"/>
                  </a:lnTo>
                  <a:lnTo>
                    <a:pt x="104" y="21591"/>
                  </a:lnTo>
                  <a:lnTo>
                    <a:pt x="186" y="22355"/>
                  </a:lnTo>
                  <a:lnTo>
                    <a:pt x="310" y="23119"/>
                  </a:lnTo>
                  <a:lnTo>
                    <a:pt x="455" y="23862"/>
                  </a:lnTo>
                  <a:lnTo>
                    <a:pt x="640" y="24605"/>
                  </a:lnTo>
                  <a:lnTo>
                    <a:pt x="723" y="24976"/>
                  </a:lnTo>
                  <a:lnTo>
                    <a:pt x="826" y="25348"/>
                  </a:lnTo>
                  <a:lnTo>
                    <a:pt x="1053" y="26070"/>
                  </a:lnTo>
                  <a:lnTo>
                    <a:pt x="1301" y="26772"/>
                  </a:lnTo>
                  <a:lnTo>
                    <a:pt x="1569" y="27474"/>
                  </a:lnTo>
                  <a:lnTo>
                    <a:pt x="2209" y="28816"/>
                  </a:lnTo>
                  <a:lnTo>
                    <a:pt x="2560" y="29476"/>
                  </a:lnTo>
                  <a:lnTo>
                    <a:pt x="2746" y="29786"/>
                  </a:lnTo>
                  <a:lnTo>
                    <a:pt x="2932" y="30095"/>
                  </a:lnTo>
                  <a:lnTo>
                    <a:pt x="3117" y="30405"/>
                  </a:lnTo>
                  <a:lnTo>
                    <a:pt x="3324" y="30715"/>
                  </a:lnTo>
                  <a:lnTo>
                    <a:pt x="3737" y="31313"/>
                  </a:lnTo>
                  <a:lnTo>
                    <a:pt x="4603" y="32448"/>
                  </a:lnTo>
                  <a:lnTo>
                    <a:pt x="5553" y="33501"/>
                  </a:lnTo>
                  <a:lnTo>
                    <a:pt x="6048" y="34017"/>
                  </a:lnTo>
                  <a:lnTo>
                    <a:pt x="6317" y="34244"/>
                  </a:lnTo>
                  <a:lnTo>
                    <a:pt x="6585" y="34492"/>
                  </a:lnTo>
                  <a:lnTo>
                    <a:pt x="7101" y="34946"/>
                  </a:lnTo>
                  <a:lnTo>
                    <a:pt x="7638" y="35380"/>
                  </a:lnTo>
                  <a:lnTo>
                    <a:pt x="8174" y="35813"/>
                  </a:lnTo>
                  <a:lnTo>
                    <a:pt x="8732" y="36205"/>
                  </a:lnTo>
                  <a:lnTo>
                    <a:pt x="9310" y="36556"/>
                  </a:lnTo>
                  <a:lnTo>
                    <a:pt x="9888" y="36907"/>
                  </a:lnTo>
                  <a:lnTo>
                    <a:pt x="10466" y="37237"/>
                  </a:lnTo>
                  <a:lnTo>
                    <a:pt x="11064" y="37526"/>
                  </a:lnTo>
                  <a:lnTo>
                    <a:pt x="11663" y="37815"/>
                  </a:lnTo>
                  <a:lnTo>
                    <a:pt x="12261" y="38063"/>
                  </a:lnTo>
                  <a:lnTo>
                    <a:pt x="12860" y="38311"/>
                  </a:lnTo>
                  <a:lnTo>
                    <a:pt x="13479" y="38517"/>
                  </a:lnTo>
                  <a:lnTo>
                    <a:pt x="14078" y="38723"/>
                  </a:lnTo>
                  <a:lnTo>
                    <a:pt x="14697" y="38909"/>
                  </a:lnTo>
                  <a:lnTo>
                    <a:pt x="15296" y="39054"/>
                  </a:lnTo>
                  <a:lnTo>
                    <a:pt x="15894" y="39198"/>
                  </a:lnTo>
                  <a:lnTo>
                    <a:pt x="16513" y="39322"/>
                  </a:lnTo>
                  <a:lnTo>
                    <a:pt x="17112" y="39405"/>
                  </a:lnTo>
                  <a:lnTo>
                    <a:pt x="17711" y="39487"/>
                  </a:lnTo>
                  <a:lnTo>
                    <a:pt x="18309" y="39549"/>
                  </a:lnTo>
                  <a:lnTo>
                    <a:pt x="18908" y="39590"/>
                  </a:lnTo>
                  <a:lnTo>
                    <a:pt x="20662" y="39590"/>
                  </a:lnTo>
                  <a:lnTo>
                    <a:pt x="21240" y="39549"/>
                  </a:lnTo>
                  <a:lnTo>
                    <a:pt x="21798" y="39487"/>
                  </a:lnTo>
                  <a:lnTo>
                    <a:pt x="22355" y="39425"/>
                  </a:lnTo>
                  <a:lnTo>
                    <a:pt x="22912" y="39343"/>
                  </a:lnTo>
                  <a:lnTo>
                    <a:pt x="23449" y="39260"/>
                  </a:lnTo>
                  <a:lnTo>
                    <a:pt x="23986" y="39157"/>
                  </a:lnTo>
                  <a:lnTo>
                    <a:pt x="24502" y="39033"/>
                  </a:lnTo>
                  <a:lnTo>
                    <a:pt x="25018" y="38909"/>
                  </a:lnTo>
                  <a:lnTo>
                    <a:pt x="25513" y="38765"/>
                  </a:lnTo>
                  <a:lnTo>
                    <a:pt x="26008" y="38600"/>
                  </a:lnTo>
                  <a:lnTo>
                    <a:pt x="26504" y="38434"/>
                  </a:lnTo>
                  <a:lnTo>
                    <a:pt x="26979" y="38269"/>
                  </a:lnTo>
                  <a:lnTo>
                    <a:pt x="27433" y="38084"/>
                  </a:lnTo>
                  <a:lnTo>
                    <a:pt x="27887" y="37877"/>
                  </a:lnTo>
                  <a:lnTo>
                    <a:pt x="28754" y="37464"/>
                  </a:lnTo>
                  <a:lnTo>
                    <a:pt x="29579" y="37031"/>
                  </a:lnTo>
                  <a:lnTo>
                    <a:pt x="30364" y="36577"/>
                  </a:lnTo>
                  <a:lnTo>
                    <a:pt x="31086" y="36081"/>
                  </a:lnTo>
                  <a:lnTo>
                    <a:pt x="31788" y="35586"/>
                  </a:lnTo>
                  <a:lnTo>
                    <a:pt x="32428" y="35070"/>
                  </a:lnTo>
                  <a:lnTo>
                    <a:pt x="33026" y="34554"/>
                  </a:lnTo>
                  <a:lnTo>
                    <a:pt x="33584" y="34038"/>
                  </a:lnTo>
                  <a:lnTo>
                    <a:pt x="34100" y="33522"/>
                  </a:lnTo>
                  <a:lnTo>
                    <a:pt x="34575" y="33006"/>
                  </a:lnTo>
                  <a:lnTo>
                    <a:pt x="35008" y="32510"/>
                  </a:lnTo>
                  <a:lnTo>
                    <a:pt x="35400" y="32015"/>
                  </a:lnTo>
                  <a:lnTo>
                    <a:pt x="35772" y="31520"/>
                  </a:lnTo>
                  <a:lnTo>
                    <a:pt x="36102" y="31066"/>
                  </a:lnTo>
                  <a:lnTo>
                    <a:pt x="36391" y="30611"/>
                  </a:lnTo>
                  <a:lnTo>
                    <a:pt x="36886" y="29765"/>
                  </a:lnTo>
                  <a:lnTo>
                    <a:pt x="37113" y="29394"/>
                  </a:lnTo>
                  <a:lnTo>
                    <a:pt x="37299" y="29043"/>
                  </a:lnTo>
                  <a:lnTo>
                    <a:pt x="37588" y="28423"/>
                  </a:lnTo>
                  <a:lnTo>
                    <a:pt x="37960" y="27557"/>
                  </a:lnTo>
                  <a:lnTo>
                    <a:pt x="38084" y="27268"/>
                  </a:lnTo>
                  <a:lnTo>
                    <a:pt x="37939" y="27536"/>
                  </a:lnTo>
                  <a:lnTo>
                    <a:pt x="37506" y="28382"/>
                  </a:lnTo>
                  <a:lnTo>
                    <a:pt x="37217" y="29001"/>
                  </a:lnTo>
                  <a:lnTo>
                    <a:pt x="37010" y="29332"/>
                  </a:lnTo>
                  <a:lnTo>
                    <a:pt x="36783" y="29703"/>
                  </a:lnTo>
                  <a:lnTo>
                    <a:pt x="36267" y="30529"/>
                  </a:lnTo>
                  <a:lnTo>
                    <a:pt x="35978" y="30962"/>
                  </a:lnTo>
                  <a:lnTo>
                    <a:pt x="35627" y="31416"/>
                  </a:lnTo>
                  <a:lnTo>
                    <a:pt x="35276" y="31912"/>
                  </a:lnTo>
                  <a:lnTo>
                    <a:pt x="34884" y="32387"/>
                  </a:lnTo>
                  <a:lnTo>
                    <a:pt x="34430" y="32882"/>
                  </a:lnTo>
                  <a:lnTo>
                    <a:pt x="33955" y="33398"/>
                  </a:lnTo>
                  <a:lnTo>
                    <a:pt x="33439" y="33893"/>
                  </a:lnTo>
                  <a:lnTo>
                    <a:pt x="32882" y="34389"/>
                  </a:lnTo>
                  <a:lnTo>
                    <a:pt x="32283" y="34905"/>
                  </a:lnTo>
                  <a:lnTo>
                    <a:pt x="31644" y="35400"/>
                  </a:lnTo>
                  <a:lnTo>
                    <a:pt x="30962" y="35896"/>
                  </a:lnTo>
                  <a:lnTo>
                    <a:pt x="30219" y="36350"/>
                  </a:lnTo>
                  <a:lnTo>
                    <a:pt x="29456" y="36804"/>
                  </a:lnTo>
                  <a:lnTo>
                    <a:pt x="28630" y="37237"/>
                  </a:lnTo>
                  <a:lnTo>
                    <a:pt x="27784" y="37629"/>
                  </a:lnTo>
                  <a:lnTo>
                    <a:pt x="26875" y="38001"/>
                  </a:lnTo>
                  <a:lnTo>
                    <a:pt x="26401" y="38166"/>
                  </a:lnTo>
                  <a:lnTo>
                    <a:pt x="25926" y="38331"/>
                  </a:lnTo>
                  <a:lnTo>
                    <a:pt x="25431" y="38476"/>
                  </a:lnTo>
                  <a:lnTo>
                    <a:pt x="24935" y="38620"/>
                  </a:lnTo>
                  <a:lnTo>
                    <a:pt x="24440" y="38744"/>
                  </a:lnTo>
                  <a:lnTo>
                    <a:pt x="23924" y="38868"/>
                  </a:lnTo>
                  <a:lnTo>
                    <a:pt x="23387" y="38950"/>
                  </a:lnTo>
                  <a:lnTo>
                    <a:pt x="22850" y="39054"/>
                  </a:lnTo>
                  <a:lnTo>
                    <a:pt x="22314" y="39116"/>
                  </a:lnTo>
                  <a:lnTo>
                    <a:pt x="21777" y="39178"/>
                  </a:lnTo>
                  <a:lnTo>
                    <a:pt x="21220" y="39239"/>
                  </a:lnTo>
                  <a:lnTo>
                    <a:pt x="20642" y="39260"/>
                  </a:lnTo>
                  <a:lnTo>
                    <a:pt x="20084" y="39281"/>
                  </a:lnTo>
                  <a:lnTo>
                    <a:pt x="19506" y="39281"/>
                  </a:lnTo>
                  <a:lnTo>
                    <a:pt x="18929" y="39260"/>
                  </a:lnTo>
                  <a:lnTo>
                    <a:pt x="18351" y="39219"/>
                  </a:lnTo>
                  <a:lnTo>
                    <a:pt x="17752" y="39157"/>
                  </a:lnTo>
                  <a:lnTo>
                    <a:pt x="17153" y="39074"/>
                  </a:lnTo>
                  <a:lnTo>
                    <a:pt x="16575" y="38992"/>
                  </a:lnTo>
                  <a:lnTo>
                    <a:pt x="15977" y="38868"/>
                  </a:lnTo>
                  <a:lnTo>
                    <a:pt x="15378" y="38723"/>
                  </a:lnTo>
                  <a:lnTo>
                    <a:pt x="14780" y="38558"/>
                  </a:lnTo>
                  <a:lnTo>
                    <a:pt x="14181" y="38393"/>
                  </a:lnTo>
                  <a:lnTo>
                    <a:pt x="13582" y="38187"/>
                  </a:lnTo>
                  <a:lnTo>
                    <a:pt x="12984" y="37980"/>
                  </a:lnTo>
                  <a:lnTo>
                    <a:pt x="12406" y="37733"/>
                  </a:lnTo>
                  <a:lnTo>
                    <a:pt x="11807" y="37485"/>
                  </a:lnTo>
                  <a:lnTo>
                    <a:pt x="11229" y="37217"/>
                  </a:lnTo>
                  <a:lnTo>
                    <a:pt x="10651" y="36907"/>
                  </a:lnTo>
                  <a:lnTo>
                    <a:pt x="10073" y="36597"/>
                  </a:lnTo>
                  <a:lnTo>
                    <a:pt x="9495" y="36246"/>
                  </a:lnTo>
                  <a:lnTo>
                    <a:pt x="8938" y="35896"/>
                  </a:lnTo>
                  <a:lnTo>
                    <a:pt x="8401" y="35503"/>
                  </a:lnTo>
                  <a:lnTo>
                    <a:pt x="7865" y="35091"/>
                  </a:lnTo>
                  <a:lnTo>
                    <a:pt x="7349" y="34657"/>
                  </a:lnTo>
                  <a:lnTo>
                    <a:pt x="6833" y="34203"/>
                  </a:lnTo>
                  <a:lnTo>
                    <a:pt x="6564" y="33976"/>
                  </a:lnTo>
                  <a:lnTo>
                    <a:pt x="6317" y="33749"/>
                  </a:lnTo>
                  <a:lnTo>
                    <a:pt x="5842" y="33253"/>
                  </a:lnTo>
                  <a:lnTo>
                    <a:pt x="4913" y="32201"/>
                  </a:lnTo>
                  <a:lnTo>
                    <a:pt x="4046" y="31086"/>
                  </a:lnTo>
                  <a:lnTo>
                    <a:pt x="3633" y="30508"/>
                  </a:lnTo>
                  <a:lnTo>
                    <a:pt x="3448" y="30199"/>
                  </a:lnTo>
                  <a:lnTo>
                    <a:pt x="3282" y="29889"/>
                  </a:lnTo>
                  <a:lnTo>
                    <a:pt x="3076" y="29579"/>
                  </a:lnTo>
                  <a:lnTo>
                    <a:pt x="2911" y="29270"/>
                  </a:lnTo>
                  <a:lnTo>
                    <a:pt x="2560" y="28630"/>
                  </a:lnTo>
                  <a:lnTo>
                    <a:pt x="1941" y="27329"/>
                  </a:lnTo>
                  <a:lnTo>
                    <a:pt x="1445" y="25946"/>
                  </a:lnTo>
                  <a:lnTo>
                    <a:pt x="1218" y="25224"/>
                  </a:lnTo>
                  <a:lnTo>
                    <a:pt x="1115" y="24873"/>
                  </a:lnTo>
                  <a:lnTo>
                    <a:pt x="1033" y="24522"/>
                  </a:lnTo>
                  <a:lnTo>
                    <a:pt x="867" y="23779"/>
                  </a:lnTo>
                  <a:lnTo>
                    <a:pt x="723" y="23057"/>
                  </a:lnTo>
                  <a:lnTo>
                    <a:pt x="599" y="22314"/>
                  </a:lnTo>
                  <a:lnTo>
                    <a:pt x="517" y="21550"/>
                  </a:lnTo>
                  <a:lnTo>
                    <a:pt x="455" y="20807"/>
                  </a:lnTo>
                  <a:lnTo>
                    <a:pt x="413" y="20043"/>
                  </a:lnTo>
                  <a:lnTo>
                    <a:pt x="434" y="19279"/>
                  </a:lnTo>
                  <a:lnTo>
                    <a:pt x="475" y="18495"/>
                  </a:lnTo>
                  <a:lnTo>
                    <a:pt x="537" y="17731"/>
                  </a:lnTo>
                  <a:lnTo>
                    <a:pt x="640" y="16968"/>
                  </a:lnTo>
                  <a:lnTo>
                    <a:pt x="785" y="16204"/>
                  </a:lnTo>
                  <a:lnTo>
                    <a:pt x="929" y="15440"/>
                  </a:lnTo>
                  <a:lnTo>
                    <a:pt x="1115" y="14676"/>
                  </a:lnTo>
                  <a:lnTo>
                    <a:pt x="1342" y="13933"/>
                  </a:lnTo>
                  <a:lnTo>
                    <a:pt x="1590" y="13190"/>
                  </a:lnTo>
                  <a:lnTo>
                    <a:pt x="1858" y="12447"/>
                  </a:lnTo>
                  <a:lnTo>
                    <a:pt x="2188" y="11725"/>
                  </a:lnTo>
                  <a:lnTo>
                    <a:pt x="2539" y="11023"/>
                  </a:lnTo>
                  <a:lnTo>
                    <a:pt x="2911" y="10321"/>
                  </a:lnTo>
                  <a:lnTo>
                    <a:pt x="3303" y="9661"/>
                  </a:lnTo>
                  <a:lnTo>
                    <a:pt x="3716" y="9000"/>
                  </a:lnTo>
                  <a:lnTo>
                    <a:pt x="4170" y="8360"/>
                  </a:lnTo>
                  <a:lnTo>
                    <a:pt x="4624" y="7741"/>
                  </a:lnTo>
                  <a:lnTo>
                    <a:pt x="5120" y="7142"/>
                  </a:lnTo>
                  <a:lnTo>
                    <a:pt x="5615" y="6564"/>
                  </a:lnTo>
                  <a:lnTo>
                    <a:pt x="6152" y="6007"/>
                  </a:lnTo>
                  <a:lnTo>
                    <a:pt x="6709" y="5491"/>
                  </a:lnTo>
                  <a:lnTo>
                    <a:pt x="7287" y="4996"/>
                  </a:lnTo>
                  <a:lnTo>
                    <a:pt x="7865" y="4521"/>
                  </a:lnTo>
                  <a:lnTo>
                    <a:pt x="8484" y="4067"/>
                  </a:lnTo>
                  <a:lnTo>
                    <a:pt x="9103" y="3654"/>
                  </a:lnTo>
                  <a:lnTo>
                    <a:pt x="9723" y="3241"/>
                  </a:lnTo>
                  <a:lnTo>
                    <a:pt x="10032" y="3055"/>
                  </a:lnTo>
                  <a:lnTo>
                    <a:pt x="10362" y="2870"/>
                  </a:lnTo>
                  <a:lnTo>
                    <a:pt x="11023" y="2519"/>
                  </a:lnTo>
                  <a:lnTo>
                    <a:pt x="12344" y="1879"/>
                  </a:lnTo>
                  <a:lnTo>
                    <a:pt x="13706" y="1383"/>
                  </a:lnTo>
                  <a:lnTo>
                    <a:pt x="14408" y="1177"/>
                  </a:lnTo>
                  <a:lnTo>
                    <a:pt x="14738" y="1074"/>
                  </a:lnTo>
                  <a:lnTo>
                    <a:pt x="15089" y="991"/>
                  </a:lnTo>
                  <a:lnTo>
                    <a:pt x="15791" y="805"/>
                  </a:lnTo>
                  <a:lnTo>
                    <a:pt x="16142" y="744"/>
                  </a:lnTo>
                  <a:lnTo>
                    <a:pt x="16493" y="682"/>
                  </a:lnTo>
                  <a:lnTo>
                    <a:pt x="17195" y="578"/>
                  </a:lnTo>
                  <a:lnTo>
                    <a:pt x="17876" y="475"/>
                  </a:lnTo>
                  <a:lnTo>
                    <a:pt x="19279" y="393"/>
                  </a:lnTo>
                  <a:lnTo>
                    <a:pt x="19961" y="372"/>
                  </a:lnTo>
                  <a:lnTo>
                    <a:pt x="20311" y="393"/>
                  </a:lnTo>
                  <a:lnTo>
                    <a:pt x="20662" y="413"/>
                  </a:lnTo>
                  <a:lnTo>
                    <a:pt x="21344" y="434"/>
                  </a:lnTo>
                  <a:lnTo>
                    <a:pt x="22025" y="496"/>
                  </a:lnTo>
                  <a:lnTo>
                    <a:pt x="22685" y="578"/>
                  </a:lnTo>
                  <a:lnTo>
                    <a:pt x="23346" y="682"/>
                  </a:lnTo>
                  <a:lnTo>
                    <a:pt x="24006" y="826"/>
                  </a:lnTo>
                  <a:lnTo>
                    <a:pt x="24646" y="971"/>
                  </a:lnTo>
                  <a:lnTo>
                    <a:pt x="25265" y="1156"/>
                  </a:lnTo>
                  <a:lnTo>
                    <a:pt x="25885" y="1342"/>
                  </a:lnTo>
                  <a:lnTo>
                    <a:pt x="26504" y="1549"/>
                  </a:lnTo>
                  <a:lnTo>
                    <a:pt x="27102" y="1796"/>
                  </a:lnTo>
                  <a:lnTo>
                    <a:pt x="27701" y="2044"/>
                  </a:lnTo>
                  <a:lnTo>
                    <a:pt x="28279" y="2292"/>
                  </a:lnTo>
                  <a:lnTo>
                    <a:pt x="28836" y="2581"/>
                  </a:lnTo>
                  <a:lnTo>
                    <a:pt x="29373" y="2870"/>
                  </a:lnTo>
                  <a:lnTo>
                    <a:pt x="29910" y="3179"/>
                  </a:lnTo>
                  <a:lnTo>
                    <a:pt x="30446" y="3489"/>
                  </a:lnTo>
                  <a:lnTo>
                    <a:pt x="30942" y="3819"/>
                  </a:lnTo>
                  <a:lnTo>
                    <a:pt x="31437" y="4170"/>
                  </a:lnTo>
                  <a:lnTo>
                    <a:pt x="31912" y="4521"/>
                  </a:lnTo>
                  <a:lnTo>
                    <a:pt x="32387" y="4892"/>
                  </a:lnTo>
                  <a:lnTo>
                    <a:pt x="32820" y="5285"/>
                  </a:lnTo>
                  <a:lnTo>
                    <a:pt x="33254" y="5677"/>
                  </a:lnTo>
                  <a:lnTo>
                    <a:pt x="33666" y="6069"/>
                  </a:lnTo>
                  <a:lnTo>
                    <a:pt x="34059" y="6482"/>
                  </a:lnTo>
                  <a:lnTo>
                    <a:pt x="34430" y="6895"/>
                  </a:lnTo>
                  <a:lnTo>
                    <a:pt x="34802" y="7328"/>
                  </a:lnTo>
                  <a:lnTo>
                    <a:pt x="35153" y="7762"/>
                  </a:lnTo>
                  <a:lnTo>
                    <a:pt x="35483" y="8195"/>
                  </a:lnTo>
                  <a:lnTo>
                    <a:pt x="35813" y="8628"/>
                  </a:lnTo>
                  <a:lnTo>
                    <a:pt x="36102" y="9062"/>
                  </a:lnTo>
                  <a:lnTo>
                    <a:pt x="36391" y="9516"/>
                  </a:lnTo>
                  <a:lnTo>
                    <a:pt x="36659" y="9950"/>
                  </a:lnTo>
                  <a:lnTo>
                    <a:pt x="36928" y="10404"/>
                  </a:lnTo>
                  <a:lnTo>
                    <a:pt x="37175" y="10837"/>
                  </a:lnTo>
                  <a:lnTo>
                    <a:pt x="37402" y="11291"/>
                  </a:lnTo>
                  <a:lnTo>
                    <a:pt x="37609" y="11745"/>
                  </a:lnTo>
                  <a:lnTo>
                    <a:pt x="38001" y="12633"/>
                  </a:lnTo>
                  <a:lnTo>
                    <a:pt x="38331" y="13520"/>
                  </a:lnTo>
                  <a:lnTo>
                    <a:pt x="38620" y="14408"/>
                  </a:lnTo>
                  <a:lnTo>
                    <a:pt x="38847" y="15275"/>
                  </a:lnTo>
                  <a:lnTo>
                    <a:pt x="39054" y="16121"/>
                  </a:lnTo>
                  <a:lnTo>
                    <a:pt x="39198" y="16947"/>
                  </a:lnTo>
                  <a:lnTo>
                    <a:pt x="39301" y="17752"/>
                  </a:lnTo>
                  <a:lnTo>
                    <a:pt x="39363" y="18536"/>
                  </a:lnTo>
                  <a:lnTo>
                    <a:pt x="39425" y="19279"/>
                  </a:lnTo>
                  <a:lnTo>
                    <a:pt x="39425" y="20002"/>
                  </a:lnTo>
                  <a:lnTo>
                    <a:pt x="39425" y="20704"/>
                  </a:lnTo>
                  <a:lnTo>
                    <a:pt x="39384" y="21364"/>
                  </a:lnTo>
                  <a:lnTo>
                    <a:pt x="39343" y="21983"/>
                  </a:lnTo>
                  <a:lnTo>
                    <a:pt x="39260" y="22582"/>
                  </a:lnTo>
                  <a:lnTo>
                    <a:pt x="39178" y="23139"/>
                  </a:lnTo>
                  <a:lnTo>
                    <a:pt x="39095" y="23676"/>
                  </a:lnTo>
                  <a:lnTo>
                    <a:pt x="38868" y="24605"/>
                  </a:lnTo>
                  <a:lnTo>
                    <a:pt x="38765" y="25038"/>
                  </a:lnTo>
                  <a:lnTo>
                    <a:pt x="38682" y="25410"/>
                  </a:lnTo>
                  <a:lnTo>
                    <a:pt x="38455" y="26070"/>
                  </a:lnTo>
                  <a:lnTo>
                    <a:pt x="38166" y="26958"/>
                  </a:lnTo>
                  <a:lnTo>
                    <a:pt x="38084" y="27268"/>
                  </a:lnTo>
                  <a:lnTo>
                    <a:pt x="38207" y="26979"/>
                  </a:lnTo>
                  <a:lnTo>
                    <a:pt x="38538" y="26091"/>
                  </a:lnTo>
                  <a:lnTo>
                    <a:pt x="38785" y="25451"/>
                  </a:lnTo>
                  <a:lnTo>
                    <a:pt x="38889" y="25059"/>
                  </a:lnTo>
                  <a:lnTo>
                    <a:pt x="38992" y="24646"/>
                  </a:lnTo>
                  <a:lnTo>
                    <a:pt x="39219" y="23697"/>
                  </a:lnTo>
                  <a:lnTo>
                    <a:pt x="39322" y="23160"/>
                  </a:lnTo>
                  <a:lnTo>
                    <a:pt x="39405" y="22603"/>
                  </a:lnTo>
                  <a:lnTo>
                    <a:pt x="39508" y="22004"/>
                  </a:lnTo>
                  <a:lnTo>
                    <a:pt x="39570" y="21364"/>
                  </a:lnTo>
                  <a:lnTo>
                    <a:pt x="39611" y="20704"/>
                  </a:lnTo>
                  <a:lnTo>
                    <a:pt x="39632" y="20002"/>
                  </a:lnTo>
                  <a:lnTo>
                    <a:pt x="39632" y="19279"/>
                  </a:lnTo>
                  <a:lnTo>
                    <a:pt x="39590" y="18516"/>
                  </a:lnTo>
                  <a:lnTo>
                    <a:pt x="39508" y="17731"/>
                  </a:lnTo>
                  <a:lnTo>
                    <a:pt x="39425" y="16906"/>
                  </a:lnTo>
                  <a:lnTo>
                    <a:pt x="39281" y="16080"/>
                  </a:lnTo>
                  <a:lnTo>
                    <a:pt x="39095" y="15213"/>
                  </a:lnTo>
                  <a:lnTo>
                    <a:pt x="38868" y="14325"/>
                  </a:lnTo>
                  <a:lnTo>
                    <a:pt x="38579" y="13438"/>
                  </a:lnTo>
                  <a:lnTo>
                    <a:pt x="38249" y="12530"/>
                  </a:lnTo>
                  <a:lnTo>
                    <a:pt x="38063" y="12076"/>
                  </a:lnTo>
                  <a:lnTo>
                    <a:pt x="37877" y="11621"/>
                  </a:lnTo>
                  <a:lnTo>
                    <a:pt x="37650" y="11167"/>
                  </a:lnTo>
                  <a:lnTo>
                    <a:pt x="37423" y="10713"/>
                  </a:lnTo>
                  <a:lnTo>
                    <a:pt x="37175" y="10259"/>
                  </a:lnTo>
                  <a:lnTo>
                    <a:pt x="36928" y="9805"/>
                  </a:lnTo>
                  <a:lnTo>
                    <a:pt x="36639" y="9351"/>
                  </a:lnTo>
                  <a:lnTo>
                    <a:pt x="36350" y="8897"/>
                  </a:lnTo>
                  <a:lnTo>
                    <a:pt x="36061" y="8443"/>
                  </a:lnTo>
                  <a:lnTo>
                    <a:pt x="35730" y="8009"/>
                  </a:lnTo>
                  <a:lnTo>
                    <a:pt x="35400" y="7555"/>
                  </a:lnTo>
                  <a:lnTo>
                    <a:pt x="35049" y="7122"/>
                  </a:lnTo>
                  <a:lnTo>
                    <a:pt x="34678" y="6688"/>
                  </a:lnTo>
                  <a:lnTo>
                    <a:pt x="34286" y="6275"/>
                  </a:lnTo>
                  <a:lnTo>
                    <a:pt x="33893" y="5842"/>
                  </a:lnTo>
                  <a:lnTo>
                    <a:pt x="33481" y="5429"/>
                  </a:lnTo>
                  <a:lnTo>
                    <a:pt x="33047" y="5037"/>
                  </a:lnTo>
                  <a:lnTo>
                    <a:pt x="32593" y="4645"/>
                  </a:lnTo>
                  <a:lnTo>
                    <a:pt x="32118" y="4273"/>
                  </a:lnTo>
                  <a:lnTo>
                    <a:pt x="31644" y="3902"/>
                  </a:lnTo>
                  <a:lnTo>
                    <a:pt x="31148" y="3551"/>
                  </a:lnTo>
                  <a:lnTo>
                    <a:pt x="30632" y="3200"/>
                  </a:lnTo>
                  <a:lnTo>
                    <a:pt x="30095" y="2870"/>
                  </a:lnTo>
                  <a:lnTo>
                    <a:pt x="29559" y="2560"/>
                  </a:lnTo>
                  <a:lnTo>
                    <a:pt x="29001" y="2271"/>
                  </a:lnTo>
                  <a:lnTo>
                    <a:pt x="28423" y="1982"/>
                  </a:lnTo>
                  <a:lnTo>
                    <a:pt x="27846" y="1714"/>
                  </a:lnTo>
                  <a:lnTo>
                    <a:pt x="27247" y="1445"/>
                  </a:lnTo>
                  <a:lnTo>
                    <a:pt x="26628" y="1218"/>
                  </a:lnTo>
                  <a:lnTo>
                    <a:pt x="26008" y="991"/>
                  </a:lnTo>
                  <a:lnTo>
                    <a:pt x="25369" y="805"/>
                  </a:lnTo>
                  <a:lnTo>
                    <a:pt x="24729" y="620"/>
                  </a:lnTo>
                  <a:lnTo>
                    <a:pt x="24068" y="455"/>
                  </a:lnTo>
                  <a:lnTo>
                    <a:pt x="23408" y="331"/>
                  </a:lnTo>
                  <a:lnTo>
                    <a:pt x="22747" y="207"/>
                  </a:lnTo>
                  <a:lnTo>
                    <a:pt x="22066" y="124"/>
                  </a:lnTo>
                  <a:lnTo>
                    <a:pt x="21364" y="62"/>
                  </a:lnTo>
                  <a:lnTo>
                    <a:pt x="20662" y="21"/>
                  </a:lnTo>
                  <a:lnTo>
                    <a:pt x="2033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"/>
            <p:cNvSpPr/>
            <p:nvPr/>
          </p:nvSpPr>
          <p:spPr>
            <a:xfrm>
              <a:off x="2741275" y="973975"/>
              <a:ext cx="990800" cy="989775"/>
            </a:xfrm>
            <a:custGeom>
              <a:rect b="b" l="l" r="r" t="t"/>
              <a:pathLst>
                <a:path extrusionOk="0" fill="none" h="39591" w="39632">
                  <a:moveTo>
                    <a:pt x="38084" y="27268"/>
                  </a:moveTo>
                  <a:lnTo>
                    <a:pt x="38084" y="27268"/>
                  </a:lnTo>
                  <a:lnTo>
                    <a:pt x="38166" y="26958"/>
                  </a:lnTo>
                  <a:lnTo>
                    <a:pt x="38166" y="26958"/>
                  </a:lnTo>
                  <a:lnTo>
                    <a:pt x="38455" y="26070"/>
                  </a:lnTo>
                  <a:lnTo>
                    <a:pt x="38455" y="26070"/>
                  </a:lnTo>
                  <a:lnTo>
                    <a:pt x="38682" y="25410"/>
                  </a:lnTo>
                  <a:lnTo>
                    <a:pt x="38682" y="25410"/>
                  </a:lnTo>
                  <a:lnTo>
                    <a:pt x="38765" y="25038"/>
                  </a:lnTo>
                  <a:lnTo>
                    <a:pt x="38868" y="24605"/>
                  </a:lnTo>
                  <a:lnTo>
                    <a:pt x="38868" y="24605"/>
                  </a:lnTo>
                  <a:lnTo>
                    <a:pt x="39095" y="23676"/>
                  </a:lnTo>
                  <a:lnTo>
                    <a:pt x="39178" y="23139"/>
                  </a:lnTo>
                  <a:lnTo>
                    <a:pt x="39260" y="22582"/>
                  </a:lnTo>
                  <a:lnTo>
                    <a:pt x="39260" y="22582"/>
                  </a:lnTo>
                  <a:lnTo>
                    <a:pt x="39343" y="21983"/>
                  </a:lnTo>
                  <a:lnTo>
                    <a:pt x="39384" y="21364"/>
                  </a:lnTo>
                  <a:lnTo>
                    <a:pt x="39425" y="20704"/>
                  </a:lnTo>
                  <a:lnTo>
                    <a:pt x="39425" y="20002"/>
                  </a:lnTo>
                  <a:lnTo>
                    <a:pt x="39425" y="19279"/>
                  </a:lnTo>
                  <a:lnTo>
                    <a:pt x="39363" y="18536"/>
                  </a:lnTo>
                  <a:lnTo>
                    <a:pt x="39301" y="17752"/>
                  </a:lnTo>
                  <a:lnTo>
                    <a:pt x="39198" y="16947"/>
                  </a:lnTo>
                  <a:lnTo>
                    <a:pt x="39198" y="16947"/>
                  </a:lnTo>
                  <a:lnTo>
                    <a:pt x="39054" y="16121"/>
                  </a:lnTo>
                  <a:lnTo>
                    <a:pt x="38847" y="15275"/>
                  </a:lnTo>
                  <a:lnTo>
                    <a:pt x="38620" y="14408"/>
                  </a:lnTo>
                  <a:lnTo>
                    <a:pt x="38331" y="13520"/>
                  </a:lnTo>
                  <a:lnTo>
                    <a:pt x="38001" y="12633"/>
                  </a:lnTo>
                  <a:lnTo>
                    <a:pt x="37609" y="11745"/>
                  </a:lnTo>
                  <a:lnTo>
                    <a:pt x="37402" y="11291"/>
                  </a:lnTo>
                  <a:lnTo>
                    <a:pt x="37175" y="10837"/>
                  </a:lnTo>
                  <a:lnTo>
                    <a:pt x="36928" y="10404"/>
                  </a:lnTo>
                  <a:lnTo>
                    <a:pt x="36659" y="9950"/>
                  </a:lnTo>
                  <a:lnTo>
                    <a:pt x="36659" y="9950"/>
                  </a:lnTo>
                  <a:lnTo>
                    <a:pt x="36391" y="9516"/>
                  </a:lnTo>
                  <a:lnTo>
                    <a:pt x="36102" y="9062"/>
                  </a:lnTo>
                  <a:lnTo>
                    <a:pt x="35813" y="8628"/>
                  </a:lnTo>
                  <a:lnTo>
                    <a:pt x="35483" y="8195"/>
                  </a:lnTo>
                  <a:lnTo>
                    <a:pt x="35153" y="7762"/>
                  </a:lnTo>
                  <a:lnTo>
                    <a:pt x="34802" y="7328"/>
                  </a:lnTo>
                  <a:lnTo>
                    <a:pt x="34430" y="6895"/>
                  </a:lnTo>
                  <a:lnTo>
                    <a:pt x="34059" y="6482"/>
                  </a:lnTo>
                  <a:lnTo>
                    <a:pt x="33666" y="6069"/>
                  </a:lnTo>
                  <a:lnTo>
                    <a:pt x="33254" y="5677"/>
                  </a:lnTo>
                  <a:lnTo>
                    <a:pt x="32820" y="5285"/>
                  </a:lnTo>
                  <a:lnTo>
                    <a:pt x="32387" y="4892"/>
                  </a:lnTo>
                  <a:lnTo>
                    <a:pt x="31912" y="4521"/>
                  </a:lnTo>
                  <a:lnTo>
                    <a:pt x="31437" y="4170"/>
                  </a:lnTo>
                  <a:lnTo>
                    <a:pt x="30942" y="3819"/>
                  </a:lnTo>
                  <a:lnTo>
                    <a:pt x="30446" y="3489"/>
                  </a:lnTo>
                  <a:lnTo>
                    <a:pt x="30446" y="3489"/>
                  </a:lnTo>
                  <a:lnTo>
                    <a:pt x="29910" y="3179"/>
                  </a:lnTo>
                  <a:lnTo>
                    <a:pt x="29373" y="2870"/>
                  </a:lnTo>
                  <a:lnTo>
                    <a:pt x="28836" y="2581"/>
                  </a:lnTo>
                  <a:lnTo>
                    <a:pt x="28279" y="2292"/>
                  </a:lnTo>
                  <a:lnTo>
                    <a:pt x="27701" y="2044"/>
                  </a:lnTo>
                  <a:lnTo>
                    <a:pt x="27102" y="1796"/>
                  </a:lnTo>
                  <a:lnTo>
                    <a:pt x="26504" y="1549"/>
                  </a:lnTo>
                  <a:lnTo>
                    <a:pt x="25885" y="1342"/>
                  </a:lnTo>
                  <a:lnTo>
                    <a:pt x="25265" y="1156"/>
                  </a:lnTo>
                  <a:lnTo>
                    <a:pt x="24646" y="971"/>
                  </a:lnTo>
                  <a:lnTo>
                    <a:pt x="24006" y="826"/>
                  </a:lnTo>
                  <a:lnTo>
                    <a:pt x="23346" y="682"/>
                  </a:lnTo>
                  <a:lnTo>
                    <a:pt x="22685" y="578"/>
                  </a:lnTo>
                  <a:lnTo>
                    <a:pt x="22025" y="496"/>
                  </a:lnTo>
                  <a:lnTo>
                    <a:pt x="21344" y="434"/>
                  </a:lnTo>
                  <a:lnTo>
                    <a:pt x="20662" y="413"/>
                  </a:lnTo>
                  <a:lnTo>
                    <a:pt x="20662" y="413"/>
                  </a:lnTo>
                  <a:lnTo>
                    <a:pt x="20311" y="393"/>
                  </a:lnTo>
                  <a:lnTo>
                    <a:pt x="19961" y="372"/>
                  </a:lnTo>
                  <a:lnTo>
                    <a:pt x="19279" y="393"/>
                  </a:lnTo>
                  <a:lnTo>
                    <a:pt x="17876" y="475"/>
                  </a:lnTo>
                  <a:lnTo>
                    <a:pt x="17876" y="475"/>
                  </a:lnTo>
                  <a:lnTo>
                    <a:pt x="17195" y="578"/>
                  </a:lnTo>
                  <a:lnTo>
                    <a:pt x="16493" y="682"/>
                  </a:lnTo>
                  <a:lnTo>
                    <a:pt x="16493" y="682"/>
                  </a:lnTo>
                  <a:lnTo>
                    <a:pt x="16142" y="744"/>
                  </a:lnTo>
                  <a:lnTo>
                    <a:pt x="15791" y="805"/>
                  </a:lnTo>
                  <a:lnTo>
                    <a:pt x="15089" y="991"/>
                  </a:lnTo>
                  <a:lnTo>
                    <a:pt x="15089" y="991"/>
                  </a:lnTo>
                  <a:lnTo>
                    <a:pt x="14738" y="1074"/>
                  </a:lnTo>
                  <a:lnTo>
                    <a:pt x="14408" y="1177"/>
                  </a:lnTo>
                  <a:lnTo>
                    <a:pt x="13706" y="1383"/>
                  </a:lnTo>
                  <a:lnTo>
                    <a:pt x="12344" y="1879"/>
                  </a:lnTo>
                  <a:lnTo>
                    <a:pt x="12344" y="1879"/>
                  </a:lnTo>
                  <a:lnTo>
                    <a:pt x="11023" y="2519"/>
                  </a:lnTo>
                  <a:lnTo>
                    <a:pt x="10362" y="2870"/>
                  </a:lnTo>
                  <a:lnTo>
                    <a:pt x="10032" y="3055"/>
                  </a:lnTo>
                  <a:lnTo>
                    <a:pt x="9723" y="3241"/>
                  </a:lnTo>
                  <a:lnTo>
                    <a:pt x="9723" y="3241"/>
                  </a:lnTo>
                  <a:lnTo>
                    <a:pt x="9103" y="3654"/>
                  </a:lnTo>
                  <a:lnTo>
                    <a:pt x="8484" y="4067"/>
                  </a:lnTo>
                  <a:lnTo>
                    <a:pt x="7865" y="4521"/>
                  </a:lnTo>
                  <a:lnTo>
                    <a:pt x="7287" y="4996"/>
                  </a:lnTo>
                  <a:lnTo>
                    <a:pt x="6709" y="5491"/>
                  </a:lnTo>
                  <a:lnTo>
                    <a:pt x="6152" y="6007"/>
                  </a:lnTo>
                  <a:lnTo>
                    <a:pt x="5615" y="6564"/>
                  </a:lnTo>
                  <a:lnTo>
                    <a:pt x="5120" y="7142"/>
                  </a:lnTo>
                  <a:lnTo>
                    <a:pt x="5120" y="7142"/>
                  </a:lnTo>
                  <a:lnTo>
                    <a:pt x="4624" y="7741"/>
                  </a:lnTo>
                  <a:lnTo>
                    <a:pt x="4170" y="8360"/>
                  </a:lnTo>
                  <a:lnTo>
                    <a:pt x="3716" y="9000"/>
                  </a:lnTo>
                  <a:lnTo>
                    <a:pt x="3303" y="9661"/>
                  </a:lnTo>
                  <a:lnTo>
                    <a:pt x="2911" y="10321"/>
                  </a:lnTo>
                  <a:lnTo>
                    <a:pt x="2539" y="11023"/>
                  </a:lnTo>
                  <a:lnTo>
                    <a:pt x="2188" y="11725"/>
                  </a:lnTo>
                  <a:lnTo>
                    <a:pt x="1858" y="12447"/>
                  </a:lnTo>
                  <a:lnTo>
                    <a:pt x="1858" y="12447"/>
                  </a:lnTo>
                  <a:lnTo>
                    <a:pt x="1590" y="13190"/>
                  </a:lnTo>
                  <a:lnTo>
                    <a:pt x="1342" y="13933"/>
                  </a:lnTo>
                  <a:lnTo>
                    <a:pt x="1115" y="14676"/>
                  </a:lnTo>
                  <a:lnTo>
                    <a:pt x="929" y="15440"/>
                  </a:lnTo>
                  <a:lnTo>
                    <a:pt x="785" y="16204"/>
                  </a:lnTo>
                  <a:lnTo>
                    <a:pt x="640" y="16968"/>
                  </a:lnTo>
                  <a:lnTo>
                    <a:pt x="537" y="17731"/>
                  </a:lnTo>
                  <a:lnTo>
                    <a:pt x="475" y="18495"/>
                  </a:lnTo>
                  <a:lnTo>
                    <a:pt x="475" y="18495"/>
                  </a:lnTo>
                  <a:lnTo>
                    <a:pt x="434" y="19279"/>
                  </a:lnTo>
                  <a:lnTo>
                    <a:pt x="413" y="20043"/>
                  </a:lnTo>
                  <a:lnTo>
                    <a:pt x="455" y="20807"/>
                  </a:lnTo>
                  <a:lnTo>
                    <a:pt x="517" y="21550"/>
                  </a:lnTo>
                  <a:lnTo>
                    <a:pt x="599" y="22314"/>
                  </a:lnTo>
                  <a:lnTo>
                    <a:pt x="723" y="23057"/>
                  </a:lnTo>
                  <a:lnTo>
                    <a:pt x="867" y="23779"/>
                  </a:lnTo>
                  <a:lnTo>
                    <a:pt x="1033" y="24522"/>
                  </a:lnTo>
                  <a:lnTo>
                    <a:pt x="1033" y="24522"/>
                  </a:lnTo>
                  <a:lnTo>
                    <a:pt x="1115" y="24873"/>
                  </a:lnTo>
                  <a:lnTo>
                    <a:pt x="1218" y="25224"/>
                  </a:lnTo>
                  <a:lnTo>
                    <a:pt x="1445" y="25946"/>
                  </a:lnTo>
                  <a:lnTo>
                    <a:pt x="1941" y="27329"/>
                  </a:lnTo>
                  <a:lnTo>
                    <a:pt x="1941" y="27329"/>
                  </a:lnTo>
                  <a:lnTo>
                    <a:pt x="2560" y="28630"/>
                  </a:lnTo>
                  <a:lnTo>
                    <a:pt x="2911" y="29270"/>
                  </a:lnTo>
                  <a:lnTo>
                    <a:pt x="3076" y="29579"/>
                  </a:lnTo>
                  <a:lnTo>
                    <a:pt x="3282" y="29889"/>
                  </a:lnTo>
                  <a:lnTo>
                    <a:pt x="3282" y="29889"/>
                  </a:lnTo>
                  <a:lnTo>
                    <a:pt x="3448" y="30199"/>
                  </a:lnTo>
                  <a:lnTo>
                    <a:pt x="3633" y="30508"/>
                  </a:lnTo>
                  <a:lnTo>
                    <a:pt x="4046" y="31086"/>
                  </a:lnTo>
                  <a:lnTo>
                    <a:pt x="4913" y="32201"/>
                  </a:lnTo>
                  <a:lnTo>
                    <a:pt x="4913" y="32201"/>
                  </a:lnTo>
                  <a:lnTo>
                    <a:pt x="5842" y="33253"/>
                  </a:lnTo>
                  <a:lnTo>
                    <a:pt x="6317" y="33749"/>
                  </a:lnTo>
                  <a:lnTo>
                    <a:pt x="6564" y="33976"/>
                  </a:lnTo>
                  <a:lnTo>
                    <a:pt x="6833" y="34203"/>
                  </a:lnTo>
                  <a:lnTo>
                    <a:pt x="6833" y="34203"/>
                  </a:lnTo>
                  <a:lnTo>
                    <a:pt x="7349" y="34657"/>
                  </a:lnTo>
                  <a:lnTo>
                    <a:pt x="7865" y="35091"/>
                  </a:lnTo>
                  <a:lnTo>
                    <a:pt x="8401" y="35503"/>
                  </a:lnTo>
                  <a:lnTo>
                    <a:pt x="8938" y="35896"/>
                  </a:lnTo>
                  <a:lnTo>
                    <a:pt x="9495" y="36246"/>
                  </a:lnTo>
                  <a:lnTo>
                    <a:pt x="10073" y="36597"/>
                  </a:lnTo>
                  <a:lnTo>
                    <a:pt x="10651" y="36907"/>
                  </a:lnTo>
                  <a:lnTo>
                    <a:pt x="11229" y="37217"/>
                  </a:lnTo>
                  <a:lnTo>
                    <a:pt x="11807" y="37485"/>
                  </a:lnTo>
                  <a:lnTo>
                    <a:pt x="12406" y="37733"/>
                  </a:lnTo>
                  <a:lnTo>
                    <a:pt x="12984" y="37980"/>
                  </a:lnTo>
                  <a:lnTo>
                    <a:pt x="13582" y="38187"/>
                  </a:lnTo>
                  <a:lnTo>
                    <a:pt x="14181" y="38393"/>
                  </a:lnTo>
                  <a:lnTo>
                    <a:pt x="14780" y="38558"/>
                  </a:lnTo>
                  <a:lnTo>
                    <a:pt x="15378" y="38723"/>
                  </a:lnTo>
                  <a:lnTo>
                    <a:pt x="15977" y="38868"/>
                  </a:lnTo>
                  <a:lnTo>
                    <a:pt x="15977" y="38868"/>
                  </a:lnTo>
                  <a:lnTo>
                    <a:pt x="16575" y="38992"/>
                  </a:lnTo>
                  <a:lnTo>
                    <a:pt x="17153" y="39074"/>
                  </a:lnTo>
                  <a:lnTo>
                    <a:pt x="17752" y="39157"/>
                  </a:lnTo>
                  <a:lnTo>
                    <a:pt x="18351" y="39219"/>
                  </a:lnTo>
                  <a:lnTo>
                    <a:pt x="18929" y="39260"/>
                  </a:lnTo>
                  <a:lnTo>
                    <a:pt x="19506" y="39281"/>
                  </a:lnTo>
                  <a:lnTo>
                    <a:pt x="20084" y="39281"/>
                  </a:lnTo>
                  <a:lnTo>
                    <a:pt x="20642" y="39260"/>
                  </a:lnTo>
                  <a:lnTo>
                    <a:pt x="21220" y="39239"/>
                  </a:lnTo>
                  <a:lnTo>
                    <a:pt x="21777" y="39178"/>
                  </a:lnTo>
                  <a:lnTo>
                    <a:pt x="22314" y="39116"/>
                  </a:lnTo>
                  <a:lnTo>
                    <a:pt x="22850" y="39054"/>
                  </a:lnTo>
                  <a:lnTo>
                    <a:pt x="23387" y="38950"/>
                  </a:lnTo>
                  <a:lnTo>
                    <a:pt x="23924" y="38868"/>
                  </a:lnTo>
                  <a:lnTo>
                    <a:pt x="24440" y="38744"/>
                  </a:lnTo>
                  <a:lnTo>
                    <a:pt x="24935" y="38620"/>
                  </a:lnTo>
                  <a:lnTo>
                    <a:pt x="24935" y="38620"/>
                  </a:lnTo>
                  <a:lnTo>
                    <a:pt x="25431" y="38476"/>
                  </a:lnTo>
                  <a:lnTo>
                    <a:pt x="25926" y="38331"/>
                  </a:lnTo>
                  <a:lnTo>
                    <a:pt x="26401" y="38166"/>
                  </a:lnTo>
                  <a:lnTo>
                    <a:pt x="26875" y="38001"/>
                  </a:lnTo>
                  <a:lnTo>
                    <a:pt x="27784" y="37629"/>
                  </a:lnTo>
                  <a:lnTo>
                    <a:pt x="28630" y="37237"/>
                  </a:lnTo>
                  <a:lnTo>
                    <a:pt x="29456" y="36804"/>
                  </a:lnTo>
                  <a:lnTo>
                    <a:pt x="30219" y="36350"/>
                  </a:lnTo>
                  <a:lnTo>
                    <a:pt x="30962" y="35896"/>
                  </a:lnTo>
                  <a:lnTo>
                    <a:pt x="31644" y="35400"/>
                  </a:lnTo>
                  <a:lnTo>
                    <a:pt x="31644" y="35400"/>
                  </a:lnTo>
                  <a:lnTo>
                    <a:pt x="32283" y="34905"/>
                  </a:lnTo>
                  <a:lnTo>
                    <a:pt x="32882" y="34389"/>
                  </a:lnTo>
                  <a:lnTo>
                    <a:pt x="33439" y="33893"/>
                  </a:lnTo>
                  <a:lnTo>
                    <a:pt x="33955" y="33398"/>
                  </a:lnTo>
                  <a:lnTo>
                    <a:pt x="34430" y="32882"/>
                  </a:lnTo>
                  <a:lnTo>
                    <a:pt x="34884" y="32387"/>
                  </a:lnTo>
                  <a:lnTo>
                    <a:pt x="35276" y="31912"/>
                  </a:lnTo>
                  <a:lnTo>
                    <a:pt x="35627" y="31416"/>
                  </a:lnTo>
                  <a:lnTo>
                    <a:pt x="35627" y="31416"/>
                  </a:lnTo>
                  <a:lnTo>
                    <a:pt x="35978" y="30962"/>
                  </a:lnTo>
                  <a:lnTo>
                    <a:pt x="36267" y="30529"/>
                  </a:lnTo>
                  <a:lnTo>
                    <a:pt x="36783" y="29703"/>
                  </a:lnTo>
                  <a:lnTo>
                    <a:pt x="36783" y="29703"/>
                  </a:lnTo>
                  <a:lnTo>
                    <a:pt x="37010" y="29332"/>
                  </a:lnTo>
                  <a:lnTo>
                    <a:pt x="37217" y="29001"/>
                  </a:lnTo>
                  <a:lnTo>
                    <a:pt x="37217" y="29001"/>
                  </a:lnTo>
                  <a:lnTo>
                    <a:pt x="37506" y="28382"/>
                  </a:lnTo>
                  <a:lnTo>
                    <a:pt x="37506" y="28382"/>
                  </a:lnTo>
                  <a:lnTo>
                    <a:pt x="37939" y="27536"/>
                  </a:lnTo>
                  <a:lnTo>
                    <a:pt x="37939" y="27536"/>
                  </a:lnTo>
                  <a:lnTo>
                    <a:pt x="38084" y="27268"/>
                  </a:lnTo>
                  <a:lnTo>
                    <a:pt x="38084" y="27268"/>
                  </a:lnTo>
                  <a:lnTo>
                    <a:pt x="37960" y="27557"/>
                  </a:lnTo>
                  <a:lnTo>
                    <a:pt x="37960" y="27557"/>
                  </a:lnTo>
                  <a:lnTo>
                    <a:pt x="37588" y="28423"/>
                  </a:lnTo>
                  <a:lnTo>
                    <a:pt x="37588" y="28423"/>
                  </a:lnTo>
                  <a:lnTo>
                    <a:pt x="37299" y="29043"/>
                  </a:lnTo>
                  <a:lnTo>
                    <a:pt x="37299" y="29043"/>
                  </a:lnTo>
                  <a:lnTo>
                    <a:pt x="37113" y="29394"/>
                  </a:lnTo>
                  <a:lnTo>
                    <a:pt x="36886" y="29765"/>
                  </a:lnTo>
                  <a:lnTo>
                    <a:pt x="36886" y="29765"/>
                  </a:lnTo>
                  <a:lnTo>
                    <a:pt x="36391" y="30611"/>
                  </a:lnTo>
                  <a:lnTo>
                    <a:pt x="36102" y="31066"/>
                  </a:lnTo>
                  <a:lnTo>
                    <a:pt x="35772" y="31520"/>
                  </a:lnTo>
                  <a:lnTo>
                    <a:pt x="35772" y="31520"/>
                  </a:lnTo>
                  <a:lnTo>
                    <a:pt x="35400" y="32015"/>
                  </a:lnTo>
                  <a:lnTo>
                    <a:pt x="35008" y="32510"/>
                  </a:lnTo>
                  <a:lnTo>
                    <a:pt x="34575" y="33006"/>
                  </a:lnTo>
                  <a:lnTo>
                    <a:pt x="34100" y="33522"/>
                  </a:lnTo>
                  <a:lnTo>
                    <a:pt x="33584" y="34038"/>
                  </a:lnTo>
                  <a:lnTo>
                    <a:pt x="33026" y="34554"/>
                  </a:lnTo>
                  <a:lnTo>
                    <a:pt x="32428" y="35070"/>
                  </a:lnTo>
                  <a:lnTo>
                    <a:pt x="31788" y="35586"/>
                  </a:lnTo>
                  <a:lnTo>
                    <a:pt x="31788" y="35586"/>
                  </a:lnTo>
                  <a:lnTo>
                    <a:pt x="31086" y="36081"/>
                  </a:lnTo>
                  <a:lnTo>
                    <a:pt x="30364" y="36577"/>
                  </a:lnTo>
                  <a:lnTo>
                    <a:pt x="29579" y="37031"/>
                  </a:lnTo>
                  <a:lnTo>
                    <a:pt x="28754" y="37464"/>
                  </a:lnTo>
                  <a:lnTo>
                    <a:pt x="27887" y="37877"/>
                  </a:lnTo>
                  <a:lnTo>
                    <a:pt x="27433" y="38084"/>
                  </a:lnTo>
                  <a:lnTo>
                    <a:pt x="26979" y="38269"/>
                  </a:lnTo>
                  <a:lnTo>
                    <a:pt x="26504" y="38434"/>
                  </a:lnTo>
                  <a:lnTo>
                    <a:pt x="26008" y="38600"/>
                  </a:lnTo>
                  <a:lnTo>
                    <a:pt x="25513" y="38765"/>
                  </a:lnTo>
                  <a:lnTo>
                    <a:pt x="25018" y="38909"/>
                  </a:lnTo>
                  <a:lnTo>
                    <a:pt x="25018" y="38909"/>
                  </a:lnTo>
                  <a:lnTo>
                    <a:pt x="24502" y="39033"/>
                  </a:lnTo>
                  <a:lnTo>
                    <a:pt x="23986" y="39157"/>
                  </a:lnTo>
                  <a:lnTo>
                    <a:pt x="23449" y="39260"/>
                  </a:lnTo>
                  <a:lnTo>
                    <a:pt x="22912" y="39343"/>
                  </a:lnTo>
                  <a:lnTo>
                    <a:pt x="22355" y="39425"/>
                  </a:lnTo>
                  <a:lnTo>
                    <a:pt x="21798" y="39487"/>
                  </a:lnTo>
                  <a:lnTo>
                    <a:pt x="21240" y="39549"/>
                  </a:lnTo>
                  <a:lnTo>
                    <a:pt x="20662" y="39590"/>
                  </a:lnTo>
                  <a:lnTo>
                    <a:pt x="20084" y="39590"/>
                  </a:lnTo>
                  <a:lnTo>
                    <a:pt x="19506" y="39590"/>
                  </a:lnTo>
                  <a:lnTo>
                    <a:pt x="18908" y="39590"/>
                  </a:lnTo>
                  <a:lnTo>
                    <a:pt x="18309" y="39549"/>
                  </a:lnTo>
                  <a:lnTo>
                    <a:pt x="17711" y="39487"/>
                  </a:lnTo>
                  <a:lnTo>
                    <a:pt x="17112" y="39405"/>
                  </a:lnTo>
                  <a:lnTo>
                    <a:pt x="16513" y="39322"/>
                  </a:lnTo>
                  <a:lnTo>
                    <a:pt x="15894" y="39198"/>
                  </a:lnTo>
                  <a:lnTo>
                    <a:pt x="15894" y="39198"/>
                  </a:lnTo>
                  <a:lnTo>
                    <a:pt x="15296" y="39054"/>
                  </a:lnTo>
                  <a:lnTo>
                    <a:pt x="14697" y="38909"/>
                  </a:lnTo>
                  <a:lnTo>
                    <a:pt x="14078" y="38723"/>
                  </a:lnTo>
                  <a:lnTo>
                    <a:pt x="13479" y="38517"/>
                  </a:lnTo>
                  <a:lnTo>
                    <a:pt x="12860" y="38311"/>
                  </a:lnTo>
                  <a:lnTo>
                    <a:pt x="12261" y="38063"/>
                  </a:lnTo>
                  <a:lnTo>
                    <a:pt x="11663" y="37815"/>
                  </a:lnTo>
                  <a:lnTo>
                    <a:pt x="11064" y="37526"/>
                  </a:lnTo>
                  <a:lnTo>
                    <a:pt x="10466" y="37237"/>
                  </a:lnTo>
                  <a:lnTo>
                    <a:pt x="9888" y="36907"/>
                  </a:lnTo>
                  <a:lnTo>
                    <a:pt x="9310" y="36556"/>
                  </a:lnTo>
                  <a:lnTo>
                    <a:pt x="8732" y="36205"/>
                  </a:lnTo>
                  <a:lnTo>
                    <a:pt x="8174" y="35813"/>
                  </a:lnTo>
                  <a:lnTo>
                    <a:pt x="7638" y="35380"/>
                  </a:lnTo>
                  <a:lnTo>
                    <a:pt x="7101" y="34946"/>
                  </a:lnTo>
                  <a:lnTo>
                    <a:pt x="6585" y="34492"/>
                  </a:lnTo>
                  <a:lnTo>
                    <a:pt x="6585" y="34492"/>
                  </a:lnTo>
                  <a:lnTo>
                    <a:pt x="6317" y="34244"/>
                  </a:lnTo>
                  <a:lnTo>
                    <a:pt x="6048" y="34017"/>
                  </a:lnTo>
                  <a:lnTo>
                    <a:pt x="5553" y="33501"/>
                  </a:lnTo>
                  <a:lnTo>
                    <a:pt x="4603" y="32448"/>
                  </a:lnTo>
                  <a:lnTo>
                    <a:pt x="4603" y="32448"/>
                  </a:lnTo>
                  <a:lnTo>
                    <a:pt x="3737" y="31313"/>
                  </a:lnTo>
                  <a:lnTo>
                    <a:pt x="3324" y="30715"/>
                  </a:lnTo>
                  <a:lnTo>
                    <a:pt x="3117" y="30405"/>
                  </a:lnTo>
                  <a:lnTo>
                    <a:pt x="2932" y="30095"/>
                  </a:lnTo>
                  <a:lnTo>
                    <a:pt x="2932" y="30095"/>
                  </a:lnTo>
                  <a:lnTo>
                    <a:pt x="2746" y="29786"/>
                  </a:lnTo>
                  <a:lnTo>
                    <a:pt x="2560" y="29476"/>
                  </a:lnTo>
                  <a:lnTo>
                    <a:pt x="2209" y="28816"/>
                  </a:lnTo>
                  <a:lnTo>
                    <a:pt x="1569" y="27474"/>
                  </a:lnTo>
                  <a:lnTo>
                    <a:pt x="1569" y="27474"/>
                  </a:lnTo>
                  <a:lnTo>
                    <a:pt x="1301" y="26772"/>
                  </a:lnTo>
                  <a:lnTo>
                    <a:pt x="1053" y="26070"/>
                  </a:lnTo>
                  <a:lnTo>
                    <a:pt x="826" y="25348"/>
                  </a:lnTo>
                  <a:lnTo>
                    <a:pt x="723" y="24976"/>
                  </a:lnTo>
                  <a:lnTo>
                    <a:pt x="640" y="24605"/>
                  </a:lnTo>
                  <a:lnTo>
                    <a:pt x="640" y="24605"/>
                  </a:lnTo>
                  <a:lnTo>
                    <a:pt x="455" y="23862"/>
                  </a:lnTo>
                  <a:lnTo>
                    <a:pt x="310" y="23119"/>
                  </a:lnTo>
                  <a:lnTo>
                    <a:pt x="186" y="22355"/>
                  </a:lnTo>
                  <a:lnTo>
                    <a:pt x="104" y="21591"/>
                  </a:lnTo>
                  <a:lnTo>
                    <a:pt x="42" y="20827"/>
                  </a:lnTo>
                  <a:lnTo>
                    <a:pt x="0" y="20043"/>
                  </a:lnTo>
                  <a:lnTo>
                    <a:pt x="21" y="19259"/>
                  </a:lnTo>
                  <a:lnTo>
                    <a:pt x="62" y="18474"/>
                  </a:lnTo>
                  <a:lnTo>
                    <a:pt x="62" y="18474"/>
                  </a:lnTo>
                  <a:lnTo>
                    <a:pt x="145" y="17690"/>
                  </a:lnTo>
                  <a:lnTo>
                    <a:pt x="228" y="16906"/>
                  </a:lnTo>
                  <a:lnTo>
                    <a:pt x="372" y="16121"/>
                  </a:lnTo>
                  <a:lnTo>
                    <a:pt x="537" y="15358"/>
                  </a:lnTo>
                  <a:lnTo>
                    <a:pt x="723" y="14573"/>
                  </a:lnTo>
                  <a:lnTo>
                    <a:pt x="950" y="13809"/>
                  </a:lnTo>
                  <a:lnTo>
                    <a:pt x="1198" y="13046"/>
                  </a:lnTo>
                  <a:lnTo>
                    <a:pt x="1487" y="12282"/>
                  </a:lnTo>
                  <a:lnTo>
                    <a:pt x="1487" y="12282"/>
                  </a:lnTo>
                  <a:lnTo>
                    <a:pt x="1817" y="11560"/>
                  </a:lnTo>
                  <a:lnTo>
                    <a:pt x="2168" y="10837"/>
                  </a:lnTo>
                  <a:lnTo>
                    <a:pt x="2539" y="10135"/>
                  </a:lnTo>
                  <a:lnTo>
                    <a:pt x="2952" y="9433"/>
                  </a:lnTo>
                  <a:lnTo>
                    <a:pt x="3386" y="8773"/>
                  </a:lnTo>
                  <a:lnTo>
                    <a:pt x="3840" y="8112"/>
                  </a:lnTo>
                  <a:lnTo>
                    <a:pt x="4315" y="7493"/>
                  </a:lnTo>
                  <a:lnTo>
                    <a:pt x="4810" y="6874"/>
                  </a:lnTo>
                  <a:lnTo>
                    <a:pt x="4810" y="6874"/>
                  </a:lnTo>
                  <a:lnTo>
                    <a:pt x="5326" y="6296"/>
                  </a:lnTo>
                  <a:lnTo>
                    <a:pt x="5863" y="5718"/>
                  </a:lnTo>
                  <a:lnTo>
                    <a:pt x="6441" y="5202"/>
                  </a:lnTo>
                  <a:lnTo>
                    <a:pt x="7019" y="4686"/>
                  </a:lnTo>
                  <a:lnTo>
                    <a:pt x="7617" y="4211"/>
                  </a:lnTo>
                  <a:lnTo>
                    <a:pt x="8236" y="3736"/>
                  </a:lnTo>
                  <a:lnTo>
                    <a:pt x="8876" y="3324"/>
                  </a:lnTo>
                  <a:lnTo>
                    <a:pt x="9516" y="2911"/>
                  </a:lnTo>
                  <a:lnTo>
                    <a:pt x="9516" y="2911"/>
                  </a:lnTo>
                  <a:lnTo>
                    <a:pt x="9846" y="2704"/>
                  </a:lnTo>
                  <a:lnTo>
                    <a:pt x="10156" y="2519"/>
                  </a:lnTo>
                  <a:lnTo>
                    <a:pt x="10837" y="2168"/>
                  </a:lnTo>
                  <a:lnTo>
                    <a:pt x="11518" y="1838"/>
                  </a:lnTo>
                  <a:lnTo>
                    <a:pt x="12199" y="1528"/>
                  </a:lnTo>
                  <a:lnTo>
                    <a:pt x="12199" y="1528"/>
                  </a:lnTo>
                  <a:lnTo>
                    <a:pt x="13582" y="1012"/>
                  </a:lnTo>
                  <a:lnTo>
                    <a:pt x="14284" y="785"/>
                  </a:lnTo>
                  <a:lnTo>
                    <a:pt x="14635" y="702"/>
                  </a:lnTo>
                  <a:lnTo>
                    <a:pt x="15007" y="599"/>
                  </a:lnTo>
                  <a:lnTo>
                    <a:pt x="15007" y="599"/>
                  </a:lnTo>
                  <a:lnTo>
                    <a:pt x="15708" y="434"/>
                  </a:lnTo>
                  <a:lnTo>
                    <a:pt x="16059" y="351"/>
                  </a:lnTo>
                  <a:lnTo>
                    <a:pt x="16431" y="310"/>
                  </a:lnTo>
                  <a:lnTo>
                    <a:pt x="16431" y="310"/>
                  </a:lnTo>
                  <a:lnTo>
                    <a:pt x="17133" y="186"/>
                  </a:lnTo>
                  <a:lnTo>
                    <a:pt x="17855" y="104"/>
                  </a:lnTo>
                  <a:lnTo>
                    <a:pt x="17855" y="104"/>
                  </a:lnTo>
                  <a:lnTo>
                    <a:pt x="19259" y="21"/>
                  </a:lnTo>
                  <a:lnTo>
                    <a:pt x="19981" y="0"/>
                  </a:lnTo>
                  <a:lnTo>
                    <a:pt x="20332" y="0"/>
                  </a:lnTo>
                  <a:lnTo>
                    <a:pt x="20662" y="21"/>
                  </a:lnTo>
                  <a:lnTo>
                    <a:pt x="20662" y="21"/>
                  </a:lnTo>
                  <a:lnTo>
                    <a:pt x="21364" y="62"/>
                  </a:lnTo>
                  <a:lnTo>
                    <a:pt x="22066" y="124"/>
                  </a:lnTo>
                  <a:lnTo>
                    <a:pt x="22747" y="207"/>
                  </a:lnTo>
                  <a:lnTo>
                    <a:pt x="23408" y="331"/>
                  </a:lnTo>
                  <a:lnTo>
                    <a:pt x="24068" y="455"/>
                  </a:lnTo>
                  <a:lnTo>
                    <a:pt x="24729" y="620"/>
                  </a:lnTo>
                  <a:lnTo>
                    <a:pt x="25369" y="805"/>
                  </a:lnTo>
                  <a:lnTo>
                    <a:pt x="26008" y="991"/>
                  </a:lnTo>
                  <a:lnTo>
                    <a:pt x="26628" y="1218"/>
                  </a:lnTo>
                  <a:lnTo>
                    <a:pt x="27247" y="1445"/>
                  </a:lnTo>
                  <a:lnTo>
                    <a:pt x="27846" y="1714"/>
                  </a:lnTo>
                  <a:lnTo>
                    <a:pt x="28423" y="1982"/>
                  </a:lnTo>
                  <a:lnTo>
                    <a:pt x="29001" y="2271"/>
                  </a:lnTo>
                  <a:lnTo>
                    <a:pt x="29559" y="2560"/>
                  </a:lnTo>
                  <a:lnTo>
                    <a:pt x="30095" y="2870"/>
                  </a:lnTo>
                  <a:lnTo>
                    <a:pt x="30632" y="3200"/>
                  </a:lnTo>
                  <a:lnTo>
                    <a:pt x="30632" y="3200"/>
                  </a:lnTo>
                  <a:lnTo>
                    <a:pt x="31148" y="3551"/>
                  </a:lnTo>
                  <a:lnTo>
                    <a:pt x="31644" y="3902"/>
                  </a:lnTo>
                  <a:lnTo>
                    <a:pt x="32118" y="4273"/>
                  </a:lnTo>
                  <a:lnTo>
                    <a:pt x="32593" y="4645"/>
                  </a:lnTo>
                  <a:lnTo>
                    <a:pt x="33047" y="5037"/>
                  </a:lnTo>
                  <a:lnTo>
                    <a:pt x="33481" y="5429"/>
                  </a:lnTo>
                  <a:lnTo>
                    <a:pt x="33893" y="5842"/>
                  </a:lnTo>
                  <a:lnTo>
                    <a:pt x="34286" y="6275"/>
                  </a:lnTo>
                  <a:lnTo>
                    <a:pt x="34678" y="6688"/>
                  </a:lnTo>
                  <a:lnTo>
                    <a:pt x="35049" y="7122"/>
                  </a:lnTo>
                  <a:lnTo>
                    <a:pt x="35400" y="7555"/>
                  </a:lnTo>
                  <a:lnTo>
                    <a:pt x="35730" y="8009"/>
                  </a:lnTo>
                  <a:lnTo>
                    <a:pt x="36061" y="8443"/>
                  </a:lnTo>
                  <a:lnTo>
                    <a:pt x="36350" y="8897"/>
                  </a:lnTo>
                  <a:lnTo>
                    <a:pt x="36639" y="9351"/>
                  </a:lnTo>
                  <a:lnTo>
                    <a:pt x="36928" y="9805"/>
                  </a:lnTo>
                  <a:lnTo>
                    <a:pt x="36928" y="9805"/>
                  </a:lnTo>
                  <a:lnTo>
                    <a:pt x="37175" y="10259"/>
                  </a:lnTo>
                  <a:lnTo>
                    <a:pt x="37423" y="10713"/>
                  </a:lnTo>
                  <a:lnTo>
                    <a:pt x="37650" y="11167"/>
                  </a:lnTo>
                  <a:lnTo>
                    <a:pt x="37877" y="11621"/>
                  </a:lnTo>
                  <a:lnTo>
                    <a:pt x="38063" y="12076"/>
                  </a:lnTo>
                  <a:lnTo>
                    <a:pt x="38249" y="12530"/>
                  </a:lnTo>
                  <a:lnTo>
                    <a:pt x="38579" y="13438"/>
                  </a:lnTo>
                  <a:lnTo>
                    <a:pt x="38868" y="14325"/>
                  </a:lnTo>
                  <a:lnTo>
                    <a:pt x="39095" y="15213"/>
                  </a:lnTo>
                  <a:lnTo>
                    <a:pt x="39281" y="16080"/>
                  </a:lnTo>
                  <a:lnTo>
                    <a:pt x="39425" y="16906"/>
                  </a:lnTo>
                  <a:lnTo>
                    <a:pt x="39425" y="16906"/>
                  </a:lnTo>
                  <a:lnTo>
                    <a:pt x="39508" y="17731"/>
                  </a:lnTo>
                  <a:lnTo>
                    <a:pt x="39590" y="18516"/>
                  </a:lnTo>
                  <a:lnTo>
                    <a:pt x="39632" y="19279"/>
                  </a:lnTo>
                  <a:lnTo>
                    <a:pt x="39632" y="20002"/>
                  </a:lnTo>
                  <a:lnTo>
                    <a:pt x="39611" y="20704"/>
                  </a:lnTo>
                  <a:lnTo>
                    <a:pt x="39570" y="21364"/>
                  </a:lnTo>
                  <a:lnTo>
                    <a:pt x="39508" y="22004"/>
                  </a:lnTo>
                  <a:lnTo>
                    <a:pt x="39405" y="22603"/>
                  </a:lnTo>
                  <a:lnTo>
                    <a:pt x="39405" y="22603"/>
                  </a:lnTo>
                  <a:lnTo>
                    <a:pt x="39322" y="23160"/>
                  </a:lnTo>
                  <a:lnTo>
                    <a:pt x="39219" y="23697"/>
                  </a:lnTo>
                  <a:lnTo>
                    <a:pt x="38992" y="24646"/>
                  </a:lnTo>
                  <a:lnTo>
                    <a:pt x="38992" y="24646"/>
                  </a:lnTo>
                  <a:lnTo>
                    <a:pt x="38889" y="25059"/>
                  </a:lnTo>
                  <a:lnTo>
                    <a:pt x="38785" y="25451"/>
                  </a:lnTo>
                  <a:lnTo>
                    <a:pt x="38785" y="25451"/>
                  </a:lnTo>
                  <a:lnTo>
                    <a:pt x="38538" y="26091"/>
                  </a:lnTo>
                  <a:lnTo>
                    <a:pt x="38538" y="26091"/>
                  </a:lnTo>
                  <a:lnTo>
                    <a:pt x="38207" y="26979"/>
                  </a:lnTo>
                  <a:lnTo>
                    <a:pt x="38207" y="26979"/>
                  </a:lnTo>
                  <a:lnTo>
                    <a:pt x="38084" y="2726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"/>
            <p:cNvSpPr/>
            <p:nvPr/>
          </p:nvSpPr>
          <p:spPr>
            <a:xfrm>
              <a:off x="3714500" y="1576175"/>
              <a:ext cx="5200" cy="19125"/>
            </a:xfrm>
            <a:custGeom>
              <a:rect b="b" l="l" r="r" t="t"/>
              <a:pathLst>
                <a:path extrusionOk="0" h="765" w="208">
                  <a:moveTo>
                    <a:pt x="207" y="1"/>
                  </a:moveTo>
                  <a:lnTo>
                    <a:pt x="1" y="764"/>
                  </a:lnTo>
                  <a:lnTo>
                    <a:pt x="63" y="558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B250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"/>
            <p:cNvSpPr/>
            <p:nvPr/>
          </p:nvSpPr>
          <p:spPr>
            <a:xfrm>
              <a:off x="3714500" y="1576175"/>
              <a:ext cx="5200" cy="19125"/>
            </a:xfrm>
            <a:custGeom>
              <a:rect b="b" l="l" r="r" t="t"/>
              <a:pathLst>
                <a:path extrusionOk="0" fill="none" h="765" w="208">
                  <a:moveTo>
                    <a:pt x="207" y="1"/>
                  </a:moveTo>
                  <a:lnTo>
                    <a:pt x="207" y="1"/>
                  </a:lnTo>
                  <a:lnTo>
                    <a:pt x="63" y="558"/>
                  </a:lnTo>
                  <a:lnTo>
                    <a:pt x="63" y="558"/>
                  </a:lnTo>
                  <a:lnTo>
                    <a:pt x="1" y="764"/>
                  </a:lnTo>
                  <a:lnTo>
                    <a:pt x="1" y="764"/>
                  </a:lnTo>
                  <a:lnTo>
                    <a:pt x="2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"/>
            <p:cNvSpPr/>
            <p:nvPr/>
          </p:nvSpPr>
          <p:spPr>
            <a:xfrm>
              <a:off x="2775850" y="983250"/>
              <a:ext cx="951075" cy="675525"/>
            </a:xfrm>
            <a:custGeom>
              <a:rect b="b" l="l" r="r" t="t"/>
              <a:pathLst>
                <a:path extrusionOk="0" h="27021" w="38043">
                  <a:moveTo>
                    <a:pt x="18536" y="1"/>
                  </a:moveTo>
                  <a:lnTo>
                    <a:pt x="18020" y="22"/>
                  </a:lnTo>
                  <a:lnTo>
                    <a:pt x="17525" y="42"/>
                  </a:lnTo>
                  <a:lnTo>
                    <a:pt x="16493" y="104"/>
                  </a:lnTo>
                  <a:lnTo>
                    <a:pt x="15812" y="207"/>
                  </a:lnTo>
                  <a:lnTo>
                    <a:pt x="15110" y="311"/>
                  </a:lnTo>
                  <a:lnTo>
                    <a:pt x="14759" y="373"/>
                  </a:lnTo>
                  <a:lnTo>
                    <a:pt x="14408" y="434"/>
                  </a:lnTo>
                  <a:lnTo>
                    <a:pt x="13706" y="620"/>
                  </a:lnTo>
                  <a:lnTo>
                    <a:pt x="13355" y="703"/>
                  </a:lnTo>
                  <a:lnTo>
                    <a:pt x="13025" y="806"/>
                  </a:lnTo>
                  <a:lnTo>
                    <a:pt x="12323" y="1012"/>
                  </a:lnTo>
                  <a:lnTo>
                    <a:pt x="10961" y="1508"/>
                  </a:lnTo>
                  <a:lnTo>
                    <a:pt x="9640" y="2148"/>
                  </a:lnTo>
                  <a:lnTo>
                    <a:pt x="8979" y="2499"/>
                  </a:lnTo>
                  <a:lnTo>
                    <a:pt x="8649" y="2684"/>
                  </a:lnTo>
                  <a:lnTo>
                    <a:pt x="8340" y="2870"/>
                  </a:lnTo>
                  <a:lnTo>
                    <a:pt x="7720" y="3283"/>
                  </a:lnTo>
                  <a:lnTo>
                    <a:pt x="7101" y="3696"/>
                  </a:lnTo>
                  <a:lnTo>
                    <a:pt x="6482" y="4150"/>
                  </a:lnTo>
                  <a:lnTo>
                    <a:pt x="5904" y="4625"/>
                  </a:lnTo>
                  <a:lnTo>
                    <a:pt x="5326" y="5120"/>
                  </a:lnTo>
                  <a:lnTo>
                    <a:pt x="4769" y="5636"/>
                  </a:lnTo>
                  <a:lnTo>
                    <a:pt x="4232" y="6193"/>
                  </a:lnTo>
                  <a:lnTo>
                    <a:pt x="3737" y="6771"/>
                  </a:lnTo>
                  <a:lnTo>
                    <a:pt x="3241" y="7370"/>
                  </a:lnTo>
                  <a:lnTo>
                    <a:pt x="2787" y="7989"/>
                  </a:lnTo>
                  <a:lnTo>
                    <a:pt x="2333" y="8629"/>
                  </a:lnTo>
                  <a:lnTo>
                    <a:pt x="1920" y="9290"/>
                  </a:lnTo>
                  <a:lnTo>
                    <a:pt x="1528" y="9950"/>
                  </a:lnTo>
                  <a:lnTo>
                    <a:pt x="1156" y="10652"/>
                  </a:lnTo>
                  <a:lnTo>
                    <a:pt x="805" y="11354"/>
                  </a:lnTo>
                  <a:lnTo>
                    <a:pt x="475" y="12076"/>
                  </a:lnTo>
                  <a:lnTo>
                    <a:pt x="228" y="12737"/>
                  </a:lnTo>
                  <a:lnTo>
                    <a:pt x="0" y="13418"/>
                  </a:lnTo>
                  <a:lnTo>
                    <a:pt x="62" y="13356"/>
                  </a:lnTo>
                  <a:lnTo>
                    <a:pt x="145" y="13232"/>
                  </a:lnTo>
                  <a:lnTo>
                    <a:pt x="393" y="12819"/>
                  </a:lnTo>
                  <a:lnTo>
                    <a:pt x="744" y="12179"/>
                  </a:lnTo>
                  <a:lnTo>
                    <a:pt x="1218" y="11354"/>
                  </a:lnTo>
                  <a:lnTo>
                    <a:pt x="1528" y="10838"/>
                  </a:lnTo>
                  <a:lnTo>
                    <a:pt x="1899" y="10260"/>
                  </a:lnTo>
                  <a:lnTo>
                    <a:pt x="2312" y="9661"/>
                  </a:lnTo>
                  <a:lnTo>
                    <a:pt x="2787" y="9042"/>
                  </a:lnTo>
                  <a:lnTo>
                    <a:pt x="3303" y="8381"/>
                  </a:lnTo>
                  <a:lnTo>
                    <a:pt x="3902" y="7721"/>
                  </a:lnTo>
                  <a:lnTo>
                    <a:pt x="4562" y="7040"/>
                  </a:lnTo>
                  <a:lnTo>
                    <a:pt x="4913" y="6689"/>
                  </a:lnTo>
                  <a:lnTo>
                    <a:pt x="5285" y="6358"/>
                  </a:lnTo>
                  <a:lnTo>
                    <a:pt x="5656" y="6008"/>
                  </a:lnTo>
                  <a:lnTo>
                    <a:pt x="6069" y="5677"/>
                  </a:lnTo>
                  <a:lnTo>
                    <a:pt x="6502" y="5347"/>
                  </a:lnTo>
                  <a:lnTo>
                    <a:pt x="6936" y="5017"/>
                  </a:lnTo>
                  <a:lnTo>
                    <a:pt x="7390" y="4707"/>
                  </a:lnTo>
                  <a:lnTo>
                    <a:pt x="7865" y="4398"/>
                  </a:lnTo>
                  <a:lnTo>
                    <a:pt x="8360" y="4088"/>
                  </a:lnTo>
                  <a:lnTo>
                    <a:pt x="8876" y="3799"/>
                  </a:lnTo>
                  <a:lnTo>
                    <a:pt x="9392" y="3510"/>
                  </a:lnTo>
                  <a:lnTo>
                    <a:pt x="9950" y="3242"/>
                  </a:lnTo>
                  <a:lnTo>
                    <a:pt x="10507" y="2973"/>
                  </a:lnTo>
                  <a:lnTo>
                    <a:pt x="11085" y="2746"/>
                  </a:lnTo>
                  <a:lnTo>
                    <a:pt x="11663" y="2519"/>
                  </a:lnTo>
                  <a:lnTo>
                    <a:pt x="12282" y="2292"/>
                  </a:lnTo>
                  <a:lnTo>
                    <a:pt x="12901" y="2106"/>
                  </a:lnTo>
                  <a:lnTo>
                    <a:pt x="13541" y="1941"/>
                  </a:lnTo>
                  <a:lnTo>
                    <a:pt x="14181" y="1776"/>
                  </a:lnTo>
                  <a:lnTo>
                    <a:pt x="14862" y="1652"/>
                  </a:lnTo>
                  <a:lnTo>
                    <a:pt x="15523" y="1549"/>
                  </a:lnTo>
                  <a:lnTo>
                    <a:pt x="16204" y="1467"/>
                  </a:lnTo>
                  <a:lnTo>
                    <a:pt x="17215" y="1384"/>
                  </a:lnTo>
                  <a:lnTo>
                    <a:pt x="17711" y="1363"/>
                  </a:lnTo>
                  <a:lnTo>
                    <a:pt x="18227" y="1343"/>
                  </a:lnTo>
                  <a:lnTo>
                    <a:pt x="19032" y="1363"/>
                  </a:lnTo>
                  <a:lnTo>
                    <a:pt x="19754" y="1425"/>
                  </a:lnTo>
                  <a:lnTo>
                    <a:pt x="20477" y="1487"/>
                  </a:lnTo>
                  <a:lnTo>
                    <a:pt x="21199" y="1590"/>
                  </a:lnTo>
                  <a:lnTo>
                    <a:pt x="21942" y="1714"/>
                  </a:lnTo>
                  <a:lnTo>
                    <a:pt x="22665" y="1879"/>
                  </a:lnTo>
                  <a:lnTo>
                    <a:pt x="23387" y="2086"/>
                  </a:lnTo>
                  <a:lnTo>
                    <a:pt x="24109" y="2292"/>
                  </a:lnTo>
                  <a:lnTo>
                    <a:pt x="24832" y="2540"/>
                  </a:lnTo>
                  <a:lnTo>
                    <a:pt x="25534" y="2829"/>
                  </a:lnTo>
                  <a:lnTo>
                    <a:pt x="26215" y="3138"/>
                  </a:lnTo>
                  <a:lnTo>
                    <a:pt x="26896" y="3469"/>
                  </a:lnTo>
                  <a:lnTo>
                    <a:pt x="27557" y="3820"/>
                  </a:lnTo>
                  <a:lnTo>
                    <a:pt x="28196" y="4191"/>
                  </a:lnTo>
                  <a:lnTo>
                    <a:pt x="28795" y="4583"/>
                  </a:lnTo>
                  <a:lnTo>
                    <a:pt x="29394" y="5017"/>
                  </a:lnTo>
                  <a:lnTo>
                    <a:pt x="29972" y="5450"/>
                  </a:lnTo>
                  <a:lnTo>
                    <a:pt x="30529" y="5904"/>
                  </a:lnTo>
                  <a:lnTo>
                    <a:pt x="31066" y="6379"/>
                  </a:lnTo>
                  <a:lnTo>
                    <a:pt x="31561" y="6854"/>
                  </a:lnTo>
                  <a:lnTo>
                    <a:pt x="32056" y="7349"/>
                  </a:lnTo>
                  <a:lnTo>
                    <a:pt x="32510" y="7865"/>
                  </a:lnTo>
                  <a:lnTo>
                    <a:pt x="32944" y="8402"/>
                  </a:lnTo>
                  <a:lnTo>
                    <a:pt x="33357" y="8918"/>
                  </a:lnTo>
                  <a:lnTo>
                    <a:pt x="33749" y="9475"/>
                  </a:lnTo>
                  <a:lnTo>
                    <a:pt x="34120" y="10012"/>
                  </a:lnTo>
                  <a:lnTo>
                    <a:pt x="34471" y="10569"/>
                  </a:lnTo>
                  <a:lnTo>
                    <a:pt x="34781" y="11127"/>
                  </a:lnTo>
                  <a:lnTo>
                    <a:pt x="35091" y="11684"/>
                  </a:lnTo>
                  <a:lnTo>
                    <a:pt x="35359" y="12241"/>
                  </a:lnTo>
                  <a:lnTo>
                    <a:pt x="35627" y="12799"/>
                  </a:lnTo>
                  <a:lnTo>
                    <a:pt x="35854" y="13377"/>
                  </a:lnTo>
                  <a:lnTo>
                    <a:pt x="36061" y="13934"/>
                  </a:lnTo>
                  <a:lnTo>
                    <a:pt x="36267" y="14491"/>
                  </a:lnTo>
                  <a:lnTo>
                    <a:pt x="36432" y="15028"/>
                  </a:lnTo>
                  <a:lnTo>
                    <a:pt x="36597" y="15585"/>
                  </a:lnTo>
                  <a:lnTo>
                    <a:pt x="36721" y="16122"/>
                  </a:lnTo>
                  <a:lnTo>
                    <a:pt x="36845" y="16658"/>
                  </a:lnTo>
                  <a:lnTo>
                    <a:pt x="36948" y="17174"/>
                  </a:lnTo>
                  <a:lnTo>
                    <a:pt x="37031" y="17711"/>
                  </a:lnTo>
                  <a:lnTo>
                    <a:pt x="37113" y="18207"/>
                  </a:lnTo>
                  <a:lnTo>
                    <a:pt x="37155" y="18702"/>
                  </a:lnTo>
                  <a:lnTo>
                    <a:pt x="37196" y="19197"/>
                  </a:lnTo>
                  <a:lnTo>
                    <a:pt x="37258" y="20147"/>
                  </a:lnTo>
                  <a:lnTo>
                    <a:pt x="37258" y="21034"/>
                  </a:lnTo>
                  <a:lnTo>
                    <a:pt x="37237" y="21881"/>
                  </a:lnTo>
                  <a:lnTo>
                    <a:pt x="37175" y="22644"/>
                  </a:lnTo>
                  <a:lnTo>
                    <a:pt x="37093" y="23388"/>
                  </a:lnTo>
                  <a:lnTo>
                    <a:pt x="37010" y="24048"/>
                  </a:lnTo>
                  <a:lnTo>
                    <a:pt x="36907" y="24647"/>
                  </a:lnTo>
                  <a:lnTo>
                    <a:pt x="36701" y="25637"/>
                  </a:lnTo>
                  <a:lnTo>
                    <a:pt x="36535" y="26380"/>
                  </a:lnTo>
                  <a:lnTo>
                    <a:pt x="36453" y="26855"/>
                  </a:lnTo>
                  <a:lnTo>
                    <a:pt x="36453" y="26979"/>
                  </a:lnTo>
                  <a:lnTo>
                    <a:pt x="36474" y="27000"/>
                  </a:lnTo>
                  <a:lnTo>
                    <a:pt x="36474" y="27020"/>
                  </a:lnTo>
                  <a:lnTo>
                    <a:pt x="36494" y="27020"/>
                  </a:lnTo>
                  <a:lnTo>
                    <a:pt x="36535" y="27000"/>
                  </a:lnTo>
                  <a:lnTo>
                    <a:pt x="36597" y="26897"/>
                  </a:lnTo>
                  <a:lnTo>
                    <a:pt x="36701" y="26752"/>
                  </a:lnTo>
                  <a:lnTo>
                    <a:pt x="36804" y="26546"/>
                  </a:lnTo>
                  <a:lnTo>
                    <a:pt x="37072" y="25699"/>
                  </a:lnTo>
                  <a:lnTo>
                    <a:pt x="37299" y="25039"/>
                  </a:lnTo>
                  <a:lnTo>
                    <a:pt x="37382" y="24667"/>
                  </a:lnTo>
                  <a:lnTo>
                    <a:pt x="37485" y="24234"/>
                  </a:lnTo>
                  <a:lnTo>
                    <a:pt x="37712" y="23305"/>
                  </a:lnTo>
                  <a:lnTo>
                    <a:pt x="37795" y="22768"/>
                  </a:lnTo>
                  <a:lnTo>
                    <a:pt x="37877" y="22211"/>
                  </a:lnTo>
                  <a:lnTo>
                    <a:pt x="37960" y="21612"/>
                  </a:lnTo>
                  <a:lnTo>
                    <a:pt x="38001" y="20993"/>
                  </a:lnTo>
                  <a:lnTo>
                    <a:pt x="38042" y="20333"/>
                  </a:lnTo>
                  <a:lnTo>
                    <a:pt x="38042" y="19631"/>
                  </a:lnTo>
                  <a:lnTo>
                    <a:pt x="38042" y="18908"/>
                  </a:lnTo>
                  <a:lnTo>
                    <a:pt x="37980" y="18165"/>
                  </a:lnTo>
                  <a:lnTo>
                    <a:pt x="37918" y="17381"/>
                  </a:lnTo>
                  <a:lnTo>
                    <a:pt x="37815" y="16576"/>
                  </a:lnTo>
                  <a:lnTo>
                    <a:pt x="37671" y="15750"/>
                  </a:lnTo>
                  <a:lnTo>
                    <a:pt x="37464" y="14904"/>
                  </a:lnTo>
                  <a:lnTo>
                    <a:pt x="37237" y="14037"/>
                  </a:lnTo>
                  <a:lnTo>
                    <a:pt x="36948" y="13149"/>
                  </a:lnTo>
                  <a:lnTo>
                    <a:pt x="36618" y="12262"/>
                  </a:lnTo>
                  <a:lnTo>
                    <a:pt x="36226" y="11374"/>
                  </a:lnTo>
                  <a:lnTo>
                    <a:pt x="36019" y="10920"/>
                  </a:lnTo>
                  <a:lnTo>
                    <a:pt x="35792" y="10466"/>
                  </a:lnTo>
                  <a:lnTo>
                    <a:pt x="35545" y="10033"/>
                  </a:lnTo>
                  <a:lnTo>
                    <a:pt x="35276" y="9579"/>
                  </a:lnTo>
                  <a:lnTo>
                    <a:pt x="35008" y="9145"/>
                  </a:lnTo>
                  <a:lnTo>
                    <a:pt x="34719" y="8691"/>
                  </a:lnTo>
                  <a:lnTo>
                    <a:pt x="34430" y="8257"/>
                  </a:lnTo>
                  <a:lnTo>
                    <a:pt x="34100" y="7824"/>
                  </a:lnTo>
                  <a:lnTo>
                    <a:pt x="33770" y="7391"/>
                  </a:lnTo>
                  <a:lnTo>
                    <a:pt x="33419" y="6957"/>
                  </a:lnTo>
                  <a:lnTo>
                    <a:pt x="33047" y="6524"/>
                  </a:lnTo>
                  <a:lnTo>
                    <a:pt x="32676" y="6111"/>
                  </a:lnTo>
                  <a:lnTo>
                    <a:pt x="32283" y="5698"/>
                  </a:lnTo>
                  <a:lnTo>
                    <a:pt x="31871" y="5306"/>
                  </a:lnTo>
                  <a:lnTo>
                    <a:pt x="31437" y="4914"/>
                  </a:lnTo>
                  <a:lnTo>
                    <a:pt x="31004" y="4521"/>
                  </a:lnTo>
                  <a:lnTo>
                    <a:pt x="30529" y="4150"/>
                  </a:lnTo>
                  <a:lnTo>
                    <a:pt x="30054" y="3799"/>
                  </a:lnTo>
                  <a:lnTo>
                    <a:pt x="29559" y="3448"/>
                  </a:lnTo>
                  <a:lnTo>
                    <a:pt x="29063" y="3118"/>
                  </a:lnTo>
                  <a:lnTo>
                    <a:pt x="28527" y="2808"/>
                  </a:lnTo>
                  <a:lnTo>
                    <a:pt x="27990" y="2499"/>
                  </a:lnTo>
                  <a:lnTo>
                    <a:pt x="27453" y="2210"/>
                  </a:lnTo>
                  <a:lnTo>
                    <a:pt x="26896" y="1921"/>
                  </a:lnTo>
                  <a:lnTo>
                    <a:pt x="26318" y="1673"/>
                  </a:lnTo>
                  <a:lnTo>
                    <a:pt x="25719" y="1425"/>
                  </a:lnTo>
                  <a:lnTo>
                    <a:pt x="25121" y="1178"/>
                  </a:lnTo>
                  <a:lnTo>
                    <a:pt x="24502" y="971"/>
                  </a:lnTo>
                  <a:lnTo>
                    <a:pt x="23882" y="785"/>
                  </a:lnTo>
                  <a:lnTo>
                    <a:pt x="23263" y="600"/>
                  </a:lnTo>
                  <a:lnTo>
                    <a:pt x="22623" y="455"/>
                  </a:lnTo>
                  <a:lnTo>
                    <a:pt x="21963" y="311"/>
                  </a:lnTo>
                  <a:lnTo>
                    <a:pt x="21302" y="207"/>
                  </a:lnTo>
                  <a:lnTo>
                    <a:pt x="20642" y="125"/>
                  </a:lnTo>
                  <a:lnTo>
                    <a:pt x="19961" y="63"/>
                  </a:lnTo>
                  <a:lnTo>
                    <a:pt x="19279" y="42"/>
                  </a:lnTo>
                  <a:lnTo>
                    <a:pt x="18908" y="22"/>
                  </a:lnTo>
                  <a:lnTo>
                    <a:pt x="18536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"/>
            <p:cNvSpPr/>
            <p:nvPr/>
          </p:nvSpPr>
          <p:spPr>
            <a:xfrm>
              <a:off x="2774825" y="980175"/>
              <a:ext cx="956225" cy="666725"/>
            </a:xfrm>
            <a:custGeom>
              <a:rect b="b" l="l" r="r" t="t"/>
              <a:pathLst>
                <a:path extrusionOk="0" h="26669" w="38249">
                  <a:moveTo>
                    <a:pt x="18453" y="0"/>
                  </a:moveTo>
                  <a:lnTo>
                    <a:pt x="17855" y="21"/>
                  </a:lnTo>
                  <a:lnTo>
                    <a:pt x="17277" y="41"/>
                  </a:lnTo>
                  <a:lnTo>
                    <a:pt x="16678" y="103"/>
                  </a:lnTo>
                  <a:lnTo>
                    <a:pt x="16100" y="165"/>
                  </a:lnTo>
                  <a:lnTo>
                    <a:pt x="15357" y="248"/>
                  </a:lnTo>
                  <a:lnTo>
                    <a:pt x="14635" y="392"/>
                  </a:lnTo>
                  <a:lnTo>
                    <a:pt x="13933" y="537"/>
                  </a:lnTo>
                  <a:lnTo>
                    <a:pt x="13231" y="723"/>
                  </a:lnTo>
                  <a:lnTo>
                    <a:pt x="12550" y="929"/>
                  </a:lnTo>
                  <a:lnTo>
                    <a:pt x="11890" y="1135"/>
                  </a:lnTo>
                  <a:lnTo>
                    <a:pt x="11250" y="1383"/>
                  </a:lnTo>
                  <a:lnTo>
                    <a:pt x="10630" y="1651"/>
                  </a:lnTo>
                  <a:lnTo>
                    <a:pt x="10011" y="1920"/>
                  </a:lnTo>
                  <a:lnTo>
                    <a:pt x="9413" y="2209"/>
                  </a:lnTo>
                  <a:lnTo>
                    <a:pt x="8855" y="2518"/>
                  </a:lnTo>
                  <a:lnTo>
                    <a:pt x="8298" y="2828"/>
                  </a:lnTo>
                  <a:lnTo>
                    <a:pt x="7761" y="3158"/>
                  </a:lnTo>
                  <a:lnTo>
                    <a:pt x="7245" y="3509"/>
                  </a:lnTo>
                  <a:lnTo>
                    <a:pt x="6750" y="3860"/>
                  </a:lnTo>
                  <a:lnTo>
                    <a:pt x="6296" y="4211"/>
                  </a:lnTo>
                  <a:lnTo>
                    <a:pt x="5842" y="4582"/>
                  </a:lnTo>
                  <a:lnTo>
                    <a:pt x="5408" y="4954"/>
                  </a:lnTo>
                  <a:lnTo>
                    <a:pt x="4995" y="5326"/>
                  </a:lnTo>
                  <a:lnTo>
                    <a:pt x="4603" y="5697"/>
                  </a:lnTo>
                  <a:lnTo>
                    <a:pt x="4232" y="6089"/>
                  </a:lnTo>
                  <a:lnTo>
                    <a:pt x="3881" y="6461"/>
                  </a:lnTo>
                  <a:lnTo>
                    <a:pt x="3550" y="6832"/>
                  </a:lnTo>
                  <a:lnTo>
                    <a:pt x="3220" y="7204"/>
                  </a:lnTo>
                  <a:lnTo>
                    <a:pt x="2663" y="7947"/>
                  </a:lnTo>
                  <a:lnTo>
                    <a:pt x="2147" y="8669"/>
                  </a:lnTo>
                  <a:lnTo>
                    <a:pt x="1713" y="9371"/>
                  </a:lnTo>
                  <a:lnTo>
                    <a:pt x="1342" y="10011"/>
                  </a:lnTo>
                  <a:lnTo>
                    <a:pt x="1012" y="10630"/>
                  </a:lnTo>
                  <a:lnTo>
                    <a:pt x="743" y="11208"/>
                  </a:lnTo>
                  <a:lnTo>
                    <a:pt x="537" y="11724"/>
                  </a:lnTo>
                  <a:lnTo>
                    <a:pt x="351" y="12178"/>
                  </a:lnTo>
                  <a:lnTo>
                    <a:pt x="207" y="12571"/>
                  </a:lnTo>
                  <a:lnTo>
                    <a:pt x="103" y="12901"/>
                  </a:lnTo>
                  <a:lnTo>
                    <a:pt x="41" y="13169"/>
                  </a:lnTo>
                  <a:lnTo>
                    <a:pt x="0" y="13376"/>
                  </a:lnTo>
                  <a:lnTo>
                    <a:pt x="0" y="13500"/>
                  </a:lnTo>
                  <a:lnTo>
                    <a:pt x="0" y="13520"/>
                  </a:lnTo>
                  <a:lnTo>
                    <a:pt x="21" y="13541"/>
                  </a:lnTo>
                  <a:lnTo>
                    <a:pt x="41" y="13541"/>
                  </a:lnTo>
                  <a:lnTo>
                    <a:pt x="269" y="12860"/>
                  </a:lnTo>
                  <a:lnTo>
                    <a:pt x="516" y="12199"/>
                  </a:lnTo>
                  <a:lnTo>
                    <a:pt x="846" y="11477"/>
                  </a:lnTo>
                  <a:lnTo>
                    <a:pt x="1197" y="10775"/>
                  </a:lnTo>
                  <a:lnTo>
                    <a:pt x="1569" y="10073"/>
                  </a:lnTo>
                  <a:lnTo>
                    <a:pt x="1961" y="9413"/>
                  </a:lnTo>
                  <a:lnTo>
                    <a:pt x="2374" y="8752"/>
                  </a:lnTo>
                  <a:lnTo>
                    <a:pt x="2828" y="8112"/>
                  </a:lnTo>
                  <a:lnTo>
                    <a:pt x="3282" y="7493"/>
                  </a:lnTo>
                  <a:lnTo>
                    <a:pt x="3778" y="6894"/>
                  </a:lnTo>
                  <a:lnTo>
                    <a:pt x="4273" y="6316"/>
                  </a:lnTo>
                  <a:lnTo>
                    <a:pt x="4810" y="5759"/>
                  </a:lnTo>
                  <a:lnTo>
                    <a:pt x="5367" y="5243"/>
                  </a:lnTo>
                  <a:lnTo>
                    <a:pt x="5945" y="4748"/>
                  </a:lnTo>
                  <a:lnTo>
                    <a:pt x="6523" y="4273"/>
                  </a:lnTo>
                  <a:lnTo>
                    <a:pt x="7142" y="3819"/>
                  </a:lnTo>
                  <a:lnTo>
                    <a:pt x="7761" y="3406"/>
                  </a:lnTo>
                  <a:lnTo>
                    <a:pt x="8381" y="2993"/>
                  </a:lnTo>
                  <a:lnTo>
                    <a:pt x="8690" y="2807"/>
                  </a:lnTo>
                  <a:lnTo>
                    <a:pt x="9020" y="2622"/>
                  </a:lnTo>
                  <a:lnTo>
                    <a:pt x="9681" y="2271"/>
                  </a:lnTo>
                  <a:lnTo>
                    <a:pt x="11002" y="1631"/>
                  </a:lnTo>
                  <a:lnTo>
                    <a:pt x="12364" y="1135"/>
                  </a:lnTo>
                  <a:lnTo>
                    <a:pt x="13066" y="929"/>
                  </a:lnTo>
                  <a:lnTo>
                    <a:pt x="13396" y="826"/>
                  </a:lnTo>
                  <a:lnTo>
                    <a:pt x="13747" y="743"/>
                  </a:lnTo>
                  <a:lnTo>
                    <a:pt x="14449" y="557"/>
                  </a:lnTo>
                  <a:lnTo>
                    <a:pt x="14800" y="496"/>
                  </a:lnTo>
                  <a:lnTo>
                    <a:pt x="15151" y="434"/>
                  </a:lnTo>
                  <a:lnTo>
                    <a:pt x="15853" y="330"/>
                  </a:lnTo>
                  <a:lnTo>
                    <a:pt x="16534" y="227"/>
                  </a:lnTo>
                  <a:lnTo>
                    <a:pt x="17566" y="165"/>
                  </a:lnTo>
                  <a:lnTo>
                    <a:pt x="18061" y="145"/>
                  </a:lnTo>
                  <a:lnTo>
                    <a:pt x="18577" y="124"/>
                  </a:lnTo>
                  <a:lnTo>
                    <a:pt x="18949" y="145"/>
                  </a:lnTo>
                  <a:lnTo>
                    <a:pt x="19320" y="165"/>
                  </a:lnTo>
                  <a:lnTo>
                    <a:pt x="20002" y="186"/>
                  </a:lnTo>
                  <a:lnTo>
                    <a:pt x="20683" y="248"/>
                  </a:lnTo>
                  <a:lnTo>
                    <a:pt x="21343" y="330"/>
                  </a:lnTo>
                  <a:lnTo>
                    <a:pt x="22004" y="434"/>
                  </a:lnTo>
                  <a:lnTo>
                    <a:pt x="22664" y="578"/>
                  </a:lnTo>
                  <a:lnTo>
                    <a:pt x="23304" y="723"/>
                  </a:lnTo>
                  <a:lnTo>
                    <a:pt x="23923" y="908"/>
                  </a:lnTo>
                  <a:lnTo>
                    <a:pt x="24543" y="1094"/>
                  </a:lnTo>
                  <a:lnTo>
                    <a:pt x="25162" y="1301"/>
                  </a:lnTo>
                  <a:lnTo>
                    <a:pt x="25760" y="1548"/>
                  </a:lnTo>
                  <a:lnTo>
                    <a:pt x="26359" y="1796"/>
                  </a:lnTo>
                  <a:lnTo>
                    <a:pt x="26937" y="2044"/>
                  </a:lnTo>
                  <a:lnTo>
                    <a:pt x="27494" y="2333"/>
                  </a:lnTo>
                  <a:lnTo>
                    <a:pt x="28031" y="2622"/>
                  </a:lnTo>
                  <a:lnTo>
                    <a:pt x="28568" y="2931"/>
                  </a:lnTo>
                  <a:lnTo>
                    <a:pt x="29104" y="3241"/>
                  </a:lnTo>
                  <a:lnTo>
                    <a:pt x="29600" y="3571"/>
                  </a:lnTo>
                  <a:lnTo>
                    <a:pt x="30095" y="3922"/>
                  </a:lnTo>
                  <a:lnTo>
                    <a:pt x="30570" y="4273"/>
                  </a:lnTo>
                  <a:lnTo>
                    <a:pt x="31045" y="4644"/>
                  </a:lnTo>
                  <a:lnTo>
                    <a:pt x="31478" y="5037"/>
                  </a:lnTo>
                  <a:lnTo>
                    <a:pt x="31912" y="5429"/>
                  </a:lnTo>
                  <a:lnTo>
                    <a:pt x="32324" y="5821"/>
                  </a:lnTo>
                  <a:lnTo>
                    <a:pt x="32717" y="6234"/>
                  </a:lnTo>
                  <a:lnTo>
                    <a:pt x="33088" y="6647"/>
                  </a:lnTo>
                  <a:lnTo>
                    <a:pt x="33460" y="7080"/>
                  </a:lnTo>
                  <a:lnTo>
                    <a:pt x="33811" y="7514"/>
                  </a:lnTo>
                  <a:lnTo>
                    <a:pt x="34141" y="7947"/>
                  </a:lnTo>
                  <a:lnTo>
                    <a:pt x="34471" y="8380"/>
                  </a:lnTo>
                  <a:lnTo>
                    <a:pt x="34760" y="8814"/>
                  </a:lnTo>
                  <a:lnTo>
                    <a:pt x="35049" y="9268"/>
                  </a:lnTo>
                  <a:lnTo>
                    <a:pt x="35317" y="9702"/>
                  </a:lnTo>
                  <a:lnTo>
                    <a:pt x="35586" y="10156"/>
                  </a:lnTo>
                  <a:lnTo>
                    <a:pt x="35833" y="10589"/>
                  </a:lnTo>
                  <a:lnTo>
                    <a:pt x="36060" y="11043"/>
                  </a:lnTo>
                  <a:lnTo>
                    <a:pt x="36267" y="11497"/>
                  </a:lnTo>
                  <a:lnTo>
                    <a:pt x="36659" y="12385"/>
                  </a:lnTo>
                  <a:lnTo>
                    <a:pt x="36989" y="13272"/>
                  </a:lnTo>
                  <a:lnTo>
                    <a:pt x="37278" y="14160"/>
                  </a:lnTo>
                  <a:lnTo>
                    <a:pt x="37505" y="15027"/>
                  </a:lnTo>
                  <a:lnTo>
                    <a:pt x="37712" y="15873"/>
                  </a:lnTo>
                  <a:lnTo>
                    <a:pt x="37856" y="16699"/>
                  </a:lnTo>
                  <a:lnTo>
                    <a:pt x="37959" y="17504"/>
                  </a:lnTo>
                  <a:lnTo>
                    <a:pt x="38021" y="18288"/>
                  </a:lnTo>
                  <a:lnTo>
                    <a:pt x="38083" y="19031"/>
                  </a:lnTo>
                  <a:lnTo>
                    <a:pt x="38083" y="19754"/>
                  </a:lnTo>
                  <a:lnTo>
                    <a:pt x="38083" y="20456"/>
                  </a:lnTo>
                  <a:lnTo>
                    <a:pt x="38042" y="21116"/>
                  </a:lnTo>
                  <a:lnTo>
                    <a:pt x="38001" y="21735"/>
                  </a:lnTo>
                  <a:lnTo>
                    <a:pt x="37918" y="22334"/>
                  </a:lnTo>
                  <a:lnTo>
                    <a:pt x="37836" y="22891"/>
                  </a:lnTo>
                  <a:lnTo>
                    <a:pt x="37753" y="23428"/>
                  </a:lnTo>
                  <a:lnTo>
                    <a:pt x="37526" y="24357"/>
                  </a:lnTo>
                  <a:lnTo>
                    <a:pt x="37423" y="24790"/>
                  </a:lnTo>
                  <a:lnTo>
                    <a:pt x="37340" y="25162"/>
                  </a:lnTo>
                  <a:lnTo>
                    <a:pt x="37113" y="25822"/>
                  </a:lnTo>
                  <a:lnTo>
                    <a:pt x="36845" y="26669"/>
                  </a:lnTo>
                  <a:lnTo>
                    <a:pt x="36989" y="26338"/>
                  </a:lnTo>
                  <a:lnTo>
                    <a:pt x="37154" y="25946"/>
                  </a:lnTo>
                  <a:lnTo>
                    <a:pt x="37320" y="25451"/>
                  </a:lnTo>
                  <a:lnTo>
                    <a:pt x="37505" y="24893"/>
                  </a:lnTo>
                  <a:lnTo>
                    <a:pt x="37588" y="24604"/>
                  </a:lnTo>
                  <a:lnTo>
                    <a:pt x="37650" y="24398"/>
                  </a:lnTo>
                  <a:lnTo>
                    <a:pt x="37794" y="23841"/>
                  </a:lnTo>
                  <a:lnTo>
                    <a:pt x="37897" y="23283"/>
                  </a:lnTo>
                  <a:lnTo>
                    <a:pt x="38021" y="22685"/>
                  </a:lnTo>
                  <a:lnTo>
                    <a:pt x="38104" y="22024"/>
                  </a:lnTo>
                  <a:lnTo>
                    <a:pt x="38186" y="21343"/>
                  </a:lnTo>
                  <a:lnTo>
                    <a:pt x="38228" y="20621"/>
                  </a:lnTo>
                  <a:lnTo>
                    <a:pt x="38248" y="19857"/>
                  </a:lnTo>
                  <a:lnTo>
                    <a:pt x="38248" y="19052"/>
                  </a:lnTo>
                  <a:lnTo>
                    <a:pt x="38207" y="18226"/>
                  </a:lnTo>
                  <a:lnTo>
                    <a:pt x="38145" y="17690"/>
                  </a:lnTo>
                  <a:lnTo>
                    <a:pt x="38083" y="17132"/>
                  </a:lnTo>
                  <a:lnTo>
                    <a:pt x="38001" y="16575"/>
                  </a:lnTo>
                  <a:lnTo>
                    <a:pt x="37897" y="15997"/>
                  </a:lnTo>
                  <a:lnTo>
                    <a:pt x="37774" y="15419"/>
                  </a:lnTo>
                  <a:lnTo>
                    <a:pt x="37629" y="14821"/>
                  </a:lnTo>
                  <a:lnTo>
                    <a:pt x="37464" y="14243"/>
                  </a:lnTo>
                  <a:lnTo>
                    <a:pt x="37278" y="13644"/>
                  </a:lnTo>
                  <a:lnTo>
                    <a:pt x="37072" y="13025"/>
                  </a:lnTo>
                  <a:lnTo>
                    <a:pt x="36845" y="12426"/>
                  </a:lnTo>
                  <a:lnTo>
                    <a:pt x="36576" y="11828"/>
                  </a:lnTo>
                  <a:lnTo>
                    <a:pt x="36308" y="11208"/>
                  </a:lnTo>
                  <a:lnTo>
                    <a:pt x="35999" y="10610"/>
                  </a:lnTo>
                  <a:lnTo>
                    <a:pt x="35668" y="9990"/>
                  </a:lnTo>
                  <a:lnTo>
                    <a:pt x="35317" y="9392"/>
                  </a:lnTo>
                  <a:lnTo>
                    <a:pt x="34925" y="8814"/>
                  </a:lnTo>
                  <a:lnTo>
                    <a:pt x="34533" y="8215"/>
                  </a:lnTo>
                  <a:lnTo>
                    <a:pt x="34100" y="7637"/>
                  </a:lnTo>
                  <a:lnTo>
                    <a:pt x="33625" y="7059"/>
                  </a:lnTo>
                  <a:lnTo>
                    <a:pt x="33129" y="6502"/>
                  </a:lnTo>
                  <a:lnTo>
                    <a:pt x="32634" y="5965"/>
                  </a:lnTo>
                  <a:lnTo>
                    <a:pt x="32097" y="5429"/>
                  </a:lnTo>
                  <a:lnTo>
                    <a:pt x="31519" y="4913"/>
                  </a:lnTo>
                  <a:lnTo>
                    <a:pt x="30921" y="4417"/>
                  </a:lnTo>
                  <a:lnTo>
                    <a:pt x="30322" y="3943"/>
                  </a:lnTo>
                  <a:lnTo>
                    <a:pt x="29682" y="3488"/>
                  </a:lnTo>
                  <a:lnTo>
                    <a:pt x="29022" y="3034"/>
                  </a:lnTo>
                  <a:lnTo>
                    <a:pt x="28320" y="2642"/>
                  </a:lnTo>
                  <a:lnTo>
                    <a:pt x="27618" y="2250"/>
                  </a:lnTo>
                  <a:lnTo>
                    <a:pt x="26896" y="1899"/>
                  </a:lnTo>
                  <a:lnTo>
                    <a:pt x="26153" y="1569"/>
                  </a:lnTo>
                  <a:lnTo>
                    <a:pt x="25389" y="1259"/>
                  </a:lnTo>
                  <a:lnTo>
                    <a:pt x="24625" y="991"/>
                  </a:lnTo>
                  <a:lnTo>
                    <a:pt x="23841" y="764"/>
                  </a:lnTo>
                  <a:lnTo>
                    <a:pt x="23056" y="557"/>
                  </a:lnTo>
                  <a:lnTo>
                    <a:pt x="22272" y="372"/>
                  </a:lnTo>
                  <a:lnTo>
                    <a:pt x="21488" y="227"/>
                  </a:lnTo>
                  <a:lnTo>
                    <a:pt x="20703" y="145"/>
                  </a:lnTo>
                  <a:lnTo>
                    <a:pt x="19919" y="62"/>
                  </a:lnTo>
                  <a:lnTo>
                    <a:pt x="19135" y="21"/>
                  </a:lnTo>
                  <a:lnTo>
                    <a:pt x="18453" y="0"/>
                  </a:lnTo>
                  <a:close/>
                </a:path>
              </a:pathLst>
            </a:custGeom>
            <a:solidFill>
              <a:srgbClr val="1220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"/>
            <p:cNvSpPr/>
            <p:nvPr/>
          </p:nvSpPr>
          <p:spPr>
            <a:xfrm>
              <a:off x="2774825" y="980175"/>
              <a:ext cx="956225" cy="666725"/>
            </a:xfrm>
            <a:custGeom>
              <a:rect b="b" l="l" r="r" t="t"/>
              <a:pathLst>
                <a:path extrusionOk="0" fill="none" h="26669" w="38249">
                  <a:moveTo>
                    <a:pt x="18453" y="0"/>
                  </a:moveTo>
                  <a:lnTo>
                    <a:pt x="18453" y="0"/>
                  </a:lnTo>
                  <a:lnTo>
                    <a:pt x="17855" y="21"/>
                  </a:lnTo>
                  <a:lnTo>
                    <a:pt x="17277" y="41"/>
                  </a:lnTo>
                  <a:lnTo>
                    <a:pt x="16678" y="103"/>
                  </a:lnTo>
                  <a:lnTo>
                    <a:pt x="16100" y="165"/>
                  </a:lnTo>
                  <a:lnTo>
                    <a:pt x="16100" y="165"/>
                  </a:lnTo>
                  <a:lnTo>
                    <a:pt x="15357" y="248"/>
                  </a:lnTo>
                  <a:lnTo>
                    <a:pt x="14635" y="392"/>
                  </a:lnTo>
                  <a:lnTo>
                    <a:pt x="13933" y="537"/>
                  </a:lnTo>
                  <a:lnTo>
                    <a:pt x="13231" y="723"/>
                  </a:lnTo>
                  <a:lnTo>
                    <a:pt x="13231" y="723"/>
                  </a:lnTo>
                  <a:lnTo>
                    <a:pt x="12550" y="929"/>
                  </a:lnTo>
                  <a:lnTo>
                    <a:pt x="11890" y="1135"/>
                  </a:lnTo>
                  <a:lnTo>
                    <a:pt x="11250" y="1383"/>
                  </a:lnTo>
                  <a:lnTo>
                    <a:pt x="10630" y="1651"/>
                  </a:lnTo>
                  <a:lnTo>
                    <a:pt x="10011" y="1920"/>
                  </a:lnTo>
                  <a:lnTo>
                    <a:pt x="9413" y="2209"/>
                  </a:lnTo>
                  <a:lnTo>
                    <a:pt x="8855" y="2518"/>
                  </a:lnTo>
                  <a:lnTo>
                    <a:pt x="8298" y="2828"/>
                  </a:lnTo>
                  <a:lnTo>
                    <a:pt x="8298" y="2828"/>
                  </a:lnTo>
                  <a:lnTo>
                    <a:pt x="7761" y="3158"/>
                  </a:lnTo>
                  <a:lnTo>
                    <a:pt x="7245" y="3509"/>
                  </a:lnTo>
                  <a:lnTo>
                    <a:pt x="6750" y="3860"/>
                  </a:lnTo>
                  <a:lnTo>
                    <a:pt x="6296" y="4211"/>
                  </a:lnTo>
                  <a:lnTo>
                    <a:pt x="5842" y="4582"/>
                  </a:lnTo>
                  <a:lnTo>
                    <a:pt x="5408" y="4954"/>
                  </a:lnTo>
                  <a:lnTo>
                    <a:pt x="4995" y="5326"/>
                  </a:lnTo>
                  <a:lnTo>
                    <a:pt x="4603" y="5697"/>
                  </a:lnTo>
                  <a:lnTo>
                    <a:pt x="4603" y="5697"/>
                  </a:lnTo>
                  <a:lnTo>
                    <a:pt x="4232" y="6089"/>
                  </a:lnTo>
                  <a:lnTo>
                    <a:pt x="3881" y="6461"/>
                  </a:lnTo>
                  <a:lnTo>
                    <a:pt x="3550" y="6832"/>
                  </a:lnTo>
                  <a:lnTo>
                    <a:pt x="3220" y="7204"/>
                  </a:lnTo>
                  <a:lnTo>
                    <a:pt x="2663" y="7947"/>
                  </a:lnTo>
                  <a:lnTo>
                    <a:pt x="2147" y="8669"/>
                  </a:lnTo>
                  <a:lnTo>
                    <a:pt x="1713" y="9371"/>
                  </a:lnTo>
                  <a:lnTo>
                    <a:pt x="1342" y="10011"/>
                  </a:lnTo>
                  <a:lnTo>
                    <a:pt x="1012" y="10630"/>
                  </a:lnTo>
                  <a:lnTo>
                    <a:pt x="743" y="11208"/>
                  </a:lnTo>
                  <a:lnTo>
                    <a:pt x="743" y="11208"/>
                  </a:lnTo>
                  <a:lnTo>
                    <a:pt x="537" y="11724"/>
                  </a:lnTo>
                  <a:lnTo>
                    <a:pt x="351" y="12178"/>
                  </a:lnTo>
                  <a:lnTo>
                    <a:pt x="207" y="12571"/>
                  </a:lnTo>
                  <a:lnTo>
                    <a:pt x="103" y="12901"/>
                  </a:lnTo>
                  <a:lnTo>
                    <a:pt x="41" y="13169"/>
                  </a:lnTo>
                  <a:lnTo>
                    <a:pt x="0" y="13376"/>
                  </a:lnTo>
                  <a:lnTo>
                    <a:pt x="0" y="13500"/>
                  </a:lnTo>
                  <a:lnTo>
                    <a:pt x="0" y="13520"/>
                  </a:lnTo>
                  <a:lnTo>
                    <a:pt x="21" y="13541"/>
                  </a:lnTo>
                  <a:lnTo>
                    <a:pt x="21" y="13541"/>
                  </a:lnTo>
                  <a:lnTo>
                    <a:pt x="21" y="13541"/>
                  </a:lnTo>
                  <a:lnTo>
                    <a:pt x="21" y="13541"/>
                  </a:lnTo>
                  <a:lnTo>
                    <a:pt x="41" y="13541"/>
                  </a:lnTo>
                  <a:lnTo>
                    <a:pt x="41" y="13541"/>
                  </a:lnTo>
                  <a:lnTo>
                    <a:pt x="269" y="12860"/>
                  </a:lnTo>
                  <a:lnTo>
                    <a:pt x="516" y="12199"/>
                  </a:lnTo>
                  <a:lnTo>
                    <a:pt x="516" y="12199"/>
                  </a:lnTo>
                  <a:lnTo>
                    <a:pt x="846" y="11477"/>
                  </a:lnTo>
                  <a:lnTo>
                    <a:pt x="1197" y="10775"/>
                  </a:lnTo>
                  <a:lnTo>
                    <a:pt x="1569" y="10073"/>
                  </a:lnTo>
                  <a:lnTo>
                    <a:pt x="1961" y="9413"/>
                  </a:lnTo>
                  <a:lnTo>
                    <a:pt x="2374" y="8752"/>
                  </a:lnTo>
                  <a:lnTo>
                    <a:pt x="2828" y="8112"/>
                  </a:lnTo>
                  <a:lnTo>
                    <a:pt x="3282" y="7493"/>
                  </a:lnTo>
                  <a:lnTo>
                    <a:pt x="3778" y="6894"/>
                  </a:lnTo>
                  <a:lnTo>
                    <a:pt x="3778" y="6894"/>
                  </a:lnTo>
                  <a:lnTo>
                    <a:pt x="4273" y="6316"/>
                  </a:lnTo>
                  <a:lnTo>
                    <a:pt x="4810" y="5759"/>
                  </a:lnTo>
                  <a:lnTo>
                    <a:pt x="5367" y="5243"/>
                  </a:lnTo>
                  <a:lnTo>
                    <a:pt x="5945" y="4748"/>
                  </a:lnTo>
                  <a:lnTo>
                    <a:pt x="6523" y="4273"/>
                  </a:lnTo>
                  <a:lnTo>
                    <a:pt x="7142" y="3819"/>
                  </a:lnTo>
                  <a:lnTo>
                    <a:pt x="7761" y="3406"/>
                  </a:lnTo>
                  <a:lnTo>
                    <a:pt x="8381" y="2993"/>
                  </a:lnTo>
                  <a:lnTo>
                    <a:pt x="8381" y="2993"/>
                  </a:lnTo>
                  <a:lnTo>
                    <a:pt x="8690" y="2807"/>
                  </a:lnTo>
                  <a:lnTo>
                    <a:pt x="9020" y="2622"/>
                  </a:lnTo>
                  <a:lnTo>
                    <a:pt x="9681" y="2271"/>
                  </a:lnTo>
                  <a:lnTo>
                    <a:pt x="11002" y="1631"/>
                  </a:lnTo>
                  <a:lnTo>
                    <a:pt x="11002" y="1631"/>
                  </a:lnTo>
                  <a:lnTo>
                    <a:pt x="12364" y="1135"/>
                  </a:lnTo>
                  <a:lnTo>
                    <a:pt x="13066" y="929"/>
                  </a:lnTo>
                  <a:lnTo>
                    <a:pt x="13396" y="826"/>
                  </a:lnTo>
                  <a:lnTo>
                    <a:pt x="13747" y="743"/>
                  </a:lnTo>
                  <a:lnTo>
                    <a:pt x="13747" y="743"/>
                  </a:lnTo>
                  <a:lnTo>
                    <a:pt x="14449" y="557"/>
                  </a:lnTo>
                  <a:lnTo>
                    <a:pt x="14800" y="496"/>
                  </a:lnTo>
                  <a:lnTo>
                    <a:pt x="15151" y="434"/>
                  </a:lnTo>
                  <a:lnTo>
                    <a:pt x="15151" y="434"/>
                  </a:lnTo>
                  <a:lnTo>
                    <a:pt x="15853" y="330"/>
                  </a:lnTo>
                  <a:lnTo>
                    <a:pt x="16534" y="227"/>
                  </a:lnTo>
                  <a:lnTo>
                    <a:pt x="16534" y="227"/>
                  </a:lnTo>
                  <a:lnTo>
                    <a:pt x="17566" y="165"/>
                  </a:lnTo>
                  <a:lnTo>
                    <a:pt x="18061" y="145"/>
                  </a:lnTo>
                  <a:lnTo>
                    <a:pt x="18577" y="124"/>
                  </a:lnTo>
                  <a:lnTo>
                    <a:pt x="18577" y="124"/>
                  </a:lnTo>
                  <a:lnTo>
                    <a:pt x="18949" y="145"/>
                  </a:lnTo>
                  <a:lnTo>
                    <a:pt x="19320" y="165"/>
                  </a:lnTo>
                  <a:lnTo>
                    <a:pt x="19320" y="165"/>
                  </a:lnTo>
                  <a:lnTo>
                    <a:pt x="20002" y="186"/>
                  </a:lnTo>
                  <a:lnTo>
                    <a:pt x="20683" y="248"/>
                  </a:lnTo>
                  <a:lnTo>
                    <a:pt x="21343" y="330"/>
                  </a:lnTo>
                  <a:lnTo>
                    <a:pt x="22004" y="434"/>
                  </a:lnTo>
                  <a:lnTo>
                    <a:pt x="22664" y="578"/>
                  </a:lnTo>
                  <a:lnTo>
                    <a:pt x="23304" y="723"/>
                  </a:lnTo>
                  <a:lnTo>
                    <a:pt x="23923" y="908"/>
                  </a:lnTo>
                  <a:lnTo>
                    <a:pt x="24543" y="1094"/>
                  </a:lnTo>
                  <a:lnTo>
                    <a:pt x="25162" y="1301"/>
                  </a:lnTo>
                  <a:lnTo>
                    <a:pt x="25760" y="1548"/>
                  </a:lnTo>
                  <a:lnTo>
                    <a:pt x="26359" y="1796"/>
                  </a:lnTo>
                  <a:lnTo>
                    <a:pt x="26937" y="2044"/>
                  </a:lnTo>
                  <a:lnTo>
                    <a:pt x="27494" y="2333"/>
                  </a:lnTo>
                  <a:lnTo>
                    <a:pt x="28031" y="2622"/>
                  </a:lnTo>
                  <a:lnTo>
                    <a:pt x="28568" y="2931"/>
                  </a:lnTo>
                  <a:lnTo>
                    <a:pt x="29104" y="3241"/>
                  </a:lnTo>
                  <a:lnTo>
                    <a:pt x="29104" y="3241"/>
                  </a:lnTo>
                  <a:lnTo>
                    <a:pt x="29600" y="3571"/>
                  </a:lnTo>
                  <a:lnTo>
                    <a:pt x="30095" y="3922"/>
                  </a:lnTo>
                  <a:lnTo>
                    <a:pt x="30570" y="4273"/>
                  </a:lnTo>
                  <a:lnTo>
                    <a:pt x="31045" y="4644"/>
                  </a:lnTo>
                  <a:lnTo>
                    <a:pt x="31478" y="5037"/>
                  </a:lnTo>
                  <a:lnTo>
                    <a:pt x="31912" y="5429"/>
                  </a:lnTo>
                  <a:lnTo>
                    <a:pt x="32324" y="5821"/>
                  </a:lnTo>
                  <a:lnTo>
                    <a:pt x="32717" y="6234"/>
                  </a:lnTo>
                  <a:lnTo>
                    <a:pt x="33088" y="6647"/>
                  </a:lnTo>
                  <a:lnTo>
                    <a:pt x="33460" y="7080"/>
                  </a:lnTo>
                  <a:lnTo>
                    <a:pt x="33811" y="7514"/>
                  </a:lnTo>
                  <a:lnTo>
                    <a:pt x="34141" y="7947"/>
                  </a:lnTo>
                  <a:lnTo>
                    <a:pt x="34471" y="8380"/>
                  </a:lnTo>
                  <a:lnTo>
                    <a:pt x="34760" y="8814"/>
                  </a:lnTo>
                  <a:lnTo>
                    <a:pt x="35049" y="9268"/>
                  </a:lnTo>
                  <a:lnTo>
                    <a:pt x="35317" y="9702"/>
                  </a:lnTo>
                  <a:lnTo>
                    <a:pt x="35317" y="9702"/>
                  </a:lnTo>
                  <a:lnTo>
                    <a:pt x="35586" y="10156"/>
                  </a:lnTo>
                  <a:lnTo>
                    <a:pt x="35833" y="10589"/>
                  </a:lnTo>
                  <a:lnTo>
                    <a:pt x="36060" y="11043"/>
                  </a:lnTo>
                  <a:lnTo>
                    <a:pt x="36267" y="11497"/>
                  </a:lnTo>
                  <a:lnTo>
                    <a:pt x="36659" y="12385"/>
                  </a:lnTo>
                  <a:lnTo>
                    <a:pt x="36989" y="13272"/>
                  </a:lnTo>
                  <a:lnTo>
                    <a:pt x="37278" y="14160"/>
                  </a:lnTo>
                  <a:lnTo>
                    <a:pt x="37505" y="15027"/>
                  </a:lnTo>
                  <a:lnTo>
                    <a:pt x="37712" y="15873"/>
                  </a:lnTo>
                  <a:lnTo>
                    <a:pt x="37856" y="16699"/>
                  </a:lnTo>
                  <a:lnTo>
                    <a:pt x="37856" y="16699"/>
                  </a:lnTo>
                  <a:lnTo>
                    <a:pt x="37959" y="17504"/>
                  </a:lnTo>
                  <a:lnTo>
                    <a:pt x="38021" y="18288"/>
                  </a:lnTo>
                  <a:lnTo>
                    <a:pt x="38083" y="19031"/>
                  </a:lnTo>
                  <a:lnTo>
                    <a:pt x="38083" y="19754"/>
                  </a:lnTo>
                  <a:lnTo>
                    <a:pt x="38083" y="20456"/>
                  </a:lnTo>
                  <a:lnTo>
                    <a:pt x="38042" y="21116"/>
                  </a:lnTo>
                  <a:lnTo>
                    <a:pt x="38001" y="21735"/>
                  </a:lnTo>
                  <a:lnTo>
                    <a:pt x="37918" y="22334"/>
                  </a:lnTo>
                  <a:lnTo>
                    <a:pt x="37918" y="22334"/>
                  </a:lnTo>
                  <a:lnTo>
                    <a:pt x="37836" y="22891"/>
                  </a:lnTo>
                  <a:lnTo>
                    <a:pt x="37753" y="23428"/>
                  </a:lnTo>
                  <a:lnTo>
                    <a:pt x="37526" y="24357"/>
                  </a:lnTo>
                  <a:lnTo>
                    <a:pt x="37526" y="24357"/>
                  </a:lnTo>
                  <a:lnTo>
                    <a:pt x="37423" y="24790"/>
                  </a:lnTo>
                  <a:lnTo>
                    <a:pt x="37340" y="25162"/>
                  </a:lnTo>
                  <a:lnTo>
                    <a:pt x="37340" y="25162"/>
                  </a:lnTo>
                  <a:lnTo>
                    <a:pt x="37113" y="25822"/>
                  </a:lnTo>
                  <a:lnTo>
                    <a:pt x="37113" y="25822"/>
                  </a:lnTo>
                  <a:lnTo>
                    <a:pt x="36845" y="26669"/>
                  </a:lnTo>
                  <a:lnTo>
                    <a:pt x="36845" y="26669"/>
                  </a:lnTo>
                  <a:lnTo>
                    <a:pt x="36989" y="26338"/>
                  </a:lnTo>
                  <a:lnTo>
                    <a:pt x="37154" y="25946"/>
                  </a:lnTo>
                  <a:lnTo>
                    <a:pt x="37320" y="25451"/>
                  </a:lnTo>
                  <a:lnTo>
                    <a:pt x="37505" y="24893"/>
                  </a:lnTo>
                  <a:lnTo>
                    <a:pt x="37505" y="24893"/>
                  </a:lnTo>
                  <a:lnTo>
                    <a:pt x="37588" y="24604"/>
                  </a:lnTo>
                  <a:lnTo>
                    <a:pt x="37588" y="24604"/>
                  </a:lnTo>
                  <a:lnTo>
                    <a:pt x="37650" y="24398"/>
                  </a:lnTo>
                  <a:lnTo>
                    <a:pt x="37650" y="24398"/>
                  </a:lnTo>
                  <a:lnTo>
                    <a:pt x="37794" y="23841"/>
                  </a:lnTo>
                  <a:lnTo>
                    <a:pt x="37794" y="23841"/>
                  </a:lnTo>
                  <a:lnTo>
                    <a:pt x="37897" y="23283"/>
                  </a:lnTo>
                  <a:lnTo>
                    <a:pt x="38021" y="22685"/>
                  </a:lnTo>
                  <a:lnTo>
                    <a:pt x="38104" y="22024"/>
                  </a:lnTo>
                  <a:lnTo>
                    <a:pt x="38186" y="21343"/>
                  </a:lnTo>
                  <a:lnTo>
                    <a:pt x="38228" y="20621"/>
                  </a:lnTo>
                  <a:lnTo>
                    <a:pt x="38248" y="19857"/>
                  </a:lnTo>
                  <a:lnTo>
                    <a:pt x="38248" y="19052"/>
                  </a:lnTo>
                  <a:lnTo>
                    <a:pt x="38207" y="18226"/>
                  </a:lnTo>
                  <a:lnTo>
                    <a:pt x="38207" y="18226"/>
                  </a:lnTo>
                  <a:lnTo>
                    <a:pt x="38145" y="17690"/>
                  </a:lnTo>
                  <a:lnTo>
                    <a:pt x="38083" y="17132"/>
                  </a:lnTo>
                  <a:lnTo>
                    <a:pt x="38001" y="16575"/>
                  </a:lnTo>
                  <a:lnTo>
                    <a:pt x="37897" y="15997"/>
                  </a:lnTo>
                  <a:lnTo>
                    <a:pt x="37774" y="15419"/>
                  </a:lnTo>
                  <a:lnTo>
                    <a:pt x="37629" y="14821"/>
                  </a:lnTo>
                  <a:lnTo>
                    <a:pt x="37464" y="14243"/>
                  </a:lnTo>
                  <a:lnTo>
                    <a:pt x="37278" y="13644"/>
                  </a:lnTo>
                  <a:lnTo>
                    <a:pt x="37278" y="13644"/>
                  </a:lnTo>
                  <a:lnTo>
                    <a:pt x="37072" y="13025"/>
                  </a:lnTo>
                  <a:lnTo>
                    <a:pt x="36845" y="12426"/>
                  </a:lnTo>
                  <a:lnTo>
                    <a:pt x="36576" y="11828"/>
                  </a:lnTo>
                  <a:lnTo>
                    <a:pt x="36308" y="11208"/>
                  </a:lnTo>
                  <a:lnTo>
                    <a:pt x="35999" y="10610"/>
                  </a:lnTo>
                  <a:lnTo>
                    <a:pt x="35668" y="9990"/>
                  </a:lnTo>
                  <a:lnTo>
                    <a:pt x="35317" y="9392"/>
                  </a:lnTo>
                  <a:lnTo>
                    <a:pt x="34925" y="8814"/>
                  </a:lnTo>
                  <a:lnTo>
                    <a:pt x="34925" y="8814"/>
                  </a:lnTo>
                  <a:lnTo>
                    <a:pt x="34533" y="8215"/>
                  </a:lnTo>
                  <a:lnTo>
                    <a:pt x="34100" y="7637"/>
                  </a:lnTo>
                  <a:lnTo>
                    <a:pt x="33625" y="7059"/>
                  </a:lnTo>
                  <a:lnTo>
                    <a:pt x="33129" y="6502"/>
                  </a:lnTo>
                  <a:lnTo>
                    <a:pt x="33129" y="6502"/>
                  </a:lnTo>
                  <a:lnTo>
                    <a:pt x="32634" y="5965"/>
                  </a:lnTo>
                  <a:lnTo>
                    <a:pt x="32097" y="5429"/>
                  </a:lnTo>
                  <a:lnTo>
                    <a:pt x="31519" y="4913"/>
                  </a:lnTo>
                  <a:lnTo>
                    <a:pt x="30921" y="4417"/>
                  </a:lnTo>
                  <a:lnTo>
                    <a:pt x="30921" y="4417"/>
                  </a:lnTo>
                  <a:lnTo>
                    <a:pt x="30322" y="3943"/>
                  </a:lnTo>
                  <a:lnTo>
                    <a:pt x="29682" y="3488"/>
                  </a:lnTo>
                  <a:lnTo>
                    <a:pt x="29022" y="3034"/>
                  </a:lnTo>
                  <a:lnTo>
                    <a:pt x="28320" y="2642"/>
                  </a:lnTo>
                  <a:lnTo>
                    <a:pt x="28320" y="2642"/>
                  </a:lnTo>
                  <a:lnTo>
                    <a:pt x="27618" y="2250"/>
                  </a:lnTo>
                  <a:lnTo>
                    <a:pt x="26896" y="1899"/>
                  </a:lnTo>
                  <a:lnTo>
                    <a:pt x="26153" y="1569"/>
                  </a:lnTo>
                  <a:lnTo>
                    <a:pt x="25389" y="1259"/>
                  </a:lnTo>
                  <a:lnTo>
                    <a:pt x="25389" y="1259"/>
                  </a:lnTo>
                  <a:lnTo>
                    <a:pt x="24625" y="991"/>
                  </a:lnTo>
                  <a:lnTo>
                    <a:pt x="23841" y="764"/>
                  </a:lnTo>
                  <a:lnTo>
                    <a:pt x="23056" y="557"/>
                  </a:lnTo>
                  <a:lnTo>
                    <a:pt x="22272" y="372"/>
                  </a:lnTo>
                  <a:lnTo>
                    <a:pt x="22272" y="372"/>
                  </a:lnTo>
                  <a:lnTo>
                    <a:pt x="21488" y="227"/>
                  </a:lnTo>
                  <a:lnTo>
                    <a:pt x="20703" y="145"/>
                  </a:lnTo>
                  <a:lnTo>
                    <a:pt x="19919" y="62"/>
                  </a:lnTo>
                  <a:lnTo>
                    <a:pt x="19135" y="21"/>
                  </a:lnTo>
                  <a:lnTo>
                    <a:pt x="19135" y="21"/>
                  </a:lnTo>
                  <a:lnTo>
                    <a:pt x="1845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"/>
            <p:cNvSpPr/>
            <p:nvPr/>
          </p:nvSpPr>
          <p:spPr>
            <a:xfrm>
              <a:off x="2951825" y="1144275"/>
              <a:ext cx="555275" cy="697175"/>
            </a:xfrm>
            <a:custGeom>
              <a:rect b="b" l="l" r="r" t="t"/>
              <a:pathLst>
                <a:path extrusionOk="0" h="27887" w="22211">
                  <a:moveTo>
                    <a:pt x="12034" y="6894"/>
                  </a:moveTo>
                  <a:lnTo>
                    <a:pt x="12385" y="6915"/>
                  </a:lnTo>
                  <a:lnTo>
                    <a:pt x="12756" y="6956"/>
                  </a:lnTo>
                  <a:lnTo>
                    <a:pt x="11167" y="11002"/>
                  </a:lnTo>
                  <a:lnTo>
                    <a:pt x="10775" y="10672"/>
                  </a:lnTo>
                  <a:lnTo>
                    <a:pt x="10445" y="10341"/>
                  </a:lnTo>
                  <a:lnTo>
                    <a:pt x="10156" y="9990"/>
                  </a:lnTo>
                  <a:lnTo>
                    <a:pt x="10032" y="9825"/>
                  </a:lnTo>
                  <a:lnTo>
                    <a:pt x="9929" y="9660"/>
                  </a:lnTo>
                  <a:lnTo>
                    <a:pt x="9846" y="9495"/>
                  </a:lnTo>
                  <a:lnTo>
                    <a:pt x="9784" y="9309"/>
                  </a:lnTo>
                  <a:lnTo>
                    <a:pt x="9743" y="9144"/>
                  </a:lnTo>
                  <a:lnTo>
                    <a:pt x="9702" y="8958"/>
                  </a:lnTo>
                  <a:lnTo>
                    <a:pt x="9702" y="8793"/>
                  </a:lnTo>
                  <a:lnTo>
                    <a:pt x="9722" y="8607"/>
                  </a:lnTo>
                  <a:lnTo>
                    <a:pt x="9763" y="8422"/>
                  </a:lnTo>
                  <a:lnTo>
                    <a:pt x="9825" y="8236"/>
                  </a:lnTo>
                  <a:lnTo>
                    <a:pt x="9949" y="7947"/>
                  </a:lnTo>
                  <a:lnTo>
                    <a:pt x="10135" y="7699"/>
                  </a:lnTo>
                  <a:lnTo>
                    <a:pt x="10218" y="7575"/>
                  </a:lnTo>
                  <a:lnTo>
                    <a:pt x="10341" y="7472"/>
                  </a:lnTo>
                  <a:lnTo>
                    <a:pt x="10465" y="7369"/>
                  </a:lnTo>
                  <a:lnTo>
                    <a:pt x="10589" y="7266"/>
                  </a:lnTo>
                  <a:lnTo>
                    <a:pt x="10734" y="7183"/>
                  </a:lnTo>
                  <a:lnTo>
                    <a:pt x="10878" y="7121"/>
                  </a:lnTo>
                  <a:lnTo>
                    <a:pt x="11043" y="7059"/>
                  </a:lnTo>
                  <a:lnTo>
                    <a:pt x="11229" y="6997"/>
                  </a:lnTo>
                  <a:lnTo>
                    <a:pt x="11415" y="6956"/>
                  </a:lnTo>
                  <a:lnTo>
                    <a:pt x="11600" y="6915"/>
                  </a:lnTo>
                  <a:lnTo>
                    <a:pt x="11807" y="6915"/>
                  </a:lnTo>
                  <a:lnTo>
                    <a:pt x="12034" y="6894"/>
                  </a:lnTo>
                  <a:close/>
                  <a:moveTo>
                    <a:pt x="12096" y="17008"/>
                  </a:moveTo>
                  <a:lnTo>
                    <a:pt x="12467" y="17359"/>
                  </a:lnTo>
                  <a:lnTo>
                    <a:pt x="12798" y="17690"/>
                  </a:lnTo>
                  <a:lnTo>
                    <a:pt x="13066" y="18020"/>
                  </a:lnTo>
                  <a:lnTo>
                    <a:pt x="13169" y="18206"/>
                  </a:lnTo>
                  <a:lnTo>
                    <a:pt x="13272" y="18371"/>
                  </a:lnTo>
                  <a:lnTo>
                    <a:pt x="13355" y="18536"/>
                  </a:lnTo>
                  <a:lnTo>
                    <a:pt x="13417" y="18701"/>
                  </a:lnTo>
                  <a:lnTo>
                    <a:pt x="13458" y="18887"/>
                  </a:lnTo>
                  <a:lnTo>
                    <a:pt x="13479" y="19052"/>
                  </a:lnTo>
                  <a:lnTo>
                    <a:pt x="13479" y="19238"/>
                  </a:lnTo>
                  <a:lnTo>
                    <a:pt x="13479" y="19423"/>
                  </a:lnTo>
                  <a:lnTo>
                    <a:pt x="13438" y="19609"/>
                  </a:lnTo>
                  <a:lnTo>
                    <a:pt x="13376" y="19795"/>
                  </a:lnTo>
                  <a:lnTo>
                    <a:pt x="13252" y="20063"/>
                  </a:lnTo>
                  <a:lnTo>
                    <a:pt x="13087" y="20290"/>
                  </a:lnTo>
                  <a:lnTo>
                    <a:pt x="12880" y="20497"/>
                  </a:lnTo>
                  <a:lnTo>
                    <a:pt x="12756" y="20600"/>
                  </a:lnTo>
                  <a:lnTo>
                    <a:pt x="12633" y="20683"/>
                  </a:lnTo>
                  <a:lnTo>
                    <a:pt x="12509" y="20765"/>
                  </a:lnTo>
                  <a:lnTo>
                    <a:pt x="12364" y="20827"/>
                  </a:lnTo>
                  <a:lnTo>
                    <a:pt x="12034" y="20930"/>
                  </a:lnTo>
                  <a:lnTo>
                    <a:pt x="11683" y="20992"/>
                  </a:lnTo>
                  <a:lnTo>
                    <a:pt x="11291" y="21013"/>
                  </a:lnTo>
                  <a:lnTo>
                    <a:pt x="10940" y="20992"/>
                  </a:lnTo>
                  <a:lnTo>
                    <a:pt x="10548" y="20951"/>
                  </a:lnTo>
                  <a:lnTo>
                    <a:pt x="12096" y="17008"/>
                  </a:lnTo>
                  <a:close/>
                  <a:moveTo>
                    <a:pt x="15481" y="0"/>
                  </a:moveTo>
                  <a:lnTo>
                    <a:pt x="14243" y="3179"/>
                  </a:lnTo>
                  <a:lnTo>
                    <a:pt x="13458" y="2993"/>
                  </a:lnTo>
                  <a:lnTo>
                    <a:pt x="12715" y="2849"/>
                  </a:lnTo>
                  <a:lnTo>
                    <a:pt x="11993" y="2787"/>
                  </a:lnTo>
                  <a:lnTo>
                    <a:pt x="11312" y="2766"/>
                  </a:lnTo>
                  <a:lnTo>
                    <a:pt x="10734" y="2766"/>
                  </a:lnTo>
                  <a:lnTo>
                    <a:pt x="10197" y="2828"/>
                  </a:lnTo>
                  <a:lnTo>
                    <a:pt x="9660" y="2910"/>
                  </a:lnTo>
                  <a:lnTo>
                    <a:pt x="9165" y="3034"/>
                  </a:lnTo>
                  <a:lnTo>
                    <a:pt x="8690" y="3199"/>
                  </a:lnTo>
                  <a:lnTo>
                    <a:pt x="8236" y="3385"/>
                  </a:lnTo>
                  <a:lnTo>
                    <a:pt x="7803" y="3592"/>
                  </a:lnTo>
                  <a:lnTo>
                    <a:pt x="7410" y="3839"/>
                  </a:lnTo>
                  <a:lnTo>
                    <a:pt x="7018" y="4108"/>
                  </a:lnTo>
                  <a:lnTo>
                    <a:pt x="6688" y="4397"/>
                  </a:lnTo>
                  <a:lnTo>
                    <a:pt x="6358" y="4727"/>
                  </a:lnTo>
                  <a:lnTo>
                    <a:pt x="6048" y="5057"/>
                  </a:lnTo>
                  <a:lnTo>
                    <a:pt x="5780" y="5429"/>
                  </a:lnTo>
                  <a:lnTo>
                    <a:pt x="5553" y="5821"/>
                  </a:lnTo>
                  <a:lnTo>
                    <a:pt x="5326" y="6234"/>
                  </a:lnTo>
                  <a:lnTo>
                    <a:pt x="5140" y="6667"/>
                  </a:lnTo>
                  <a:lnTo>
                    <a:pt x="5016" y="7039"/>
                  </a:lnTo>
                  <a:lnTo>
                    <a:pt x="4892" y="7410"/>
                  </a:lnTo>
                  <a:lnTo>
                    <a:pt x="4810" y="7761"/>
                  </a:lnTo>
                  <a:lnTo>
                    <a:pt x="4748" y="8112"/>
                  </a:lnTo>
                  <a:lnTo>
                    <a:pt x="4727" y="8463"/>
                  </a:lnTo>
                  <a:lnTo>
                    <a:pt x="4706" y="8793"/>
                  </a:lnTo>
                  <a:lnTo>
                    <a:pt x="4727" y="9123"/>
                  </a:lnTo>
                  <a:lnTo>
                    <a:pt x="4748" y="9433"/>
                  </a:lnTo>
                  <a:lnTo>
                    <a:pt x="4810" y="9743"/>
                  </a:lnTo>
                  <a:lnTo>
                    <a:pt x="4871" y="10032"/>
                  </a:lnTo>
                  <a:lnTo>
                    <a:pt x="4975" y="10341"/>
                  </a:lnTo>
                  <a:lnTo>
                    <a:pt x="5078" y="10630"/>
                  </a:lnTo>
                  <a:lnTo>
                    <a:pt x="5202" y="10899"/>
                  </a:lnTo>
                  <a:lnTo>
                    <a:pt x="5346" y="11167"/>
                  </a:lnTo>
                  <a:lnTo>
                    <a:pt x="5491" y="11435"/>
                  </a:lnTo>
                  <a:lnTo>
                    <a:pt x="5656" y="11704"/>
                  </a:lnTo>
                  <a:lnTo>
                    <a:pt x="5842" y="11951"/>
                  </a:lnTo>
                  <a:lnTo>
                    <a:pt x="6027" y="12199"/>
                  </a:lnTo>
                  <a:lnTo>
                    <a:pt x="6461" y="12674"/>
                  </a:lnTo>
                  <a:lnTo>
                    <a:pt x="6915" y="13149"/>
                  </a:lnTo>
                  <a:lnTo>
                    <a:pt x="7410" y="13582"/>
                  </a:lnTo>
                  <a:lnTo>
                    <a:pt x="7926" y="13995"/>
                  </a:lnTo>
                  <a:lnTo>
                    <a:pt x="8442" y="14408"/>
                  </a:lnTo>
                  <a:lnTo>
                    <a:pt x="9516" y="15192"/>
                  </a:lnTo>
                  <a:lnTo>
                    <a:pt x="7658" y="19939"/>
                  </a:lnTo>
                  <a:lnTo>
                    <a:pt x="7286" y="19754"/>
                  </a:lnTo>
                  <a:lnTo>
                    <a:pt x="6936" y="19547"/>
                  </a:lnTo>
                  <a:lnTo>
                    <a:pt x="6564" y="19320"/>
                  </a:lnTo>
                  <a:lnTo>
                    <a:pt x="6234" y="19093"/>
                  </a:lnTo>
                  <a:lnTo>
                    <a:pt x="5883" y="18846"/>
                  </a:lnTo>
                  <a:lnTo>
                    <a:pt x="5553" y="18598"/>
                  </a:lnTo>
                  <a:lnTo>
                    <a:pt x="5243" y="18350"/>
                  </a:lnTo>
                  <a:lnTo>
                    <a:pt x="4933" y="18082"/>
                  </a:lnTo>
                  <a:lnTo>
                    <a:pt x="4624" y="17793"/>
                  </a:lnTo>
                  <a:lnTo>
                    <a:pt x="4355" y="17524"/>
                  </a:lnTo>
                  <a:lnTo>
                    <a:pt x="4066" y="17235"/>
                  </a:lnTo>
                  <a:lnTo>
                    <a:pt x="3819" y="16947"/>
                  </a:lnTo>
                  <a:lnTo>
                    <a:pt x="3571" y="16658"/>
                  </a:lnTo>
                  <a:lnTo>
                    <a:pt x="3344" y="16348"/>
                  </a:lnTo>
                  <a:lnTo>
                    <a:pt x="3117" y="16059"/>
                  </a:lnTo>
                  <a:lnTo>
                    <a:pt x="2931" y="15749"/>
                  </a:lnTo>
                  <a:lnTo>
                    <a:pt x="0" y="18618"/>
                  </a:lnTo>
                  <a:lnTo>
                    <a:pt x="207" y="18969"/>
                  </a:lnTo>
                  <a:lnTo>
                    <a:pt x="454" y="19300"/>
                  </a:lnTo>
                  <a:lnTo>
                    <a:pt x="743" y="19651"/>
                  </a:lnTo>
                  <a:lnTo>
                    <a:pt x="1032" y="20001"/>
                  </a:lnTo>
                  <a:lnTo>
                    <a:pt x="1362" y="20352"/>
                  </a:lnTo>
                  <a:lnTo>
                    <a:pt x="1713" y="20683"/>
                  </a:lnTo>
                  <a:lnTo>
                    <a:pt x="2085" y="21013"/>
                  </a:lnTo>
                  <a:lnTo>
                    <a:pt x="2477" y="21364"/>
                  </a:lnTo>
                  <a:lnTo>
                    <a:pt x="2890" y="21673"/>
                  </a:lnTo>
                  <a:lnTo>
                    <a:pt x="3303" y="22004"/>
                  </a:lnTo>
                  <a:lnTo>
                    <a:pt x="3757" y="22313"/>
                  </a:lnTo>
                  <a:lnTo>
                    <a:pt x="4211" y="22602"/>
                  </a:lnTo>
                  <a:lnTo>
                    <a:pt x="4686" y="22891"/>
                  </a:lnTo>
                  <a:lnTo>
                    <a:pt x="5181" y="23160"/>
                  </a:lnTo>
                  <a:lnTo>
                    <a:pt x="5676" y="23428"/>
                  </a:lnTo>
                  <a:lnTo>
                    <a:pt x="6192" y="23676"/>
                  </a:lnTo>
                  <a:lnTo>
                    <a:pt x="4975" y="26772"/>
                  </a:lnTo>
                  <a:lnTo>
                    <a:pt x="7823" y="27886"/>
                  </a:lnTo>
                  <a:lnTo>
                    <a:pt x="9082" y="24708"/>
                  </a:lnTo>
                  <a:lnTo>
                    <a:pt x="9846" y="24873"/>
                  </a:lnTo>
                  <a:lnTo>
                    <a:pt x="10568" y="24997"/>
                  </a:lnTo>
                  <a:lnTo>
                    <a:pt x="11270" y="25079"/>
                  </a:lnTo>
                  <a:lnTo>
                    <a:pt x="11951" y="25100"/>
                  </a:lnTo>
                  <a:lnTo>
                    <a:pt x="12529" y="25079"/>
                  </a:lnTo>
                  <a:lnTo>
                    <a:pt x="13066" y="25038"/>
                  </a:lnTo>
                  <a:lnTo>
                    <a:pt x="13603" y="24935"/>
                  </a:lnTo>
                  <a:lnTo>
                    <a:pt x="14098" y="24811"/>
                  </a:lnTo>
                  <a:lnTo>
                    <a:pt x="14573" y="24666"/>
                  </a:lnTo>
                  <a:lnTo>
                    <a:pt x="15027" y="24481"/>
                  </a:lnTo>
                  <a:lnTo>
                    <a:pt x="15440" y="24274"/>
                  </a:lnTo>
                  <a:lnTo>
                    <a:pt x="15853" y="24026"/>
                  </a:lnTo>
                  <a:lnTo>
                    <a:pt x="16224" y="23779"/>
                  </a:lnTo>
                  <a:lnTo>
                    <a:pt x="16575" y="23469"/>
                  </a:lnTo>
                  <a:lnTo>
                    <a:pt x="16885" y="23160"/>
                  </a:lnTo>
                  <a:lnTo>
                    <a:pt x="17194" y="22809"/>
                  </a:lnTo>
                  <a:lnTo>
                    <a:pt x="17463" y="22458"/>
                  </a:lnTo>
                  <a:lnTo>
                    <a:pt x="17690" y="22066"/>
                  </a:lnTo>
                  <a:lnTo>
                    <a:pt x="17896" y="21673"/>
                  </a:lnTo>
                  <a:lnTo>
                    <a:pt x="18082" y="21240"/>
                  </a:lnTo>
                  <a:lnTo>
                    <a:pt x="18226" y="20868"/>
                  </a:lnTo>
                  <a:lnTo>
                    <a:pt x="18330" y="20517"/>
                  </a:lnTo>
                  <a:lnTo>
                    <a:pt x="18412" y="20146"/>
                  </a:lnTo>
                  <a:lnTo>
                    <a:pt x="18474" y="19816"/>
                  </a:lnTo>
                  <a:lnTo>
                    <a:pt x="18515" y="19465"/>
                  </a:lnTo>
                  <a:lnTo>
                    <a:pt x="18515" y="19155"/>
                  </a:lnTo>
                  <a:lnTo>
                    <a:pt x="18515" y="18825"/>
                  </a:lnTo>
                  <a:lnTo>
                    <a:pt x="18474" y="18515"/>
                  </a:lnTo>
                  <a:lnTo>
                    <a:pt x="18433" y="18206"/>
                  </a:lnTo>
                  <a:lnTo>
                    <a:pt x="18350" y="17917"/>
                  </a:lnTo>
                  <a:lnTo>
                    <a:pt x="18268" y="17628"/>
                  </a:lnTo>
                  <a:lnTo>
                    <a:pt x="18164" y="17339"/>
                  </a:lnTo>
                  <a:lnTo>
                    <a:pt x="18041" y="17070"/>
                  </a:lnTo>
                  <a:lnTo>
                    <a:pt x="17896" y="16802"/>
                  </a:lnTo>
                  <a:lnTo>
                    <a:pt x="17752" y="16534"/>
                  </a:lnTo>
                  <a:lnTo>
                    <a:pt x="17586" y="16265"/>
                  </a:lnTo>
                  <a:lnTo>
                    <a:pt x="17401" y="16018"/>
                  </a:lnTo>
                  <a:lnTo>
                    <a:pt x="17215" y="15770"/>
                  </a:lnTo>
                  <a:lnTo>
                    <a:pt x="16781" y="15295"/>
                  </a:lnTo>
                  <a:lnTo>
                    <a:pt x="16327" y="14841"/>
                  </a:lnTo>
                  <a:lnTo>
                    <a:pt x="15853" y="14408"/>
                  </a:lnTo>
                  <a:lnTo>
                    <a:pt x="15337" y="13995"/>
                  </a:lnTo>
                  <a:lnTo>
                    <a:pt x="14800" y="13603"/>
                  </a:lnTo>
                  <a:lnTo>
                    <a:pt x="14263" y="13210"/>
                  </a:lnTo>
                  <a:lnTo>
                    <a:pt x="13727" y="12839"/>
                  </a:lnTo>
                  <a:lnTo>
                    <a:pt x="15626" y="7988"/>
                  </a:lnTo>
                  <a:lnTo>
                    <a:pt x="16142" y="8277"/>
                  </a:lnTo>
                  <a:lnTo>
                    <a:pt x="16637" y="8607"/>
                  </a:lnTo>
                  <a:lnTo>
                    <a:pt x="17132" y="8958"/>
                  </a:lnTo>
                  <a:lnTo>
                    <a:pt x="17607" y="9330"/>
                  </a:lnTo>
                  <a:lnTo>
                    <a:pt x="18082" y="9743"/>
                  </a:lnTo>
                  <a:lnTo>
                    <a:pt x="18536" y="10197"/>
                  </a:lnTo>
                  <a:lnTo>
                    <a:pt x="18969" y="10672"/>
                  </a:lnTo>
                  <a:lnTo>
                    <a:pt x="19403" y="11188"/>
                  </a:lnTo>
                  <a:lnTo>
                    <a:pt x="22210" y="8236"/>
                  </a:lnTo>
                  <a:lnTo>
                    <a:pt x="21983" y="7926"/>
                  </a:lnTo>
                  <a:lnTo>
                    <a:pt x="21735" y="7637"/>
                  </a:lnTo>
                  <a:lnTo>
                    <a:pt x="21488" y="7348"/>
                  </a:lnTo>
                  <a:lnTo>
                    <a:pt x="21199" y="7080"/>
                  </a:lnTo>
                  <a:lnTo>
                    <a:pt x="20930" y="6791"/>
                  </a:lnTo>
                  <a:lnTo>
                    <a:pt x="20621" y="6523"/>
                  </a:lnTo>
                  <a:lnTo>
                    <a:pt x="20311" y="6254"/>
                  </a:lnTo>
                  <a:lnTo>
                    <a:pt x="20001" y="6007"/>
                  </a:lnTo>
                  <a:lnTo>
                    <a:pt x="19320" y="5511"/>
                  </a:lnTo>
                  <a:lnTo>
                    <a:pt x="18619" y="5057"/>
                  </a:lnTo>
                  <a:lnTo>
                    <a:pt x="17875" y="4624"/>
                  </a:lnTo>
                  <a:lnTo>
                    <a:pt x="17112" y="4231"/>
                  </a:lnTo>
                  <a:lnTo>
                    <a:pt x="18330" y="1115"/>
                  </a:lnTo>
                  <a:lnTo>
                    <a:pt x="15481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"/>
            <p:cNvSpPr/>
            <p:nvPr/>
          </p:nvSpPr>
          <p:spPr>
            <a:xfrm>
              <a:off x="3215500" y="1569475"/>
              <a:ext cx="73300" cy="100125"/>
            </a:xfrm>
            <a:custGeom>
              <a:rect b="b" l="l" r="r" t="t"/>
              <a:pathLst>
                <a:path extrusionOk="0" fill="none" h="4005" w="2932">
                  <a:moveTo>
                    <a:pt x="744" y="4005"/>
                  </a:moveTo>
                  <a:lnTo>
                    <a:pt x="744" y="4005"/>
                  </a:lnTo>
                  <a:lnTo>
                    <a:pt x="393" y="3984"/>
                  </a:lnTo>
                  <a:lnTo>
                    <a:pt x="1" y="3943"/>
                  </a:lnTo>
                  <a:lnTo>
                    <a:pt x="1549" y="0"/>
                  </a:lnTo>
                  <a:lnTo>
                    <a:pt x="1549" y="0"/>
                  </a:lnTo>
                  <a:lnTo>
                    <a:pt x="1920" y="351"/>
                  </a:lnTo>
                  <a:lnTo>
                    <a:pt x="2251" y="682"/>
                  </a:lnTo>
                  <a:lnTo>
                    <a:pt x="2519" y="1012"/>
                  </a:lnTo>
                  <a:lnTo>
                    <a:pt x="2622" y="1198"/>
                  </a:lnTo>
                  <a:lnTo>
                    <a:pt x="2725" y="1363"/>
                  </a:lnTo>
                  <a:lnTo>
                    <a:pt x="2808" y="1528"/>
                  </a:lnTo>
                  <a:lnTo>
                    <a:pt x="2870" y="1693"/>
                  </a:lnTo>
                  <a:lnTo>
                    <a:pt x="2911" y="1879"/>
                  </a:lnTo>
                  <a:lnTo>
                    <a:pt x="2932" y="2044"/>
                  </a:lnTo>
                  <a:lnTo>
                    <a:pt x="2932" y="2230"/>
                  </a:lnTo>
                  <a:lnTo>
                    <a:pt x="2932" y="2415"/>
                  </a:lnTo>
                  <a:lnTo>
                    <a:pt x="2891" y="2601"/>
                  </a:lnTo>
                  <a:lnTo>
                    <a:pt x="2829" y="2787"/>
                  </a:lnTo>
                  <a:lnTo>
                    <a:pt x="2829" y="2787"/>
                  </a:lnTo>
                  <a:lnTo>
                    <a:pt x="2705" y="3055"/>
                  </a:lnTo>
                  <a:lnTo>
                    <a:pt x="2540" y="3282"/>
                  </a:lnTo>
                  <a:lnTo>
                    <a:pt x="2333" y="3489"/>
                  </a:lnTo>
                  <a:lnTo>
                    <a:pt x="2209" y="3592"/>
                  </a:lnTo>
                  <a:lnTo>
                    <a:pt x="2086" y="3675"/>
                  </a:lnTo>
                  <a:lnTo>
                    <a:pt x="1962" y="3757"/>
                  </a:lnTo>
                  <a:lnTo>
                    <a:pt x="1817" y="3819"/>
                  </a:lnTo>
                  <a:lnTo>
                    <a:pt x="1487" y="3922"/>
                  </a:lnTo>
                  <a:lnTo>
                    <a:pt x="1136" y="3984"/>
                  </a:lnTo>
                  <a:lnTo>
                    <a:pt x="744" y="40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"/>
            <p:cNvSpPr/>
            <p:nvPr/>
          </p:nvSpPr>
          <p:spPr>
            <a:xfrm>
              <a:off x="3194350" y="1316625"/>
              <a:ext cx="76400" cy="102700"/>
            </a:xfrm>
            <a:custGeom>
              <a:rect b="b" l="l" r="r" t="t"/>
              <a:pathLst>
                <a:path extrusionOk="0" fill="none" h="4108" w="3056">
                  <a:moveTo>
                    <a:pt x="1466" y="4108"/>
                  </a:moveTo>
                  <a:lnTo>
                    <a:pt x="1466" y="4108"/>
                  </a:lnTo>
                  <a:lnTo>
                    <a:pt x="1074" y="3778"/>
                  </a:lnTo>
                  <a:lnTo>
                    <a:pt x="744" y="3447"/>
                  </a:lnTo>
                  <a:lnTo>
                    <a:pt x="455" y="3096"/>
                  </a:lnTo>
                  <a:lnTo>
                    <a:pt x="331" y="2931"/>
                  </a:lnTo>
                  <a:lnTo>
                    <a:pt x="228" y="2766"/>
                  </a:lnTo>
                  <a:lnTo>
                    <a:pt x="145" y="2601"/>
                  </a:lnTo>
                  <a:lnTo>
                    <a:pt x="83" y="2415"/>
                  </a:lnTo>
                  <a:lnTo>
                    <a:pt x="42" y="2250"/>
                  </a:lnTo>
                  <a:lnTo>
                    <a:pt x="1" y="2064"/>
                  </a:lnTo>
                  <a:lnTo>
                    <a:pt x="1" y="1899"/>
                  </a:lnTo>
                  <a:lnTo>
                    <a:pt x="21" y="1713"/>
                  </a:lnTo>
                  <a:lnTo>
                    <a:pt x="62" y="1528"/>
                  </a:lnTo>
                  <a:lnTo>
                    <a:pt x="124" y="1342"/>
                  </a:lnTo>
                  <a:lnTo>
                    <a:pt x="124" y="1342"/>
                  </a:lnTo>
                  <a:lnTo>
                    <a:pt x="248" y="1053"/>
                  </a:lnTo>
                  <a:lnTo>
                    <a:pt x="434" y="805"/>
                  </a:lnTo>
                  <a:lnTo>
                    <a:pt x="517" y="681"/>
                  </a:lnTo>
                  <a:lnTo>
                    <a:pt x="640" y="578"/>
                  </a:lnTo>
                  <a:lnTo>
                    <a:pt x="764" y="475"/>
                  </a:lnTo>
                  <a:lnTo>
                    <a:pt x="888" y="372"/>
                  </a:lnTo>
                  <a:lnTo>
                    <a:pt x="1033" y="289"/>
                  </a:lnTo>
                  <a:lnTo>
                    <a:pt x="1177" y="227"/>
                  </a:lnTo>
                  <a:lnTo>
                    <a:pt x="1342" y="165"/>
                  </a:lnTo>
                  <a:lnTo>
                    <a:pt x="1528" y="103"/>
                  </a:lnTo>
                  <a:lnTo>
                    <a:pt x="1714" y="62"/>
                  </a:lnTo>
                  <a:lnTo>
                    <a:pt x="1899" y="21"/>
                  </a:lnTo>
                  <a:lnTo>
                    <a:pt x="2106" y="21"/>
                  </a:lnTo>
                  <a:lnTo>
                    <a:pt x="2333" y="0"/>
                  </a:lnTo>
                  <a:lnTo>
                    <a:pt x="2333" y="0"/>
                  </a:lnTo>
                  <a:lnTo>
                    <a:pt x="2684" y="21"/>
                  </a:lnTo>
                  <a:lnTo>
                    <a:pt x="3055" y="62"/>
                  </a:lnTo>
                  <a:lnTo>
                    <a:pt x="1466" y="410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"/>
            <p:cNvSpPr/>
            <p:nvPr/>
          </p:nvSpPr>
          <p:spPr>
            <a:xfrm>
              <a:off x="2951825" y="1144275"/>
              <a:ext cx="555275" cy="697175"/>
            </a:xfrm>
            <a:custGeom>
              <a:rect b="b" l="l" r="r" t="t"/>
              <a:pathLst>
                <a:path extrusionOk="0" fill="none" h="27887" w="22211">
                  <a:moveTo>
                    <a:pt x="15481" y="0"/>
                  </a:moveTo>
                  <a:lnTo>
                    <a:pt x="14243" y="3179"/>
                  </a:lnTo>
                  <a:lnTo>
                    <a:pt x="14243" y="3179"/>
                  </a:lnTo>
                  <a:lnTo>
                    <a:pt x="13458" y="2993"/>
                  </a:lnTo>
                  <a:lnTo>
                    <a:pt x="12715" y="2849"/>
                  </a:lnTo>
                  <a:lnTo>
                    <a:pt x="11993" y="2787"/>
                  </a:lnTo>
                  <a:lnTo>
                    <a:pt x="11312" y="2766"/>
                  </a:lnTo>
                  <a:lnTo>
                    <a:pt x="11312" y="2766"/>
                  </a:lnTo>
                  <a:lnTo>
                    <a:pt x="10734" y="2766"/>
                  </a:lnTo>
                  <a:lnTo>
                    <a:pt x="10197" y="2828"/>
                  </a:lnTo>
                  <a:lnTo>
                    <a:pt x="9660" y="2910"/>
                  </a:lnTo>
                  <a:lnTo>
                    <a:pt x="9165" y="3034"/>
                  </a:lnTo>
                  <a:lnTo>
                    <a:pt x="8690" y="3199"/>
                  </a:lnTo>
                  <a:lnTo>
                    <a:pt x="8236" y="3385"/>
                  </a:lnTo>
                  <a:lnTo>
                    <a:pt x="7803" y="3592"/>
                  </a:lnTo>
                  <a:lnTo>
                    <a:pt x="7410" y="3839"/>
                  </a:lnTo>
                  <a:lnTo>
                    <a:pt x="7018" y="4108"/>
                  </a:lnTo>
                  <a:lnTo>
                    <a:pt x="6688" y="4397"/>
                  </a:lnTo>
                  <a:lnTo>
                    <a:pt x="6358" y="4727"/>
                  </a:lnTo>
                  <a:lnTo>
                    <a:pt x="6048" y="5057"/>
                  </a:lnTo>
                  <a:lnTo>
                    <a:pt x="5780" y="5429"/>
                  </a:lnTo>
                  <a:lnTo>
                    <a:pt x="5553" y="5821"/>
                  </a:lnTo>
                  <a:lnTo>
                    <a:pt x="5326" y="6234"/>
                  </a:lnTo>
                  <a:lnTo>
                    <a:pt x="5140" y="6667"/>
                  </a:lnTo>
                  <a:lnTo>
                    <a:pt x="5140" y="6667"/>
                  </a:lnTo>
                  <a:lnTo>
                    <a:pt x="5016" y="7039"/>
                  </a:lnTo>
                  <a:lnTo>
                    <a:pt x="4892" y="7410"/>
                  </a:lnTo>
                  <a:lnTo>
                    <a:pt x="4810" y="7761"/>
                  </a:lnTo>
                  <a:lnTo>
                    <a:pt x="4748" y="8112"/>
                  </a:lnTo>
                  <a:lnTo>
                    <a:pt x="4727" y="8463"/>
                  </a:lnTo>
                  <a:lnTo>
                    <a:pt x="4706" y="8793"/>
                  </a:lnTo>
                  <a:lnTo>
                    <a:pt x="4727" y="9123"/>
                  </a:lnTo>
                  <a:lnTo>
                    <a:pt x="4748" y="9433"/>
                  </a:lnTo>
                  <a:lnTo>
                    <a:pt x="4810" y="9743"/>
                  </a:lnTo>
                  <a:lnTo>
                    <a:pt x="4871" y="10032"/>
                  </a:lnTo>
                  <a:lnTo>
                    <a:pt x="4975" y="10341"/>
                  </a:lnTo>
                  <a:lnTo>
                    <a:pt x="5078" y="10630"/>
                  </a:lnTo>
                  <a:lnTo>
                    <a:pt x="5202" y="10899"/>
                  </a:lnTo>
                  <a:lnTo>
                    <a:pt x="5346" y="11167"/>
                  </a:lnTo>
                  <a:lnTo>
                    <a:pt x="5491" y="11435"/>
                  </a:lnTo>
                  <a:lnTo>
                    <a:pt x="5656" y="11704"/>
                  </a:lnTo>
                  <a:lnTo>
                    <a:pt x="5842" y="11951"/>
                  </a:lnTo>
                  <a:lnTo>
                    <a:pt x="6027" y="12199"/>
                  </a:lnTo>
                  <a:lnTo>
                    <a:pt x="6461" y="12674"/>
                  </a:lnTo>
                  <a:lnTo>
                    <a:pt x="6915" y="13149"/>
                  </a:lnTo>
                  <a:lnTo>
                    <a:pt x="7410" y="13582"/>
                  </a:lnTo>
                  <a:lnTo>
                    <a:pt x="7926" y="13995"/>
                  </a:lnTo>
                  <a:lnTo>
                    <a:pt x="8442" y="14408"/>
                  </a:lnTo>
                  <a:lnTo>
                    <a:pt x="9516" y="15192"/>
                  </a:lnTo>
                  <a:lnTo>
                    <a:pt x="7658" y="19939"/>
                  </a:lnTo>
                  <a:lnTo>
                    <a:pt x="7658" y="19939"/>
                  </a:lnTo>
                  <a:lnTo>
                    <a:pt x="7286" y="19754"/>
                  </a:lnTo>
                  <a:lnTo>
                    <a:pt x="6936" y="19547"/>
                  </a:lnTo>
                  <a:lnTo>
                    <a:pt x="6564" y="19320"/>
                  </a:lnTo>
                  <a:lnTo>
                    <a:pt x="6234" y="19093"/>
                  </a:lnTo>
                  <a:lnTo>
                    <a:pt x="5883" y="18846"/>
                  </a:lnTo>
                  <a:lnTo>
                    <a:pt x="5553" y="18598"/>
                  </a:lnTo>
                  <a:lnTo>
                    <a:pt x="5243" y="18350"/>
                  </a:lnTo>
                  <a:lnTo>
                    <a:pt x="4933" y="18082"/>
                  </a:lnTo>
                  <a:lnTo>
                    <a:pt x="4624" y="17793"/>
                  </a:lnTo>
                  <a:lnTo>
                    <a:pt x="4355" y="17524"/>
                  </a:lnTo>
                  <a:lnTo>
                    <a:pt x="4066" y="17235"/>
                  </a:lnTo>
                  <a:lnTo>
                    <a:pt x="3819" y="16947"/>
                  </a:lnTo>
                  <a:lnTo>
                    <a:pt x="3571" y="16658"/>
                  </a:lnTo>
                  <a:lnTo>
                    <a:pt x="3344" y="16348"/>
                  </a:lnTo>
                  <a:lnTo>
                    <a:pt x="3117" y="16059"/>
                  </a:lnTo>
                  <a:lnTo>
                    <a:pt x="2931" y="15749"/>
                  </a:lnTo>
                  <a:lnTo>
                    <a:pt x="0" y="18618"/>
                  </a:lnTo>
                  <a:lnTo>
                    <a:pt x="0" y="18618"/>
                  </a:lnTo>
                  <a:lnTo>
                    <a:pt x="207" y="18969"/>
                  </a:lnTo>
                  <a:lnTo>
                    <a:pt x="454" y="19300"/>
                  </a:lnTo>
                  <a:lnTo>
                    <a:pt x="743" y="19651"/>
                  </a:lnTo>
                  <a:lnTo>
                    <a:pt x="1032" y="20001"/>
                  </a:lnTo>
                  <a:lnTo>
                    <a:pt x="1362" y="20352"/>
                  </a:lnTo>
                  <a:lnTo>
                    <a:pt x="1713" y="20683"/>
                  </a:lnTo>
                  <a:lnTo>
                    <a:pt x="2085" y="21013"/>
                  </a:lnTo>
                  <a:lnTo>
                    <a:pt x="2477" y="21364"/>
                  </a:lnTo>
                  <a:lnTo>
                    <a:pt x="2890" y="21673"/>
                  </a:lnTo>
                  <a:lnTo>
                    <a:pt x="3303" y="22004"/>
                  </a:lnTo>
                  <a:lnTo>
                    <a:pt x="3757" y="22313"/>
                  </a:lnTo>
                  <a:lnTo>
                    <a:pt x="4211" y="22602"/>
                  </a:lnTo>
                  <a:lnTo>
                    <a:pt x="4686" y="22891"/>
                  </a:lnTo>
                  <a:lnTo>
                    <a:pt x="5181" y="23160"/>
                  </a:lnTo>
                  <a:lnTo>
                    <a:pt x="5676" y="23428"/>
                  </a:lnTo>
                  <a:lnTo>
                    <a:pt x="6192" y="23676"/>
                  </a:lnTo>
                  <a:lnTo>
                    <a:pt x="4975" y="26772"/>
                  </a:lnTo>
                  <a:lnTo>
                    <a:pt x="7823" y="27886"/>
                  </a:lnTo>
                  <a:lnTo>
                    <a:pt x="9082" y="24708"/>
                  </a:lnTo>
                  <a:lnTo>
                    <a:pt x="9082" y="24708"/>
                  </a:lnTo>
                  <a:lnTo>
                    <a:pt x="9846" y="24873"/>
                  </a:lnTo>
                  <a:lnTo>
                    <a:pt x="10568" y="24997"/>
                  </a:lnTo>
                  <a:lnTo>
                    <a:pt x="11270" y="25079"/>
                  </a:lnTo>
                  <a:lnTo>
                    <a:pt x="11951" y="25100"/>
                  </a:lnTo>
                  <a:lnTo>
                    <a:pt x="11951" y="25100"/>
                  </a:lnTo>
                  <a:lnTo>
                    <a:pt x="12529" y="25079"/>
                  </a:lnTo>
                  <a:lnTo>
                    <a:pt x="13066" y="25038"/>
                  </a:lnTo>
                  <a:lnTo>
                    <a:pt x="13603" y="24935"/>
                  </a:lnTo>
                  <a:lnTo>
                    <a:pt x="14098" y="24811"/>
                  </a:lnTo>
                  <a:lnTo>
                    <a:pt x="14573" y="24666"/>
                  </a:lnTo>
                  <a:lnTo>
                    <a:pt x="15027" y="24481"/>
                  </a:lnTo>
                  <a:lnTo>
                    <a:pt x="15440" y="24274"/>
                  </a:lnTo>
                  <a:lnTo>
                    <a:pt x="15853" y="24026"/>
                  </a:lnTo>
                  <a:lnTo>
                    <a:pt x="16224" y="23779"/>
                  </a:lnTo>
                  <a:lnTo>
                    <a:pt x="16575" y="23469"/>
                  </a:lnTo>
                  <a:lnTo>
                    <a:pt x="16885" y="23160"/>
                  </a:lnTo>
                  <a:lnTo>
                    <a:pt x="17194" y="22809"/>
                  </a:lnTo>
                  <a:lnTo>
                    <a:pt x="17463" y="22458"/>
                  </a:lnTo>
                  <a:lnTo>
                    <a:pt x="17690" y="22066"/>
                  </a:lnTo>
                  <a:lnTo>
                    <a:pt x="17896" y="21673"/>
                  </a:lnTo>
                  <a:lnTo>
                    <a:pt x="18082" y="21240"/>
                  </a:lnTo>
                  <a:lnTo>
                    <a:pt x="18082" y="21240"/>
                  </a:lnTo>
                  <a:lnTo>
                    <a:pt x="18226" y="20868"/>
                  </a:lnTo>
                  <a:lnTo>
                    <a:pt x="18330" y="20517"/>
                  </a:lnTo>
                  <a:lnTo>
                    <a:pt x="18412" y="20146"/>
                  </a:lnTo>
                  <a:lnTo>
                    <a:pt x="18474" y="19816"/>
                  </a:lnTo>
                  <a:lnTo>
                    <a:pt x="18515" y="19465"/>
                  </a:lnTo>
                  <a:lnTo>
                    <a:pt x="18515" y="19155"/>
                  </a:lnTo>
                  <a:lnTo>
                    <a:pt x="18515" y="18825"/>
                  </a:lnTo>
                  <a:lnTo>
                    <a:pt x="18474" y="18515"/>
                  </a:lnTo>
                  <a:lnTo>
                    <a:pt x="18433" y="18206"/>
                  </a:lnTo>
                  <a:lnTo>
                    <a:pt x="18350" y="17917"/>
                  </a:lnTo>
                  <a:lnTo>
                    <a:pt x="18268" y="17628"/>
                  </a:lnTo>
                  <a:lnTo>
                    <a:pt x="18164" y="17339"/>
                  </a:lnTo>
                  <a:lnTo>
                    <a:pt x="18041" y="17070"/>
                  </a:lnTo>
                  <a:lnTo>
                    <a:pt x="17896" y="16802"/>
                  </a:lnTo>
                  <a:lnTo>
                    <a:pt x="17752" y="16534"/>
                  </a:lnTo>
                  <a:lnTo>
                    <a:pt x="17586" y="16265"/>
                  </a:lnTo>
                  <a:lnTo>
                    <a:pt x="17401" y="16018"/>
                  </a:lnTo>
                  <a:lnTo>
                    <a:pt x="17215" y="15770"/>
                  </a:lnTo>
                  <a:lnTo>
                    <a:pt x="16781" y="15295"/>
                  </a:lnTo>
                  <a:lnTo>
                    <a:pt x="16327" y="14841"/>
                  </a:lnTo>
                  <a:lnTo>
                    <a:pt x="15853" y="14408"/>
                  </a:lnTo>
                  <a:lnTo>
                    <a:pt x="15337" y="13995"/>
                  </a:lnTo>
                  <a:lnTo>
                    <a:pt x="14800" y="13603"/>
                  </a:lnTo>
                  <a:lnTo>
                    <a:pt x="14263" y="13210"/>
                  </a:lnTo>
                  <a:lnTo>
                    <a:pt x="13727" y="12839"/>
                  </a:lnTo>
                  <a:lnTo>
                    <a:pt x="15626" y="7988"/>
                  </a:lnTo>
                  <a:lnTo>
                    <a:pt x="15626" y="7988"/>
                  </a:lnTo>
                  <a:lnTo>
                    <a:pt x="16142" y="8277"/>
                  </a:lnTo>
                  <a:lnTo>
                    <a:pt x="16637" y="8607"/>
                  </a:lnTo>
                  <a:lnTo>
                    <a:pt x="17132" y="8958"/>
                  </a:lnTo>
                  <a:lnTo>
                    <a:pt x="17607" y="9330"/>
                  </a:lnTo>
                  <a:lnTo>
                    <a:pt x="18082" y="9743"/>
                  </a:lnTo>
                  <a:lnTo>
                    <a:pt x="18536" y="10197"/>
                  </a:lnTo>
                  <a:lnTo>
                    <a:pt x="18969" y="10672"/>
                  </a:lnTo>
                  <a:lnTo>
                    <a:pt x="19403" y="11188"/>
                  </a:lnTo>
                  <a:lnTo>
                    <a:pt x="22210" y="8236"/>
                  </a:lnTo>
                  <a:lnTo>
                    <a:pt x="22210" y="8236"/>
                  </a:lnTo>
                  <a:lnTo>
                    <a:pt x="21983" y="7926"/>
                  </a:lnTo>
                  <a:lnTo>
                    <a:pt x="21735" y="7637"/>
                  </a:lnTo>
                  <a:lnTo>
                    <a:pt x="21488" y="7348"/>
                  </a:lnTo>
                  <a:lnTo>
                    <a:pt x="21199" y="7080"/>
                  </a:lnTo>
                  <a:lnTo>
                    <a:pt x="20930" y="6791"/>
                  </a:lnTo>
                  <a:lnTo>
                    <a:pt x="20621" y="6523"/>
                  </a:lnTo>
                  <a:lnTo>
                    <a:pt x="20311" y="6254"/>
                  </a:lnTo>
                  <a:lnTo>
                    <a:pt x="20001" y="6007"/>
                  </a:lnTo>
                  <a:lnTo>
                    <a:pt x="19320" y="5511"/>
                  </a:lnTo>
                  <a:lnTo>
                    <a:pt x="18619" y="5057"/>
                  </a:lnTo>
                  <a:lnTo>
                    <a:pt x="17875" y="4624"/>
                  </a:lnTo>
                  <a:lnTo>
                    <a:pt x="17112" y="4231"/>
                  </a:lnTo>
                  <a:lnTo>
                    <a:pt x="18330" y="1115"/>
                  </a:lnTo>
                  <a:lnTo>
                    <a:pt x="1548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"/>
            <p:cNvSpPr/>
            <p:nvPr/>
          </p:nvSpPr>
          <p:spPr>
            <a:xfrm>
              <a:off x="1588450" y="854775"/>
              <a:ext cx="492325" cy="1008350"/>
            </a:xfrm>
            <a:custGeom>
              <a:rect b="b" l="l" r="r" t="t"/>
              <a:pathLst>
                <a:path extrusionOk="0" h="40334" w="19693">
                  <a:moveTo>
                    <a:pt x="8134" y="0"/>
                  </a:moveTo>
                  <a:lnTo>
                    <a:pt x="7618" y="21"/>
                  </a:lnTo>
                  <a:lnTo>
                    <a:pt x="7102" y="83"/>
                  </a:lnTo>
                  <a:lnTo>
                    <a:pt x="6606" y="165"/>
                  </a:lnTo>
                  <a:lnTo>
                    <a:pt x="6131" y="289"/>
                  </a:lnTo>
                  <a:lnTo>
                    <a:pt x="5677" y="434"/>
                  </a:lnTo>
                  <a:lnTo>
                    <a:pt x="5223" y="599"/>
                  </a:lnTo>
                  <a:lnTo>
                    <a:pt x="4790" y="785"/>
                  </a:lnTo>
                  <a:lnTo>
                    <a:pt x="4398" y="991"/>
                  </a:lnTo>
                  <a:lnTo>
                    <a:pt x="4005" y="1218"/>
                  </a:lnTo>
                  <a:lnTo>
                    <a:pt x="3634" y="1466"/>
                  </a:lnTo>
                  <a:lnTo>
                    <a:pt x="3262" y="1734"/>
                  </a:lnTo>
                  <a:lnTo>
                    <a:pt x="2932" y="2023"/>
                  </a:lnTo>
                  <a:lnTo>
                    <a:pt x="2602" y="2312"/>
                  </a:lnTo>
                  <a:lnTo>
                    <a:pt x="2313" y="2642"/>
                  </a:lnTo>
                  <a:lnTo>
                    <a:pt x="2024" y="2993"/>
                  </a:lnTo>
                  <a:lnTo>
                    <a:pt x="1755" y="3344"/>
                  </a:lnTo>
                  <a:lnTo>
                    <a:pt x="1508" y="3716"/>
                  </a:lnTo>
                  <a:lnTo>
                    <a:pt x="1281" y="4087"/>
                  </a:lnTo>
                  <a:lnTo>
                    <a:pt x="1074" y="4500"/>
                  </a:lnTo>
                  <a:lnTo>
                    <a:pt x="889" y="4913"/>
                  </a:lnTo>
                  <a:lnTo>
                    <a:pt x="703" y="5326"/>
                  </a:lnTo>
                  <a:lnTo>
                    <a:pt x="558" y="5780"/>
                  </a:lnTo>
                  <a:lnTo>
                    <a:pt x="414" y="6213"/>
                  </a:lnTo>
                  <a:lnTo>
                    <a:pt x="311" y="6688"/>
                  </a:lnTo>
                  <a:lnTo>
                    <a:pt x="207" y="7142"/>
                  </a:lnTo>
                  <a:lnTo>
                    <a:pt x="125" y="7617"/>
                  </a:lnTo>
                  <a:lnTo>
                    <a:pt x="63" y="8112"/>
                  </a:lnTo>
                  <a:lnTo>
                    <a:pt x="22" y="8608"/>
                  </a:lnTo>
                  <a:lnTo>
                    <a:pt x="1" y="9103"/>
                  </a:lnTo>
                  <a:lnTo>
                    <a:pt x="1" y="9598"/>
                  </a:lnTo>
                  <a:lnTo>
                    <a:pt x="22" y="10115"/>
                  </a:lnTo>
                  <a:lnTo>
                    <a:pt x="63" y="10631"/>
                  </a:lnTo>
                  <a:lnTo>
                    <a:pt x="104" y="11147"/>
                  </a:lnTo>
                  <a:lnTo>
                    <a:pt x="2251" y="32283"/>
                  </a:lnTo>
                  <a:lnTo>
                    <a:pt x="2313" y="32985"/>
                  </a:lnTo>
                  <a:lnTo>
                    <a:pt x="2437" y="33687"/>
                  </a:lnTo>
                  <a:lnTo>
                    <a:pt x="2560" y="34430"/>
                  </a:lnTo>
                  <a:lnTo>
                    <a:pt x="2746" y="35173"/>
                  </a:lnTo>
                  <a:lnTo>
                    <a:pt x="2953" y="35895"/>
                  </a:lnTo>
                  <a:lnTo>
                    <a:pt x="3077" y="36246"/>
                  </a:lnTo>
                  <a:lnTo>
                    <a:pt x="3221" y="36597"/>
                  </a:lnTo>
                  <a:lnTo>
                    <a:pt x="3365" y="36948"/>
                  </a:lnTo>
                  <a:lnTo>
                    <a:pt x="3531" y="37299"/>
                  </a:lnTo>
                  <a:lnTo>
                    <a:pt x="3716" y="37609"/>
                  </a:lnTo>
                  <a:lnTo>
                    <a:pt x="3902" y="37939"/>
                  </a:lnTo>
                  <a:lnTo>
                    <a:pt x="4109" y="38228"/>
                  </a:lnTo>
                  <a:lnTo>
                    <a:pt x="4336" y="38517"/>
                  </a:lnTo>
                  <a:lnTo>
                    <a:pt x="4583" y="38785"/>
                  </a:lnTo>
                  <a:lnTo>
                    <a:pt x="4831" y="39054"/>
                  </a:lnTo>
                  <a:lnTo>
                    <a:pt x="5120" y="39281"/>
                  </a:lnTo>
                  <a:lnTo>
                    <a:pt x="5409" y="39508"/>
                  </a:lnTo>
                  <a:lnTo>
                    <a:pt x="5719" y="39693"/>
                  </a:lnTo>
                  <a:lnTo>
                    <a:pt x="6049" y="39859"/>
                  </a:lnTo>
                  <a:lnTo>
                    <a:pt x="6420" y="40024"/>
                  </a:lnTo>
                  <a:lnTo>
                    <a:pt x="6792" y="40127"/>
                  </a:lnTo>
                  <a:lnTo>
                    <a:pt x="7184" y="40230"/>
                  </a:lnTo>
                  <a:lnTo>
                    <a:pt x="7597" y="40292"/>
                  </a:lnTo>
                  <a:lnTo>
                    <a:pt x="8051" y="40333"/>
                  </a:lnTo>
                  <a:lnTo>
                    <a:pt x="8526" y="40333"/>
                  </a:lnTo>
                  <a:lnTo>
                    <a:pt x="9021" y="40313"/>
                  </a:lnTo>
                  <a:lnTo>
                    <a:pt x="9537" y="40251"/>
                  </a:lnTo>
                  <a:lnTo>
                    <a:pt x="9971" y="40148"/>
                  </a:lnTo>
                  <a:lnTo>
                    <a:pt x="10384" y="40003"/>
                  </a:lnTo>
                  <a:lnTo>
                    <a:pt x="10796" y="39859"/>
                  </a:lnTo>
                  <a:lnTo>
                    <a:pt x="11168" y="39673"/>
                  </a:lnTo>
                  <a:lnTo>
                    <a:pt x="11519" y="39487"/>
                  </a:lnTo>
                  <a:lnTo>
                    <a:pt x="11849" y="39281"/>
                  </a:lnTo>
                  <a:lnTo>
                    <a:pt x="12159" y="39054"/>
                  </a:lnTo>
                  <a:lnTo>
                    <a:pt x="12448" y="38826"/>
                  </a:lnTo>
                  <a:lnTo>
                    <a:pt x="12716" y="38558"/>
                  </a:lnTo>
                  <a:lnTo>
                    <a:pt x="12984" y="38310"/>
                  </a:lnTo>
                  <a:lnTo>
                    <a:pt x="13211" y="38021"/>
                  </a:lnTo>
                  <a:lnTo>
                    <a:pt x="13418" y="37733"/>
                  </a:lnTo>
                  <a:lnTo>
                    <a:pt x="13624" y="37444"/>
                  </a:lnTo>
                  <a:lnTo>
                    <a:pt x="13810" y="37134"/>
                  </a:lnTo>
                  <a:lnTo>
                    <a:pt x="13975" y="36804"/>
                  </a:lnTo>
                  <a:lnTo>
                    <a:pt x="14120" y="36473"/>
                  </a:lnTo>
                  <a:lnTo>
                    <a:pt x="14264" y="36143"/>
                  </a:lnTo>
                  <a:lnTo>
                    <a:pt x="14367" y="35813"/>
                  </a:lnTo>
                  <a:lnTo>
                    <a:pt x="14491" y="35462"/>
                  </a:lnTo>
                  <a:lnTo>
                    <a:pt x="14574" y="35111"/>
                  </a:lnTo>
                  <a:lnTo>
                    <a:pt x="14656" y="34781"/>
                  </a:lnTo>
                  <a:lnTo>
                    <a:pt x="14718" y="34430"/>
                  </a:lnTo>
                  <a:lnTo>
                    <a:pt x="14821" y="33707"/>
                  </a:lnTo>
                  <a:lnTo>
                    <a:pt x="14863" y="33006"/>
                  </a:lnTo>
                  <a:lnTo>
                    <a:pt x="14883" y="32325"/>
                  </a:lnTo>
                  <a:lnTo>
                    <a:pt x="14863" y="31643"/>
                  </a:lnTo>
                  <a:lnTo>
                    <a:pt x="14821" y="31003"/>
                  </a:lnTo>
                  <a:lnTo>
                    <a:pt x="14615" y="28939"/>
                  </a:lnTo>
                  <a:lnTo>
                    <a:pt x="14512" y="27928"/>
                  </a:lnTo>
                  <a:lnTo>
                    <a:pt x="14739" y="27866"/>
                  </a:lnTo>
                  <a:lnTo>
                    <a:pt x="15007" y="27804"/>
                  </a:lnTo>
                  <a:lnTo>
                    <a:pt x="15337" y="27680"/>
                  </a:lnTo>
                  <a:lnTo>
                    <a:pt x="15750" y="27515"/>
                  </a:lnTo>
                  <a:lnTo>
                    <a:pt x="16204" y="27309"/>
                  </a:lnTo>
                  <a:lnTo>
                    <a:pt x="16679" y="27061"/>
                  </a:lnTo>
                  <a:lnTo>
                    <a:pt x="17154" y="26731"/>
                  </a:lnTo>
                  <a:lnTo>
                    <a:pt x="17402" y="26545"/>
                  </a:lnTo>
                  <a:lnTo>
                    <a:pt x="17649" y="26359"/>
                  </a:lnTo>
                  <a:lnTo>
                    <a:pt x="17897" y="26132"/>
                  </a:lnTo>
                  <a:lnTo>
                    <a:pt x="18124" y="25905"/>
                  </a:lnTo>
                  <a:lnTo>
                    <a:pt x="18351" y="25657"/>
                  </a:lnTo>
                  <a:lnTo>
                    <a:pt x="18557" y="25368"/>
                  </a:lnTo>
                  <a:lnTo>
                    <a:pt x="18764" y="25079"/>
                  </a:lnTo>
                  <a:lnTo>
                    <a:pt x="18950" y="24770"/>
                  </a:lnTo>
                  <a:lnTo>
                    <a:pt x="19115" y="24440"/>
                  </a:lnTo>
                  <a:lnTo>
                    <a:pt x="19280" y="24089"/>
                  </a:lnTo>
                  <a:lnTo>
                    <a:pt x="19404" y="23717"/>
                  </a:lnTo>
                  <a:lnTo>
                    <a:pt x="19528" y="23325"/>
                  </a:lnTo>
                  <a:lnTo>
                    <a:pt x="19610" y="22912"/>
                  </a:lnTo>
                  <a:lnTo>
                    <a:pt x="19672" y="22479"/>
                  </a:lnTo>
                  <a:lnTo>
                    <a:pt x="19693" y="22004"/>
                  </a:lnTo>
                  <a:lnTo>
                    <a:pt x="19693" y="21508"/>
                  </a:lnTo>
                  <a:lnTo>
                    <a:pt x="19651" y="20414"/>
                  </a:lnTo>
                  <a:lnTo>
                    <a:pt x="19548" y="19114"/>
                  </a:lnTo>
                  <a:lnTo>
                    <a:pt x="19424" y="17607"/>
                  </a:lnTo>
                  <a:lnTo>
                    <a:pt x="19280" y="15977"/>
                  </a:lnTo>
                  <a:lnTo>
                    <a:pt x="18888" y="12426"/>
                  </a:lnTo>
                  <a:lnTo>
                    <a:pt x="18454" y="8773"/>
                  </a:lnTo>
                  <a:lnTo>
                    <a:pt x="18392" y="8298"/>
                  </a:lnTo>
                  <a:lnTo>
                    <a:pt x="18289" y="7823"/>
                  </a:lnTo>
                  <a:lnTo>
                    <a:pt x="18186" y="7369"/>
                  </a:lnTo>
                  <a:lnTo>
                    <a:pt x="18041" y="6915"/>
                  </a:lnTo>
                  <a:lnTo>
                    <a:pt x="17897" y="6461"/>
                  </a:lnTo>
                  <a:lnTo>
                    <a:pt x="17711" y="6028"/>
                  </a:lnTo>
                  <a:lnTo>
                    <a:pt x="17525" y="5615"/>
                  </a:lnTo>
                  <a:lnTo>
                    <a:pt x="17319" y="5202"/>
                  </a:lnTo>
                  <a:lnTo>
                    <a:pt x="17092" y="4789"/>
                  </a:lnTo>
                  <a:lnTo>
                    <a:pt x="16844" y="4418"/>
                  </a:lnTo>
                  <a:lnTo>
                    <a:pt x="16576" y="4046"/>
                  </a:lnTo>
                  <a:lnTo>
                    <a:pt x="16287" y="3674"/>
                  </a:lnTo>
                  <a:lnTo>
                    <a:pt x="15998" y="3324"/>
                  </a:lnTo>
                  <a:lnTo>
                    <a:pt x="15688" y="2993"/>
                  </a:lnTo>
                  <a:lnTo>
                    <a:pt x="15358" y="2684"/>
                  </a:lnTo>
                  <a:lnTo>
                    <a:pt x="15007" y="2374"/>
                  </a:lnTo>
                  <a:lnTo>
                    <a:pt x="14656" y="2085"/>
                  </a:lnTo>
                  <a:lnTo>
                    <a:pt x="14285" y="1817"/>
                  </a:lnTo>
                  <a:lnTo>
                    <a:pt x="13913" y="1569"/>
                  </a:lnTo>
                  <a:lnTo>
                    <a:pt x="13521" y="1321"/>
                  </a:lnTo>
                  <a:lnTo>
                    <a:pt x="13129" y="1094"/>
                  </a:lnTo>
                  <a:lnTo>
                    <a:pt x="12716" y="909"/>
                  </a:lnTo>
                  <a:lnTo>
                    <a:pt x="12283" y="723"/>
                  </a:lnTo>
                  <a:lnTo>
                    <a:pt x="11849" y="558"/>
                  </a:lnTo>
                  <a:lnTo>
                    <a:pt x="11416" y="413"/>
                  </a:lnTo>
                  <a:lnTo>
                    <a:pt x="10961" y="289"/>
                  </a:lnTo>
                  <a:lnTo>
                    <a:pt x="10507" y="186"/>
                  </a:lnTo>
                  <a:lnTo>
                    <a:pt x="10053" y="104"/>
                  </a:lnTo>
                  <a:lnTo>
                    <a:pt x="9579" y="42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"/>
            <p:cNvSpPr/>
            <p:nvPr/>
          </p:nvSpPr>
          <p:spPr>
            <a:xfrm>
              <a:off x="1774750" y="1508075"/>
              <a:ext cx="179600" cy="81025"/>
            </a:xfrm>
            <a:custGeom>
              <a:rect b="b" l="l" r="r" t="t"/>
              <a:pathLst>
                <a:path extrusionOk="0" h="3241" w="7184">
                  <a:moveTo>
                    <a:pt x="0" y="0"/>
                  </a:moveTo>
                  <a:lnTo>
                    <a:pt x="83" y="165"/>
                  </a:lnTo>
                  <a:lnTo>
                    <a:pt x="207" y="351"/>
                  </a:lnTo>
                  <a:lnTo>
                    <a:pt x="372" y="599"/>
                  </a:lnTo>
                  <a:lnTo>
                    <a:pt x="599" y="888"/>
                  </a:lnTo>
                  <a:lnTo>
                    <a:pt x="867" y="1197"/>
                  </a:lnTo>
                  <a:lnTo>
                    <a:pt x="1198" y="1507"/>
                  </a:lnTo>
                  <a:lnTo>
                    <a:pt x="1590" y="1837"/>
                  </a:lnTo>
                  <a:lnTo>
                    <a:pt x="1817" y="2002"/>
                  </a:lnTo>
                  <a:lnTo>
                    <a:pt x="2044" y="2167"/>
                  </a:lnTo>
                  <a:lnTo>
                    <a:pt x="2312" y="2333"/>
                  </a:lnTo>
                  <a:lnTo>
                    <a:pt x="2581" y="2477"/>
                  </a:lnTo>
                  <a:lnTo>
                    <a:pt x="2870" y="2601"/>
                  </a:lnTo>
                  <a:lnTo>
                    <a:pt x="3159" y="2745"/>
                  </a:lnTo>
                  <a:lnTo>
                    <a:pt x="3489" y="2849"/>
                  </a:lnTo>
                  <a:lnTo>
                    <a:pt x="3819" y="2972"/>
                  </a:lnTo>
                  <a:lnTo>
                    <a:pt x="4170" y="3055"/>
                  </a:lnTo>
                  <a:lnTo>
                    <a:pt x="4542" y="3138"/>
                  </a:lnTo>
                  <a:lnTo>
                    <a:pt x="4934" y="3179"/>
                  </a:lnTo>
                  <a:lnTo>
                    <a:pt x="5347" y="3220"/>
                  </a:lnTo>
                  <a:lnTo>
                    <a:pt x="5780" y="3241"/>
                  </a:lnTo>
                  <a:lnTo>
                    <a:pt x="6234" y="3241"/>
                  </a:lnTo>
                  <a:lnTo>
                    <a:pt x="6709" y="3220"/>
                  </a:lnTo>
                  <a:lnTo>
                    <a:pt x="7184" y="3158"/>
                  </a:lnTo>
                  <a:lnTo>
                    <a:pt x="7060" y="1796"/>
                  </a:lnTo>
                  <a:lnTo>
                    <a:pt x="6915" y="1796"/>
                  </a:lnTo>
                  <a:lnTo>
                    <a:pt x="6482" y="1817"/>
                  </a:lnTo>
                  <a:lnTo>
                    <a:pt x="5801" y="1796"/>
                  </a:lnTo>
                  <a:lnTo>
                    <a:pt x="5388" y="1755"/>
                  </a:lnTo>
                  <a:lnTo>
                    <a:pt x="4913" y="1693"/>
                  </a:lnTo>
                  <a:lnTo>
                    <a:pt x="4418" y="1610"/>
                  </a:lnTo>
                  <a:lnTo>
                    <a:pt x="3860" y="1507"/>
                  </a:lnTo>
                  <a:lnTo>
                    <a:pt x="3282" y="1362"/>
                  </a:lnTo>
                  <a:lnTo>
                    <a:pt x="2663" y="1177"/>
                  </a:lnTo>
                  <a:lnTo>
                    <a:pt x="2023" y="970"/>
                  </a:lnTo>
                  <a:lnTo>
                    <a:pt x="1363" y="702"/>
                  </a:lnTo>
                  <a:lnTo>
                    <a:pt x="682" y="3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"/>
            <p:cNvSpPr/>
            <p:nvPr/>
          </p:nvSpPr>
          <p:spPr>
            <a:xfrm>
              <a:off x="1746875" y="1135500"/>
              <a:ext cx="82600" cy="25825"/>
            </a:xfrm>
            <a:custGeom>
              <a:rect b="b" l="l" r="r" t="t"/>
              <a:pathLst>
                <a:path extrusionOk="0" h="1033" w="3304">
                  <a:moveTo>
                    <a:pt x="1611" y="0"/>
                  </a:moveTo>
                  <a:lnTo>
                    <a:pt x="1404" y="21"/>
                  </a:lnTo>
                  <a:lnTo>
                    <a:pt x="1198" y="62"/>
                  </a:lnTo>
                  <a:lnTo>
                    <a:pt x="1012" y="124"/>
                  </a:lnTo>
                  <a:lnTo>
                    <a:pt x="847" y="186"/>
                  </a:lnTo>
                  <a:lnTo>
                    <a:pt x="703" y="268"/>
                  </a:lnTo>
                  <a:lnTo>
                    <a:pt x="558" y="351"/>
                  </a:lnTo>
                  <a:lnTo>
                    <a:pt x="310" y="516"/>
                  </a:lnTo>
                  <a:lnTo>
                    <a:pt x="145" y="702"/>
                  </a:lnTo>
                  <a:lnTo>
                    <a:pt x="42" y="846"/>
                  </a:lnTo>
                  <a:lnTo>
                    <a:pt x="1" y="950"/>
                  </a:lnTo>
                  <a:lnTo>
                    <a:pt x="1" y="991"/>
                  </a:lnTo>
                  <a:lnTo>
                    <a:pt x="21" y="1012"/>
                  </a:lnTo>
                  <a:lnTo>
                    <a:pt x="42" y="1032"/>
                  </a:lnTo>
                  <a:lnTo>
                    <a:pt x="83" y="1032"/>
                  </a:lnTo>
                  <a:lnTo>
                    <a:pt x="187" y="991"/>
                  </a:lnTo>
                  <a:lnTo>
                    <a:pt x="538" y="826"/>
                  </a:lnTo>
                  <a:lnTo>
                    <a:pt x="765" y="743"/>
                  </a:lnTo>
                  <a:lnTo>
                    <a:pt x="1012" y="640"/>
                  </a:lnTo>
                  <a:lnTo>
                    <a:pt x="1301" y="578"/>
                  </a:lnTo>
                  <a:lnTo>
                    <a:pt x="1631" y="537"/>
                  </a:lnTo>
                  <a:lnTo>
                    <a:pt x="1962" y="516"/>
                  </a:lnTo>
                  <a:lnTo>
                    <a:pt x="2251" y="557"/>
                  </a:lnTo>
                  <a:lnTo>
                    <a:pt x="2519" y="599"/>
                  </a:lnTo>
                  <a:lnTo>
                    <a:pt x="2767" y="661"/>
                  </a:lnTo>
                  <a:lnTo>
                    <a:pt x="3118" y="764"/>
                  </a:lnTo>
                  <a:lnTo>
                    <a:pt x="3221" y="785"/>
                  </a:lnTo>
                  <a:lnTo>
                    <a:pt x="3262" y="785"/>
                  </a:lnTo>
                  <a:lnTo>
                    <a:pt x="3283" y="764"/>
                  </a:lnTo>
                  <a:lnTo>
                    <a:pt x="3303" y="723"/>
                  </a:lnTo>
                  <a:lnTo>
                    <a:pt x="3283" y="702"/>
                  </a:lnTo>
                  <a:lnTo>
                    <a:pt x="3242" y="599"/>
                  </a:lnTo>
                  <a:lnTo>
                    <a:pt x="3118" y="454"/>
                  </a:lnTo>
                  <a:lnTo>
                    <a:pt x="2932" y="310"/>
                  </a:lnTo>
                  <a:lnTo>
                    <a:pt x="2808" y="248"/>
                  </a:lnTo>
                  <a:lnTo>
                    <a:pt x="2684" y="186"/>
                  </a:lnTo>
                  <a:lnTo>
                    <a:pt x="2540" y="124"/>
                  </a:lnTo>
                  <a:lnTo>
                    <a:pt x="2375" y="62"/>
                  </a:lnTo>
                  <a:lnTo>
                    <a:pt x="2189" y="21"/>
                  </a:lnTo>
                  <a:lnTo>
                    <a:pt x="200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"/>
            <p:cNvSpPr/>
            <p:nvPr/>
          </p:nvSpPr>
          <p:spPr>
            <a:xfrm>
              <a:off x="1797450" y="1194325"/>
              <a:ext cx="36150" cy="34600"/>
            </a:xfrm>
            <a:custGeom>
              <a:rect b="b" l="l" r="r" t="t"/>
              <a:pathLst>
                <a:path extrusionOk="0" h="1384" w="1446">
                  <a:moveTo>
                    <a:pt x="682" y="0"/>
                  </a:moveTo>
                  <a:lnTo>
                    <a:pt x="537" y="21"/>
                  </a:lnTo>
                  <a:lnTo>
                    <a:pt x="393" y="83"/>
                  </a:lnTo>
                  <a:lnTo>
                    <a:pt x="290" y="145"/>
                  </a:lnTo>
                  <a:lnTo>
                    <a:pt x="186" y="248"/>
                  </a:lnTo>
                  <a:lnTo>
                    <a:pt x="104" y="351"/>
                  </a:lnTo>
                  <a:lnTo>
                    <a:pt x="42" y="475"/>
                  </a:lnTo>
                  <a:lnTo>
                    <a:pt x="1" y="619"/>
                  </a:lnTo>
                  <a:lnTo>
                    <a:pt x="1" y="764"/>
                  </a:lnTo>
                  <a:lnTo>
                    <a:pt x="21" y="888"/>
                  </a:lnTo>
                  <a:lnTo>
                    <a:pt x="83" y="1012"/>
                  </a:lnTo>
                  <a:lnTo>
                    <a:pt x="166" y="1136"/>
                  </a:lnTo>
                  <a:lnTo>
                    <a:pt x="248" y="1218"/>
                  </a:lnTo>
                  <a:lnTo>
                    <a:pt x="372" y="1301"/>
                  </a:lnTo>
                  <a:lnTo>
                    <a:pt x="496" y="1342"/>
                  </a:lnTo>
                  <a:lnTo>
                    <a:pt x="641" y="1383"/>
                  </a:lnTo>
                  <a:lnTo>
                    <a:pt x="785" y="1383"/>
                  </a:lnTo>
                  <a:lnTo>
                    <a:pt x="930" y="1342"/>
                  </a:lnTo>
                  <a:lnTo>
                    <a:pt x="1053" y="1301"/>
                  </a:lnTo>
                  <a:lnTo>
                    <a:pt x="1177" y="1218"/>
                  </a:lnTo>
                  <a:lnTo>
                    <a:pt x="1280" y="1136"/>
                  </a:lnTo>
                  <a:lnTo>
                    <a:pt x="1363" y="1012"/>
                  </a:lnTo>
                  <a:lnTo>
                    <a:pt x="1404" y="888"/>
                  </a:lnTo>
                  <a:lnTo>
                    <a:pt x="1446" y="764"/>
                  </a:lnTo>
                  <a:lnTo>
                    <a:pt x="1446" y="619"/>
                  </a:lnTo>
                  <a:lnTo>
                    <a:pt x="1425" y="475"/>
                  </a:lnTo>
                  <a:lnTo>
                    <a:pt x="1363" y="351"/>
                  </a:lnTo>
                  <a:lnTo>
                    <a:pt x="1301" y="248"/>
                  </a:lnTo>
                  <a:lnTo>
                    <a:pt x="1198" y="145"/>
                  </a:lnTo>
                  <a:lnTo>
                    <a:pt x="1095" y="83"/>
                  </a:lnTo>
                  <a:lnTo>
                    <a:pt x="950" y="21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"/>
            <p:cNvSpPr/>
            <p:nvPr/>
          </p:nvSpPr>
          <p:spPr>
            <a:xfrm>
              <a:off x="1885700" y="1131875"/>
              <a:ext cx="68650" cy="171875"/>
            </a:xfrm>
            <a:custGeom>
              <a:rect b="b" l="l" r="r" t="t"/>
              <a:pathLst>
                <a:path extrusionOk="0" h="6875" w="2746">
                  <a:moveTo>
                    <a:pt x="21" y="1"/>
                  </a:moveTo>
                  <a:lnTo>
                    <a:pt x="0" y="21"/>
                  </a:lnTo>
                  <a:lnTo>
                    <a:pt x="21" y="83"/>
                  </a:lnTo>
                  <a:lnTo>
                    <a:pt x="83" y="331"/>
                  </a:lnTo>
                  <a:lnTo>
                    <a:pt x="413" y="1239"/>
                  </a:lnTo>
                  <a:lnTo>
                    <a:pt x="929" y="2540"/>
                  </a:lnTo>
                  <a:lnTo>
                    <a:pt x="1590" y="4129"/>
                  </a:lnTo>
                  <a:lnTo>
                    <a:pt x="2271" y="5698"/>
                  </a:lnTo>
                  <a:lnTo>
                    <a:pt x="2353" y="5883"/>
                  </a:lnTo>
                  <a:lnTo>
                    <a:pt x="2415" y="6049"/>
                  </a:lnTo>
                  <a:lnTo>
                    <a:pt x="2436" y="6193"/>
                  </a:lnTo>
                  <a:lnTo>
                    <a:pt x="2436" y="6255"/>
                  </a:lnTo>
                  <a:lnTo>
                    <a:pt x="2436" y="6317"/>
                  </a:lnTo>
                  <a:lnTo>
                    <a:pt x="2415" y="6379"/>
                  </a:lnTo>
                  <a:lnTo>
                    <a:pt x="2374" y="6420"/>
                  </a:lnTo>
                  <a:lnTo>
                    <a:pt x="2271" y="6482"/>
                  </a:lnTo>
                  <a:lnTo>
                    <a:pt x="2147" y="6523"/>
                  </a:lnTo>
                  <a:lnTo>
                    <a:pt x="2003" y="6544"/>
                  </a:lnTo>
                  <a:lnTo>
                    <a:pt x="1012" y="6730"/>
                  </a:lnTo>
                  <a:lnTo>
                    <a:pt x="764" y="6792"/>
                  </a:lnTo>
                  <a:lnTo>
                    <a:pt x="681" y="6812"/>
                  </a:lnTo>
                  <a:lnTo>
                    <a:pt x="661" y="6833"/>
                  </a:lnTo>
                  <a:lnTo>
                    <a:pt x="702" y="6854"/>
                  </a:lnTo>
                  <a:lnTo>
                    <a:pt x="764" y="6874"/>
                  </a:lnTo>
                  <a:lnTo>
                    <a:pt x="1032" y="6854"/>
                  </a:lnTo>
                  <a:lnTo>
                    <a:pt x="2023" y="6792"/>
                  </a:lnTo>
                  <a:lnTo>
                    <a:pt x="2188" y="6771"/>
                  </a:lnTo>
                  <a:lnTo>
                    <a:pt x="2374" y="6730"/>
                  </a:lnTo>
                  <a:lnTo>
                    <a:pt x="2477" y="6668"/>
                  </a:lnTo>
                  <a:lnTo>
                    <a:pt x="2580" y="6606"/>
                  </a:lnTo>
                  <a:lnTo>
                    <a:pt x="2663" y="6503"/>
                  </a:lnTo>
                  <a:lnTo>
                    <a:pt x="2704" y="6399"/>
                  </a:lnTo>
                  <a:lnTo>
                    <a:pt x="2746" y="6276"/>
                  </a:lnTo>
                  <a:lnTo>
                    <a:pt x="2746" y="6172"/>
                  </a:lnTo>
                  <a:lnTo>
                    <a:pt x="2725" y="6069"/>
                  </a:lnTo>
                  <a:lnTo>
                    <a:pt x="2704" y="5966"/>
                  </a:lnTo>
                  <a:lnTo>
                    <a:pt x="2642" y="5760"/>
                  </a:lnTo>
                  <a:lnTo>
                    <a:pt x="2560" y="5574"/>
                  </a:lnTo>
                  <a:lnTo>
                    <a:pt x="1899" y="3984"/>
                  </a:lnTo>
                  <a:lnTo>
                    <a:pt x="1218" y="2416"/>
                  </a:lnTo>
                  <a:lnTo>
                    <a:pt x="640" y="1136"/>
                  </a:lnTo>
                  <a:lnTo>
                    <a:pt x="207" y="290"/>
                  </a:lnTo>
                  <a:lnTo>
                    <a:pt x="83" y="63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"/>
            <p:cNvSpPr/>
            <p:nvPr/>
          </p:nvSpPr>
          <p:spPr>
            <a:xfrm>
              <a:off x="1727275" y="1059125"/>
              <a:ext cx="83100" cy="26850"/>
            </a:xfrm>
            <a:custGeom>
              <a:rect b="b" l="l" r="r" t="t"/>
              <a:pathLst>
                <a:path extrusionOk="0" h="1074" w="3324">
                  <a:moveTo>
                    <a:pt x="1941" y="0"/>
                  </a:moveTo>
                  <a:lnTo>
                    <a:pt x="1569" y="42"/>
                  </a:lnTo>
                  <a:lnTo>
                    <a:pt x="1198" y="124"/>
                  </a:lnTo>
                  <a:lnTo>
                    <a:pt x="867" y="227"/>
                  </a:lnTo>
                  <a:lnTo>
                    <a:pt x="578" y="372"/>
                  </a:lnTo>
                  <a:lnTo>
                    <a:pt x="351" y="537"/>
                  </a:lnTo>
                  <a:lnTo>
                    <a:pt x="186" y="681"/>
                  </a:lnTo>
                  <a:lnTo>
                    <a:pt x="62" y="826"/>
                  </a:lnTo>
                  <a:lnTo>
                    <a:pt x="21" y="929"/>
                  </a:lnTo>
                  <a:lnTo>
                    <a:pt x="0" y="991"/>
                  </a:lnTo>
                  <a:lnTo>
                    <a:pt x="21" y="1012"/>
                  </a:lnTo>
                  <a:lnTo>
                    <a:pt x="42" y="1053"/>
                  </a:lnTo>
                  <a:lnTo>
                    <a:pt x="83" y="1074"/>
                  </a:lnTo>
                  <a:lnTo>
                    <a:pt x="207" y="1074"/>
                  </a:lnTo>
                  <a:lnTo>
                    <a:pt x="372" y="1053"/>
                  </a:lnTo>
                  <a:lnTo>
                    <a:pt x="578" y="1012"/>
                  </a:lnTo>
                  <a:lnTo>
                    <a:pt x="1074" y="908"/>
                  </a:lnTo>
                  <a:lnTo>
                    <a:pt x="1363" y="847"/>
                  </a:lnTo>
                  <a:lnTo>
                    <a:pt x="1672" y="785"/>
                  </a:lnTo>
                  <a:lnTo>
                    <a:pt x="1982" y="743"/>
                  </a:lnTo>
                  <a:lnTo>
                    <a:pt x="2271" y="723"/>
                  </a:lnTo>
                  <a:lnTo>
                    <a:pt x="2787" y="681"/>
                  </a:lnTo>
                  <a:lnTo>
                    <a:pt x="2993" y="661"/>
                  </a:lnTo>
                  <a:lnTo>
                    <a:pt x="3159" y="619"/>
                  </a:lnTo>
                  <a:lnTo>
                    <a:pt x="3262" y="578"/>
                  </a:lnTo>
                  <a:lnTo>
                    <a:pt x="3303" y="537"/>
                  </a:lnTo>
                  <a:lnTo>
                    <a:pt x="3303" y="516"/>
                  </a:lnTo>
                  <a:lnTo>
                    <a:pt x="3324" y="475"/>
                  </a:lnTo>
                  <a:lnTo>
                    <a:pt x="3303" y="434"/>
                  </a:lnTo>
                  <a:lnTo>
                    <a:pt x="3220" y="330"/>
                  </a:lnTo>
                  <a:lnTo>
                    <a:pt x="3076" y="227"/>
                  </a:lnTo>
                  <a:lnTo>
                    <a:pt x="2849" y="145"/>
                  </a:lnTo>
                  <a:lnTo>
                    <a:pt x="2601" y="62"/>
                  </a:lnTo>
                  <a:lnTo>
                    <a:pt x="2292" y="21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"/>
            <p:cNvSpPr/>
            <p:nvPr/>
          </p:nvSpPr>
          <p:spPr>
            <a:xfrm>
              <a:off x="1944000" y="1076150"/>
              <a:ext cx="82075" cy="20675"/>
            </a:xfrm>
            <a:custGeom>
              <a:rect b="b" l="l" r="r" t="t"/>
              <a:pathLst>
                <a:path extrusionOk="0" h="827" w="3283">
                  <a:moveTo>
                    <a:pt x="1962" y="0"/>
                  </a:moveTo>
                  <a:lnTo>
                    <a:pt x="1590" y="21"/>
                  </a:lnTo>
                  <a:lnTo>
                    <a:pt x="1219" y="62"/>
                  </a:lnTo>
                  <a:lnTo>
                    <a:pt x="888" y="145"/>
                  </a:lnTo>
                  <a:lnTo>
                    <a:pt x="599" y="248"/>
                  </a:lnTo>
                  <a:lnTo>
                    <a:pt x="372" y="372"/>
                  </a:lnTo>
                  <a:lnTo>
                    <a:pt x="187" y="475"/>
                  </a:lnTo>
                  <a:lnTo>
                    <a:pt x="63" y="599"/>
                  </a:lnTo>
                  <a:lnTo>
                    <a:pt x="1" y="682"/>
                  </a:lnTo>
                  <a:lnTo>
                    <a:pt x="1" y="723"/>
                  </a:lnTo>
                  <a:lnTo>
                    <a:pt x="21" y="764"/>
                  </a:lnTo>
                  <a:lnTo>
                    <a:pt x="42" y="785"/>
                  </a:lnTo>
                  <a:lnTo>
                    <a:pt x="83" y="805"/>
                  </a:lnTo>
                  <a:lnTo>
                    <a:pt x="187" y="826"/>
                  </a:lnTo>
                  <a:lnTo>
                    <a:pt x="352" y="805"/>
                  </a:lnTo>
                  <a:lnTo>
                    <a:pt x="558" y="785"/>
                  </a:lnTo>
                  <a:lnTo>
                    <a:pt x="1053" y="723"/>
                  </a:lnTo>
                  <a:lnTo>
                    <a:pt x="1652" y="661"/>
                  </a:lnTo>
                  <a:lnTo>
                    <a:pt x="2251" y="640"/>
                  </a:lnTo>
                  <a:lnTo>
                    <a:pt x="2746" y="620"/>
                  </a:lnTo>
                  <a:lnTo>
                    <a:pt x="2952" y="620"/>
                  </a:lnTo>
                  <a:lnTo>
                    <a:pt x="3118" y="599"/>
                  </a:lnTo>
                  <a:lnTo>
                    <a:pt x="3221" y="578"/>
                  </a:lnTo>
                  <a:lnTo>
                    <a:pt x="3262" y="558"/>
                  </a:lnTo>
                  <a:lnTo>
                    <a:pt x="3283" y="516"/>
                  </a:lnTo>
                  <a:lnTo>
                    <a:pt x="3283" y="496"/>
                  </a:lnTo>
                  <a:lnTo>
                    <a:pt x="3283" y="455"/>
                  </a:lnTo>
                  <a:lnTo>
                    <a:pt x="3200" y="372"/>
                  </a:lnTo>
                  <a:lnTo>
                    <a:pt x="3056" y="269"/>
                  </a:lnTo>
                  <a:lnTo>
                    <a:pt x="2849" y="186"/>
                  </a:lnTo>
                  <a:lnTo>
                    <a:pt x="2602" y="104"/>
                  </a:lnTo>
                  <a:lnTo>
                    <a:pt x="2292" y="42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"/>
            <p:cNvSpPr/>
            <p:nvPr/>
          </p:nvSpPr>
          <p:spPr>
            <a:xfrm>
              <a:off x="1519325" y="1229400"/>
              <a:ext cx="97550" cy="139350"/>
            </a:xfrm>
            <a:custGeom>
              <a:rect b="b" l="l" r="r" t="t"/>
              <a:pathLst>
                <a:path extrusionOk="0" h="5574" w="3902">
                  <a:moveTo>
                    <a:pt x="2271" y="1"/>
                  </a:moveTo>
                  <a:lnTo>
                    <a:pt x="1940" y="21"/>
                  </a:lnTo>
                  <a:lnTo>
                    <a:pt x="1610" y="83"/>
                  </a:lnTo>
                  <a:lnTo>
                    <a:pt x="1445" y="145"/>
                  </a:lnTo>
                  <a:lnTo>
                    <a:pt x="1280" y="207"/>
                  </a:lnTo>
                  <a:lnTo>
                    <a:pt x="1115" y="269"/>
                  </a:lnTo>
                  <a:lnTo>
                    <a:pt x="970" y="352"/>
                  </a:lnTo>
                  <a:lnTo>
                    <a:pt x="826" y="455"/>
                  </a:lnTo>
                  <a:lnTo>
                    <a:pt x="681" y="579"/>
                  </a:lnTo>
                  <a:lnTo>
                    <a:pt x="557" y="703"/>
                  </a:lnTo>
                  <a:lnTo>
                    <a:pt x="434" y="868"/>
                  </a:lnTo>
                  <a:lnTo>
                    <a:pt x="310" y="1033"/>
                  </a:lnTo>
                  <a:lnTo>
                    <a:pt x="227" y="1219"/>
                  </a:lnTo>
                  <a:lnTo>
                    <a:pt x="145" y="1446"/>
                  </a:lnTo>
                  <a:lnTo>
                    <a:pt x="83" y="1673"/>
                  </a:lnTo>
                  <a:lnTo>
                    <a:pt x="41" y="1920"/>
                  </a:lnTo>
                  <a:lnTo>
                    <a:pt x="0" y="2209"/>
                  </a:lnTo>
                  <a:lnTo>
                    <a:pt x="0" y="2498"/>
                  </a:lnTo>
                  <a:lnTo>
                    <a:pt x="0" y="2829"/>
                  </a:lnTo>
                  <a:lnTo>
                    <a:pt x="41" y="3159"/>
                  </a:lnTo>
                  <a:lnTo>
                    <a:pt x="103" y="3469"/>
                  </a:lnTo>
                  <a:lnTo>
                    <a:pt x="165" y="3758"/>
                  </a:lnTo>
                  <a:lnTo>
                    <a:pt x="248" y="4005"/>
                  </a:lnTo>
                  <a:lnTo>
                    <a:pt x="351" y="4232"/>
                  </a:lnTo>
                  <a:lnTo>
                    <a:pt x="475" y="4439"/>
                  </a:lnTo>
                  <a:lnTo>
                    <a:pt x="599" y="4624"/>
                  </a:lnTo>
                  <a:lnTo>
                    <a:pt x="722" y="4790"/>
                  </a:lnTo>
                  <a:lnTo>
                    <a:pt x="867" y="4934"/>
                  </a:lnTo>
                  <a:lnTo>
                    <a:pt x="1032" y="5079"/>
                  </a:lnTo>
                  <a:lnTo>
                    <a:pt x="1197" y="5182"/>
                  </a:lnTo>
                  <a:lnTo>
                    <a:pt x="1362" y="5285"/>
                  </a:lnTo>
                  <a:lnTo>
                    <a:pt x="1527" y="5347"/>
                  </a:lnTo>
                  <a:lnTo>
                    <a:pt x="1693" y="5429"/>
                  </a:lnTo>
                  <a:lnTo>
                    <a:pt x="2044" y="5512"/>
                  </a:lnTo>
                  <a:lnTo>
                    <a:pt x="2394" y="5574"/>
                  </a:lnTo>
                  <a:lnTo>
                    <a:pt x="3055" y="5574"/>
                  </a:lnTo>
                  <a:lnTo>
                    <a:pt x="3323" y="5533"/>
                  </a:lnTo>
                  <a:lnTo>
                    <a:pt x="3550" y="5491"/>
                  </a:lnTo>
                  <a:lnTo>
                    <a:pt x="3736" y="5450"/>
                  </a:lnTo>
                  <a:lnTo>
                    <a:pt x="3860" y="5409"/>
                  </a:lnTo>
                  <a:lnTo>
                    <a:pt x="3901" y="5368"/>
                  </a:lnTo>
                  <a:lnTo>
                    <a:pt x="3468" y="125"/>
                  </a:lnTo>
                  <a:lnTo>
                    <a:pt x="3282" y="83"/>
                  </a:lnTo>
                  <a:lnTo>
                    <a:pt x="3096" y="42"/>
                  </a:lnTo>
                  <a:lnTo>
                    <a:pt x="2849" y="21"/>
                  </a:lnTo>
                  <a:lnTo>
                    <a:pt x="2580" y="1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"/>
            <p:cNvSpPr/>
            <p:nvPr/>
          </p:nvSpPr>
          <p:spPr>
            <a:xfrm>
              <a:off x="1542525" y="1259850"/>
              <a:ext cx="43900" cy="79500"/>
            </a:xfrm>
            <a:custGeom>
              <a:rect b="b" l="l" r="r" t="t"/>
              <a:pathLst>
                <a:path extrusionOk="0" h="3180" w="1756">
                  <a:moveTo>
                    <a:pt x="785" y="1"/>
                  </a:moveTo>
                  <a:lnTo>
                    <a:pt x="682" y="42"/>
                  </a:lnTo>
                  <a:lnTo>
                    <a:pt x="599" y="83"/>
                  </a:lnTo>
                  <a:lnTo>
                    <a:pt x="496" y="145"/>
                  </a:lnTo>
                  <a:lnTo>
                    <a:pt x="414" y="228"/>
                  </a:lnTo>
                  <a:lnTo>
                    <a:pt x="331" y="310"/>
                  </a:lnTo>
                  <a:lnTo>
                    <a:pt x="269" y="414"/>
                  </a:lnTo>
                  <a:lnTo>
                    <a:pt x="166" y="620"/>
                  </a:lnTo>
                  <a:lnTo>
                    <a:pt x="83" y="868"/>
                  </a:lnTo>
                  <a:lnTo>
                    <a:pt x="42" y="1115"/>
                  </a:lnTo>
                  <a:lnTo>
                    <a:pt x="1" y="1384"/>
                  </a:lnTo>
                  <a:lnTo>
                    <a:pt x="22" y="1652"/>
                  </a:lnTo>
                  <a:lnTo>
                    <a:pt x="63" y="1941"/>
                  </a:lnTo>
                  <a:lnTo>
                    <a:pt x="145" y="2189"/>
                  </a:lnTo>
                  <a:lnTo>
                    <a:pt x="249" y="2436"/>
                  </a:lnTo>
                  <a:lnTo>
                    <a:pt x="372" y="2643"/>
                  </a:lnTo>
                  <a:lnTo>
                    <a:pt x="517" y="2849"/>
                  </a:lnTo>
                  <a:lnTo>
                    <a:pt x="682" y="2994"/>
                  </a:lnTo>
                  <a:lnTo>
                    <a:pt x="868" y="3118"/>
                  </a:lnTo>
                  <a:lnTo>
                    <a:pt x="971" y="3138"/>
                  </a:lnTo>
                  <a:lnTo>
                    <a:pt x="1074" y="3179"/>
                  </a:lnTo>
                  <a:lnTo>
                    <a:pt x="1260" y="3179"/>
                  </a:lnTo>
                  <a:lnTo>
                    <a:pt x="1405" y="3159"/>
                  </a:lnTo>
                  <a:lnTo>
                    <a:pt x="1549" y="3097"/>
                  </a:lnTo>
                  <a:lnTo>
                    <a:pt x="1632" y="3035"/>
                  </a:lnTo>
                  <a:lnTo>
                    <a:pt x="1714" y="2973"/>
                  </a:lnTo>
                  <a:lnTo>
                    <a:pt x="1735" y="2911"/>
                  </a:lnTo>
                  <a:lnTo>
                    <a:pt x="1755" y="2870"/>
                  </a:lnTo>
                  <a:lnTo>
                    <a:pt x="1755" y="2849"/>
                  </a:lnTo>
                  <a:lnTo>
                    <a:pt x="1735" y="2849"/>
                  </a:lnTo>
                  <a:lnTo>
                    <a:pt x="1693" y="2870"/>
                  </a:lnTo>
                  <a:lnTo>
                    <a:pt x="1590" y="2952"/>
                  </a:lnTo>
                  <a:lnTo>
                    <a:pt x="1487" y="2994"/>
                  </a:lnTo>
                  <a:lnTo>
                    <a:pt x="1384" y="3014"/>
                  </a:lnTo>
                  <a:lnTo>
                    <a:pt x="1239" y="3035"/>
                  </a:lnTo>
                  <a:lnTo>
                    <a:pt x="1116" y="2994"/>
                  </a:lnTo>
                  <a:lnTo>
                    <a:pt x="950" y="2932"/>
                  </a:lnTo>
                  <a:lnTo>
                    <a:pt x="827" y="2829"/>
                  </a:lnTo>
                  <a:lnTo>
                    <a:pt x="682" y="2684"/>
                  </a:lnTo>
                  <a:lnTo>
                    <a:pt x="558" y="2519"/>
                  </a:lnTo>
                  <a:lnTo>
                    <a:pt x="455" y="2333"/>
                  </a:lnTo>
                  <a:lnTo>
                    <a:pt x="372" y="2106"/>
                  </a:lnTo>
                  <a:lnTo>
                    <a:pt x="311" y="1879"/>
                  </a:lnTo>
                  <a:lnTo>
                    <a:pt x="269" y="1631"/>
                  </a:lnTo>
                  <a:lnTo>
                    <a:pt x="269" y="1384"/>
                  </a:lnTo>
                  <a:lnTo>
                    <a:pt x="290" y="1157"/>
                  </a:lnTo>
                  <a:lnTo>
                    <a:pt x="331" y="930"/>
                  </a:lnTo>
                  <a:lnTo>
                    <a:pt x="393" y="702"/>
                  </a:lnTo>
                  <a:lnTo>
                    <a:pt x="476" y="517"/>
                  </a:lnTo>
                  <a:lnTo>
                    <a:pt x="579" y="372"/>
                  </a:lnTo>
                  <a:lnTo>
                    <a:pt x="703" y="248"/>
                  </a:lnTo>
                  <a:lnTo>
                    <a:pt x="765" y="207"/>
                  </a:lnTo>
                  <a:lnTo>
                    <a:pt x="827" y="186"/>
                  </a:lnTo>
                  <a:lnTo>
                    <a:pt x="909" y="166"/>
                  </a:lnTo>
                  <a:lnTo>
                    <a:pt x="971" y="166"/>
                  </a:lnTo>
                  <a:lnTo>
                    <a:pt x="1074" y="207"/>
                  </a:lnTo>
                  <a:lnTo>
                    <a:pt x="1157" y="269"/>
                  </a:lnTo>
                  <a:lnTo>
                    <a:pt x="1219" y="331"/>
                  </a:lnTo>
                  <a:lnTo>
                    <a:pt x="1260" y="393"/>
                  </a:lnTo>
                  <a:lnTo>
                    <a:pt x="1260" y="455"/>
                  </a:lnTo>
                  <a:lnTo>
                    <a:pt x="1260" y="496"/>
                  </a:lnTo>
                  <a:lnTo>
                    <a:pt x="1281" y="517"/>
                  </a:lnTo>
                  <a:lnTo>
                    <a:pt x="1301" y="496"/>
                  </a:lnTo>
                  <a:lnTo>
                    <a:pt x="1322" y="455"/>
                  </a:lnTo>
                  <a:lnTo>
                    <a:pt x="1322" y="393"/>
                  </a:lnTo>
                  <a:lnTo>
                    <a:pt x="1322" y="290"/>
                  </a:lnTo>
                  <a:lnTo>
                    <a:pt x="1260" y="186"/>
                  </a:lnTo>
                  <a:lnTo>
                    <a:pt x="1219" y="125"/>
                  </a:lnTo>
                  <a:lnTo>
                    <a:pt x="1157" y="83"/>
                  </a:lnTo>
                  <a:lnTo>
                    <a:pt x="1074" y="42"/>
                  </a:lnTo>
                  <a:lnTo>
                    <a:pt x="992" y="1"/>
                  </a:ln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"/>
            <p:cNvSpPr/>
            <p:nvPr/>
          </p:nvSpPr>
          <p:spPr>
            <a:xfrm>
              <a:off x="1833575" y="1315075"/>
              <a:ext cx="54200" cy="54200"/>
            </a:xfrm>
            <a:custGeom>
              <a:rect b="b" l="l" r="r" t="t"/>
              <a:pathLst>
                <a:path extrusionOk="0" h="2168" w="2168">
                  <a:moveTo>
                    <a:pt x="1" y="0"/>
                  </a:moveTo>
                  <a:lnTo>
                    <a:pt x="1" y="42"/>
                  </a:lnTo>
                  <a:lnTo>
                    <a:pt x="1" y="145"/>
                  </a:lnTo>
                  <a:lnTo>
                    <a:pt x="83" y="475"/>
                  </a:lnTo>
                  <a:lnTo>
                    <a:pt x="166" y="702"/>
                  </a:lnTo>
                  <a:lnTo>
                    <a:pt x="290" y="970"/>
                  </a:lnTo>
                  <a:lnTo>
                    <a:pt x="455" y="1239"/>
                  </a:lnTo>
                  <a:lnTo>
                    <a:pt x="558" y="1363"/>
                  </a:lnTo>
                  <a:lnTo>
                    <a:pt x="682" y="1486"/>
                  </a:lnTo>
                  <a:lnTo>
                    <a:pt x="806" y="1610"/>
                  </a:lnTo>
                  <a:lnTo>
                    <a:pt x="929" y="1714"/>
                  </a:lnTo>
                  <a:lnTo>
                    <a:pt x="1198" y="1899"/>
                  </a:lnTo>
                  <a:lnTo>
                    <a:pt x="1466" y="2023"/>
                  </a:lnTo>
                  <a:lnTo>
                    <a:pt x="1693" y="2106"/>
                  </a:lnTo>
                  <a:lnTo>
                    <a:pt x="1900" y="2147"/>
                  </a:lnTo>
                  <a:lnTo>
                    <a:pt x="2044" y="2168"/>
                  </a:lnTo>
                  <a:lnTo>
                    <a:pt x="2147" y="2147"/>
                  </a:lnTo>
                  <a:lnTo>
                    <a:pt x="2168" y="2126"/>
                  </a:lnTo>
                  <a:lnTo>
                    <a:pt x="2147" y="2106"/>
                  </a:lnTo>
                  <a:lnTo>
                    <a:pt x="2065" y="2044"/>
                  </a:lnTo>
                  <a:lnTo>
                    <a:pt x="1755" y="1899"/>
                  </a:lnTo>
                  <a:lnTo>
                    <a:pt x="1569" y="1796"/>
                  </a:lnTo>
                  <a:lnTo>
                    <a:pt x="1342" y="1672"/>
                  </a:lnTo>
                  <a:lnTo>
                    <a:pt x="1115" y="1507"/>
                  </a:lnTo>
                  <a:lnTo>
                    <a:pt x="888" y="1301"/>
                  </a:lnTo>
                  <a:lnTo>
                    <a:pt x="702" y="1053"/>
                  </a:lnTo>
                  <a:lnTo>
                    <a:pt x="537" y="826"/>
                  </a:lnTo>
                  <a:lnTo>
                    <a:pt x="269" y="392"/>
                  </a:lnTo>
                  <a:lnTo>
                    <a:pt x="104" y="104"/>
                  </a:ln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"/>
            <p:cNvSpPr/>
            <p:nvPr/>
          </p:nvSpPr>
          <p:spPr>
            <a:xfrm>
              <a:off x="1950725" y="1120525"/>
              <a:ext cx="82575" cy="25825"/>
            </a:xfrm>
            <a:custGeom>
              <a:rect b="b" l="l" r="r" t="t"/>
              <a:pathLst>
                <a:path extrusionOk="0" h="1033" w="3303">
                  <a:moveTo>
                    <a:pt x="1796" y="1"/>
                  </a:moveTo>
                  <a:lnTo>
                    <a:pt x="1589" y="21"/>
                  </a:lnTo>
                  <a:lnTo>
                    <a:pt x="1404" y="42"/>
                  </a:lnTo>
                  <a:lnTo>
                    <a:pt x="1197" y="83"/>
                  </a:lnTo>
                  <a:lnTo>
                    <a:pt x="1012" y="145"/>
                  </a:lnTo>
                  <a:lnTo>
                    <a:pt x="846" y="207"/>
                  </a:lnTo>
                  <a:lnTo>
                    <a:pt x="702" y="290"/>
                  </a:lnTo>
                  <a:lnTo>
                    <a:pt x="557" y="372"/>
                  </a:lnTo>
                  <a:lnTo>
                    <a:pt x="310" y="537"/>
                  </a:lnTo>
                  <a:lnTo>
                    <a:pt x="145" y="702"/>
                  </a:lnTo>
                  <a:lnTo>
                    <a:pt x="41" y="847"/>
                  </a:lnTo>
                  <a:lnTo>
                    <a:pt x="0" y="971"/>
                  </a:lnTo>
                  <a:lnTo>
                    <a:pt x="0" y="1012"/>
                  </a:lnTo>
                  <a:lnTo>
                    <a:pt x="21" y="1033"/>
                  </a:lnTo>
                  <a:lnTo>
                    <a:pt x="83" y="1033"/>
                  </a:lnTo>
                  <a:lnTo>
                    <a:pt x="186" y="1012"/>
                  </a:lnTo>
                  <a:lnTo>
                    <a:pt x="537" y="847"/>
                  </a:lnTo>
                  <a:lnTo>
                    <a:pt x="764" y="744"/>
                  </a:lnTo>
                  <a:lnTo>
                    <a:pt x="1012" y="661"/>
                  </a:lnTo>
                  <a:lnTo>
                    <a:pt x="1301" y="578"/>
                  </a:lnTo>
                  <a:lnTo>
                    <a:pt x="1631" y="537"/>
                  </a:lnTo>
                  <a:lnTo>
                    <a:pt x="1961" y="537"/>
                  </a:lnTo>
                  <a:lnTo>
                    <a:pt x="2250" y="558"/>
                  </a:lnTo>
                  <a:lnTo>
                    <a:pt x="2518" y="620"/>
                  </a:lnTo>
                  <a:lnTo>
                    <a:pt x="2766" y="682"/>
                  </a:lnTo>
                  <a:lnTo>
                    <a:pt x="3117" y="785"/>
                  </a:lnTo>
                  <a:lnTo>
                    <a:pt x="3261" y="785"/>
                  </a:lnTo>
                  <a:lnTo>
                    <a:pt x="3282" y="764"/>
                  </a:lnTo>
                  <a:lnTo>
                    <a:pt x="3303" y="744"/>
                  </a:lnTo>
                  <a:lnTo>
                    <a:pt x="3282" y="702"/>
                  </a:lnTo>
                  <a:lnTo>
                    <a:pt x="3241" y="599"/>
                  </a:lnTo>
                  <a:lnTo>
                    <a:pt x="3117" y="475"/>
                  </a:lnTo>
                  <a:lnTo>
                    <a:pt x="2931" y="331"/>
                  </a:lnTo>
                  <a:lnTo>
                    <a:pt x="2807" y="269"/>
                  </a:lnTo>
                  <a:lnTo>
                    <a:pt x="2683" y="186"/>
                  </a:lnTo>
                  <a:lnTo>
                    <a:pt x="2539" y="145"/>
                  </a:lnTo>
                  <a:lnTo>
                    <a:pt x="2374" y="83"/>
                  </a:lnTo>
                  <a:lnTo>
                    <a:pt x="2188" y="42"/>
                  </a:lnTo>
                  <a:lnTo>
                    <a:pt x="2002" y="21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"/>
            <p:cNvSpPr/>
            <p:nvPr/>
          </p:nvSpPr>
          <p:spPr>
            <a:xfrm>
              <a:off x="1985300" y="1182975"/>
              <a:ext cx="36125" cy="34600"/>
            </a:xfrm>
            <a:custGeom>
              <a:rect b="b" l="l" r="r" t="t"/>
              <a:pathLst>
                <a:path extrusionOk="0" h="1384" w="1445">
                  <a:moveTo>
                    <a:pt x="661" y="0"/>
                  </a:moveTo>
                  <a:lnTo>
                    <a:pt x="516" y="21"/>
                  </a:lnTo>
                  <a:lnTo>
                    <a:pt x="392" y="83"/>
                  </a:lnTo>
                  <a:lnTo>
                    <a:pt x="268" y="165"/>
                  </a:lnTo>
                  <a:lnTo>
                    <a:pt x="165" y="248"/>
                  </a:lnTo>
                  <a:lnTo>
                    <a:pt x="83" y="351"/>
                  </a:lnTo>
                  <a:lnTo>
                    <a:pt x="41" y="475"/>
                  </a:lnTo>
                  <a:lnTo>
                    <a:pt x="0" y="619"/>
                  </a:lnTo>
                  <a:lnTo>
                    <a:pt x="0" y="764"/>
                  </a:lnTo>
                  <a:lnTo>
                    <a:pt x="21" y="888"/>
                  </a:lnTo>
                  <a:lnTo>
                    <a:pt x="62" y="1032"/>
                  </a:lnTo>
                  <a:lnTo>
                    <a:pt x="145" y="1135"/>
                  </a:lnTo>
                  <a:lnTo>
                    <a:pt x="248" y="1218"/>
                  </a:lnTo>
                  <a:lnTo>
                    <a:pt x="351" y="1301"/>
                  </a:lnTo>
                  <a:lnTo>
                    <a:pt x="475" y="1362"/>
                  </a:lnTo>
                  <a:lnTo>
                    <a:pt x="619" y="1383"/>
                  </a:lnTo>
                  <a:lnTo>
                    <a:pt x="764" y="1383"/>
                  </a:lnTo>
                  <a:lnTo>
                    <a:pt x="908" y="1362"/>
                  </a:lnTo>
                  <a:lnTo>
                    <a:pt x="1053" y="1301"/>
                  </a:lnTo>
                  <a:lnTo>
                    <a:pt x="1156" y="1218"/>
                  </a:lnTo>
                  <a:lnTo>
                    <a:pt x="1259" y="1135"/>
                  </a:lnTo>
                  <a:lnTo>
                    <a:pt x="1342" y="1012"/>
                  </a:lnTo>
                  <a:lnTo>
                    <a:pt x="1404" y="888"/>
                  </a:lnTo>
                  <a:lnTo>
                    <a:pt x="1424" y="764"/>
                  </a:lnTo>
                  <a:lnTo>
                    <a:pt x="1445" y="619"/>
                  </a:lnTo>
                  <a:lnTo>
                    <a:pt x="1404" y="475"/>
                  </a:lnTo>
                  <a:lnTo>
                    <a:pt x="1362" y="351"/>
                  </a:lnTo>
                  <a:lnTo>
                    <a:pt x="1280" y="248"/>
                  </a:lnTo>
                  <a:lnTo>
                    <a:pt x="1197" y="145"/>
                  </a:lnTo>
                  <a:lnTo>
                    <a:pt x="1073" y="83"/>
                  </a:lnTo>
                  <a:lnTo>
                    <a:pt x="950" y="21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"/>
            <p:cNvSpPr/>
            <p:nvPr/>
          </p:nvSpPr>
          <p:spPr>
            <a:xfrm>
              <a:off x="1496100" y="762400"/>
              <a:ext cx="639375" cy="495925"/>
            </a:xfrm>
            <a:custGeom>
              <a:rect b="b" l="l" r="r" t="t"/>
              <a:pathLst>
                <a:path extrusionOk="0" h="19837" w="25575">
                  <a:moveTo>
                    <a:pt x="17504" y="1"/>
                  </a:moveTo>
                  <a:lnTo>
                    <a:pt x="17194" y="21"/>
                  </a:lnTo>
                  <a:lnTo>
                    <a:pt x="16864" y="42"/>
                  </a:lnTo>
                  <a:lnTo>
                    <a:pt x="16554" y="104"/>
                  </a:lnTo>
                  <a:lnTo>
                    <a:pt x="16245" y="186"/>
                  </a:lnTo>
                  <a:lnTo>
                    <a:pt x="15935" y="289"/>
                  </a:lnTo>
                  <a:lnTo>
                    <a:pt x="15646" y="434"/>
                  </a:lnTo>
                  <a:lnTo>
                    <a:pt x="15357" y="578"/>
                  </a:lnTo>
                  <a:lnTo>
                    <a:pt x="15089" y="744"/>
                  </a:lnTo>
                  <a:lnTo>
                    <a:pt x="14841" y="950"/>
                  </a:lnTo>
                  <a:lnTo>
                    <a:pt x="14594" y="1156"/>
                  </a:lnTo>
                  <a:lnTo>
                    <a:pt x="14387" y="1383"/>
                  </a:lnTo>
                  <a:lnTo>
                    <a:pt x="14181" y="1631"/>
                  </a:lnTo>
                  <a:lnTo>
                    <a:pt x="14119" y="1487"/>
                  </a:lnTo>
                  <a:lnTo>
                    <a:pt x="14057" y="1322"/>
                  </a:lnTo>
                  <a:lnTo>
                    <a:pt x="13954" y="1177"/>
                  </a:lnTo>
                  <a:lnTo>
                    <a:pt x="13830" y="1053"/>
                  </a:lnTo>
                  <a:lnTo>
                    <a:pt x="13706" y="929"/>
                  </a:lnTo>
                  <a:lnTo>
                    <a:pt x="13582" y="826"/>
                  </a:lnTo>
                  <a:lnTo>
                    <a:pt x="13438" y="723"/>
                  </a:lnTo>
                  <a:lnTo>
                    <a:pt x="13273" y="661"/>
                  </a:lnTo>
                  <a:lnTo>
                    <a:pt x="13107" y="578"/>
                  </a:lnTo>
                  <a:lnTo>
                    <a:pt x="12942" y="537"/>
                  </a:lnTo>
                  <a:lnTo>
                    <a:pt x="12612" y="455"/>
                  </a:lnTo>
                  <a:lnTo>
                    <a:pt x="12261" y="413"/>
                  </a:lnTo>
                  <a:lnTo>
                    <a:pt x="11931" y="413"/>
                  </a:lnTo>
                  <a:lnTo>
                    <a:pt x="11394" y="434"/>
                  </a:lnTo>
                  <a:lnTo>
                    <a:pt x="10857" y="517"/>
                  </a:lnTo>
                  <a:lnTo>
                    <a:pt x="10321" y="620"/>
                  </a:lnTo>
                  <a:lnTo>
                    <a:pt x="9805" y="785"/>
                  </a:lnTo>
                  <a:lnTo>
                    <a:pt x="9309" y="991"/>
                  </a:lnTo>
                  <a:lnTo>
                    <a:pt x="8835" y="1239"/>
                  </a:lnTo>
                  <a:lnTo>
                    <a:pt x="8381" y="1507"/>
                  </a:lnTo>
                  <a:lnTo>
                    <a:pt x="7947" y="1838"/>
                  </a:lnTo>
                  <a:lnTo>
                    <a:pt x="7741" y="2023"/>
                  </a:lnTo>
                  <a:lnTo>
                    <a:pt x="7534" y="2209"/>
                  </a:lnTo>
                  <a:lnTo>
                    <a:pt x="7328" y="2416"/>
                  </a:lnTo>
                  <a:lnTo>
                    <a:pt x="7142" y="2622"/>
                  </a:lnTo>
                  <a:lnTo>
                    <a:pt x="6956" y="2849"/>
                  </a:lnTo>
                  <a:lnTo>
                    <a:pt x="6791" y="3076"/>
                  </a:lnTo>
                  <a:lnTo>
                    <a:pt x="6482" y="3551"/>
                  </a:lnTo>
                  <a:lnTo>
                    <a:pt x="6089" y="3551"/>
                  </a:lnTo>
                  <a:lnTo>
                    <a:pt x="5697" y="3592"/>
                  </a:lnTo>
                  <a:lnTo>
                    <a:pt x="5305" y="3654"/>
                  </a:lnTo>
                  <a:lnTo>
                    <a:pt x="4892" y="3737"/>
                  </a:lnTo>
                  <a:lnTo>
                    <a:pt x="4521" y="3840"/>
                  </a:lnTo>
                  <a:lnTo>
                    <a:pt x="4128" y="3964"/>
                  </a:lnTo>
                  <a:lnTo>
                    <a:pt x="3757" y="4108"/>
                  </a:lnTo>
                  <a:lnTo>
                    <a:pt x="3385" y="4273"/>
                  </a:lnTo>
                  <a:lnTo>
                    <a:pt x="3034" y="4459"/>
                  </a:lnTo>
                  <a:lnTo>
                    <a:pt x="2704" y="4665"/>
                  </a:lnTo>
                  <a:lnTo>
                    <a:pt x="2374" y="4892"/>
                  </a:lnTo>
                  <a:lnTo>
                    <a:pt x="2044" y="5140"/>
                  </a:lnTo>
                  <a:lnTo>
                    <a:pt x="1755" y="5409"/>
                  </a:lnTo>
                  <a:lnTo>
                    <a:pt x="1466" y="5698"/>
                  </a:lnTo>
                  <a:lnTo>
                    <a:pt x="1197" y="5986"/>
                  </a:lnTo>
                  <a:lnTo>
                    <a:pt x="950" y="6317"/>
                  </a:lnTo>
                  <a:lnTo>
                    <a:pt x="826" y="6503"/>
                  </a:lnTo>
                  <a:lnTo>
                    <a:pt x="702" y="6730"/>
                  </a:lnTo>
                  <a:lnTo>
                    <a:pt x="578" y="6957"/>
                  </a:lnTo>
                  <a:lnTo>
                    <a:pt x="475" y="7204"/>
                  </a:lnTo>
                  <a:lnTo>
                    <a:pt x="392" y="7452"/>
                  </a:lnTo>
                  <a:lnTo>
                    <a:pt x="289" y="7720"/>
                  </a:lnTo>
                  <a:lnTo>
                    <a:pt x="227" y="7989"/>
                  </a:lnTo>
                  <a:lnTo>
                    <a:pt x="165" y="8257"/>
                  </a:lnTo>
                  <a:lnTo>
                    <a:pt x="62" y="8856"/>
                  </a:lnTo>
                  <a:lnTo>
                    <a:pt x="0" y="9475"/>
                  </a:lnTo>
                  <a:lnTo>
                    <a:pt x="0" y="10135"/>
                  </a:lnTo>
                  <a:lnTo>
                    <a:pt x="21" y="10796"/>
                  </a:lnTo>
                  <a:lnTo>
                    <a:pt x="103" y="11498"/>
                  </a:lnTo>
                  <a:lnTo>
                    <a:pt x="227" y="12199"/>
                  </a:lnTo>
                  <a:lnTo>
                    <a:pt x="392" y="12901"/>
                  </a:lnTo>
                  <a:lnTo>
                    <a:pt x="599" y="13624"/>
                  </a:lnTo>
                  <a:lnTo>
                    <a:pt x="867" y="14326"/>
                  </a:lnTo>
                  <a:lnTo>
                    <a:pt x="1177" y="15027"/>
                  </a:lnTo>
                  <a:lnTo>
                    <a:pt x="1342" y="15378"/>
                  </a:lnTo>
                  <a:lnTo>
                    <a:pt x="1528" y="15729"/>
                  </a:lnTo>
                  <a:lnTo>
                    <a:pt x="1734" y="16080"/>
                  </a:lnTo>
                  <a:lnTo>
                    <a:pt x="1940" y="16410"/>
                  </a:lnTo>
                  <a:lnTo>
                    <a:pt x="2663" y="18743"/>
                  </a:lnTo>
                  <a:lnTo>
                    <a:pt x="3096" y="18701"/>
                  </a:lnTo>
                  <a:lnTo>
                    <a:pt x="3489" y="18701"/>
                  </a:lnTo>
                  <a:lnTo>
                    <a:pt x="3674" y="18743"/>
                  </a:lnTo>
                  <a:lnTo>
                    <a:pt x="3860" y="18784"/>
                  </a:lnTo>
                  <a:lnTo>
                    <a:pt x="4025" y="18846"/>
                  </a:lnTo>
                  <a:lnTo>
                    <a:pt x="4190" y="18949"/>
                  </a:lnTo>
                  <a:lnTo>
                    <a:pt x="4376" y="19094"/>
                  </a:lnTo>
                  <a:lnTo>
                    <a:pt x="4562" y="19279"/>
                  </a:lnTo>
                  <a:lnTo>
                    <a:pt x="4727" y="19465"/>
                  </a:lnTo>
                  <a:lnTo>
                    <a:pt x="4913" y="19630"/>
                  </a:lnTo>
                  <a:lnTo>
                    <a:pt x="5016" y="19713"/>
                  </a:lnTo>
                  <a:lnTo>
                    <a:pt x="5099" y="19754"/>
                  </a:lnTo>
                  <a:lnTo>
                    <a:pt x="5202" y="19795"/>
                  </a:lnTo>
                  <a:lnTo>
                    <a:pt x="5326" y="19837"/>
                  </a:lnTo>
                  <a:lnTo>
                    <a:pt x="5553" y="19837"/>
                  </a:lnTo>
                  <a:lnTo>
                    <a:pt x="5677" y="19795"/>
                  </a:lnTo>
                  <a:lnTo>
                    <a:pt x="5821" y="19734"/>
                  </a:lnTo>
                  <a:lnTo>
                    <a:pt x="5904" y="19672"/>
                  </a:lnTo>
                  <a:lnTo>
                    <a:pt x="5966" y="19610"/>
                  </a:lnTo>
                  <a:lnTo>
                    <a:pt x="6110" y="19465"/>
                  </a:lnTo>
                  <a:lnTo>
                    <a:pt x="6213" y="19259"/>
                  </a:lnTo>
                  <a:lnTo>
                    <a:pt x="6316" y="19032"/>
                  </a:lnTo>
                  <a:lnTo>
                    <a:pt x="6420" y="18805"/>
                  </a:lnTo>
                  <a:lnTo>
                    <a:pt x="6502" y="18557"/>
                  </a:lnTo>
                  <a:lnTo>
                    <a:pt x="6605" y="18165"/>
                  </a:lnTo>
                  <a:lnTo>
                    <a:pt x="6709" y="17608"/>
                  </a:lnTo>
                  <a:lnTo>
                    <a:pt x="6791" y="17071"/>
                  </a:lnTo>
                  <a:lnTo>
                    <a:pt x="6874" y="16514"/>
                  </a:lnTo>
                  <a:lnTo>
                    <a:pt x="6936" y="15956"/>
                  </a:lnTo>
                  <a:lnTo>
                    <a:pt x="6977" y="15399"/>
                  </a:lnTo>
                  <a:lnTo>
                    <a:pt x="6998" y="14842"/>
                  </a:lnTo>
                  <a:lnTo>
                    <a:pt x="7018" y="14284"/>
                  </a:lnTo>
                  <a:lnTo>
                    <a:pt x="7018" y="13727"/>
                  </a:lnTo>
                  <a:lnTo>
                    <a:pt x="7018" y="13149"/>
                  </a:lnTo>
                  <a:lnTo>
                    <a:pt x="6977" y="12592"/>
                  </a:lnTo>
                  <a:lnTo>
                    <a:pt x="6936" y="12034"/>
                  </a:lnTo>
                  <a:lnTo>
                    <a:pt x="6874" y="11477"/>
                  </a:lnTo>
                  <a:lnTo>
                    <a:pt x="6812" y="10940"/>
                  </a:lnTo>
                  <a:lnTo>
                    <a:pt x="6729" y="10383"/>
                  </a:lnTo>
                  <a:lnTo>
                    <a:pt x="6626" y="9826"/>
                  </a:lnTo>
                  <a:lnTo>
                    <a:pt x="6502" y="9289"/>
                  </a:lnTo>
                  <a:lnTo>
                    <a:pt x="6688" y="9021"/>
                  </a:lnTo>
                  <a:lnTo>
                    <a:pt x="6915" y="8794"/>
                  </a:lnTo>
                  <a:lnTo>
                    <a:pt x="7121" y="8546"/>
                  </a:lnTo>
                  <a:lnTo>
                    <a:pt x="7369" y="8340"/>
                  </a:lnTo>
                  <a:lnTo>
                    <a:pt x="7596" y="8133"/>
                  </a:lnTo>
                  <a:lnTo>
                    <a:pt x="7864" y="7927"/>
                  </a:lnTo>
                  <a:lnTo>
                    <a:pt x="8112" y="7741"/>
                  </a:lnTo>
                  <a:lnTo>
                    <a:pt x="8381" y="7555"/>
                  </a:lnTo>
                  <a:lnTo>
                    <a:pt x="8381" y="7555"/>
                  </a:lnTo>
                  <a:lnTo>
                    <a:pt x="8339" y="7638"/>
                  </a:lnTo>
                  <a:lnTo>
                    <a:pt x="8876" y="7369"/>
                  </a:lnTo>
                  <a:lnTo>
                    <a:pt x="9433" y="7142"/>
                  </a:lnTo>
                  <a:lnTo>
                    <a:pt x="10011" y="6915"/>
                  </a:lnTo>
                  <a:lnTo>
                    <a:pt x="10280" y="6833"/>
                  </a:lnTo>
                  <a:lnTo>
                    <a:pt x="10569" y="6750"/>
                  </a:lnTo>
                  <a:lnTo>
                    <a:pt x="10857" y="6688"/>
                  </a:lnTo>
                  <a:lnTo>
                    <a:pt x="11146" y="6626"/>
                  </a:lnTo>
                  <a:lnTo>
                    <a:pt x="11435" y="6606"/>
                  </a:lnTo>
                  <a:lnTo>
                    <a:pt x="11724" y="6585"/>
                  </a:lnTo>
                  <a:lnTo>
                    <a:pt x="12013" y="6606"/>
                  </a:lnTo>
                  <a:lnTo>
                    <a:pt x="12302" y="6647"/>
                  </a:lnTo>
                  <a:lnTo>
                    <a:pt x="12591" y="6688"/>
                  </a:lnTo>
                  <a:lnTo>
                    <a:pt x="12860" y="6791"/>
                  </a:lnTo>
                  <a:lnTo>
                    <a:pt x="13087" y="6874"/>
                  </a:lnTo>
                  <a:lnTo>
                    <a:pt x="13293" y="6977"/>
                  </a:lnTo>
                  <a:lnTo>
                    <a:pt x="13479" y="7080"/>
                  </a:lnTo>
                  <a:lnTo>
                    <a:pt x="13665" y="7204"/>
                  </a:lnTo>
                  <a:lnTo>
                    <a:pt x="14036" y="7473"/>
                  </a:lnTo>
                  <a:lnTo>
                    <a:pt x="14387" y="7782"/>
                  </a:lnTo>
                  <a:lnTo>
                    <a:pt x="14717" y="8113"/>
                  </a:lnTo>
                  <a:lnTo>
                    <a:pt x="15048" y="8422"/>
                  </a:lnTo>
                  <a:lnTo>
                    <a:pt x="15378" y="8752"/>
                  </a:lnTo>
                  <a:lnTo>
                    <a:pt x="15708" y="9083"/>
                  </a:lnTo>
                  <a:lnTo>
                    <a:pt x="16038" y="9351"/>
                  </a:lnTo>
                  <a:lnTo>
                    <a:pt x="16389" y="9619"/>
                  </a:lnTo>
                  <a:lnTo>
                    <a:pt x="16740" y="9846"/>
                  </a:lnTo>
                  <a:lnTo>
                    <a:pt x="17091" y="10073"/>
                  </a:lnTo>
                  <a:lnTo>
                    <a:pt x="17463" y="10280"/>
                  </a:lnTo>
                  <a:lnTo>
                    <a:pt x="17855" y="10445"/>
                  </a:lnTo>
                  <a:lnTo>
                    <a:pt x="18226" y="10610"/>
                  </a:lnTo>
                  <a:lnTo>
                    <a:pt x="18619" y="10755"/>
                  </a:lnTo>
                  <a:lnTo>
                    <a:pt x="19031" y="10858"/>
                  </a:lnTo>
                  <a:lnTo>
                    <a:pt x="19424" y="10961"/>
                  </a:lnTo>
                  <a:lnTo>
                    <a:pt x="19836" y="11044"/>
                  </a:lnTo>
                  <a:lnTo>
                    <a:pt x="20249" y="11106"/>
                  </a:lnTo>
                  <a:lnTo>
                    <a:pt x="20683" y="11147"/>
                  </a:lnTo>
                  <a:lnTo>
                    <a:pt x="21116" y="11167"/>
                  </a:lnTo>
                  <a:lnTo>
                    <a:pt x="21529" y="11167"/>
                  </a:lnTo>
                  <a:lnTo>
                    <a:pt x="21962" y="11147"/>
                  </a:lnTo>
                  <a:lnTo>
                    <a:pt x="22066" y="11725"/>
                  </a:lnTo>
                  <a:lnTo>
                    <a:pt x="22128" y="12365"/>
                  </a:lnTo>
                  <a:lnTo>
                    <a:pt x="22272" y="13706"/>
                  </a:lnTo>
                  <a:lnTo>
                    <a:pt x="22417" y="15027"/>
                  </a:lnTo>
                  <a:lnTo>
                    <a:pt x="22499" y="15667"/>
                  </a:lnTo>
                  <a:lnTo>
                    <a:pt x="22582" y="16245"/>
                  </a:lnTo>
                  <a:lnTo>
                    <a:pt x="23572" y="13706"/>
                  </a:lnTo>
                  <a:lnTo>
                    <a:pt x="23572" y="13727"/>
                  </a:lnTo>
                  <a:lnTo>
                    <a:pt x="23676" y="13438"/>
                  </a:lnTo>
                  <a:lnTo>
                    <a:pt x="23779" y="13170"/>
                  </a:lnTo>
                  <a:lnTo>
                    <a:pt x="23800" y="13108"/>
                  </a:lnTo>
                  <a:lnTo>
                    <a:pt x="23800" y="13087"/>
                  </a:lnTo>
                  <a:lnTo>
                    <a:pt x="23944" y="12901"/>
                  </a:lnTo>
                  <a:lnTo>
                    <a:pt x="24089" y="12674"/>
                  </a:lnTo>
                  <a:lnTo>
                    <a:pt x="24274" y="12365"/>
                  </a:lnTo>
                  <a:lnTo>
                    <a:pt x="24481" y="12034"/>
                  </a:lnTo>
                  <a:lnTo>
                    <a:pt x="24605" y="11849"/>
                  </a:lnTo>
                  <a:lnTo>
                    <a:pt x="24708" y="11663"/>
                  </a:lnTo>
                  <a:lnTo>
                    <a:pt x="24790" y="11456"/>
                  </a:lnTo>
                  <a:lnTo>
                    <a:pt x="24873" y="11271"/>
                  </a:lnTo>
                  <a:lnTo>
                    <a:pt x="24914" y="11064"/>
                  </a:lnTo>
                  <a:lnTo>
                    <a:pt x="24976" y="10837"/>
                  </a:lnTo>
                  <a:lnTo>
                    <a:pt x="24997" y="10631"/>
                  </a:lnTo>
                  <a:lnTo>
                    <a:pt x="25017" y="10424"/>
                  </a:lnTo>
                  <a:lnTo>
                    <a:pt x="25017" y="10197"/>
                  </a:lnTo>
                  <a:lnTo>
                    <a:pt x="25017" y="9991"/>
                  </a:lnTo>
                  <a:lnTo>
                    <a:pt x="24976" y="9764"/>
                  </a:lnTo>
                  <a:lnTo>
                    <a:pt x="24935" y="9557"/>
                  </a:lnTo>
                  <a:lnTo>
                    <a:pt x="24894" y="9351"/>
                  </a:lnTo>
                  <a:lnTo>
                    <a:pt x="24811" y="9145"/>
                  </a:lnTo>
                  <a:lnTo>
                    <a:pt x="24728" y="8959"/>
                  </a:lnTo>
                  <a:lnTo>
                    <a:pt x="24646" y="8752"/>
                  </a:lnTo>
                  <a:lnTo>
                    <a:pt x="24832" y="8587"/>
                  </a:lnTo>
                  <a:lnTo>
                    <a:pt x="24997" y="8381"/>
                  </a:lnTo>
                  <a:lnTo>
                    <a:pt x="25141" y="8174"/>
                  </a:lnTo>
                  <a:lnTo>
                    <a:pt x="25265" y="7947"/>
                  </a:lnTo>
                  <a:lnTo>
                    <a:pt x="25368" y="7720"/>
                  </a:lnTo>
                  <a:lnTo>
                    <a:pt x="25451" y="7473"/>
                  </a:lnTo>
                  <a:lnTo>
                    <a:pt x="25513" y="7225"/>
                  </a:lnTo>
                  <a:lnTo>
                    <a:pt x="25554" y="6957"/>
                  </a:lnTo>
                  <a:lnTo>
                    <a:pt x="25575" y="6709"/>
                  </a:lnTo>
                  <a:lnTo>
                    <a:pt x="25554" y="6441"/>
                  </a:lnTo>
                  <a:lnTo>
                    <a:pt x="25533" y="6193"/>
                  </a:lnTo>
                  <a:lnTo>
                    <a:pt x="25492" y="5925"/>
                  </a:lnTo>
                  <a:lnTo>
                    <a:pt x="25410" y="5677"/>
                  </a:lnTo>
                  <a:lnTo>
                    <a:pt x="25327" y="5450"/>
                  </a:lnTo>
                  <a:lnTo>
                    <a:pt x="25203" y="5223"/>
                  </a:lnTo>
                  <a:lnTo>
                    <a:pt x="25059" y="4996"/>
                  </a:lnTo>
                  <a:lnTo>
                    <a:pt x="24894" y="4789"/>
                  </a:lnTo>
                  <a:lnTo>
                    <a:pt x="24708" y="4624"/>
                  </a:lnTo>
                  <a:lnTo>
                    <a:pt x="24522" y="4459"/>
                  </a:lnTo>
                  <a:lnTo>
                    <a:pt x="24295" y="4315"/>
                  </a:lnTo>
                  <a:lnTo>
                    <a:pt x="24068" y="4191"/>
                  </a:lnTo>
                  <a:lnTo>
                    <a:pt x="23841" y="4087"/>
                  </a:lnTo>
                  <a:lnTo>
                    <a:pt x="23593" y="4005"/>
                  </a:lnTo>
                  <a:lnTo>
                    <a:pt x="23345" y="3943"/>
                  </a:lnTo>
                  <a:lnTo>
                    <a:pt x="23077" y="3902"/>
                  </a:lnTo>
                  <a:lnTo>
                    <a:pt x="22829" y="3881"/>
                  </a:lnTo>
                  <a:lnTo>
                    <a:pt x="22561" y="3902"/>
                  </a:lnTo>
                  <a:lnTo>
                    <a:pt x="22313" y="3922"/>
                  </a:lnTo>
                  <a:lnTo>
                    <a:pt x="22066" y="3964"/>
                  </a:lnTo>
                  <a:lnTo>
                    <a:pt x="21818" y="4046"/>
                  </a:lnTo>
                  <a:lnTo>
                    <a:pt x="21570" y="4149"/>
                  </a:lnTo>
                  <a:lnTo>
                    <a:pt x="21343" y="4273"/>
                  </a:lnTo>
                  <a:lnTo>
                    <a:pt x="21364" y="3943"/>
                  </a:lnTo>
                  <a:lnTo>
                    <a:pt x="21343" y="3633"/>
                  </a:lnTo>
                  <a:lnTo>
                    <a:pt x="21302" y="3324"/>
                  </a:lnTo>
                  <a:lnTo>
                    <a:pt x="21219" y="2993"/>
                  </a:lnTo>
                  <a:lnTo>
                    <a:pt x="21137" y="2705"/>
                  </a:lnTo>
                  <a:lnTo>
                    <a:pt x="21013" y="2395"/>
                  </a:lnTo>
                  <a:lnTo>
                    <a:pt x="20868" y="2106"/>
                  </a:lnTo>
                  <a:lnTo>
                    <a:pt x="20703" y="1838"/>
                  </a:lnTo>
                  <a:lnTo>
                    <a:pt x="20518" y="1569"/>
                  </a:lnTo>
                  <a:lnTo>
                    <a:pt x="20332" y="1322"/>
                  </a:lnTo>
                  <a:lnTo>
                    <a:pt x="20105" y="1095"/>
                  </a:lnTo>
                  <a:lnTo>
                    <a:pt x="19857" y="867"/>
                  </a:lnTo>
                  <a:lnTo>
                    <a:pt x="19609" y="682"/>
                  </a:lnTo>
                  <a:lnTo>
                    <a:pt x="19341" y="517"/>
                  </a:lnTo>
                  <a:lnTo>
                    <a:pt x="19052" y="351"/>
                  </a:lnTo>
                  <a:lnTo>
                    <a:pt x="18763" y="228"/>
                  </a:lnTo>
                  <a:lnTo>
                    <a:pt x="18453" y="145"/>
                  </a:lnTo>
                  <a:lnTo>
                    <a:pt x="18144" y="62"/>
                  </a:lnTo>
                  <a:lnTo>
                    <a:pt x="17834" y="21"/>
                  </a:lnTo>
                  <a:lnTo>
                    <a:pt x="175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"/>
            <p:cNvSpPr/>
            <p:nvPr/>
          </p:nvSpPr>
          <p:spPr>
            <a:xfrm>
              <a:off x="2099325" y="1067375"/>
              <a:ext cx="550" cy="550"/>
            </a:xfrm>
            <a:custGeom>
              <a:rect b="b" l="l" r="r" t="t"/>
              <a:pathLst>
                <a:path extrusionOk="0" h="22" w="22">
                  <a:moveTo>
                    <a:pt x="21" y="2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1" y="2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"/>
            <p:cNvSpPr/>
            <p:nvPr/>
          </p:nvSpPr>
          <p:spPr>
            <a:xfrm>
              <a:off x="1918200" y="895025"/>
              <a:ext cx="152775" cy="93425"/>
            </a:xfrm>
            <a:custGeom>
              <a:rect b="b" l="l" r="r" t="t"/>
              <a:pathLst>
                <a:path extrusionOk="0" h="3737" w="6111">
                  <a:moveTo>
                    <a:pt x="6007" y="0"/>
                  </a:moveTo>
                  <a:lnTo>
                    <a:pt x="6028" y="83"/>
                  </a:lnTo>
                  <a:lnTo>
                    <a:pt x="6049" y="310"/>
                  </a:lnTo>
                  <a:lnTo>
                    <a:pt x="6069" y="475"/>
                  </a:lnTo>
                  <a:lnTo>
                    <a:pt x="6049" y="681"/>
                  </a:lnTo>
                  <a:lnTo>
                    <a:pt x="6007" y="909"/>
                  </a:lnTo>
                  <a:lnTo>
                    <a:pt x="5904" y="1156"/>
                  </a:lnTo>
                  <a:lnTo>
                    <a:pt x="5842" y="1280"/>
                  </a:lnTo>
                  <a:lnTo>
                    <a:pt x="5780" y="1404"/>
                  </a:lnTo>
                  <a:lnTo>
                    <a:pt x="5677" y="1507"/>
                  </a:lnTo>
                  <a:lnTo>
                    <a:pt x="5574" y="1631"/>
                  </a:lnTo>
                  <a:lnTo>
                    <a:pt x="5450" y="1734"/>
                  </a:lnTo>
                  <a:lnTo>
                    <a:pt x="5306" y="1817"/>
                  </a:lnTo>
                  <a:lnTo>
                    <a:pt x="5140" y="1899"/>
                  </a:lnTo>
                  <a:lnTo>
                    <a:pt x="4975" y="1961"/>
                  </a:lnTo>
                  <a:lnTo>
                    <a:pt x="4789" y="1982"/>
                  </a:lnTo>
                  <a:lnTo>
                    <a:pt x="4604" y="2003"/>
                  </a:lnTo>
                  <a:lnTo>
                    <a:pt x="4418" y="2003"/>
                  </a:lnTo>
                  <a:lnTo>
                    <a:pt x="4212" y="1961"/>
                  </a:lnTo>
                  <a:lnTo>
                    <a:pt x="4026" y="1899"/>
                  </a:lnTo>
                  <a:lnTo>
                    <a:pt x="3840" y="1817"/>
                  </a:lnTo>
                  <a:lnTo>
                    <a:pt x="3654" y="1714"/>
                  </a:lnTo>
                  <a:lnTo>
                    <a:pt x="3510" y="1569"/>
                  </a:lnTo>
                  <a:lnTo>
                    <a:pt x="3499" y="1579"/>
                  </a:lnTo>
                  <a:lnTo>
                    <a:pt x="3499" y="1579"/>
                  </a:lnTo>
                  <a:lnTo>
                    <a:pt x="3489" y="1569"/>
                  </a:lnTo>
                  <a:lnTo>
                    <a:pt x="3407" y="1652"/>
                  </a:lnTo>
                  <a:lnTo>
                    <a:pt x="3486" y="1722"/>
                  </a:lnTo>
                  <a:lnTo>
                    <a:pt x="3530" y="1775"/>
                  </a:lnTo>
                  <a:lnTo>
                    <a:pt x="3613" y="1920"/>
                  </a:lnTo>
                  <a:lnTo>
                    <a:pt x="3675" y="2085"/>
                  </a:lnTo>
                  <a:lnTo>
                    <a:pt x="3716" y="2271"/>
                  </a:lnTo>
                  <a:lnTo>
                    <a:pt x="3716" y="2498"/>
                  </a:lnTo>
                  <a:lnTo>
                    <a:pt x="3654" y="2746"/>
                  </a:lnTo>
                  <a:lnTo>
                    <a:pt x="3572" y="2952"/>
                  </a:lnTo>
                  <a:lnTo>
                    <a:pt x="3448" y="3138"/>
                  </a:lnTo>
                  <a:lnTo>
                    <a:pt x="3283" y="3303"/>
                  </a:lnTo>
                  <a:lnTo>
                    <a:pt x="3097" y="3427"/>
                  </a:lnTo>
                  <a:lnTo>
                    <a:pt x="2890" y="3509"/>
                  </a:lnTo>
                  <a:lnTo>
                    <a:pt x="2684" y="3571"/>
                  </a:lnTo>
                  <a:lnTo>
                    <a:pt x="2478" y="3613"/>
                  </a:lnTo>
                  <a:lnTo>
                    <a:pt x="2065" y="3613"/>
                  </a:lnTo>
                  <a:lnTo>
                    <a:pt x="1879" y="3592"/>
                  </a:lnTo>
                  <a:lnTo>
                    <a:pt x="1693" y="3551"/>
                  </a:lnTo>
                  <a:lnTo>
                    <a:pt x="1528" y="3489"/>
                  </a:lnTo>
                  <a:lnTo>
                    <a:pt x="1198" y="3365"/>
                  </a:lnTo>
                  <a:lnTo>
                    <a:pt x="930" y="3220"/>
                  </a:lnTo>
                  <a:lnTo>
                    <a:pt x="682" y="3076"/>
                  </a:lnTo>
                  <a:lnTo>
                    <a:pt x="310" y="2808"/>
                  </a:lnTo>
                  <a:lnTo>
                    <a:pt x="83" y="2642"/>
                  </a:lnTo>
                  <a:lnTo>
                    <a:pt x="1" y="2601"/>
                  </a:lnTo>
                  <a:lnTo>
                    <a:pt x="1" y="2601"/>
                  </a:lnTo>
                  <a:lnTo>
                    <a:pt x="63" y="2663"/>
                  </a:lnTo>
                  <a:lnTo>
                    <a:pt x="290" y="2849"/>
                  </a:lnTo>
                  <a:lnTo>
                    <a:pt x="641" y="3138"/>
                  </a:lnTo>
                  <a:lnTo>
                    <a:pt x="888" y="3282"/>
                  </a:lnTo>
                  <a:lnTo>
                    <a:pt x="1177" y="3447"/>
                  </a:lnTo>
                  <a:lnTo>
                    <a:pt x="1487" y="3592"/>
                  </a:lnTo>
                  <a:lnTo>
                    <a:pt x="1673" y="3633"/>
                  </a:lnTo>
                  <a:lnTo>
                    <a:pt x="1858" y="3695"/>
                  </a:lnTo>
                  <a:lnTo>
                    <a:pt x="2065" y="3716"/>
                  </a:lnTo>
                  <a:lnTo>
                    <a:pt x="2271" y="3736"/>
                  </a:lnTo>
                  <a:lnTo>
                    <a:pt x="2498" y="3716"/>
                  </a:lnTo>
                  <a:lnTo>
                    <a:pt x="2705" y="3674"/>
                  </a:lnTo>
                  <a:lnTo>
                    <a:pt x="2932" y="3613"/>
                  </a:lnTo>
                  <a:lnTo>
                    <a:pt x="3159" y="3530"/>
                  </a:lnTo>
                  <a:lnTo>
                    <a:pt x="3345" y="3385"/>
                  </a:lnTo>
                  <a:lnTo>
                    <a:pt x="3530" y="3220"/>
                  </a:lnTo>
                  <a:lnTo>
                    <a:pt x="3613" y="3117"/>
                  </a:lnTo>
                  <a:lnTo>
                    <a:pt x="3675" y="3014"/>
                  </a:lnTo>
                  <a:lnTo>
                    <a:pt x="3737" y="2890"/>
                  </a:lnTo>
                  <a:lnTo>
                    <a:pt x="3778" y="2766"/>
                  </a:lnTo>
                  <a:lnTo>
                    <a:pt x="3819" y="2642"/>
                  </a:lnTo>
                  <a:lnTo>
                    <a:pt x="3840" y="2519"/>
                  </a:lnTo>
                  <a:lnTo>
                    <a:pt x="3840" y="2395"/>
                  </a:lnTo>
                  <a:lnTo>
                    <a:pt x="3840" y="2250"/>
                  </a:lnTo>
                  <a:lnTo>
                    <a:pt x="3799" y="2064"/>
                  </a:lnTo>
                  <a:lnTo>
                    <a:pt x="3744" y="1901"/>
                  </a:lnTo>
                  <a:lnTo>
                    <a:pt x="3744" y="1901"/>
                  </a:lnTo>
                  <a:lnTo>
                    <a:pt x="3778" y="1920"/>
                  </a:lnTo>
                  <a:lnTo>
                    <a:pt x="3984" y="2023"/>
                  </a:lnTo>
                  <a:lnTo>
                    <a:pt x="4191" y="2085"/>
                  </a:lnTo>
                  <a:lnTo>
                    <a:pt x="4397" y="2106"/>
                  </a:lnTo>
                  <a:lnTo>
                    <a:pt x="4810" y="2106"/>
                  </a:lnTo>
                  <a:lnTo>
                    <a:pt x="4996" y="2064"/>
                  </a:lnTo>
                  <a:lnTo>
                    <a:pt x="5182" y="2003"/>
                  </a:lnTo>
                  <a:lnTo>
                    <a:pt x="5347" y="1920"/>
                  </a:lnTo>
                  <a:lnTo>
                    <a:pt x="5491" y="1817"/>
                  </a:lnTo>
                  <a:lnTo>
                    <a:pt x="5636" y="1693"/>
                  </a:lnTo>
                  <a:lnTo>
                    <a:pt x="5739" y="1569"/>
                  </a:lnTo>
                  <a:lnTo>
                    <a:pt x="5842" y="1445"/>
                  </a:lnTo>
                  <a:lnTo>
                    <a:pt x="5925" y="1321"/>
                  </a:lnTo>
                  <a:lnTo>
                    <a:pt x="5987" y="1177"/>
                  </a:lnTo>
                  <a:lnTo>
                    <a:pt x="6069" y="929"/>
                  </a:lnTo>
                  <a:lnTo>
                    <a:pt x="6111" y="681"/>
                  </a:lnTo>
                  <a:lnTo>
                    <a:pt x="6111" y="475"/>
                  </a:lnTo>
                  <a:lnTo>
                    <a:pt x="6111" y="310"/>
                  </a:lnTo>
                  <a:lnTo>
                    <a:pt x="6069" y="165"/>
                  </a:lnTo>
                  <a:lnTo>
                    <a:pt x="6049" y="62"/>
                  </a:lnTo>
                  <a:lnTo>
                    <a:pt x="6007" y="0"/>
                  </a:lnTo>
                  <a:close/>
                </a:path>
              </a:pathLst>
            </a:custGeom>
            <a:solidFill>
              <a:srgbClr val="37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"/>
            <p:cNvSpPr/>
            <p:nvPr/>
          </p:nvSpPr>
          <p:spPr>
            <a:xfrm>
              <a:off x="1862475" y="807800"/>
              <a:ext cx="108400" cy="99625"/>
            </a:xfrm>
            <a:custGeom>
              <a:rect b="b" l="l" r="r" t="t"/>
              <a:pathLst>
                <a:path extrusionOk="0" h="3985" w="4336">
                  <a:moveTo>
                    <a:pt x="3221" y="1"/>
                  </a:moveTo>
                  <a:lnTo>
                    <a:pt x="3303" y="63"/>
                  </a:lnTo>
                  <a:lnTo>
                    <a:pt x="3489" y="187"/>
                  </a:lnTo>
                  <a:lnTo>
                    <a:pt x="3633" y="290"/>
                  </a:lnTo>
                  <a:lnTo>
                    <a:pt x="3778" y="434"/>
                  </a:lnTo>
                  <a:lnTo>
                    <a:pt x="3943" y="620"/>
                  </a:lnTo>
                  <a:lnTo>
                    <a:pt x="4087" y="847"/>
                  </a:lnTo>
                  <a:lnTo>
                    <a:pt x="4129" y="971"/>
                  </a:lnTo>
                  <a:lnTo>
                    <a:pt x="4191" y="1116"/>
                  </a:lnTo>
                  <a:lnTo>
                    <a:pt x="4211" y="1260"/>
                  </a:lnTo>
                  <a:lnTo>
                    <a:pt x="4232" y="1425"/>
                  </a:lnTo>
                  <a:lnTo>
                    <a:pt x="4232" y="1570"/>
                  </a:lnTo>
                  <a:lnTo>
                    <a:pt x="4191" y="1755"/>
                  </a:lnTo>
                  <a:lnTo>
                    <a:pt x="4149" y="1921"/>
                  </a:lnTo>
                  <a:lnTo>
                    <a:pt x="4087" y="2065"/>
                  </a:lnTo>
                  <a:lnTo>
                    <a:pt x="3984" y="2230"/>
                  </a:lnTo>
                  <a:lnTo>
                    <a:pt x="3860" y="2354"/>
                  </a:lnTo>
                  <a:lnTo>
                    <a:pt x="3695" y="2478"/>
                  </a:lnTo>
                  <a:lnTo>
                    <a:pt x="3530" y="2540"/>
                  </a:lnTo>
                  <a:lnTo>
                    <a:pt x="3344" y="2581"/>
                  </a:lnTo>
                  <a:lnTo>
                    <a:pt x="3138" y="2602"/>
                  </a:lnTo>
                  <a:lnTo>
                    <a:pt x="2952" y="2560"/>
                  </a:lnTo>
                  <a:lnTo>
                    <a:pt x="2766" y="2478"/>
                  </a:lnTo>
                  <a:lnTo>
                    <a:pt x="2643" y="2416"/>
                  </a:lnTo>
                  <a:lnTo>
                    <a:pt x="2560" y="2333"/>
                  </a:lnTo>
                  <a:lnTo>
                    <a:pt x="2230" y="1983"/>
                  </a:lnTo>
                  <a:lnTo>
                    <a:pt x="2457" y="2395"/>
                  </a:lnTo>
                  <a:lnTo>
                    <a:pt x="2539" y="2581"/>
                  </a:lnTo>
                  <a:lnTo>
                    <a:pt x="2560" y="2767"/>
                  </a:lnTo>
                  <a:lnTo>
                    <a:pt x="2560" y="2953"/>
                  </a:lnTo>
                  <a:lnTo>
                    <a:pt x="2519" y="3118"/>
                  </a:lnTo>
                  <a:lnTo>
                    <a:pt x="2457" y="3304"/>
                  </a:lnTo>
                  <a:lnTo>
                    <a:pt x="2354" y="3448"/>
                  </a:lnTo>
                  <a:lnTo>
                    <a:pt x="2250" y="3572"/>
                  </a:lnTo>
                  <a:lnTo>
                    <a:pt x="2106" y="3675"/>
                  </a:lnTo>
                  <a:lnTo>
                    <a:pt x="1961" y="3758"/>
                  </a:lnTo>
                  <a:lnTo>
                    <a:pt x="1817" y="3820"/>
                  </a:lnTo>
                  <a:lnTo>
                    <a:pt x="1652" y="3861"/>
                  </a:lnTo>
                  <a:lnTo>
                    <a:pt x="1507" y="3882"/>
                  </a:lnTo>
                  <a:lnTo>
                    <a:pt x="1218" y="3882"/>
                  </a:lnTo>
                  <a:lnTo>
                    <a:pt x="1074" y="3861"/>
                  </a:lnTo>
                  <a:lnTo>
                    <a:pt x="950" y="3820"/>
                  </a:lnTo>
                  <a:lnTo>
                    <a:pt x="723" y="3737"/>
                  </a:lnTo>
                  <a:lnTo>
                    <a:pt x="516" y="3634"/>
                  </a:lnTo>
                  <a:lnTo>
                    <a:pt x="351" y="3531"/>
                  </a:lnTo>
                  <a:lnTo>
                    <a:pt x="228" y="3448"/>
                  </a:lnTo>
                  <a:lnTo>
                    <a:pt x="62" y="3304"/>
                  </a:lnTo>
                  <a:lnTo>
                    <a:pt x="0" y="3242"/>
                  </a:lnTo>
                  <a:lnTo>
                    <a:pt x="42" y="3304"/>
                  </a:lnTo>
                  <a:lnTo>
                    <a:pt x="207" y="3469"/>
                  </a:lnTo>
                  <a:lnTo>
                    <a:pt x="331" y="3572"/>
                  </a:lnTo>
                  <a:lnTo>
                    <a:pt x="496" y="3696"/>
                  </a:lnTo>
                  <a:lnTo>
                    <a:pt x="682" y="3799"/>
                  </a:lnTo>
                  <a:lnTo>
                    <a:pt x="929" y="3902"/>
                  </a:lnTo>
                  <a:lnTo>
                    <a:pt x="1053" y="3943"/>
                  </a:lnTo>
                  <a:lnTo>
                    <a:pt x="1198" y="3964"/>
                  </a:lnTo>
                  <a:lnTo>
                    <a:pt x="1363" y="3985"/>
                  </a:lnTo>
                  <a:lnTo>
                    <a:pt x="1507" y="3985"/>
                  </a:lnTo>
                  <a:lnTo>
                    <a:pt x="1672" y="3964"/>
                  </a:lnTo>
                  <a:lnTo>
                    <a:pt x="1838" y="3923"/>
                  </a:lnTo>
                  <a:lnTo>
                    <a:pt x="2003" y="3861"/>
                  </a:lnTo>
                  <a:lnTo>
                    <a:pt x="2168" y="3758"/>
                  </a:lnTo>
                  <a:lnTo>
                    <a:pt x="2312" y="3654"/>
                  </a:lnTo>
                  <a:lnTo>
                    <a:pt x="2457" y="3510"/>
                  </a:lnTo>
                  <a:lnTo>
                    <a:pt x="2560" y="3345"/>
                  </a:lnTo>
                  <a:lnTo>
                    <a:pt x="2643" y="3159"/>
                  </a:lnTo>
                  <a:lnTo>
                    <a:pt x="2684" y="2953"/>
                  </a:lnTo>
                  <a:lnTo>
                    <a:pt x="2684" y="2746"/>
                  </a:lnTo>
                  <a:lnTo>
                    <a:pt x="2665" y="2555"/>
                  </a:lnTo>
                  <a:lnTo>
                    <a:pt x="2665" y="2555"/>
                  </a:lnTo>
                  <a:lnTo>
                    <a:pt x="2704" y="2581"/>
                  </a:lnTo>
                  <a:lnTo>
                    <a:pt x="2808" y="2643"/>
                  </a:lnTo>
                  <a:lnTo>
                    <a:pt x="2911" y="2684"/>
                  </a:lnTo>
                  <a:lnTo>
                    <a:pt x="3138" y="2705"/>
                  </a:lnTo>
                  <a:lnTo>
                    <a:pt x="3344" y="2705"/>
                  </a:lnTo>
                  <a:lnTo>
                    <a:pt x="3571" y="2664"/>
                  </a:lnTo>
                  <a:lnTo>
                    <a:pt x="3757" y="2560"/>
                  </a:lnTo>
                  <a:lnTo>
                    <a:pt x="3922" y="2437"/>
                  </a:lnTo>
                  <a:lnTo>
                    <a:pt x="4067" y="2292"/>
                  </a:lnTo>
                  <a:lnTo>
                    <a:pt x="4170" y="2127"/>
                  </a:lnTo>
                  <a:lnTo>
                    <a:pt x="4253" y="1941"/>
                  </a:lnTo>
                  <a:lnTo>
                    <a:pt x="4314" y="1776"/>
                  </a:lnTo>
                  <a:lnTo>
                    <a:pt x="4335" y="1590"/>
                  </a:lnTo>
                  <a:lnTo>
                    <a:pt x="4335" y="1405"/>
                  </a:lnTo>
                  <a:lnTo>
                    <a:pt x="4314" y="1239"/>
                  </a:lnTo>
                  <a:lnTo>
                    <a:pt x="4273" y="1074"/>
                  </a:lnTo>
                  <a:lnTo>
                    <a:pt x="4211" y="930"/>
                  </a:lnTo>
                  <a:lnTo>
                    <a:pt x="4149" y="806"/>
                  </a:lnTo>
                  <a:lnTo>
                    <a:pt x="4005" y="579"/>
                  </a:lnTo>
                  <a:lnTo>
                    <a:pt x="3840" y="393"/>
                  </a:lnTo>
                  <a:lnTo>
                    <a:pt x="3675" y="249"/>
                  </a:lnTo>
                  <a:lnTo>
                    <a:pt x="3530" y="145"/>
                  </a:lnTo>
                  <a:lnTo>
                    <a:pt x="3303" y="42"/>
                  </a:lnTo>
                  <a:lnTo>
                    <a:pt x="3221" y="1"/>
                  </a:lnTo>
                  <a:close/>
                </a:path>
              </a:pathLst>
            </a:custGeom>
            <a:solidFill>
              <a:srgbClr val="37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"/>
            <p:cNvSpPr/>
            <p:nvPr/>
          </p:nvSpPr>
          <p:spPr>
            <a:xfrm>
              <a:off x="2230400" y="4992300"/>
              <a:ext cx="597600" cy="468075"/>
            </a:xfrm>
            <a:custGeom>
              <a:rect b="b" l="l" r="r" t="t"/>
              <a:pathLst>
                <a:path extrusionOk="0" h="18723" w="23904">
                  <a:moveTo>
                    <a:pt x="372" y="1"/>
                  </a:moveTo>
                  <a:lnTo>
                    <a:pt x="1" y="18165"/>
                  </a:lnTo>
                  <a:lnTo>
                    <a:pt x="23903" y="18722"/>
                  </a:lnTo>
                  <a:lnTo>
                    <a:pt x="23883" y="18619"/>
                  </a:lnTo>
                  <a:lnTo>
                    <a:pt x="23862" y="18516"/>
                  </a:lnTo>
                  <a:lnTo>
                    <a:pt x="23800" y="18413"/>
                  </a:lnTo>
                  <a:lnTo>
                    <a:pt x="23738" y="18289"/>
                  </a:lnTo>
                  <a:lnTo>
                    <a:pt x="23573" y="18062"/>
                  </a:lnTo>
                  <a:lnTo>
                    <a:pt x="23346" y="17814"/>
                  </a:lnTo>
                  <a:lnTo>
                    <a:pt x="23057" y="17567"/>
                  </a:lnTo>
                  <a:lnTo>
                    <a:pt x="22727" y="17298"/>
                  </a:lnTo>
                  <a:lnTo>
                    <a:pt x="22355" y="17030"/>
                  </a:lnTo>
                  <a:lnTo>
                    <a:pt x="21942" y="16762"/>
                  </a:lnTo>
                  <a:lnTo>
                    <a:pt x="21488" y="16473"/>
                  </a:lnTo>
                  <a:lnTo>
                    <a:pt x="20993" y="16204"/>
                  </a:lnTo>
                  <a:lnTo>
                    <a:pt x="19961" y="15626"/>
                  </a:lnTo>
                  <a:lnTo>
                    <a:pt x="18846" y="15069"/>
                  </a:lnTo>
                  <a:lnTo>
                    <a:pt x="17690" y="14532"/>
                  </a:lnTo>
                  <a:lnTo>
                    <a:pt x="16555" y="13996"/>
                  </a:lnTo>
                  <a:lnTo>
                    <a:pt x="15440" y="13521"/>
                  </a:lnTo>
                  <a:lnTo>
                    <a:pt x="13479" y="12695"/>
                  </a:lnTo>
                  <a:lnTo>
                    <a:pt x="12096" y="12138"/>
                  </a:lnTo>
                  <a:lnTo>
                    <a:pt x="11560" y="11932"/>
                  </a:lnTo>
                  <a:lnTo>
                    <a:pt x="12303" y="310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"/>
            <p:cNvSpPr/>
            <p:nvPr/>
          </p:nvSpPr>
          <p:spPr>
            <a:xfrm>
              <a:off x="2230400" y="4992300"/>
              <a:ext cx="597600" cy="468075"/>
            </a:xfrm>
            <a:custGeom>
              <a:rect b="b" l="l" r="r" t="t"/>
              <a:pathLst>
                <a:path extrusionOk="0" fill="none" h="18723" w="23904">
                  <a:moveTo>
                    <a:pt x="372" y="1"/>
                  </a:moveTo>
                  <a:lnTo>
                    <a:pt x="1" y="18165"/>
                  </a:lnTo>
                  <a:lnTo>
                    <a:pt x="23903" y="18722"/>
                  </a:lnTo>
                  <a:lnTo>
                    <a:pt x="23903" y="18722"/>
                  </a:lnTo>
                  <a:lnTo>
                    <a:pt x="23883" y="18619"/>
                  </a:lnTo>
                  <a:lnTo>
                    <a:pt x="23862" y="18516"/>
                  </a:lnTo>
                  <a:lnTo>
                    <a:pt x="23800" y="18413"/>
                  </a:lnTo>
                  <a:lnTo>
                    <a:pt x="23738" y="18289"/>
                  </a:lnTo>
                  <a:lnTo>
                    <a:pt x="23573" y="18062"/>
                  </a:lnTo>
                  <a:lnTo>
                    <a:pt x="23346" y="17814"/>
                  </a:lnTo>
                  <a:lnTo>
                    <a:pt x="23057" y="17567"/>
                  </a:lnTo>
                  <a:lnTo>
                    <a:pt x="22727" y="17298"/>
                  </a:lnTo>
                  <a:lnTo>
                    <a:pt x="22355" y="17030"/>
                  </a:lnTo>
                  <a:lnTo>
                    <a:pt x="21942" y="16762"/>
                  </a:lnTo>
                  <a:lnTo>
                    <a:pt x="21488" y="16473"/>
                  </a:lnTo>
                  <a:lnTo>
                    <a:pt x="20993" y="16204"/>
                  </a:lnTo>
                  <a:lnTo>
                    <a:pt x="19961" y="15626"/>
                  </a:lnTo>
                  <a:lnTo>
                    <a:pt x="18846" y="15069"/>
                  </a:lnTo>
                  <a:lnTo>
                    <a:pt x="17690" y="14532"/>
                  </a:lnTo>
                  <a:lnTo>
                    <a:pt x="16555" y="13996"/>
                  </a:lnTo>
                  <a:lnTo>
                    <a:pt x="15440" y="13521"/>
                  </a:lnTo>
                  <a:lnTo>
                    <a:pt x="13479" y="12695"/>
                  </a:lnTo>
                  <a:lnTo>
                    <a:pt x="12096" y="12138"/>
                  </a:lnTo>
                  <a:lnTo>
                    <a:pt x="11560" y="11932"/>
                  </a:lnTo>
                  <a:lnTo>
                    <a:pt x="12303" y="310"/>
                  </a:lnTo>
                  <a:lnTo>
                    <a:pt x="37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"/>
            <p:cNvSpPr/>
            <p:nvPr/>
          </p:nvSpPr>
          <p:spPr>
            <a:xfrm>
              <a:off x="2317100" y="5261150"/>
              <a:ext cx="46975" cy="43900"/>
            </a:xfrm>
            <a:custGeom>
              <a:rect b="b" l="l" r="r" t="t"/>
              <a:pathLst>
                <a:path extrusionOk="0" h="1756" w="1879">
                  <a:moveTo>
                    <a:pt x="909" y="1"/>
                  </a:moveTo>
                  <a:lnTo>
                    <a:pt x="764" y="22"/>
                  </a:lnTo>
                  <a:lnTo>
                    <a:pt x="640" y="63"/>
                  </a:lnTo>
                  <a:lnTo>
                    <a:pt x="496" y="125"/>
                  </a:lnTo>
                  <a:lnTo>
                    <a:pt x="351" y="228"/>
                  </a:lnTo>
                  <a:lnTo>
                    <a:pt x="227" y="331"/>
                  </a:lnTo>
                  <a:lnTo>
                    <a:pt x="145" y="455"/>
                  </a:lnTo>
                  <a:lnTo>
                    <a:pt x="62" y="600"/>
                  </a:lnTo>
                  <a:lnTo>
                    <a:pt x="21" y="765"/>
                  </a:lnTo>
                  <a:lnTo>
                    <a:pt x="0" y="909"/>
                  </a:lnTo>
                  <a:lnTo>
                    <a:pt x="21" y="1074"/>
                  </a:lnTo>
                  <a:lnTo>
                    <a:pt x="62" y="1219"/>
                  </a:lnTo>
                  <a:lnTo>
                    <a:pt x="145" y="1343"/>
                  </a:lnTo>
                  <a:lnTo>
                    <a:pt x="248" y="1466"/>
                  </a:lnTo>
                  <a:lnTo>
                    <a:pt x="351" y="1570"/>
                  </a:lnTo>
                  <a:lnTo>
                    <a:pt x="475" y="1652"/>
                  </a:lnTo>
                  <a:lnTo>
                    <a:pt x="620" y="1714"/>
                  </a:lnTo>
                  <a:lnTo>
                    <a:pt x="785" y="1735"/>
                  </a:lnTo>
                  <a:lnTo>
                    <a:pt x="929" y="1755"/>
                  </a:lnTo>
                  <a:lnTo>
                    <a:pt x="1115" y="1735"/>
                  </a:lnTo>
                  <a:lnTo>
                    <a:pt x="1280" y="1673"/>
                  </a:lnTo>
                  <a:lnTo>
                    <a:pt x="1445" y="1590"/>
                  </a:lnTo>
                  <a:lnTo>
                    <a:pt x="1590" y="1466"/>
                  </a:lnTo>
                  <a:lnTo>
                    <a:pt x="1714" y="1301"/>
                  </a:lnTo>
                  <a:lnTo>
                    <a:pt x="1796" y="1157"/>
                  </a:lnTo>
                  <a:lnTo>
                    <a:pt x="1858" y="971"/>
                  </a:lnTo>
                  <a:lnTo>
                    <a:pt x="1879" y="806"/>
                  </a:lnTo>
                  <a:lnTo>
                    <a:pt x="1858" y="723"/>
                  </a:lnTo>
                  <a:lnTo>
                    <a:pt x="1837" y="641"/>
                  </a:lnTo>
                  <a:lnTo>
                    <a:pt x="1776" y="517"/>
                  </a:lnTo>
                  <a:lnTo>
                    <a:pt x="1693" y="393"/>
                  </a:lnTo>
                  <a:lnTo>
                    <a:pt x="1590" y="290"/>
                  </a:lnTo>
                  <a:lnTo>
                    <a:pt x="1487" y="187"/>
                  </a:lnTo>
                  <a:lnTo>
                    <a:pt x="1342" y="104"/>
                  </a:lnTo>
                  <a:lnTo>
                    <a:pt x="1198" y="42"/>
                  </a:lnTo>
                  <a:lnTo>
                    <a:pt x="1053" y="22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"/>
            <p:cNvSpPr/>
            <p:nvPr/>
          </p:nvSpPr>
          <p:spPr>
            <a:xfrm>
              <a:off x="2335150" y="5262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"/>
            <p:cNvSpPr/>
            <p:nvPr/>
          </p:nvSpPr>
          <p:spPr>
            <a:xfrm>
              <a:off x="2317100" y="5261150"/>
              <a:ext cx="46975" cy="43900"/>
            </a:xfrm>
            <a:custGeom>
              <a:rect b="b" l="l" r="r" t="t"/>
              <a:pathLst>
                <a:path extrusionOk="0" fill="none" h="1756" w="1879">
                  <a:moveTo>
                    <a:pt x="909" y="1"/>
                  </a:moveTo>
                  <a:lnTo>
                    <a:pt x="909" y="1"/>
                  </a:lnTo>
                  <a:lnTo>
                    <a:pt x="764" y="22"/>
                  </a:lnTo>
                  <a:lnTo>
                    <a:pt x="640" y="63"/>
                  </a:lnTo>
                  <a:lnTo>
                    <a:pt x="640" y="63"/>
                  </a:lnTo>
                  <a:lnTo>
                    <a:pt x="496" y="125"/>
                  </a:lnTo>
                  <a:lnTo>
                    <a:pt x="351" y="228"/>
                  </a:lnTo>
                  <a:lnTo>
                    <a:pt x="227" y="331"/>
                  </a:lnTo>
                  <a:lnTo>
                    <a:pt x="145" y="455"/>
                  </a:lnTo>
                  <a:lnTo>
                    <a:pt x="62" y="600"/>
                  </a:lnTo>
                  <a:lnTo>
                    <a:pt x="21" y="765"/>
                  </a:lnTo>
                  <a:lnTo>
                    <a:pt x="0" y="909"/>
                  </a:lnTo>
                  <a:lnTo>
                    <a:pt x="21" y="1074"/>
                  </a:lnTo>
                  <a:lnTo>
                    <a:pt x="21" y="1074"/>
                  </a:lnTo>
                  <a:lnTo>
                    <a:pt x="62" y="1219"/>
                  </a:lnTo>
                  <a:lnTo>
                    <a:pt x="145" y="1343"/>
                  </a:lnTo>
                  <a:lnTo>
                    <a:pt x="248" y="1466"/>
                  </a:lnTo>
                  <a:lnTo>
                    <a:pt x="351" y="1570"/>
                  </a:lnTo>
                  <a:lnTo>
                    <a:pt x="475" y="1652"/>
                  </a:lnTo>
                  <a:lnTo>
                    <a:pt x="620" y="1714"/>
                  </a:lnTo>
                  <a:lnTo>
                    <a:pt x="785" y="1735"/>
                  </a:lnTo>
                  <a:lnTo>
                    <a:pt x="929" y="1755"/>
                  </a:lnTo>
                  <a:lnTo>
                    <a:pt x="929" y="1755"/>
                  </a:lnTo>
                  <a:lnTo>
                    <a:pt x="1115" y="1735"/>
                  </a:lnTo>
                  <a:lnTo>
                    <a:pt x="1115" y="1735"/>
                  </a:lnTo>
                  <a:lnTo>
                    <a:pt x="1280" y="1673"/>
                  </a:lnTo>
                  <a:lnTo>
                    <a:pt x="1445" y="1590"/>
                  </a:lnTo>
                  <a:lnTo>
                    <a:pt x="1590" y="1466"/>
                  </a:lnTo>
                  <a:lnTo>
                    <a:pt x="1714" y="1301"/>
                  </a:lnTo>
                  <a:lnTo>
                    <a:pt x="1796" y="1157"/>
                  </a:lnTo>
                  <a:lnTo>
                    <a:pt x="1858" y="971"/>
                  </a:lnTo>
                  <a:lnTo>
                    <a:pt x="1879" y="806"/>
                  </a:lnTo>
                  <a:lnTo>
                    <a:pt x="1858" y="723"/>
                  </a:lnTo>
                  <a:lnTo>
                    <a:pt x="1837" y="641"/>
                  </a:lnTo>
                  <a:lnTo>
                    <a:pt x="1837" y="641"/>
                  </a:lnTo>
                  <a:lnTo>
                    <a:pt x="1776" y="517"/>
                  </a:lnTo>
                  <a:lnTo>
                    <a:pt x="1693" y="393"/>
                  </a:lnTo>
                  <a:lnTo>
                    <a:pt x="1590" y="290"/>
                  </a:lnTo>
                  <a:lnTo>
                    <a:pt x="1487" y="187"/>
                  </a:lnTo>
                  <a:lnTo>
                    <a:pt x="1342" y="104"/>
                  </a:lnTo>
                  <a:lnTo>
                    <a:pt x="1198" y="42"/>
                  </a:lnTo>
                  <a:lnTo>
                    <a:pt x="1053" y="22"/>
                  </a:lnTo>
                  <a:lnTo>
                    <a:pt x="90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"/>
            <p:cNvSpPr/>
            <p:nvPr/>
          </p:nvSpPr>
          <p:spPr>
            <a:xfrm>
              <a:off x="2809900" y="5433525"/>
              <a:ext cx="18100" cy="24275"/>
            </a:xfrm>
            <a:custGeom>
              <a:rect b="b" l="l" r="r" t="t"/>
              <a:pathLst>
                <a:path extrusionOk="0" h="971" w="724">
                  <a:moveTo>
                    <a:pt x="1" y="0"/>
                  </a:moveTo>
                  <a:lnTo>
                    <a:pt x="248" y="268"/>
                  </a:lnTo>
                  <a:lnTo>
                    <a:pt x="476" y="516"/>
                  </a:lnTo>
                  <a:lnTo>
                    <a:pt x="620" y="743"/>
                  </a:lnTo>
                  <a:lnTo>
                    <a:pt x="661" y="846"/>
                  </a:lnTo>
                  <a:lnTo>
                    <a:pt x="703" y="970"/>
                  </a:lnTo>
                  <a:lnTo>
                    <a:pt x="723" y="970"/>
                  </a:lnTo>
                  <a:lnTo>
                    <a:pt x="703" y="805"/>
                  </a:lnTo>
                  <a:lnTo>
                    <a:pt x="661" y="640"/>
                  </a:lnTo>
                  <a:lnTo>
                    <a:pt x="579" y="496"/>
                  </a:lnTo>
                  <a:lnTo>
                    <a:pt x="476" y="372"/>
                  </a:lnTo>
                  <a:lnTo>
                    <a:pt x="352" y="268"/>
                  </a:lnTo>
                  <a:lnTo>
                    <a:pt x="228" y="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"/>
            <p:cNvSpPr/>
            <p:nvPr/>
          </p:nvSpPr>
          <p:spPr>
            <a:xfrm>
              <a:off x="2809900" y="5433525"/>
              <a:ext cx="18100" cy="24275"/>
            </a:xfrm>
            <a:custGeom>
              <a:rect b="b" l="l" r="r" t="t"/>
              <a:pathLst>
                <a:path extrusionOk="0" fill="none" h="971" w="724">
                  <a:moveTo>
                    <a:pt x="1" y="0"/>
                  </a:moveTo>
                  <a:lnTo>
                    <a:pt x="1" y="0"/>
                  </a:lnTo>
                  <a:lnTo>
                    <a:pt x="248" y="268"/>
                  </a:lnTo>
                  <a:lnTo>
                    <a:pt x="476" y="516"/>
                  </a:lnTo>
                  <a:lnTo>
                    <a:pt x="620" y="743"/>
                  </a:lnTo>
                  <a:lnTo>
                    <a:pt x="661" y="846"/>
                  </a:lnTo>
                  <a:lnTo>
                    <a:pt x="703" y="970"/>
                  </a:lnTo>
                  <a:lnTo>
                    <a:pt x="703" y="970"/>
                  </a:lnTo>
                  <a:lnTo>
                    <a:pt x="723" y="970"/>
                  </a:lnTo>
                  <a:lnTo>
                    <a:pt x="723" y="970"/>
                  </a:lnTo>
                  <a:lnTo>
                    <a:pt x="703" y="805"/>
                  </a:lnTo>
                  <a:lnTo>
                    <a:pt x="661" y="640"/>
                  </a:lnTo>
                  <a:lnTo>
                    <a:pt x="579" y="496"/>
                  </a:lnTo>
                  <a:lnTo>
                    <a:pt x="476" y="372"/>
                  </a:lnTo>
                  <a:lnTo>
                    <a:pt x="352" y="268"/>
                  </a:lnTo>
                  <a:lnTo>
                    <a:pt x="228" y="16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"/>
            <p:cNvSpPr/>
            <p:nvPr/>
          </p:nvSpPr>
          <p:spPr>
            <a:xfrm>
              <a:off x="2827450" y="5457775"/>
              <a:ext cx="550" cy="2600"/>
            </a:xfrm>
            <a:custGeom>
              <a:rect b="b" l="l" r="r" t="t"/>
              <a:pathLst>
                <a:path extrusionOk="0" h="104" w="22">
                  <a:moveTo>
                    <a:pt x="1" y="0"/>
                  </a:moveTo>
                  <a:lnTo>
                    <a:pt x="21" y="10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A3ABA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"/>
            <p:cNvSpPr/>
            <p:nvPr/>
          </p:nvSpPr>
          <p:spPr>
            <a:xfrm>
              <a:off x="2827450" y="5457775"/>
              <a:ext cx="550" cy="2600"/>
            </a:xfrm>
            <a:custGeom>
              <a:rect b="b" l="l" r="r" t="t"/>
              <a:pathLst>
                <a:path extrusionOk="0" fill="none" h="104" w="22">
                  <a:moveTo>
                    <a:pt x="21" y="0"/>
                  </a:moveTo>
                  <a:lnTo>
                    <a:pt x="2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1" y="103"/>
                  </a:lnTo>
                  <a:lnTo>
                    <a:pt x="21" y="103"/>
                  </a:lnTo>
                  <a:lnTo>
                    <a:pt x="21" y="103"/>
                  </a:lnTo>
                  <a:lnTo>
                    <a:pt x="2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"/>
            <p:cNvSpPr/>
            <p:nvPr/>
          </p:nvSpPr>
          <p:spPr>
            <a:xfrm>
              <a:off x="2230400" y="5400500"/>
              <a:ext cx="597600" cy="59875"/>
            </a:xfrm>
            <a:custGeom>
              <a:rect b="b" l="l" r="r" t="t"/>
              <a:pathLst>
                <a:path extrusionOk="0" h="2395" w="23904">
                  <a:moveTo>
                    <a:pt x="104" y="0"/>
                  </a:moveTo>
                  <a:lnTo>
                    <a:pt x="1" y="1837"/>
                  </a:lnTo>
                  <a:lnTo>
                    <a:pt x="23903" y="2394"/>
                  </a:lnTo>
                  <a:lnTo>
                    <a:pt x="23883" y="2291"/>
                  </a:lnTo>
                  <a:lnTo>
                    <a:pt x="23841" y="2167"/>
                  </a:lnTo>
                  <a:lnTo>
                    <a:pt x="23800" y="2064"/>
                  </a:lnTo>
                  <a:lnTo>
                    <a:pt x="23656" y="1837"/>
                  </a:lnTo>
                  <a:lnTo>
                    <a:pt x="23428" y="1589"/>
                  </a:lnTo>
                  <a:lnTo>
                    <a:pt x="23181" y="1321"/>
                  </a:lnTo>
                  <a:lnTo>
                    <a:pt x="22974" y="1239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"/>
            <p:cNvSpPr/>
            <p:nvPr/>
          </p:nvSpPr>
          <p:spPr>
            <a:xfrm>
              <a:off x="2473975" y="5285425"/>
              <a:ext cx="55225" cy="33550"/>
            </a:xfrm>
            <a:custGeom>
              <a:rect b="b" l="l" r="r" t="t"/>
              <a:pathLst>
                <a:path extrusionOk="0" h="1342" w="2209">
                  <a:moveTo>
                    <a:pt x="1796" y="0"/>
                  </a:moveTo>
                  <a:lnTo>
                    <a:pt x="1590" y="21"/>
                  </a:lnTo>
                  <a:lnTo>
                    <a:pt x="1342" y="62"/>
                  </a:lnTo>
                  <a:lnTo>
                    <a:pt x="1094" y="145"/>
                  </a:lnTo>
                  <a:lnTo>
                    <a:pt x="826" y="268"/>
                  </a:lnTo>
                  <a:lnTo>
                    <a:pt x="578" y="434"/>
                  </a:lnTo>
                  <a:lnTo>
                    <a:pt x="372" y="599"/>
                  </a:lnTo>
                  <a:lnTo>
                    <a:pt x="227" y="784"/>
                  </a:lnTo>
                  <a:lnTo>
                    <a:pt x="124" y="950"/>
                  </a:lnTo>
                  <a:lnTo>
                    <a:pt x="42" y="1094"/>
                  </a:lnTo>
                  <a:lnTo>
                    <a:pt x="0" y="1218"/>
                  </a:lnTo>
                  <a:lnTo>
                    <a:pt x="0" y="1321"/>
                  </a:lnTo>
                  <a:lnTo>
                    <a:pt x="0" y="1342"/>
                  </a:lnTo>
                  <a:lnTo>
                    <a:pt x="83" y="1342"/>
                  </a:lnTo>
                  <a:lnTo>
                    <a:pt x="145" y="1301"/>
                  </a:lnTo>
                  <a:lnTo>
                    <a:pt x="351" y="1115"/>
                  </a:lnTo>
                  <a:lnTo>
                    <a:pt x="640" y="867"/>
                  </a:lnTo>
                  <a:lnTo>
                    <a:pt x="826" y="723"/>
                  </a:lnTo>
                  <a:lnTo>
                    <a:pt x="1032" y="599"/>
                  </a:lnTo>
                  <a:lnTo>
                    <a:pt x="1259" y="475"/>
                  </a:lnTo>
                  <a:lnTo>
                    <a:pt x="1466" y="392"/>
                  </a:lnTo>
                  <a:lnTo>
                    <a:pt x="1837" y="268"/>
                  </a:lnTo>
                  <a:lnTo>
                    <a:pt x="2106" y="186"/>
                  </a:lnTo>
                  <a:lnTo>
                    <a:pt x="2188" y="145"/>
                  </a:lnTo>
                  <a:lnTo>
                    <a:pt x="2209" y="103"/>
                  </a:lnTo>
                  <a:lnTo>
                    <a:pt x="2209" y="83"/>
                  </a:lnTo>
                  <a:lnTo>
                    <a:pt x="2188" y="62"/>
                  </a:lnTo>
                  <a:lnTo>
                    <a:pt x="2106" y="41"/>
                  </a:lnTo>
                  <a:lnTo>
                    <a:pt x="196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"/>
            <p:cNvSpPr/>
            <p:nvPr/>
          </p:nvSpPr>
          <p:spPr>
            <a:xfrm>
              <a:off x="2550850" y="5312775"/>
              <a:ext cx="40275" cy="43350"/>
            </a:xfrm>
            <a:custGeom>
              <a:rect b="b" l="l" r="r" t="t"/>
              <a:pathLst>
                <a:path extrusionOk="0" h="1734" w="1611">
                  <a:moveTo>
                    <a:pt x="1508" y="0"/>
                  </a:moveTo>
                  <a:lnTo>
                    <a:pt x="1363" y="21"/>
                  </a:lnTo>
                  <a:lnTo>
                    <a:pt x="1198" y="41"/>
                  </a:lnTo>
                  <a:lnTo>
                    <a:pt x="1012" y="124"/>
                  </a:lnTo>
                  <a:lnTo>
                    <a:pt x="827" y="207"/>
                  </a:lnTo>
                  <a:lnTo>
                    <a:pt x="620" y="351"/>
                  </a:lnTo>
                  <a:lnTo>
                    <a:pt x="414" y="537"/>
                  </a:lnTo>
                  <a:lnTo>
                    <a:pt x="249" y="764"/>
                  </a:lnTo>
                  <a:lnTo>
                    <a:pt x="125" y="970"/>
                  </a:lnTo>
                  <a:lnTo>
                    <a:pt x="42" y="1177"/>
                  </a:lnTo>
                  <a:lnTo>
                    <a:pt x="1" y="1362"/>
                  </a:lnTo>
                  <a:lnTo>
                    <a:pt x="1" y="1507"/>
                  </a:lnTo>
                  <a:lnTo>
                    <a:pt x="1" y="1631"/>
                  </a:lnTo>
                  <a:lnTo>
                    <a:pt x="22" y="1713"/>
                  </a:lnTo>
                  <a:lnTo>
                    <a:pt x="42" y="1734"/>
                  </a:lnTo>
                  <a:lnTo>
                    <a:pt x="63" y="1734"/>
                  </a:lnTo>
                  <a:lnTo>
                    <a:pt x="104" y="1713"/>
                  </a:lnTo>
                  <a:lnTo>
                    <a:pt x="166" y="1651"/>
                  </a:lnTo>
                  <a:lnTo>
                    <a:pt x="269" y="1445"/>
                  </a:lnTo>
                  <a:lnTo>
                    <a:pt x="455" y="1135"/>
                  </a:lnTo>
                  <a:lnTo>
                    <a:pt x="579" y="970"/>
                  </a:lnTo>
                  <a:lnTo>
                    <a:pt x="723" y="805"/>
                  </a:lnTo>
                  <a:lnTo>
                    <a:pt x="868" y="640"/>
                  </a:lnTo>
                  <a:lnTo>
                    <a:pt x="1033" y="495"/>
                  </a:lnTo>
                  <a:lnTo>
                    <a:pt x="1322" y="289"/>
                  </a:lnTo>
                  <a:lnTo>
                    <a:pt x="1549" y="145"/>
                  </a:lnTo>
                  <a:lnTo>
                    <a:pt x="1590" y="103"/>
                  </a:lnTo>
                  <a:lnTo>
                    <a:pt x="1611" y="62"/>
                  </a:lnTo>
                  <a:lnTo>
                    <a:pt x="1611" y="41"/>
                  </a:lnTo>
                  <a:lnTo>
                    <a:pt x="1590" y="21"/>
                  </a:lnTo>
                  <a:lnTo>
                    <a:pt x="150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"/>
            <p:cNvSpPr/>
            <p:nvPr/>
          </p:nvSpPr>
          <p:spPr>
            <a:xfrm>
              <a:off x="2621550" y="5338575"/>
              <a:ext cx="27900" cy="47500"/>
            </a:xfrm>
            <a:custGeom>
              <a:rect b="b" l="l" r="r" t="t"/>
              <a:pathLst>
                <a:path extrusionOk="0" h="1900" w="1116">
                  <a:moveTo>
                    <a:pt x="1074" y="0"/>
                  </a:moveTo>
                  <a:lnTo>
                    <a:pt x="992" y="21"/>
                  </a:lnTo>
                  <a:lnTo>
                    <a:pt x="888" y="62"/>
                  </a:lnTo>
                  <a:lnTo>
                    <a:pt x="744" y="145"/>
                  </a:lnTo>
                  <a:lnTo>
                    <a:pt x="620" y="248"/>
                  </a:lnTo>
                  <a:lnTo>
                    <a:pt x="455" y="372"/>
                  </a:lnTo>
                  <a:lnTo>
                    <a:pt x="331" y="557"/>
                  </a:lnTo>
                  <a:lnTo>
                    <a:pt x="187" y="764"/>
                  </a:lnTo>
                  <a:lnTo>
                    <a:pt x="104" y="991"/>
                  </a:lnTo>
                  <a:lnTo>
                    <a:pt x="42" y="1197"/>
                  </a:lnTo>
                  <a:lnTo>
                    <a:pt x="1" y="1383"/>
                  </a:lnTo>
                  <a:lnTo>
                    <a:pt x="1" y="1569"/>
                  </a:lnTo>
                  <a:lnTo>
                    <a:pt x="21" y="1693"/>
                  </a:lnTo>
                  <a:lnTo>
                    <a:pt x="63" y="1817"/>
                  </a:lnTo>
                  <a:lnTo>
                    <a:pt x="104" y="1879"/>
                  </a:lnTo>
                  <a:lnTo>
                    <a:pt x="145" y="1899"/>
                  </a:lnTo>
                  <a:lnTo>
                    <a:pt x="187" y="1879"/>
                  </a:lnTo>
                  <a:lnTo>
                    <a:pt x="207" y="1817"/>
                  </a:lnTo>
                  <a:lnTo>
                    <a:pt x="290" y="1590"/>
                  </a:lnTo>
                  <a:lnTo>
                    <a:pt x="393" y="1280"/>
                  </a:lnTo>
                  <a:lnTo>
                    <a:pt x="475" y="1115"/>
                  </a:lnTo>
                  <a:lnTo>
                    <a:pt x="558" y="929"/>
                  </a:lnTo>
                  <a:lnTo>
                    <a:pt x="661" y="764"/>
                  </a:lnTo>
                  <a:lnTo>
                    <a:pt x="764" y="599"/>
                  </a:lnTo>
                  <a:lnTo>
                    <a:pt x="950" y="330"/>
                  </a:lnTo>
                  <a:lnTo>
                    <a:pt x="1095" y="145"/>
                  </a:lnTo>
                  <a:lnTo>
                    <a:pt x="1115" y="83"/>
                  </a:lnTo>
                  <a:lnTo>
                    <a:pt x="1115" y="21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"/>
            <p:cNvSpPr/>
            <p:nvPr/>
          </p:nvSpPr>
          <p:spPr>
            <a:xfrm>
              <a:off x="2463650" y="5211100"/>
              <a:ext cx="61950" cy="12925"/>
            </a:xfrm>
            <a:custGeom>
              <a:rect b="b" l="l" r="r" t="t"/>
              <a:pathLst>
                <a:path extrusionOk="0" h="517" w="2478">
                  <a:moveTo>
                    <a:pt x="1218" y="1"/>
                  </a:moveTo>
                  <a:lnTo>
                    <a:pt x="950" y="21"/>
                  </a:lnTo>
                  <a:lnTo>
                    <a:pt x="702" y="63"/>
                  </a:lnTo>
                  <a:lnTo>
                    <a:pt x="475" y="145"/>
                  </a:lnTo>
                  <a:lnTo>
                    <a:pt x="289" y="228"/>
                  </a:lnTo>
                  <a:lnTo>
                    <a:pt x="145" y="310"/>
                  </a:lnTo>
                  <a:lnTo>
                    <a:pt x="62" y="393"/>
                  </a:lnTo>
                  <a:lnTo>
                    <a:pt x="1" y="455"/>
                  </a:lnTo>
                  <a:lnTo>
                    <a:pt x="1" y="476"/>
                  </a:lnTo>
                  <a:lnTo>
                    <a:pt x="1" y="496"/>
                  </a:lnTo>
                  <a:lnTo>
                    <a:pt x="42" y="517"/>
                  </a:lnTo>
                  <a:lnTo>
                    <a:pt x="124" y="517"/>
                  </a:lnTo>
                  <a:lnTo>
                    <a:pt x="393" y="476"/>
                  </a:lnTo>
                  <a:lnTo>
                    <a:pt x="764" y="414"/>
                  </a:lnTo>
                  <a:lnTo>
                    <a:pt x="991" y="393"/>
                  </a:lnTo>
                  <a:lnTo>
                    <a:pt x="1239" y="372"/>
                  </a:lnTo>
                  <a:lnTo>
                    <a:pt x="1487" y="372"/>
                  </a:lnTo>
                  <a:lnTo>
                    <a:pt x="1693" y="393"/>
                  </a:lnTo>
                  <a:lnTo>
                    <a:pt x="2085" y="414"/>
                  </a:lnTo>
                  <a:lnTo>
                    <a:pt x="2354" y="455"/>
                  </a:lnTo>
                  <a:lnTo>
                    <a:pt x="2436" y="434"/>
                  </a:lnTo>
                  <a:lnTo>
                    <a:pt x="2477" y="414"/>
                  </a:lnTo>
                  <a:lnTo>
                    <a:pt x="2477" y="393"/>
                  </a:lnTo>
                  <a:lnTo>
                    <a:pt x="2477" y="372"/>
                  </a:lnTo>
                  <a:lnTo>
                    <a:pt x="2416" y="310"/>
                  </a:lnTo>
                  <a:lnTo>
                    <a:pt x="2312" y="228"/>
                  </a:lnTo>
                  <a:lnTo>
                    <a:pt x="2168" y="166"/>
                  </a:lnTo>
                  <a:lnTo>
                    <a:pt x="1982" y="83"/>
                  </a:lnTo>
                  <a:lnTo>
                    <a:pt x="1755" y="4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"/>
            <p:cNvSpPr/>
            <p:nvPr/>
          </p:nvSpPr>
          <p:spPr>
            <a:xfrm>
              <a:off x="2423400" y="5106875"/>
              <a:ext cx="89825" cy="49550"/>
            </a:xfrm>
            <a:custGeom>
              <a:rect b="b" l="l" r="r" t="t"/>
              <a:pathLst>
                <a:path extrusionOk="0" h="1982" w="3593">
                  <a:moveTo>
                    <a:pt x="764" y="392"/>
                  </a:moveTo>
                  <a:lnTo>
                    <a:pt x="950" y="434"/>
                  </a:lnTo>
                  <a:lnTo>
                    <a:pt x="1301" y="537"/>
                  </a:lnTo>
                  <a:lnTo>
                    <a:pt x="1631" y="640"/>
                  </a:lnTo>
                  <a:lnTo>
                    <a:pt x="1941" y="785"/>
                  </a:lnTo>
                  <a:lnTo>
                    <a:pt x="2209" y="929"/>
                  </a:lnTo>
                  <a:lnTo>
                    <a:pt x="2457" y="1094"/>
                  </a:lnTo>
                  <a:lnTo>
                    <a:pt x="2684" y="1239"/>
                  </a:lnTo>
                  <a:lnTo>
                    <a:pt x="3035" y="1528"/>
                  </a:lnTo>
                  <a:lnTo>
                    <a:pt x="3303" y="1775"/>
                  </a:lnTo>
                  <a:lnTo>
                    <a:pt x="3333" y="1805"/>
                  </a:lnTo>
                  <a:lnTo>
                    <a:pt x="3333" y="1805"/>
                  </a:lnTo>
                  <a:lnTo>
                    <a:pt x="3282" y="1796"/>
                  </a:lnTo>
                  <a:lnTo>
                    <a:pt x="2932" y="1713"/>
                  </a:lnTo>
                  <a:lnTo>
                    <a:pt x="2457" y="1590"/>
                  </a:lnTo>
                  <a:lnTo>
                    <a:pt x="2209" y="1507"/>
                  </a:lnTo>
                  <a:lnTo>
                    <a:pt x="1920" y="1404"/>
                  </a:lnTo>
                  <a:lnTo>
                    <a:pt x="1631" y="1280"/>
                  </a:lnTo>
                  <a:lnTo>
                    <a:pt x="1322" y="1156"/>
                  </a:lnTo>
                  <a:lnTo>
                    <a:pt x="1012" y="991"/>
                  </a:lnTo>
                  <a:lnTo>
                    <a:pt x="702" y="785"/>
                  </a:lnTo>
                  <a:lnTo>
                    <a:pt x="537" y="681"/>
                  </a:lnTo>
                  <a:lnTo>
                    <a:pt x="434" y="599"/>
                  </a:lnTo>
                  <a:lnTo>
                    <a:pt x="393" y="516"/>
                  </a:lnTo>
                  <a:lnTo>
                    <a:pt x="413" y="454"/>
                  </a:lnTo>
                  <a:lnTo>
                    <a:pt x="455" y="434"/>
                  </a:lnTo>
                  <a:lnTo>
                    <a:pt x="496" y="413"/>
                  </a:lnTo>
                  <a:lnTo>
                    <a:pt x="620" y="392"/>
                  </a:lnTo>
                  <a:close/>
                  <a:moveTo>
                    <a:pt x="599" y="0"/>
                  </a:moveTo>
                  <a:lnTo>
                    <a:pt x="455" y="21"/>
                  </a:lnTo>
                  <a:lnTo>
                    <a:pt x="331" y="62"/>
                  </a:lnTo>
                  <a:lnTo>
                    <a:pt x="186" y="124"/>
                  </a:lnTo>
                  <a:lnTo>
                    <a:pt x="83" y="248"/>
                  </a:lnTo>
                  <a:lnTo>
                    <a:pt x="42" y="310"/>
                  </a:lnTo>
                  <a:lnTo>
                    <a:pt x="0" y="392"/>
                  </a:lnTo>
                  <a:lnTo>
                    <a:pt x="0" y="475"/>
                  </a:lnTo>
                  <a:lnTo>
                    <a:pt x="0" y="558"/>
                  </a:lnTo>
                  <a:lnTo>
                    <a:pt x="21" y="640"/>
                  </a:lnTo>
                  <a:lnTo>
                    <a:pt x="42" y="702"/>
                  </a:lnTo>
                  <a:lnTo>
                    <a:pt x="83" y="785"/>
                  </a:lnTo>
                  <a:lnTo>
                    <a:pt x="124" y="826"/>
                  </a:lnTo>
                  <a:lnTo>
                    <a:pt x="207" y="908"/>
                  </a:lnTo>
                  <a:lnTo>
                    <a:pt x="289" y="991"/>
                  </a:lnTo>
                  <a:lnTo>
                    <a:pt x="475" y="1094"/>
                  </a:lnTo>
                  <a:lnTo>
                    <a:pt x="806" y="1301"/>
                  </a:lnTo>
                  <a:lnTo>
                    <a:pt x="1156" y="1466"/>
                  </a:lnTo>
                  <a:lnTo>
                    <a:pt x="1487" y="1610"/>
                  </a:lnTo>
                  <a:lnTo>
                    <a:pt x="1796" y="1713"/>
                  </a:lnTo>
                  <a:lnTo>
                    <a:pt x="2106" y="1796"/>
                  </a:lnTo>
                  <a:lnTo>
                    <a:pt x="2395" y="1858"/>
                  </a:lnTo>
                  <a:lnTo>
                    <a:pt x="2663" y="1899"/>
                  </a:lnTo>
                  <a:lnTo>
                    <a:pt x="2890" y="1920"/>
                  </a:lnTo>
                  <a:lnTo>
                    <a:pt x="3262" y="1941"/>
                  </a:lnTo>
                  <a:lnTo>
                    <a:pt x="3452" y="1925"/>
                  </a:lnTo>
                  <a:lnTo>
                    <a:pt x="3452" y="1925"/>
                  </a:lnTo>
                  <a:lnTo>
                    <a:pt x="3468" y="1941"/>
                  </a:lnTo>
                  <a:lnTo>
                    <a:pt x="3530" y="1961"/>
                  </a:lnTo>
                  <a:lnTo>
                    <a:pt x="3551" y="1982"/>
                  </a:lnTo>
                  <a:lnTo>
                    <a:pt x="3551" y="1941"/>
                  </a:lnTo>
                  <a:lnTo>
                    <a:pt x="3536" y="1911"/>
                  </a:lnTo>
                  <a:lnTo>
                    <a:pt x="3571" y="1899"/>
                  </a:lnTo>
                  <a:lnTo>
                    <a:pt x="3592" y="1899"/>
                  </a:lnTo>
                  <a:lnTo>
                    <a:pt x="3571" y="1879"/>
                  </a:lnTo>
                  <a:lnTo>
                    <a:pt x="3510" y="1837"/>
                  </a:lnTo>
                  <a:lnTo>
                    <a:pt x="3498" y="1835"/>
                  </a:lnTo>
                  <a:lnTo>
                    <a:pt x="3498" y="1835"/>
                  </a:lnTo>
                  <a:lnTo>
                    <a:pt x="3427" y="1693"/>
                  </a:lnTo>
                  <a:lnTo>
                    <a:pt x="3344" y="1548"/>
                  </a:lnTo>
                  <a:lnTo>
                    <a:pt x="3221" y="1383"/>
                  </a:lnTo>
                  <a:lnTo>
                    <a:pt x="3055" y="1218"/>
                  </a:lnTo>
                  <a:lnTo>
                    <a:pt x="2870" y="1032"/>
                  </a:lnTo>
                  <a:lnTo>
                    <a:pt x="2643" y="847"/>
                  </a:lnTo>
                  <a:lnTo>
                    <a:pt x="2395" y="661"/>
                  </a:lnTo>
                  <a:lnTo>
                    <a:pt x="2106" y="496"/>
                  </a:lnTo>
                  <a:lnTo>
                    <a:pt x="1776" y="330"/>
                  </a:lnTo>
                  <a:lnTo>
                    <a:pt x="1425" y="186"/>
                  </a:lnTo>
                  <a:lnTo>
                    <a:pt x="1053" y="62"/>
                  </a:lnTo>
                  <a:lnTo>
                    <a:pt x="847" y="21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"/>
            <p:cNvSpPr/>
            <p:nvPr/>
          </p:nvSpPr>
          <p:spPr>
            <a:xfrm>
              <a:off x="2502350" y="5068675"/>
              <a:ext cx="48025" cy="89300"/>
            </a:xfrm>
            <a:custGeom>
              <a:rect b="b" l="l" r="r" t="t"/>
              <a:pathLst>
                <a:path extrusionOk="0" h="3572" w="1921">
                  <a:moveTo>
                    <a:pt x="1280" y="1"/>
                  </a:moveTo>
                  <a:lnTo>
                    <a:pt x="1136" y="21"/>
                  </a:lnTo>
                  <a:lnTo>
                    <a:pt x="991" y="83"/>
                  </a:lnTo>
                  <a:lnTo>
                    <a:pt x="888" y="145"/>
                  </a:lnTo>
                  <a:lnTo>
                    <a:pt x="785" y="207"/>
                  </a:lnTo>
                  <a:lnTo>
                    <a:pt x="702" y="290"/>
                  </a:lnTo>
                  <a:lnTo>
                    <a:pt x="620" y="393"/>
                  </a:lnTo>
                  <a:lnTo>
                    <a:pt x="517" y="558"/>
                  </a:lnTo>
                  <a:lnTo>
                    <a:pt x="331" y="888"/>
                  </a:lnTo>
                  <a:lnTo>
                    <a:pt x="186" y="1239"/>
                  </a:lnTo>
                  <a:lnTo>
                    <a:pt x="83" y="1570"/>
                  </a:lnTo>
                  <a:lnTo>
                    <a:pt x="21" y="1900"/>
                  </a:lnTo>
                  <a:lnTo>
                    <a:pt x="1" y="2189"/>
                  </a:lnTo>
                  <a:lnTo>
                    <a:pt x="1" y="2478"/>
                  </a:lnTo>
                  <a:lnTo>
                    <a:pt x="1" y="2725"/>
                  </a:lnTo>
                  <a:lnTo>
                    <a:pt x="42" y="2952"/>
                  </a:lnTo>
                  <a:lnTo>
                    <a:pt x="83" y="3138"/>
                  </a:lnTo>
                  <a:lnTo>
                    <a:pt x="124" y="3303"/>
                  </a:lnTo>
                  <a:lnTo>
                    <a:pt x="228" y="3510"/>
                  </a:lnTo>
                  <a:lnTo>
                    <a:pt x="248" y="3551"/>
                  </a:lnTo>
                  <a:lnTo>
                    <a:pt x="269" y="3572"/>
                  </a:lnTo>
                  <a:lnTo>
                    <a:pt x="290" y="3551"/>
                  </a:lnTo>
                  <a:lnTo>
                    <a:pt x="290" y="3489"/>
                  </a:lnTo>
                  <a:lnTo>
                    <a:pt x="290" y="3262"/>
                  </a:lnTo>
                  <a:lnTo>
                    <a:pt x="269" y="2932"/>
                  </a:lnTo>
                  <a:lnTo>
                    <a:pt x="269" y="2478"/>
                  </a:lnTo>
                  <a:lnTo>
                    <a:pt x="310" y="2230"/>
                  </a:lnTo>
                  <a:lnTo>
                    <a:pt x="352" y="1941"/>
                  </a:lnTo>
                  <a:lnTo>
                    <a:pt x="434" y="1652"/>
                  </a:lnTo>
                  <a:lnTo>
                    <a:pt x="537" y="1363"/>
                  </a:lnTo>
                  <a:lnTo>
                    <a:pt x="682" y="1053"/>
                  </a:lnTo>
                  <a:lnTo>
                    <a:pt x="847" y="744"/>
                  </a:lnTo>
                  <a:lnTo>
                    <a:pt x="950" y="620"/>
                  </a:lnTo>
                  <a:lnTo>
                    <a:pt x="1053" y="496"/>
                  </a:lnTo>
                  <a:lnTo>
                    <a:pt x="1177" y="414"/>
                  </a:lnTo>
                  <a:lnTo>
                    <a:pt x="1239" y="393"/>
                  </a:lnTo>
                  <a:lnTo>
                    <a:pt x="1322" y="393"/>
                  </a:lnTo>
                  <a:lnTo>
                    <a:pt x="1342" y="414"/>
                  </a:lnTo>
                  <a:lnTo>
                    <a:pt x="1404" y="496"/>
                  </a:lnTo>
                  <a:lnTo>
                    <a:pt x="1466" y="641"/>
                  </a:lnTo>
                  <a:lnTo>
                    <a:pt x="1507" y="806"/>
                  </a:lnTo>
                  <a:lnTo>
                    <a:pt x="1528" y="971"/>
                  </a:lnTo>
                  <a:lnTo>
                    <a:pt x="1528" y="1136"/>
                  </a:lnTo>
                  <a:lnTo>
                    <a:pt x="1507" y="1466"/>
                  </a:lnTo>
                  <a:lnTo>
                    <a:pt x="1445" y="1755"/>
                  </a:lnTo>
                  <a:lnTo>
                    <a:pt x="1342" y="2044"/>
                  </a:lnTo>
                  <a:lnTo>
                    <a:pt x="1239" y="2292"/>
                  </a:lnTo>
                  <a:lnTo>
                    <a:pt x="1095" y="2519"/>
                  </a:lnTo>
                  <a:lnTo>
                    <a:pt x="950" y="2705"/>
                  </a:lnTo>
                  <a:lnTo>
                    <a:pt x="826" y="2870"/>
                  </a:lnTo>
                  <a:lnTo>
                    <a:pt x="579" y="3097"/>
                  </a:lnTo>
                  <a:lnTo>
                    <a:pt x="393" y="3262"/>
                  </a:lnTo>
                  <a:lnTo>
                    <a:pt x="352" y="3303"/>
                  </a:lnTo>
                  <a:lnTo>
                    <a:pt x="352" y="3324"/>
                  </a:lnTo>
                  <a:lnTo>
                    <a:pt x="434" y="3324"/>
                  </a:lnTo>
                  <a:lnTo>
                    <a:pt x="537" y="3283"/>
                  </a:lnTo>
                  <a:lnTo>
                    <a:pt x="661" y="3221"/>
                  </a:lnTo>
                  <a:lnTo>
                    <a:pt x="806" y="3138"/>
                  </a:lnTo>
                  <a:lnTo>
                    <a:pt x="971" y="3014"/>
                  </a:lnTo>
                  <a:lnTo>
                    <a:pt x="1157" y="2870"/>
                  </a:lnTo>
                  <a:lnTo>
                    <a:pt x="1322" y="2663"/>
                  </a:lnTo>
                  <a:lnTo>
                    <a:pt x="1507" y="2436"/>
                  </a:lnTo>
                  <a:lnTo>
                    <a:pt x="1652" y="2168"/>
                  </a:lnTo>
                  <a:lnTo>
                    <a:pt x="1776" y="1858"/>
                  </a:lnTo>
                  <a:lnTo>
                    <a:pt x="1838" y="1693"/>
                  </a:lnTo>
                  <a:lnTo>
                    <a:pt x="1879" y="1508"/>
                  </a:lnTo>
                  <a:lnTo>
                    <a:pt x="1900" y="1322"/>
                  </a:lnTo>
                  <a:lnTo>
                    <a:pt x="1920" y="1136"/>
                  </a:lnTo>
                  <a:lnTo>
                    <a:pt x="1920" y="950"/>
                  </a:lnTo>
                  <a:lnTo>
                    <a:pt x="1900" y="744"/>
                  </a:lnTo>
                  <a:lnTo>
                    <a:pt x="1858" y="558"/>
                  </a:lnTo>
                  <a:lnTo>
                    <a:pt x="1817" y="455"/>
                  </a:lnTo>
                  <a:lnTo>
                    <a:pt x="1776" y="331"/>
                  </a:lnTo>
                  <a:lnTo>
                    <a:pt x="1714" y="207"/>
                  </a:lnTo>
                  <a:lnTo>
                    <a:pt x="1590" y="104"/>
                  </a:lnTo>
                  <a:lnTo>
                    <a:pt x="1528" y="63"/>
                  </a:lnTo>
                  <a:lnTo>
                    <a:pt x="1466" y="42"/>
                  </a:lnTo>
                  <a:lnTo>
                    <a:pt x="1384" y="21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"/>
            <p:cNvSpPr/>
            <p:nvPr/>
          </p:nvSpPr>
          <p:spPr>
            <a:xfrm>
              <a:off x="1435725" y="4805500"/>
              <a:ext cx="454650" cy="644050"/>
            </a:xfrm>
            <a:custGeom>
              <a:rect b="b" l="l" r="r" t="t"/>
              <a:pathLst>
                <a:path extrusionOk="0" h="25762" w="18186">
                  <a:moveTo>
                    <a:pt x="9763" y="1"/>
                  </a:moveTo>
                  <a:lnTo>
                    <a:pt x="0" y="12860"/>
                  </a:lnTo>
                  <a:lnTo>
                    <a:pt x="16885" y="25761"/>
                  </a:lnTo>
                  <a:lnTo>
                    <a:pt x="16926" y="25678"/>
                  </a:lnTo>
                  <a:lnTo>
                    <a:pt x="16967" y="25596"/>
                  </a:lnTo>
                  <a:lnTo>
                    <a:pt x="17009" y="25369"/>
                  </a:lnTo>
                  <a:lnTo>
                    <a:pt x="17009" y="25121"/>
                  </a:lnTo>
                  <a:lnTo>
                    <a:pt x="16967" y="24812"/>
                  </a:lnTo>
                  <a:lnTo>
                    <a:pt x="16905" y="24481"/>
                  </a:lnTo>
                  <a:lnTo>
                    <a:pt x="16802" y="24130"/>
                  </a:lnTo>
                  <a:lnTo>
                    <a:pt x="16658" y="23738"/>
                  </a:lnTo>
                  <a:lnTo>
                    <a:pt x="16513" y="23325"/>
                  </a:lnTo>
                  <a:lnTo>
                    <a:pt x="16327" y="22892"/>
                  </a:lnTo>
                  <a:lnTo>
                    <a:pt x="16121" y="22438"/>
                  </a:lnTo>
                  <a:lnTo>
                    <a:pt x="15667" y="21488"/>
                  </a:lnTo>
                  <a:lnTo>
                    <a:pt x="15171" y="20498"/>
                  </a:lnTo>
                  <a:lnTo>
                    <a:pt x="14635" y="19507"/>
                  </a:lnTo>
                  <a:lnTo>
                    <a:pt x="14077" y="18537"/>
                  </a:lnTo>
                  <a:lnTo>
                    <a:pt x="13541" y="17608"/>
                  </a:lnTo>
                  <a:lnTo>
                    <a:pt x="12550" y="15977"/>
                  </a:lnTo>
                  <a:lnTo>
                    <a:pt x="11848" y="14862"/>
                  </a:lnTo>
                  <a:lnTo>
                    <a:pt x="11580" y="14429"/>
                  </a:lnTo>
                  <a:lnTo>
                    <a:pt x="18185" y="6482"/>
                  </a:lnTo>
                  <a:lnTo>
                    <a:pt x="97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"/>
            <p:cNvSpPr/>
            <p:nvPr/>
          </p:nvSpPr>
          <p:spPr>
            <a:xfrm>
              <a:off x="1435725" y="4805500"/>
              <a:ext cx="454650" cy="644050"/>
            </a:xfrm>
            <a:custGeom>
              <a:rect b="b" l="l" r="r" t="t"/>
              <a:pathLst>
                <a:path extrusionOk="0" fill="none" h="25762" w="18186">
                  <a:moveTo>
                    <a:pt x="9763" y="1"/>
                  </a:moveTo>
                  <a:lnTo>
                    <a:pt x="0" y="12860"/>
                  </a:lnTo>
                  <a:lnTo>
                    <a:pt x="16885" y="25761"/>
                  </a:lnTo>
                  <a:lnTo>
                    <a:pt x="16885" y="25761"/>
                  </a:lnTo>
                  <a:lnTo>
                    <a:pt x="16926" y="25678"/>
                  </a:lnTo>
                  <a:lnTo>
                    <a:pt x="16967" y="25596"/>
                  </a:lnTo>
                  <a:lnTo>
                    <a:pt x="17009" y="25369"/>
                  </a:lnTo>
                  <a:lnTo>
                    <a:pt x="17009" y="25121"/>
                  </a:lnTo>
                  <a:lnTo>
                    <a:pt x="16967" y="24812"/>
                  </a:lnTo>
                  <a:lnTo>
                    <a:pt x="16905" y="24481"/>
                  </a:lnTo>
                  <a:lnTo>
                    <a:pt x="16802" y="24130"/>
                  </a:lnTo>
                  <a:lnTo>
                    <a:pt x="16658" y="23738"/>
                  </a:lnTo>
                  <a:lnTo>
                    <a:pt x="16513" y="23325"/>
                  </a:lnTo>
                  <a:lnTo>
                    <a:pt x="16327" y="22892"/>
                  </a:lnTo>
                  <a:lnTo>
                    <a:pt x="16121" y="22438"/>
                  </a:lnTo>
                  <a:lnTo>
                    <a:pt x="15667" y="21488"/>
                  </a:lnTo>
                  <a:lnTo>
                    <a:pt x="15171" y="20498"/>
                  </a:lnTo>
                  <a:lnTo>
                    <a:pt x="14635" y="19507"/>
                  </a:lnTo>
                  <a:lnTo>
                    <a:pt x="14077" y="18537"/>
                  </a:lnTo>
                  <a:lnTo>
                    <a:pt x="13541" y="17608"/>
                  </a:lnTo>
                  <a:lnTo>
                    <a:pt x="12550" y="15977"/>
                  </a:lnTo>
                  <a:lnTo>
                    <a:pt x="11848" y="14862"/>
                  </a:lnTo>
                  <a:lnTo>
                    <a:pt x="11580" y="14429"/>
                  </a:lnTo>
                  <a:lnTo>
                    <a:pt x="18185" y="6482"/>
                  </a:lnTo>
                  <a:lnTo>
                    <a:pt x="976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"/>
            <p:cNvSpPr/>
            <p:nvPr/>
          </p:nvSpPr>
          <p:spPr>
            <a:xfrm>
              <a:off x="1580200" y="5048050"/>
              <a:ext cx="40275" cy="38725"/>
            </a:xfrm>
            <a:custGeom>
              <a:rect b="b" l="l" r="r" t="t"/>
              <a:pathLst>
                <a:path extrusionOk="0" h="1549" w="1611">
                  <a:moveTo>
                    <a:pt x="661" y="0"/>
                  </a:moveTo>
                  <a:lnTo>
                    <a:pt x="558" y="21"/>
                  </a:lnTo>
                  <a:lnTo>
                    <a:pt x="455" y="62"/>
                  </a:lnTo>
                  <a:lnTo>
                    <a:pt x="352" y="103"/>
                  </a:lnTo>
                  <a:lnTo>
                    <a:pt x="248" y="165"/>
                  </a:lnTo>
                  <a:lnTo>
                    <a:pt x="166" y="248"/>
                  </a:lnTo>
                  <a:lnTo>
                    <a:pt x="104" y="330"/>
                  </a:lnTo>
                  <a:lnTo>
                    <a:pt x="63" y="434"/>
                  </a:lnTo>
                  <a:lnTo>
                    <a:pt x="1" y="578"/>
                  </a:lnTo>
                  <a:lnTo>
                    <a:pt x="1" y="723"/>
                  </a:lnTo>
                  <a:lnTo>
                    <a:pt x="21" y="888"/>
                  </a:lnTo>
                  <a:lnTo>
                    <a:pt x="63" y="1032"/>
                  </a:lnTo>
                  <a:lnTo>
                    <a:pt x="125" y="1177"/>
                  </a:lnTo>
                  <a:lnTo>
                    <a:pt x="228" y="1301"/>
                  </a:lnTo>
                  <a:lnTo>
                    <a:pt x="352" y="1404"/>
                  </a:lnTo>
                  <a:lnTo>
                    <a:pt x="475" y="1486"/>
                  </a:lnTo>
                  <a:lnTo>
                    <a:pt x="641" y="1528"/>
                  </a:lnTo>
                  <a:lnTo>
                    <a:pt x="806" y="1548"/>
                  </a:lnTo>
                  <a:lnTo>
                    <a:pt x="930" y="1528"/>
                  </a:lnTo>
                  <a:lnTo>
                    <a:pt x="1053" y="1507"/>
                  </a:lnTo>
                  <a:lnTo>
                    <a:pt x="1177" y="1466"/>
                  </a:lnTo>
                  <a:lnTo>
                    <a:pt x="1280" y="1424"/>
                  </a:lnTo>
                  <a:lnTo>
                    <a:pt x="1384" y="1342"/>
                  </a:lnTo>
                  <a:lnTo>
                    <a:pt x="1466" y="1259"/>
                  </a:lnTo>
                  <a:lnTo>
                    <a:pt x="1549" y="1177"/>
                  </a:lnTo>
                  <a:lnTo>
                    <a:pt x="1590" y="1073"/>
                  </a:lnTo>
                  <a:lnTo>
                    <a:pt x="1611" y="929"/>
                  </a:lnTo>
                  <a:lnTo>
                    <a:pt x="1611" y="764"/>
                  </a:lnTo>
                  <a:lnTo>
                    <a:pt x="1569" y="599"/>
                  </a:lnTo>
                  <a:lnTo>
                    <a:pt x="1508" y="434"/>
                  </a:lnTo>
                  <a:lnTo>
                    <a:pt x="1425" y="289"/>
                  </a:lnTo>
                  <a:lnTo>
                    <a:pt x="1301" y="165"/>
                  </a:lnTo>
                  <a:lnTo>
                    <a:pt x="1177" y="83"/>
                  </a:lnTo>
                  <a:lnTo>
                    <a:pt x="1033" y="21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"/>
            <p:cNvSpPr/>
            <p:nvPr/>
          </p:nvSpPr>
          <p:spPr>
            <a:xfrm>
              <a:off x="1580200" y="5048050"/>
              <a:ext cx="40275" cy="38725"/>
            </a:xfrm>
            <a:custGeom>
              <a:rect b="b" l="l" r="r" t="t"/>
              <a:pathLst>
                <a:path extrusionOk="0" fill="none" h="1549" w="1611">
                  <a:moveTo>
                    <a:pt x="785" y="0"/>
                  </a:moveTo>
                  <a:lnTo>
                    <a:pt x="785" y="0"/>
                  </a:lnTo>
                  <a:lnTo>
                    <a:pt x="661" y="0"/>
                  </a:lnTo>
                  <a:lnTo>
                    <a:pt x="558" y="21"/>
                  </a:lnTo>
                  <a:lnTo>
                    <a:pt x="455" y="62"/>
                  </a:lnTo>
                  <a:lnTo>
                    <a:pt x="352" y="103"/>
                  </a:lnTo>
                  <a:lnTo>
                    <a:pt x="248" y="165"/>
                  </a:lnTo>
                  <a:lnTo>
                    <a:pt x="166" y="248"/>
                  </a:lnTo>
                  <a:lnTo>
                    <a:pt x="104" y="330"/>
                  </a:lnTo>
                  <a:lnTo>
                    <a:pt x="63" y="434"/>
                  </a:lnTo>
                  <a:lnTo>
                    <a:pt x="63" y="434"/>
                  </a:lnTo>
                  <a:lnTo>
                    <a:pt x="1" y="578"/>
                  </a:lnTo>
                  <a:lnTo>
                    <a:pt x="1" y="723"/>
                  </a:lnTo>
                  <a:lnTo>
                    <a:pt x="21" y="888"/>
                  </a:lnTo>
                  <a:lnTo>
                    <a:pt x="63" y="1032"/>
                  </a:lnTo>
                  <a:lnTo>
                    <a:pt x="125" y="1177"/>
                  </a:lnTo>
                  <a:lnTo>
                    <a:pt x="228" y="1301"/>
                  </a:lnTo>
                  <a:lnTo>
                    <a:pt x="352" y="1404"/>
                  </a:lnTo>
                  <a:lnTo>
                    <a:pt x="475" y="1486"/>
                  </a:lnTo>
                  <a:lnTo>
                    <a:pt x="475" y="1486"/>
                  </a:lnTo>
                  <a:lnTo>
                    <a:pt x="641" y="1528"/>
                  </a:lnTo>
                  <a:lnTo>
                    <a:pt x="806" y="1548"/>
                  </a:lnTo>
                  <a:lnTo>
                    <a:pt x="806" y="1548"/>
                  </a:lnTo>
                  <a:lnTo>
                    <a:pt x="930" y="1528"/>
                  </a:lnTo>
                  <a:lnTo>
                    <a:pt x="1053" y="1507"/>
                  </a:lnTo>
                  <a:lnTo>
                    <a:pt x="1177" y="1466"/>
                  </a:lnTo>
                  <a:lnTo>
                    <a:pt x="1280" y="1424"/>
                  </a:lnTo>
                  <a:lnTo>
                    <a:pt x="1384" y="1342"/>
                  </a:lnTo>
                  <a:lnTo>
                    <a:pt x="1466" y="1259"/>
                  </a:lnTo>
                  <a:lnTo>
                    <a:pt x="1549" y="1177"/>
                  </a:lnTo>
                  <a:lnTo>
                    <a:pt x="1590" y="1073"/>
                  </a:lnTo>
                  <a:lnTo>
                    <a:pt x="1590" y="1073"/>
                  </a:lnTo>
                  <a:lnTo>
                    <a:pt x="1611" y="929"/>
                  </a:lnTo>
                  <a:lnTo>
                    <a:pt x="1611" y="764"/>
                  </a:lnTo>
                  <a:lnTo>
                    <a:pt x="1569" y="599"/>
                  </a:lnTo>
                  <a:lnTo>
                    <a:pt x="1508" y="434"/>
                  </a:lnTo>
                  <a:lnTo>
                    <a:pt x="1425" y="289"/>
                  </a:lnTo>
                  <a:lnTo>
                    <a:pt x="1301" y="165"/>
                  </a:lnTo>
                  <a:lnTo>
                    <a:pt x="1177" y="83"/>
                  </a:lnTo>
                  <a:lnTo>
                    <a:pt x="1033" y="21"/>
                  </a:lnTo>
                  <a:lnTo>
                    <a:pt x="1033" y="21"/>
                  </a:lnTo>
                  <a:lnTo>
                    <a:pt x="909" y="0"/>
                  </a:lnTo>
                  <a:lnTo>
                    <a:pt x="78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"/>
            <p:cNvSpPr/>
            <p:nvPr/>
          </p:nvSpPr>
          <p:spPr>
            <a:xfrm>
              <a:off x="1857825" y="5421125"/>
              <a:ext cx="5200" cy="28425"/>
            </a:xfrm>
            <a:custGeom>
              <a:rect b="b" l="l" r="r" t="t"/>
              <a:pathLst>
                <a:path extrusionOk="0" h="1137" w="208">
                  <a:moveTo>
                    <a:pt x="42" y="1"/>
                  </a:moveTo>
                  <a:lnTo>
                    <a:pt x="104" y="352"/>
                  </a:lnTo>
                  <a:lnTo>
                    <a:pt x="125" y="682"/>
                  </a:lnTo>
                  <a:lnTo>
                    <a:pt x="104" y="806"/>
                  </a:lnTo>
                  <a:lnTo>
                    <a:pt x="83" y="930"/>
                  </a:lnTo>
                  <a:lnTo>
                    <a:pt x="63" y="1053"/>
                  </a:lnTo>
                  <a:lnTo>
                    <a:pt x="1" y="1136"/>
                  </a:lnTo>
                  <a:lnTo>
                    <a:pt x="104" y="1012"/>
                  </a:lnTo>
                  <a:lnTo>
                    <a:pt x="166" y="868"/>
                  </a:lnTo>
                  <a:lnTo>
                    <a:pt x="207" y="703"/>
                  </a:lnTo>
                  <a:lnTo>
                    <a:pt x="186" y="558"/>
                  </a:lnTo>
                  <a:lnTo>
                    <a:pt x="166" y="393"/>
                  </a:lnTo>
                  <a:lnTo>
                    <a:pt x="145" y="248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FFC7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"/>
            <p:cNvSpPr/>
            <p:nvPr/>
          </p:nvSpPr>
          <p:spPr>
            <a:xfrm>
              <a:off x="1857825" y="5421125"/>
              <a:ext cx="5200" cy="28425"/>
            </a:xfrm>
            <a:custGeom>
              <a:rect b="b" l="l" r="r" t="t"/>
              <a:pathLst>
                <a:path extrusionOk="0" fill="none" h="1137" w="208">
                  <a:moveTo>
                    <a:pt x="42" y="1"/>
                  </a:moveTo>
                  <a:lnTo>
                    <a:pt x="42" y="1"/>
                  </a:lnTo>
                  <a:lnTo>
                    <a:pt x="104" y="352"/>
                  </a:lnTo>
                  <a:lnTo>
                    <a:pt x="125" y="682"/>
                  </a:lnTo>
                  <a:lnTo>
                    <a:pt x="104" y="806"/>
                  </a:lnTo>
                  <a:lnTo>
                    <a:pt x="83" y="930"/>
                  </a:lnTo>
                  <a:lnTo>
                    <a:pt x="63" y="1053"/>
                  </a:lnTo>
                  <a:lnTo>
                    <a:pt x="1" y="1136"/>
                  </a:lnTo>
                  <a:lnTo>
                    <a:pt x="1" y="1136"/>
                  </a:lnTo>
                  <a:lnTo>
                    <a:pt x="104" y="1012"/>
                  </a:lnTo>
                  <a:lnTo>
                    <a:pt x="166" y="868"/>
                  </a:lnTo>
                  <a:lnTo>
                    <a:pt x="207" y="703"/>
                  </a:lnTo>
                  <a:lnTo>
                    <a:pt x="186" y="558"/>
                  </a:lnTo>
                  <a:lnTo>
                    <a:pt x="166" y="393"/>
                  </a:lnTo>
                  <a:lnTo>
                    <a:pt x="145" y="248"/>
                  </a:lnTo>
                  <a:lnTo>
                    <a:pt x="4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"/>
            <p:cNvSpPr/>
            <p:nvPr/>
          </p:nvSpPr>
          <p:spPr>
            <a:xfrm>
              <a:off x="1435725" y="5095525"/>
              <a:ext cx="425225" cy="354025"/>
            </a:xfrm>
            <a:custGeom>
              <a:rect b="b" l="l" r="r" t="t"/>
              <a:pathLst>
                <a:path extrusionOk="0" h="14161" w="17009">
                  <a:moveTo>
                    <a:pt x="1032" y="0"/>
                  </a:moveTo>
                  <a:lnTo>
                    <a:pt x="0" y="1259"/>
                  </a:lnTo>
                  <a:lnTo>
                    <a:pt x="16885" y="14160"/>
                  </a:lnTo>
                  <a:lnTo>
                    <a:pt x="16947" y="14077"/>
                  </a:lnTo>
                  <a:lnTo>
                    <a:pt x="16967" y="13954"/>
                  </a:lnTo>
                  <a:lnTo>
                    <a:pt x="16988" y="13830"/>
                  </a:lnTo>
                  <a:lnTo>
                    <a:pt x="17009" y="13706"/>
                  </a:lnTo>
                  <a:lnTo>
                    <a:pt x="16988" y="13376"/>
                  </a:lnTo>
                  <a:lnTo>
                    <a:pt x="16926" y="13025"/>
                  </a:lnTo>
                  <a:lnTo>
                    <a:pt x="16843" y="12839"/>
                  </a:lnTo>
                  <a:lnTo>
                    <a:pt x="1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"/>
            <p:cNvSpPr/>
            <p:nvPr/>
          </p:nvSpPr>
          <p:spPr>
            <a:xfrm>
              <a:off x="1677725" y="5153825"/>
              <a:ext cx="55775" cy="16025"/>
            </a:xfrm>
            <a:custGeom>
              <a:rect b="b" l="l" r="r" t="t"/>
              <a:pathLst>
                <a:path extrusionOk="0" h="641" w="2231">
                  <a:moveTo>
                    <a:pt x="888" y="1"/>
                  </a:moveTo>
                  <a:lnTo>
                    <a:pt x="661" y="42"/>
                  </a:lnTo>
                  <a:lnTo>
                    <a:pt x="455" y="83"/>
                  </a:lnTo>
                  <a:lnTo>
                    <a:pt x="290" y="145"/>
                  </a:lnTo>
                  <a:lnTo>
                    <a:pt x="145" y="207"/>
                  </a:lnTo>
                  <a:lnTo>
                    <a:pt x="63" y="290"/>
                  </a:lnTo>
                  <a:lnTo>
                    <a:pt x="1" y="331"/>
                  </a:lnTo>
                  <a:lnTo>
                    <a:pt x="1" y="372"/>
                  </a:lnTo>
                  <a:lnTo>
                    <a:pt x="42" y="393"/>
                  </a:lnTo>
                  <a:lnTo>
                    <a:pt x="125" y="413"/>
                  </a:lnTo>
                  <a:lnTo>
                    <a:pt x="372" y="372"/>
                  </a:lnTo>
                  <a:lnTo>
                    <a:pt x="703" y="351"/>
                  </a:lnTo>
                  <a:lnTo>
                    <a:pt x="909" y="351"/>
                  </a:lnTo>
                  <a:lnTo>
                    <a:pt x="1136" y="372"/>
                  </a:lnTo>
                  <a:lnTo>
                    <a:pt x="1343" y="393"/>
                  </a:lnTo>
                  <a:lnTo>
                    <a:pt x="1549" y="455"/>
                  </a:lnTo>
                  <a:lnTo>
                    <a:pt x="1879" y="558"/>
                  </a:lnTo>
                  <a:lnTo>
                    <a:pt x="2106" y="640"/>
                  </a:lnTo>
                  <a:lnTo>
                    <a:pt x="2230" y="640"/>
                  </a:lnTo>
                  <a:lnTo>
                    <a:pt x="2230" y="620"/>
                  </a:lnTo>
                  <a:lnTo>
                    <a:pt x="2230" y="599"/>
                  </a:lnTo>
                  <a:lnTo>
                    <a:pt x="2189" y="517"/>
                  </a:lnTo>
                  <a:lnTo>
                    <a:pt x="2106" y="434"/>
                  </a:lnTo>
                  <a:lnTo>
                    <a:pt x="1982" y="331"/>
                  </a:lnTo>
                  <a:lnTo>
                    <a:pt x="1817" y="228"/>
                  </a:lnTo>
                  <a:lnTo>
                    <a:pt x="1632" y="145"/>
                  </a:lnTo>
                  <a:lnTo>
                    <a:pt x="1405" y="63"/>
                  </a:lnTo>
                  <a:lnTo>
                    <a:pt x="1157" y="21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"/>
            <p:cNvSpPr/>
            <p:nvPr/>
          </p:nvSpPr>
          <p:spPr>
            <a:xfrm>
              <a:off x="1714375" y="5213175"/>
              <a:ext cx="50075" cy="17575"/>
            </a:xfrm>
            <a:custGeom>
              <a:rect b="b" l="l" r="r" t="t"/>
              <a:pathLst>
                <a:path extrusionOk="0" h="703" w="2003">
                  <a:moveTo>
                    <a:pt x="1115" y="0"/>
                  </a:moveTo>
                  <a:lnTo>
                    <a:pt x="888" y="21"/>
                  </a:lnTo>
                  <a:lnTo>
                    <a:pt x="640" y="83"/>
                  </a:lnTo>
                  <a:lnTo>
                    <a:pt x="455" y="186"/>
                  </a:lnTo>
                  <a:lnTo>
                    <a:pt x="289" y="289"/>
                  </a:lnTo>
                  <a:lnTo>
                    <a:pt x="166" y="393"/>
                  </a:lnTo>
                  <a:lnTo>
                    <a:pt x="62" y="496"/>
                  </a:lnTo>
                  <a:lnTo>
                    <a:pt x="21" y="599"/>
                  </a:lnTo>
                  <a:lnTo>
                    <a:pt x="0" y="661"/>
                  </a:lnTo>
                  <a:lnTo>
                    <a:pt x="0" y="702"/>
                  </a:lnTo>
                  <a:lnTo>
                    <a:pt x="42" y="702"/>
                  </a:lnTo>
                  <a:lnTo>
                    <a:pt x="124" y="681"/>
                  </a:lnTo>
                  <a:lnTo>
                    <a:pt x="310" y="599"/>
                  </a:lnTo>
                  <a:lnTo>
                    <a:pt x="599" y="475"/>
                  </a:lnTo>
                  <a:lnTo>
                    <a:pt x="785" y="413"/>
                  </a:lnTo>
                  <a:lnTo>
                    <a:pt x="971" y="372"/>
                  </a:lnTo>
                  <a:lnTo>
                    <a:pt x="1156" y="331"/>
                  </a:lnTo>
                  <a:lnTo>
                    <a:pt x="1961" y="331"/>
                  </a:lnTo>
                  <a:lnTo>
                    <a:pt x="2003" y="310"/>
                  </a:lnTo>
                  <a:lnTo>
                    <a:pt x="2003" y="269"/>
                  </a:lnTo>
                  <a:lnTo>
                    <a:pt x="1941" y="207"/>
                  </a:lnTo>
                  <a:lnTo>
                    <a:pt x="1838" y="145"/>
                  </a:lnTo>
                  <a:lnTo>
                    <a:pt x="1714" y="83"/>
                  </a:lnTo>
                  <a:lnTo>
                    <a:pt x="1549" y="42"/>
                  </a:lnTo>
                  <a:lnTo>
                    <a:pt x="1342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"/>
            <p:cNvSpPr/>
            <p:nvPr/>
          </p:nvSpPr>
          <p:spPr>
            <a:xfrm>
              <a:off x="1750500" y="5266325"/>
              <a:ext cx="42325" cy="23750"/>
            </a:xfrm>
            <a:custGeom>
              <a:rect b="b" l="l" r="r" t="t"/>
              <a:pathLst>
                <a:path extrusionOk="0" h="950" w="1693">
                  <a:moveTo>
                    <a:pt x="1239" y="0"/>
                  </a:moveTo>
                  <a:lnTo>
                    <a:pt x="1053" y="21"/>
                  </a:lnTo>
                  <a:lnTo>
                    <a:pt x="867" y="83"/>
                  </a:lnTo>
                  <a:lnTo>
                    <a:pt x="661" y="166"/>
                  </a:lnTo>
                  <a:lnTo>
                    <a:pt x="475" y="269"/>
                  </a:lnTo>
                  <a:lnTo>
                    <a:pt x="331" y="393"/>
                  </a:lnTo>
                  <a:lnTo>
                    <a:pt x="207" y="516"/>
                  </a:lnTo>
                  <a:lnTo>
                    <a:pt x="104" y="640"/>
                  </a:lnTo>
                  <a:lnTo>
                    <a:pt x="42" y="743"/>
                  </a:lnTo>
                  <a:lnTo>
                    <a:pt x="0" y="847"/>
                  </a:lnTo>
                  <a:lnTo>
                    <a:pt x="0" y="909"/>
                  </a:lnTo>
                  <a:lnTo>
                    <a:pt x="21" y="950"/>
                  </a:lnTo>
                  <a:lnTo>
                    <a:pt x="62" y="950"/>
                  </a:lnTo>
                  <a:lnTo>
                    <a:pt x="124" y="929"/>
                  </a:lnTo>
                  <a:lnTo>
                    <a:pt x="289" y="805"/>
                  </a:lnTo>
                  <a:lnTo>
                    <a:pt x="537" y="640"/>
                  </a:lnTo>
                  <a:lnTo>
                    <a:pt x="681" y="558"/>
                  </a:lnTo>
                  <a:lnTo>
                    <a:pt x="826" y="475"/>
                  </a:lnTo>
                  <a:lnTo>
                    <a:pt x="991" y="393"/>
                  </a:lnTo>
                  <a:lnTo>
                    <a:pt x="1156" y="331"/>
                  </a:lnTo>
                  <a:lnTo>
                    <a:pt x="1425" y="248"/>
                  </a:lnTo>
                  <a:lnTo>
                    <a:pt x="1631" y="186"/>
                  </a:lnTo>
                  <a:lnTo>
                    <a:pt x="1672" y="145"/>
                  </a:lnTo>
                  <a:lnTo>
                    <a:pt x="1693" y="124"/>
                  </a:lnTo>
                  <a:lnTo>
                    <a:pt x="1672" y="83"/>
                  </a:lnTo>
                  <a:lnTo>
                    <a:pt x="1610" y="42"/>
                  </a:lnTo>
                  <a:lnTo>
                    <a:pt x="1528" y="21"/>
                  </a:lnTo>
                  <a:lnTo>
                    <a:pt x="13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"/>
            <p:cNvSpPr/>
            <p:nvPr/>
          </p:nvSpPr>
          <p:spPr>
            <a:xfrm>
              <a:off x="1720050" y="5087250"/>
              <a:ext cx="45950" cy="32550"/>
            </a:xfrm>
            <a:custGeom>
              <a:rect b="b" l="l" r="r" t="t"/>
              <a:pathLst>
                <a:path extrusionOk="0" h="1302" w="1838">
                  <a:moveTo>
                    <a:pt x="207" y="1"/>
                  </a:moveTo>
                  <a:lnTo>
                    <a:pt x="104" y="22"/>
                  </a:lnTo>
                  <a:lnTo>
                    <a:pt x="21" y="22"/>
                  </a:lnTo>
                  <a:lnTo>
                    <a:pt x="0" y="63"/>
                  </a:lnTo>
                  <a:lnTo>
                    <a:pt x="21" y="104"/>
                  </a:lnTo>
                  <a:lnTo>
                    <a:pt x="83" y="145"/>
                  </a:lnTo>
                  <a:lnTo>
                    <a:pt x="289" y="249"/>
                  </a:lnTo>
                  <a:lnTo>
                    <a:pt x="599" y="414"/>
                  </a:lnTo>
                  <a:lnTo>
                    <a:pt x="764" y="517"/>
                  </a:lnTo>
                  <a:lnTo>
                    <a:pt x="950" y="620"/>
                  </a:lnTo>
                  <a:lnTo>
                    <a:pt x="1136" y="744"/>
                  </a:lnTo>
                  <a:lnTo>
                    <a:pt x="1280" y="868"/>
                  </a:lnTo>
                  <a:lnTo>
                    <a:pt x="1549" y="1095"/>
                  </a:lnTo>
                  <a:lnTo>
                    <a:pt x="1714" y="1260"/>
                  </a:lnTo>
                  <a:lnTo>
                    <a:pt x="1776" y="1301"/>
                  </a:lnTo>
                  <a:lnTo>
                    <a:pt x="1817" y="1301"/>
                  </a:lnTo>
                  <a:lnTo>
                    <a:pt x="1838" y="1281"/>
                  </a:lnTo>
                  <a:lnTo>
                    <a:pt x="1838" y="1198"/>
                  </a:lnTo>
                  <a:lnTo>
                    <a:pt x="1796" y="1095"/>
                  </a:lnTo>
                  <a:lnTo>
                    <a:pt x="1734" y="950"/>
                  </a:lnTo>
                  <a:lnTo>
                    <a:pt x="1631" y="806"/>
                  </a:lnTo>
                  <a:lnTo>
                    <a:pt x="1507" y="661"/>
                  </a:lnTo>
                  <a:lnTo>
                    <a:pt x="1342" y="496"/>
                  </a:lnTo>
                  <a:lnTo>
                    <a:pt x="1136" y="352"/>
                  </a:lnTo>
                  <a:lnTo>
                    <a:pt x="929" y="207"/>
                  </a:lnTo>
                  <a:lnTo>
                    <a:pt x="723" y="125"/>
                  </a:lnTo>
                  <a:lnTo>
                    <a:pt x="537" y="63"/>
                  </a:lnTo>
                  <a:lnTo>
                    <a:pt x="351" y="22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"/>
            <p:cNvSpPr/>
            <p:nvPr/>
          </p:nvSpPr>
          <p:spPr>
            <a:xfrm>
              <a:off x="1743275" y="4988700"/>
              <a:ext cx="48525" cy="77425"/>
            </a:xfrm>
            <a:custGeom>
              <a:rect b="b" l="l" r="r" t="t"/>
              <a:pathLst>
                <a:path extrusionOk="0" h="3097" w="1941">
                  <a:moveTo>
                    <a:pt x="496" y="351"/>
                  </a:moveTo>
                  <a:lnTo>
                    <a:pt x="599" y="413"/>
                  </a:lnTo>
                  <a:lnTo>
                    <a:pt x="702" y="496"/>
                  </a:lnTo>
                  <a:lnTo>
                    <a:pt x="805" y="620"/>
                  </a:lnTo>
                  <a:lnTo>
                    <a:pt x="1012" y="867"/>
                  </a:lnTo>
                  <a:lnTo>
                    <a:pt x="1177" y="1136"/>
                  </a:lnTo>
                  <a:lnTo>
                    <a:pt x="1342" y="1383"/>
                  </a:lnTo>
                  <a:lnTo>
                    <a:pt x="1445" y="1631"/>
                  </a:lnTo>
                  <a:lnTo>
                    <a:pt x="1548" y="1879"/>
                  </a:lnTo>
                  <a:lnTo>
                    <a:pt x="1631" y="2106"/>
                  </a:lnTo>
                  <a:lnTo>
                    <a:pt x="1734" y="2519"/>
                  </a:lnTo>
                  <a:lnTo>
                    <a:pt x="1796" y="2808"/>
                  </a:lnTo>
                  <a:lnTo>
                    <a:pt x="1806" y="2859"/>
                  </a:lnTo>
                  <a:lnTo>
                    <a:pt x="1775" y="2828"/>
                  </a:lnTo>
                  <a:lnTo>
                    <a:pt x="1569" y="2581"/>
                  </a:lnTo>
                  <a:lnTo>
                    <a:pt x="1301" y="2250"/>
                  </a:lnTo>
                  <a:lnTo>
                    <a:pt x="991" y="1837"/>
                  </a:lnTo>
                  <a:lnTo>
                    <a:pt x="847" y="1590"/>
                  </a:lnTo>
                  <a:lnTo>
                    <a:pt x="702" y="1321"/>
                  </a:lnTo>
                  <a:lnTo>
                    <a:pt x="558" y="1053"/>
                  </a:lnTo>
                  <a:lnTo>
                    <a:pt x="434" y="743"/>
                  </a:lnTo>
                  <a:lnTo>
                    <a:pt x="393" y="599"/>
                  </a:lnTo>
                  <a:lnTo>
                    <a:pt x="351" y="454"/>
                  </a:lnTo>
                  <a:lnTo>
                    <a:pt x="372" y="393"/>
                  </a:lnTo>
                  <a:lnTo>
                    <a:pt x="413" y="351"/>
                  </a:lnTo>
                  <a:close/>
                  <a:moveTo>
                    <a:pt x="434" y="0"/>
                  </a:moveTo>
                  <a:lnTo>
                    <a:pt x="289" y="21"/>
                  </a:lnTo>
                  <a:lnTo>
                    <a:pt x="207" y="62"/>
                  </a:lnTo>
                  <a:lnTo>
                    <a:pt x="145" y="104"/>
                  </a:lnTo>
                  <a:lnTo>
                    <a:pt x="104" y="145"/>
                  </a:lnTo>
                  <a:lnTo>
                    <a:pt x="62" y="207"/>
                  </a:lnTo>
                  <a:lnTo>
                    <a:pt x="21" y="351"/>
                  </a:lnTo>
                  <a:lnTo>
                    <a:pt x="0" y="475"/>
                  </a:lnTo>
                  <a:lnTo>
                    <a:pt x="21" y="578"/>
                  </a:lnTo>
                  <a:lnTo>
                    <a:pt x="62" y="682"/>
                  </a:lnTo>
                  <a:lnTo>
                    <a:pt x="124" y="847"/>
                  </a:lnTo>
                  <a:lnTo>
                    <a:pt x="269" y="1177"/>
                  </a:lnTo>
                  <a:lnTo>
                    <a:pt x="413" y="1466"/>
                  </a:lnTo>
                  <a:lnTo>
                    <a:pt x="578" y="1734"/>
                  </a:lnTo>
                  <a:lnTo>
                    <a:pt x="764" y="1982"/>
                  </a:lnTo>
                  <a:lnTo>
                    <a:pt x="929" y="2209"/>
                  </a:lnTo>
                  <a:lnTo>
                    <a:pt x="1115" y="2395"/>
                  </a:lnTo>
                  <a:lnTo>
                    <a:pt x="1425" y="2704"/>
                  </a:lnTo>
                  <a:lnTo>
                    <a:pt x="1693" y="2911"/>
                  </a:lnTo>
                  <a:lnTo>
                    <a:pt x="1836" y="3006"/>
                  </a:lnTo>
                  <a:lnTo>
                    <a:pt x="1836" y="3006"/>
                  </a:lnTo>
                  <a:lnTo>
                    <a:pt x="1837" y="3014"/>
                  </a:lnTo>
                  <a:lnTo>
                    <a:pt x="1858" y="3076"/>
                  </a:lnTo>
                  <a:lnTo>
                    <a:pt x="1879" y="3097"/>
                  </a:lnTo>
                  <a:lnTo>
                    <a:pt x="1899" y="3076"/>
                  </a:lnTo>
                  <a:lnTo>
                    <a:pt x="1908" y="3049"/>
                  </a:lnTo>
                  <a:lnTo>
                    <a:pt x="1908" y="3049"/>
                  </a:lnTo>
                  <a:lnTo>
                    <a:pt x="1920" y="3055"/>
                  </a:lnTo>
                  <a:lnTo>
                    <a:pt x="1941" y="3055"/>
                  </a:lnTo>
                  <a:lnTo>
                    <a:pt x="1941" y="3014"/>
                  </a:lnTo>
                  <a:lnTo>
                    <a:pt x="1923" y="2980"/>
                  </a:lnTo>
                  <a:lnTo>
                    <a:pt x="1941" y="2808"/>
                  </a:lnTo>
                  <a:lnTo>
                    <a:pt x="1941" y="2498"/>
                  </a:lnTo>
                  <a:lnTo>
                    <a:pt x="1920" y="2292"/>
                  </a:lnTo>
                  <a:lnTo>
                    <a:pt x="1879" y="2065"/>
                  </a:lnTo>
                  <a:lnTo>
                    <a:pt x="1817" y="1817"/>
                  </a:lnTo>
                  <a:lnTo>
                    <a:pt x="1734" y="1548"/>
                  </a:lnTo>
                  <a:lnTo>
                    <a:pt x="1610" y="1259"/>
                  </a:lnTo>
                  <a:lnTo>
                    <a:pt x="1466" y="991"/>
                  </a:lnTo>
                  <a:lnTo>
                    <a:pt x="1280" y="702"/>
                  </a:lnTo>
                  <a:lnTo>
                    <a:pt x="1074" y="413"/>
                  </a:lnTo>
                  <a:lnTo>
                    <a:pt x="950" y="269"/>
                  </a:lnTo>
                  <a:lnTo>
                    <a:pt x="785" y="124"/>
                  </a:lnTo>
                  <a:lnTo>
                    <a:pt x="682" y="62"/>
                  </a:lnTo>
                  <a:lnTo>
                    <a:pt x="558" y="21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"/>
            <p:cNvSpPr/>
            <p:nvPr/>
          </p:nvSpPr>
          <p:spPr>
            <a:xfrm>
              <a:off x="1787125" y="5011925"/>
              <a:ext cx="69700" cy="53675"/>
            </a:xfrm>
            <a:custGeom>
              <a:rect b="b" l="l" r="r" t="t"/>
              <a:pathLst>
                <a:path extrusionOk="0" h="2147" w="2788">
                  <a:moveTo>
                    <a:pt x="2127" y="0"/>
                  </a:moveTo>
                  <a:lnTo>
                    <a:pt x="1920" y="42"/>
                  </a:lnTo>
                  <a:lnTo>
                    <a:pt x="1735" y="103"/>
                  </a:lnTo>
                  <a:lnTo>
                    <a:pt x="1425" y="248"/>
                  </a:lnTo>
                  <a:lnTo>
                    <a:pt x="1157" y="434"/>
                  </a:lnTo>
                  <a:lnTo>
                    <a:pt x="909" y="619"/>
                  </a:lnTo>
                  <a:lnTo>
                    <a:pt x="703" y="805"/>
                  </a:lnTo>
                  <a:lnTo>
                    <a:pt x="517" y="1012"/>
                  </a:lnTo>
                  <a:lnTo>
                    <a:pt x="372" y="1218"/>
                  </a:lnTo>
                  <a:lnTo>
                    <a:pt x="249" y="1404"/>
                  </a:lnTo>
                  <a:lnTo>
                    <a:pt x="166" y="1569"/>
                  </a:lnTo>
                  <a:lnTo>
                    <a:pt x="83" y="1734"/>
                  </a:lnTo>
                  <a:lnTo>
                    <a:pt x="42" y="1879"/>
                  </a:lnTo>
                  <a:lnTo>
                    <a:pt x="1" y="2064"/>
                  </a:lnTo>
                  <a:lnTo>
                    <a:pt x="1" y="2126"/>
                  </a:lnTo>
                  <a:lnTo>
                    <a:pt x="1" y="2147"/>
                  </a:lnTo>
                  <a:lnTo>
                    <a:pt x="21" y="2147"/>
                  </a:lnTo>
                  <a:lnTo>
                    <a:pt x="63" y="2106"/>
                  </a:lnTo>
                  <a:lnTo>
                    <a:pt x="166" y="1941"/>
                  </a:lnTo>
                  <a:lnTo>
                    <a:pt x="331" y="1672"/>
                  </a:lnTo>
                  <a:lnTo>
                    <a:pt x="579" y="1363"/>
                  </a:lnTo>
                  <a:lnTo>
                    <a:pt x="723" y="1197"/>
                  </a:lnTo>
                  <a:lnTo>
                    <a:pt x="909" y="1032"/>
                  </a:lnTo>
                  <a:lnTo>
                    <a:pt x="1115" y="847"/>
                  </a:lnTo>
                  <a:lnTo>
                    <a:pt x="1343" y="702"/>
                  </a:lnTo>
                  <a:lnTo>
                    <a:pt x="1611" y="558"/>
                  </a:lnTo>
                  <a:lnTo>
                    <a:pt x="1900" y="413"/>
                  </a:lnTo>
                  <a:lnTo>
                    <a:pt x="2024" y="372"/>
                  </a:lnTo>
                  <a:lnTo>
                    <a:pt x="2168" y="351"/>
                  </a:lnTo>
                  <a:lnTo>
                    <a:pt x="2292" y="351"/>
                  </a:lnTo>
                  <a:lnTo>
                    <a:pt x="2395" y="392"/>
                  </a:lnTo>
                  <a:lnTo>
                    <a:pt x="2416" y="413"/>
                  </a:lnTo>
                  <a:lnTo>
                    <a:pt x="2437" y="434"/>
                  </a:lnTo>
                  <a:lnTo>
                    <a:pt x="2416" y="537"/>
                  </a:lnTo>
                  <a:lnTo>
                    <a:pt x="2395" y="661"/>
                  </a:lnTo>
                  <a:lnTo>
                    <a:pt x="2333" y="805"/>
                  </a:lnTo>
                  <a:lnTo>
                    <a:pt x="2168" y="1053"/>
                  </a:lnTo>
                  <a:lnTo>
                    <a:pt x="1982" y="1280"/>
                  </a:lnTo>
                  <a:lnTo>
                    <a:pt x="1776" y="1466"/>
                  </a:lnTo>
                  <a:lnTo>
                    <a:pt x="1570" y="1610"/>
                  </a:lnTo>
                  <a:lnTo>
                    <a:pt x="1363" y="1734"/>
                  </a:lnTo>
                  <a:lnTo>
                    <a:pt x="1136" y="1817"/>
                  </a:lnTo>
                  <a:lnTo>
                    <a:pt x="950" y="1879"/>
                  </a:lnTo>
                  <a:lnTo>
                    <a:pt x="765" y="1920"/>
                  </a:lnTo>
                  <a:lnTo>
                    <a:pt x="455" y="1961"/>
                  </a:lnTo>
                  <a:lnTo>
                    <a:pt x="249" y="1982"/>
                  </a:lnTo>
                  <a:lnTo>
                    <a:pt x="207" y="2002"/>
                  </a:lnTo>
                  <a:lnTo>
                    <a:pt x="187" y="2002"/>
                  </a:lnTo>
                  <a:lnTo>
                    <a:pt x="187" y="2023"/>
                  </a:lnTo>
                  <a:lnTo>
                    <a:pt x="249" y="2044"/>
                  </a:lnTo>
                  <a:lnTo>
                    <a:pt x="331" y="2085"/>
                  </a:lnTo>
                  <a:lnTo>
                    <a:pt x="455" y="2106"/>
                  </a:lnTo>
                  <a:lnTo>
                    <a:pt x="620" y="2126"/>
                  </a:lnTo>
                  <a:lnTo>
                    <a:pt x="785" y="2126"/>
                  </a:lnTo>
                  <a:lnTo>
                    <a:pt x="992" y="2106"/>
                  </a:lnTo>
                  <a:lnTo>
                    <a:pt x="1239" y="2044"/>
                  </a:lnTo>
                  <a:lnTo>
                    <a:pt x="1466" y="1982"/>
                  </a:lnTo>
                  <a:lnTo>
                    <a:pt x="1735" y="1858"/>
                  </a:lnTo>
                  <a:lnTo>
                    <a:pt x="1982" y="1713"/>
                  </a:lnTo>
                  <a:lnTo>
                    <a:pt x="2230" y="1507"/>
                  </a:lnTo>
                  <a:lnTo>
                    <a:pt x="2333" y="1383"/>
                  </a:lnTo>
                  <a:lnTo>
                    <a:pt x="2457" y="1259"/>
                  </a:lnTo>
                  <a:lnTo>
                    <a:pt x="2540" y="1115"/>
                  </a:lnTo>
                  <a:lnTo>
                    <a:pt x="2643" y="970"/>
                  </a:lnTo>
                  <a:lnTo>
                    <a:pt x="2725" y="805"/>
                  </a:lnTo>
                  <a:lnTo>
                    <a:pt x="2746" y="702"/>
                  </a:lnTo>
                  <a:lnTo>
                    <a:pt x="2767" y="599"/>
                  </a:lnTo>
                  <a:lnTo>
                    <a:pt x="2787" y="496"/>
                  </a:lnTo>
                  <a:lnTo>
                    <a:pt x="2767" y="351"/>
                  </a:lnTo>
                  <a:lnTo>
                    <a:pt x="2705" y="227"/>
                  </a:lnTo>
                  <a:lnTo>
                    <a:pt x="2643" y="165"/>
                  </a:lnTo>
                  <a:lnTo>
                    <a:pt x="2602" y="124"/>
                  </a:lnTo>
                  <a:lnTo>
                    <a:pt x="2457" y="42"/>
                  </a:lnTo>
                  <a:lnTo>
                    <a:pt x="2354" y="21"/>
                  </a:lnTo>
                  <a:lnTo>
                    <a:pt x="223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"/>
            <p:cNvSpPr/>
            <p:nvPr/>
          </p:nvSpPr>
          <p:spPr>
            <a:xfrm>
              <a:off x="1751000" y="2864200"/>
              <a:ext cx="958300" cy="2351575"/>
            </a:xfrm>
            <a:custGeom>
              <a:rect b="b" l="l" r="r" t="t"/>
              <a:pathLst>
                <a:path extrusionOk="0" h="94063" w="38332">
                  <a:moveTo>
                    <a:pt x="29518" y="0"/>
                  </a:moveTo>
                  <a:lnTo>
                    <a:pt x="1" y="5883"/>
                  </a:lnTo>
                  <a:lnTo>
                    <a:pt x="2911" y="15337"/>
                  </a:lnTo>
                  <a:lnTo>
                    <a:pt x="3056" y="15791"/>
                  </a:lnTo>
                  <a:lnTo>
                    <a:pt x="3221" y="16245"/>
                  </a:lnTo>
                  <a:lnTo>
                    <a:pt x="3386" y="16678"/>
                  </a:lnTo>
                  <a:lnTo>
                    <a:pt x="3572" y="17112"/>
                  </a:lnTo>
                  <a:lnTo>
                    <a:pt x="3778" y="17545"/>
                  </a:lnTo>
                  <a:lnTo>
                    <a:pt x="3985" y="17979"/>
                  </a:lnTo>
                  <a:lnTo>
                    <a:pt x="4212" y="18392"/>
                  </a:lnTo>
                  <a:lnTo>
                    <a:pt x="4459" y="18805"/>
                  </a:lnTo>
                  <a:lnTo>
                    <a:pt x="4707" y="19197"/>
                  </a:lnTo>
                  <a:lnTo>
                    <a:pt x="4975" y="19589"/>
                  </a:lnTo>
                  <a:lnTo>
                    <a:pt x="5244" y="19981"/>
                  </a:lnTo>
                  <a:lnTo>
                    <a:pt x="5533" y="20353"/>
                  </a:lnTo>
                  <a:lnTo>
                    <a:pt x="5842" y="20724"/>
                  </a:lnTo>
                  <a:lnTo>
                    <a:pt x="6152" y="21075"/>
                  </a:lnTo>
                  <a:lnTo>
                    <a:pt x="6462" y="21426"/>
                  </a:lnTo>
                  <a:lnTo>
                    <a:pt x="6792" y="21756"/>
                  </a:lnTo>
                  <a:lnTo>
                    <a:pt x="9578" y="24543"/>
                  </a:lnTo>
                  <a:lnTo>
                    <a:pt x="10652" y="25616"/>
                  </a:lnTo>
                  <a:lnTo>
                    <a:pt x="11230" y="26256"/>
                  </a:lnTo>
                  <a:lnTo>
                    <a:pt x="20064" y="54865"/>
                  </a:lnTo>
                  <a:lnTo>
                    <a:pt x="18000" y="93030"/>
                  </a:lnTo>
                  <a:lnTo>
                    <a:pt x="33213" y="94063"/>
                  </a:lnTo>
                  <a:lnTo>
                    <a:pt x="33460" y="92391"/>
                  </a:lnTo>
                  <a:lnTo>
                    <a:pt x="34121" y="87891"/>
                  </a:lnTo>
                  <a:lnTo>
                    <a:pt x="35050" y="81430"/>
                  </a:lnTo>
                  <a:lnTo>
                    <a:pt x="35566" y="77715"/>
                  </a:lnTo>
                  <a:lnTo>
                    <a:pt x="36082" y="73834"/>
                  </a:lnTo>
                  <a:lnTo>
                    <a:pt x="36577" y="69871"/>
                  </a:lnTo>
                  <a:lnTo>
                    <a:pt x="37052" y="65949"/>
                  </a:lnTo>
                  <a:lnTo>
                    <a:pt x="37485" y="62172"/>
                  </a:lnTo>
                  <a:lnTo>
                    <a:pt x="37857" y="58642"/>
                  </a:lnTo>
                  <a:lnTo>
                    <a:pt x="38001" y="56991"/>
                  </a:lnTo>
                  <a:lnTo>
                    <a:pt x="38125" y="55463"/>
                  </a:lnTo>
                  <a:lnTo>
                    <a:pt x="38208" y="54039"/>
                  </a:lnTo>
                  <a:lnTo>
                    <a:pt x="38290" y="52739"/>
                  </a:lnTo>
                  <a:lnTo>
                    <a:pt x="38332" y="51562"/>
                  </a:lnTo>
                  <a:lnTo>
                    <a:pt x="38332" y="50571"/>
                  </a:lnTo>
                  <a:lnTo>
                    <a:pt x="38290" y="49725"/>
                  </a:lnTo>
                  <a:lnTo>
                    <a:pt x="38270" y="49374"/>
                  </a:lnTo>
                  <a:lnTo>
                    <a:pt x="38229" y="49065"/>
                  </a:lnTo>
                  <a:lnTo>
                    <a:pt x="36701" y="39301"/>
                  </a:lnTo>
                  <a:lnTo>
                    <a:pt x="34307" y="23676"/>
                  </a:lnTo>
                  <a:lnTo>
                    <a:pt x="31128" y="2808"/>
                  </a:lnTo>
                  <a:lnTo>
                    <a:pt x="29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"/>
            <p:cNvSpPr/>
            <p:nvPr/>
          </p:nvSpPr>
          <p:spPr>
            <a:xfrm>
              <a:off x="1751000" y="2864200"/>
              <a:ext cx="958300" cy="2351575"/>
            </a:xfrm>
            <a:custGeom>
              <a:rect b="b" l="l" r="r" t="t"/>
              <a:pathLst>
                <a:path extrusionOk="0" fill="none" h="94063" w="38332">
                  <a:moveTo>
                    <a:pt x="1" y="5883"/>
                  </a:moveTo>
                  <a:lnTo>
                    <a:pt x="2911" y="15337"/>
                  </a:lnTo>
                  <a:lnTo>
                    <a:pt x="2911" y="15337"/>
                  </a:lnTo>
                  <a:lnTo>
                    <a:pt x="3056" y="15791"/>
                  </a:lnTo>
                  <a:lnTo>
                    <a:pt x="3221" y="16245"/>
                  </a:lnTo>
                  <a:lnTo>
                    <a:pt x="3386" y="16678"/>
                  </a:lnTo>
                  <a:lnTo>
                    <a:pt x="3572" y="17112"/>
                  </a:lnTo>
                  <a:lnTo>
                    <a:pt x="3778" y="17545"/>
                  </a:lnTo>
                  <a:lnTo>
                    <a:pt x="3985" y="17979"/>
                  </a:lnTo>
                  <a:lnTo>
                    <a:pt x="4212" y="18392"/>
                  </a:lnTo>
                  <a:lnTo>
                    <a:pt x="4459" y="18805"/>
                  </a:lnTo>
                  <a:lnTo>
                    <a:pt x="4707" y="19197"/>
                  </a:lnTo>
                  <a:lnTo>
                    <a:pt x="4975" y="19589"/>
                  </a:lnTo>
                  <a:lnTo>
                    <a:pt x="5244" y="19981"/>
                  </a:lnTo>
                  <a:lnTo>
                    <a:pt x="5533" y="20353"/>
                  </a:lnTo>
                  <a:lnTo>
                    <a:pt x="5842" y="20724"/>
                  </a:lnTo>
                  <a:lnTo>
                    <a:pt x="6152" y="21075"/>
                  </a:lnTo>
                  <a:lnTo>
                    <a:pt x="6462" y="21426"/>
                  </a:lnTo>
                  <a:lnTo>
                    <a:pt x="6792" y="21756"/>
                  </a:lnTo>
                  <a:lnTo>
                    <a:pt x="6792" y="21756"/>
                  </a:lnTo>
                  <a:lnTo>
                    <a:pt x="9578" y="24543"/>
                  </a:lnTo>
                  <a:lnTo>
                    <a:pt x="10652" y="25616"/>
                  </a:lnTo>
                  <a:lnTo>
                    <a:pt x="11230" y="26256"/>
                  </a:lnTo>
                  <a:lnTo>
                    <a:pt x="20064" y="54865"/>
                  </a:lnTo>
                  <a:lnTo>
                    <a:pt x="18000" y="93030"/>
                  </a:lnTo>
                  <a:lnTo>
                    <a:pt x="33213" y="94063"/>
                  </a:lnTo>
                  <a:lnTo>
                    <a:pt x="33213" y="94063"/>
                  </a:lnTo>
                  <a:lnTo>
                    <a:pt x="33460" y="92391"/>
                  </a:lnTo>
                  <a:lnTo>
                    <a:pt x="34121" y="87891"/>
                  </a:lnTo>
                  <a:lnTo>
                    <a:pt x="35050" y="81430"/>
                  </a:lnTo>
                  <a:lnTo>
                    <a:pt x="35566" y="77715"/>
                  </a:lnTo>
                  <a:lnTo>
                    <a:pt x="36082" y="73834"/>
                  </a:lnTo>
                  <a:lnTo>
                    <a:pt x="36577" y="69871"/>
                  </a:lnTo>
                  <a:lnTo>
                    <a:pt x="37052" y="65949"/>
                  </a:lnTo>
                  <a:lnTo>
                    <a:pt x="37485" y="62172"/>
                  </a:lnTo>
                  <a:lnTo>
                    <a:pt x="37857" y="58642"/>
                  </a:lnTo>
                  <a:lnTo>
                    <a:pt x="38001" y="56991"/>
                  </a:lnTo>
                  <a:lnTo>
                    <a:pt x="38125" y="55463"/>
                  </a:lnTo>
                  <a:lnTo>
                    <a:pt x="38208" y="54039"/>
                  </a:lnTo>
                  <a:lnTo>
                    <a:pt x="38290" y="52739"/>
                  </a:lnTo>
                  <a:lnTo>
                    <a:pt x="38332" y="51562"/>
                  </a:lnTo>
                  <a:lnTo>
                    <a:pt x="38332" y="50571"/>
                  </a:lnTo>
                  <a:lnTo>
                    <a:pt x="38290" y="49725"/>
                  </a:lnTo>
                  <a:lnTo>
                    <a:pt x="38270" y="49374"/>
                  </a:lnTo>
                  <a:lnTo>
                    <a:pt x="38229" y="49065"/>
                  </a:lnTo>
                  <a:lnTo>
                    <a:pt x="38229" y="49065"/>
                  </a:lnTo>
                  <a:lnTo>
                    <a:pt x="36701" y="39301"/>
                  </a:lnTo>
                  <a:lnTo>
                    <a:pt x="34307" y="23676"/>
                  </a:lnTo>
                  <a:lnTo>
                    <a:pt x="31128" y="2808"/>
                  </a:lnTo>
                  <a:lnTo>
                    <a:pt x="29518" y="0"/>
                  </a:lnTo>
                  <a:lnTo>
                    <a:pt x="1" y="588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"/>
            <p:cNvSpPr/>
            <p:nvPr/>
          </p:nvSpPr>
          <p:spPr>
            <a:xfrm>
              <a:off x="1523950" y="3434925"/>
              <a:ext cx="1005250" cy="1717375"/>
            </a:xfrm>
            <a:custGeom>
              <a:rect b="b" l="l" r="r" t="t"/>
              <a:pathLst>
                <a:path extrusionOk="0" h="68695" w="40210">
                  <a:moveTo>
                    <a:pt x="40210" y="1"/>
                  </a:moveTo>
                  <a:lnTo>
                    <a:pt x="21757" y="4438"/>
                  </a:lnTo>
                  <a:lnTo>
                    <a:pt x="20209" y="32572"/>
                  </a:lnTo>
                  <a:lnTo>
                    <a:pt x="1" y="60046"/>
                  </a:lnTo>
                  <a:lnTo>
                    <a:pt x="12675" y="68695"/>
                  </a:lnTo>
                  <a:lnTo>
                    <a:pt x="39942" y="36845"/>
                  </a:lnTo>
                  <a:lnTo>
                    <a:pt x="402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"/>
            <p:cNvSpPr/>
            <p:nvPr/>
          </p:nvSpPr>
          <p:spPr>
            <a:xfrm>
              <a:off x="1523950" y="3434925"/>
              <a:ext cx="1005250" cy="1717375"/>
            </a:xfrm>
            <a:custGeom>
              <a:rect b="b" l="l" r="r" t="t"/>
              <a:pathLst>
                <a:path extrusionOk="0" fill="none" h="68695" w="40210">
                  <a:moveTo>
                    <a:pt x="21757" y="4438"/>
                  </a:moveTo>
                  <a:lnTo>
                    <a:pt x="20209" y="32572"/>
                  </a:lnTo>
                  <a:lnTo>
                    <a:pt x="1" y="60046"/>
                  </a:lnTo>
                  <a:lnTo>
                    <a:pt x="12675" y="68695"/>
                  </a:lnTo>
                  <a:lnTo>
                    <a:pt x="39942" y="36845"/>
                  </a:lnTo>
                  <a:lnTo>
                    <a:pt x="40210" y="1"/>
                  </a:lnTo>
                  <a:lnTo>
                    <a:pt x="21757" y="44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"/>
            <p:cNvSpPr/>
            <p:nvPr/>
          </p:nvSpPr>
          <p:spPr>
            <a:xfrm>
              <a:off x="2031725" y="3520600"/>
              <a:ext cx="224500" cy="1646150"/>
            </a:xfrm>
            <a:custGeom>
              <a:rect b="b" l="l" r="r" t="t"/>
              <a:pathLst>
                <a:path extrusionOk="0" h="65846" w="8980">
                  <a:moveTo>
                    <a:pt x="1" y="0"/>
                  </a:moveTo>
                  <a:lnTo>
                    <a:pt x="42" y="124"/>
                  </a:lnTo>
                  <a:lnTo>
                    <a:pt x="166" y="537"/>
                  </a:lnTo>
                  <a:lnTo>
                    <a:pt x="641" y="2085"/>
                  </a:lnTo>
                  <a:lnTo>
                    <a:pt x="2457" y="7823"/>
                  </a:lnTo>
                  <a:lnTo>
                    <a:pt x="8709" y="27155"/>
                  </a:lnTo>
                  <a:lnTo>
                    <a:pt x="8443" y="32221"/>
                  </a:lnTo>
                  <a:lnTo>
                    <a:pt x="7246" y="56000"/>
                  </a:lnTo>
                  <a:lnTo>
                    <a:pt x="6916" y="63204"/>
                  </a:lnTo>
                  <a:lnTo>
                    <a:pt x="6833" y="65164"/>
                  </a:lnTo>
                  <a:lnTo>
                    <a:pt x="6833" y="65680"/>
                  </a:lnTo>
                  <a:lnTo>
                    <a:pt x="6833" y="65846"/>
                  </a:lnTo>
                  <a:lnTo>
                    <a:pt x="6854" y="65680"/>
                  </a:lnTo>
                  <a:lnTo>
                    <a:pt x="6895" y="65164"/>
                  </a:lnTo>
                  <a:lnTo>
                    <a:pt x="7019" y="63204"/>
                  </a:lnTo>
                  <a:lnTo>
                    <a:pt x="7432" y="56000"/>
                  </a:lnTo>
                  <a:lnTo>
                    <a:pt x="8711" y="32242"/>
                  </a:lnTo>
                  <a:lnTo>
                    <a:pt x="8980" y="27123"/>
                  </a:lnTo>
                  <a:lnTo>
                    <a:pt x="8980" y="27102"/>
                  </a:lnTo>
                  <a:lnTo>
                    <a:pt x="8980" y="27081"/>
                  </a:lnTo>
                  <a:lnTo>
                    <a:pt x="2643" y="7761"/>
                  </a:lnTo>
                  <a:lnTo>
                    <a:pt x="723" y="2044"/>
                  </a:lnTo>
                  <a:lnTo>
                    <a:pt x="207" y="516"/>
                  </a:lnTo>
                  <a:lnTo>
                    <a:pt x="63" y="1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"/>
            <p:cNvSpPr/>
            <p:nvPr/>
          </p:nvSpPr>
          <p:spPr>
            <a:xfrm>
              <a:off x="2031725" y="3520600"/>
              <a:ext cx="224500" cy="1646150"/>
            </a:xfrm>
            <a:custGeom>
              <a:rect b="b" l="l" r="r" t="t"/>
              <a:pathLst>
                <a:path extrusionOk="0" fill="none" h="65846" w="8980">
                  <a:moveTo>
                    <a:pt x="1" y="0"/>
                  </a:moveTo>
                  <a:lnTo>
                    <a:pt x="1" y="0"/>
                  </a:lnTo>
                  <a:lnTo>
                    <a:pt x="63" y="124"/>
                  </a:lnTo>
                  <a:lnTo>
                    <a:pt x="63" y="124"/>
                  </a:lnTo>
                  <a:lnTo>
                    <a:pt x="207" y="516"/>
                  </a:lnTo>
                  <a:lnTo>
                    <a:pt x="207" y="516"/>
                  </a:lnTo>
                  <a:lnTo>
                    <a:pt x="723" y="2044"/>
                  </a:lnTo>
                  <a:lnTo>
                    <a:pt x="723" y="2044"/>
                  </a:lnTo>
                  <a:lnTo>
                    <a:pt x="2643" y="7761"/>
                  </a:lnTo>
                  <a:lnTo>
                    <a:pt x="2643" y="7761"/>
                  </a:lnTo>
                  <a:lnTo>
                    <a:pt x="8980" y="27081"/>
                  </a:lnTo>
                  <a:lnTo>
                    <a:pt x="8980" y="27102"/>
                  </a:lnTo>
                  <a:lnTo>
                    <a:pt x="8980" y="27123"/>
                  </a:lnTo>
                  <a:lnTo>
                    <a:pt x="8980" y="27123"/>
                  </a:lnTo>
                  <a:lnTo>
                    <a:pt x="8711" y="32242"/>
                  </a:lnTo>
                  <a:lnTo>
                    <a:pt x="8711" y="32242"/>
                  </a:lnTo>
                  <a:lnTo>
                    <a:pt x="7432" y="56000"/>
                  </a:lnTo>
                  <a:lnTo>
                    <a:pt x="7432" y="56000"/>
                  </a:lnTo>
                  <a:lnTo>
                    <a:pt x="7019" y="63204"/>
                  </a:lnTo>
                  <a:lnTo>
                    <a:pt x="7019" y="63204"/>
                  </a:lnTo>
                  <a:lnTo>
                    <a:pt x="6895" y="65164"/>
                  </a:lnTo>
                  <a:lnTo>
                    <a:pt x="6895" y="65164"/>
                  </a:lnTo>
                  <a:lnTo>
                    <a:pt x="6854" y="65680"/>
                  </a:lnTo>
                  <a:lnTo>
                    <a:pt x="6854" y="65680"/>
                  </a:lnTo>
                  <a:lnTo>
                    <a:pt x="6833" y="65846"/>
                  </a:lnTo>
                  <a:lnTo>
                    <a:pt x="6833" y="65846"/>
                  </a:lnTo>
                  <a:lnTo>
                    <a:pt x="6833" y="65680"/>
                  </a:lnTo>
                  <a:lnTo>
                    <a:pt x="6833" y="65680"/>
                  </a:lnTo>
                  <a:lnTo>
                    <a:pt x="6833" y="65164"/>
                  </a:lnTo>
                  <a:lnTo>
                    <a:pt x="6833" y="65164"/>
                  </a:lnTo>
                  <a:lnTo>
                    <a:pt x="6916" y="63204"/>
                  </a:lnTo>
                  <a:lnTo>
                    <a:pt x="6916" y="63204"/>
                  </a:lnTo>
                  <a:lnTo>
                    <a:pt x="7246" y="56000"/>
                  </a:lnTo>
                  <a:lnTo>
                    <a:pt x="7246" y="56000"/>
                  </a:lnTo>
                  <a:lnTo>
                    <a:pt x="8443" y="32221"/>
                  </a:lnTo>
                  <a:lnTo>
                    <a:pt x="8443" y="32221"/>
                  </a:lnTo>
                  <a:lnTo>
                    <a:pt x="8711" y="27102"/>
                  </a:lnTo>
                  <a:lnTo>
                    <a:pt x="8711" y="27164"/>
                  </a:lnTo>
                  <a:lnTo>
                    <a:pt x="8711" y="27164"/>
                  </a:lnTo>
                  <a:lnTo>
                    <a:pt x="2457" y="7823"/>
                  </a:lnTo>
                  <a:lnTo>
                    <a:pt x="2457" y="7823"/>
                  </a:lnTo>
                  <a:lnTo>
                    <a:pt x="641" y="2085"/>
                  </a:lnTo>
                  <a:lnTo>
                    <a:pt x="641" y="2085"/>
                  </a:lnTo>
                  <a:lnTo>
                    <a:pt x="166" y="537"/>
                  </a:lnTo>
                  <a:lnTo>
                    <a:pt x="166" y="537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"/>
            <p:cNvSpPr/>
            <p:nvPr/>
          </p:nvSpPr>
          <p:spPr>
            <a:xfrm>
              <a:off x="1525500" y="1610250"/>
              <a:ext cx="1039825" cy="1557925"/>
            </a:xfrm>
            <a:custGeom>
              <a:rect b="b" l="l" r="r" t="t"/>
              <a:pathLst>
                <a:path extrusionOk="0" h="62317" w="41593">
                  <a:moveTo>
                    <a:pt x="4150" y="0"/>
                  </a:moveTo>
                  <a:lnTo>
                    <a:pt x="3943" y="351"/>
                  </a:lnTo>
                  <a:lnTo>
                    <a:pt x="3696" y="764"/>
                  </a:lnTo>
                  <a:lnTo>
                    <a:pt x="3386" y="1321"/>
                  </a:lnTo>
                  <a:lnTo>
                    <a:pt x="3035" y="2002"/>
                  </a:lnTo>
                  <a:lnTo>
                    <a:pt x="2622" y="2807"/>
                  </a:lnTo>
                  <a:lnTo>
                    <a:pt x="2209" y="3716"/>
                  </a:lnTo>
                  <a:lnTo>
                    <a:pt x="1776" y="4706"/>
                  </a:lnTo>
                  <a:lnTo>
                    <a:pt x="1363" y="5780"/>
                  </a:lnTo>
                  <a:lnTo>
                    <a:pt x="1177" y="6337"/>
                  </a:lnTo>
                  <a:lnTo>
                    <a:pt x="971" y="6915"/>
                  </a:lnTo>
                  <a:lnTo>
                    <a:pt x="806" y="7493"/>
                  </a:lnTo>
                  <a:lnTo>
                    <a:pt x="641" y="8091"/>
                  </a:lnTo>
                  <a:lnTo>
                    <a:pt x="496" y="8711"/>
                  </a:lnTo>
                  <a:lnTo>
                    <a:pt x="352" y="9330"/>
                  </a:lnTo>
                  <a:lnTo>
                    <a:pt x="248" y="9949"/>
                  </a:lnTo>
                  <a:lnTo>
                    <a:pt x="145" y="10568"/>
                  </a:lnTo>
                  <a:lnTo>
                    <a:pt x="83" y="11188"/>
                  </a:lnTo>
                  <a:lnTo>
                    <a:pt x="21" y="11828"/>
                  </a:lnTo>
                  <a:lnTo>
                    <a:pt x="1" y="12447"/>
                  </a:lnTo>
                  <a:lnTo>
                    <a:pt x="21" y="13066"/>
                  </a:lnTo>
                  <a:lnTo>
                    <a:pt x="63" y="13685"/>
                  </a:lnTo>
                  <a:lnTo>
                    <a:pt x="125" y="14304"/>
                  </a:lnTo>
                  <a:lnTo>
                    <a:pt x="207" y="14697"/>
                  </a:lnTo>
                  <a:lnTo>
                    <a:pt x="310" y="15254"/>
                  </a:lnTo>
                  <a:lnTo>
                    <a:pt x="661" y="16823"/>
                  </a:lnTo>
                  <a:lnTo>
                    <a:pt x="1136" y="18907"/>
                  </a:lnTo>
                  <a:lnTo>
                    <a:pt x="1735" y="21405"/>
                  </a:lnTo>
                  <a:lnTo>
                    <a:pt x="3200" y="27308"/>
                  </a:lnTo>
                  <a:lnTo>
                    <a:pt x="4810" y="33810"/>
                  </a:lnTo>
                  <a:lnTo>
                    <a:pt x="7782" y="45617"/>
                  </a:lnTo>
                  <a:lnTo>
                    <a:pt x="9124" y="50881"/>
                  </a:lnTo>
                  <a:lnTo>
                    <a:pt x="9021" y="62316"/>
                  </a:lnTo>
                  <a:lnTo>
                    <a:pt x="41593" y="55587"/>
                  </a:lnTo>
                  <a:lnTo>
                    <a:pt x="38311" y="43987"/>
                  </a:lnTo>
                  <a:lnTo>
                    <a:pt x="28651" y="9763"/>
                  </a:lnTo>
                  <a:lnTo>
                    <a:pt x="17257" y="165"/>
                  </a:lnTo>
                  <a:lnTo>
                    <a:pt x="41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"/>
            <p:cNvSpPr/>
            <p:nvPr/>
          </p:nvSpPr>
          <p:spPr>
            <a:xfrm>
              <a:off x="1525500" y="1610250"/>
              <a:ext cx="1039825" cy="1557925"/>
            </a:xfrm>
            <a:custGeom>
              <a:rect b="b" l="l" r="r" t="t"/>
              <a:pathLst>
                <a:path extrusionOk="0" fill="none" h="62317" w="41593">
                  <a:moveTo>
                    <a:pt x="4150" y="0"/>
                  </a:moveTo>
                  <a:lnTo>
                    <a:pt x="4150" y="0"/>
                  </a:lnTo>
                  <a:lnTo>
                    <a:pt x="3943" y="351"/>
                  </a:lnTo>
                  <a:lnTo>
                    <a:pt x="3696" y="764"/>
                  </a:lnTo>
                  <a:lnTo>
                    <a:pt x="3386" y="1321"/>
                  </a:lnTo>
                  <a:lnTo>
                    <a:pt x="3035" y="2002"/>
                  </a:lnTo>
                  <a:lnTo>
                    <a:pt x="2622" y="2807"/>
                  </a:lnTo>
                  <a:lnTo>
                    <a:pt x="2209" y="3716"/>
                  </a:lnTo>
                  <a:lnTo>
                    <a:pt x="1776" y="4706"/>
                  </a:lnTo>
                  <a:lnTo>
                    <a:pt x="1363" y="5780"/>
                  </a:lnTo>
                  <a:lnTo>
                    <a:pt x="1177" y="6337"/>
                  </a:lnTo>
                  <a:lnTo>
                    <a:pt x="971" y="6915"/>
                  </a:lnTo>
                  <a:lnTo>
                    <a:pt x="806" y="7493"/>
                  </a:lnTo>
                  <a:lnTo>
                    <a:pt x="641" y="8091"/>
                  </a:lnTo>
                  <a:lnTo>
                    <a:pt x="496" y="8711"/>
                  </a:lnTo>
                  <a:lnTo>
                    <a:pt x="352" y="9330"/>
                  </a:lnTo>
                  <a:lnTo>
                    <a:pt x="248" y="9949"/>
                  </a:lnTo>
                  <a:lnTo>
                    <a:pt x="145" y="10568"/>
                  </a:lnTo>
                  <a:lnTo>
                    <a:pt x="83" y="11188"/>
                  </a:lnTo>
                  <a:lnTo>
                    <a:pt x="21" y="11828"/>
                  </a:lnTo>
                  <a:lnTo>
                    <a:pt x="1" y="12447"/>
                  </a:lnTo>
                  <a:lnTo>
                    <a:pt x="21" y="13066"/>
                  </a:lnTo>
                  <a:lnTo>
                    <a:pt x="63" y="13685"/>
                  </a:lnTo>
                  <a:lnTo>
                    <a:pt x="125" y="14304"/>
                  </a:lnTo>
                  <a:lnTo>
                    <a:pt x="125" y="14304"/>
                  </a:lnTo>
                  <a:lnTo>
                    <a:pt x="207" y="14697"/>
                  </a:lnTo>
                  <a:lnTo>
                    <a:pt x="310" y="15254"/>
                  </a:lnTo>
                  <a:lnTo>
                    <a:pt x="661" y="16823"/>
                  </a:lnTo>
                  <a:lnTo>
                    <a:pt x="1136" y="18907"/>
                  </a:lnTo>
                  <a:lnTo>
                    <a:pt x="1735" y="21405"/>
                  </a:lnTo>
                  <a:lnTo>
                    <a:pt x="3200" y="27308"/>
                  </a:lnTo>
                  <a:lnTo>
                    <a:pt x="4810" y="33810"/>
                  </a:lnTo>
                  <a:lnTo>
                    <a:pt x="7782" y="45617"/>
                  </a:lnTo>
                  <a:lnTo>
                    <a:pt x="9124" y="50881"/>
                  </a:lnTo>
                  <a:lnTo>
                    <a:pt x="9021" y="62316"/>
                  </a:lnTo>
                  <a:lnTo>
                    <a:pt x="41593" y="55587"/>
                  </a:lnTo>
                  <a:lnTo>
                    <a:pt x="38311" y="43987"/>
                  </a:lnTo>
                  <a:lnTo>
                    <a:pt x="28651" y="9763"/>
                  </a:lnTo>
                  <a:lnTo>
                    <a:pt x="17257" y="165"/>
                  </a:lnTo>
                  <a:lnTo>
                    <a:pt x="415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"/>
            <p:cNvSpPr/>
            <p:nvPr/>
          </p:nvSpPr>
          <p:spPr>
            <a:xfrm>
              <a:off x="2352700" y="2247025"/>
              <a:ext cx="14475" cy="52150"/>
            </a:xfrm>
            <a:custGeom>
              <a:rect b="b" l="l" r="r" t="t"/>
              <a:pathLst>
                <a:path extrusionOk="0" h="2086" w="579">
                  <a:moveTo>
                    <a:pt x="1" y="0"/>
                  </a:moveTo>
                  <a:lnTo>
                    <a:pt x="579" y="20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"/>
            <p:cNvSpPr/>
            <p:nvPr/>
          </p:nvSpPr>
          <p:spPr>
            <a:xfrm>
              <a:off x="2352700" y="2247025"/>
              <a:ext cx="14475" cy="52150"/>
            </a:xfrm>
            <a:custGeom>
              <a:rect b="b" l="l" r="r" t="t"/>
              <a:pathLst>
                <a:path extrusionOk="0" fill="none" h="2086" w="579">
                  <a:moveTo>
                    <a:pt x="1" y="0"/>
                  </a:moveTo>
                  <a:lnTo>
                    <a:pt x="579" y="2085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"/>
            <p:cNvSpPr/>
            <p:nvPr/>
          </p:nvSpPr>
          <p:spPr>
            <a:xfrm>
              <a:off x="1719525" y="2029775"/>
              <a:ext cx="651275" cy="281250"/>
            </a:xfrm>
            <a:custGeom>
              <a:rect b="b" l="l" r="r" t="t"/>
              <a:pathLst>
                <a:path extrusionOk="0" h="11250" w="26051">
                  <a:moveTo>
                    <a:pt x="1" y="0"/>
                  </a:moveTo>
                  <a:lnTo>
                    <a:pt x="682" y="475"/>
                  </a:lnTo>
                  <a:lnTo>
                    <a:pt x="2519" y="1734"/>
                  </a:lnTo>
                  <a:lnTo>
                    <a:pt x="3799" y="2581"/>
                  </a:lnTo>
                  <a:lnTo>
                    <a:pt x="5244" y="3509"/>
                  </a:lnTo>
                  <a:lnTo>
                    <a:pt x="6812" y="4521"/>
                  </a:lnTo>
                  <a:lnTo>
                    <a:pt x="8505" y="5553"/>
                  </a:lnTo>
                  <a:lnTo>
                    <a:pt x="10260" y="6585"/>
                  </a:lnTo>
                  <a:lnTo>
                    <a:pt x="12035" y="7596"/>
                  </a:lnTo>
                  <a:lnTo>
                    <a:pt x="12922" y="8071"/>
                  </a:lnTo>
                  <a:lnTo>
                    <a:pt x="13810" y="8546"/>
                  </a:lnTo>
                  <a:lnTo>
                    <a:pt x="14677" y="8979"/>
                  </a:lnTo>
                  <a:lnTo>
                    <a:pt x="15544" y="9372"/>
                  </a:lnTo>
                  <a:lnTo>
                    <a:pt x="16369" y="9743"/>
                  </a:lnTo>
                  <a:lnTo>
                    <a:pt x="17174" y="10094"/>
                  </a:lnTo>
                  <a:lnTo>
                    <a:pt x="17959" y="10383"/>
                  </a:lnTo>
                  <a:lnTo>
                    <a:pt x="18702" y="10631"/>
                  </a:lnTo>
                  <a:lnTo>
                    <a:pt x="19404" y="10837"/>
                  </a:lnTo>
                  <a:lnTo>
                    <a:pt x="20064" y="10982"/>
                  </a:lnTo>
                  <a:lnTo>
                    <a:pt x="20374" y="11044"/>
                  </a:lnTo>
                  <a:lnTo>
                    <a:pt x="20683" y="11085"/>
                  </a:lnTo>
                  <a:lnTo>
                    <a:pt x="20952" y="11105"/>
                  </a:lnTo>
                  <a:lnTo>
                    <a:pt x="21323" y="11105"/>
                  </a:lnTo>
                  <a:lnTo>
                    <a:pt x="26050" y="11250"/>
                  </a:lnTo>
                  <a:lnTo>
                    <a:pt x="25906" y="10775"/>
                  </a:lnTo>
                  <a:lnTo>
                    <a:pt x="25328" y="86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"/>
            <p:cNvSpPr/>
            <p:nvPr/>
          </p:nvSpPr>
          <p:spPr>
            <a:xfrm>
              <a:off x="1719525" y="2029775"/>
              <a:ext cx="651275" cy="281250"/>
            </a:xfrm>
            <a:custGeom>
              <a:rect b="b" l="l" r="r" t="t"/>
              <a:pathLst>
                <a:path extrusionOk="0" fill="none" h="11250" w="26051">
                  <a:moveTo>
                    <a:pt x="1" y="0"/>
                  </a:moveTo>
                  <a:lnTo>
                    <a:pt x="1" y="0"/>
                  </a:lnTo>
                  <a:lnTo>
                    <a:pt x="682" y="475"/>
                  </a:lnTo>
                  <a:lnTo>
                    <a:pt x="2519" y="1734"/>
                  </a:lnTo>
                  <a:lnTo>
                    <a:pt x="3799" y="2581"/>
                  </a:lnTo>
                  <a:lnTo>
                    <a:pt x="5244" y="3509"/>
                  </a:lnTo>
                  <a:lnTo>
                    <a:pt x="6812" y="4521"/>
                  </a:lnTo>
                  <a:lnTo>
                    <a:pt x="8505" y="5553"/>
                  </a:lnTo>
                  <a:lnTo>
                    <a:pt x="10260" y="6585"/>
                  </a:lnTo>
                  <a:lnTo>
                    <a:pt x="12035" y="7596"/>
                  </a:lnTo>
                  <a:lnTo>
                    <a:pt x="12922" y="8071"/>
                  </a:lnTo>
                  <a:lnTo>
                    <a:pt x="13810" y="8546"/>
                  </a:lnTo>
                  <a:lnTo>
                    <a:pt x="14677" y="8979"/>
                  </a:lnTo>
                  <a:lnTo>
                    <a:pt x="15544" y="9372"/>
                  </a:lnTo>
                  <a:lnTo>
                    <a:pt x="16369" y="9743"/>
                  </a:lnTo>
                  <a:lnTo>
                    <a:pt x="17174" y="10094"/>
                  </a:lnTo>
                  <a:lnTo>
                    <a:pt x="17959" y="10383"/>
                  </a:lnTo>
                  <a:lnTo>
                    <a:pt x="18702" y="10631"/>
                  </a:lnTo>
                  <a:lnTo>
                    <a:pt x="19404" y="10837"/>
                  </a:lnTo>
                  <a:lnTo>
                    <a:pt x="20064" y="10982"/>
                  </a:lnTo>
                  <a:lnTo>
                    <a:pt x="20374" y="11044"/>
                  </a:lnTo>
                  <a:lnTo>
                    <a:pt x="20683" y="11085"/>
                  </a:lnTo>
                  <a:lnTo>
                    <a:pt x="20952" y="11105"/>
                  </a:lnTo>
                  <a:lnTo>
                    <a:pt x="21241" y="11105"/>
                  </a:lnTo>
                  <a:lnTo>
                    <a:pt x="21241" y="11105"/>
                  </a:lnTo>
                  <a:lnTo>
                    <a:pt x="21323" y="11105"/>
                  </a:lnTo>
                  <a:lnTo>
                    <a:pt x="26050" y="11250"/>
                  </a:lnTo>
                  <a:lnTo>
                    <a:pt x="25906" y="10775"/>
                  </a:lnTo>
                  <a:lnTo>
                    <a:pt x="25328" y="869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"/>
            <p:cNvSpPr/>
            <p:nvPr/>
          </p:nvSpPr>
          <p:spPr>
            <a:xfrm>
              <a:off x="1569375" y="2072600"/>
              <a:ext cx="232750" cy="85175"/>
            </a:xfrm>
            <a:custGeom>
              <a:rect b="b" l="l" r="r" t="t"/>
              <a:pathLst>
                <a:path extrusionOk="0" h="3407" w="9310">
                  <a:moveTo>
                    <a:pt x="9289" y="1"/>
                  </a:moveTo>
                  <a:lnTo>
                    <a:pt x="9206" y="21"/>
                  </a:lnTo>
                  <a:lnTo>
                    <a:pt x="8959" y="166"/>
                  </a:lnTo>
                  <a:lnTo>
                    <a:pt x="8009" y="641"/>
                  </a:lnTo>
                  <a:lnTo>
                    <a:pt x="7349" y="971"/>
                  </a:lnTo>
                  <a:lnTo>
                    <a:pt x="6585" y="1322"/>
                  </a:lnTo>
                  <a:lnTo>
                    <a:pt x="5718" y="1693"/>
                  </a:lnTo>
                  <a:lnTo>
                    <a:pt x="4789" y="2065"/>
                  </a:lnTo>
                  <a:lnTo>
                    <a:pt x="3840" y="2374"/>
                  </a:lnTo>
                  <a:lnTo>
                    <a:pt x="2952" y="2663"/>
                  </a:lnTo>
                  <a:lnTo>
                    <a:pt x="2126" y="2890"/>
                  </a:lnTo>
                  <a:lnTo>
                    <a:pt x="1424" y="3056"/>
                  </a:lnTo>
                  <a:lnTo>
                    <a:pt x="372" y="3303"/>
                  </a:lnTo>
                  <a:lnTo>
                    <a:pt x="83" y="3365"/>
                  </a:lnTo>
                  <a:lnTo>
                    <a:pt x="21" y="3386"/>
                  </a:lnTo>
                  <a:lnTo>
                    <a:pt x="0" y="3406"/>
                  </a:lnTo>
                  <a:lnTo>
                    <a:pt x="103" y="3406"/>
                  </a:lnTo>
                  <a:lnTo>
                    <a:pt x="392" y="3386"/>
                  </a:lnTo>
                  <a:lnTo>
                    <a:pt x="847" y="3324"/>
                  </a:lnTo>
                  <a:lnTo>
                    <a:pt x="1445" y="3241"/>
                  </a:lnTo>
                  <a:lnTo>
                    <a:pt x="2188" y="3076"/>
                  </a:lnTo>
                  <a:lnTo>
                    <a:pt x="3014" y="2870"/>
                  </a:lnTo>
                  <a:lnTo>
                    <a:pt x="3922" y="2622"/>
                  </a:lnTo>
                  <a:lnTo>
                    <a:pt x="4872" y="2292"/>
                  </a:lnTo>
                  <a:lnTo>
                    <a:pt x="5821" y="1920"/>
                  </a:lnTo>
                  <a:lnTo>
                    <a:pt x="6667" y="1528"/>
                  </a:lnTo>
                  <a:lnTo>
                    <a:pt x="7431" y="1157"/>
                  </a:lnTo>
                  <a:lnTo>
                    <a:pt x="8092" y="806"/>
                  </a:lnTo>
                  <a:lnTo>
                    <a:pt x="8608" y="496"/>
                  </a:lnTo>
                  <a:lnTo>
                    <a:pt x="9000" y="248"/>
                  </a:lnTo>
                  <a:lnTo>
                    <a:pt x="9248" y="63"/>
                  </a:lnTo>
                  <a:lnTo>
                    <a:pt x="9309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"/>
            <p:cNvSpPr/>
            <p:nvPr/>
          </p:nvSpPr>
          <p:spPr>
            <a:xfrm>
              <a:off x="1686000" y="2409575"/>
              <a:ext cx="704400" cy="180125"/>
            </a:xfrm>
            <a:custGeom>
              <a:rect b="b" l="l" r="r" t="t"/>
              <a:pathLst>
                <a:path extrusionOk="0" h="7205" w="28176">
                  <a:moveTo>
                    <a:pt x="28093" y="0"/>
                  </a:moveTo>
                  <a:lnTo>
                    <a:pt x="27866" y="42"/>
                  </a:lnTo>
                  <a:lnTo>
                    <a:pt x="27040" y="248"/>
                  </a:lnTo>
                  <a:lnTo>
                    <a:pt x="24027" y="971"/>
                  </a:lnTo>
                  <a:lnTo>
                    <a:pt x="19527" y="2085"/>
                  </a:lnTo>
                  <a:lnTo>
                    <a:pt x="14057" y="3489"/>
                  </a:lnTo>
                  <a:lnTo>
                    <a:pt x="8566" y="4892"/>
                  </a:lnTo>
                  <a:lnTo>
                    <a:pt x="4087" y="6069"/>
                  </a:lnTo>
                  <a:lnTo>
                    <a:pt x="1094" y="6874"/>
                  </a:lnTo>
                  <a:lnTo>
                    <a:pt x="268" y="7122"/>
                  </a:lnTo>
                  <a:lnTo>
                    <a:pt x="62" y="7184"/>
                  </a:lnTo>
                  <a:lnTo>
                    <a:pt x="0" y="7204"/>
                  </a:lnTo>
                  <a:lnTo>
                    <a:pt x="62" y="7204"/>
                  </a:lnTo>
                  <a:lnTo>
                    <a:pt x="289" y="7163"/>
                  </a:lnTo>
                  <a:lnTo>
                    <a:pt x="1115" y="6977"/>
                  </a:lnTo>
                  <a:lnTo>
                    <a:pt x="4128" y="6234"/>
                  </a:lnTo>
                  <a:lnTo>
                    <a:pt x="8628" y="5119"/>
                  </a:lnTo>
                  <a:lnTo>
                    <a:pt x="14119" y="3736"/>
                  </a:lnTo>
                  <a:lnTo>
                    <a:pt x="19589" y="2312"/>
                  </a:lnTo>
                  <a:lnTo>
                    <a:pt x="24068" y="1136"/>
                  </a:lnTo>
                  <a:lnTo>
                    <a:pt x="27081" y="331"/>
                  </a:lnTo>
                  <a:lnTo>
                    <a:pt x="27886" y="104"/>
                  </a:lnTo>
                  <a:lnTo>
                    <a:pt x="28093" y="42"/>
                  </a:lnTo>
                  <a:lnTo>
                    <a:pt x="28175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"/>
            <p:cNvSpPr/>
            <p:nvPr/>
          </p:nvSpPr>
          <p:spPr>
            <a:xfrm>
              <a:off x="1762375" y="2795050"/>
              <a:ext cx="738450" cy="178050"/>
            </a:xfrm>
            <a:custGeom>
              <a:rect b="b" l="l" r="r" t="t"/>
              <a:pathLst>
                <a:path extrusionOk="0" h="7122" w="29538">
                  <a:moveTo>
                    <a:pt x="29455" y="0"/>
                  </a:moveTo>
                  <a:lnTo>
                    <a:pt x="29228" y="21"/>
                  </a:lnTo>
                  <a:lnTo>
                    <a:pt x="28340" y="145"/>
                  </a:lnTo>
                  <a:lnTo>
                    <a:pt x="26958" y="372"/>
                  </a:lnTo>
                  <a:lnTo>
                    <a:pt x="26111" y="537"/>
                  </a:lnTo>
                  <a:lnTo>
                    <a:pt x="25141" y="723"/>
                  </a:lnTo>
                  <a:lnTo>
                    <a:pt x="24088" y="950"/>
                  </a:lnTo>
                  <a:lnTo>
                    <a:pt x="22953" y="1198"/>
                  </a:lnTo>
                  <a:lnTo>
                    <a:pt x="20435" y="1796"/>
                  </a:lnTo>
                  <a:lnTo>
                    <a:pt x="17669" y="2498"/>
                  </a:lnTo>
                  <a:lnTo>
                    <a:pt x="14697" y="3262"/>
                  </a:lnTo>
                  <a:lnTo>
                    <a:pt x="4314" y="6028"/>
                  </a:lnTo>
                  <a:lnTo>
                    <a:pt x="1156" y="6812"/>
                  </a:lnTo>
                  <a:lnTo>
                    <a:pt x="310" y="7039"/>
                  </a:lnTo>
                  <a:lnTo>
                    <a:pt x="83" y="7101"/>
                  </a:lnTo>
                  <a:lnTo>
                    <a:pt x="0" y="7122"/>
                  </a:lnTo>
                  <a:lnTo>
                    <a:pt x="83" y="7122"/>
                  </a:lnTo>
                  <a:lnTo>
                    <a:pt x="310" y="7080"/>
                  </a:lnTo>
                  <a:lnTo>
                    <a:pt x="1177" y="6915"/>
                  </a:lnTo>
                  <a:lnTo>
                    <a:pt x="2560" y="6606"/>
                  </a:lnTo>
                  <a:lnTo>
                    <a:pt x="4355" y="6193"/>
                  </a:lnTo>
                  <a:lnTo>
                    <a:pt x="6543" y="5656"/>
                  </a:lnTo>
                  <a:lnTo>
                    <a:pt x="9041" y="4996"/>
                  </a:lnTo>
                  <a:lnTo>
                    <a:pt x="14759" y="3509"/>
                  </a:lnTo>
                  <a:lnTo>
                    <a:pt x="17731" y="2725"/>
                  </a:lnTo>
                  <a:lnTo>
                    <a:pt x="20497" y="2023"/>
                  </a:lnTo>
                  <a:lnTo>
                    <a:pt x="22994" y="1404"/>
                  </a:lnTo>
                  <a:lnTo>
                    <a:pt x="25182" y="909"/>
                  </a:lnTo>
                  <a:lnTo>
                    <a:pt x="26999" y="516"/>
                  </a:lnTo>
                  <a:lnTo>
                    <a:pt x="28361" y="227"/>
                  </a:lnTo>
                  <a:lnTo>
                    <a:pt x="29228" y="62"/>
                  </a:lnTo>
                  <a:lnTo>
                    <a:pt x="29455" y="21"/>
                  </a:lnTo>
                  <a:lnTo>
                    <a:pt x="29538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"/>
            <p:cNvSpPr/>
            <p:nvPr/>
          </p:nvSpPr>
          <p:spPr>
            <a:xfrm>
              <a:off x="1762375" y="2795050"/>
              <a:ext cx="738450" cy="178050"/>
            </a:xfrm>
            <a:custGeom>
              <a:rect b="b" l="l" r="r" t="t"/>
              <a:pathLst>
                <a:path extrusionOk="0" fill="none" h="7122" w="29538">
                  <a:moveTo>
                    <a:pt x="29538" y="0"/>
                  </a:moveTo>
                  <a:lnTo>
                    <a:pt x="29538" y="0"/>
                  </a:lnTo>
                  <a:lnTo>
                    <a:pt x="29455" y="21"/>
                  </a:lnTo>
                  <a:lnTo>
                    <a:pt x="29228" y="62"/>
                  </a:lnTo>
                  <a:lnTo>
                    <a:pt x="29228" y="62"/>
                  </a:lnTo>
                  <a:lnTo>
                    <a:pt x="28361" y="227"/>
                  </a:lnTo>
                  <a:lnTo>
                    <a:pt x="28361" y="227"/>
                  </a:lnTo>
                  <a:lnTo>
                    <a:pt x="26999" y="516"/>
                  </a:lnTo>
                  <a:lnTo>
                    <a:pt x="25182" y="909"/>
                  </a:lnTo>
                  <a:lnTo>
                    <a:pt x="25182" y="909"/>
                  </a:lnTo>
                  <a:lnTo>
                    <a:pt x="22994" y="1404"/>
                  </a:lnTo>
                  <a:lnTo>
                    <a:pt x="20497" y="2023"/>
                  </a:lnTo>
                  <a:lnTo>
                    <a:pt x="17731" y="2725"/>
                  </a:lnTo>
                  <a:lnTo>
                    <a:pt x="14759" y="3509"/>
                  </a:lnTo>
                  <a:lnTo>
                    <a:pt x="14759" y="3509"/>
                  </a:lnTo>
                  <a:lnTo>
                    <a:pt x="9041" y="4996"/>
                  </a:lnTo>
                  <a:lnTo>
                    <a:pt x="6543" y="5656"/>
                  </a:lnTo>
                  <a:lnTo>
                    <a:pt x="4355" y="6193"/>
                  </a:lnTo>
                  <a:lnTo>
                    <a:pt x="4355" y="6193"/>
                  </a:lnTo>
                  <a:lnTo>
                    <a:pt x="2560" y="6606"/>
                  </a:lnTo>
                  <a:lnTo>
                    <a:pt x="1177" y="6915"/>
                  </a:lnTo>
                  <a:lnTo>
                    <a:pt x="1177" y="6915"/>
                  </a:lnTo>
                  <a:lnTo>
                    <a:pt x="310" y="7080"/>
                  </a:lnTo>
                  <a:lnTo>
                    <a:pt x="310" y="7080"/>
                  </a:lnTo>
                  <a:lnTo>
                    <a:pt x="83" y="7122"/>
                  </a:lnTo>
                  <a:lnTo>
                    <a:pt x="0" y="7122"/>
                  </a:lnTo>
                  <a:lnTo>
                    <a:pt x="0" y="7122"/>
                  </a:lnTo>
                  <a:lnTo>
                    <a:pt x="83" y="7101"/>
                  </a:lnTo>
                  <a:lnTo>
                    <a:pt x="310" y="7039"/>
                  </a:lnTo>
                  <a:lnTo>
                    <a:pt x="310" y="7039"/>
                  </a:lnTo>
                  <a:lnTo>
                    <a:pt x="1156" y="6812"/>
                  </a:lnTo>
                  <a:lnTo>
                    <a:pt x="1156" y="6812"/>
                  </a:lnTo>
                  <a:lnTo>
                    <a:pt x="4314" y="6028"/>
                  </a:lnTo>
                  <a:lnTo>
                    <a:pt x="4314" y="6028"/>
                  </a:lnTo>
                  <a:lnTo>
                    <a:pt x="14697" y="3262"/>
                  </a:lnTo>
                  <a:lnTo>
                    <a:pt x="14697" y="3262"/>
                  </a:lnTo>
                  <a:lnTo>
                    <a:pt x="17669" y="2498"/>
                  </a:lnTo>
                  <a:lnTo>
                    <a:pt x="20435" y="1796"/>
                  </a:lnTo>
                  <a:lnTo>
                    <a:pt x="22953" y="1198"/>
                  </a:lnTo>
                  <a:lnTo>
                    <a:pt x="24088" y="950"/>
                  </a:lnTo>
                  <a:lnTo>
                    <a:pt x="25141" y="723"/>
                  </a:lnTo>
                  <a:lnTo>
                    <a:pt x="25141" y="723"/>
                  </a:lnTo>
                  <a:lnTo>
                    <a:pt x="26111" y="537"/>
                  </a:lnTo>
                  <a:lnTo>
                    <a:pt x="26958" y="372"/>
                  </a:lnTo>
                  <a:lnTo>
                    <a:pt x="28340" y="145"/>
                  </a:lnTo>
                  <a:lnTo>
                    <a:pt x="28340" y="145"/>
                  </a:lnTo>
                  <a:lnTo>
                    <a:pt x="29228" y="21"/>
                  </a:lnTo>
                  <a:lnTo>
                    <a:pt x="29228" y="21"/>
                  </a:lnTo>
                  <a:lnTo>
                    <a:pt x="29455" y="0"/>
                  </a:lnTo>
                  <a:lnTo>
                    <a:pt x="295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"/>
            <p:cNvSpPr/>
            <p:nvPr/>
          </p:nvSpPr>
          <p:spPr>
            <a:xfrm>
              <a:off x="3026125" y="1535925"/>
              <a:ext cx="506250" cy="385500"/>
            </a:xfrm>
            <a:custGeom>
              <a:rect b="b" l="l" r="r" t="t"/>
              <a:pathLst>
                <a:path extrusionOk="0" h="15420" w="20250">
                  <a:moveTo>
                    <a:pt x="7782" y="1"/>
                  </a:moveTo>
                  <a:lnTo>
                    <a:pt x="7679" y="21"/>
                  </a:lnTo>
                  <a:lnTo>
                    <a:pt x="7576" y="63"/>
                  </a:lnTo>
                  <a:lnTo>
                    <a:pt x="7493" y="145"/>
                  </a:lnTo>
                  <a:lnTo>
                    <a:pt x="7431" y="269"/>
                  </a:lnTo>
                  <a:lnTo>
                    <a:pt x="7369" y="414"/>
                  </a:lnTo>
                  <a:lnTo>
                    <a:pt x="7349" y="620"/>
                  </a:lnTo>
                  <a:lnTo>
                    <a:pt x="7349" y="723"/>
                  </a:lnTo>
                  <a:lnTo>
                    <a:pt x="7328" y="826"/>
                  </a:lnTo>
                  <a:lnTo>
                    <a:pt x="7246" y="1053"/>
                  </a:lnTo>
                  <a:lnTo>
                    <a:pt x="7122" y="1281"/>
                  </a:lnTo>
                  <a:lnTo>
                    <a:pt x="6957" y="1508"/>
                  </a:lnTo>
                  <a:lnTo>
                    <a:pt x="6750" y="1755"/>
                  </a:lnTo>
                  <a:lnTo>
                    <a:pt x="6523" y="2024"/>
                  </a:lnTo>
                  <a:lnTo>
                    <a:pt x="6028" y="2540"/>
                  </a:lnTo>
                  <a:lnTo>
                    <a:pt x="5470" y="3076"/>
                  </a:lnTo>
                  <a:lnTo>
                    <a:pt x="4934" y="3634"/>
                  </a:lnTo>
                  <a:lnTo>
                    <a:pt x="4686" y="3902"/>
                  </a:lnTo>
                  <a:lnTo>
                    <a:pt x="4438" y="4170"/>
                  </a:lnTo>
                  <a:lnTo>
                    <a:pt x="4232" y="4439"/>
                  </a:lnTo>
                  <a:lnTo>
                    <a:pt x="4046" y="4707"/>
                  </a:lnTo>
                  <a:lnTo>
                    <a:pt x="3902" y="4955"/>
                  </a:lnTo>
                  <a:lnTo>
                    <a:pt x="3757" y="5223"/>
                  </a:lnTo>
                  <a:lnTo>
                    <a:pt x="3530" y="5718"/>
                  </a:lnTo>
                  <a:lnTo>
                    <a:pt x="3344" y="6152"/>
                  </a:lnTo>
                  <a:lnTo>
                    <a:pt x="3220" y="6565"/>
                  </a:lnTo>
                  <a:lnTo>
                    <a:pt x="3138" y="6895"/>
                  </a:lnTo>
                  <a:lnTo>
                    <a:pt x="3097" y="7143"/>
                  </a:lnTo>
                  <a:lnTo>
                    <a:pt x="3055" y="7370"/>
                  </a:lnTo>
                  <a:lnTo>
                    <a:pt x="0" y="8422"/>
                  </a:lnTo>
                  <a:lnTo>
                    <a:pt x="2147" y="15420"/>
                  </a:lnTo>
                  <a:lnTo>
                    <a:pt x="3551" y="14945"/>
                  </a:lnTo>
                  <a:lnTo>
                    <a:pt x="4851" y="14512"/>
                  </a:lnTo>
                  <a:lnTo>
                    <a:pt x="6193" y="14037"/>
                  </a:lnTo>
                  <a:lnTo>
                    <a:pt x="7018" y="13665"/>
                  </a:lnTo>
                  <a:lnTo>
                    <a:pt x="8628" y="12943"/>
                  </a:lnTo>
                  <a:lnTo>
                    <a:pt x="13108" y="10879"/>
                  </a:lnTo>
                  <a:lnTo>
                    <a:pt x="17463" y="8835"/>
                  </a:lnTo>
                  <a:lnTo>
                    <a:pt x="18949" y="8113"/>
                  </a:lnTo>
                  <a:lnTo>
                    <a:pt x="19403" y="7906"/>
                  </a:lnTo>
                  <a:lnTo>
                    <a:pt x="19589" y="7783"/>
                  </a:lnTo>
                  <a:lnTo>
                    <a:pt x="19754" y="7659"/>
                  </a:lnTo>
                  <a:lnTo>
                    <a:pt x="19857" y="7555"/>
                  </a:lnTo>
                  <a:lnTo>
                    <a:pt x="19940" y="7452"/>
                  </a:lnTo>
                  <a:lnTo>
                    <a:pt x="19981" y="7349"/>
                  </a:lnTo>
                  <a:lnTo>
                    <a:pt x="20002" y="7246"/>
                  </a:lnTo>
                  <a:lnTo>
                    <a:pt x="19981" y="7163"/>
                  </a:lnTo>
                  <a:lnTo>
                    <a:pt x="19961" y="7081"/>
                  </a:lnTo>
                  <a:lnTo>
                    <a:pt x="19919" y="6998"/>
                  </a:lnTo>
                  <a:lnTo>
                    <a:pt x="19816" y="6874"/>
                  </a:lnTo>
                  <a:lnTo>
                    <a:pt x="19713" y="6771"/>
                  </a:lnTo>
                  <a:lnTo>
                    <a:pt x="19589" y="6709"/>
                  </a:lnTo>
                  <a:lnTo>
                    <a:pt x="15296" y="7514"/>
                  </a:lnTo>
                  <a:lnTo>
                    <a:pt x="16658" y="7081"/>
                  </a:lnTo>
                  <a:lnTo>
                    <a:pt x="16968" y="6957"/>
                  </a:lnTo>
                  <a:lnTo>
                    <a:pt x="17401" y="6750"/>
                  </a:lnTo>
                  <a:lnTo>
                    <a:pt x="17876" y="6503"/>
                  </a:lnTo>
                  <a:lnTo>
                    <a:pt x="18412" y="6193"/>
                  </a:lnTo>
                  <a:lnTo>
                    <a:pt x="18908" y="5884"/>
                  </a:lnTo>
                  <a:lnTo>
                    <a:pt x="19362" y="5574"/>
                  </a:lnTo>
                  <a:lnTo>
                    <a:pt x="19548" y="5409"/>
                  </a:lnTo>
                  <a:lnTo>
                    <a:pt x="19713" y="5264"/>
                  </a:lnTo>
                  <a:lnTo>
                    <a:pt x="19837" y="5140"/>
                  </a:lnTo>
                  <a:lnTo>
                    <a:pt x="19919" y="5017"/>
                  </a:lnTo>
                  <a:lnTo>
                    <a:pt x="20002" y="4872"/>
                  </a:lnTo>
                  <a:lnTo>
                    <a:pt x="20043" y="4707"/>
                  </a:lnTo>
                  <a:lnTo>
                    <a:pt x="20064" y="4583"/>
                  </a:lnTo>
                  <a:lnTo>
                    <a:pt x="20064" y="4459"/>
                  </a:lnTo>
                  <a:lnTo>
                    <a:pt x="20043" y="4335"/>
                  </a:lnTo>
                  <a:lnTo>
                    <a:pt x="20022" y="4232"/>
                  </a:lnTo>
                  <a:lnTo>
                    <a:pt x="19919" y="4046"/>
                  </a:lnTo>
                  <a:lnTo>
                    <a:pt x="19816" y="3902"/>
                  </a:lnTo>
                  <a:lnTo>
                    <a:pt x="19713" y="3799"/>
                  </a:lnTo>
                  <a:lnTo>
                    <a:pt x="19672" y="3716"/>
                  </a:lnTo>
                  <a:lnTo>
                    <a:pt x="19672" y="3696"/>
                  </a:lnTo>
                  <a:lnTo>
                    <a:pt x="19713" y="3675"/>
                  </a:lnTo>
                  <a:lnTo>
                    <a:pt x="19775" y="3634"/>
                  </a:lnTo>
                  <a:lnTo>
                    <a:pt x="19857" y="3592"/>
                  </a:lnTo>
                  <a:lnTo>
                    <a:pt x="20002" y="3448"/>
                  </a:lnTo>
                  <a:lnTo>
                    <a:pt x="20126" y="3262"/>
                  </a:lnTo>
                  <a:lnTo>
                    <a:pt x="20208" y="3076"/>
                  </a:lnTo>
                  <a:lnTo>
                    <a:pt x="20250" y="2973"/>
                  </a:lnTo>
                  <a:lnTo>
                    <a:pt x="20250" y="2870"/>
                  </a:lnTo>
                  <a:lnTo>
                    <a:pt x="20229" y="2787"/>
                  </a:lnTo>
                  <a:lnTo>
                    <a:pt x="20208" y="2705"/>
                  </a:lnTo>
                  <a:lnTo>
                    <a:pt x="20146" y="2643"/>
                  </a:lnTo>
                  <a:lnTo>
                    <a:pt x="20064" y="2581"/>
                  </a:lnTo>
                  <a:lnTo>
                    <a:pt x="19940" y="2540"/>
                  </a:lnTo>
                  <a:lnTo>
                    <a:pt x="19775" y="2519"/>
                  </a:lnTo>
                  <a:lnTo>
                    <a:pt x="19568" y="2540"/>
                  </a:lnTo>
                  <a:lnTo>
                    <a:pt x="19259" y="2581"/>
                  </a:lnTo>
                  <a:lnTo>
                    <a:pt x="18867" y="2684"/>
                  </a:lnTo>
                  <a:lnTo>
                    <a:pt x="18392" y="2787"/>
                  </a:lnTo>
                  <a:lnTo>
                    <a:pt x="17318" y="3097"/>
                  </a:lnTo>
                  <a:lnTo>
                    <a:pt x="16142" y="3448"/>
                  </a:lnTo>
                  <a:lnTo>
                    <a:pt x="14057" y="4129"/>
                  </a:lnTo>
                  <a:lnTo>
                    <a:pt x="13128" y="4439"/>
                  </a:lnTo>
                  <a:lnTo>
                    <a:pt x="14429" y="3221"/>
                  </a:lnTo>
                  <a:lnTo>
                    <a:pt x="15399" y="2313"/>
                  </a:lnTo>
                  <a:lnTo>
                    <a:pt x="15956" y="1755"/>
                  </a:lnTo>
                  <a:lnTo>
                    <a:pt x="16142" y="1569"/>
                  </a:lnTo>
                  <a:lnTo>
                    <a:pt x="16369" y="1404"/>
                  </a:lnTo>
                  <a:lnTo>
                    <a:pt x="16575" y="1198"/>
                  </a:lnTo>
                  <a:lnTo>
                    <a:pt x="16782" y="1012"/>
                  </a:lnTo>
                  <a:lnTo>
                    <a:pt x="16864" y="909"/>
                  </a:lnTo>
                  <a:lnTo>
                    <a:pt x="16926" y="806"/>
                  </a:lnTo>
                  <a:lnTo>
                    <a:pt x="16968" y="703"/>
                  </a:lnTo>
                  <a:lnTo>
                    <a:pt x="16988" y="599"/>
                  </a:lnTo>
                  <a:lnTo>
                    <a:pt x="16968" y="496"/>
                  </a:lnTo>
                  <a:lnTo>
                    <a:pt x="16926" y="393"/>
                  </a:lnTo>
                  <a:lnTo>
                    <a:pt x="16844" y="290"/>
                  </a:lnTo>
                  <a:lnTo>
                    <a:pt x="16720" y="187"/>
                  </a:lnTo>
                  <a:lnTo>
                    <a:pt x="16658" y="145"/>
                  </a:lnTo>
                  <a:lnTo>
                    <a:pt x="16555" y="125"/>
                  </a:lnTo>
                  <a:lnTo>
                    <a:pt x="16452" y="125"/>
                  </a:lnTo>
                  <a:lnTo>
                    <a:pt x="16328" y="145"/>
                  </a:lnTo>
                  <a:lnTo>
                    <a:pt x="16039" y="207"/>
                  </a:lnTo>
                  <a:lnTo>
                    <a:pt x="15688" y="352"/>
                  </a:lnTo>
                  <a:lnTo>
                    <a:pt x="15296" y="517"/>
                  </a:lnTo>
                  <a:lnTo>
                    <a:pt x="14883" y="723"/>
                  </a:lnTo>
                  <a:lnTo>
                    <a:pt x="14449" y="971"/>
                  </a:lnTo>
                  <a:lnTo>
                    <a:pt x="13995" y="1239"/>
                  </a:lnTo>
                  <a:lnTo>
                    <a:pt x="13520" y="1528"/>
                  </a:lnTo>
                  <a:lnTo>
                    <a:pt x="13066" y="1817"/>
                  </a:lnTo>
                  <a:lnTo>
                    <a:pt x="12199" y="2416"/>
                  </a:lnTo>
                  <a:lnTo>
                    <a:pt x="11828" y="2725"/>
                  </a:lnTo>
                  <a:lnTo>
                    <a:pt x="11477" y="2994"/>
                  </a:lnTo>
                  <a:lnTo>
                    <a:pt x="11188" y="3262"/>
                  </a:lnTo>
                  <a:lnTo>
                    <a:pt x="10961" y="3468"/>
                  </a:lnTo>
                  <a:lnTo>
                    <a:pt x="10755" y="3675"/>
                  </a:lnTo>
                  <a:lnTo>
                    <a:pt x="10527" y="3840"/>
                  </a:lnTo>
                  <a:lnTo>
                    <a:pt x="10280" y="4005"/>
                  </a:lnTo>
                  <a:lnTo>
                    <a:pt x="10032" y="4129"/>
                  </a:lnTo>
                  <a:lnTo>
                    <a:pt x="9764" y="4253"/>
                  </a:lnTo>
                  <a:lnTo>
                    <a:pt x="9516" y="4356"/>
                  </a:lnTo>
                  <a:lnTo>
                    <a:pt x="9268" y="4439"/>
                  </a:lnTo>
                  <a:lnTo>
                    <a:pt x="9021" y="4501"/>
                  </a:lnTo>
                  <a:lnTo>
                    <a:pt x="8567" y="4604"/>
                  </a:lnTo>
                  <a:lnTo>
                    <a:pt x="8195" y="4666"/>
                  </a:lnTo>
                  <a:lnTo>
                    <a:pt x="7844" y="4686"/>
                  </a:lnTo>
                  <a:lnTo>
                    <a:pt x="8009" y="4273"/>
                  </a:lnTo>
                  <a:lnTo>
                    <a:pt x="8340" y="3303"/>
                  </a:lnTo>
                  <a:lnTo>
                    <a:pt x="8525" y="2746"/>
                  </a:lnTo>
                  <a:lnTo>
                    <a:pt x="8670" y="2168"/>
                  </a:lnTo>
                  <a:lnTo>
                    <a:pt x="8711" y="1920"/>
                  </a:lnTo>
                  <a:lnTo>
                    <a:pt x="8752" y="1673"/>
                  </a:lnTo>
                  <a:lnTo>
                    <a:pt x="8773" y="1466"/>
                  </a:lnTo>
                  <a:lnTo>
                    <a:pt x="8773" y="1301"/>
                  </a:lnTo>
                  <a:lnTo>
                    <a:pt x="8732" y="1053"/>
                  </a:lnTo>
                  <a:lnTo>
                    <a:pt x="8670" y="847"/>
                  </a:lnTo>
                  <a:lnTo>
                    <a:pt x="8587" y="661"/>
                  </a:lnTo>
                  <a:lnTo>
                    <a:pt x="8484" y="476"/>
                  </a:lnTo>
                  <a:lnTo>
                    <a:pt x="8381" y="331"/>
                  </a:lnTo>
                  <a:lnTo>
                    <a:pt x="8278" y="207"/>
                  </a:lnTo>
                  <a:lnTo>
                    <a:pt x="8154" y="125"/>
                  </a:lnTo>
                  <a:lnTo>
                    <a:pt x="8030" y="42"/>
                  </a:lnTo>
                  <a:lnTo>
                    <a:pt x="7906" y="1"/>
                  </a:ln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"/>
            <p:cNvSpPr/>
            <p:nvPr/>
          </p:nvSpPr>
          <p:spPr>
            <a:xfrm>
              <a:off x="3347100" y="1627275"/>
              <a:ext cx="171850" cy="84125"/>
            </a:xfrm>
            <a:custGeom>
              <a:rect b="b" l="l" r="r" t="t"/>
              <a:pathLst>
                <a:path extrusionOk="0" h="3365" w="6874">
                  <a:moveTo>
                    <a:pt x="6833" y="0"/>
                  </a:moveTo>
                  <a:lnTo>
                    <a:pt x="6791" y="21"/>
                  </a:lnTo>
                  <a:lnTo>
                    <a:pt x="6585" y="103"/>
                  </a:lnTo>
                  <a:lnTo>
                    <a:pt x="5842" y="454"/>
                  </a:lnTo>
                  <a:lnTo>
                    <a:pt x="3427" y="1652"/>
                  </a:lnTo>
                  <a:lnTo>
                    <a:pt x="991" y="2828"/>
                  </a:lnTo>
                  <a:lnTo>
                    <a:pt x="269" y="3200"/>
                  </a:lnTo>
                  <a:lnTo>
                    <a:pt x="62" y="3303"/>
                  </a:lnTo>
                  <a:lnTo>
                    <a:pt x="21" y="3323"/>
                  </a:lnTo>
                  <a:lnTo>
                    <a:pt x="0" y="3344"/>
                  </a:lnTo>
                  <a:lnTo>
                    <a:pt x="21" y="3365"/>
                  </a:lnTo>
                  <a:lnTo>
                    <a:pt x="83" y="3344"/>
                  </a:lnTo>
                  <a:lnTo>
                    <a:pt x="310" y="3303"/>
                  </a:lnTo>
                  <a:lnTo>
                    <a:pt x="640" y="3179"/>
                  </a:lnTo>
                  <a:lnTo>
                    <a:pt x="1074" y="3014"/>
                  </a:lnTo>
                  <a:lnTo>
                    <a:pt x="1610" y="2787"/>
                  </a:lnTo>
                  <a:lnTo>
                    <a:pt x="2188" y="2539"/>
                  </a:lnTo>
                  <a:lnTo>
                    <a:pt x="2849" y="2230"/>
                  </a:lnTo>
                  <a:lnTo>
                    <a:pt x="3551" y="1899"/>
                  </a:lnTo>
                  <a:lnTo>
                    <a:pt x="4232" y="1548"/>
                  </a:lnTo>
                  <a:lnTo>
                    <a:pt x="4872" y="1218"/>
                  </a:lnTo>
                  <a:lnTo>
                    <a:pt x="5924" y="640"/>
                  </a:lnTo>
                  <a:lnTo>
                    <a:pt x="6626" y="207"/>
                  </a:lnTo>
                  <a:lnTo>
                    <a:pt x="6812" y="83"/>
                  </a:lnTo>
                  <a:lnTo>
                    <a:pt x="6853" y="42"/>
                  </a:lnTo>
                  <a:lnTo>
                    <a:pt x="6874" y="21"/>
                  </a:lnTo>
                  <a:lnTo>
                    <a:pt x="6833" y="0"/>
                  </a:lnTo>
                  <a:close/>
                </a:path>
              </a:pathLst>
            </a:custGeom>
            <a:solidFill>
              <a:srgbClr val="FF9A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"/>
            <p:cNvSpPr/>
            <p:nvPr/>
          </p:nvSpPr>
          <p:spPr>
            <a:xfrm>
              <a:off x="1560600" y="1658750"/>
              <a:ext cx="1599725" cy="588300"/>
            </a:xfrm>
            <a:custGeom>
              <a:rect b="b" l="l" r="r" t="t"/>
              <a:pathLst>
                <a:path extrusionOk="0" h="23532" w="63989">
                  <a:moveTo>
                    <a:pt x="7411" y="0"/>
                  </a:moveTo>
                  <a:lnTo>
                    <a:pt x="6833" y="83"/>
                  </a:lnTo>
                  <a:lnTo>
                    <a:pt x="6255" y="186"/>
                  </a:lnTo>
                  <a:lnTo>
                    <a:pt x="5677" y="351"/>
                  </a:lnTo>
                  <a:lnTo>
                    <a:pt x="5099" y="537"/>
                  </a:lnTo>
                  <a:lnTo>
                    <a:pt x="4541" y="785"/>
                  </a:lnTo>
                  <a:lnTo>
                    <a:pt x="4005" y="1053"/>
                  </a:lnTo>
                  <a:lnTo>
                    <a:pt x="3489" y="1383"/>
                  </a:lnTo>
                  <a:lnTo>
                    <a:pt x="2993" y="1734"/>
                  </a:lnTo>
                  <a:lnTo>
                    <a:pt x="2539" y="2106"/>
                  </a:lnTo>
                  <a:lnTo>
                    <a:pt x="2106" y="2519"/>
                  </a:lnTo>
                  <a:lnTo>
                    <a:pt x="1693" y="2952"/>
                  </a:lnTo>
                  <a:lnTo>
                    <a:pt x="1321" y="3427"/>
                  </a:lnTo>
                  <a:lnTo>
                    <a:pt x="991" y="3922"/>
                  </a:lnTo>
                  <a:lnTo>
                    <a:pt x="702" y="4438"/>
                  </a:lnTo>
                  <a:lnTo>
                    <a:pt x="578" y="4707"/>
                  </a:lnTo>
                  <a:lnTo>
                    <a:pt x="454" y="4975"/>
                  </a:lnTo>
                  <a:lnTo>
                    <a:pt x="351" y="5243"/>
                  </a:lnTo>
                  <a:lnTo>
                    <a:pt x="269" y="5532"/>
                  </a:lnTo>
                  <a:lnTo>
                    <a:pt x="186" y="5821"/>
                  </a:lnTo>
                  <a:lnTo>
                    <a:pt x="124" y="6110"/>
                  </a:lnTo>
                  <a:lnTo>
                    <a:pt x="62" y="6399"/>
                  </a:lnTo>
                  <a:lnTo>
                    <a:pt x="42" y="6688"/>
                  </a:lnTo>
                  <a:lnTo>
                    <a:pt x="21" y="6977"/>
                  </a:lnTo>
                  <a:lnTo>
                    <a:pt x="0" y="7287"/>
                  </a:lnTo>
                  <a:lnTo>
                    <a:pt x="21" y="7576"/>
                  </a:lnTo>
                  <a:lnTo>
                    <a:pt x="42" y="7885"/>
                  </a:lnTo>
                  <a:lnTo>
                    <a:pt x="83" y="8195"/>
                  </a:lnTo>
                  <a:lnTo>
                    <a:pt x="124" y="8505"/>
                  </a:lnTo>
                  <a:lnTo>
                    <a:pt x="207" y="8814"/>
                  </a:lnTo>
                  <a:lnTo>
                    <a:pt x="310" y="9124"/>
                  </a:lnTo>
                  <a:lnTo>
                    <a:pt x="413" y="9433"/>
                  </a:lnTo>
                  <a:lnTo>
                    <a:pt x="537" y="9764"/>
                  </a:lnTo>
                  <a:lnTo>
                    <a:pt x="682" y="10073"/>
                  </a:lnTo>
                  <a:lnTo>
                    <a:pt x="847" y="10383"/>
                  </a:lnTo>
                  <a:lnTo>
                    <a:pt x="1032" y="10693"/>
                  </a:lnTo>
                  <a:lnTo>
                    <a:pt x="1239" y="11023"/>
                  </a:lnTo>
                  <a:lnTo>
                    <a:pt x="1466" y="11332"/>
                  </a:lnTo>
                  <a:lnTo>
                    <a:pt x="1714" y="11642"/>
                  </a:lnTo>
                  <a:lnTo>
                    <a:pt x="1982" y="11952"/>
                  </a:lnTo>
                  <a:lnTo>
                    <a:pt x="2271" y="12261"/>
                  </a:lnTo>
                  <a:lnTo>
                    <a:pt x="2580" y="12571"/>
                  </a:lnTo>
                  <a:lnTo>
                    <a:pt x="2911" y="12881"/>
                  </a:lnTo>
                  <a:lnTo>
                    <a:pt x="3840" y="13438"/>
                  </a:lnTo>
                  <a:lnTo>
                    <a:pt x="4934" y="14057"/>
                  </a:lnTo>
                  <a:lnTo>
                    <a:pt x="6378" y="14841"/>
                  </a:lnTo>
                  <a:lnTo>
                    <a:pt x="8154" y="15791"/>
                  </a:lnTo>
                  <a:lnTo>
                    <a:pt x="10156" y="16823"/>
                  </a:lnTo>
                  <a:lnTo>
                    <a:pt x="11250" y="17360"/>
                  </a:lnTo>
                  <a:lnTo>
                    <a:pt x="12385" y="17896"/>
                  </a:lnTo>
                  <a:lnTo>
                    <a:pt x="13582" y="18454"/>
                  </a:lnTo>
                  <a:lnTo>
                    <a:pt x="14779" y="18990"/>
                  </a:lnTo>
                  <a:lnTo>
                    <a:pt x="16039" y="19527"/>
                  </a:lnTo>
                  <a:lnTo>
                    <a:pt x="17298" y="20064"/>
                  </a:lnTo>
                  <a:lnTo>
                    <a:pt x="18577" y="20559"/>
                  </a:lnTo>
                  <a:lnTo>
                    <a:pt x="19878" y="21054"/>
                  </a:lnTo>
                  <a:lnTo>
                    <a:pt x="21178" y="21509"/>
                  </a:lnTo>
                  <a:lnTo>
                    <a:pt x="22479" y="21942"/>
                  </a:lnTo>
                  <a:lnTo>
                    <a:pt x="23779" y="22314"/>
                  </a:lnTo>
                  <a:lnTo>
                    <a:pt x="25059" y="22664"/>
                  </a:lnTo>
                  <a:lnTo>
                    <a:pt x="26318" y="22953"/>
                  </a:lnTo>
                  <a:lnTo>
                    <a:pt x="26937" y="23077"/>
                  </a:lnTo>
                  <a:lnTo>
                    <a:pt x="27556" y="23181"/>
                  </a:lnTo>
                  <a:lnTo>
                    <a:pt x="28155" y="23284"/>
                  </a:lnTo>
                  <a:lnTo>
                    <a:pt x="28754" y="23366"/>
                  </a:lnTo>
                  <a:lnTo>
                    <a:pt x="29332" y="23428"/>
                  </a:lnTo>
                  <a:lnTo>
                    <a:pt x="29930" y="23490"/>
                  </a:lnTo>
                  <a:lnTo>
                    <a:pt x="30487" y="23511"/>
                  </a:lnTo>
                  <a:lnTo>
                    <a:pt x="31045" y="23531"/>
                  </a:lnTo>
                  <a:lnTo>
                    <a:pt x="31581" y="23531"/>
                  </a:lnTo>
                  <a:lnTo>
                    <a:pt x="32118" y="23490"/>
                  </a:lnTo>
                  <a:lnTo>
                    <a:pt x="32634" y="23449"/>
                  </a:lnTo>
                  <a:lnTo>
                    <a:pt x="33150" y="23387"/>
                  </a:lnTo>
                  <a:lnTo>
                    <a:pt x="33646" y="23304"/>
                  </a:lnTo>
                  <a:lnTo>
                    <a:pt x="34100" y="23201"/>
                  </a:lnTo>
                  <a:lnTo>
                    <a:pt x="35070" y="22933"/>
                  </a:lnTo>
                  <a:lnTo>
                    <a:pt x="36081" y="22644"/>
                  </a:lnTo>
                  <a:lnTo>
                    <a:pt x="37134" y="22314"/>
                  </a:lnTo>
                  <a:lnTo>
                    <a:pt x="38249" y="21963"/>
                  </a:lnTo>
                  <a:lnTo>
                    <a:pt x="39384" y="21570"/>
                  </a:lnTo>
                  <a:lnTo>
                    <a:pt x="40540" y="21178"/>
                  </a:lnTo>
                  <a:lnTo>
                    <a:pt x="42955" y="20311"/>
                  </a:lnTo>
                  <a:lnTo>
                    <a:pt x="45432" y="19383"/>
                  </a:lnTo>
                  <a:lnTo>
                    <a:pt x="47929" y="18412"/>
                  </a:lnTo>
                  <a:lnTo>
                    <a:pt x="50386" y="17422"/>
                  </a:lnTo>
                  <a:lnTo>
                    <a:pt x="52780" y="16451"/>
                  </a:lnTo>
                  <a:lnTo>
                    <a:pt x="55051" y="15502"/>
                  </a:lnTo>
                  <a:lnTo>
                    <a:pt x="57156" y="14594"/>
                  </a:lnTo>
                  <a:lnTo>
                    <a:pt x="60727" y="13066"/>
                  </a:lnTo>
                  <a:lnTo>
                    <a:pt x="63121" y="12014"/>
                  </a:lnTo>
                  <a:lnTo>
                    <a:pt x="63988" y="11621"/>
                  </a:lnTo>
                  <a:lnTo>
                    <a:pt x="59385" y="847"/>
                  </a:lnTo>
                  <a:lnTo>
                    <a:pt x="32820" y="10404"/>
                  </a:lnTo>
                  <a:lnTo>
                    <a:pt x="29786" y="8979"/>
                  </a:lnTo>
                  <a:lnTo>
                    <a:pt x="26607" y="7514"/>
                  </a:lnTo>
                  <a:lnTo>
                    <a:pt x="22809" y="5801"/>
                  </a:lnTo>
                  <a:lnTo>
                    <a:pt x="18825" y="4025"/>
                  </a:lnTo>
                  <a:lnTo>
                    <a:pt x="16906" y="3158"/>
                  </a:lnTo>
                  <a:lnTo>
                    <a:pt x="15068" y="2374"/>
                  </a:lnTo>
                  <a:lnTo>
                    <a:pt x="13376" y="1652"/>
                  </a:lnTo>
                  <a:lnTo>
                    <a:pt x="11890" y="1053"/>
                  </a:lnTo>
                  <a:lnTo>
                    <a:pt x="10672" y="578"/>
                  </a:lnTo>
                  <a:lnTo>
                    <a:pt x="10156" y="393"/>
                  </a:lnTo>
                  <a:lnTo>
                    <a:pt x="9722" y="269"/>
                  </a:lnTo>
                  <a:lnTo>
                    <a:pt x="9454" y="186"/>
                  </a:lnTo>
                  <a:lnTo>
                    <a:pt x="9165" y="124"/>
                  </a:lnTo>
                  <a:lnTo>
                    <a:pt x="8876" y="62"/>
                  </a:lnTo>
                  <a:lnTo>
                    <a:pt x="8587" y="21"/>
                  </a:lnTo>
                  <a:lnTo>
                    <a:pt x="82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"/>
            <p:cNvSpPr/>
            <p:nvPr/>
          </p:nvSpPr>
          <p:spPr>
            <a:xfrm>
              <a:off x="1633350" y="1675775"/>
              <a:ext cx="1531600" cy="573850"/>
            </a:xfrm>
            <a:custGeom>
              <a:rect b="b" l="l" r="r" t="t"/>
              <a:pathLst>
                <a:path extrusionOk="0" h="22954" w="61264">
                  <a:moveTo>
                    <a:pt x="56558" y="1"/>
                  </a:moveTo>
                  <a:lnTo>
                    <a:pt x="56434" y="42"/>
                  </a:lnTo>
                  <a:lnTo>
                    <a:pt x="29924" y="9607"/>
                  </a:lnTo>
                  <a:lnTo>
                    <a:pt x="29924" y="9607"/>
                  </a:lnTo>
                  <a:lnTo>
                    <a:pt x="26525" y="8009"/>
                  </a:lnTo>
                  <a:lnTo>
                    <a:pt x="23470" y="6585"/>
                  </a:lnTo>
                  <a:lnTo>
                    <a:pt x="20786" y="5367"/>
                  </a:lnTo>
                  <a:lnTo>
                    <a:pt x="18557" y="4356"/>
                  </a:lnTo>
                  <a:lnTo>
                    <a:pt x="16761" y="3592"/>
                  </a:lnTo>
                  <a:lnTo>
                    <a:pt x="15420" y="3035"/>
                  </a:lnTo>
                  <a:lnTo>
                    <a:pt x="14945" y="2849"/>
                  </a:lnTo>
                  <a:lnTo>
                    <a:pt x="14615" y="2725"/>
                  </a:lnTo>
                  <a:lnTo>
                    <a:pt x="14326" y="2622"/>
                  </a:lnTo>
                  <a:lnTo>
                    <a:pt x="14594" y="2746"/>
                  </a:lnTo>
                  <a:lnTo>
                    <a:pt x="15399" y="3097"/>
                  </a:lnTo>
                  <a:lnTo>
                    <a:pt x="16720" y="3654"/>
                  </a:lnTo>
                  <a:lnTo>
                    <a:pt x="18516" y="4459"/>
                  </a:lnTo>
                  <a:lnTo>
                    <a:pt x="20745" y="5491"/>
                  </a:lnTo>
                  <a:lnTo>
                    <a:pt x="23408" y="6730"/>
                  </a:lnTo>
                  <a:lnTo>
                    <a:pt x="26442" y="8154"/>
                  </a:lnTo>
                  <a:lnTo>
                    <a:pt x="29869" y="9805"/>
                  </a:lnTo>
                  <a:lnTo>
                    <a:pt x="29910" y="9826"/>
                  </a:lnTo>
                  <a:lnTo>
                    <a:pt x="29951" y="9805"/>
                  </a:lnTo>
                  <a:lnTo>
                    <a:pt x="56404" y="330"/>
                  </a:lnTo>
                  <a:lnTo>
                    <a:pt x="56404" y="330"/>
                  </a:lnTo>
                  <a:lnTo>
                    <a:pt x="60908" y="10873"/>
                  </a:lnTo>
                  <a:lnTo>
                    <a:pt x="60908" y="10873"/>
                  </a:lnTo>
                  <a:lnTo>
                    <a:pt x="57177" y="12509"/>
                  </a:lnTo>
                  <a:lnTo>
                    <a:pt x="54267" y="13768"/>
                  </a:lnTo>
                  <a:lnTo>
                    <a:pt x="51397" y="14965"/>
                  </a:lnTo>
                  <a:lnTo>
                    <a:pt x="48570" y="16142"/>
                  </a:lnTo>
                  <a:lnTo>
                    <a:pt x="45783" y="17277"/>
                  </a:lnTo>
                  <a:lnTo>
                    <a:pt x="43017" y="18351"/>
                  </a:lnTo>
                  <a:lnTo>
                    <a:pt x="40292" y="19383"/>
                  </a:lnTo>
                  <a:lnTo>
                    <a:pt x="38951" y="19878"/>
                  </a:lnTo>
                  <a:lnTo>
                    <a:pt x="37630" y="20353"/>
                  </a:lnTo>
                  <a:lnTo>
                    <a:pt x="36309" y="20807"/>
                  </a:lnTo>
                  <a:lnTo>
                    <a:pt x="34988" y="21261"/>
                  </a:lnTo>
                  <a:lnTo>
                    <a:pt x="33687" y="21674"/>
                  </a:lnTo>
                  <a:lnTo>
                    <a:pt x="33047" y="21860"/>
                  </a:lnTo>
                  <a:lnTo>
                    <a:pt x="32387" y="22045"/>
                  </a:lnTo>
                  <a:lnTo>
                    <a:pt x="31128" y="22396"/>
                  </a:lnTo>
                  <a:lnTo>
                    <a:pt x="30488" y="22541"/>
                  </a:lnTo>
                  <a:lnTo>
                    <a:pt x="30158" y="22582"/>
                  </a:lnTo>
                  <a:lnTo>
                    <a:pt x="29848" y="22623"/>
                  </a:lnTo>
                  <a:lnTo>
                    <a:pt x="29208" y="22685"/>
                  </a:lnTo>
                  <a:lnTo>
                    <a:pt x="28568" y="22706"/>
                  </a:lnTo>
                  <a:lnTo>
                    <a:pt x="27928" y="22727"/>
                  </a:lnTo>
                  <a:lnTo>
                    <a:pt x="27309" y="22706"/>
                  </a:lnTo>
                  <a:lnTo>
                    <a:pt x="26669" y="22644"/>
                  </a:lnTo>
                  <a:lnTo>
                    <a:pt x="26050" y="22582"/>
                  </a:lnTo>
                  <a:lnTo>
                    <a:pt x="25451" y="22520"/>
                  </a:lnTo>
                  <a:lnTo>
                    <a:pt x="24832" y="22417"/>
                  </a:lnTo>
                  <a:lnTo>
                    <a:pt x="23656" y="22211"/>
                  </a:lnTo>
                  <a:lnTo>
                    <a:pt x="22500" y="21942"/>
                  </a:lnTo>
                  <a:lnTo>
                    <a:pt x="21364" y="21653"/>
                  </a:lnTo>
                  <a:lnTo>
                    <a:pt x="20270" y="21344"/>
                  </a:lnTo>
                  <a:lnTo>
                    <a:pt x="19197" y="21013"/>
                  </a:lnTo>
                  <a:lnTo>
                    <a:pt x="18144" y="20683"/>
                  </a:lnTo>
                  <a:lnTo>
                    <a:pt x="17133" y="20332"/>
                  </a:lnTo>
                  <a:lnTo>
                    <a:pt x="16142" y="19961"/>
                  </a:lnTo>
                  <a:lnTo>
                    <a:pt x="14264" y="19218"/>
                  </a:lnTo>
                  <a:lnTo>
                    <a:pt x="12489" y="18474"/>
                  </a:lnTo>
                  <a:lnTo>
                    <a:pt x="10817" y="17752"/>
                  </a:lnTo>
                  <a:lnTo>
                    <a:pt x="9269" y="17030"/>
                  </a:lnTo>
                  <a:lnTo>
                    <a:pt x="7844" y="16348"/>
                  </a:lnTo>
                  <a:lnTo>
                    <a:pt x="6523" y="15688"/>
                  </a:lnTo>
                  <a:lnTo>
                    <a:pt x="4212" y="14511"/>
                  </a:lnTo>
                  <a:lnTo>
                    <a:pt x="2395" y="13541"/>
                  </a:lnTo>
                  <a:lnTo>
                    <a:pt x="1074" y="12798"/>
                  </a:lnTo>
                  <a:lnTo>
                    <a:pt x="269" y="12344"/>
                  </a:lnTo>
                  <a:lnTo>
                    <a:pt x="1" y="12200"/>
                  </a:lnTo>
                  <a:lnTo>
                    <a:pt x="269" y="12365"/>
                  </a:lnTo>
                  <a:lnTo>
                    <a:pt x="1053" y="12860"/>
                  </a:lnTo>
                  <a:lnTo>
                    <a:pt x="2354" y="13603"/>
                  </a:lnTo>
                  <a:lnTo>
                    <a:pt x="4170" y="14594"/>
                  </a:lnTo>
                  <a:lnTo>
                    <a:pt x="5244" y="15172"/>
                  </a:lnTo>
                  <a:lnTo>
                    <a:pt x="6461" y="15812"/>
                  </a:lnTo>
                  <a:lnTo>
                    <a:pt x="7762" y="16472"/>
                  </a:lnTo>
                  <a:lnTo>
                    <a:pt x="9207" y="17174"/>
                  </a:lnTo>
                  <a:lnTo>
                    <a:pt x="10755" y="17897"/>
                  </a:lnTo>
                  <a:lnTo>
                    <a:pt x="12406" y="18640"/>
                  </a:lnTo>
                  <a:lnTo>
                    <a:pt x="14181" y="19403"/>
                  </a:lnTo>
                  <a:lnTo>
                    <a:pt x="16080" y="20146"/>
                  </a:lnTo>
                  <a:lnTo>
                    <a:pt x="17071" y="20518"/>
                  </a:lnTo>
                  <a:lnTo>
                    <a:pt x="18082" y="20869"/>
                  </a:lnTo>
                  <a:lnTo>
                    <a:pt x="19135" y="21220"/>
                  </a:lnTo>
                  <a:lnTo>
                    <a:pt x="20209" y="21550"/>
                  </a:lnTo>
                  <a:lnTo>
                    <a:pt x="21303" y="21880"/>
                  </a:lnTo>
                  <a:lnTo>
                    <a:pt x="22438" y="22169"/>
                  </a:lnTo>
                  <a:lnTo>
                    <a:pt x="23614" y="22417"/>
                  </a:lnTo>
                  <a:lnTo>
                    <a:pt x="24812" y="22644"/>
                  </a:lnTo>
                  <a:lnTo>
                    <a:pt x="25410" y="22747"/>
                  </a:lnTo>
                  <a:lnTo>
                    <a:pt x="26029" y="22830"/>
                  </a:lnTo>
                  <a:lnTo>
                    <a:pt x="26649" y="22892"/>
                  </a:lnTo>
                  <a:lnTo>
                    <a:pt x="27288" y="22933"/>
                  </a:lnTo>
                  <a:lnTo>
                    <a:pt x="27928" y="22954"/>
                  </a:lnTo>
                  <a:lnTo>
                    <a:pt x="28568" y="22954"/>
                  </a:lnTo>
                  <a:lnTo>
                    <a:pt x="29208" y="22933"/>
                  </a:lnTo>
                  <a:lnTo>
                    <a:pt x="29869" y="22871"/>
                  </a:lnTo>
                  <a:lnTo>
                    <a:pt x="30199" y="22830"/>
                  </a:lnTo>
                  <a:lnTo>
                    <a:pt x="30529" y="22768"/>
                  </a:lnTo>
                  <a:lnTo>
                    <a:pt x="31169" y="22644"/>
                  </a:lnTo>
                  <a:lnTo>
                    <a:pt x="32469" y="22293"/>
                  </a:lnTo>
                  <a:lnTo>
                    <a:pt x="33109" y="22107"/>
                  </a:lnTo>
                  <a:lnTo>
                    <a:pt x="33770" y="21901"/>
                  </a:lnTo>
                  <a:lnTo>
                    <a:pt x="35070" y="21488"/>
                  </a:lnTo>
                  <a:lnTo>
                    <a:pt x="36391" y="21055"/>
                  </a:lnTo>
                  <a:lnTo>
                    <a:pt x="37712" y="20601"/>
                  </a:lnTo>
                  <a:lnTo>
                    <a:pt x="39033" y="20126"/>
                  </a:lnTo>
                  <a:lnTo>
                    <a:pt x="40396" y="19630"/>
                  </a:lnTo>
                  <a:lnTo>
                    <a:pt x="43120" y="18598"/>
                  </a:lnTo>
                  <a:lnTo>
                    <a:pt x="45866" y="17525"/>
                  </a:lnTo>
                  <a:lnTo>
                    <a:pt x="48673" y="16390"/>
                  </a:lnTo>
                  <a:lnTo>
                    <a:pt x="51521" y="15234"/>
                  </a:lnTo>
                  <a:lnTo>
                    <a:pt x="54390" y="14016"/>
                  </a:lnTo>
                  <a:lnTo>
                    <a:pt x="57280" y="12757"/>
                  </a:lnTo>
                  <a:lnTo>
                    <a:pt x="61140" y="11064"/>
                  </a:lnTo>
                  <a:lnTo>
                    <a:pt x="61264" y="11002"/>
                  </a:lnTo>
                  <a:lnTo>
                    <a:pt x="61223" y="10878"/>
                  </a:lnTo>
                  <a:lnTo>
                    <a:pt x="56599" y="104"/>
                  </a:lnTo>
                  <a:lnTo>
                    <a:pt x="5655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"/>
            <p:cNvSpPr/>
            <p:nvPr/>
          </p:nvSpPr>
          <p:spPr>
            <a:xfrm>
              <a:off x="1580725" y="1664950"/>
              <a:ext cx="316350" cy="169275"/>
            </a:xfrm>
            <a:custGeom>
              <a:rect b="b" l="l" r="r" t="t"/>
              <a:pathLst>
                <a:path extrusionOk="0" h="6771" w="12654">
                  <a:moveTo>
                    <a:pt x="6771" y="0"/>
                  </a:moveTo>
                  <a:lnTo>
                    <a:pt x="6378" y="21"/>
                  </a:lnTo>
                  <a:lnTo>
                    <a:pt x="5966" y="62"/>
                  </a:lnTo>
                  <a:lnTo>
                    <a:pt x="5532" y="124"/>
                  </a:lnTo>
                  <a:lnTo>
                    <a:pt x="5119" y="206"/>
                  </a:lnTo>
                  <a:lnTo>
                    <a:pt x="4707" y="330"/>
                  </a:lnTo>
                  <a:lnTo>
                    <a:pt x="4294" y="475"/>
                  </a:lnTo>
                  <a:lnTo>
                    <a:pt x="3902" y="661"/>
                  </a:lnTo>
                  <a:lnTo>
                    <a:pt x="3509" y="867"/>
                  </a:lnTo>
                  <a:lnTo>
                    <a:pt x="3158" y="1115"/>
                  </a:lnTo>
                  <a:lnTo>
                    <a:pt x="2828" y="1362"/>
                  </a:lnTo>
                  <a:lnTo>
                    <a:pt x="2539" y="1651"/>
                  </a:lnTo>
                  <a:lnTo>
                    <a:pt x="2271" y="1940"/>
                  </a:lnTo>
                  <a:lnTo>
                    <a:pt x="2044" y="2271"/>
                  </a:lnTo>
                  <a:lnTo>
                    <a:pt x="2044" y="2250"/>
                  </a:lnTo>
                  <a:lnTo>
                    <a:pt x="1693" y="2663"/>
                  </a:lnTo>
                  <a:lnTo>
                    <a:pt x="1383" y="3096"/>
                  </a:lnTo>
                  <a:lnTo>
                    <a:pt x="1115" y="3509"/>
                  </a:lnTo>
                  <a:lnTo>
                    <a:pt x="888" y="3922"/>
                  </a:lnTo>
                  <a:lnTo>
                    <a:pt x="682" y="4314"/>
                  </a:lnTo>
                  <a:lnTo>
                    <a:pt x="516" y="4706"/>
                  </a:lnTo>
                  <a:lnTo>
                    <a:pt x="372" y="5057"/>
                  </a:lnTo>
                  <a:lnTo>
                    <a:pt x="269" y="5387"/>
                  </a:lnTo>
                  <a:lnTo>
                    <a:pt x="124" y="5965"/>
                  </a:lnTo>
                  <a:lnTo>
                    <a:pt x="42" y="6399"/>
                  </a:lnTo>
                  <a:lnTo>
                    <a:pt x="0" y="6667"/>
                  </a:lnTo>
                  <a:lnTo>
                    <a:pt x="0" y="6770"/>
                  </a:lnTo>
                  <a:lnTo>
                    <a:pt x="21" y="6750"/>
                  </a:lnTo>
                  <a:lnTo>
                    <a:pt x="42" y="6667"/>
                  </a:lnTo>
                  <a:lnTo>
                    <a:pt x="104" y="6419"/>
                  </a:lnTo>
                  <a:lnTo>
                    <a:pt x="227" y="5986"/>
                  </a:lnTo>
                  <a:lnTo>
                    <a:pt x="393" y="5429"/>
                  </a:lnTo>
                  <a:lnTo>
                    <a:pt x="516" y="5119"/>
                  </a:lnTo>
                  <a:lnTo>
                    <a:pt x="661" y="4768"/>
                  </a:lnTo>
                  <a:lnTo>
                    <a:pt x="847" y="4397"/>
                  </a:lnTo>
                  <a:lnTo>
                    <a:pt x="1053" y="4004"/>
                  </a:lnTo>
                  <a:lnTo>
                    <a:pt x="1280" y="3612"/>
                  </a:lnTo>
                  <a:lnTo>
                    <a:pt x="1569" y="3220"/>
                  </a:lnTo>
                  <a:lnTo>
                    <a:pt x="1879" y="2807"/>
                  </a:lnTo>
                  <a:lnTo>
                    <a:pt x="2209" y="2394"/>
                  </a:lnTo>
                  <a:lnTo>
                    <a:pt x="2230" y="2394"/>
                  </a:lnTo>
                  <a:lnTo>
                    <a:pt x="2457" y="2085"/>
                  </a:lnTo>
                  <a:lnTo>
                    <a:pt x="2704" y="1816"/>
                  </a:lnTo>
                  <a:lnTo>
                    <a:pt x="2993" y="1548"/>
                  </a:lnTo>
                  <a:lnTo>
                    <a:pt x="3303" y="1300"/>
                  </a:lnTo>
                  <a:lnTo>
                    <a:pt x="3654" y="1094"/>
                  </a:lnTo>
                  <a:lnTo>
                    <a:pt x="4005" y="888"/>
                  </a:lnTo>
                  <a:lnTo>
                    <a:pt x="4376" y="723"/>
                  </a:lnTo>
                  <a:lnTo>
                    <a:pt x="4789" y="557"/>
                  </a:lnTo>
                  <a:lnTo>
                    <a:pt x="5181" y="454"/>
                  </a:lnTo>
                  <a:lnTo>
                    <a:pt x="5594" y="351"/>
                  </a:lnTo>
                  <a:lnTo>
                    <a:pt x="5986" y="289"/>
                  </a:lnTo>
                  <a:lnTo>
                    <a:pt x="6378" y="248"/>
                  </a:lnTo>
                  <a:lnTo>
                    <a:pt x="7163" y="248"/>
                  </a:lnTo>
                  <a:lnTo>
                    <a:pt x="7534" y="268"/>
                  </a:lnTo>
                  <a:lnTo>
                    <a:pt x="7906" y="310"/>
                  </a:lnTo>
                  <a:lnTo>
                    <a:pt x="8257" y="372"/>
                  </a:lnTo>
                  <a:lnTo>
                    <a:pt x="8608" y="434"/>
                  </a:lnTo>
                  <a:lnTo>
                    <a:pt x="9268" y="578"/>
                  </a:lnTo>
                  <a:lnTo>
                    <a:pt x="9867" y="764"/>
                  </a:lnTo>
                  <a:lnTo>
                    <a:pt x="10424" y="950"/>
                  </a:lnTo>
                  <a:lnTo>
                    <a:pt x="10920" y="1156"/>
                  </a:lnTo>
                  <a:lnTo>
                    <a:pt x="11353" y="1321"/>
                  </a:lnTo>
                  <a:lnTo>
                    <a:pt x="12055" y="1631"/>
                  </a:lnTo>
                  <a:lnTo>
                    <a:pt x="12488" y="1837"/>
                  </a:lnTo>
                  <a:lnTo>
                    <a:pt x="12612" y="1878"/>
                  </a:lnTo>
                  <a:lnTo>
                    <a:pt x="12653" y="1878"/>
                  </a:lnTo>
                  <a:lnTo>
                    <a:pt x="12633" y="1858"/>
                  </a:lnTo>
                  <a:lnTo>
                    <a:pt x="12530" y="1775"/>
                  </a:lnTo>
                  <a:lnTo>
                    <a:pt x="12096" y="1548"/>
                  </a:lnTo>
                  <a:lnTo>
                    <a:pt x="11415" y="1197"/>
                  </a:lnTo>
                  <a:lnTo>
                    <a:pt x="10981" y="1011"/>
                  </a:lnTo>
                  <a:lnTo>
                    <a:pt x="10486" y="805"/>
                  </a:lnTo>
                  <a:lnTo>
                    <a:pt x="9929" y="578"/>
                  </a:lnTo>
                  <a:lnTo>
                    <a:pt x="9330" y="392"/>
                  </a:lnTo>
                  <a:lnTo>
                    <a:pt x="8649" y="206"/>
                  </a:lnTo>
                  <a:lnTo>
                    <a:pt x="8298" y="145"/>
                  </a:lnTo>
                  <a:lnTo>
                    <a:pt x="7947" y="83"/>
                  </a:lnTo>
                  <a:lnTo>
                    <a:pt x="7555" y="41"/>
                  </a:lnTo>
                  <a:lnTo>
                    <a:pt x="7184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"/>
            <p:cNvSpPr/>
            <p:nvPr/>
          </p:nvSpPr>
          <p:spPr>
            <a:xfrm>
              <a:off x="1965675" y="1808900"/>
              <a:ext cx="156400" cy="331850"/>
            </a:xfrm>
            <a:custGeom>
              <a:rect b="b" l="l" r="r" t="t"/>
              <a:pathLst>
                <a:path extrusionOk="0" h="13274" w="6256">
                  <a:moveTo>
                    <a:pt x="6255" y="1"/>
                  </a:moveTo>
                  <a:lnTo>
                    <a:pt x="6234" y="22"/>
                  </a:lnTo>
                  <a:lnTo>
                    <a:pt x="6172" y="125"/>
                  </a:lnTo>
                  <a:lnTo>
                    <a:pt x="5987" y="517"/>
                  </a:lnTo>
                  <a:lnTo>
                    <a:pt x="5347" y="1941"/>
                  </a:lnTo>
                  <a:lnTo>
                    <a:pt x="4397" y="4067"/>
                  </a:lnTo>
                  <a:lnTo>
                    <a:pt x="3200" y="6668"/>
                  </a:lnTo>
                  <a:lnTo>
                    <a:pt x="1962" y="9248"/>
                  </a:lnTo>
                  <a:lnTo>
                    <a:pt x="930" y="11333"/>
                  </a:lnTo>
                  <a:lnTo>
                    <a:pt x="248" y="12757"/>
                  </a:lnTo>
                  <a:lnTo>
                    <a:pt x="63" y="13129"/>
                  </a:lnTo>
                  <a:lnTo>
                    <a:pt x="21" y="13232"/>
                  </a:lnTo>
                  <a:lnTo>
                    <a:pt x="1" y="13273"/>
                  </a:lnTo>
                  <a:lnTo>
                    <a:pt x="42" y="13253"/>
                  </a:lnTo>
                  <a:lnTo>
                    <a:pt x="104" y="13170"/>
                  </a:lnTo>
                  <a:lnTo>
                    <a:pt x="331" y="12799"/>
                  </a:lnTo>
                  <a:lnTo>
                    <a:pt x="661" y="12200"/>
                  </a:lnTo>
                  <a:lnTo>
                    <a:pt x="1095" y="11416"/>
                  </a:lnTo>
                  <a:lnTo>
                    <a:pt x="1611" y="10466"/>
                  </a:lnTo>
                  <a:lnTo>
                    <a:pt x="2168" y="9351"/>
                  </a:lnTo>
                  <a:lnTo>
                    <a:pt x="2787" y="8113"/>
                  </a:lnTo>
                  <a:lnTo>
                    <a:pt x="3427" y="6771"/>
                  </a:lnTo>
                  <a:lnTo>
                    <a:pt x="4046" y="5430"/>
                  </a:lnTo>
                  <a:lnTo>
                    <a:pt x="4604" y="4171"/>
                  </a:lnTo>
                  <a:lnTo>
                    <a:pt x="5099" y="3015"/>
                  </a:lnTo>
                  <a:lnTo>
                    <a:pt x="5512" y="2003"/>
                  </a:lnTo>
                  <a:lnTo>
                    <a:pt x="5842" y="1178"/>
                  </a:lnTo>
                  <a:lnTo>
                    <a:pt x="6069" y="538"/>
                  </a:lnTo>
                  <a:lnTo>
                    <a:pt x="6214" y="145"/>
                  </a:lnTo>
                  <a:lnTo>
                    <a:pt x="6255" y="22"/>
                  </a:lnTo>
                  <a:lnTo>
                    <a:pt x="6255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"/>
            <p:cNvSpPr/>
            <p:nvPr/>
          </p:nvSpPr>
          <p:spPr>
            <a:xfrm>
              <a:off x="2381600" y="1929150"/>
              <a:ext cx="43375" cy="298300"/>
            </a:xfrm>
            <a:custGeom>
              <a:rect b="b" l="l" r="r" t="t"/>
              <a:pathLst>
                <a:path extrusionOk="0" h="11932" w="1735">
                  <a:moveTo>
                    <a:pt x="1" y="0"/>
                  </a:moveTo>
                  <a:lnTo>
                    <a:pt x="1" y="21"/>
                  </a:lnTo>
                  <a:lnTo>
                    <a:pt x="1" y="124"/>
                  </a:lnTo>
                  <a:lnTo>
                    <a:pt x="21" y="475"/>
                  </a:lnTo>
                  <a:lnTo>
                    <a:pt x="166" y="1755"/>
                  </a:lnTo>
                  <a:lnTo>
                    <a:pt x="413" y="3654"/>
                  </a:lnTo>
                  <a:lnTo>
                    <a:pt x="744" y="5986"/>
                  </a:lnTo>
                  <a:lnTo>
                    <a:pt x="1095" y="8298"/>
                  </a:lnTo>
                  <a:lnTo>
                    <a:pt x="1384" y="10197"/>
                  </a:lnTo>
                  <a:lnTo>
                    <a:pt x="1611" y="11477"/>
                  </a:lnTo>
                  <a:lnTo>
                    <a:pt x="1693" y="11828"/>
                  </a:lnTo>
                  <a:lnTo>
                    <a:pt x="1714" y="11910"/>
                  </a:lnTo>
                  <a:lnTo>
                    <a:pt x="1734" y="11931"/>
                  </a:lnTo>
                  <a:lnTo>
                    <a:pt x="1734" y="11910"/>
                  </a:lnTo>
                  <a:lnTo>
                    <a:pt x="1734" y="11807"/>
                  </a:lnTo>
                  <a:lnTo>
                    <a:pt x="1714" y="11456"/>
                  </a:lnTo>
                  <a:lnTo>
                    <a:pt x="1569" y="10177"/>
                  </a:lnTo>
                  <a:lnTo>
                    <a:pt x="1322" y="8278"/>
                  </a:lnTo>
                  <a:lnTo>
                    <a:pt x="991" y="5945"/>
                  </a:lnTo>
                  <a:lnTo>
                    <a:pt x="640" y="3633"/>
                  </a:lnTo>
                  <a:lnTo>
                    <a:pt x="351" y="1734"/>
                  </a:lnTo>
                  <a:lnTo>
                    <a:pt x="124" y="454"/>
                  </a:lnTo>
                  <a:lnTo>
                    <a:pt x="42" y="104"/>
                  </a:lnTo>
                  <a:lnTo>
                    <a:pt x="21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"/>
            <p:cNvSpPr/>
            <p:nvPr/>
          </p:nvSpPr>
          <p:spPr>
            <a:xfrm>
              <a:off x="2704625" y="1807375"/>
              <a:ext cx="135750" cy="279175"/>
            </a:xfrm>
            <a:custGeom>
              <a:rect b="b" l="l" r="r" t="t"/>
              <a:pathLst>
                <a:path extrusionOk="0" h="11167" w="5430">
                  <a:moveTo>
                    <a:pt x="1" y="0"/>
                  </a:moveTo>
                  <a:lnTo>
                    <a:pt x="1" y="21"/>
                  </a:lnTo>
                  <a:lnTo>
                    <a:pt x="22" y="124"/>
                  </a:lnTo>
                  <a:lnTo>
                    <a:pt x="166" y="454"/>
                  </a:lnTo>
                  <a:lnTo>
                    <a:pt x="703" y="1672"/>
                  </a:lnTo>
                  <a:lnTo>
                    <a:pt x="1549" y="3447"/>
                  </a:lnTo>
                  <a:lnTo>
                    <a:pt x="2602" y="5635"/>
                  </a:lnTo>
                  <a:lnTo>
                    <a:pt x="3675" y="7802"/>
                  </a:lnTo>
                  <a:lnTo>
                    <a:pt x="4563" y="9557"/>
                  </a:lnTo>
                  <a:lnTo>
                    <a:pt x="5161" y="10734"/>
                  </a:lnTo>
                  <a:lnTo>
                    <a:pt x="5347" y="11064"/>
                  </a:lnTo>
                  <a:lnTo>
                    <a:pt x="5409" y="11126"/>
                  </a:lnTo>
                  <a:lnTo>
                    <a:pt x="5430" y="11167"/>
                  </a:lnTo>
                  <a:lnTo>
                    <a:pt x="5430" y="11126"/>
                  </a:lnTo>
                  <a:lnTo>
                    <a:pt x="5388" y="11043"/>
                  </a:lnTo>
                  <a:lnTo>
                    <a:pt x="5264" y="10692"/>
                  </a:lnTo>
                  <a:lnTo>
                    <a:pt x="4707" y="9495"/>
                  </a:lnTo>
                  <a:lnTo>
                    <a:pt x="3882" y="7699"/>
                  </a:lnTo>
                  <a:lnTo>
                    <a:pt x="2829" y="5532"/>
                  </a:lnTo>
                  <a:lnTo>
                    <a:pt x="1755" y="3344"/>
                  </a:lnTo>
                  <a:lnTo>
                    <a:pt x="868" y="1589"/>
                  </a:lnTo>
                  <a:lnTo>
                    <a:pt x="249" y="413"/>
                  </a:lnTo>
                  <a:lnTo>
                    <a:pt x="63" y="103"/>
                  </a:lnTo>
                  <a:lnTo>
                    <a:pt x="22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"/>
            <p:cNvSpPr/>
            <p:nvPr/>
          </p:nvSpPr>
          <p:spPr>
            <a:xfrm>
              <a:off x="2827975" y="4747700"/>
              <a:ext cx="631125" cy="712675"/>
            </a:xfrm>
            <a:custGeom>
              <a:rect b="b" l="l" r="r" t="t"/>
              <a:pathLst>
                <a:path extrusionOk="0" h="28507" w="25245">
                  <a:moveTo>
                    <a:pt x="0" y="1"/>
                  </a:moveTo>
                  <a:lnTo>
                    <a:pt x="12922" y="28506"/>
                  </a:lnTo>
                  <a:lnTo>
                    <a:pt x="19155" y="28506"/>
                  </a:lnTo>
                  <a:lnTo>
                    <a:pt x="20043" y="26339"/>
                  </a:lnTo>
                  <a:lnTo>
                    <a:pt x="21157" y="28506"/>
                  </a:lnTo>
                  <a:lnTo>
                    <a:pt x="25244" y="28506"/>
                  </a:lnTo>
                  <a:lnTo>
                    <a:pt x="24770" y="11870"/>
                  </a:lnTo>
                  <a:lnTo>
                    <a:pt x="24563" y="20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7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"/>
            <p:cNvSpPr/>
            <p:nvPr/>
          </p:nvSpPr>
          <p:spPr>
            <a:xfrm>
              <a:off x="2827975" y="4747700"/>
              <a:ext cx="631125" cy="712675"/>
            </a:xfrm>
            <a:custGeom>
              <a:rect b="b" l="l" r="r" t="t"/>
              <a:pathLst>
                <a:path extrusionOk="0" fill="none" h="28507" w="25245">
                  <a:moveTo>
                    <a:pt x="0" y="1"/>
                  </a:moveTo>
                  <a:lnTo>
                    <a:pt x="12922" y="28506"/>
                  </a:lnTo>
                  <a:lnTo>
                    <a:pt x="19155" y="28506"/>
                  </a:lnTo>
                  <a:lnTo>
                    <a:pt x="20043" y="26339"/>
                  </a:lnTo>
                  <a:lnTo>
                    <a:pt x="21157" y="28506"/>
                  </a:lnTo>
                  <a:lnTo>
                    <a:pt x="25244" y="28506"/>
                  </a:lnTo>
                  <a:lnTo>
                    <a:pt x="24770" y="11870"/>
                  </a:lnTo>
                  <a:lnTo>
                    <a:pt x="24563" y="2024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"/>
            <p:cNvSpPr/>
            <p:nvPr/>
          </p:nvSpPr>
          <p:spPr>
            <a:xfrm>
              <a:off x="2858425" y="4814275"/>
              <a:ext cx="600675" cy="646100"/>
            </a:xfrm>
            <a:custGeom>
              <a:rect b="b" l="l" r="r" t="t"/>
              <a:pathLst>
                <a:path extrusionOk="0" h="25844" w="24027">
                  <a:moveTo>
                    <a:pt x="0" y="1"/>
                  </a:moveTo>
                  <a:lnTo>
                    <a:pt x="11704" y="25843"/>
                  </a:lnTo>
                  <a:lnTo>
                    <a:pt x="17937" y="25843"/>
                  </a:lnTo>
                  <a:lnTo>
                    <a:pt x="18825" y="23676"/>
                  </a:lnTo>
                  <a:lnTo>
                    <a:pt x="19939" y="25843"/>
                  </a:lnTo>
                  <a:lnTo>
                    <a:pt x="24026" y="25843"/>
                  </a:lnTo>
                  <a:lnTo>
                    <a:pt x="24026" y="25720"/>
                  </a:lnTo>
                  <a:lnTo>
                    <a:pt x="23614" y="11333"/>
                  </a:lnTo>
                  <a:lnTo>
                    <a:pt x="21983" y="10837"/>
                  </a:lnTo>
                  <a:lnTo>
                    <a:pt x="20373" y="10321"/>
                  </a:lnTo>
                  <a:lnTo>
                    <a:pt x="18784" y="9764"/>
                  </a:lnTo>
                  <a:lnTo>
                    <a:pt x="17215" y="9186"/>
                  </a:lnTo>
                  <a:lnTo>
                    <a:pt x="15646" y="8587"/>
                  </a:lnTo>
                  <a:lnTo>
                    <a:pt x="14119" y="7948"/>
                  </a:lnTo>
                  <a:lnTo>
                    <a:pt x="12612" y="7266"/>
                  </a:lnTo>
                  <a:lnTo>
                    <a:pt x="11105" y="6565"/>
                  </a:lnTo>
                  <a:lnTo>
                    <a:pt x="9640" y="5842"/>
                  </a:lnTo>
                  <a:lnTo>
                    <a:pt x="8195" y="5099"/>
                  </a:lnTo>
                  <a:lnTo>
                    <a:pt x="6770" y="4315"/>
                  </a:lnTo>
                  <a:lnTo>
                    <a:pt x="5367" y="3510"/>
                  </a:lnTo>
                  <a:lnTo>
                    <a:pt x="3984" y="2663"/>
                  </a:lnTo>
                  <a:lnTo>
                    <a:pt x="2642" y="1796"/>
                  </a:lnTo>
                  <a:lnTo>
                    <a:pt x="1300" y="9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86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"/>
            <p:cNvSpPr/>
            <p:nvPr/>
          </p:nvSpPr>
          <p:spPr>
            <a:xfrm>
              <a:off x="2858425" y="4814275"/>
              <a:ext cx="600675" cy="646100"/>
            </a:xfrm>
            <a:custGeom>
              <a:rect b="b" l="l" r="r" t="t"/>
              <a:pathLst>
                <a:path extrusionOk="0" fill="none" h="25844" w="24027">
                  <a:moveTo>
                    <a:pt x="0" y="1"/>
                  </a:moveTo>
                  <a:lnTo>
                    <a:pt x="11704" y="25843"/>
                  </a:lnTo>
                  <a:lnTo>
                    <a:pt x="17937" y="25843"/>
                  </a:lnTo>
                  <a:lnTo>
                    <a:pt x="18825" y="23676"/>
                  </a:lnTo>
                  <a:lnTo>
                    <a:pt x="19939" y="25843"/>
                  </a:lnTo>
                  <a:lnTo>
                    <a:pt x="24026" y="25843"/>
                  </a:lnTo>
                  <a:lnTo>
                    <a:pt x="24026" y="25720"/>
                  </a:lnTo>
                  <a:lnTo>
                    <a:pt x="23614" y="11333"/>
                  </a:lnTo>
                  <a:lnTo>
                    <a:pt x="23614" y="11333"/>
                  </a:lnTo>
                  <a:lnTo>
                    <a:pt x="21983" y="10837"/>
                  </a:lnTo>
                  <a:lnTo>
                    <a:pt x="20373" y="10321"/>
                  </a:lnTo>
                  <a:lnTo>
                    <a:pt x="18784" y="9764"/>
                  </a:lnTo>
                  <a:lnTo>
                    <a:pt x="17215" y="9186"/>
                  </a:lnTo>
                  <a:lnTo>
                    <a:pt x="15646" y="8587"/>
                  </a:lnTo>
                  <a:lnTo>
                    <a:pt x="14119" y="7948"/>
                  </a:lnTo>
                  <a:lnTo>
                    <a:pt x="12612" y="7266"/>
                  </a:lnTo>
                  <a:lnTo>
                    <a:pt x="11105" y="6565"/>
                  </a:lnTo>
                  <a:lnTo>
                    <a:pt x="9640" y="5842"/>
                  </a:lnTo>
                  <a:lnTo>
                    <a:pt x="8195" y="5099"/>
                  </a:lnTo>
                  <a:lnTo>
                    <a:pt x="6770" y="4315"/>
                  </a:lnTo>
                  <a:lnTo>
                    <a:pt x="5367" y="3510"/>
                  </a:lnTo>
                  <a:lnTo>
                    <a:pt x="3984" y="2663"/>
                  </a:lnTo>
                  <a:lnTo>
                    <a:pt x="2642" y="1796"/>
                  </a:lnTo>
                  <a:lnTo>
                    <a:pt x="1300" y="90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"/>
            <p:cNvSpPr/>
            <p:nvPr/>
          </p:nvSpPr>
          <p:spPr>
            <a:xfrm>
              <a:off x="4240850" y="4824075"/>
              <a:ext cx="623400" cy="636300"/>
            </a:xfrm>
            <a:custGeom>
              <a:rect b="b" l="l" r="r" t="t"/>
              <a:pathLst>
                <a:path extrusionOk="0" h="25452" w="24936">
                  <a:moveTo>
                    <a:pt x="1" y="1"/>
                  </a:moveTo>
                  <a:lnTo>
                    <a:pt x="12613" y="25451"/>
                  </a:lnTo>
                  <a:lnTo>
                    <a:pt x="18846" y="25451"/>
                  </a:lnTo>
                  <a:lnTo>
                    <a:pt x="19734" y="23470"/>
                  </a:lnTo>
                  <a:lnTo>
                    <a:pt x="20828" y="25451"/>
                  </a:lnTo>
                  <a:lnTo>
                    <a:pt x="24936" y="25451"/>
                  </a:lnTo>
                  <a:lnTo>
                    <a:pt x="24461" y="10218"/>
                  </a:lnTo>
                  <a:lnTo>
                    <a:pt x="24254" y="1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7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"/>
            <p:cNvSpPr/>
            <p:nvPr/>
          </p:nvSpPr>
          <p:spPr>
            <a:xfrm>
              <a:off x="4240850" y="4824075"/>
              <a:ext cx="623400" cy="636300"/>
            </a:xfrm>
            <a:custGeom>
              <a:rect b="b" l="l" r="r" t="t"/>
              <a:pathLst>
                <a:path extrusionOk="0" fill="none" h="25452" w="24936">
                  <a:moveTo>
                    <a:pt x="1" y="1"/>
                  </a:moveTo>
                  <a:lnTo>
                    <a:pt x="12613" y="25451"/>
                  </a:lnTo>
                  <a:lnTo>
                    <a:pt x="18846" y="25451"/>
                  </a:lnTo>
                  <a:lnTo>
                    <a:pt x="19734" y="23470"/>
                  </a:lnTo>
                  <a:lnTo>
                    <a:pt x="20828" y="25451"/>
                  </a:lnTo>
                  <a:lnTo>
                    <a:pt x="24936" y="25451"/>
                  </a:lnTo>
                  <a:lnTo>
                    <a:pt x="24461" y="10218"/>
                  </a:lnTo>
                  <a:lnTo>
                    <a:pt x="24254" y="121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"/>
            <p:cNvSpPr/>
            <p:nvPr/>
          </p:nvSpPr>
          <p:spPr>
            <a:xfrm>
              <a:off x="4404450" y="5048050"/>
              <a:ext cx="459800" cy="412325"/>
            </a:xfrm>
            <a:custGeom>
              <a:rect b="b" l="l" r="r" t="t"/>
              <a:pathLst>
                <a:path extrusionOk="0" h="16493" w="18392">
                  <a:moveTo>
                    <a:pt x="17876" y="0"/>
                  </a:moveTo>
                  <a:lnTo>
                    <a:pt x="16823" y="351"/>
                  </a:lnTo>
                  <a:lnTo>
                    <a:pt x="15749" y="702"/>
                  </a:lnTo>
                  <a:lnTo>
                    <a:pt x="14676" y="1032"/>
                  </a:lnTo>
                  <a:lnTo>
                    <a:pt x="13582" y="1362"/>
                  </a:lnTo>
                  <a:lnTo>
                    <a:pt x="12488" y="1672"/>
                  </a:lnTo>
                  <a:lnTo>
                    <a:pt x="11394" y="1982"/>
                  </a:lnTo>
                  <a:lnTo>
                    <a:pt x="10280" y="2250"/>
                  </a:lnTo>
                  <a:lnTo>
                    <a:pt x="9165" y="2518"/>
                  </a:lnTo>
                  <a:lnTo>
                    <a:pt x="8030" y="2787"/>
                  </a:lnTo>
                  <a:lnTo>
                    <a:pt x="6915" y="3034"/>
                  </a:lnTo>
                  <a:lnTo>
                    <a:pt x="5780" y="3261"/>
                  </a:lnTo>
                  <a:lnTo>
                    <a:pt x="4624" y="3488"/>
                  </a:lnTo>
                  <a:lnTo>
                    <a:pt x="3468" y="3695"/>
                  </a:lnTo>
                  <a:lnTo>
                    <a:pt x="2312" y="3881"/>
                  </a:lnTo>
                  <a:lnTo>
                    <a:pt x="1156" y="4066"/>
                  </a:lnTo>
                  <a:lnTo>
                    <a:pt x="0" y="4232"/>
                  </a:lnTo>
                  <a:lnTo>
                    <a:pt x="6069" y="16492"/>
                  </a:lnTo>
                  <a:lnTo>
                    <a:pt x="12302" y="16492"/>
                  </a:lnTo>
                  <a:lnTo>
                    <a:pt x="13190" y="14511"/>
                  </a:lnTo>
                  <a:lnTo>
                    <a:pt x="14284" y="16492"/>
                  </a:lnTo>
                  <a:lnTo>
                    <a:pt x="18392" y="16492"/>
                  </a:lnTo>
                  <a:lnTo>
                    <a:pt x="17917" y="1259"/>
                  </a:lnTo>
                  <a:lnTo>
                    <a:pt x="17876" y="0"/>
                  </a:lnTo>
                  <a:close/>
                </a:path>
              </a:pathLst>
            </a:custGeom>
            <a:solidFill>
              <a:srgbClr val="4869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"/>
            <p:cNvSpPr/>
            <p:nvPr/>
          </p:nvSpPr>
          <p:spPr>
            <a:xfrm>
              <a:off x="4404450" y="5048050"/>
              <a:ext cx="459800" cy="412325"/>
            </a:xfrm>
            <a:custGeom>
              <a:rect b="b" l="l" r="r" t="t"/>
              <a:pathLst>
                <a:path extrusionOk="0" fill="none" h="16493" w="18392">
                  <a:moveTo>
                    <a:pt x="17876" y="0"/>
                  </a:moveTo>
                  <a:lnTo>
                    <a:pt x="17876" y="0"/>
                  </a:lnTo>
                  <a:lnTo>
                    <a:pt x="16823" y="351"/>
                  </a:lnTo>
                  <a:lnTo>
                    <a:pt x="15749" y="702"/>
                  </a:lnTo>
                  <a:lnTo>
                    <a:pt x="14676" y="1032"/>
                  </a:lnTo>
                  <a:lnTo>
                    <a:pt x="13582" y="1362"/>
                  </a:lnTo>
                  <a:lnTo>
                    <a:pt x="12488" y="1672"/>
                  </a:lnTo>
                  <a:lnTo>
                    <a:pt x="11394" y="1982"/>
                  </a:lnTo>
                  <a:lnTo>
                    <a:pt x="10280" y="2250"/>
                  </a:lnTo>
                  <a:lnTo>
                    <a:pt x="9165" y="2518"/>
                  </a:lnTo>
                  <a:lnTo>
                    <a:pt x="8030" y="2787"/>
                  </a:lnTo>
                  <a:lnTo>
                    <a:pt x="6915" y="3034"/>
                  </a:lnTo>
                  <a:lnTo>
                    <a:pt x="5780" y="3261"/>
                  </a:lnTo>
                  <a:lnTo>
                    <a:pt x="4624" y="3488"/>
                  </a:lnTo>
                  <a:lnTo>
                    <a:pt x="3468" y="3695"/>
                  </a:lnTo>
                  <a:lnTo>
                    <a:pt x="2312" y="3881"/>
                  </a:lnTo>
                  <a:lnTo>
                    <a:pt x="1156" y="4066"/>
                  </a:lnTo>
                  <a:lnTo>
                    <a:pt x="0" y="4232"/>
                  </a:lnTo>
                  <a:lnTo>
                    <a:pt x="6069" y="16492"/>
                  </a:lnTo>
                  <a:lnTo>
                    <a:pt x="12302" y="16492"/>
                  </a:lnTo>
                  <a:lnTo>
                    <a:pt x="13190" y="14511"/>
                  </a:lnTo>
                  <a:lnTo>
                    <a:pt x="14284" y="16492"/>
                  </a:lnTo>
                  <a:lnTo>
                    <a:pt x="18392" y="16492"/>
                  </a:lnTo>
                  <a:lnTo>
                    <a:pt x="17917" y="1259"/>
                  </a:lnTo>
                  <a:lnTo>
                    <a:pt x="1787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"/>
            <p:cNvSpPr/>
            <p:nvPr/>
          </p:nvSpPr>
          <p:spPr>
            <a:xfrm>
              <a:off x="5763150" y="2948300"/>
              <a:ext cx="366400" cy="427825"/>
            </a:xfrm>
            <a:custGeom>
              <a:rect b="b" l="l" r="r" t="t"/>
              <a:pathLst>
                <a:path extrusionOk="0" h="17113" w="14656">
                  <a:moveTo>
                    <a:pt x="7246" y="6462"/>
                  </a:moveTo>
                  <a:lnTo>
                    <a:pt x="7535" y="6482"/>
                  </a:lnTo>
                  <a:lnTo>
                    <a:pt x="7803" y="6544"/>
                  </a:lnTo>
                  <a:lnTo>
                    <a:pt x="8092" y="6627"/>
                  </a:lnTo>
                  <a:lnTo>
                    <a:pt x="8360" y="6730"/>
                  </a:lnTo>
                  <a:lnTo>
                    <a:pt x="8608" y="6854"/>
                  </a:lnTo>
                  <a:lnTo>
                    <a:pt x="8856" y="6998"/>
                  </a:lnTo>
                  <a:lnTo>
                    <a:pt x="9083" y="7163"/>
                  </a:lnTo>
                  <a:lnTo>
                    <a:pt x="9310" y="7349"/>
                  </a:lnTo>
                  <a:lnTo>
                    <a:pt x="9516" y="7535"/>
                  </a:lnTo>
                  <a:lnTo>
                    <a:pt x="9702" y="7741"/>
                  </a:lnTo>
                  <a:lnTo>
                    <a:pt x="9888" y="7968"/>
                  </a:lnTo>
                  <a:lnTo>
                    <a:pt x="10053" y="8195"/>
                  </a:lnTo>
                  <a:lnTo>
                    <a:pt x="10197" y="8422"/>
                  </a:lnTo>
                  <a:lnTo>
                    <a:pt x="10321" y="8670"/>
                  </a:lnTo>
                  <a:lnTo>
                    <a:pt x="10445" y="8918"/>
                  </a:lnTo>
                  <a:lnTo>
                    <a:pt x="10548" y="9186"/>
                  </a:lnTo>
                  <a:lnTo>
                    <a:pt x="10631" y="9434"/>
                  </a:lnTo>
                  <a:lnTo>
                    <a:pt x="10713" y="9702"/>
                  </a:lnTo>
                  <a:lnTo>
                    <a:pt x="10775" y="9971"/>
                  </a:lnTo>
                  <a:lnTo>
                    <a:pt x="10817" y="10239"/>
                  </a:lnTo>
                  <a:lnTo>
                    <a:pt x="10837" y="10487"/>
                  </a:lnTo>
                  <a:lnTo>
                    <a:pt x="10858" y="10755"/>
                  </a:lnTo>
                  <a:lnTo>
                    <a:pt x="10858" y="11023"/>
                  </a:lnTo>
                  <a:lnTo>
                    <a:pt x="10839" y="11266"/>
                  </a:lnTo>
                  <a:lnTo>
                    <a:pt x="10839" y="11266"/>
                  </a:lnTo>
                  <a:lnTo>
                    <a:pt x="10569" y="11395"/>
                  </a:lnTo>
                  <a:lnTo>
                    <a:pt x="10074" y="11581"/>
                  </a:lnTo>
                  <a:lnTo>
                    <a:pt x="9805" y="11663"/>
                  </a:lnTo>
                  <a:lnTo>
                    <a:pt x="9557" y="11725"/>
                  </a:lnTo>
                  <a:lnTo>
                    <a:pt x="9289" y="11766"/>
                  </a:lnTo>
                  <a:lnTo>
                    <a:pt x="9000" y="11808"/>
                  </a:lnTo>
                  <a:lnTo>
                    <a:pt x="8732" y="11828"/>
                  </a:lnTo>
                  <a:lnTo>
                    <a:pt x="8464" y="11849"/>
                  </a:lnTo>
                  <a:lnTo>
                    <a:pt x="8175" y="11849"/>
                  </a:lnTo>
                  <a:lnTo>
                    <a:pt x="7906" y="11828"/>
                  </a:lnTo>
                  <a:lnTo>
                    <a:pt x="7638" y="11787"/>
                  </a:lnTo>
                  <a:lnTo>
                    <a:pt x="7349" y="11746"/>
                  </a:lnTo>
                  <a:lnTo>
                    <a:pt x="7081" y="11684"/>
                  </a:lnTo>
                  <a:lnTo>
                    <a:pt x="6812" y="11601"/>
                  </a:lnTo>
                  <a:lnTo>
                    <a:pt x="6544" y="11498"/>
                  </a:lnTo>
                  <a:lnTo>
                    <a:pt x="6276" y="11395"/>
                  </a:lnTo>
                  <a:lnTo>
                    <a:pt x="6028" y="11250"/>
                  </a:lnTo>
                  <a:lnTo>
                    <a:pt x="5801" y="11085"/>
                  </a:lnTo>
                  <a:lnTo>
                    <a:pt x="5574" y="10920"/>
                  </a:lnTo>
                  <a:lnTo>
                    <a:pt x="5367" y="10714"/>
                  </a:lnTo>
                  <a:lnTo>
                    <a:pt x="5182" y="10507"/>
                  </a:lnTo>
                  <a:lnTo>
                    <a:pt x="4996" y="10280"/>
                  </a:lnTo>
                  <a:lnTo>
                    <a:pt x="4851" y="10012"/>
                  </a:lnTo>
                  <a:lnTo>
                    <a:pt x="4748" y="9744"/>
                  </a:lnTo>
                  <a:lnTo>
                    <a:pt x="4645" y="9475"/>
                  </a:lnTo>
                  <a:lnTo>
                    <a:pt x="4583" y="9186"/>
                  </a:lnTo>
                  <a:lnTo>
                    <a:pt x="4562" y="8897"/>
                  </a:lnTo>
                  <a:lnTo>
                    <a:pt x="4562" y="8608"/>
                  </a:lnTo>
                  <a:lnTo>
                    <a:pt x="4604" y="8319"/>
                  </a:lnTo>
                  <a:lnTo>
                    <a:pt x="4666" y="8051"/>
                  </a:lnTo>
                  <a:lnTo>
                    <a:pt x="4789" y="7783"/>
                  </a:lnTo>
                  <a:lnTo>
                    <a:pt x="4934" y="7514"/>
                  </a:lnTo>
                  <a:lnTo>
                    <a:pt x="5120" y="7287"/>
                  </a:lnTo>
                  <a:lnTo>
                    <a:pt x="5347" y="7101"/>
                  </a:lnTo>
                  <a:lnTo>
                    <a:pt x="5574" y="6916"/>
                  </a:lnTo>
                  <a:lnTo>
                    <a:pt x="5821" y="6771"/>
                  </a:lnTo>
                  <a:lnTo>
                    <a:pt x="6110" y="6647"/>
                  </a:lnTo>
                  <a:lnTo>
                    <a:pt x="6379" y="6565"/>
                  </a:lnTo>
                  <a:lnTo>
                    <a:pt x="6668" y="6482"/>
                  </a:lnTo>
                  <a:lnTo>
                    <a:pt x="6957" y="6462"/>
                  </a:lnTo>
                  <a:close/>
                  <a:moveTo>
                    <a:pt x="10755" y="1"/>
                  </a:moveTo>
                  <a:lnTo>
                    <a:pt x="10775" y="22"/>
                  </a:lnTo>
                  <a:lnTo>
                    <a:pt x="10858" y="63"/>
                  </a:lnTo>
                  <a:lnTo>
                    <a:pt x="11188" y="228"/>
                  </a:lnTo>
                  <a:lnTo>
                    <a:pt x="11415" y="372"/>
                  </a:lnTo>
                  <a:lnTo>
                    <a:pt x="11684" y="538"/>
                  </a:lnTo>
                  <a:lnTo>
                    <a:pt x="11973" y="765"/>
                  </a:lnTo>
                  <a:lnTo>
                    <a:pt x="12303" y="1033"/>
                  </a:lnTo>
                  <a:lnTo>
                    <a:pt x="12654" y="1363"/>
                  </a:lnTo>
                  <a:lnTo>
                    <a:pt x="13005" y="1776"/>
                  </a:lnTo>
                  <a:lnTo>
                    <a:pt x="13170" y="1982"/>
                  </a:lnTo>
                  <a:lnTo>
                    <a:pt x="13335" y="2230"/>
                  </a:lnTo>
                  <a:lnTo>
                    <a:pt x="13500" y="2478"/>
                  </a:lnTo>
                  <a:lnTo>
                    <a:pt x="13665" y="2746"/>
                  </a:lnTo>
                  <a:lnTo>
                    <a:pt x="13810" y="3035"/>
                  </a:lnTo>
                  <a:lnTo>
                    <a:pt x="13954" y="3345"/>
                  </a:lnTo>
                  <a:lnTo>
                    <a:pt x="14078" y="3675"/>
                  </a:lnTo>
                  <a:lnTo>
                    <a:pt x="14202" y="4005"/>
                  </a:lnTo>
                  <a:lnTo>
                    <a:pt x="14305" y="4377"/>
                  </a:lnTo>
                  <a:lnTo>
                    <a:pt x="14367" y="4728"/>
                  </a:lnTo>
                  <a:lnTo>
                    <a:pt x="14429" y="5120"/>
                  </a:lnTo>
                  <a:lnTo>
                    <a:pt x="14470" y="5512"/>
                  </a:lnTo>
                  <a:lnTo>
                    <a:pt x="14470" y="5925"/>
                  </a:lnTo>
                  <a:lnTo>
                    <a:pt x="14449" y="6338"/>
                  </a:lnTo>
                  <a:lnTo>
                    <a:pt x="14388" y="6751"/>
                  </a:lnTo>
                  <a:lnTo>
                    <a:pt x="14305" y="7184"/>
                  </a:lnTo>
                  <a:lnTo>
                    <a:pt x="14181" y="7597"/>
                  </a:lnTo>
                  <a:lnTo>
                    <a:pt x="14016" y="8030"/>
                  </a:lnTo>
                  <a:lnTo>
                    <a:pt x="13810" y="8443"/>
                  </a:lnTo>
                  <a:lnTo>
                    <a:pt x="13583" y="8856"/>
                  </a:lnTo>
                  <a:lnTo>
                    <a:pt x="13314" y="9248"/>
                  </a:lnTo>
                  <a:lnTo>
                    <a:pt x="13025" y="9620"/>
                  </a:lnTo>
                  <a:lnTo>
                    <a:pt x="12695" y="9991"/>
                  </a:lnTo>
                  <a:lnTo>
                    <a:pt x="12323" y="10321"/>
                  </a:lnTo>
                  <a:lnTo>
                    <a:pt x="11931" y="10631"/>
                  </a:lnTo>
                  <a:lnTo>
                    <a:pt x="11498" y="10920"/>
                  </a:lnTo>
                  <a:lnTo>
                    <a:pt x="11076" y="11150"/>
                  </a:lnTo>
                  <a:lnTo>
                    <a:pt x="11076" y="11150"/>
                  </a:lnTo>
                  <a:lnTo>
                    <a:pt x="11085" y="11023"/>
                  </a:lnTo>
                  <a:lnTo>
                    <a:pt x="11085" y="10755"/>
                  </a:lnTo>
                  <a:lnTo>
                    <a:pt x="11064" y="10487"/>
                  </a:lnTo>
                  <a:lnTo>
                    <a:pt x="11044" y="10198"/>
                  </a:lnTo>
                  <a:lnTo>
                    <a:pt x="11002" y="9929"/>
                  </a:lnTo>
                  <a:lnTo>
                    <a:pt x="10940" y="9640"/>
                  </a:lnTo>
                  <a:lnTo>
                    <a:pt x="10858" y="9372"/>
                  </a:lnTo>
                  <a:lnTo>
                    <a:pt x="10775" y="9104"/>
                  </a:lnTo>
                  <a:lnTo>
                    <a:pt x="10651" y="8835"/>
                  </a:lnTo>
                  <a:lnTo>
                    <a:pt x="10548" y="8567"/>
                  </a:lnTo>
                  <a:lnTo>
                    <a:pt x="10404" y="8299"/>
                  </a:lnTo>
                  <a:lnTo>
                    <a:pt x="10239" y="8051"/>
                  </a:lnTo>
                  <a:lnTo>
                    <a:pt x="10074" y="7824"/>
                  </a:lnTo>
                  <a:lnTo>
                    <a:pt x="9888" y="7597"/>
                  </a:lnTo>
                  <a:lnTo>
                    <a:pt x="9681" y="7370"/>
                  </a:lnTo>
                  <a:lnTo>
                    <a:pt x="9475" y="7163"/>
                  </a:lnTo>
                  <a:lnTo>
                    <a:pt x="9248" y="6978"/>
                  </a:lnTo>
                  <a:lnTo>
                    <a:pt x="9000" y="6792"/>
                  </a:lnTo>
                  <a:lnTo>
                    <a:pt x="8732" y="6647"/>
                  </a:lnTo>
                  <a:lnTo>
                    <a:pt x="8464" y="6503"/>
                  </a:lnTo>
                  <a:lnTo>
                    <a:pt x="8175" y="6379"/>
                  </a:lnTo>
                  <a:lnTo>
                    <a:pt x="7865" y="6296"/>
                  </a:lnTo>
                  <a:lnTo>
                    <a:pt x="7576" y="6235"/>
                  </a:lnTo>
                  <a:lnTo>
                    <a:pt x="7246" y="6214"/>
                  </a:lnTo>
                  <a:lnTo>
                    <a:pt x="6936" y="6214"/>
                  </a:lnTo>
                  <a:lnTo>
                    <a:pt x="6626" y="6255"/>
                  </a:lnTo>
                  <a:lnTo>
                    <a:pt x="6317" y="6317"/>
                  </a:lnTo>
                  <a:lnTo>
                    <a:pt x="6007" y="6420"/>
                  </a:lnTo>
                  <a:lnTo>
                    <a:pt x="5718" y="6544"/>
                  </a:lnTo>
                  <a:lnTo>
                    <a:pt x="5450" y="6709"/>
                  </a:lnTo>
                  <a:lnTo>
                    <a:pt x="5182" y="6895"/>
                  </a:lnTo>
                  <a:lnTo>
                    <a:pt x="4954" y="7122"/>
                  </a:lnTo>
                  <a:lnTo>
                    <a:pt x="4748" y="7390"/>
                  </a:lnTo>
                  <a:lnTo>
                    <a:pt x="4645" y="7514"/>
                  </a:lnTo>
                  <a:lnTo>
                    <a:pt x="4562" y="7659"/>
                  </a:lnTo>
                  <a:lnTo>
                    <a:pt x="4438" y="7968"/>
                  </a:lnTo>
                  <a:lnTo>
                    <a:pt x="4356" y="8278"/>
                  </a:lnTo>
                  <a:lnTo>
                    <a:pt x="4315" y="8588"/>
                  </a:lnTo>
                  <a:lnTo>
                    <a:pt x="4315" y="8918"/>
                  </a:lnTo>
                  <a:lnTo>
                    <a:pt x="4335" y="9228"/>
                  </a:lnTo>
                  <a:lnTo>
                    <a:pt x="4418" y="9537"/>
                  </a:lnTo>
                  <a:lnTo>
                    <a:pt x="4521" y="9847"/>
                  </a:lnTo>
                  <a:lnTo>
                    <a:pt x="4645" y="10136"/>
                  </a:lnTo>
                  <a:lnTo>
                    <a:pt x="4789" y="10404"/>
                  </a:lnTo>
                  <a:lnTo>
                    <a:pt x="4975" y="10652"/>
                  </a:lnTo>
                  <a:lnTo>
                    <a:pt x="5182" y="10899"/>
                  </a:lnTo>
                  <a:lnTo>
                    <a:pt x="5409" y="11106"/>
                  </a:lnTo>
                  <a:lnTo>
                    <a:pt x="5656" y="11292"/>
                  </a:lnTo>
                  <a:lnTo>
                    <a:pt x="5904" y="11457"/>
                  </a:lnTo>
                  <a:lnTo>
                    <a:pt x="6172" y="11601"/>
                  </a:lnTo>
                  <a:lnTo>
                    <a:pt x="6461" y="11725"/>
                  </a:lnTo>
                  <a:lnTo>
                    <a:pt x="6730" y="11828"/>
                  </a:lnTo>
                  <a:lnTo>
                    <a:pt x="7019" y="11911"/>
                  </a:lnTo>
                  <a:lnTo>
                    <a:pt x="7308" y="11973"/>
                  </a:lnTo>
                  <a:lnTo>
                    <a:pt x="7597" y="12035"/>
                  </a:lnTo>
                  <a:lnTo>
                    <a:pt x="7886" y="12055"/>
                  </a:lnTo>
                  <a:lnTo>
                    <a:pt x="8175" y="12076"/>
                  </a:lnTo>
                  <a:lnTo>
                    <a:pt x="8752" y="12076"/>
                  </a:lnTo>
                  <a:lnTo>
                    <a:pt x="9041" y="12035"/>
                  </a:lnTo>
                  <a:lnTo>
                    <a:pt x="9310" y="11993"/>
                  </a:lnTo>
                  <a:lnTo>
                    <a:pt x="9599" y="11952"/>
                  </a:lnTo>
                  <a:lnTo>
                    <a:pt x="9867" y="11890"/>
                  </a:lnTo>
                  <a:lnTo>
                    <a:pt x="10135" y="11808"/>
                  </a:lnTo>
                  <a:lnTo>
                    <a:pt x="10404" y="11704"/>
                  </a:lnTo>
                  <a:lnTo>
                    <a:pt x="10651" y="11622"/>
                  </a:lnTo>
                  <a:lnTo>
                    <a:pt x="10818" y="11538"/>
                  </a:lnTo>
                  <a:lnTo>
                    <a:pt x="10818" y="11538"/>
                  </a:lnTo>
                  <a:lnTo>
                    <a:pt x="10817" y="11560"/>
                  </a:lnTo>
                  <a:lnTo>
                    <a:pt x="10734" y="12055"/>
                  </a:lnTo>
                  <a:lnTo>
                    <a:pt x="10631" y="12571"/>
                  </a:lnTo>
                  <a:lnTo>
                    <a:pt x="10466" y="13046"/>
                  </a:lnTo>
                  <a:lnTo>
                    <a:pt x="10259" y="13500"/>
                  </a:lnTo>
                  <a:lnTo>
                    <a:pt x="10032" y="13934"/>
                  </a:lnTo>
                  <a:lnTo>
                    <a:pt x="9785" y="14347"/>
                  </a:lnTo>
                  <a:lnTo>
                    <a:pt x="9496" y="14739"/>
                  </a:lnTo>
                  <a:lnTo>
                    <a:pt x="9207" y="15090"/>
                  </a:lnTo>
                  <a:lnTo>
                    <a:pt x="8876" y="15399"/>
                  </a:lnTo>
                  <a:lnTo>
                    <a:pt x="8525" y="15688"/>
                  </a:lnTo>
                  <a:lnTo>
                    <a:pt x="8175" y="15957"/>
                  </a:lnTo>
                  <a:lnTo>
                    <a:pt x="7782" y="16163"/>
                  </a:lnTo>
                  <a:lnTo>
                    <a:pt x="7411" y="16369"/>
                  </a:lnTo>
                  <a:lnTo>
                    <a:pt x="7019" y="16514"/>
                  </a:lnTo>
                  <a:lnTo>
                    <a:pt x="6647" y="16658"/>
                  </a:lnTo>
                  <a:lnTo>
                    <a:pt x="6255" y="16762"/>
                  </a:lnTo>
                  <a:lnTo>
                    <a:pt x="5883" y="16844"/>
                  </a:lnTo>
                  <a:lnTo>
                    <a:pt x="5512" y="16906"/>
                  </a:lnTo>
                  <a:lnTo>
                    <a:pt x="5140" y="16927"/>
                  </a:lnTo>
                  <a:lnTo>
                    <a:pt x="4789" y="16947"/>
                  </a:lnTo>
                  <a:lnTo>
                    <a:pt x="4438" y="16947"/>
                  </a:lnTo>
                  <a:lnTo>
                    <a:pt x="4088" y="16927"/>
                  </a:lnTo>
                  <a:lnTo>
                    <a:pt x="3778" y="16906"/>
                  </a:lnTo>
                  <a:lnTo>
                    <a:pt x="3468" y="16865"/>
                  </a:lnTo>
                  <a:lnTo>
                    <a:pt x="3159" y="16823"/>
                  </a:lnTo>
                  <a:lnTo>
                    <a:pt x="2601" y="16679"/>
                  </a:lnTo>
                  <a:lnTo>
                    <a:pt x="2085" y="16535"/>
                  </a:lnTo>
                  <a:lnTo>
                    <a:pt x="1652" y="16369"/>
                  </a:lnTo>
                  <a:lnTo>
                    <a:pt x="1260" y="16184"/>
                  </a:lnTo>
                  <a:lnTo>
                    <a:pt x="909" y="16018"/>
                  </a:lnTo>
                  <a:lnTo>
                    <a:pt x="640" y="15874"/>
                  </a:lnTo>
                  <a:lnTo>
                    <a:pt x="413" y="15730"/>
                  </a:lnTo>
                  <a:lnTo>
                    <a:pt x="104" y="15523"/>
                  </a:lnTo>
                  <a:lnTo>
                    <a:pt x="21" y="15482"/>
                  </a:lnTo>
                  <a:lnTo>
                    <a:pt x="1" y="15461"/>
                  </a:lnTo>
                  <a:lnTo>
                    <a:pt x="83" y="15544"/>
                  </a:lnTo>
                  <a:lnTo>
                    <a:pt x="372" y="15771"/>
                  </a:lnTo>
                  <a:lnTo>
                    <a:pt x="599" y="15915"/>
                  </a:lnTo>
                  <a:lnTo>
                    <a:pt x="888" y="16080"/>
                  </a:lnTo>
                  <a:lnTo>
                    <a:pt x="1218" y="16266"/>
                  </a:lnTo>
                  <a:lnTo>
                    <a:pt x="1611" y="16452"/>
                  </a:lnTo>
                  <a:lnTo>
                    <a:pt x="2065" y="16638"/>
                  </a:lnTo>
                  <a:lnTo>
                    <a:pt x="2560" y="16803"/>
                  </a:lnTo>
                  <a:lnTo>
                    <a:pt x="3138" y="16947"/>
                  </a:lnTo>
                  <a:lnTo>
                    <a:pt x="3448" y="16989"/>
                  </a:lnTo>
                  <a:lnTo>
                    <a:pt x="3757" y="17051"/>
                  </a:lnTo>
                  <a:lnTo>
                    <a:pt x="4088" y="17071"/>
                  </a:lnTo>
                  <a:lnTo>
                    <a:pt x="4438" y="17092"/>
                  </a:lnTo>
                  <a:lnTo>
                    <a:pt x="4789" y="17112"/>
                  </a:lnTo>
                  <a:lnTo>
                    <a:pt x="5161" y="17092"/>
                  </a:lnTo>
                  <a:lnTo>
                    <a:pt x="5532" y="17051"/>
                  </a:lnTo>
                  <a:lnTo>
                    <a:pt x="5904" y="17009"/>
                  </a:lnTo>
                  <a:lnTo>
                    <a:pt x="6296" y="16927"/>
                  </a:lnTo>
                  <a:lnTo>
                    <a:pt x="6688" y="16823"/>
                  </a:lnTo>
                  <a:lnTo>
                    <a:pt x="7101" y="16700"/>
                  </a:lnTo>
                  <a:lnTo>
                    <a:pt x="7493" y="16535"/>
                  </a:lnTo>
                  <a:lnTo>
                    <a:pt x="7886" y="16328"/>
                  </a:lnTo>
                  <a:lnTo>
                    <a:pt x="8278" y="16122"/>
                  </a:lnTo>
                  <a:lnTo>
                    <a:pt x="8649" y="15853"/>
                  </a:lnTo>
                  <a:lnTo>
                    <a:pt x="9000" y="15564"/>
                  </a:lnTo>
                  <a:lnTo>
                    <a:pt x="9351" y="15213"/>
                  </a:lnTo>
                  <a:lnTo>
                    <a:pt x="9661" y="14863"/>
                  </a:lnTo>
                  <a:lnTo>
                    <a:pt x="9950" y="14470"/>
                  </a:lnTo>
                  <a:lnTo>
                    <a:pt x="10218" y="14037"/>
                  </a:lnTo>
                  <a:lnTo>
                    <a:pt x="10466" y="13583"/>
                  </a:lnTo>
                  <a:lnTo>
                    <a:pt x="10672" y="13129"/>
                  </a:lnTo>
                  <a:lnTo>
                    <a:pt x="10837" y="12633"/>
                  </a:lnTo>
                  <a:lnTo>
                    <a:pt x="10961" y="12117"/>
                  </a:lnTo>
                  <a:lnTo>
                    <a:pt x="11044" y="11581"/>
                  </a:lnTo>
                  <a:lnTo>
                    <a:pt x="11056" y="11420"/>
                  </a:lnTo>
                  <a:lnTo>
                    <a:pt x="11147" y="11374"/>
                  </a:lnTo>
                  <a:lnTo>
                    <a:pt x="11622" y="11106"/>
                  </a:lnTo>
                  <a:lnTo>
                    <a:pt x="12055" y="10817"/>
                  </a:lnTo>
                  <a:lnTo>
                    <a:pt x="12468" y="10487"/>
                  </a:lnTo>
                  <a:lnTo>
                    <a:pt x="12839" y="10136"/>
                  </a:lnTo>
                  <a:lnTo>
                    <a:pt x="13190" y="9764"/>
                  </a:lnTo>
                  <a:lnTo>
                    <a:pt x="13500" y="9372"/>
                  </a:lnTo>
                  <a:lnTo>
                    <a:pt x="13768" y="8959"/>
                  </a:lnTo>
                  <a:lnTo>
                    <a:pt x="13995" y="8526"/>
                  </a:lnTo>
                  <a:lnTo>
                    <a:pt x="14202" y="8113"/>
                  </a:lnTo>
                  <a:lnTo>
                    <a:pt x="14367" y="7659"/>
                  </a:lnTo>
                  <a:lnTo>
                    <a:pt x="14491" y="7225"/>
                  </a:lnTo>
                  <a:lnTo>
                    <a:pt x="14573" y="6792"/>
                  </a:lnTo>
                  <a:lnTo>
                    <a:pt x="14635" y="6358"/>
                  </a:lnTo>
                  <a:lnTo>
                    <a:pt x="14656" y="5925"/>
                  </a:lnTo>
                  <a:lnTo>
                    <a:pt x="14635" y="5512"/>
                  </a:lnTo>
                  <a:lnTo>
                    <a:pt x="14594" y="5099"/>
                  </a:lnTo>
                  <a:lnTo>
                    <a:pt x="14532" y="4707"/>
                  </a:lnTo>
                  <a:lnTo>
                    <a:pt x="14449" y="4336"/>
                  </a:lnTo>
                  <a:lnTo>
                    <a:pt x="14346" y="3964"/>
                  </a:lnTo>
                  <a:lnTo>
                    <a:pt x="14222" y="3613"/>
                  </a:lnTo>
                  <a:lnTo>
                    <a:pt x="14099" y="3283"/>
                  </a:lnTo>
                  <a:lnTo>
                    <a:pt x="13954" y="2973"/>
                  </a:lnTo>
                  <a:lnTo>
                    <a:pt x="13789" y="2684"/>
                  </a:lnTo>
                  <a:lnTo>
                    <a:pt x="13624" y="2416"/>
                  </a:lnTo>
                  <a:lnTo>
                    <a:pt x="13438" y="2148"/>
                  </a:lnTo>
                  <a:lnTo>
                    <a:pt x="13273" y="1921"/>
                  </a:lnTo>
                  <a:lnTo>
                    <a:pt x="13087" y="1693"/>
                  </a:lnTo>
                  <a:lnTo>
                    <a:pt x="12736" y="1301"/>
                  </a:lnTo>
                  <a:lnTo>
                    <a:pt x="12365" y="971"/>
                  </a:lnTo>
                  <a:lnTo>
                    <a:pt x="12034" y="703"/>
                  </a:lnTo>
                  <a:lnTo>
                    <a:pt x="11725" y="476"/>
                  </a:lnTo>
                  <a:lnTo>
                    <a:pt x="11436" y="310"/>
                  </a:lnTo>
                  <a:lnTo>
                    <a:pt x="11209" y="187"/>
                  </a:lnTo>
                  <a:lnTo>
                    <a:pt x="10858" y="42"/>
                  </a:lnTo>
                  <a:lnTo>
                    <a:pt x="107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"/>
            <p:cNvSpPr/>
            <p:nvPr/>
          </p:nvSpPr>
          <p:spPr>
            <a:xfrm>
              <a:off x="2216475" y="2108725"/>
              <a:ext cx="3662800" cy="3069900"/>
            </a:xfrm>
            <a:custGeom>
              <a:rect b="b" l="l" r="r" t="t"/>
              <a:pathLst>
                <a:path extrusionOk="0" h="122796" w="146512">
                  <a:moveTo>
                    <a:pt x="72699" y="1"/>
                  </a:moveTo>
                  <a:lnTo>
                    <a:pt x="70820" y="21"/>
                  </a:lnTo>
                  <a:lnTo>
                    <a:pt x="68963" y="83"/>
                  </a:lnTo>
                  <a:lnTo>
                    <a:pt x="67105" y="186"/>
                  </a:lnTo>
                  <a:lnTo>
                    <a:pt x="65268" y="310"/>
                  </a:lnTo>
                  <a:lnTo>
                    <a:pt x="63452" y="496"/>
                  </a:lnTo>
                  <a:lnTo>
                    <a:pt x="61635" y="702"/>
                  </a:lnTo>
                  <a:lnTo>
                    <a:pt x="59839" y="950"/>
                  </a:lnTo>
                  <a:lnTo>
                    <a:pt x="58064" y="1239"/>
                  </a:lnTo>
                  <a:lnTo>
                    <a:pt x="56289" y="1569"/>
                  </a:lnTo>
                  <a:lnTo>
                    <a:pt x="54535" y="1941"/>
                  </a:lnTo>
                  <a:lnTo>
                    <a:pt x="52801" y="2333"/>
                  </a:lnTo>
                  <a:lnTo>
                    <a:pt x="51087" y="2766"/>
                  </a:lnTo>
                  <a:lnTo>
                    <a:pt x="49395" y="3221"/>
                  </a:lnTo>
                  <a:lnTo>
                    <a:pt x="47702" y="3716"/>
                  </a:lnTo>
                  <a:lnTo>
                    <a:pt x="46051" y="4253"/>
                  </a:lnTo>
                  <a:lnTo>
                    <a:pt x="44400" y="4831"/>
                  </a:lnTo>
                  <a:lnTo>
                    <a:pt x="42790" y="5429"/>
                  </a:lnTo>
                  <a:lnTo>
                    <a:pt x="41180" y="6048"/>
                  </a:lnTo>
                  <a:lnTo>
                    <a:pt x="39611" y="6709"/>
                  </a:lnTo>
                  <a:lnTo>
                    <a:pt x="38063" y="7411"/>
                  </a:lnTo>
                  <a:lnTo>
                    <a:pt x="36515" y="8133"/>
                  </a:lnTo>
                  <a:lnTo>
                    <a:pt x="35008" y="8897"/>
                  </a:lnTo>
                  <a:lnTo>
                    <a:pt x="33522" y="9681"/>
                  </a:lnTo>
                  <a:lnTo>
                    <a:pt x="32056" y="10486"/>
                  </a:lnTo>
                  <a:lnTo>
                    <a:pt x="30632" y="11333"/>
                  </a:lnTo>
                  <a:lnTo>
                    <a:pt x="29208" y="12200"/>
                  </a:lnTo>
                  <a:lnTo>
                    <a:pt x="27825" y="13087"/>
                  </a:lnTo>
                  <a:lnTo>
                    <a:pt x="26462" y="14016"/>
                  </a:lnTo>
                  <a:lnTo>
                    <a:pt x="25121" y="14965"/>
                  </a:lnTo>
                  <a:lnTo>
                    <a:pt x="23820" y="15956"/>
                  </a:lnTo>
                  <a:lnTo>
                    <a:pt x="22541" y="16947"/>
                  </a:lnTo>
                  <a:lnTo>
                    <a:pt x="21302" y="17979"/>
                  </a:lnTo>
                  <a:lnTo>
                    <a:pt x="20084" y="19032"/>
                  </a:lnTo>
                  <a:lnTo>
                    <a:pt x="18887" y="20126"/>
                  </a:lnTo>
                  <a:lnTo>
                    <a:pt x="17731" y="21220"/>
                  </a:lnTo>
                  <a:lnTo>
                    <a:pt x="16617" y="22334"/>
                  </a:lnTo>
                  <a:lnTo>
                    <a:pt x="15523" y="23490"/>
                  </a:lnTo>
                  <a:lnTo>
                    <a:pt x="14449" y="24667"/>
                  </a:lnTo>
                  <a:lnTo>
                    <a:pt x="13417" y="25864"/>
                  </a:lnTo>
                  <a:lnTo>
                    <a:pt x="12426" y="27061"/>
                  </a:lnTo>
                  <a:lnTo>
                    <a:pt x="11456" y="28300"/>
                  </a:lnTo>
                  <a:lnTo>
                    <a:pt x="10527" y="29559"/>
                  </a:lnTo>
                  <a:lnTo>
                    <a:pt x="9640" y="30839"/>
                  </a:lnTo>
                  <a:lnTo>
                    <a:pt x="8773" y="32139"/>
                  </a:lnTo>
                  <a:lnTo>
                    <a:pt x="7968" y="33439"/>
                  </a:lnTo>
                  <a:lnTo>
                    <a:pt x="7184" y="34781"/>
                  </a:lnTo>
                  <a:lnTo>
                    <a:pt x="6420" y="36123"/>
                  </a:lnTo>
                  <a:lnTo>
                    <a:pt x="5718" y="37506"/>
                  </a:lnTo>
                  <a:lnTo>
                    <a:pt x="5057" y="38889"/>
                  </a:lnTo>
                  <a:lnTo>
                    <a:pt x="4418" y="40292"/>
                  </a:lnTo>
                  <a:lnTo>
                    <a:pt x="3819" y="41717"/>
                  </a:lnTo>
                  <a:lnTo>
                    <a:pt x="3282" y="43141"/>
                  </a:lnTo>
                  <a:lnTo>
                    <a:pt x="2766" y="44586"/>
                  </a:lnTo>
                  <a:lnTo>
                    <a:pt x="2292" y="46051"/>
                  </a:lnTo>
                  <a:lnTo>
                    <a:pt x="1879" y="47537"/>
                  </a:lnTo>
                  <a:lnTo>
                    <a:pt x="1487" y="49024"/>
                  </a:lnTo>
                  <a:lnTo>
                    <a:pt x="1136" y="50530"/>
                  </a:lnTo>
                  <a:lnTo>
                    <a:pt x="847" y="52058"/>
                  </a:lnTo>
                  <a:lnTo>
                    <a:pt x="599" y="53585"/>
                  </a:lnTo>
                  <a:lnTo>
                    <a:pt x="393" y="55113"/>
                  </a:lnTo>
                  <a:lnTo>
                    <a:pt x="227" y="56681"/>
                  </a:lnTo>
                  <a:lnTo>
                    <a:pt x="104" y="58250"/>
                  </a:lnTo>
                  <a:lnTo>
                    <a:pt x="42" y="59819"/>
                  </a:lnTo>
                  <a:lnTo>
                    <a:pt x="0" y="61408"/>
                  </a:lnTo>
                  <a:lnTo>
                    <a:pt x="42" y="62977"/>
                  </a:lnTo>
                  <a:lnTo>
                    <a:pt x="104" y="64566"/>
                  </a:lnTo>
                  <a:lnTo>
                    <a:pt x="227" y="66114"/>
                  </a:lnTo>
                  <a:lnTo>
                    <a:pt x="393" y="67683"/>
                  </a:lnTo>
                  <a:lnTo>
                    <a:pt x="599" y="69211"/>
                  </a:lnTo>
                  <a:lnTo>
                    <a:pt x="847" y="70759"/>
                  </a:lnTo>
                  <a:lnTo>
                    <a:pt x="1136" y="72266"/>
                  </a:lnTo>
                  <a:lnTo>
                    <a:pt x="1487" y="73772"/>
                  </a:lnTo>
                  <a:lnTo>
                    <a:pt x="1879" y="75259"/>
                  </a:lnTo>
                  <a:lnTo>
                    <a:pt x="2292" y="76745"/>
                  </a:lnTo>
                  <a:lnTo>
                    <a:pt x="2766" y="78210"/>
                  </a:lnTo>
                  <a:lnTo>
                    <a:pt x="3282" y="79655"/>
                  </a:lnTo>
                  <a:lnTo>
                    <a:pt x="3819" y="81100"/>
                  </a:lnTo>
                  <a:lnTo>
                    <a:pt x="4418" y="82504"/>
                  </a:lnTo>
                  <a:lnTo>
                    <a:pt x="5057" y="83907"/>
                  </a:lnTo>
                  <a:lnTo>
                    <a:pt x="5718" y="85290"/>
                  </a:lnTo>
                  <a:lnTo>
                    <a:pt x="6420" y="86673"/>
                  </a:lnTo>
                  <a:lnTo>
                    <a:pt x="7184" y="88015"/>
                  </a:lnTo>
                  <a:lnTo>
                    <a:pt x="7968" y="89357"/>
                  </a:lnTo>
                  <a:lnTo>
                    <a:pt x="8773" y="90657"/>
                  </a:lnTo>
                  <a:lnTo>
                    <a:pt x="9640" y="91957"/>
                  </a:lnTo>
                  <a:lnTo>
                    <a:pt x="10527" y="93237"/>
                  </a:lnTo>
                  <a:lnTo>
                    <a:pt x="11456" y="94496"/>
                  </a:lnTo>
                  <a:lnTo>
                    <a:pt x="12426" y="95735"/>
                  </a:lnTo>
                  <a:lnTo>
                    <a:pt x="13417" y="96953"/>
                  </a:lnTo>
                  <a:lnTo>
                    <a:pt x="14449" y="98129"/>
                  </a:lnTo>
                  <a:lnTo>
                    <a:pt x="15523" y="99306"/>
                  </a:lnTo>
                  <a:lnTo>
                    <a:pt x="16617" y="100462"/>
                  </a:lnTo>
                  <a:lnTo>
                    <a:pt x="17731" y="101576"/>
                  </a:lnTo>
                  <a:lnTo>
                    <a:pt x="18887" y="102691"/>
                  </a:lnTo>
                  <a:lnTo>
                    <a:pt x="20084" y="103764"/>
                  </a:lnTo>
                  <a:lnTo>
                    <a:pt x="21302" y="104817"/>
                  </a:lnTo>
                  <a:lnTo>
                    <a:pt x="22541" y="105849"/>
                  </a:lnTo>
                  <a:lnTo>
                    <a:pt x="23820" y="106840"/>
                  </a:lnTo>
                  <a:lnTo>
                    <a:pt x="25121" y="107830"/>
                  </a:lnTo>
                  <a:lnTo>
                    <a:pt x="26462" y="108780"/>
                  </a:lnTo>
                  <a:lnTo>
                    <a:pt x="27825" y="109709"/>
                  </a:lnTo>
                  <a:lnTo>
                    <a:pt x="29208" y="110596"/>
                  </a:lnTo>
                  <a:lnTo>
                    <a:pt x="30632" y="111463"/>
                  </a:lnTo>
                  <a:lnTo>
                    <a:pt x="32056" y="112310"/>
                  </a:lnTo>
                  <a:lnTo>
                    <a:pt x="33522" y="113135"/>
                  </a:lnTo>
                  <a:lnTo>
                    <a:pt x="35008" y="113920"/>
                  </a:lnTo>
                  <a:lnTo>
                    <a:pt x="36515" y="114663"/>
                  </a:lnTo>
                  <a:lnTo>
                    <a:pt x="38063" y="115385"/>
                  </a:lnTo>
                  <a:lnTo>
                    <a:pt x="39611" y="116087"/>
                  </a:lnTo>
                  <a:lnTo>
                    <a:pt x="41180" y="116747"/>
                  </a:lnTo>
                  <a:lnTo>
                    <a:pt x="42790" y="117367"/>
                  </a:lnTo>
                  <a:lnTo>
                    <a:pt x="44400" y="117965"/>
                  </a:lnTo>
                  <a:lnTo>
                    <a:pt x="46051" y="118543"/>
                  </a:lnTo>
                  <a:lnTo>
                    <a:pt x="47702" y="119080"/>
                  </a:lnTo>
                  <a:lnTo>
                    <a:pt x="49395" y="119575"/>
                  </a:lnTo>
                  <a:lnTo>
                    <a:pt x="51087" y="120029"/>
                  </a:lnTo>
                  <a:lnTo>
                    <a:pt x="52801" y="120463"/>
                  </a:lnTo>
                  <a:lnTo>
                    <a:pt x="54535" y="120876"/>
                  </a:lnTo>
                  <a:lnTo>
                    <a:pt x="56289" y="121227"/>
                  </a:lnTo>
                  <a:lnTo>
                    <a:pt x="58064" y="121557"/>
                  </a:lnTo>
                  <a:lnTo>
                    <a:pt x="59839" y="121846"/>
                  </a:lnTo>
                  <a:lnTo>
                    <a:pt x="61635" y="122094"/>
                  </a:lnTo>
                  <a:lnTo>
                    <a:pt x="63452" y="122300"/>
                  </a:lnTo>
                  <a:lnTo>
                    <a:pt x="65268" y="122486"/>
                  </a:lnTo>
                  <a:lnTo>
                    <a:pt x="67105" y="122630"/>
                  </a:lnTo>
                  <a:lnTo>
                    <a:pt x="68963" y="122713"/>
                  </a:lnTo>
                  <a:lnTo>
                    <a:pt x="70820" y="122775"/>
                  </a:lnTo>
                  <a:lnTo>
                    <a:pt x="72699" y="122795"/>
                  </a:lnTo>
                  <a:lnTo>
                    <a:pt x="74577" y="122775"/>
                  </a:lnTo>
                  <a:lnTo>
                    <a:pt x="76456" y="122733"/>
                  </a:lnTo>
                  <a:lnTo>
                    <a:pt x="78313" y="122651"/>
                  </a:lnTo>
                  <a:lnTo>
                    <a:pt x="80171" y="122548"/>
                  </a:lnTo>
                  <a:lnTo>
                    <a:pt x="82008" y="122403"/>
                  </a:lnTo>
                  <a:lnTo>
                    <a:pt x="83845" y="122238"/>
                  </a:lnTo>
                  <a:lnTo>
                    <a:pt x="85662" y="122052"/>
                  </a:lnTo>
                  <a:lnTo>
                    <a:pt x="87478" y="121805"/>
                  </a:lnTo>
                  <a:lnTo>
                    <a:pt x="89274" y="121557"/>
                  </a:lnTo>
                  <a:lnTo>
                    <a:pt x="91049" y="121247"/>
                  </a:lnTo>
                  <a:lnTo>
                    <a:pt x="92824" y="120938"/>
                  </a:lnTo>
                  <a:lnTo>
                    <a:pt x="94579" y="120566"/>
                  </a:lnTo>
                  <a:lnTo>
                    <a:pt x="96312" y="120195"/>
                  </a:lnTo>
                  <a:lnTo>
                    <a:pt x="98046" y="119761"/>
                  </a:lnTo>
                  <a:lnTo>
                    <a:pt x="99739" y="119328"/>
                  </a:lnTo>
                  <a:lnTo>
                    <a:pt x="101431" y="118832"/>
                  </a:lnTo>
                  <a:lnTo>
                    <a:pt x="103103" y="118337"/>
                  </a:lnTo>
                  <a:lnTo>
                    <a:pt x="104755" y="117780"/>
                  </a:lnTo>
                  <a:lnTo>
                    <a:pt x="106365" y="117222"/>
                  </a:lnTo>
                  <a:lnTo>
                    <a:pt x="107975" y="116603"/>
                  </a:lnTo>
                  <a:lnTo>
                    <a:pt x="109564" y="115984"/>
                  </a:lnTo>
                  <a:lnTo>
                    <a:pt x="111133" y="115303"/>
                  </a:lnTo>
                  <a:lnTo>
                    <a:pt x="112660" y="114621"/>
                  </a:lnTo>
                  <a:lnTo>
                    <a:pt x="114167" y="113899"/>
                  </a:lnTo>
                  <a:lnTo>
                    <a:pt x="115674" y="113135"/>
                  </a:lnTo>
                  <a:lnTo>
                    <a:pt x="117139" y="112351"/>
                  </a:lnTo>
                  <a:lnTo>
                    <a:pt x="118564" y="111525"/>
                  </a:lnTo>
                  <a:lnTo>
                    <a:pt x="119988" y="110679"/>
                  </a:lnTo>
                  <a:lnTo>
                    <a:pt x="121371" y="109791"/>
                  </a:lnTo>
                  <a:lnTo>
                    <a:pt x="122713" y="108883"/>
                  </a:lnTo>
                  <a:lnTo>
                    <a:pt x="124034" y="107934"/>
                  </a:lnTo>
                  <a:lnTo>
                    <a:pt x="125334" y="106964"/>
                  </a:lnTo>
                  <a:lnTo>
                    <a:pt x="126593" y="105952"/>
                  </a:lnTo>
                  <a:lnTo>
                    <a:pt x="127832" y="104920"/>
                  </a:lnTo>
                  <a:lnTo>
                    <a:pt x="129029" y="103847"/>
                  </a:lnTo>
                  <a:lnTo>
                    <a:pt x="130205" y="102753"/>
                  </a:lnTo>
                  <a:lnTo>
                    <a:pt x="131341" y="101617"/>
                  </a:lnTo>
                  <a:lnTo>
                    <a:pt x="132435" y="100462"/>
                  </a:lnTo>
                  <a:lnTo>
                    <a:pt x="133508" y="99264"/>
                  </a:lnTo>
                  <a:lnTo>
                    <a:pt x="134519" y="98047"/>
                  </a:lnTo>
                  <a:lnTo>
                    <a:pt x="135510" y="96787"/>
                  </a:lnTo>
                  <a:lnTo>
                    <a:pt x="136480" y="95508"/>
                  </a:lnTo>
                  <a:lnTo>
                    <a:pt x="136934" y="94847"/>
                  </a:lnTo>
                  <a:lnTo>
                    <a:pt x="137388" y="94187"/>
                  </a:lnTo>
                  <a:lnTo>
                    <a:pt x="137822" y="93505"/>
                  </a:lnTo>
                  <a:lnTo>
                    <a:pt x="138255" y="92845"/>
                  </a:lnTo>
                  <a:lnTo>
                    <a:pt x="138689" y="92143"/>
                  </a:lnTo>
                  <a:lnTo>
                    <a:pt x="139102" y="91462"/>
                  </a:lnTo>
                  <a:lnTo>
                    <a:pt x="139494" y="90760"/>
                  </a:lnTo>
                  <a:lnTo>
                    <a:pt x="139907" y="90058"/>
                  </a:lnTo>
                  <a:lnTo>
                    <a:pt x="140278" y="89336"/>
                  </a:lnTo>
                  <a:lnTo>
                    <a:pt x="140650" y="88613"/>
                  </a:lnTo>
                  <a:lnTo>
                    <a:pt x="141021" y="87870"/>
                  </a:lnTo>
                  <a:lnTo>
                    <a:pt x="141372" y="87148"/>
                  </a:lnTo>
                  <a:lnTo>
                    <a:pt x="141702" y="86384"/>
                  </a:lnTo>
                  <a:lnTo>
                    <a:pt x="142033" y="85641"/>
                  </a:lnTo>
                  <a:lnTo>
                    <a:pt x="142363" y="84877"/>
                  </a:lnTo>
                  <a:lnTo>
                    <a:pt x="142652" y="84093"/>
                  </a:lnTo>
                  <a:lnTo>
                    <a:pt x="142962" y="83329"/>
                  </a:lnTo>
                  <a:lnTo>
                    <a:pt x="143251" y="82545"/>
                  </a:lnTo>
                  <a:lnTo>
                    <a:pt x="143519" y="81740"/>
                  </a:lnTo>
                  <a:lnTo>
                    <a:pt x="143787" y="80935"/>
                  </a:lnTo>
                  <a:lnTo>
                    <a:pt x="144035" y="80130"/>
                  </a:lnTo>
                  <a:lnTo>
                    <a:pt x="144283" y="79325"/>
                  </a:lnTo>
                  <a:lnTo>
                    <a:pt x="144510" y="78499"/>
                  </a:lnTo>
                  <a:lnTo>
                    <a:pt x="144716" y="77653"/>
                  </a:lnTo>
                  <a:lnTo>
                    <a:pt x="144923" y="76827"/>
                  </a:lnTo>
                  <a:lnTo>
                    <a:pt x="145108" y="75981"/>
                  </a:lnTo>
                  <a:lnTo>
                    <a:pt x="145294" y="75114"/>
                  </a:lnTo>
                  <a:lnTo>
                    <a:pt x="145459" y="74247"/>
                  </a:lnTo>
                  <a:lnTo>
                    <a:pt x="145624" y="73380"/>
                  </a:lnTo>
                  <a:lnTo>
                    <a:pt x="145769" y="72493"/>
                  </a:lnTo>
                  <a:lnTo>
                    <a:pt x="145893" y="71605"/>
                  </a:lnTo>
                  <a:lnTo>
                    <a:pt x="146016" y="70717"/>
                  </a:lnTo>
                  <a:lnTo>
                    <a:pt x="146120" y="69809"/>
                  </a:lnTo>
                  <a:lnTo>
                    <a:pt x="146223" y="68901"/>
                  </a:lnTo>
                  <a:lnTo>
                    <a:pt x="146305" y="67993"/>
                  </a:lnTo>
                  <a:lnTo>
                    <a:pt x="146367" y="67064"/>
                  </a:lnTo>
                  <a:lnTo>
                    <a:pt x="146429" y="66135"/>
                  </a:lnTo>
                  <a:lnTo>
                    <a:pt x="146471" y="65186"/>
                  </a:lnTo>
                  <a:lnTo>
                    <a:pt x="146491" y="64236"/>
                  </a:lnTo>
                  <a:lnTo>
                    <a:pt x="146512" y="63287"/>
                  </a:lnTo>
                  <a:lnTo>
                    <a:pt x="146512" y="62316"/>
                  </a:lnTo>
                  <a:lnTo>
                    <a:pt x="146512" y="61346"/>
                  </a:lnTo>
                  <a:lnTo>
                    <a:pt x="146491" y="60376"/>
                  </a:lnTo>
                  <a:lnTo>
                    <a:pt x="146450" y="59385"/>
                  </a:lnTo>
                  <a:lnTo>
                    <a:pt x="146347" y="57796"/>
                  </a:lnTo>
                  <a:lnTo>
                    <a:pt x="146223" y="56227"/>
                  </a:lnTo>
                  <a:lnTo>
                    <a:pt x="146037" y="54679"/>
                  </a:lnTo>
                  <a:lnTo>
                    <a:pt x="145810" y="53131"/>
                  </a:lnTo>
                  <a:lnTo>
                    <a:pt x="145542" y="51604"/>
                  </a:lnTo>
                  <a:lnTo>
                    <a:pt x="145232" y="50097"/>
                  </a:lnTo>
                  <a:lnTo>
                    <a:pt x="144881" y="48590"/>
                  </a:lnTo>
                  <a:lnTo>
                    <a:pt x="144489" y="47104"/>
                  </a:lnTo>
                  <a:lnTo>
                    <a:pt x="144056" y="45638"/>
                  </a:lnTo>
                  <a:lnTo>
                    <a:pt x="143601" y="44173"/>
                  </a:lnTo>
                  <a:lnTo>
                    <a:pt x="143085" y="42749"/>
                  </a:lnTo>
                  <a:lnTo>
                    <a:pt x="142528" y="41324"/>
                  </a:lnTo>
                  <a:lnTo>
                    <a:pt x="141930" y="39921"/>
                  </a:lnTo>
                  <a:lnTo>
                    <a:pt x="141310" y="38538"/>
                  </a:lnTo>
                  <a:lnTo>
                    <a:pt x="140650" y="37155"/>
                  </a:lnTo>
                  <a:lnTo>
                    <a:pt x="139948" y="35813"/>
                  </a:lnTo>
                  <a:lnTo>
                    <a:pt x="139205" y="34471"/>
                  </a:lnTo>
                  <a:lnTo>
                    <a:pt x="138421" y="33171"/>
                  </a:lnTo>
                  <a:lnTo>
                    <a:pt x="137616" y="31871"/>
                  </a:lnTo>
                  <a:lnTo>
                    <a:pt x="136769" y="30591"/>
                  </a:lnTo>
                  <a:lnTo>
                    <a:pt x="135882" y="29332"/>
                  </a:lnTo>
                  <a:lnTo>
                    <a:pt x="134973" y="28114"/>
                  </a:lnTo>
                  <a:lnTo>
                    <a:pt x="134024" y="26896"/>
                  </a:lnTo>
                  <a:lnTo>
                    <a:pt x="133033" y="25699"/>
                  </a:lnTo>
                  <a:lnTo>
                    <a:pt x="132022" y="24543"/>
                  </a:lnTo>
                  <a:lnTo>
                    <a:pt x="130990" y="23387"/>
                  </a:lnTo>
                  <a:lnTo>
                    <a:pt x="129916" y="22252"/>
                  </a:lnTo>
                  <a:lnTo>
                    <a:pt x="128802" y="21158"/>
                  </a:lnTo>
                  <a:lnTo>
                    <a:pt x="127666" y="20084"/>
                  </a:lnTo>
                  <a:lnTo>
                    <a:pt x="126490" y="19032"/>
                  </a:lnTo>
                  <a:lnTo>
                    <a:pt x="125293" y="18000"/>
                  </a:lnTo>
                  <a:lnTo>
                    <a:pt x="124075" y="16988"/>
                  </a:lnTo>
                  <a:lnTo>
                    <a:pt x="122816" y="15998"/>
                  </a:lnTo>
                  <a:lnTo>
                    <a:pt x="121536" y="15048"/>
                  </a:lnTo>
                  <a:lnTo>
                    <a:pt x="120215" y="14119"/>
                  </a:lnTo>
                  <a:lnTo>
                    <a:pt x="118894" y="13211"/>
                  </a:lnTo>
                  <a:lnTo>
                    <a:pt x="117532" y="12323"/>
                  </a:lnTo>
                  <a:lnTo>
                    <a:pt x="116149" y="11477"/>
                  </a:lnTo>
                  <a:lnTo>
                    <a:pt x="114724" y="10651"/>
                  </a:lnTo>
                  <a:lnTo>
                    <a:pt x="113279" y="9846"/>
                  </a:lnTo>
                  <a:lnTo>
                    <a:pt x="111835" y="9083"/>
                  </a:lnTo>
                  <a:lnTo>
                    <a:pt x="110348" y="8340"/>
                  </a:lnTo>
                  <a:lnTo>
                    <a:pt x="108821" y="7638"/>
                  </a:lnTo>
                  <a:lnTo>
                    <a:pt x="107294" y="6957"/>
                  </a:lnTo>
                  <a:lnTo>
                    <a:pt x="105745" y="6296"/>
                  </a:lnTo>
                  <a:lnTo>
                    <a:pt x="104177" y="5677"/>
                  </a:lnTo>
                  <a:lnTo>
                    <a:pt x="102567" y="5078"/>
                  </a:lnTo>
                  <a:lnTo>
                    <a:pt x="100957" y="4521"/>
                  </a:lnTo>
                  <a:lnTo>
                    <a:pt x="99326" y="3984"/>
                  </a:lnTo>
                  <a:lnTo>
                    <a:pt x="97654" y="3489"/>
                  </a:lnTo>
                  <a:lnTo>
                    <a:pt x="95982" y="3014"/>
                  </a:lnTo>
                  <a:lnTo>
                    <a:pt x="94290" y="2581"/>
                  </a:lnTo>
                  <a:lnTo>
                    <a:pt x="92576" y="2168"/>
                  </a:lnTo>
                  <a:lnTo>
                    <a:pt x="90842" y="1796"/>
                  </a:lnTo>
                  <a:lnTo>
                    <a:pt x="89109" y="1466"/>
                  </a:lnTo>
                  <a:lnTo>
                    <a:pt x="87333" y="1156"/>
                  </a:lnTo>
                  <a:lnTo>
                    <a:pt x="85558" y="888"/>
                  </a:lnTo>
                  <a:lnTo>
                    <a:pt x="83763" y="661"/>
                  </a:lnTo>
                  <a:lnTo>
                    <a:pt x="81967" y="455"/>
                  </a:lnTo>
                  <a:lnTo>
                    <a:pt x="80130" y="290"/>
                  </a:lnTo>
                  <a:lnTo>
                    <a:pt x="78293" y="166"/>
                  </a:lnTo>
                  <a:lnTo>
                    <a:pt x="76456" y="83"/>
                  </a:lnTo>
                  <a:lnTo>
                    <a:pt x="74577" y="21"/>
                  </a:lnTo>
                  <a:lnTo>
                    <a:pt x="72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"/>
            <p:cNvSpPr/>
            <p:nvPr/>
          </p:nvSpPr>
          <p:spPr>
            <a:xfrm>
              <a:off x="2216475" y="2108725"/>
              <a:ext cx="3662800" cy="3069900"/>
            </a:xfrm>
            <a:custGeom>
              <a:rect b="b" l="l" r="r" t="t"/>
              <a:pathLst>
                <a:path extrusionOk="0" fill="none" h="122796" w="146512">
                  <a:moveTo>
                    <a:pt x="146450" y="59385"/>
                  </a:moveTo>
                  <a:lnTo>
                    <a:pt x="146450" y="59385"/>
                  </a:lnTo>
                  <a:lnTo>
                    <a:pt x="146491" y="60376"/>
                  </a:lnTo>
                  <a:lnTo>
                    <a:pt x="146512" y="61346"/>
                  </a:lnTo>
                  <a:lnTo>
                    <a:pt x="146512" y="62316"/>
                  </a:lnTo>
                  <a:lnTo>
                    <a:pt x="146512" y="63287"/>
                  </a:lnTo>
                  <a:lnTo>
                    <a:pt x="146491" y="64236"/>
                  </a:lnTo>
                  <a:lnTo>
                    <a:pt x="146471" y="65186"/>
                  </a:lnTo>
                  <a:lnTo>
                    <a:pt x="146429" y="66135"/>
                  </a:lnTo>
                  <a:lnTo>
                    <a:pt x="146367" y="67064"/>
                  </a:lnTo>
                  <a:lnTo>
                    <a:pt x="146305" y="67993"/>
                  </a:lnTo>
                  <a:lnTo>
                    <a:pt x="146223" y="68901"/>
                  </a:lnTo>
                  <a:lnTo>
                    <a:pt x="146120" y="69809"/>
                  </a:lnTo>
                  <a:lnTo>
                    <a:pt x="146016" y="70717"/>
                  </a:lnTo>
                  <a:lnTo>
                    <a:pt x="145893" y="71605"/>
                  </a:lnTo>
                  <a:lnTo>
                    <a:pt x="145769" y="72493"/>
                  </a:lnTo>
                  <a:lnTo>
                    <a:pt x="145624" y="73380"/>
                  </a:lnTo>
                  <a:lnTo>
                    <a:pt x="145459" y="74247"/>
                  </a:lnTo>
                  <a:lnTo>
                    <a:pt x="145294" y="75114"/>
                  </a:lnTo>
                  <a:lnTo>
                    <a:pt x="145108" y="75981"/>
                  </a:lnTo>
                  <a:lnTo>
                    <a:pt x="144923" y="76827"/>
                  </a:lnTo>
                  <a:lnTo>
                    <a:pt x="144716" y="77653"/>
                  </a:lnTo>
                  <a:lnTo>
                    <a:pt x="144510" y="78499"/>
                  </a:lnTo>
                  <a:lnTo>
                    <a:pt x="144283" y="79325"/>
                  </a:lnTo>
                  <a:lnTo>
                    <a:pt x="144035" y="80130"/>
                  </a:lnTo>
                  <a:lnTo>
                    <a:pt x="143787" y="80935"/>
                  </a:lnTo>
                  <a:lnTo>
                    <a:pt x="143519" y="81740"/>
                  </a:lnTo>
                  <a:lnTo>
                    <a:pt x="143251" y="82545"/>
                  </a:lnTo>
                  <a:lnTo>
                    <a:pt x="142962" y="83329"/>
                  </a:lnTo>
                  <a:lnTo>
                    <a:pt x="142652" y="84093"/>
                  </a:lnTo>
                  <a:lnTo>
                    <a:pt x="142363" y="84877"/>
                  </a:lnTo>
                  <a:lnTo>
                    <a:pt x="142033" y="85641"/>
                  </a:lnTo>
                  <a:lnTo>
                    <a:pt x="141702" y="86384"/>
                  </a:lnTo>
                  <a:lnTo>
                    <a:pt x="141372" y="87148"/>
                  </a:lnTo>
                  <a:lnTo>
                    <a:pt x="141021" y="87870"/>
                  </a:lnTo>
                  <a:lnTo>
                    <a:pt x="140650" y="88613"/>
                  </a:lnTo>
                  <a:lnTo>
                    <a:pt x="140278" y="89336"/>
                  </a:lnTo>
                  <a:lnTo>
                    <a:pt x="139907" y="90058"/>
                  </a:lnTo>
                  <a:lnTo>
                    <a:pt x="139494" y="90760"/>
                  </a:lnTo>
                  <a:lnTo>
                    <a:pt x="139102" y="91462"/>
                  </a:lnTo>
                  <a:lnTo>
                    <a:pt x="138689" y="92143"/>
                  </a:lnTo>
                  <a:lnTo>
                    <a:pt x="138255" y="92845"/>
                  </a:lnTo>
                  <a:lnTo>
                    <a:pt x="137822" y="93505"/>
                  </a:lnTo>
                  <a:lnTo>
                    <a:pt x="137388" y="94187"/>
                  </a:lnTo>
                  <a:lnTo>
                    <a:pt x="136934" y="94847"/>
                  </a:lnTo>
                  <a:lnTo>
                    <a:pt x="136480" y="95508"/>
                  </a:lnTo>
                  <a:lnTo>
                    <a:pt x="135510" y="96787"/>
                  </a:lnTo>
                  <a:lnTo>
                    <a:pt x="134519" y="98047"/>
                  </a:lnTo>
                  <a:lnTo>
                    <a:pt x="133508" y="99264"/>
                  </a:lnTo>
                  <a:lnTo>
                    <a:pt x="132435" y="100462"/>
                  </a:lnTo>
                  <a:lnTo>
                    <a:pt x="131341" y="101617"/>
                  </a:lnTo>
                  <a:lnTo>
                    <a:pt x="130205" y="102753"/>
                  </a:lnTo>
                  <a:lnTo>
                    <a:pt x="129029" y="103847"/>
                  </a:lnTo>
                  <a:lnTo>
                    <a:pt x="127832" y="104920"/>
                  </a:lnTo>
                  <a:lnTo>
                    <a:pt x="126593" y="105952"/>
                  </a:lnTo>
                  <a:lnTo>
                    <a:pt x="125334" y="106964"/>
                  </a:lnTo>
                  <a:lnTo>
                    <a:pt x="124034" y="107934"/>
                  </a:lnTo>
                  <a:lnTo>
                    <a:pt x="122713" y="108883"/>
                  </a:lnTo>
                  <a:lnTo>
                    <a:pt x="121371" y="109791"/>
                  </a:lnTo>
                  <a:lnTo>
                    <a:pt x="119988" y="110679"/>
                  </a:lnTo>
                  <a:lnTo>
                    <a:pt x="118564" y="111525"/>
                  </a:lnTo>
                  <a:lnTo>
                    <a:pt x="117139" y="112351"/>
                  </a:lnTo>
                  <a:lnTo>
                    <a:pt x="115674" y="113135"/>
                  </a:lnTo>
                  <a:lnTo>
                    <a:pt x="114167" y="113899"/>
                  </a:lnTo>
                  <a:lnTo>
                    <a:pt x="112660" y="114621"/>
                  </a:lnTo>
                  <a:lnTo>
                    <a:pt x="111133" y="115303"/>
                  </a:lnTo>
                  <a:lnTo>
                    <a:pt x="109564" y="115984"/>
                  </a:lnTo>
                  <a:lnTo>
                    <a:pt x="107975" y="116603"/>
                  </a:lnTo>
                  <a:lnTo>
                    <a:pt x="106365" y="117222"/>
                  </a:lnTo>
                  <a:lnTo>
                    <a:pt x="104755" y="117780"/>
                  </a:lnTo>
                  <a:lnTo>
                    <a:pt x="103103" y="118337"/>
                  </a:lnTo>
                  <a:lnTo>
                    <a:pt x="101431" y="118832"/>
                  </a:lnTo>
                  <a:lnTo>
                    <a:pt x="99739" y="119328"/>
                  </a:lnTo>
                  <a:lnTo>
                    <a:pt x="98046" y="119761"/>
                  </a:lnTo>
                  <a:lnTo>
                    <a:pt x="96312" y="120195"/>
                  </a:lnTo>
                  <a:lnTo>
                    <a:pt x="94579" y="120566"/>
                  </a:lnTo>
                  <a:lnTo>
                    <a:pt x="92824" y="120938"/>
                  </a:lnTo>
                  <a:lnTo>
                    <a:pt x="91049" y="121247"/>
                  </a:lnTo>
                  <a:lnTo>
                    <a:pt x="89274" y="121557"/>
                  </a:lnTo>
                  <a:lnTo>
                    <a:pt x="87478" y="121805"/>
                  </a:lnTo>
                  <a:lnTo>
                    <a:pt x="85662" y="122052"/>
                  </a:lnTo>
                  <a:lnTo>
                    <a:pt x="83845" y="122238"/>
                  </a:lnTo>
                  <a:lnTo>
                    <a:pt x="82008" y="122403"/>
                  </a:lnTo>
                  <a:lnTo>
                    <a:pt x="80171" y="122548"/>
                  </a:lnTo>
                  <a:lnTo>
                    <a:pt x="78313" y="122651"/>
                  </a:lnTo>
                  <a:lnTo>
                    <a:pt x="76456" y="122733"/>
                  </a:lnTo>
                  <a:lnTo>
                    <a:pt x="74577" y="122775"/>
                  </a:lnTo>
                  <a:lnTo>
                    <a:pt x="72699" y="122795"/>
                  </a:lnTo>
                  <a:lnTo>
                    <a:pt x="72699" y="122795"/>
                  </a:lnTo>
                  <a:lnTo>
                    <a:pt x="70820" y="122775"/>
                  </a:lnTo>
                  <a:lnTo>
                    <a:pt x="68963" y="122713"/>
                  </a:lnTo>
                  <a:lnTo>
                    <a:pt x="67105" y="122630"/>
                  </a:lnTo>
                  <a:lnTo>
                    <a:pt x="65268" y="122486"/>
                  </a:lnTo>
                  <a:lnTo>
                    <a:pt x="63452" y="122300"/>
                  </a:lnTo>
                  <a:lnTo>
                    <a:pt x="61635" y="122094"/>
                  </a:lnTo>
                  <a:lnTo>
                    <a:pt x="59839" y="121846"/>
                  </a:lnTo>
                  <a:lnTo>
                    <a:pt x="58064" y="121557"/>
                  </a:lnTo>
                  <a:lnTo>
                    <a:pt x="56289" y="121227"/>
                  </a:lnTo>
                  <a:lnTo>
                    <a:pt x="54535" y="120876"/>
                  </a:lnTo>
                  <a:lnTo>
                    <a:pt x="52801" y="120463"/>
                  </a:lnTo>
                  <a:lnTo>
                    <a:pt x="51087" y="120029"/>
                  </a:lnTo>
                  <a:lnTo>
                    <a:pt x="49395" y="119575"/>
                  </a:lnTo>
                  <a:lnTo>
                    <a:pt x="47702" y="119080"/>
                  </a:lnTo>
                  <a:lnTo>
                    <a:pt x="46051" y="118543"/>
                  </a:lnTo>
                  <a:lnTo>
                    <a:pt x="44400" y="117965"/>
                  </a:lnTo>
                  <a:lnTo>
                    <a:pt x="42790" y="117367"/>
                  </a:lnTo>
                  <a:lnTo>
                    <a:pt x="41180" y="116747"/>
                  </a:lnTo>
                  <a:lnTo>
                    <a:pt x="39611" y="116087"/>
                  </a:lnTo>
                  <a:lnTo>
                    <a:pt x="38063" y="115385"/>
                  </a:lnTo>
                  <a:lnTo>
                    <a:pt x="36515" y="114663"/>
                  </a:lnTo>
                  <a:lnTo>
                    <a:pt x="35008" y="113920"/>
                  </a:lnTo>
                  <a:lnTo>
                    <a:pt x="33522" y="113135"/>
                  </a:lnTo>
                  <a:lnTo>
                    <a:pt x="32056" y="112310"/>
                  </a:lnTo>
                  <a:lnTo>
                    <a:pt x="30632" y="111463"/>
                  </a:lnTo>
                  <a:lnTo>
                    <a:pt x="29208" y="110596"/>
                  </a:lnTo>
                  <a:lnTo>
                    <a:pt x="27825" y="109709"/>
                  </a:lnTo>
                  <a:lnTo>
                    <a:pt x="26462" y="108780"/>
                  </a:lnTo>
                  <a:lnTo>
                    <a:pt x="25121" y="107830"/>
                  </a:lnTo>
                  <a:lnTo>
                    <a:pt x="23820" y="106840"/>
                  </a:lnTo>
                  <a:lnTo>
                    <a:pt x="22541" y="105849"/>
                  </a:lnTo>
                  <a:lnTo>
                    <a:pt x="21302" y="104817"/>
                  </a:lnTo>
                  <a:lnTo>
                    <a:pt x="20084" y="103764"/>
                  </a:lnTo>
                  <a:lnTo>
                    <a:pt x="18887" y="102691"/>
                  </a:lnTo>
                  <a:lnTo>
                    <a:pt x="17731" y="101576"/>
                  </a:lnTo>
                  <a:lnTo>
                    <a:pt x="16617" y="100462"/>
                  </a:lnTo>
                  <a:lnTo>
                    <a:pt x="15523" y="99306"/>
                  </a:lnTo>
                  <a:lnTo>
                    <a:pt x="14449" y="98129"/>
                  </a:lnTo>
                  <a:lnTo>
                    <a:pt x="13417" y="96953"/>
                  </a:lnTo>
                  <a:lnTo>
                    <a:pt x="12426" y="95735"/>
                  </a:lnTo>
                  <a:lnTo>
                    <a:pt x="11456" y="94496"/>
                  </a:lnTo>
                  <a:lnTo>
                    <a:pt x="10527" y="93237"/>
                  </a:lnTo>
                  <a:lnTo>
                    <a:pt x="9640" y="91957"/>
                  </a:lnTo>
                  <a:lnTo>
                    <a:pt x="8773" y="90657"/>
                  </a:lnTo>
                  <a:lnTo>
                    <a:pt x="7968" y="89357"/>
                  </a:lnTo>
                  <a:lnTo>
                    <a:pt x="7184" y="88015"/>
                  </a:lnTo>
                  <a:lnTo>
                    <a:pt x="6420" y="86673"/>
                  </a:lnTo>
                  <a:lnTo>
                    <a:pt x="5718" y="85290"/>
                  </a:lnTo>
                  <a:lnTo>
                    <a:pt x="5057" y="83907"/>
                  </a:lnTo>
                  <a:lnTo>
                    <a:pt x="4418" y="82504"/>
                  </a:lnTo>
                  <a:lnTo>
                    <a:pt x="3819" y="81100"/>
                  </a:lnTo>
                  <a:lnTo>
                    <a:pt x="3282" y="79655"/>
                  </a:lnTo>
                  <a:lnTo>
                    <a:pt x="2766" y="78210"/>
                  </a:lnTo>
                  <a:lnTo>
                    <a:pt x="2292" y="76745"/>
                  </a:lnTo>
                  <a:lnTo>
                    <a:pt x="1879" y="75259"/>
                  </a:lnTo>
                  <a:lnTo>
                    <a:pt x="1487" y="73772"/>
                  </a:lnTo>
                  <a:lnTo>
                    <a:pt x="1136" y="72266"/>
                  </a:lnTo>
                  <a:lnTo>
                    <a:pt x="847" y="70759"/>
                  </a:lnTo>
                  <a:lnTo>
                    <a:pt x="599" y="69211"/>
                  </a:lnTo>
                  <a:lnTo>
                    <a:pt x="393" y="67683"/>
                  </a:lnTo>
                  <a:lnTo>
                    <a:pt x="227" y="66114"/>
                  </a:lnTo>
                  <a:lnTo>
                    <a:pt x="104" y="64566"/>
                  </a:lnTo>
                  <a:lnTo>
                    <a:pt x="42" y="62977"/>
                  </a:lnTo>
                  <a:lnTo>
                    <a:pt x="0" y="61408"/>
                  </a:lnTo>
                  <a:lnTo>
                    <a:pt x="0" y="61408"/>
                  </a:lnTo>
                  <a:lnTo>
                    <a:pt x="42" y="59819"/>
                  </a:lnTo>
                  <a:lnTo>
                    <a:pt x="104" y="58250"/>
                  </a:lnTo>
                  <a:lnTo>
                    <a:pt x="227" y="56681"/>
                  </a:lnTo>
                  <a:lnTo>
                    <a:pt x="393" y="55113"/>
                  </a:lnTo>
                  <a:lnTo>
                    <a:pt x="599" y="53585"/>
                  </a:lnTo>
                  <a:lnTo>
                    <a:pt x="847" y="52058"/>
                  </a:lnTo>
                  <a:lnTo>
                    <a:pt x="1136" y="50530"/>
                  </a:lnTo>
                  <a:lnTo>
                    <a:pt x="1487" y="49024"/>
                  </a:lnTo>
                  <a:lnTo>
                    <a:pt x="1879" y="47537"/>
                  </a:lnTo>
                  <a:lnTo>
                    <a:pt x="2292" y="46051"/>
                  </a:lnTo>
                  <a:lnTo>
                    <a:pt x="2766" y="44586"/>
                  </a:lnTo>
                  <a:lnTo>
                    <a:pt x="3282" y="43141"/>
                  </a:lnTo>
                  <a:lnTo>
                    <a:pt x="3819" y="41717"/>
                  </a:lnTo>
                  <a:lnTo>
                    <a:pt x="4418" y="40292"/>
                  </a:lnTo>
                  <a:lnTo>
                    <a:pt x="5057" y="38889"/>
                  </a:lnTo>
                  <a:lnTo>
                    <a:pt x="5718" y="37506"/>
                  </a:lnTo>
                  <a:lnTo>
                    <a:pt x="6420" y="36123"/>
                  </a:lnTo>
                  <a:lnTo>
                    <a:pt x="7184" y="34781"/>
                  </a:lnTo>
                  <a:lnTo>
                    <a:pt x="7968" y="33439"/>
                  </a:lnTo>
                  <a:lnTo>
                    <a:pt x="8773" y="32139"/>
                  </a:lnTo>
                  <a:lnTo>
                    <a:pt x="9640" y="30839"/>
                  </a:lnTo>
                  <a:lnTo>
                    <a:pt x="10527" y="29559"/>
                  </a:lnTo>
                  <a:lnTo>
                    <a:pt x="11456" y="28300"/>
                  </a:lnTo>
                  <a:lnTo>
                    <a:pt x="12426" y="27061"/>
                  </a:lnTo>
                  <a:lnTo>
                    <a:pt x="13417" y="25864"/>
                  </a:lnTo>
                  <a:lnTo>
                    <a:pt x="14449" y="24667"/>
                  </a:lnTo>
                  <a:lnTo>
                    <a:pt x="15523" y="23490"/>
                  </a:lnTo>
                  <a:lnTo>
                    <a:pt x="16617" y="22334"/>
                  </a:lnTo>
                  <a:lnTo>
                    <a:pt x="17731" y="21220"/>
                  </a:lnTo>
                  <a:lnTo>
                    <a:pt x="18887" y="20126"/>
                  </a:lnTo>
                  <a:lnTo>
                    <a:pt x="20084" y="19032"/>
                  </a:lnTo>
                  <a:lnTo>
                    <a:pt x="21302" y="17979"/>
                  </a:lnTo>
                  <a:lnTo>
                    <a:pt x="22541" y="16947"/>
                  </a:lnTo>
                  <a:lnTo>
                    <a:pt x="23820" y="15956"/>
                  </a:lnTo>
                  <a:lnTo>
                    <a:pt x="25121" y="14965"/>
                  </a:lnTo>
                  <a:lnTo>
                    <a:pt x="26462" y="14016"/>
                  </a:lnTo>
                  <a:lnTo>
                    <a:pt x="27825" y="13087"/>
                  </a:lnTo>
                  <a:lnTo>
                    <a:pt x="29208" y="12200"/>
                  </a:lnTo>
                  <a:lnTo>
                    <a:pt x="30632" y="11333"/>
                  </a:lnTo>
                  <a:lnTo>
                    <a:pt x="32056" y="10486"/>
                  </a:lnTo>
                  <a:lnTo>
                    <a:pt x="33522" y="9681"/>
                  </a:lnTo>
                  <a:lnTo>
                    <a:pt x="35008" y="8897"/>
                  </a:lnTo>
                  <a:lnTo>
                    <a:pt x="36515" y="8133"/>
                  </a:lnTo>
                  <a:lnTo>
                    <a:pt x="38063" y="7411"/>
                  </a:lnTo>
                  <a:lnTo>
                    <a:pt x="39611" y="6709"/>
                  </a:lnTo>
                  <a:lnTo>
                    <a:pt x="41180" y="6048"/>
                  </a:lnTo>
                  <a:lnTo>
                    <a:pt x="42790" y="5429"/>
                  </a:lnTo>
                  <a:lnTo>
                    <a:pt x="44400" y="4831"/>
                  </a:lnTo>
                  <a:lnTo>
                    <a:pt x="46051" y="4253"/>
                  </a:lnTo>
                  <a:lnTo>
                    <a:pt x="47702" y="3716"/>
                  </a:lnTo>
                  <a:lnTo>
                    <a:pt x="49395" y="3221"/>
                  </a:lnTo>
                  <a:lnTo>
                    <a:pt x="51087" y="2766"/>
                  </a:lnTo>
                  <a:lnTo>
                    <a:pt x="52801" y="2333"/>
                  </a:lnTo>
                  <a:lnTo>
                    <a:pt x="54535" y="1941"/>
                  </a:lnTo>
                  <a:lnTo>
                    <a:pt x="56289" y="1569"/>
                  </a:lnTo>
                  <a:lnTo>
                    <a:pt x="58064" y="1239"/>
                  </a:lnTo>
                  <a:lnTo>
                    <a:pt x="59839" y="950"/>
                  </a:lnTo>
                  <a:lnTo>
                    <a:pt x="61635" y="702"/>
                  </a:lnTo>
                  <a:lnTo>
                    <a:pt x="63452" y="496"/>
                  </a:lnTo>
                  <a:lnTo>
                    <a:pt x="65268" y="310"/>
                  </a:lnTo>
                  <a:lnTo>
                    <a:pt x="67105" y="186"/>
                  </a:lnTo>
                  <a:lnTo>
                    <a:pt x="68963" y="83"/>
                  </a:lnTo>
                  <a:lnTo>
                    <a:pt x="70820" y="21"/>
                  </a:lnTo>
                  <a:lnTo>
                    <a:pt x="72699" y="1"/>
                  </a:lnTo>
                  <a:lnTo>
                    <a:pt x="72699" y="1"/>
                  </a:lnTo>
                  <a:lnTo>
                    <a:pt x="74577" y="21"/>
                  </a:lnTo>
                  <a:lnTo>
                    <a:pt x="76456" y="83"/>
                  </a:lnTo>
                  <a:lnTo>
                    <a:pt x="78293" y="166"/>
                  </a:lnTo>
                  <a:lnTo>
                    <a:pt x="80130" y="290"/>
                  </a:lnTo>
                  <a:lnTo>
                    <a:pt x="81967" y="455"/>
                  </a:lnTo>
                  <a:lnTo>
                    <a:pt x="83763" y="661"/>
                  </a:lnTo>
                  <a:lnTo>
                    <a:pt x="85558" y="888"/>
                  </a:lnTo>
                  <a:lnTo>
                    <a:pt x="87333" y="1156"/>
                  </a:lnTo>
                  <a:lnTo>
                    <a:pt x="89109" y="1466"/>
                  </a:lnTo>
                  <a:lnTo>
                    <a:pt x="90842" y="1796"/>
                  </a:lnTo>
                  <a:lnTo>
                    <a:pt x="92576" y="2168"/>
                  </a:lnTo>
                  <a:lnTo>
                    <a:pt x="94290" y="2581"/>
                  </a:lnTo>
                  <a:lnTo>
                    <a:pt x="95982" y="3014"/>
                  </a:lnTo>
                  <a:lnTo>
                    <a:pt x="97654" y="3489"/>
                  </a:lnTo>
                  <a:lnTo>
                    <a:pt x="99326" y="3984"/>
                  </a:lnTo>
                  <a:lnTo>
                    <a:pt x="100957" y="4521"/>
                  </a:lnTo>
                  <a:lnTo>
                    <a:pt x="102567" y="5078"/>
                  </a:lnTo>
                  <a:lnTo>
                    <a:pt x="104177" y="5677"/>
                  </a:lnTo>
                  <a:lnTo>
                    <a:pt x="105745" y="6296"/>
                  </a:lnTo>
                  <a:lnTo>
                    <a:pt x="107294" y="6957"/>
                  </a:lnTo>
                  <a:lnTo>
                    <a:pt x="108821" y="7638"/>
                  </a:lnTo>
                  <a:lnTo>
                    <a:pt x="110348" y="8340"/>
                  </a:lnTo>
                  <a:lnTo>
                    <a:pt x="111835" y="9083"/>
                  </a:lnTo>
                  <a:lnTo>
                    <a:pt x="113279" y="9846"/>
                  </a:lnTo>
                  <a:lnTo>
                    <a:pt x="114724" y="10651"/>
                  </a:lnTo>
                  <a:lnTo>
                    <a:pt x="116149" y="11477"/>
                  </a:lnTo>
                  <a:lnTo>
                    <a:pt x="117532" y="12323"/>
                  </a:lnTo>
                  <a:lnTo>
                    <a:pt x="118894" y="13211"/>
                  </a:lnTo>
                  <a:lnTo>
                    <a:pt x="120215" y="14119"/>
                  </a:lnTo>
                  <a:lnTo>
                    <a:pt x="121536" y="15048"/>
                  </a:lnTo>
                  <a:lnTo>
                    <a:pt x="122816" y="15998"/>
                  </a:lnTo>
                  <a:lnTo>
                    <a:pt x="124075" y="16988"/>
                  </a:lnTo>
                  <a:lnTo>
                    <a:pt x="125293" y="18000"/>
                  </a:lnTo>
                  <a:lnTo>
                    <a:pt x="126490" y="19032"/>
                  </a:lnTo>
                  <a:lnTo>
                    <a:pt x="127666" y="20084"/>
                  </a:lnTo>
                  <a:lnTo>
                    <a:pt x="128802" y="21158"/>
                  </a:lnTo>
                  <a:lnTo>
                    <a:pt x="129916" y="22252"/>
                  </a:lnTo>
                  <a:lnTo>
                    <a:pt x="130990" y="23387"/>
                  </a:lnTo>
                  <a:lnTo>
                    <a:pt x="132022" y="24543"/>
                  </a:lnTo>
                  <a:lnTo>
                    <a:pt x="133033" y="25699"/>
                  </a:lnTo>
                  <a:lnTo>
                    <a:pt x="134024" y="26896"/>
                  </a:lnTo>
                  <a:lnTo>
                    <a:pt x="134973" y="28114"/>
                  </a:lnTo>
                  <a:lnTo>
                    <a:pt x="135882" y="29332"/>
                  </a:lnTo>
                  <a:lnTo>
                    <a:pt x="136769" y="30591"/>
                  </a:lnTo>
                  <a:lnTo>
                    <a:pt x="137616" y="31871"/>
                  </a:lnTo>
                  <a:lnTo>
                    <a:pt x="138421" y="33171"/>
                  </a:lnTo>
                  <a:lnTo>
                    <a:pt x="139205" y="34471"/>
                  </a:lnTo>
                  <a:lnTo>
                    <a:pt x="139948" y="35813"/>
                  </a:lnTo>
                  <a:lnTo>
                    <a:pt x="140650" y="37155"/>
                  </a:lnTo>
                  <a:lnTo>
                    <a:pt x="141310" y="38538"/>
                  </a:lnTo>
                  <a:lnTo>
                    <a:pt x="141930" y="39921"/>
                  </a:lnTo>
                  <a:lnTo>
                    <a:pt x="142528" y="41324"/>
                  </a:lnTo>
                  <a:lnTo>
                    <a:pt x="143085" y="42749"/>
                  </a:lnTo>
                  <a:lnTo>
                    <a:pt x="143601" y="44173"/>
                  </a:lnTo>
                  <a:lnTo>
                    <a:pt x="144056" y="45638"/>
                  </a:lnTo>
                  <a:lnTo>
                    <a:pt x="144489" y="47104"/>
                  </a:lnTo>
                  <a:lnTo>
                    <a:pt x="144881" y="48590"/>
                  </a:lnTo>
                  <a:lnTo>
                    <a:pt x="145232" y="50097"/>
                  </a:lnTo>
                  <a:lnTo>
                    <a:pt x="145542" y="51604"/>
                  </a:lnTo>
                  <a:lnTo>
                    <a:pt x="145810" y="53131"/>
                  </a:lnTo>
                  <a:lnTo>
                    <a:pt x="146037" y="54679"/>
                  </a:lnTo>
                  <a:lnTo>
                    <a:pt x="146223" y="56227"/>
                  </a:lnTo>
                  <a:lnTo>
                    <a:pt x="146347" y="57796"/>
                  </a:lnTo>
                  <a:lnTo>
                    <a:pt x="146450" y="5938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"/>
            <p:cNvSpPr/>
            <p:nvPr/>
          </p:nvSpPr>
          <p:spPr>
            <a:xfrm>
              <a:off x="3907500" y="2482325"/>
              <a:ext cx="503150" cy="598125"/>
            </a:xfrm>
            <a:custGeom>
              <a:rect b="b" l="l" r="r" t="t"/>
              <a:pathLst>
                <a:path extrusionOk="0" h="23925" w="20126">
                  <a:moveTo>
                    <a:pt x="1755" y="1"/>
                  </a:moveTo>
                  <a:lnTo>
                    <a:pt x="1384" y="21"/>
                  </a:lnTo>
                  <a:lnTo>
                    <a:pt x="1033" y="42"/>
                  </a:lnTo>
                  <a:lnTo>
                    <a:pt x="723" y="63"/>
                  </a:lnTo>
                  <a:lnTo>
                    <a:pt x="475" y="104"/>
                  </a:lnTo>
                  <a:lnTo>
                    <a:pt x="125" y="187"/>
                  </a:lnTo>
                  <a:lnTo>
                    <a:pt x="1" y="228"/>
                  </a:lnTo>
                  <a:lnTo>
                    <a:pt x="14697" y="23924"/>
                  </a:lnTo>
                  <a:lnTo>
                    <a:pt x="15275" y="23656"/>
                  </a:lnTo>
                  <a:lnTo>
                    <a:pt x="15833" y="23387"/>
                  </a:lnTo>
                  <a:lnTo>
                    <a:pt x="16349" y="23078"/>
                  </a:lnTo>
                  <a:lnTo>
                    <a:pt x="16823" y="22768"/>
                  </a:lnTo>
                  <a:lnTo>
                    <a:pt x="17257" y="22438"/>
                  </a:lnTo>
                  <a:lnTo>
                    <a:pt x="17670" y="22087"/>
                  </a:lnTo>
                  <a:lnTo>
                    <a:pt x="18062" y="21695"/>
                  </a:lnTo>
                  <a:lnTo>
                    <a:pt x="18392" y="21323"/>
                  </a:lnTo>
                  <a:lnTo>
                    <a:pt x="18722" y="20910"/>
                  </a:lnTo>
                  <a:lnTo>
                    <a:pt x="18991" y="20477"/>
                  </a:lnTo>
                  <a:lnTo>
                    <a:pt x="19259" y="20043"/>
                  </a:lnTo>
                  <a:lnTo>
                    <a:pt x="19486" y="19569"/>
                  </a:lnTo>
                  <a:lnTo>
                    <a:pt x="19692" y="19094"/>
                  </a:lnTo>
                  <a:lnTo>
                    <a:pt x="19858" y="18599"/>
                  </a:lnTo>
                  <a:lnTo>
                    <a:pt x="20002" y="18103"/>
                  </a:lnTo>
                  <a:lnTo>
                    <a:pt x="20126" y="17567"/>
                  </a:lnTo>
                  <a:lnTo>
                    <a:pt x="19073" y="16142"/>
                  </a:lnTo>
                  <a:lnTo>
                    <a:pt x="17897" y="14553"/>
                  </a:lnTo>
                  <a:lnTo>
                    <a:pt x="16410" y="12592"/>
                  </a:lnTo>
                  <a:lnTo>
                    <a:pt x="14718" y="10383"/>
                  </a:lnTo>
                  <a:lnTo>
                    <a:pt x="12922" y="8092"/>
                  </a:lnTo>
                  <a:lnTo>
                    <a:pt x="11993" y="6957"/>
                  </a:lnTo>
                  <a:lnTo>
                    <a:pt x="11085" y="5842"/>
                  </a:lnTo>
                  <a:lnTo>
                    <a:pt x="10197" y="4790"/>
                  </a:lnTo>
                  <a:lnTo>
                    <a:pt x="9331" y="3778"/>
                  </a:lnTo>
                  <a:lnTo>
                    <a:pt x="8794" y="3221"/>
                  </a:lnTo>
                  <a:lnTo>
                    <a:pt x="8278" y="2705"/>
                  </a:lnTo>
                  <a:lnTo>
                    <a:pt x="7741" y="2251"/>
                  </a:lnTo>
                  <a:lnTo>
                    <a:pt x="7204" y="1859"/>
                  </a:lnTo>
                  <a:lnTo>
                    <a:pt x="6688" y="1508"/>
                  </a:lnTo>
                  <a:lnTo>
                    <a:pt x="6172" y="1198"/>
                  </a:lnTo>
                  <a:lnTo>
                    <a:pt x="5677" y="930"/>
                  </a:lnTo>
                  <a:lnTo>
                    <a:pt x="5161" y="703"/>
                  </a:lnTo>
                  <a:lnTo>
                    <a:pt x="4686" y="517"/>
                  </a:lnTo>
                  <a:lnTo>
                    <a:pt x="4212" y="352"/>
                  </a:lnTo>
                  <a:lnTo>
                    <a:pt x="3757" y="249"/>
                  </a:lnTo>
                  <a:lnTo>
                    <a:pt x="3303" y="145"/>
                  </a:lnTo>
                  <a:lnTo>
                    <a:pt x="2890" y="83"/>
                  </a:lnTo>
                  <a:lnTo>
                    <a:pt x="2498" y="42"/>
                  </a:lnTo>
                  <a:lnTo>
                    <a:pt x="2106" y="21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"/>
            <p:cNvSpPr/>
            <p:nvPr/>
          </p:nvSpPr>
          <p:spPr>
            <a:xfrm>
              <a:off x="3907500" y="2482325"/>
              <a:ext cx="503150" cy="598125"/>
            </a:xfrm>
            <a:custGeom>
              <a:rect b="b" l="l" r="r" t="t"/>
              <a:pathLst>
                <a:path extrusionOk="0" fill="none" h="23925" w="20126">
                  <a:moveTo>
                    <a:pt x="1755" y="1"/>
                  </a:moveTo>
                  <a:lnTo>
                    <a:pt x="1755" y="1"/>
                  </a:lnTo>
                  <a:lnTo>
                    <a:pt x="1384" y="21"/>
                  </a:lnTo>
                  <a:lnTo>
                    <a:pt x="1033" y="42"/>
                  </a:lnTo>
                  <a:lnTo>
                    <a:pt x="723" y="63"/>
                  </a:lnTo>
                  <a:lnTo>
                    <a:pt x="475" y="104"/>
                  </a:lnTo>
                  <a:lnTo>
                    <a:pt x="125" y="187"/>
                  </a:lnTo>
                  <a:lnTo>
                    <a:pt x="1" y="228"/>
                  </a:lnTo>
                  <a:lnTo>
                    <a:pt x="14697" y="23924"/>
                  </a:lnTo>
                  <a:lnTo>
                    <a:pt x="14697" y="23924"/>
                  </a:lnTo>
                  <a:lnTo>
                    <a:pt x="15275" y="23656"/>
                  </a:lnTo>
                  <a:lnTo>
                    <a:pt x="15833" y="23387"/>
                  </a:lnTo>
                  <a:lnTo>
                    <a:pt x="16349" y="23078"/>
                  </a:lnTo>
                  <a:lnTo>
                    <a:pt x="16823" y="22768"/>
                  </a:lnTo>
                  <a:lnTo>
                    <a:pt x="17257" y="22438"/>
                  </a:lnTo>
                  <a:lnTo>
                    <a:pt x="17670" y="22087"/>
                  </a:lnTo>
                  <a:lnTo>
                    <a:pt x="18062" y="21695"/>
                  </a:lnTo>
                  <a:lnTo>
                    <a:pt x="18392" y="21323"/>
                  </a:lnTo>
                  <a:lnTo>
                    <a:pt x="18722" y="20910"/>
                  </a:lnTo>
                  <a:lnTo>
                    <a:pt x="18991" y="20477"/>
                  </a:lnTo>
                  <a:lnTo>
                    <a:pt x="19259" y="20043"/>
                  </a:lnTo>
                  <a:lnTo>
                    <a:pt x="19486" y="19569"/>
                  </a:lnTo>
                  <a:lnTo>
                    <a:pt x="19692" y="19094"/>
                  </a:lnTo>
                  <a:lnTo>
                    <a:pt x="19858" y="18599"/>
                  </a:lnTo>
                  <a:lnTo>
                    <a:pt x="20002" y="18103"/>
                  </a:lnTo>
                  <a:lnTo>
                    <a:pt x="20126" y="17567"/>
                  </a:lnTo>
                  <a:lnTo>
                    <a:pt x="20126" y="17567"/>
                  </a:lnTo>
                  <a:lnTo>
                    <a:pt x="19073" y="16142"/>
                  </a:lnTo>
                  <a:lnTo>
                    <a:pt x="17897" y="14553"/>
                  </a:lnTo>
                  <a:lnTo>
                    <a:pt x="16410" y="12592"/>
                  </a:lnTo>
                  <a:lnTo>
                    <a:pt x="14718" y="10383"/>
                  </a:lnTo>
                  <a:lnTo>
                    <a:pt x="12922" y="8092"/>
                  </a:lnTo>
                  <a:lnTo>
                    <a:pt x="11993" y="6957"/>
                  </a:lnTo>
                  <a:lnTo>
                    <a:pt x="11085" y="5842"/>
                  </a:lnTo>
                  <a:lnTo>
                    <a:pt x="10197" y="4790"/>
                  </a:lnTo>
                  <a:lnTo>
                    <a:pt x="9331" y="3778"/>
                  </a:lnTo>
                  <a:lnTo>
                    <a:pt x="9331" y="3778"/>
                  </a:lnTo>
                  <a:lnTo>
                    <a:pt x="8794" y="3221"/>
                  </a:lnTo>
                  <a:lnTo>
                    <a:pt x="8278" y="2705"/>
                  </a:lnTo>
                  <a:lnTo>
                    <a:pt x="7741" y="2251"/>
                  </a:lnTo>
                  <a:lnTo>
                    <a:pt x="7204" y="1859"/>
                  </a:lnTo>
                  <a:lnTo>
                    <a:pt x="6688" y="1508"/>
                  </a:lnTo>
                  <a:lnTo>
                    <a:pt x="6172" y="1198"/>
                  </a:lnTo>
                  <a:lnTo>
                    <a:pt x="5677" y="930"/>
                  </a:lnTo>
                  <a:lnTo>
                    <a:pt x="5161" y="703"/>
                  </a:lnTo>
                  <a:lnTo>
                    <a:pt x="4686" y="517"/>
                  </a:lnTo>
                  <a:lnTo>
                    <a:pt x="4212" y="352"/>
                  </a:lnTo>
                  <a:lnTo>
                    <a:pt x="3757" y="249"/>
                  </a:lnTo>
                  <a:lnTo>
                    <a:pt x="3303" y="145"/>
                  </a:lnTo>
                  <a:lnTo>
                    <a:pt x="2890" y="83"/>
                  </a:lnTo>
                  <a:lnTo>
                    <a:pt x="2498" y="42"/>
                  </a:lnTo>
                  <a:lnTo>
                    <a:pt x="2106" y="21"/>
                  </a:lnTo>
                  <a:lnTo>
                    <a:pt x="17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"/>
            <p:cNvSpPr/>
            <p:nvPr/>
          </p:nvSpPr>
          <p:spPr>
            <a:xfrm>
              <a:off x="2216475" y="3789450"/>
              <a:ext cx="1244700" cy="954150"/>
            </a:xfrm>
            <a:custGeom>
              <a:rect b="b" l="l" r="r" t="t"/>
              <a:pathLst>
                <a:path extrusionOk="0" h="38166" w="49788">
                  <a:moveTo>
                    <a:pt x="24894" y="0"/>
                  </a:moveTo>
                  <a:lnTo>
                    <a:pt x="24254" y="21"/>
                  </a:lnTo>
                  <a:lnTo>
                    <a:pt x="23614" y="21"/>
                  </a:lnTo>
                  <a:lnTo>
                    <a:pt x="22355" y="103"/>
                  </a:lnTo>
                  <a:lnTo>
                    <a:pt x="21116" y="227"/>
                  </a:lnTo>
                  <a:lnTo>
                    <a:pt x="19878" y="392"/>
                  </a:lnTo>
                  <a:lnTo>
                    <a:pt x="18681" y="599"/>
                  </a:lnTo>
                  <a:lnTo>
                    <a:pt x="17504" y="867"/>
                  </a:lnTo>
                  <a:lnTo>
                    <a:pt x="16348" y="1156"/>
                  </a:lnTo>
                  <a:lnTo>
                    <a:pt x="15213" y="1507"/>
                  </a:lnTo>
                  <a:lnTo>
                    <a:pt x="14119" y="1878"/>
                  </a:lnTo>
                  <a:lnTo>
                    <a:pt x="13046" y="2312"/>
                  </a:lnTo>
                  <a:lnTo>
                    <a:pt x="11993" y="2766"/>
                  </a:lnTo>
                  <a:lnTo>
                    <a:pt x="10981" y="3261"/>
                  </a:lnTo>
                  <a:lnTo>
                    <a:pt x="10011" y="3798"/>
                  </a:lnTo>
                  <a:lnTo>
                    <a:pt x="9062" y="4355"/>
                  </a:lnTo>
                  <a:lnTo>
                    <a:pt x="8154" y="4954"/>
                  </a:lnTo>
                  <a:lnTo>
                    <a:pt x="7307" y="5594"/>
                  </a:lnTo>
                  <a:lnTo>
                    <a:pt x="6482" y="6254"/>
                  </a:lnTo>
                  <a:lnTo>
                    <a:pt x="6069" y="6605"/>
                  </a:lnTo>
                  <a:lnTo>
                    <a:pt x="5697" y="6956"/>
                  </a:lnTo>
                  <a:lnTo>
                    <a:pt x="5326" y="7307"/>
                  </a:lnTo>
                  <a:lnTo>
                    <a:pt x="4954" y="7679"/>
                  </a:lnTo>
                  <a:lnTo>
                    <a:pt x="4603" y="8030"/>
                  </a:lnTo>
                  <a:lnTo>
                    <a:pt x="4252" y="8422"/>
                  </a:lnTo>
                  <a:lnTo>
                    <a:pt x="3922" y="8793"/>
                  </a:lnTo>
                  <a:lnTo>
                    <a:pt x="3613" y="9185"/>
                  </a:lnTo>
                  <a:lnTo>
                    <a:pt x="3303" y="9578"/>
                  </a:lnTo>
                  <a:lnTo>
                    <a:pt x="3014" y="9990"/>
                  </a:lnTo>
                  <a:lnTo>
                    <a:pt x="2725" y="10403"/>
                  </a:lnTo>
                  <a:lnTo>
                    <a:pt x="2457" y="10816"/>
                  </a:lnTo>
                  <a:lnTo>
                    <a:pt x="2209" y="11229"/>
                  </a:lnTo>
                  <a:lnTo>
                    <a:pt x="1961" y="11662"/>
                  </a:lnTo>
                  <a:lnTo>
                    <a:pt x="1734" y="12096"/>
                  </a:lnTo>
                  <a:lnTo>
                    <a:pt x="1528" y="12529"/>
                  </a:lnTo>
                  <a:lnTo>
                    <a:pt x="1321" y="12963"/>
                  </a:lnTo>
                  <a:lnTo>
                    <a:pt x="1136" y="13417"/>
                  </a:lnTo>
                  <a:lnTo>
                    <a:pt x="950" y="13850"/>
                  </a:lnTo>
                  <a:lnTo>
                    <a:pt x="785" y="14325"/>
                  </a:lnTo>
                  <a:lnTo>
                    <a:pt x="640" y="14779"/>
                  </a:lnTo>
                  <a:lnTo>
                    <a:pt x="516" y="15233"/>
                  </a:lnTo>
                  <a:lnTo>
                    <a:pt x="393" y="15708"/>
                  </a:lnTo>
                  <a:lnTo>
                    <a:pt x="289" y="16183"/>
                  </a:lnTo>
                  <a:lnTo>
                    <a:pt x="207" y="16658"/>
                  </a:lnTo>
                  <a:lnTo>
                    <a:pt x="145" y="17132"/>
                  </a:lnTo>
                  <a:lnTo>
                    <a:pt x="83" y="17607"/>
                  </a:lnTo>
                  <a:lnTo>
                    <a:pt x="42" y="18102"/>
                  </a:lnTo>
                  <a:lnTo>
                    <a:pt x="21" y="18598"/>
                  </a:lnTo>
                  <a:lnTo>
                    <a:pt x="0" y="19093"/>
                  </a:lnTo>
                  <a:lnTo>
                    <a:pt x="21" y="19568"/>
                  </a:lnTo>
                  <a:lnTo>
                    <a:pt x="42" y="20063"/>
                  </a:lnTo>
                  <a:lnTo>
                    <a:pt x="83" y="20559"/>
                  </a:lnTo>
                  <a:lnTo>
                    <a:pt x="145" y="21034"/>
                  </a:lnTo>
                  <a:lnTo>
                    <a:pt x="207" y="21508"/>
                  </a:lnTo>
                  <a:lnTo>
                    <a:pt x="289" y="21983"/>
                  </a:lnTo>
                  <a:lnTo>
                    <a:pt x="393" y="22458"/>
                  </a:lnTo>
                  <a:lnTo>
                    <a:pt x="516" y="22933"/>
                  </a:lnTo>
                  <a:lnTo>
                    <a:pt x="640" y="23387"/>
                  </a:lnTo>
                  <a:lnTo>
                    <a:pt x="785" y="23861"/>
                  </a:lnTo>
                  <a:lnTo>
                    <a:pt x="950" y="24316"/>
                  </a:lnTo>
                  <a:lnTo>
                    <a:pt x="1136" y="24749"/>
                  </a:lnTo>
                  <a:lnTo>
                    <a:pt x="1321" y="25203"/>
                  </a:lnTo>
                  <a:lnTo>
                    <a:pt x="1528" y="25637"/>
                  </a:lnTo>
                  <a:lnTo>
                    <a:pt x="1734" y="26070"/>
                  </a:lnTo>
                  <a:lnTo>
                    <a:pt x="1961" y="26503"/>
                  </a:lnTo>
                  <a:lnTo>
                    <a:pt x="2209" y="26937"/>
                  </a:lnTo>
                  <a:lnTo>
                    <a:pt x="2457" y="27350"/>
                  </a:lnTo>
                  <a:lnTo>
                    <a:pt x="2725" y="27763"/>
                  </a:lnTo>
                  <a:lnTo>
                    <a:pt x="3014" y="28175"/>
                  </a:lnTo>
                  <a:lnTo>
                    <a:pt x="3303" y="28588"/>
                  </a:lnTo>
                  <a:lnTo>
                    <a:pt x="3613" y="28980"/>
                  </a:lnTo>
                  <a:lnTo>
                    <a:pt x="3922" y="29373"/>
                  </a:lnTo>
                  <a:lnTo>
                    <a:pt x="4252" y="29744"/>
                  </a:lnTo>
                  <a:lnTo>
                    <a:pt x="4603" y="30136"/>
                  </a:lnTo>
                  <a:lnTo>
                    <a:pt x="4954" y="30508"/>
                  </a:lnTo>
                  <a:lnTo>
                    <a:pt x="5326" y="30859"/>
                  </a:lnTo>
                  <a:lnTo>
                    <a:pt x="5697" y="31210"/>
                  </a:lnTo>
                  <a:lnTo>
                    <a:pt x="6069" y="31561"/>
                  </a:lnTo>
                  <a:lnTo>
                    <a:pt x="6482" y="31911"/>
                  </a:lnTo>
                  <a:lnTo>
                    <a:pt x="7307" y="32572"/>
                  </a:lnTo>
                  <a:lnTo>
                    <a:pt x="8154" y="33212"/>
                  </a:lnTo>
                  <a:lnTo>
                    <a:pt x="9062" y="33810"/>
                  </a:lnTo>
                  <a:lnTo>
                    <a:pt x="10011" y="34368"/>
                  </a:lnTo>
                  <a:lnTo>
                    <a:pt x="10981" y="34904"/>
                  </a:lnTo>
                  <a:lnTo>
                    <a:pt x="11993" y="35400"/>
                  </a:lnTo>
                  <a:lnTo>
                    <a:pt x="13046" y="35854"/>
                  </a:lnTo>
                  <a:lnTo>
                    <a:pt x="14119" y="36287"/>
                  </a:lnTo>
                  <a:lnTo>
                    <a:pt x="15213" y="36659"/>
                  </a:lnTo>
                  <a:lnTo>
                    <a:pt x="16348" y="37010"/>
                  </a:lnTo>
                  <a:lnTo>
                    <a:pt x="17504" y="37299"/>
                  </a:lnTo>
                  <a:lnTo>
                    <a:pt x="18681" y="37567"/>
                  </a:lnTo>
                  <a:lnTo>
                    <a:pt x="19878" y="37774"/>
                  </a:lnTo>
                  <a:lnTo>
                    <a:pt x="21116" y="37939"/>
                  </a:lnTo>
                  <a:lnTo>
                    <a:pt x="22355" y="38063"/>
                  </a:lnTo>
                  <a:lnTo>
                    <a:pt x="23614" y="38145"/>
                  </a:lnTo>
                  <a:lnTo>
                    <a:pt x="24254" y="38166"/>
                  </a:lnTo>
                  <a:lnTo>
                    <a:pt x="25534" y="38166"/>
                  </a:lnTo>
                  <a:lnTo>
                    <a:pt x="26173" y="38145"/>
                  </a:lnTo>
                  <a:lnTo>
                    <a:pt x="27453" y="38063"/>
                  </a:lnTo>
                  <a:lnTo>
                    <a:pt x="28692" y="37939"/>
                  </a:lnTo>
                  <a:lnTo>
                    <a:pt x="29910" y="37774"/>
                  </a:lnTo>
                  <a:lnTo>
                    <a:pt x="31127" y="37567"/>
                  </a:lnTo>
                  <a:lnTo>
                    <a:pt x="32304" y="37299"/>
                  </a:lnTo>
                  <a:lnTo>
                    <a:pt x="33460" y="37010"/>
                  </a:lnTo>
                  <a:lnTo>
                    <a:pt x="34595" y="36659"/>
                  </a:lnTo>
                  <a:lnTo>
                    <a:pt x="35689" y="36287"/>
                  </a:lnTo>
                  <a:lnTo>
                    <a:pt x="36762" y="35854"/>
                  </a:lnTo>
                  <a:lnTo>
                    <a:pt x="37815" y="35400"/>
                  </a:lnTo>
                  <a:lnTo>
                    <a:pt x="38827" y="34904"/>
                  </a:lnTo>
                  <a:lnTo>
                    <a:pt x="39797" y="34368"/>
                  </a:lnTo>
                  <a:lnTo>
                    <a:pt x="40726" y="33810"/>
                  </a:lnTo>
                  <a:lnTo>
                    <a:pt x="41634" y="33212"/>
                  </a:lnTo>
                  <a:lnTo>
                    <a:pt x="42501" y="32572"/>
                  </a:lnTo>
                  <a:lnTo>
                    <a:pt x="43326" y="31911"/>
                  </a:lnTo>
                  <a:lnTo>
                    <a:pt x="43719" y="31561"/>
                  </a:lnTo>
                  <a:lnTo>
                    <a:pt x="44111" y="31210"/>
                  </a:lnTo>
                  <a:lnTo>
                    <a:pt x="44482" y="30859"/>
                  </a:lnTo>
                  <a:lnTo>
                    <a:pt x="44854" y="30508"/>
                  </a:lnTo>
                  <a:lnTo>
                    <a:pt x="45205" y="30136"/>
                  </a:lnTo>
                  <a:lnTo>
                    <a:pt x="45535" y="29744"/>
                  </a:lnTo>
                  <a:lnTo>
                    <a:pt x="45865" y="29373"/>
                  </a:lnTo>
                  <a:lnTo>
                    <a:pt x="46195" y="28980"/>
                  </a:lnTo>
                  <a:lnTo>
                    <a:pt x="46505" y="28588"/>
                  </a:lnTo>
                  <a:lnTo>
                    <a:pt x="46794" y="28175"/>
                  </a:lnTo>
                  <a:lnTo>
                    <a:pt x="47062" y="27763"/>
                  </a:lnTo>
                  <a:lnTo>
                    <a:pt x="47331" y="27350"/>
                  </a:lnTo>
                  <a:lnTo>
                    <a:pt x="47599" y="26937"/>
                  </a:lnTo>
                  <a:lnTo>
                    <a:pt x="47847" y="26503"/>
                  </a:lnTo>
                  <a:lnTo>
                    <a:pt x="48074" y="26070"/>
                  </a:lnTo>
                  <a:lnTo>
                    <a:pt x="48280" y="25637"/>
                  </a:lnTo>
                  <a:lnTo>
                    <a:pt x="48487" y="25203"/>
                  </a:lnTo>
                  <a:lnTo>
                    <a:pt x="48672" y="24749"/>
                  </a:lnTo>
                  <a:lnTo>
                    <a:pt x="48858" y="24316"/>
                  </a:lnTo>
                  <a:lnTo>
                    <a:pt x="49003" y="23861"/>
                  </a:lnTo>
                  <a:lnTo>
                    <a:pt x="49147" y="23387"/>
                  </a:lnTo>
                  <a:lnTo>
                    <a:pt x="49292" y="22933"/>
                  </a:lnTo>
                  <a:lnTo>
                    <a:pt x="49415" y="22458"/>
                  </a:lnTo>
                  <a:lnTo>
                    <a:pt x="49498" y="21983"/>
                  </a:lnTo>
                  <a:lnTo>
                    <a:pt x="49601" y="21508"/>
                  </a:lnTo>
                  <a:lnTo>
                    <a:pt x="49663" y="21034"/>
                  </a:lnTo>
                  <a:lnTo>
                    <a:pt x="49725" y="20559"/>
                  </a:lnTo>
                  <a:lnTo>
                    <a:pt x="49766" y="20063"/>
                  </a:lnTo>
                  <a:lnTo>
                    <a:pt x="49787" y="19568"/>
                  </a:lnTo>
                  <a:lnTo>
                    <a:pt x="49787" y="19093"/>
                  </a:lnTo>
                  <a:lnTo>
                    <a:pt x="49787" y="18598"/>
                  </a:lnTo>
                  <a:lnTo>
                    <a:pt x="49766" y="18102"/>
                  </a:lnTo>
                  <a:lnTo>
                    <a:pt x="49725" y="17607"/>
                  </a:lnTo>
                  <a:lnTo>
                    <a:pt x="49663" y="17132"/>
                  </a:lnTo>
                  <a:lnTo>
                    <a:pt x="49601" y="16658"/>
                  </a:lnTo>
                  <a:lnTo>
                    <a:pt x="49498" y="16183"/>
                  </a:lnTo>
                  <a:lnTo>
                    <a:pt x="49415" y="15708"/>
                  </a:lnTo>
                  <a:lnTo>
                    <a:pt x="49292" y="15233"/>
                  </a:lnTo>
                  <a:lnTo>
                    <a:pt x="49147" y="14779"/>
                  </a:lnTo>
                  <a:lnTo>
                    <a:pt x="49003" y="14325"/>
                  </a:lnTo>
                  <a:lnTo>
                    <a:pt x="48858" y="13850"/>
                  </a:lnTo>
                  <a:lnTo>
                    <a:pt x="48672" y="13417"/>
                  </a:lnTo>
                  <a:lnTo>
                    <a:pt x="48487" y="12963"/>
                  </a:lnTo>
                  <a:lnTo>
                    <a:pt x="48280" y="12529"/>
                  </a:lnTo>
                  <a:lnTo>
                    <a:pt x="48074" y="12096"/>
                  </a:lnTo>
                  <a:lnTo>
                    <a:pt x="47847" y="11662"/>
                  </a:lnTo>
                  <a:lnTo>
                    <a:pt x="47599" y="11229"/>
                  </a:lnTo>
                  <a:lnTo>
                    <a:pt x="47331" y="10816"/>
                  </a:lnTo>
                  <a:lnTo>
                    <a:pt x="47062" y="10403"/>
                  </a:lnTo>
                  <a:lnTo>
                    <a:pt x="46794" y="9990"/>
                  </a:lnTo>
                  <a:lnTo>
                    <a:pt x="46505" y="9578"/>
                  </a:lnTo>
                  <a:lnTo>
                    <a:pt x="46195" y="9185"/>
                  </a:lnTo>
                  <a:lnTo>
                    <a:pt x="45865" y="8793"/>
                  </a:lnTo>
                  <a:lnTo>
                    <a:pt x="45535" y="8422"/>
                  </a:lnTo>
                  <a:lnTo>
                    <a:pt x="45205" y="8030"/>
                  </a:lnTo>
                  <a:lnTo>
                    <a:pt x="44854" y="7679"/>
                  </a:lnTo>
                  <a:lnTo>
                    <a:pt x="44482" y="7307"/>
                  </a:lnTo>
                  <a:lnTo>
                    <a:pt x="44111" y="6956"/>
                  </a:lnTo>
                  <a:lnTo>
                    <a:pt x="43719" y="6605"/>
                  </a:lnTo>
                  <a:lnTo>
                    <a:pt x="43326" y="6254"/>
                  </a:lnTo>
                  <a:lnTo>
                    <a:pt x="42501" y="5594"/>
                  </a:lnTo>
                  <a:lnTo>
                    <a:pt x="41634" y="4954"/>
                  </a:lnTo>
                  <a:lnTo>
                    <a:pt x="40726" y="4355"/>
                  </a:lnTo>
                  <a:lnTo>
                    <a:pt x="39797" y="3798"/>
                  </a:lnTo>
                  <a:lnTo>
                    <a:pt x="38827" y="3261"/>
                  </a:lnTo>
                  <a:lnTo>
                    <a:pt x="37815" y="2766"/>
                  </a:lnTo>
                  <a:lnTo>
                    <a:pt x="36762" y="2312"/>
                  </a:lnTo>
                  <a:lnTo>
                    <a:pt x="35689" y="1878"/>
                  </a:lnTo>
                  <a:lnTo>
                    <a:pt x="34595" y="1507"/>
                  </a:lnTo>
                  <a:lnTo>
                    <a:pt x="33460" y="1156"/>
                  </a:lnTo>
                  <a:lnTo>
                    <a:pt x="32304" y="867"/>
                  </a:lnTo>
                  <a:lnTo>
                    <a:pt x="31127" y="599"/>
                  </a:lnTo>
                  <a:lnTo>
                    <a:pt x="29910" y="392"/>
                  </a:lnTo>
                  <a:lnTo>
                    <a:pt x="28692" y="227"/>
                  </a:lnTo>
                  <a:lnTo>
                    <a:pt x="27453" y="103"/>
                  </a:lnTo>
                  <a:lnTo>
                    <a:pt x="26173" y="21"/>
                  </a:lnTo>
                  <a:lnTo>
                    <a:pt x="25534" y="21"/>
                  </a:lnTo>
                  <a:lnTo>
                    <a:pt x="24894" y="0"/>
                  </a:lnTo>
                  <a:close/>
                </a:path>
              </a:pathLst>
            </a:custGeom>
            <a:solidFill>
              <a:srgbClr val="FF73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"/>
            <p:cNvSpPr/>
            <p:nvPr/>
          </p:nvSpPr>
          <p:spPr>
            <a:xfrm>
              <a:off x="2216475" y="3789450"/>
              <a:ext cx="1244700" cy="954150"/>
            </a:xfrm>
            <a:custGeom>
              <a:rect b="b" l="l" r="r" t="t"/>
              <a:pathLst>
                <a:path extrusionOk="0" fill="none" h="38166" w="49788">
                  <a:moveTo>
                    <a:pt x="49787" y="19093"/>
                  </a:moveTo>
                  <a:lnTo>
                    <a:pt x="49787" y="19093"/>
                  </a:lnTo>
                  <a:lnTo>
                    <a:pt x="49787" y="19568"/>
                  </a:lnTo>
                  <a:lnTo>
                    <a:pt x="49766" y="20063"/>
                  </a:lnTo>
                  <a:lnTo>
                    <a:pt x="49725" y="20559"/>
                  </a:lnTo>
                  <a:lnTo>
                    <a:pt x="49663" y="21034"/>
                  </a:lnTo>
                  <a:lnTo>
                    <a:pt x="49601" y="21508"/>
                  </a:lnTo>
                  <a:lnTo>
                    <a:pt x="49498" y="21983"/>
                  </a:lnTo>
                  <a:lnTo>
                    <a:pt x="49415" y="22458"/>
                  </a:lnTo>
                  <a:lnTo>
                    <a:pt x="49292" y="22933"/>
                  </a:lnTo>
                  <a:lnTo>
                    <a:pt x="49147" y="23387"/>
                  </a:lnTo>
                  <a:lnTo>
                    <a:pt x="49003" y="23861"/>
                  </a:lnTo>
                  <a:lnTo>
                    <a:pt x="48858" y="24316"/>
                  </a:lnTo>
                  <a:lnTo>
                    <a:pt x="48672" y="24749"/>
                  </a:lnTo>
                  <a:lnTo>
                    <a:pt x="48487" y="25203"/>
                  </a:lnTo>
                  <a:lnTo>
                    <a:pt x="48280" y="25637"/>
                  </a:lnTo>
                  <a:lnTo>
                    <a:pt x="48074" y="26070"/>
                  </a:lnTo>
                  <a:lnTo>
                    <a:pt x="47847" y="26503"/>
                  </a:lnTo>
                  <a:lnTo>
                    <a:pt x="47599" y="26937"/>
                  </a:lnTo>
                  <a:lnTo>
                    <a:pt x="47331" y="27350"/>
                  </a:lnTo>
                  <a:lnTo>
                    <a:pt x="47062" y="27763"/>
                  </a:lnTo>
                  <a:lnTo>
                    <a:pt x="46794" y="28175"/>
                  </a:lnTo>
                  <a:lnTo>
                    <a:pt x="46505" y="28588"/>
                  </a:lnTo>
                  <a:lnTo>
                    <a:pt x="46195" y="28980"/>
                  </a:lnTo>
                  <a:lnTo>
                    <a:pt x="45865" y="29373"/>
                  </a:lnTo>
                  <a:lnTo>
                    <a:pt x="45535" y="29744"/>
                  </a:lnTo>
                  <a:lnTo>
                    <a:pt x="45205" y="30136"/>
                  </a:lnTo>
                  <a:lnTo>
                    <a:pt x="44854" y="30508"/>
                  </a:lnTo>
                  <a:lnTo>
                    <a:pt x="44482" y="30859"/>
                  </a:lnTo>
                  <a:lnTo>
                    <a:pt x="44111" y="31210"/>
                  </a:lnTo>
                  <a:lnTo>
                    <a:pt x="43719" y="31561"/>
                  </a:lnTo>
                  <a:lnTo>
                    <a:pt x="43326" y="31911"/>
                  </a:lnTo>
                  <a:lnTo>
                    <a:pt x="42501" y="32572"/>
                  </a:lnTo>
                  <a:lnTo>
                    <a:pt x="41634" y="33212"/>
                  </a:lnTo>
                  <a:lnTo>
                    <a:pt x="40726" y="33810"/>
                  </a:lnTo>
                  <a:lnTo>
                    <a:pt x="39797" y="34368"/>
                  </a:lnTo>
                  <a:lnTo>
                    <a:pt x="38827" y="34904"/>
                  </a:lnTo>
                  <a:lnTo>
                    <a:pt x="37815" y="35400"/>
                  </a:lnTo>
                  <a:lnTo>
                    <a:pt x="36762" y="35854"/>
                  </a:lnTo>
                  <a:lnTo>
                    <a:pt x="35689" y="36287"/>
                  </a:lnTo>
                  <a:lnTo>
                    <a:pt x="34595" y="36659"/>
                  </a:lnTo>
                  <a:lnTo>
                    <a:pt x="33460" y="37010"/>
                  </a:lnTo>
                  <a:lnTo>
                    <a:pt x="32304" y="37299"/>
                  </a:lnTo>
                  <a:lnTo>
                    <a:pt x="31127" y="37567"/>
                  </a:lnTo>
                  <a:lnTo>
                    <a:pt x="29910" y="37774"/>
                  </a:lnTo>
                  <a:lnTo>
                    <a:pt x="28692" y="37939"/>
                  </a:lnTo>
                  <a:lnTo>
                    <a:pt x="27453" y="38063"/>
                  </a:lnTo>
                  <a:lnTo>
                    <a:pt x="26173" y="38145"/>
                  </a:lnTo>
                  <a:lnTo>
                    <a:pt x="25534" y="38166"/>
                  </a:lnTo>
                  <a:lnTo>
                    <a:pt x="24894" y="38166"/>
                  </a:lnTo>
                  <a:lnTo>
                    <a:pt x="24894" y="38166"/>
                  </a:lnTo>
                  <a:lnTo>
                    <a:pt x="24254" y="38166"/>
                  </a:lnTo>
                  <a:lnTo>
                    <a:pt x="23614" y="38145"/>
                  </a:lnTo>
                  <a:lnTo>
                    <a:pt x="22355" y="38063"/>
                  </a:lnTo>
                  <a:lnTo>
                    <a:pt x="21116" y="37939"/>
                  </a:lnTo>
                  <a:lnTo>
                    <a:pt x="19878" y="37774"/>
                  </a:lnTo>
                  <a:lnTo>
                    <a:pt x="18681" y="37567"/>
                  </a:lnTo>
                  <a:lnTo>
                    <a:pt x="17504" y="37299"/>
                  </a:lnTo>
                  <a:lnTo>
                    <a:pt x="16348" y="37010"/>
                  </a:lnTo>
                  <a:lnTo>
                    <a:pt x="15213" y="36659"/>
                  </a:lnTo>
                  <a:lnTo>
                    <a:pt x="14119" y="36287"/>
                  </a:lnTo>
                  <a:lnTo>
                    <a:pt x="13046" y="35854"/>
                  </a:lnTo>
                  <a:lnTo>
                    <a:pt x="11993" y="35400"/>
                  </a:lnTo>
                  <a:lnTo>
                    <a:pt x="10981" y="34904"/>
                  </a:lnTo>
                  <a:lnTo>
                    <a:pt x="10011" y="34368"/>
                  </a:lnTo>
                  <a:lnTo>
                    <a:pt x="9062" y="33810"/>
                  </a:lnTo>
                  <a:lnTo>
                    <a:pt x="8154" y="33212"/>
                  </a:lnTo>
                  <a:lnTo>
                    <a:pt x="7307" y="32572"/>
                  </a:lnTo>
                  <a:lnTo>
                    <a:pt x="6482" y="31911"/>
                  </a:lnTo>
                  <a:lnTo>
                    <a:pt x="6069" y="31561"/>
                  </a:lnTo>
                  <a:lnTo>
                    <a:pt x="5697" y="31210"/>
                  </a:lnTo>
                  <a:lnTo>
                    <a:pt x="5326" y="30859"/>
                  </a:lnTo>
                  <a:lnTo>
                    <a:pt x="4954" y="30508"/>
                  </a:lnTo>
                  <a:lnTo>
                    <a:pt x="4603" y="30136"/>
                  </a:lnTo>
                  <a:lnTo>
                    <a:pt x="4252" y="29744"/>
                  </a:lnTo>
                  <a:lnTo>
                    <a:pt x="3922" y="29373"/>
                  </a:lnTo>
                  <a:lnTo>
                    <a:pt x="3613" y="28980"/>
                  </a:lnTo>
                  <a:lnTo>
                    <a:pt x="3303" y="28588"/>
                  </a:lnTo>
                  <a:lnTo>
                    <a:pt x="3014" y="28175"/>
                  </a:lnTo>
                  <a:lnTo>
                    <a:pt x="2725" y="27763"/>
                  </a:lnTo>
                  <a:lnTo>
                    <a:pt x="2457" y="27350"/>
                  </a:lnTo>
                  <a:lnTo>
                    <a:pt x="2209" y="26937"/>
                  </a:lnTo>
                  <a:lnTo>
                    <a:pt x="1961" y="26503"/>
                  </a:lnTo>
                  <a:lnTo>
                    <a:pt x="1734" y="26070"/>
                  </a:lnTo>
                  <a:lnTo>
                    <a:pt x="1528" y="25637"/>
                  </a:lnTo>
                  <a:lnTo>
                    <a:pt x="1321" y="25203"/>
                  </a:lnTo>
                  <a:lnTo>
                    <a:pt x="1136" y="24749"/>
                  </a:lnTo>
                  <a:lnTo>
                    <a:pt x="950" y="24316"/>
                  </a:lnTo>
                  <a:lnTo>
                    <a:pt x="785" y="23861"/>
                  </a:lnTo>
                  <a:lnTo>
                    <a:pt x="640" y="23387"/>
                  </a:lnTo>
                  <a:lnTo>
                    <a:pt x="516" y="22933"/>
                  </a:lnTo>
                  <a:lnTo>
                    <a:pt x="393" y="22458"/>
                  </a:lnTo>
                  <a:lnTo>
                    <a:pt x="289" y="21983"/>
                  </a:lnTo>
                  <a:lnTo>
                    <a:pt x="207" y="21508"/>
                  </a:lnTo>
                  <a:lnTo>
                    <a:pt x="145" y="21034"/>
                  </a:lnTo>
                  <a:lnTo>
                    <a:pt x="83" y="20559"/>
                  </a:lnTo>
                  <a:lnTo>
                    <a:pt x="42" y="20063"/>
                  </a:lnTo>
                  <a:lnTo>
                    <a:pt x="21" y="19568"/>
                  </a:lnTo>
                  <a:lnTo>
                    <a:pt x="0" y="19093"/>
                  </a:lnTo>
                  <a:lnTo>
                    <a:pt x="0" y="19093"/>
                  </a:lnTo>
                  <a:lnTo>
                    <a:pt x="21" y="18598"/>
                  </a:lnTo>
                  <a:lnTo>
                    <a:pt x="42" y="18102"/>
                  </a:lnTo>
                  <a:lnTo>
                    <a:pt x="83" y="17607"/>
                  </a:lnTo>
                  <a:lnTo>
                    <a:pt x="145" y="17132"/>
                  </a:lnTo>
                  <a:lnTo>
                    <a:pt x="207" y="16658"/>
                  </a:lnTo>
                  <a:lnTo>
                    <a:pt x="289" y="16183"/>
                  </a:lnTo>
                  <a:lnTo>
                    <a:pt x="393" y="15708"/>
                  </a:lnTo>
                  <a:lnTo>
                    <a:pt x="516" y="15233"/>
                  </a:lnTo>
                  <a:lnTo>
                    <a:pt x="640" y="14779"/>
                  </a:lnTo>
                  <a:lnTo>
                    <a:pt x="785" y="14325"/>
                  </a:lnTo>
                  <a:lnTo>
                    <a:pt x="950" y="13850"/>
                  </a:lnTo>
                  <a:lnTo>
                    <a:pt x="1136" y="13417"/>
                  </a:lnTo>
                  <a:lnTo>
                    <a:pt x="1321" y="12963"/>
                  </a:lnTo>
                  <a:lnTo>
                    <a:pt x="1528" y="12529"/>
                  </a:lnTo>
                  <a:lnTo>
                    <a:pt x="1734" y="12096"/>
                  </a:lnTo>
                  <a:lnTo>
                    <a:pt x="1961" y="11662"/>
                  </a:lnTo>
                  <a:lnTo>
                    <a:pt x="2209" y="11229"/>
                  </a:lnTo>
                  <a:lnTo>
                    <a:pt x="2457" y="10816"/>
                  </a:lnTo>
                  <a:lnTo>
                    <a:pt x="2725" y="10403"/>
                  </a:lnTo>
                  <a:lnTo>
                    <a:pt x="3014" y="9990"/>
                  </a:lnTo>
                  <a:lnTo>
                    <a:pt x="3303" y="9578"/>
                  </a:lnTo>
                  <a:lnTo>
                    <a:pt x="3613" y="9185"/>
                  </a:lnTo>
                  <a:lnTo>
                    <a:pt x="3922" y="8793"/>
                  </a:lnTo>
                  <a:lnTo>
                    <a:pt x="4252" y="8422"/>
                  </a:lnTo>
                  <a:lnTo>
                    <a:pt x="4603" y="8030"/>
                  </a:lnTo>
                  <a:lnTo>
                    <a:pt x="4954" y="7679"/>
                  </a:lnTo>
                  <a:lnTo>
                    <a:pt x="5326" y="7307"/>
                  </a:lnTo>
                  <a:lnTo>
                    <a:pt x="5697" y="6956"/>
                  </a:lnTo>
                  <a:lnTo>
                    <a:pt x="6069" y="6605"/>
                  </a:lnTo>
                  <a:lnTo>
                    <a:pt x="6482" y="6254"/>
                  </a:lnTo>
                  <a:lnTo>
                    <a:pt x="7307" y="5594"/>
                  </a:lnTo>
                  <a:lnTo>
                    <a:pt x="8154" y="4954"/>
                  </a:lnTo>
                  <a:lnTo>
                    <a:pt x="9062" y="4355"/>
                  </a:lnTo>
                  <a:lnTo>
                    <a:pt x="10011" y="3798"/>
                  </a:lnTo>
                  <a:lnTo>
                    <a:pt x="10981" y="3261"/>
                  </a:lnTo>
                  <a:lnTo>
                    <a:pt x="11993" y="2766"/>
                  </a:lnTo>
                  <a:lnTo>
                    <a:pt x="13046" y="2312"/>
                  </a:lnTo>
                  <a:lnTo>
                    <a:pt x="14119" y="1878"/>
                  </a:lnTo>
                  <a:lnTo>
                    <a:pt x="15213" y="1507"/>
                  </a:lnTo>
                  <a:lnTo>
                    <a:pt x="16348" y="1156"/>
                  </a:lnTo>
                  <a:lnTo>
                    <a:pt x="17504" y="867"/>
                  </a:lnTo>
                  <a:lnTo>
                    <a:pt x="18681" y="599"/>
                  </a:lnTo>
                  <a:lnTo>
                    <a:pt x="19878" y="392"/>
                  </a:lnTo>
                  <a:lnTo>
                    <a:pt x="21116" y="227"/>
                  </a:lnTo>
                  <a:lnTo>
                    <a:pt x="22355" y="103"/>
                  </a:lnTo>
                  <a:lnTo>
                    <a:pt x="23614" y="21"/>
                  </a:lnTo>
                  <a:lnTo>
                    <a:pt x="24254" y="21"/>
                  </a:lnTo>
                  <a:lnTo>
                    <a:pt x="24894" y="0"/>
                  </a:lnTo>
                  <a:lnTo>
                    <a:pt x="24894" y="0"/>
                  </a:lnTo>
                  <a:lnTo>
                    <a:pt x="25534" y="21"/>
                  </a:lnTo>
                  <a:lnTo>
                    <a:pt x="26173" y="21"/>
                  </a:lnTo>
                  <a:lnTo>
                    <a:pt x="27453" y="103"/>
                  </a:lnTo>
                  <a:lnTo>
                    <a:pt x="28692" y="227"/>
                  </a:lnTo>
                  <a:lnTo>
                    <a:pt x="29910" y="392"/>
                  </a:lnTo>
                  <a:lnTo>
                    <a:pt x="31127" y="599"/>
                  </a:lnTo>
                  <a:lnTo>
                    <a:pt x="32304" y="867"/>
                  </a:lnTo>
                  <a:lnTo>
                    <a:pt x="33460" y="1156"/>
                  </a:lnTo>
                  <a:lnTo>
                    <a:pt x="34595" y="1507"/>
                  </a:lnTo>
                  <a:lnTo>
                    <a:pt x="35689" y="1878"/>
                  </a:lnTo>
                  <a:lnTo>
                    <a:pt x="36762" y="2312"/>
                  </a:lnTo>
                  <a:lnTo>
                    <a:pt x="37815" y="2766"/>
                  </a:lnTo>
                  <a:lnTo>
                    <a:pt x="38827" y="3261"/>
                  </a:lnTo>
                  <a:lnTo>
                    <a:pt x="39797" y="3798"/>
                  </a:lnTo>
                  <a:lnTo>
                    <a:pt x="40726" y="4355"/>
                  </a:lnTo>
                  <a:lnTo>
                    <a:pt x="41634" y="4954"/>
                  </a:lnTo>
                  <a:lnTo>
                    <a:pt x="42501" y="5594"/>
                  </a:lnTo>
                  <a:lnTo>
                    <a:pt x="43326" y="6254"/>
                  </a:lnTo>
                  <a:lnTo>
                    <a:pt x="43719" y="6605"/>
                  </a:lnTo>
                  <a:lnTo>
                    <a:pt x="44111" y="6956"/>
                  </a:lnTo>
                  <a:lnTo>
                    <a:pt x="44482" y="7307"/>
                  </a:lnTo>
                  <a:lnTo>
                    <a:pt x="44854" y="7679"/>
                  </a:lnTo>
                  <a:lnTo>
                    <a:pt x="45205" y="8030"/>
                  </a:lnTo>
                  <a:lnTo>
                    <a:pt x="45535" y="8422"/>
                  </a:lnTo>
                  <a:lnTo>
                    <a:pt x="45865" y="8793"/>
                  </a:lnTo>
                  <a:lnTo>
                    <a:pt x="46195" y="9185"/>
                  </a:lnTo>
                  <a:lnTo>
                    <a:pt x="46505" y="9578"/>
                  </a:lnTo>
                  <a:lnTo>
                    <a:pt x="46794" y="9990"/>
                  </a:lnTo>
                  <a:lnTo>
                    <a:pt x="47062" y="10403"/>
                  </a:lnTo>
                  <a:lnTo>
                    <a:pt x="47331" y="10816"/>
                  </a:lnTo>
                  <a:lnTo>
                    <a:pt x="47599" y="11229"/>
                  </a:lnTo>
                  <a:lnTo>
                    <a:pt x="47847" y="11662"/>
                  </a:lnTo>
                  <a:lnTo>
                    <a:pt x="48074" y="12096"/>
                  </a:lnTo>
                  <a:lnTo>
                    <a:pt x="48280" y="12529"/>
                  </a:lnTo>
                  <a:lnTo>
                    <a:pt x="48487" y="12963"/>
                  </a:lnTo>
                  <a:lnTo>
                    <a:pt x="48672" y="13417"/>
                  </a:lnTo>
                  <a:lnTo>
                    <a:pt x="48858" y="13850"/>
                  </a:lnTo>
                  <a:lnTo>
                    <a:pt x="49003" y="14325"/>
                  </a:lnTo>
                  <a:lnTo>
                    <a:pt x="49147" y="14779"/>
                  </a:lnTo>
                  <a:lnTo>
                    <a:pt x="49292" y="15233"/>
                  </a:lnTo>
                  <a:lnTo>
                    <a:pt x="49415" y="15708"/>
                  </a:lnTo>
                  <a:lnTo>
                    <a:pt x="49498" y="16183"/>
                  </a:lnTo>
                  <a:lnTo>
                    <a:pt x="49601" y="16658"/>
                  </a:lnTo>
                  <a:lnTo>
                    <a:pt x="49663" y="17132"/>
                  </a:lnTo>
                  <a:lnTo>
                    <a:pt x="49725" y="17607"/>
                  </a:lnTo>
                  <a:lnTo>
                    <a:pt x="49766" y="18102"/>
                  </a:lnTo>
                  <a:lnTo>
                    <a:pt x="49787" y="18598"/>
                  </a:lnTo>
                  <a:lnTo>
                    <a:pt x="49787" y="1909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"/>
            <p:cNvSpPr/>
            <p:nvPr/>
          </p:nvSpPr>
          <p:spPr>
            <a:xfrm>
              <a:off x="3419350" y="2482325"/>
              <a:ext cx="855600" cy="598125"/>
            </a:xfrm>
            <a:custGeom>
              <a:rect b="b" l="l" r="r" t="t"/>
              <a:pathLst>
                <a:path extrusionOk="0" h="23925" w="34224">
                  <a:moveTo>
                    <a:pt x="20290" y="1"/>
                  </a:moveTo>
                  <a:lnTo>
                    <a:pt x="19940" y="21"/>
                  </a:lnTo>
                  <a:lnTo>
                    <a:pt x="19568" y="42"/>
                  </a:lnTo>
                  <a:lnTo>
                    <a:pt x="19196" y="125"/>
                  </a:lnTo>
                  <a:lnTo>
                    <a:pt x="18825" y="228"/>
                  </a:lnTo>
                  <a:lnTo>
                    <a:pt x="18433" y="352"/>
                  </a:lnTo>
                  <a:lnTo>
                    <a:pt x="18041" y="517"/>
                  </a:lnTo>
                  <a:lnTo>
                    <a:pt x="17648" y="703"/>
                  </a:lnTo>
                  <a:lnTo>
                    <a:pt x="17236" y="909"/>
                  </a:lnTo>
                  <a:lnTo>
                    <a:pt x="16823" y="1136"/>
                  </a:lnTo>
                  <a:lnTo>
                    <a:pt x="16410" y="1404"/>
                  </a:lnTo>
                  <a:lnTo>
                    <a:pt x="15997" y="1673"/>
                  </a:lnTo>
                  <a:lnTo>
                    <a:pt x="15564" y="1982"/>
                  </a:lnTo>
                  <a:lnTo>
                    <a:pt x="15130" y="2313"/>
                  </a:lnTo>
                  <a:lnTo>
                    <a:pt x="14697" y="2643"/>
                  </a:lnTo>
                  <a:lnTo>
                    <a:pt x="14263" y="3014"/>
                  </a:lnTo>
                  <a:lnTo>
                    <a:pt x="13376" y="3778"/>
                  </a:lnTo>
                  <a:lnTo>
                    <a:pt x="12488" y="4624"/>
                  </a:lnTo>
                  <a:lnTo>
                    <a:pt x="11600" y="5491"/>
                  </a:lnTo>
                  <a:lnTo>
                    <a:pt x="10734" y="6420"/>
                  </a:lnTo>
                  <a:lnTo>
                    <a:pt x="9846" y="7370"/>
                  </a:lnTo>
                  <a:lnTo>
                    <a:pt x="8979" y="8361"/>
                  </a:lnTo>
                  <a:lnTo>
                    <a:pt x="8133" y="9351"/>
                  </a:lnTo>
                  <a:lnTo>
                    <a:pt x="7307" y="10363"/>
                  </a:lnTo>
                  <a:lnTo>
                    <a:pt x="6502" y="11374"/>
                  </a:lnTo>
                  <a:lnTo>
                    <a:pt x="5718" y="12365"/>
                  </a:lnTo>
                  <a:lnTo>
                    <a:pt x="4975" y="13335"/>
                  </a:lnTo>
                  <a:lnTo>
                    <a:pt x="3592" y="15193"/>
                  </a:lnTo>
                  <a:lnTo>
                    <a:pt x="2394" y="16865"/>
                  </a:lnTo>
                  <a:lnTo>
                    <a:pt x="1404" y="18289"/>
                  </a:lnTo>
                  <a:lnTo>
                    <a:pt x="640" y="19404"/>
                  </a:lnTo>
                  <a:lnTo>
                    <a:pt x="0" y="20374"/>
                  </a:lnTo>
                  <a:lnTo>
                    <a:pt x="34223" y="23924"/>
                  </a:lnTo>
                  <a:lnTo>
                    <a:pt x="33955" y="22995"/>
                  </a:lnTo>
                  <a:lnTo>
                    <a:pt x="33604" y="21942"/>
                  </a:lnTo>
                  <a:lnTo>
                    <a:pt x="33150" y="20560"/>
                  </a:lnTo>
                  <a:lnTo>
                    <a:pt x="32572" y="18908"/>
                  </a:lnTo>
                  <a:lnTo>
                    <a:pt x="31891" y="17050"/>
                  </a:lnTo>
                  <a:lnTo>
                    <a:pt x="31127" y="15048"/>
                  </a:lnTo>
                  <a:lnTo>
                    <a:pt x="30694" y="14016"/>
                  </a:lnTo>
                  <a:lnTo>
                    <a:pt x="30260" y="12964"/>
                  </a:lnTo>
                  <a:lnTo>
                    <a:pt x="29806" y="11911"/>
                  </a:lnTo>
                  <a:lnTo>
                    <a:pt x="29311" y="10858"/>
                  </a:lnTo>
                  <a:lnTo>
                    <a:pt x="28815" y="9805"/>
                  </a:lnTo>
                  <a:lnTo>
                    <a:pt x="28320" y="8773"/>
                  </a:lnTo>
                  <a:lnTo>
                    <a:pt x="27783" y="7762"/>
                  </a:lnTo>
                  <a:lnTo>
                    <a:pt x="27247" y="6771"/>
                  </a:lnTo>
                  <a:lnTo>
                    <a:pt x="26689" y="5842"/>
                  </a:lnTo>
                  <a:lnTo>
                    <a:pt x="26111" y="4934"/>
                  </a:lnTo>
                  <a:lnTo>
                    <a:pt x="25533" y="4088"/>
                  </a:lnTo>
                  <a:lnTo>
                    <a:pt x="24955" y="3283"/>
                  </a:lnTo>
                  <a:lnTo>
                    <a:pt x="24646" y="2911"/>
                  </a:lnTo>
                  <a:lnTo>
                    <a:pt x="24357" y="2560"/>
                  </a:lnTo>
                  <a:lnTo>
                    <a:pt x="24047" y="2230"/>
                  </a:lnTo>
                  <a:lnTo>
                    <a:pt x="23758" y="1920"/>
                  </a:lnTo>
                  <a:lnTo>
                    <a:pt x="23449" y="1611"/>
                  </a:lnTo>
                  <a:lnTo>
                    <a:pt x="23139" y="1342"/>
                  </a:lnTo>
                  <a:lnTo>
                    <a:pt x="22829" y="1095"/>
                  </a:lnTo>
                  <a:lnTo>
                    <a:pt x="22520" y="868"/>
                  </a:lnTo>
                  <a:lnTo>
                    <a:pt x="22210" y="661"/>
                  </a:lnTo>
                  <a:lnTo>
                    <a:pt x="21900" y="476"/>
                  </a:lnTo>
                  <a:lnTo>
                    <a:pt x="21591" y="310"/>
                  </a:lnTo>
                  <a:lnTo>
                    <a:pt x="21281" y="187"/>
                  </a:lnTo>
                  <a:lnTo>
                    <a:pt x="20951" y="83"/>
                  </a:lnTo>
                  <a:lnTo>
                    <a:pt x="20621" y="42"/>
                  </a:lnTo>
                  <a:lnTo>
                    <a:pt x="202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"/>
            <p:cNvSpPr/>
            <p:nvPr/>
          </p:nvSpPr>
          <p:spPr>
            <a:xfrm>
              <a:off x="3419350" y="2482325"/>
              <a:ext cx="855600" cy="598125"/>
            </a:xfrm>
            <a:custGeom>
              <a:rect b="b" l="l" r="r" t="t"/>
              <a:pathLst>
                <a:path extrusionOk="0" fill="none" h="23925" w="34224">
                  <a:moveTo>
                    <a:pt x="0" y="20374"/>
                  </a:moveTo>
                  <a:lnTo>
                    <a:pt x="0" y="20374"/>
                  </a:lnTo>
                  <a:lnTo>
                    <a:pt x="640" y="19404"/>
                  </a:lnTo>
                  <a:lnTo>
                    <a:pt x="1404" y="18289"/>
                  </a:lnTo>
                  <a:lnTo>
                    <a:pt x="2394" y="16865"/>
                  </a:lnTo>
                  <a:lnTo>
                    <a:pt x="3592" y="15193"/>
                  </a:lnTo>
                  <a:lnTo>
                    <a:pt x="4975" y="13335"/>
                  </a:lnTo>
                  <a:lnTo>
                    <a:pt x="5718" y="12365"/>
                  </a:lnTo>
                  <a:lnTo>
                    <a:pt x="6502" y="11374"/>
                  </a:lnTo>
                  <a:lnTo>
                    <a:pt x="7307" y="10363"/>
                  </a:lnTo>
                  <a:lnTo>
                    <a:pt x="8133" y="9351"/>
                  </a:lnTo>
                  <a:lnTo>
                    <a:pt x="8979" y="8361"/>
                  </a:lnTo>
                  <a:lnTo>
                    <a:pt x="9846" y="7370"/>
                  </a:lnTo>
                  <a:lnTo>
                    <a:pt x="10734" y="6420"/>
                  </a:lnTo>
                  <a:lnTo>
                    <a:pt x="11600" y="5491"/>
                  </a:lnTo>
                  <a:lnTo>
                    <a:pt x="12488" y="4624"/>
                  </a:lnTo>
                  <a:lnTo>
                    <a:pt x="13376" y="3778"/>
                  </a:lnTo>
                  <a:lnTo>
                    <a:pt x="14263" y="3014"/>
                  </a:lnTo>
                  <a:lnTo>
                    <a:pt x="14697" y="2643"/>
                  </a:lnTo>
                  <a:lnTo>
                    <a:pt x="15130" y="2313"/>
                  </a:lnTo>
                  <a:lnTo>
                    <a:pt x="15564" y="1982"/>
                  </a:lnTo>
                  <a:lnTo>
                    <a:pt x="15997" y="1673"/>
                  </a:lnTo>
                  <a:lnTo>
                    <a:pt x="16410" y="1404"/>
                  </a:lnTo>
                  <a:lnTo>
                    <a:pt x="16823" y="1136"/>
                  </a:lnTo>
                  <a:lnTo>
                    <a:pt x="17236" y="909"/>
                  </a:lnTo>
                  <a:lnTo>
                    <a:pt x="17648" y="703"/>
                  </a:lnTo>
                  <a:lnTo>
                    <a:pt x="18041" y="517"/>
                  </a:lnTo>
                  <a:lnTo>
                    <a:pt x="18433" y="352"/>
                  </a:lnTo>
                  <a:lnTo>
                    <a:pt x="18825" y="228"/>
                  </a:lnTo>
                  <a:lnTo>
                    <a:pt x="19196" y="125"/>
                  </a:lnTo>
                  <a:lnTo>
                    <a:pt x="19568" y="42"/>
                  </a:lnTo>
                  <a:lnTo>
                    <a:pt x="19940" y="21"/>
                  </a:lnTo>
                  <a:lnTo>
                    <a:pt x="20290" y="1"/>
                  </a:lnTo>
                  <a:lnTo>
                    <a:pt x="20621" y="42"/>
                  </a:lnTo>
                  <a:lnTo>
                    <a:pt x="20951" y="83"/>
                  </a:lnTo>
                  <a:lnTo>
                    <a:pt x="21281" y="187"/>
                  </a:lnTo>
                  <a:lnTo>
                    <a:pt x="21281" y="187"/>
                  </a:lnTo>
                  <a:lnTo>
                    <a:pt x="21591" y="310"/>
                  </a:lnTo>
                  <a:lnTo>
                    <a:pt x="21900" y="476"/>
                  </a:lnTo>
                  <a:lnTo>
                    <a:pt x="22210" y="661"/>
                  </a:lnTo>
                  <a:lnTo>
                    <a:pt x="22520" y="868"/>
                  </a:lnTo>
                  <a:lnTo>
                    <a:pt x="22829" y="1095"/>
                  </a:lnTo>
                  <a:lnTo>
                    <a:pt x="23139" y="1342"/>
                  </a:lnTo>
                  <a:lnTo>
                    <a:pt x="23449" y="1611"/>
                  </a:lnTo>
                  <a:lnTo>
                    <a:pt x="23758" y="1920"/>
                  </a:lnTo>
                  <a:lnTo>
                    <a:pt x="24047" y="2230"/>
                  </a:lnTo>
                  <a:lnTo>
                    <a:pt x="24357" y="2560"/>
                  </a:lnTo>
                  <a:lnTo>
                    <a:pt x="24646" y="2911"/>
                  </a:lnTo>
                  <a:lnTo>
                    <a:pt x="24955" y="3283"/>
                  </a:lnTo>
                  <a:lnTo>
                    <a:pt x="25533" y="4088"/>
                  </a:lnTo>
                  <a:lnTo>
                    <a:pt x="26111" y="4934"/>
                  </a:lnTo>
                  <a:lnTo>
                    <a:pt x="26689" y="5842"/>
                  </a:lnTo>
                  <a:lnTo>
                    <a:pt x="27247" y="6771"/>
                  </a:lnTo>
                  <a:lnTo>
                    <a:pt x="27783" y="7762"/>
                  </a:lnTo>
                  <a:lnTo>
                    <a:pt x="28320" y="8773"/>
                  </a:lnTo>
                  <a:lnTo>
                    <a:pt x="28815" y="9805"/>
                  </a:lnTo>
                  <a:lnTo>
                    <a:pt x="29311" y="10858"/>
                  </a:lnTo>
                  <a:lnTo>
                    <a:pt x="29806" y="11911"/>
                  </a:lnTo>
                  <a:lnTo>
                    <a:pt x="30260" y="12964"/>
                  </a:lnTo>
                  <a:lnTo>
                    <a:pt x="30694" y="14016"/>
                  </a:lnTo>
                  <a:lnTo>
                    <a:pt x="31127" y="15048"/>
                  </a:lnTo>
                  <a:lnTo>
                    <a:pt x="31891" y="17050"/>
                  </a:lnTo>
                  <a:lnTo>
                    <a:pt x="32572" y="18908"/>
                  </a:lnTo>
                  <a:lnTo>
                    <a:pt x="33150" y="20560"/>
                  </a:lnTo>
                  <a:lnTo>
                    <a:pt x="33604" y="21942"/>
                  </a:lnTo>
                  <a:lnTo>
                    <a:pt x="33955" y="22995"/>
                  </a:lnTo>
                  <a:lnTo>
                    <a:pt x="34223" y="239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"/>
            <p:cNvSpPr/>
            <p:nvPr/>
          </p:nvSpPr>
          <p:spPr>
            <a:xfrm>
              <a:off x="2312450" y="2545800"/>
              <a:ext cx="694600" cy="473750"/>
            </a:xfrm>
            <a:custGeom>
              <a:rect b="b" l="l" r="r" t="t"/>
              <a:pathLst>
                <a:path extrusionOk="0" h="18950" w="27784">
                  <a:moveTo>
                    <a:pt x="3097" y="1"/>
                  </a:moveTo>
                  <a:lnTo>
                    <a:pt x="2395" y="42"/>
                  </a:lnTo>
                  <a:lnTo>
                    <a:pt x="1817" y="125"/>
                  </a:lnTo>
                  <a:lnTo>
                    <a:pt x="1342" y="228"/>
                  </a:lnTo>
                  <a:lnTo>
                    <a:pt x="929" y="331"/>
                  </a:lnTo>
                  <a:lnTo>
                    <a:pt x="620" y="455"/>
                  </a:lnTo>
                  <a:lnTo>
                    <a:pt x="372" y="558"/>
                  </a:lnTo>
                  <a:lnTo>
                    <a:pt x="186" y="661"/>
                  </a:lnTo>
                  <a:lnTo>
                    <a:pt x="83" y="744"/>
                  </a:lnTo>
                  <a:lnTo>
                    <a:pt x="1" y="826"/>
                  </a:lnTo>
                  <a:lnTo>
                    <a:pt x="12943" y="18949"/>
                  </a:lnTo>
                  <a:lnTo>
                    <a:pt x="27784" y="12633"/>
                  </a:lnTo>
                  <a:lnTo>
                    <a:pt x="27103" y="6523"/>
                  </a:lnTo>
                  <a:lnTo>
                    <a:pt x="25554" y="5883"/>
                  </a:lnTo>
                  <a:lnTo>
                    <a:pt x="23779" y="5202"/>
                  </a:lnTo>
                  <a:lnTo>
                    <a:pt x="21509" y="4377"/>
                  </a:lnTo>
                  <a:lnTo>
                    <a:pt x="20229" y="3923"/>
                  </a:lnTo>
                  <a:lnTo>
                    <a:pt x="18867" y="3448"/>
                  </a:lnTo>
                  <a:lnTo>
                    <a:pt x="17422" y="2973"/>
                  </a:lnTo>
                  <a:lnTo>
                    <a:pt x="15936" y="2498"/>
                  </a:lnTo>
                  <a:lnTo>
                    <a:pt x="14429" y="2044"/>
                  </a:lnTo>
                  <a:lnTo>
                    <a:pt x="12881" y="1611"/>
                  </a:lnTo>
                  <a:lnTo>
                    <a:pt x="11333" y="1198"/>
                  </a:lnTo>
                  <a:lnTo>
                    <a:pt x="9785" y="826"/>
                  </a:lnTo>
                  <a:lnTo>
                    <a:pt x="9041" y="661"/>
                  </a:lnTo>
                  <a:lnTo>
                    <a:pt x="8319" y="517"/>
                  </a:lnTo>
                  <a:lnTo>
                    <a:pt x="7659" y="393"/>
                  </a:lnTo>
                  <a:lnTo>
                    <a:pt x="7019" y="290"/>
                  </a:lnTo>
                  <a:lnTo>
                    <a:pt x="6420" y="207"/>
                  </a:lnTo>
                  <a:lnTo>
                    <a:pt x="5842" y="125"/>
                  </a:lnTo>
                  <a:lnTo>
                    <a:pt x="4810" y="42"/>
                  </a:lnTo>
                  <a:lnTo>
                    <a:pt x="38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"/>
            <p:cNvSpPr/>
            <p:nvPr/>
          </p:nvSpPr>
          <p:spPr>
            <a:xfrm>
              <a:off x="2312450" y="2545800"/>
              <a:ext cx="694600" cy="473750"/>
            </a:xfrm>
            <a:custGeom>
              <a:rect b="b" l="l" r="r" t="t"/>
              <a:pathLst>
                <a:path extrusionOk="0" fill="none" h="18950" w="27784">
                  <a:moveTo>
                    <a:pt x="27784" y="12633"/>
                  </a:moveTo>
                  <a:lnTo>
                    <a:pt x="27103" y="6523"/>
                  </a:lnTo>
                  <a:lnTo>
                    <a:pt x="27103" y="6523"/>
                  </a:lnTo>
                  <a:lnTo>
                    <a:pt x="25554" y="5883"/>
                  </a:lnTo>
                  <a:lnTo>
                    <a:pt x="23779" y="5202"/>
                  </a:lnTo>
                  <a:lnTo>
                    <a:pt x="21509" y="4377"/>
                  </a:lnTo>
                  <a:lnTo>
                    <a:pt x="20229" y="3923"/>
                  </a:lnTo>
                  <a:lnTo>
                    <a:pt x="18867" y="3448"/>
                  </a:lnTo>
                  <a:lnTo>
                    <a:pt x="17422" y="2973"/>
                  </a:lnTo>
                  <a:lnTo>
                    <a:pt x="15936" y="2498"/>
                  </a:lnTo>
                  <a:lnTo>
                    <a:pt x="14429" y="2044"/>
                  </a:lnTo>
                  <a:lnTo>
                    <a:pt x="12881" y="1611"/>
                  </a:lnTo>
                  <a:lnTo>
                    <a:pt x="11333" y="1198"/>
                  </a:lnTo>
                  <a:lnTo>
                    <a:pt x="9785" y="826"/>
                  </a:lnTo>
                  <a:lnTo>
                    <a:pt x="9785" y="826"/>
                  </a:lnTo>
                  <a:lnTo>
                    <a:pt x="9041" y="661"/>
                  </a:lnTo>
                  <a:lnTo>
                    <a:pt x="8319" y="517"/>
                  </a:lnTo>
                  <a:lnTo>
                    <a:pt x="7659" y="393"/>
                  </a:lnTo>
                  <a:lnTo>
                    <a:pt x="7019" y="290"/>
                  </a:lnTo>
                  <a:lnTo>
                    <a:pt x="6420" y="207"/>
                  </a:lnTo>
                  <a:lnTo>
                    <a:pt x="5842" y="125"/>
                  </a:lnTo>
                  <a:lnTo>
                    <a:pt x="4810" y="42"/>
                  </a:lnTo>
                  <a:lnTo>
                    <a:pt x="3881" y="1"/>
                  </a:lnTo>
                  <a:lnTo>
                    <a:pt x="3097" y="1"/>
                  </a:lnTo>
                  <a:lnTo>
                    <a:pt x="2395" y="42"/>
                  </a:lnTo>
                  <a:lnTo>
                    <a:pt x="1817" y="125"/>
                  </a:lnTo>
                  <a:lnTo>
                    <a:pt x="1342" y="228"/>
                  </a:lnTo>
                  <a:lnTo>
                    <a:pt x="929" y="331"/>
                  </a:lnTo>
                  <a:lnTo>
                    <a:pt x="620" y="455"/>
                  </a:lnTo>
                  <a:lnTo>
                    <a:pt x="372" y="558"/>
                  </a:lnTo>
                  <a:lnTo>
                    <a:pt x="186" y="661"/>
                  </a:lnTo>
                  <a:lnTo>
                    <a:pt x="83" y="744"/>
                  </a:lnTo>
                  <a:lnTo>
                    <a:pt x="1" y="826"/>
                  </a:lnTo>
                  <a:lnTo>
                    <a:pt x="12943" y="18949"/>
                  </a:lnTo>
                  <a:lnTo>
                    <a:pt x="27784" y="1263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"/>
            <p:cNvSpPr/>
            <p:nvPr/>
          </p:nvSpPr>
          <p:spPr>
            <a:xfrm>
              <a:off x="3493650" y="2214000"/>
              <a:ext cx="1157475" cy="177025"/>
            </a:xfrm>
            <a:custGeom>
              <a:rect b="b" l="l" r="r" t="t"/>
              <a:pathLst>
                <a:path extrusionOk="0" h="7081" w="46299">
                  <a:moveTo>
                    <a:pt x="22417" y="0"/>
                  </a:moveTo>
                  <a:lnTo>
                    <a:pt x="21013" y="42"/>
                  </a:lnTo>
                  <a:lnTo>
                    <a:pt x="19589" y="104"/>
                  </a:lnTo>
                  <a:lnTo>
                    <a:pt x="18144" y="186"/>
                  </a:lnTo>
                  <a:lnTo>
                    <a:pt x="16658" y="310"/>
                  </a:lnTo>
                  <a:lnTo>
                    <a:pt x="15172" y="454"/>
                  </a:lnTo>
                  <a:lnTo>
                    <a:pt x="13665" y="640"/>
                  </a:lnTo>
                  <a:lnTo>
                    <a:pt x="12158" y="867"/>
                  </a:lnTo>
                  <a:lnTo>
                    <a:pt x="10631" y="1136"/>
                  </a:lnTo>
                  <a:lnTo>
                    <a:pt x="9103" y="1425"/>
                  </a:lnTo>
                  <a:lnTo>
                    <a:pt x="7576" y="1776"/>
                  </a:lnTo>
                  <a:lnTo>
                    <a:pt x="6048" y="2168"/>
                  </a:lnTo>
                  <a:lnTo>
                    <a:pt x="4521" y="2601"/>
                  </a:lnTo>
                  <a:lnTo>
                    <a:pt x="3757" y="2828"/>
                  </a:lnTo>
                  <a:lnTo>
                    <a:pt x="2993" y="3076"/>
                  </a:lnTo>
                  <a:lnTo>
                    <a:pt x="2250" y="3344"/>
                  </a:lnTo>
                  <a:lnTo>
                    <a:pt x="1487" y="3613"/>
                  </a:lnTo>
                  <a:lnTo>
                    <a:pt x="744" y="3902"/>
                  </a:lnTo>
                  <a:lnTo>
                    <a:pt x="0" y="4211"/>
                  </a:lnTo>
                  <a:lnTo>
                    <a:pt x="4851" y="7080"/>
                  </a:lnTo>
                  <a:lnTo>
                    <a:pt x="5326" y="6956"/>
                  </a:lnTo>
                  <a:lnTo>
                    <a:pt x="6668" y="6647"/>
                  </a:lnTo>
                  <a:lnTo>
                    <a:pt x="7638" y="6440"/>
                  </a:lnTo>
                  <a:lnTo>
                    <a:pt x="8794" y="6213"/>
                  </a:lnTo>
                  <a:lnTo>
                    <a:pt x="10115" y="5966"/>
                  </a:lnTo>
                  <a:lnTo>
                    <a:pt x="11601" y="5697"/>
                  </a:lnTo>
                  <a:lnTo>
                    <a:pt x="13211" y="5450"/>
                  </a:lnTo>
                  <a:lnTo>
                    <a:pt x="14965" y="5202"/>
                  </a:lnTo>
                  <a:lnTo>
                    <a:pt x="16844" y="4954"/>
                  </a:lnTo>
                  <a:lnTo>
                    <a:pt x="18825" y="4748"/>
                  </a:lnTo>
                  <a:lnTo>
                    <a:pt x="20889" y="4583"/>
                  </a:lnTo>
                  <a:lnTo>
                    <a:pt x="21963" y="4500"/>
                  </a:lnTo>
                  <a:lnTo>
                    <a:pt x="23057" y="4438"/>
                  </a:lnTo>
                  <a:lnTo>
                    <a:pt x="24151" y="4397"/>
                  </a:lnTo>
                  <a:lnTo>
                    <a:pt x="25265" y="4356"/>
                  </a:lnTo>
                  <a:lnTo>
                    <a:pt x="26401" y="4335"/>
                  </a:lnTo>
                  <a:lnTo>
                    <a:pt x="27556" y="4314"/>
                  </a:lnTo>
                  <a:lnTo>
                    <a:pt x="28712" y="4335"/>
                  </a:lnTo>
                  <a:lnTo>
                    <a:pt x="29868" y="4356"/>
                  </a:lnTo>
                  <a:lnTo>
                    <a:pt x="31045" y="4397"/>
                  </a:lnTo>
                  <a:lnTo>
                    <a:pt x="32221" y="4459"/>
                  </a:lnTo>
                  <a:lnTo>
                    <a:pt x="33419" y="4541"/>
                  </a:lnTo>
                  <a:lnTo>
                    <a:pt x="34595" y="4645"/>
                  </a:lnTo>
                  <a:lnTo>
                    <a:pt x="35792" y="4768"/>
                  </a:lnTo>
                  <a:lnTo>
                    <a:pt x="36969" y="4934"/>
                  </a:lnTo>
                  <a:lnTo>
                    <a:pt x="38166" y="5099"/>
                  </a:lnTo>
                  <a:lnTo>
                    <a:pt x="39343" y="5305"/>
                  </a:lnTo>
                  <a:lnTo>
                    <a:pt x="40540" y="5532"/>
                  </a:lnTo>
                  <a:lnTo>
                    <a:pt x="41696" y="5780"/>
                  </a:lnTo>
                  <a:lnTo>
                    <a:pt x="42872" y="6048"/>
                  </a:lnTo>
                  <a:lnTo>
                    <a:pt x="44028" y="6379"/>
                  </a:lnTo>
                  <a:lnTo>
                    <a:pt x="45163" y="6709"/>
                  </a:lnTo>
                  <a:lnTo>
                    <a:pt x="46299" y="7080"/>
                  </a:lnTo>
                  <a:lnTo>
                    <a:pt x="39694" y="1466"/>
                  </a:lnTo>
                  <a:lnTo>
                    <a:pt x="39384" y="1404"/>
                  </a:lnTo>
                  <a:lnTo>
                    <a:pt x="38496" y="1239"/>
                  </a:lnTo>
                  <a:lnTo>
                    <a:pt x="37072" y="991"/>
                  </a:lnTo>
                  <a:lnTo>
                    <a:pt x="36164" y="867"/>
                  </a:lnTo>
                  <a:lnTo>
                    <a:pt x="35152" y="723"/>
                  </a:lnTo>
                  <a:lnTo>
                    <a:pt x="34038" y="599"/>
                  </a:lnTo>
                  <a:lnTo>
                    <a:pt x="32820" y="454"/>
                  </a:lnTo>
                  <a:lnTo>
                    <a:pt x="31520" y="331"/>
                  </a:lnTo>
                  <a:lnTo>
                    <a:pt x="30116" y="227"/>
                  </a:lnTo>
                  <a:lnTo>
                    <a:pt x="28650" y="124"/>
                  </a:lnTo>
                  <a:lnTo>
                    <a:pt x="27102" y="62"/>
                  </a:lnTo>
                  <a:lnTo>
                    <a:pt x="25472" y="21"/>
                  </a:lnTo>
                  <a:lnTo>
                    <a:pt x="238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"/>
            <p:cNvSpPr/>
            <p:nvPr/>
          </p:nvSpPr>
          <p:spPr>
            <a:xfrm>
              <a:off x="3493650" y="2214000"/>
              <a:ext cx="1157475" cy="177025"/>
            </a:xfrm>
            <a:custGeom>
              <a:rect b="b" l="l" r="r" t="t"/>
              <a:pathLst>
                <a:path extrusionOk="0" fill="none" h="7081" w="46299">
                  <a:moveTo>
                    <a:pt x="23800" y="0"/>
                  </a:moveTo>
                  <a:lnTo>
                    <a:pt x="23800" y="0"/>
                  </a:lnTo>
                  <a:lnTo>
                    <a:pt x="22417" y="0"/>
                  </a:lnTo>
                  <a:lnTo>
                    <a:pt x="21013" y="42"/>
                  </a:lnTo>
                  <a:lnTo>
                    <a:pt x="19589" y="104"/>
                  </a:lnTo>
                  <a:lnTo>
                    <a:pt x="18144" y="186"/>
                  </a:lnTo>
                  <a:lnTo>
                    <a:pt x="16658" y="310"/>
                  </a:lnTo>
                  <a:lnTo>
                    <a:pt x="15172" y="454"/>
                  </a:lnTo>
                  <a:lnTo>
                    <a:pt x="13665" y="640"/>
                  </a:lnTo>
                  <a:lnTo>
                    <a:pt x="12158" y="867"/>
                  </a:lnTo>
                  <a:lnTo>
                    <a:pt x="10631" y="1136"/>
                  </a:lnTo>
                  <a:lnTo>
                    <a:pt x="9103" y="1425"/>
                  </a:lnTo>
                  <a:lnTo>
                    <a:pt x="7576" y="1776"/>
                  </a:lnTo>
                  <a:lnTo>
                    <a:pt x="6048" y="2168"/>
                  </a:lnTo>
                  <a:lnTo>
                    <a:pt x="4521" y="2601"/>
                  </a:lnTo>
                  <a:lnTo>
                    <a:pt x="3757" y="2828"/>
                  </a:lnTo>
                  <a:lnTo>
                    <a:pt x="2993" y="3076"/>
                  </a:lnTo>
                  <a:lnTo>
                    <a:pt x="2250" y="3344"/>
                  </a:lnTo>
                  <a:lnTo>
                    <a:pt x="1487" y="3613"/>
                  </a:lnTo>
                  <a:lnTo>
                    <a:pt x="744" y="3902"/>
                  </a:lnTo>
                  <a:lnTo>
                    <a:pt x="0" y="4211"/>
                  </a:lnTo>
                  <a:lnTo>
                    <a:pt x="4851" y="7080"/>
                  </a:lnTo>
                  <a:lnTo>
                    <a:pt x="4851" y="7080"/>
                  </a:lnTo>
                  <a:lnTo>
                    <a:pt x="5326" y="6956"/>
                  </a:lnTo>
                  <a:lnTo>
                    <a:pt x="6668" y="6647"/>
                  </a:lnTo>
                  <a:lnTo>
                    <a:pt x="7638" y="6440"/>
                  </a:lnTo>
                  <a:lnTo>
                    <a:pt x="8794" y="6213"/>
                  </a:lnTo>
                  <a:lnTo>
                    <a:pt x="10115" y="5966"/>
                  </a:lnTo>
                  <a:lnTo>
                    <a:pt x="11601" y="5697"/>
                  </a:lnTo>
                  <a:lnTo>
                    <a:pt x="13211" y="5450"/>
                  </a:lnTo>
                  <a:lnTo>
                    <a:pt x="14965" y="5202"/>
                  </a:lnTo>
                  <a:lnTo>
                    <a:pt x="16844" y="4954"/>
                  </a:lnTo>
                  <a:lnTo>
                    <a:pt x="18825" y="4748"/>
                  </a:lnTo>
                  <a:lnTo>
                    <a:pt x="20889" y="4583"/>
                  </a:lnTo>
                  <a:lnTo>
                    <a:pt x="21963" y="4500"/>
                  </a:lnTo>
                  <a:lnTo>
                    <a:pt x="23057" y="4438"/>
                  </a:lnTo>
                  <a:lnTo>
                    <a:pt x="24151" y="4397"/>
                  </a:lnTo>
                  <a:lnTo>
                    <a:pt x="25265" y="4356"/>
                  </a:lnTo>
                  <a:lnTo>
                    <a:pt x="26401" y="4335"/>
                  </a:lnTo>
                  <a:lnTo>
                    <a:pt x="27556" y="4314"/>
                  </a:lnTo>
                  <a:lnTo>
                    <a:pt x="27556" y="4314"/>
                  </a:lnTo>
                  <a:lnTo>
                    <a:pt x="28712" y="4335"/>
                  </a:lnTo>
                  <a:lnTo>
                    <a:pt x="29868" y="4356"/>
                  </a:lnTo>
                  <a:lnTo>
                    <a:pt x="31045" y="4397"/>
                  </a:lnTo>
                  <a:lnTo>
                    <a:pt x="32221" y="4459"/>
                  </a:lnTo>
                  <a:lnTo>
                    <a:pt x="33419" y="4541"/>
                  </a:lnTo>
                  <a:lnTo>
                    <a:pt x="34595" y="4645"/>
                  </a:lnTo>
                  <a:lnTo>
                    <a:pt x="35792" y="4768"/>
                  </a:lnTo>
                  <a:lnTo>
                    <a:pt x="36969" y="4934"/>
                  </a:lnTo>
                  <a:lnTo>
                    <a:pt x="38166" y="5099"/>
                  </a:lnTo>
                  <a:lnTo>
                    <a:pt x="39343" y="5305"/>
                  </a:lnTo>
                  <a:lnTo>
                    <a:pt x="40540" y="5532"/>
                  </a:lnTo>
                  <a:lnTo>
                    <a:pt x="41696" y="5780"/>
                  </a:lnTo>
                  <a:lnTo>
                    <a:pt x="42872" y="6048"/>
                  </a:lnTo>
                  <a:lnTo>
                    <a:pt x="44028" y="6379"/>
                  </a:lnTo>
                  <a:lnTo>
                    <a:pt x="45163" y="6709"/>
                  </a:lnTo>
                  <a:lnTo>
                    <a:pt x="46299" y="7080"/>
                  </a:lnTo>
                  <a:lnTo>
                    <a:pt x="39694" y="1466"/>
                  </a:lnTo>
                  <a:lnTo>
                    <a:pt x="39694" y="1466"/>
                  </a:lnTo>
                  <a:lnTo>
                    <a:pt x="39384" y="1404"/>
                  </a:lnTo>
                  <a:lnTo>
                    <a:pt x="38496" y="1239"/>
                  </a:lnTo>
                  <a:lnTo>
                    <a:pt x="37072" y="991"/>
                  </a:lnTo>
                  <a:lnTo>
                    <a:pt x="36164" y="867"/>
                  </a:lnTo>
                  <a:lnTo>
                    <a:pt x="35152" y="723"/>
                  </a:lnTo>
                  <a:lnTo>
                    <a:pt x="34038" y="599"/>
                  </a:lnTo>
                  <a:lnTo>
                    <a:pt x="32820" y="454"/>
                  </a:lnTo>
                  <a:lnTo>
                    <a:pt x="31520" y="331"/>
                  </a:lnTo>
                  <a:lnTo>
                    <a:pt x="30116" y="227"/>
                  </a:lnTo>
                  <a:lnTo>
                    <a:pt x="28650" y="124"/>
                  </a:lnTo>
                  <a:lnTo>
                    <a:pt x="27102" y="62"/>
                  </a:lnTo>
                  <a:lnTo>
                    <a:pt x="25472" y="21"/>
                  </a:lnTo>
                  <a:lnTo>
                    <a:pt x="2380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"/>
            <p:cNvSpPr/>
            <p:nvPr/>
          </p:nvSpPr>
          <p:spPr>
            <a:xfrm>
              <a:off x="2757275" y="3789450"/>
              <a:ext cx="703900" cy="954150"/>
            </a:xfrm>
            <a:custGeom>
              <a:rect b="b" l="l" r="r" t="t"/>
              <a:pathLst>
                <a:path extrusionOk="0" h="38166" w="28156">
                  <a:moveTo>
                    <a:pt x="3262" y="0"/>
                  </a:moveTo>
                  <a:lnTo>
                    <a:pt x="2436" y="21"/>
                  </a:lnTo>
                  <a:lnTo>
                    <a:pt x="1631" y="41"/>
                  </a:lnTo>
                  <a:lnTo>
                    <a:pt x="805" y="103"/>
                  </a:lnTo>
                  <a:lnTo>
                    <a:pt x="0" y="165"/>
                  </a:lnTo>
                  <a:lnTo>
                    <a:pt x="1074" y="310"/>
                  </a:lnTo>
                  <a:lnTo>
                    <a:pt x="2106" y="475"/>
                  </a:lnTo>
                  <a:lnTo>
                    <a:pt x="3138" y="681"/>
                  </a:lnTo>
                  <a:lnTo>
                    <a:pt x="4149" y="929"/>
                  </a:lnTo>
                  <a:lnTo>
                    <a:pt x="5140" y="1218"/>
                  </a:lnTo>
                  <a:lnTo>
                    <a:pt x="6110" y="1548"/>
                  </a:lnTo>
                  <a:lnTo>
                    <a:pt x="7060" y="1899"/>
                  </a:lnTo>
                  <a:lnTo>
                    <a:pt x="7989" y="2271"/>
                  </a:lnTo>
                  <a:lnTo>
                    <a:pt x="8897" y="2704"/>
                  </a:lnTo>
                  <a:lnTo>
                    <a:pt x="9764" y="3138"/>
                  </a:lnTo>
                  <a:lnTo>
                    <a:pt x="10610" y="3633"/>
                  </a:lnTo>
                  <a:lnTo>
                    <a:pt x="11436" y="4128"/>
                  </a:lnTo>
                  <a:lnTo>
                    <a:pt x="12241" y="4665"/>
                  </a:lnTo>
                  <a:lnTo>
                    <a:pt x="12984" y="5243"/>
                  </a:lnTo>
                  <a:lnTo>
                    <a:pt x="13727" y="5842"/>
                  </a:lnTo>
                  <a:lnTo>
                    <a:pt x="14429" y="6461"/>
                  </a:lnTo>
                  <a:lnTo>
                    <a:pt x="15089" y="7101"/>
                  </a:lnTo>
                  <a:lnTo>
                    <a:pt x="15708" y="7761"/>
                  </a:lnTo>
                  <a:lnTo>
                    <a:pt x="16307" y="8442"/>
                  </a:lnTo>
                  <a:lnTo>
                    <a:pt x="16864" y="9165"/>
                  </a:lnTo>
                  <a:lnTo>
                    <a:pt x="17380" y="9887"/>
                  </a:lnTo>
                  <a:lnTo>
                    <a:pt x="17876" y="10651"/>
                  </a:lnTo>
                  <a:lnTo>
                    <a:pt x="18309" y="11415"/>
                  </a:lnTo>
                  <a:lnTo>
                    <a:pt x="18701" y="12220"/>
                  </a:lnTo>
                  <a:lnTo>
                    <a:pt x="19052" y="13025"/>
                  </a:lnTo>
                  <a:lnTo>
                    <a:pt x="19382" y="13850"/>
                  </a:lnTo>
                  <a:lnTo>
                    <a:pt x="19651" y="14676"/>
                  </a:lnTo>
                  <a:lnTo>
                    <a:pt x="19857" y="15543"/>
                  </a:lnTo>
                  <a:lnTo>
                    <a:pt x="20043" y="16410"/>
                  </a:lnTo>
                  <a:lnTo>
                    <a:pt x="20105" y="16843"/>
                  </a:lnTo>
                  <a:lnTo>
                    <a:pt x="20167" y="17297"/>
                  </a:lnTo>
                  <a:lnTo>
                    <a:pt x="20208" y="17731"/>
                  </a:lnTo>
                  <a:lnTo>
                    <a:pt x="20229" y="18185"/>
                  </a:lnTo>
                  <a:lnTo>
                    <a:pt x="20249" y="18639"/>
                  </a:lnTo>
                  <a:lnTo>
                    <a:pt x="20270" y="19093"/>
                  </a:lnTo>
                  <a:lnTo>
                    <a:pt x="20249" y="19527"/>
                  </a:lnTo>
                  <a:lnTo>
                    <a:pt x="20229" y="19981"/>
                  </a:lnTo>
                  <a:lnTo>
                    <a:pt x="20208" y="20435"/>
                  </a:lnTo>
                  <a:lnTo>
                    <a:pt x="20167" y="20889"/>
                  </a:lnTo>
                  <a:lnTo>
                    <a:pt x="20105" y="21323"/>
                  </a:lnTo>
                  <a:lnTo>
                    <a:pt x="20043" y="21756"/>
                  </a:lnTo>
                  <a:lnTo>
                    <a:pt x="19857" y="22623"/>
                  </a:lnTo>
                  <a:lnTo>
                    <a:pt x="19651" y="23490"/>
                  </a:lnTo>
                  <a:lnTo>
                    <a:pt x="19382" y="24316"/>
                  </a:lnTo>
                  <a:lnTo>
                    <a:pt x="19052" y="25141"/>
                  </a:lnTo>
                  <a:lnTo>
                    <a:pt x="18701" y="25946"/>
                  </a:lnTo>
                  <a:lnTo>
                    <a:pt x="18309" y="26751"/>
                  </a:lnTo>
                  <a:lnTo>
                    <a:pt x="17876" y="27515"/>
                  </a:lnTo>
                  <a:lnTo>
                    <a:pt x="17380" y="28279"/>
                  </a:lnTo>
                  <a:lnTo>
                    <a:pt x="16864" y="29001"/>
                  </a:lnTo>
                  <a:lnTo>
                    <a:pt x="16307" y="29724"/>
                  </a:lnTo>
                  <a:lnTo>
                    <a:pt x="15708" y="30405"/>
                  </a:lnTo>
                  <a:lnTo>
                    <a:pt x="15089" y="31065"/>
                  </a:lnTo>
                  <a:lnTo>
                    <a:pt x="14429" y="31705"/>
                  </a:lnTo>
                  <a:lnTo>
                    <a:pt x="13727" y="32324"/>
                  </a:lnTo>
                  <a:lnTo>
                    <a:pt x="12984" y="32923"/>
                  </a:lnTo>
                  <a:lnTo>
                    <a:pt x="12241" y="33501"/>
                  </a:lnTo>
                  <a:lnTo>
                    <a:pt x="11436" y="34038"/>
                  </a:lnTo>
                  <a:lnTo>
                    <a:pt x="10610" y="34533"/>
                  </a:lnTo>
                  <a:lnTo>
                    <a:pt x="9764" y="35028"/>
                  </a:lnTo>
                  <a:lnTo>
                    <a:pt x="8897" y="35462"/>
                  </a:lnTo>
                  <a:lnTo>
                    <a:pt x="7989" y="35895"/>
                  </a:lnTo>
                  <a:lnTo>
                    <a:pt x="7060" y="36267"/>
                  </a:lnTo>
                  <a:lnTo>
                    <a:pt x="6110" y="36638"/>
                  </a:lnTo>
                  <a:lnTo>
                    <a:pt x="5140" y="36948"/>
                  </a:lnTo>
                  <a:lnTo>
                    <a:pt x="4149" y="37237"/>
                  </a:lnTo>
                  <a:lnTo>
                    <a:pt x="3138" y="37485"/>
                  </a:lnTo>
                  <a:lnTo>
                    <a:pt x="2106" y="37691"/>
                  </a:lnTo>
                  <a:lnTo>
                    <a:pt x="1074" y="37856"/>
                  </a:lnTo>
                  <a:lnTo>
                    <a:pt x="0" y="38001"/>
                  </a:lnTo>
                  <a:lnTo>
                    <a:pt x="805" y="38063"/>
                  </a:lnTo>
                  <a:lnTo>
                    <a:pt x="1631" y="38125"/>
                  </a:lnTo>
                  <a:lnTo>
                    <a:pt x="2436" y="38145"/>
                  </a:lnTo>
                  <a:lnTo>
                    <a:pt x="3262" y="38166"/>
                  </a:lnTo>
                  <a:lnTo>
                    <a:pt x="3902" y="38166"/>
                  </a:lnTo>
                  <a:lnTo>
                    <a:pt x="4541" y="38145"/>
                  </a:lnTo>
                  <a:lnTo>
                    <a:pt x="5821" y="38063"/>
                  </a:lnTo>
                  <a:lnTo>
                    <a:pt x="7060" y="37939"/>
                  </a:lnTo>
                  <a:lnTo>
                    <a:pt x="8278" y="37774"/>
                  </a:lnTo>
                  <a:lnTo>
                    <a:pt x="9495" y="37567"/>
                  </a:lnTo>
                  <a:lnTo>
                    <a:pt x="10672" y="37299"/>
                  </a:lnTo>
                  <a:lnTo>
                    <a:pt x="11828" y="37010"/>
                  </a:lnTo>
                  <a:lnTo>
                    <a:pt x="12963" y="36659"/>
                  </a:lnTo>
                  <a:lnTo>
                    <a:pt x="14057" y="36287"/>
                  </a:lnTo>
                  <a:lnTo>
                    <a:pt x="15130" y="35854"/>
                  </a:lnTo>
                  <a:lnTo>
                    <a:pt x="16183" y="35400"/>
                  </a:lnTo>
                  <a:lnTo>
                    <a:pt x="17195" y="34904"/>
                  </a:lnTo>
                  <a:lnTo>
                    <a:pt x="18165" y="34368"/>
                  </a:lnTo>
                  <a:lnTo>
                    <a:pt x="19094" y="33810"/>
                  </a:lnTo>
                  <a:lnTo>
                    <a:pt x="20002" y="33212"/>
                  </a:lnTo>
                  <a:lnTo>
                    <a:pt x="20869" y="32572"/>
                  </a:lnTo>
                  <a:lnTo>
                    <a:pt x="21694" y="31911"/>
                  </a:lnTo>
                  <a:lnTo>
                    <a:pt x="22087" y="31561"/>
                  </a:lnTo>
                  <a:lnTo>
                    <a:pt x="22479" y="31210"/>
                  </a:lnTo>
                  <a:lnTo>
                    <a:pt x="22850" y="30859"/>
                  </a:lnTo>
                  <a:lnTo>
                    <a:pt x="23222" y="30508"/>
                  </a:lnTo>
                  <a:lnTo>
                    <a:pt x="23573" y="30136"/>
                  </a:lnTo>
                  <a:lnTo>
                    <a:pt x="23903" y="29744"/>
                  </a:lnTo>
                  <a:lnTo>
                    <a:pt x="24233" y="29373"/>
                  </a:lnTo>
                  <a:lnTo>
                    <a:pt x="24563" y="28980"/>
                  </a:lnTo>
                  <a:lnTo>
                    <a:pt x="24873" y="28588"/>
                  </a:lnTo>
                  <a:lnTo>
                    <a:pt x="25162" y="28175"/>
                  </a:lnTo>
                  <a:lnTo>
                    <a:pt x="25430" y="27763"/>
                  </a:lnTo>
                  <a:lnTo>
                    <a:pt x="25699" y="27350"/>
                  </a:lnTo>
                  <a:lnTo>
                    <a:pt x="25967" y="26937"/>
                  </a:lnTo>
                  <a:lnTo>
                    <a:pt x="26215" y="26503"/>
                  </a:lnTo>
                  <a:lnTo>
                    <a:pt x="26442" y="26070"/>
                  </a:lnTo>
                  <a:lnTo>
                    <a:pt x="26648" y="25637"/>
                  </a:lnTo>
                  <a:lnTo>
                    <a:pt x="26855" y="25203"/>
                  </a:lnTo>
                  <a:lnTo>
                    <a:pt x="27040" y="24749"/>
                  </a:lnTo>
                  <a:lnTo>
                    <a:pt x="27226" y="24316"/>
                  </a:lnTo>
                  <a:lnTo>
                    <a:pt x="27371" y="23861"/>
                  </a:lnTo>
                  <a:lnTo>
                    <a:pt x="27515" y="23387"/>
                  </a:lnTo>
                  <a:lnTo>
                    <a:pt x="27660" y="22933"/>
                  </a:lnTo>
                  <a:lnTo>
                    <a:pt x="27783" y="22458"/>
                  </a:lnTo>
                  <a:lnTo>
                    <a:pt x="27866" y="21983"/>
                  </a:lnTo>
                  <a:lnTo>
                    <a:pt x="27969" y="21508"/>
                  </a:lnTo>
                  <a:lnTo>
                    <a:pt x="28031" y="21034"/>
                  </a:lnTo>
                  <a:lnTo>
                    <a:pt x="28093" y="20559"/>
                  </a:lnTo>
                  <a:lnTo>
                    <a:pt x="28134" y="20063"/>
                  </a:lnTo>
                  <a:lnTo>
                    <a:pt x="28155" y="19568"/>
                  </a:lnTo>
                  <a:lnTo>
                    <a:pt x="28155" y="19093"/>
                  </a:lnTo>
                  <a:lnTo>
                    <a:pt x="28155" y="18598"/>
                  </a:lnTo>
                  <a:lnTo>
                    <a:pt x="28134" y="18102"/>
                  </a:lnTo>
                  <a:lnTo>
                    <a:pt x="28093" y="17607"/>
                  </a:lnTo>
                  <a:lnTo>
                    <a:pt x="28031" y="17132"/>
                  </a:lnTo>
                  <a:lnTo>
                    <a:pt x="27969" y="16658"/>
                  </a:lnTo>
                  <a:lnTo>
                    <a:pt x="27866" y="16183"/>
                  </a:lnTo>
                  <a:lnTo>
                    <a:pt x="27783" y="15708"/>
                  </a:lnTo>
                  <a:lnTo>
                    <a:pt x="27660" y="15233"/>
                  </a:lnTo>
                  <a:lnTo>
                    <a:pt x="27515" y="14779"/>
                  </a:lnTo>
                  <a:lnTo>
                    <a:pt x="27371" y="14325"/>
                  </a:lnTo>
                  <a:lnTo>
                    <a:pt x="27226" y="13850"/>
                  </a:lnTo>
                  <a:lnTo>
                    <a:pt x="27040" y="13417"/>
                  </a:lnTo>
                  <a:lnTo>
                    <a:pt x="26855" y="12963"/>
                  </a:lnTo>
                  <a:lnTo>
                    <a:pt x="26648" y="12529"/>
                  </a:lnTo>
                  <a:lnTo>
                    <a:pt x="26442" y="12096"/>
                  </a:lnTo>
                  <a:lnTo>
                    <a:pt x="26215" y="11662"/>
                  </a:lnTo>
                  <a:lnTo>
                    <a:pt x="25967" y="11229"/>
                  </a:lnTo>
                  <a:lnTo>
                    <a:pt x="25699" y="10816"/>
                  </a:lnTo>
                  <a:lnTo>
                    <a:pt x="25430" y="10403"/>
                  </a:lnTo>
                  <a:lnTo>
                    <a:pt x="25162" y="9990"/>
                  </a:lnTo>
                  <a:lnTo>
                    <a:pt x="24873" y="9578"/>
                  </a:lnTo>
                  <a:lnTo>
                    <a:pt x="24563" y="9185"/>
                  </a:lnTo>
                  <a:lnTo>
                    <a:pt x="24233" y="8793"/>
                  </a:lnTo>
                  <a:lnTo>
                    <a:pt x="23903" y="8422"/>
                  </a:lnTo>
                  <a:lnTo>
                    <a:pt x="23573" y="8030"/>
                  </a:lnTo>
                  <a:lnTo>
                    <a:pt x="23222" y="7679"/>
                  </a:lnTo>
                  <a:lnTo>
                    <a:pt x="22850" y="7307"/>
                  </a:lnTo>
                  <a:lnTo>
                    <a:pt x="22479" y="6956"/>
                  </a:lnTo>
                  <a:lnTo>
                    <a:pt x="22087" y="6605"/>
                  </a:lnTo>
                  <a:lnTo>
                    <a:pt x="21694" y="6254"/>
                  </a:lnTo>
                  <a:lnTo>
                    <a:pt x="20869" y="5594"/>
                  </a:lnTo>
                  <a:lnTo>
                    <a:pt x="20002" y="4954"/>
                  </a:lnTo>
                  <a:lnTo>
                    <a:pt x="19094" y="4355"/>
                  </a:lnTo>
                  <a:lnTo>
                    <a:pt x="18165" y="3798"/>
                  </a:lnTo>
                  <a:lnTo>
                    <a:pt x="17195" y="3261"/>
                  </a:lnTo>
                  <a:lnTo>
                    <a:pt x="16183" y="2766"/>
                  </a:lnTo>
                  <a:lnTo>
                    <a:pt x="15130" y="2312"/>
                  </a:lnTo>
                  <a:lnTo>
                    <a:pt x="14057" y="1878"/>
                  </a:lnTo>
                  <a:lnTo>
                    <a:pt x="12963" y="1507"/>
                  </a:lnTo>
                  <a:lnTo>
                    <a:pt x="11828" y="1156"/>
                  </a:lnTo>
                  <a:lnTo>
                    <a:pt x="10672" y="867"/>
                  </a:lnTo>
                  <a:lnTo>
                    <a:pt x="9495" y="599"/>
                  </a:lnTo>
                  <a:lnTo>
                    <a:pt x="8278" y="392"/>
                  </a:lnTo>
                  <a:lnTo>
                    <a:pt x="7060" y="227"/>
                  </a:lnTo>
                  <a:lnTo>
                    <a:pt x="5821" y="103"/>
                  </a:lnTo>
                  <a:lnTo>
                    <a:pt x="4541" y="21"/>
                  </a:lnTo>
                  <a:lnTo>
                    <a:pt x="3902" y="21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"/>
            <p:cNvSpPr/>
            <p:nvPr/>
          </p:nvSpPr>
          <p:spPr>
            <a:xfrm>
              <a:off x="2757275" y="3789450"/>
              <a:ext cx="703900" cy="954150"/>
            </a:xfrm>
            <a:custGeom>
              <a:rect b="b" l="l" r="r" t="t"/>
              <a:pathLst>
                <a:path extrusionOk="0" fill="none" h="38166" w="28156">
                  <a:moveTo>
                    <a:pt x="3262" y="0"/>
                  </a:moveTo>
                  <a:lnTo>
                    <a:pt x="3262" y="0"/>
                  </a:lnTo>
                  <a:lnTo>
                    <a:pt x="2436" y="21"/>
                  </a:lnTo>
                  <a:lnTo>
                    <a:pt x="1631" y="41"/>
                  </a:lnTo>
                  <a:lnTo>
                    <a:pt x="805" y="103"/>
                  </a:lnTo>
                  <a:lnTo>
                    <a:pt x="0" y="165"/>
                  </a:lnTo>
                  <a:lnTo>
                    <a:pt x="0" y="165"/>
                  </a:lnTo>
                  <a:lnTo>
                    <a:pt x="1074" y="310"/>
                  </a:lnTo>
                  <a:lnTo>
                    <a:pt x="2106" y="475"/>
                  </a:lnTo>
                  <a:lnTo>
                    <a:pt x="3138" y="681"/>
                  </a:lnTo>
                  <a:lnTo>
                    <a:pt x="4149" y="929"/>
                  </a:lnTo>
                  <a:lnTo>
                    <a:pt x="5140" y="1218"/>
                  </a:lnTo>
                  <a:lnTo>
                    <a:pt x="6110" y="1548"/>
                  </a:lnTo>
                  <a:lnTo>
                    <a:pt x="7060" y="1899"/>
                  </a:lnTo>
                  <a:lnTo>
                    <a:pt x="7989" y="2271"/>
                  </a:lnTo>
                  <a:lnTo>
                    <a:pt x="8897" y="2704"/>
                  </a:lnTo>
                  <a:lnTo>
                    <a:pt x="9764" y="3138"/>
                  </a:lnTo>
                  <a:lnTo>
                    <a:pt x="10610" y="3633"/>
                  </a:lnTo>
                  <a:lnTo>
                    <a:pt x="11436" y="4128"/>
                  </a:lnTo>
                  <a:lnTo>
                    <a:pt x="12241" y="4665"/>
                  </a:lnTo>
                  <a:lnTo>
                    <a:pt x="12984" y="5243"/>
                  </a:lnTo>
                  <a:lnTo>
                    <a:pt x="13727" y="5842"/>
                  </a:lnTo>
                  <a:lnTo>
                    <a:pt x="14429" y="6461"/>
                  </a:lnTo>
                  <a:lnTo>
                    <a:pt x="15089" y="7101"/>
                  </a:lnTo>
                  <a:lnTo>
                    <a:pt x="15708" y="7761"/>
                  </a:lnTo>
                  <a:lnTo>
                    <a:pt x="16307" y="8442"/>
                  </a:lnTo>
                  <a:lnTo>
                    <a:pt x="16864" y="9165"/>
                  </a:lnTo>
                  <a:lnTo>
                    <a:pt x="17380" y="9887"/>
                  </a:lnTo>
                  <a:lnTo>
                    <a:pt x="17876" y="10651"/>
                  </a:lnTo>
                  <a:lnTo>
                    <a:pt x="18309" y="11415"/>
                  </a:lnTo>
                  <a:lnTo>
                    <a:pt x="18701" y="12220"/>
                  </a:lnTo>
                  <a:lnTo>
                    <a:pt x="19052" y="13025"/>
                  </a:lnTo>
                  <a:lnTo>
                    <a:pt x="19382" y="13850"/>
                  </a:lnTo>
                  <a:lnTo>
                    <a:pt x="19651" y="14676"/>
                  </a:lnTo>
                  <a:lnTo>
                    <a:pt x="19857" y="15543"/>
                  </a:lnTo>
                  <a:lnTo>
                    <a:pt x="20043" y="16410"/>
                  </a:lnTo>
                  <a:lnTo>
                    <a:pt x="20105" y="16843"/>
                  </a:lnTo>
                  <a:lnTo>
                    <a:pt x="20167" y="17297"/>
                  </a:lnTo>
                  <a:lnTo>
                    <a:pt x="20208" y="17731"/>
                  </a:lnTo>
                  <a:lnTo>
                    <a:pt x="20229" y="18185"/>
                  </a:lnTo>
                  <a:lnTo>
                    <a:pt x="20249" y="18639"/>
                  </a:lnTo>
                  <a:lnTo>
                    <a:pt x="20270" y="19093"/>
                  </a:lnTo>
                  <a:lnTo>
                    <a:pt x="20270" y="19093"/>
                  </a:lnTo>
                  <a:lnTo>
                    <a:pt x="20249" y="19527"/>
                  </a:lnTo>
                  <a:lnTo>
                    <a:pt x="20229" y="19981"/>
                  </a:lnTo>
                  <a:lnTo>
                    <a:pt x="20208" y="20435"/>
                  </a:lnTo>
                  <a:lnTo>
                    <a:pt x="20167" y="20889"/>
                  </a:lnTo>
                  <a:lnTo>
                    <a:pt x="20105" y="21323"/>
                  </a:lnTo>
                  <a:lnTo>
                    <a:pt x="20043" y="21756"/>
                  </a:lnTo>
                  <a:lnTo>
                    <a:pt x="19857" y="22623"/>
                  </a:lnTo>
                  <a:lnTo>
                    <a:pt x="19651" y="23490"/>
                  </a:lnTo>
                  <a:lnTo>
                    <a:pt x="19382" y="24316"/>
                  </a:lnTo>
                  <a:lnTo>
                    <a:pt x="19052" y="25141"/>
                  </a:lnTo>
                  <a:lnTo>
                    <a:pt x="18701" y="25946"/>
                  </a:lnTo>
                  <a:lnTo>
                    <a:pt x="18309" y="26751"/>
                  </a:lnTo>
                  <a:lnTo>
                    <a:pt x="17876" y="27515"/>
                  </a:lnTo>
                  <a:lnTo>
                    <a:pt x="17380" y="28279"/>
                  </a:lnTo>
                  <a:lnTo>
                    <a:pt x="16864" y="29001"/>
                  </a:lnTo>
                  <a:lnTo>
                    <a:pt x="16307" y="29724"/>
                  </a:lnTo>
                  <a:lnTo>
                    <a:pt x="15708" y="30405"/>
                  </a:lnTo>
                  <a:lnTo>
                    <a:pt x="15089" y="31065"/>
                  </a:lnTo>
                  <a:lnTo>
                    <a:pt x="14429" y="31705"/>
                  </a:lnTo>
                  <a:lnTo>
                    <a:pt x="13727" y="32324"/>
                  </a:lnTo>
                  <a:lnTo>
                    <a:pt x="12984" y="32923"/>
                  </a:lnTo>
                  <a:lnTo>
                    <a:pt x="12241" y="33501"/>
                  </a:lnTo>
                  <a:lnTo>
                    <a:pt x="11436" y="34038"/>
                  </a:lnTo>
                  <a:lnTo>
                    <a:pt x="10610" y="34533"/>
                  </a:lnTo>
                  <a:lnTo>
                    <a:pt x="9764" y="35028"/>
                  </a:lnTo>
                  <a:lnTo>
                    <a:pt x="8897" y="35462"/>
                  </a:lnTo>
                  <a:lnTo>
                    <a:pt x="7989" y="35895"/>
                  </a:lnTo>
                  <a:lnTo>
                    <a:pt x="7060" y="36267"/>
                  </a:lnTo>
                  <a:lnTo>
                    <a:pt x="6110" y="36638"/>
                  </a:lnTo>
                  <a:lnTo>
                    <a:pt x="5140" y="36948"/>
                  </a:lnTo>
                  <a:lnTo>
                    <a:pt x="4149" y="37237"/>
                  </a:lnTo>
                  <a:lnTo>
                    <a:pt x="3138" y="37485"/>
                  </a:lnTo>
                  <a:lnTo>
                    <a:pt x="2106" y="37691"/>
                  </a:lnTo>
                  <a:lnTo>
                    <a:pt x="1074" y="37856"/>
                  </a:lnTo>
                  <a:lnTo>
                    <a:pt x="0" y="38001"/>
                  </a:lnTo>
                  <a:lnTo>
                    <a:pt x="0" y="38001"/>
                  </a:lnTo>
                  <a:lnTo>
                    <a:pt x="805" y="38063"/>
                  </a:lnTo>
                  <a:lnTo>
                    <a:pt x="1631" y="38125"/>
                  </a:lnTo>
                  <a:lnTo>
                    <a:pt x="2436" y="38145"/>
                  </a:lnTo>
                  <a:lnTo>
                    <a:pt x="3262" y="38166"/>
                  </a:lnTo>
                  <a:lnTo>
                    <a:pt x="3262" y="38166"/>
                  </a:lnTo>
                  <a:lnTo>
                    <a:pt x="3902" y="38166"/>
                  </a:lnTo>
                  <a:lnTo>
                    <a:pt x="4541" y="38145"/>
                  </a:lnTo>
                  <a:lnTo>
                    <a:pt x="5821" y="38063"/>
                  </a:lnTo>
                  <a:lnTo>
                    <a:pt x="7060" y="37939"/>
                  </a:lnTo>
                  <a:lnTo>
                    <a:pt x="8278" y="37774"/>
                  </a:lnTo>
                  <a:lnTo>
                    <a:pt x="9495" y="37567"/>
                  </a:lnTo>
                  <a:lnTo>
                    <a:pt x="10672" y="37299"/>
                  </a:lnTo>
                  <a:lnTo>
                    <a:pt x="11828" y="37010"/>
                  </a:lnTo>
                  <a:lnTo>
                    <a:pt x="12963" y="36659"/>
                  </a:lnTo>
                  <a:lnTo>
                    <a:pt x="14057" y="36287"/>
                  </a:lnTo>
                  <a:lnTo>
                    <a:pt x="15130" y="35854"/>
                  </a:lnTo>
                  <a:lnTo>
                    <a:pt x="16183" y="35400"/>
                  </a:lnTo>
                  <a:lnTo>
                    <a:pt x="17195" y="34904"/>
                  </a:lnTo>
                  <a:lnTo>
                    <a:pt x="18165" y="34368"/>
                  </a:lnTo>
                  <a:lnTo>
                    <a:pt x="19094" y="33810"/>
                  </a:lnTo>
                  <a:lnTo>
                    <a:pt x="20002" y="33212"/>
                  </a:lnTo>
                  <a:lnTo>
                    <a:pt x="20869" y="32572"/>
                  </a:lnTo>
                  <a:lnTo>
                    <a:pt x="21694" y="31911"/>
                  </a:lnTo>
                  <a:lnTo>
                    <a:pt x="22087" y="31561"/>
                  </a:lnTo>
                  <a:lnTo>
                    <a:pt x="22479" y="31210"/>
                  </a:lnTo>
                  <a:lnTo>
                    <a:pt x="22850" y="30859"/>
                  </a:lnTo>
                  <a:lnTo>
                    <a:pt x="23222" y="30508"/>
                  </a:lnTo>
                  <a:lnTo>
                    <a:pt x="23573" y="30136"/>
                  </a:lnTo>
                  <a:lnTo>
                    <a:pt x="23903" y="29744"/>
                  </a:lnTo>
                  <a:lnTo>
                    <a:pt x="24233" y="29373"/>
                  </a:lnTo>
                  <a:lnTo>
                    <a:pt x="24563" y="28980"/>
                  </a:lnTo>
                  <a:lnTo>
                    <a:pt x="24873" y="28588"/>
                  </a:lnTo>
                  <a:lnTo>
                    <a:pt x="25162" y="28175"/>
                  </a:lnTo>
                  <a:lnTo>
                    <a:pt x="25430" y="27763"/>
                  </a:lnTo>
                  <a:lnTo>
                    <a:pt x="25699" y="27350"/>
                  </a:lnTo>
                  <a:lnTo>
                    <a:pt x="25967" y="26937"/>
                  </a:lnTo>
                  <a:lnTo>
                    <a:pt x="26215" y="26503"/>
                  </a:lnTo>
                  <a:lnTo>
                    <a:pt x="26442" y="26070"/>
                  </a:lnTo>
                  <a:lnTo>
                    <a:pt x="26648" y="25637"/>
                  </a:lnTo>
                  <a:lnTo>
                    <a:pt x="26855" y="25203"/>
                  </a:lnTo>
                  <a:lnTo>
                    <a:pt x="27040" y="24749"/>
                  </a:lnTo>
                  <a:lnTo>
                    <a:pt x="27226" y="24316"/>
                  </a:lnTo>
                  <a:lnTo>
                    <a:pt x="27371" y="23861"/>
                  </a:lnTo>
                  <a:lnTo>
                    <a:pt x="27515" y="23387"/>
                  </a:lnTo>
                  <a:lnTo>
                    <a:pt x="27660" y="22933"/>
                  </a:lnTo>
                  <a:lnTo>
                    <a:pt x="27783" y="22458"/>
                  </a:lnTo>
                  <a:lnTo>
                    <a:pt x="27866" y="21983"/>
                  </a:lnTo>
                  <a:lnTo>
                    <a:pt x="27969" y="21508"/>
                  </a:lnTo>
                  <a:lnTo>
                    <a:pt x="28031" y="21034"/>
                  </a:lnTo>
                  <a:lnTo>
                    <a:pt x="28093" y="20559"/>
                  </a:lnTo>
                  <a:lnTo>
                    <a:pt x="28134" y="20063"/>
                  </a:lnTo>
                  <a:lnTo>
                    <a:pt x="28155" y="19568"/>
                  </a:lnTo>
                  <a:lnTo>
                    <a:pt x="28155" y="19093"/>
                  </a:lnTo>
                  <a:lnTo>
                    <a:pt x="28155" y="19093"/>
                  </a:lnTo>
                  <a:lnTo>
                    <a:pt x="28155" y="18598"/>
                  </a:lnTo>
                  <a:lnTo>
                    <a:pt x="28134" y="18102"/>
                  </a:lnTo>
                  <a:lnTo>
                    <a:pt x="28093" y="17607"/>
                  </a:lnTo>
                  <a:lnTo>
                    <a:pt x="28031" y="17132"/>
                  </a:lnTo>
                  <a:lnTo>
                    <a:pt x="27969" y="16658"/>
                  </a:lnTo>
                  <a:lnTo>
                    <a:pt x="27866" y="16183"/>
                  </a:lnTo>
                  <a:lnTo>
                    <a:pt x="27783" y="15708"/>
                  </a:lnTo>
                  <a:lnTo>
                    <a:pt x="27660" y="15233"/>
                  </a:lnTo>
                  <a:lnTo>
                    <a:pt x="27515" y="14779"/>
                  </a:lnTo>
                  <a:lnTo>
                    <a:pt x="27371" y="14325"/>
                  </a:lnTo>
                  <a:lnTo>
                    <a:pt x="27226" y="13850"/>
                  </a:lnTo>
                  <a:lnTo>
                    <a:pt x="27040" y="13417"/>
                  </a:lnTo>
                  <a:lnTo>
                    <a:pt x="26855" y="12963"/>
                  </a:lnTo>
                  <a:lnTo>
                    <a:pt x="26648" y="12529"/>
                  </a:lnTo>
                  <a:lnTo>
                    <a:pt x="26442" y="12096"/>
                  </a:lnTo>
                  <a:lnTo>
                    <a:pt x="26215" y="11662"/>
                  </a:lnTo>
                  <a:lnTo>
                    <a:pt x="25967" y="11229"/>
                  </a:lnTo>
                  <a:lnTo>
                    <a:pt x="25699" y="10816"/>
                  </a:lnTo>
                  <a:lnTo>
                    <a:pt x="25430" y="10403"/>
                  </a:lnTo>
                  <a:lnTo>
                    <a:pt x="25162" y="9990"/>
                  </a:lnTo>
                  <a:lnTo>
                    <a:pt x="24873" y="9578"/>
                  </a:lnTo>
                  <a:lnTo>
                    <a:pt x="24563" y="9185"/>
                  </a:lnTo>
                  <a:lnTo>
                    <a:pt x="24233" y="8793"/>
                  </a:lnTo>
                  <a:lnTo>
                    <a:pt x="23903" y="8422"/>
                  </a:lnTo>
                  <a:lnTo>
                    <a:pt x="23573" y="8030"/>
                  </a:lnTo>
                  <a:lnTo>
                    <a:pt x="23222" y="7679"/>
                  </a:lnTo>
                  <a:lnTo>
                    <a:pt x="22850" y="7307"/>
                  </a:lnTo>
                  <a:lnTo>
                    <a:pt x="22479" y="6956"/>
                  </a:lnTo>
                  <a:lnTo>
                    <a:pt x="22087" y="6605"/>
                  </a:lnTo>
                  <a:lnTo>
                    <a:pt x="21694" y="6254"/>
                  </a:lnTo>
                  <a:lnTo>
                    <a:pt x="20869" y="5594"/>
                  </a:lnTo>
                  <a:lnTo>
                    <a:pt x="20002" y="4954"/>
                  </a:lnTo>
                  <a:lnTo>
                    <a:pt x="19094" y="4355"/>
                  </a:lnTo>
                  <a:lnTo>
                    <a:pt x="18165" y="3798"/>
                  </a:lnTo>
                  <a:lnTo>
                    <a:pt x="17195" y="3261"/>
                  </a:lnTo>
                  <a:lnTo>
                    <a:pt x="16183" y="2766"/>
                  </a:lnTo>
                  <a:lnTo>
                    <a:pt x="15130" y="2312"/>
                  </a:lnTo>
                  <a:lnTo>
                    <a:pt x="14057" y="1878"/>
                  </a:lnTo>
                  <a:lnTo>
                    <a:pt x="12963" y="1507"/>
                  </a:lnTo>
                  <a:lnTo>
                    <a:pt x="11828" y="1156"/>
                  </a:lnTo>
                  <a:lnTo>
                    <a:pt x="10672" y="867"/>
                  </a:lnTo>
                  <a:lnTo>
                    <a:pt x="9495" y="599"/>
                  </a:lnTo>
                  <a:lnTo>
                    <a:pt x="8278" y="392"/>
                  </a:lnTo>
                  <a:lnTo>
                    <a:pt x="7060" y="227"/>
                  </a:lnTo>
                  <a:lnTo>
                    <a:pt x="5821" y="103"/>
                  </a:lnTo>
                  <a:lnTo>
                    <a:pt x="4541" y="21"/>
                  </a:lnTo>
                  <a:lnTo>
                    <a:pt x="3902" y="21"/>
                  </a:lnTo>
                  <a:lnTo>
                    <a:pt x="32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"/>
            <p:cNvSpPr/>
            <p:nvPr/>
          </p:nvSpPr>
          <p:spPr>
            <a:xfrm>
              <a:off x="2097775" y="3789450"/>
              <a:ext cx="1166275" cy="954150"/>
            </a:xfrm>
            <a:custGeom>
              <a:rect b="b" l="l" r="r" t="t"/>
              <a:pathLst>
                <a:path extrusionOk="0" h="38166" w="46651">
                  <a:moveTo>
                    <a:pt x="23325" y="0"/>
                  </a:moveTo>
                  <a:lnTo>
                    <a:pt x="22727" y="21"/>
                  </a:lnTo>
                  <a:lnTo>
                    <a:pt x="22128" y="21"/>
                  </a:lnTo>
                  <a:lnTo>
                    <a:pt x="20931" y="103"/>
                  </a:lnTo>
                  <a:lnTo>
                    <a:pt x="19775" y="227"/>
                  </a:lnTo>
                  <a:lnTo>
                    <a:pt x="18619" y="392"/>
                  </a:lnTo>
                  <a:lnTo>
                    <a:pt x="17505" y="599"/>
                  </a:lnTo>
                  <a:lnTo>
                    <a:pt x="16390" y="867"/>
                  </a:lnTo>
                  <a:lnTo>
                    <a:pt x="15296" y="1156"/>
                  </a:lnTo>
                  <a:lnTo>
                    <a:pt x="14243" y="1507"/>
                  </a:lnTo>
                  <a:lnTo>
                    <a:pt x="13211" y="1878"/>
                  </a:lnTo>
                  <a:lnTo>
                    <a:pt x="12200" y="2312"/>
                  </a:lnTo>
                  <a:lnTo>
                    <a:pt x="11230" y="2766"/>
                  </a:lnTo>
                  <a:lnTo>
                    <a:pt x="10280" y="3261"/>
                  </a:lnTo>
                  <a:lnTo>
                    <a:pt x="9372" y="3798"/>
                  </a:lnTo>
                  <a:lnTo>
                    <a:pt x="8484" y="4355"/>
                  </a:lnTo>
                  <a:lnTo>
                    <a:pt x="7638" y="4954"/>
                  </a:lnTo>
                  <a:lnTo>
                    <a:pt x="6833" y="5594"/>
                  </a:lnTo>
                  <a:lnTo>
                    <a:pt x="6069" y="6254"/>
                  </a:lnTo>
                  <a:lnTo>
                    <a:pt x="5326" y="6956"/>
                  </a:lnTo>
                  <a:lnTo>
                    <a:pt x="4645" y="7679"/>
                  </a:lnTo>
                  <a:lnTo>
                    <a:pt x="4315" y="8030"/>
                  </a:lnTo>
                  <a:lnTo>
                    <a:pt x="3985" y="8422"/>
                  </a:lnTo>
                  <a:lnTo>
                    <a:pt x="3675" y="8793"/>
                  </a:lnTo>
                  <a:lnTo>
                    <a:pt x="3386" y="9185"/>
                  </a:lnTo>
                  <a:lnTo>
                    <a:pt x="3097" y="9578"/>
                  </a:lnTo>
                  <a:lnTo>
                    <a:pt x="2808" y="9990"/>
                  </a:lnTo>
                  <a:lnTo>
                    <a:pt x="2560" y="10403"/>
                  </a:lnTo>
                  <a:lnTo>
                    <a:pt x="2313" y="10816"/>
                  </a:lnTo>
                  <a:lnTo>
                    <a:pt x="2065" y="11229"/>
                  </a:lnTo>
                  <a:lnTo>
                    <a:pt x="1838" y="11662"/>
                  </a:lnTo>
                  <a:lnTo>
                    <a:pt x="1611" y="12096"/>
                  </a:lnTo>
                  <a:lnTo>
                    <a:pt x="1425" y="12529"/>
                  </a:lnTo>
                  <a:lnTo>
                    <a:pt x="1219" y="12963"/>
                  </a:lnTo>
                  <a:lnTo>
                    <a:pt x="1054" y="13417"/>
                  </a:lnTo>
                  <a:lnTo>
                    <a:pt x="888" y="13850"/>
                  </a:lnTo>
                  <a:lnTo>
                    <a:pt x="744" y="14325"/>
                  </a:lnTo>
                  <a:lnTo>
                    <a:pt x="599" y="14779"/>
                  </a:lnTo>
                  <a:lnTo>
                    <a:pt x="476" y="15233"/>
                  </a:lnTo>
                  <a:lnTo>
                    <a:pt x="372" y="15708"/>
                  </a:lnTo>
                  <a:lnTo>
                    <a:pt x="269" y="16183"/>
                  </a:lnTo>
                  <a:lnTo>
                    <a:pt x="187" y="16658"/>
                  </a:lnTo>
                  <a:lnTo>
                    <a:pt x="125" y="17132"/>
                  </a:lnTo>
                  <a:lnTo>
                    <a:pt x="63" y="17607"/>
                  </a:lnTo>
                  <a:lnTo>
                    <a:pt x="42" y="18102"/>
                  </a:lnTo>
                  <a:lnTo>
                    <a:pt x="1" y="18598"/>
                  </a:lnTo>
                  <a:lnTo>
                    <a:pt x="1" y="19093"/>
                  </a:lnTo>
                  <a:lnTo>
                    <a:pt x="1" y="19568"/>
                  </a:lnTo>
                  <a:lnTo>
                    <a:pt x="42" y="20063"/>
                  </a:lnTo>
                  <a:lnTo>
                    <a:pt x="63" y="20559"/>
                  </a:lnTo>
                  <a:lnTo>
                    <a:pt x="125" y="21034"/>
                  </a:lnTo>
                  <a:lnTo>
                    <a:pt x="187" y="21508"/>
                  </a:lnTo>
                  <a:lnTo>
                    <a:pt x="269" y="21983"/>
                  </a:lnTo>
                  <a:lnTo>
                    <a:pt x="372" y="22458"/>
                  </a:lnTo>
                  <a:lnTo>
                    <a:pt x="476" y="22933"/>
                  </a:lnTo>
                  <a:lnTo>
                    <a:pt x="599" y="23387"/>
                  </a:lnTo>
                  <a:lnTo>
                    <a:pt x="744" y="23861"/>
                  </a:lnTo>
                  <a:lnTo>
                    <a:pt x="888" y="24316"/>
                  </a:lnTo>
                  <a:lnTo>
                    <a:pt x="1054" y="24749"/>
                  </a:lnTo>
                  <a:lnTo>
                    <a:pt x="1219" y="25203"/>
                  </a:lnTo>
                  <a:lnTo>
                    <a:pt x="1425" y="25637"/>
                  </a:lnTo>
                  <a:lnTo>
                    <a:pt x="1611" y="26070"/>
                  </a:lnTo>
                  <a:lnTo>
                    <a:pt x="1838" y="26503"/>
                  </a:lnTo>
                  <a:lnTo>
                    <a:pt x="2065" y="26937"/>
                  </a:lnTo>
                  <a:lnTo>
                    <a:pt x="2313" y="27350"/>
                  </a:lnTo>
                  <a:lnTo>
                    <a:pt x="2560" y="27763"/>
                  </a:lnTo>
                  <a:lnTo>
                    <a:pt x="2808" y="28175"/>
                  </a:lnTo>
                  <a:lnTo>
                    <a:pt x="3097" y="28588"/>
                  </a:lnTo>
                  <a:lnTo>
                    <a:pt x="3386" y="28980"/>
                  </a:lnTo>
                  <a:lnTo>
                    <a:pt x="3675" y="29373"/>
                  </a:lnTo>
                  <a:lnTo>
                    <a:pt x="3985" y="29744"/>
                  </a:lnTo>
                  <a:lnTo>
                    <a:pt x="4315" y="30136"/>
                  </a:lnTo>
                  <a:lnTo>
                    <a:pt x="4645" y="30508"/>
                  </a:lnTo>
                  <a:lnTo>
                    <a:pt x="5326" y="31210"/>
                  </a:lnTo>
                  <a:lnTo>
                    <a:pt x="6069" y="31911"/>
                  </a:lnTo>
                  <a:lnTo>
                    <a:pt x="6833" y="32572"/>
                  </a:lnTo>
                  <a:lnTo>
                    <a:pt x="7638" y="33212"/>
                  </a:lnTo>
                  <a:lnTo>
                    <a:pt x="8484" y="33810"/>
                  </a:lnTo>
                  <a:lnTo>
                    <a:pt x="9372" y="34368"/>
                  </a:lnTo>
                  <a:lnTo>
                    <a:pt x="10280" y="34904"/>
                  </a:lnTo>
                  <a:lnTo>
                    <a:pt x="11230" y="35400"/>
                  </a:lnTo>
                  <a:lnTo>
                    <a:pt x="12200" y="35854"/>
                  </a:lnTo>
                  <a:lnTo>
                    <a:pt x="13211" y="36287"/>
                  </a:lnTo>
                  <a:lnTo>
                    <a:pt x="14243" y="36659"/>
                  </a:lnTo>
                  <a:lnTo>
                    <a:pt x="15296" y="37010"/>
                  </a:lnTo>
                  <a:lnTo>
                    <a:pt x="16390" y="37299"/>
                  </a:lnTo>
                  <a:lnTo>
                    <a:pt x="17505" y="37567"/>
                  </a:lnTo>
                  <a:lnTo>
                    <a:pt x="18619" y="37774"/>
                  </a:lnTo>
                  <a:lnTo>
                    <a:pt x="19775" y="37939"/>
                  </a:lnTo>
                  <a:lnTo>
                    <a:pt x="20931" y="38063"/>
                  </a:lnTo>
                  <a:lnTo>
                    <a:pt x="22128" y="38145"/>
                  </a:lnTo>
                  <a:lnTo>
                    <a:pt x="22727" y="38166"/>
                  </a:lnTo>
                  <a:lnTo>
                    <a:pt x="23924" y="38166"/>
                  </a:lnTo>
                  <a:lnTo>
                    <a:pt x="24523" y="38145"/>
                  </a:lnTo>
                  <a:lnTo>
                    <a:pt x="25699" y="38063"/>
                  </a:lnTo>
                  <a:lnTo>
                    <a:pt x="26876" y="37939"/>
                  </a:lnTo>
                  <a:lnTo>
                    <a:pt x="28032" y="37774"/>
                  </a:lnTo>
                  <a:lnTo>
                    <a:pt x="29146" y="37567"/>
                  </a:lnTo>
                  <a:lnTo>
                    <a:pt x="30261" y="37299"/>
                  </a:lnTo>
                  <a:lnTo>
                    <a:pt x="31334" y="37010"/>
                  </a:lnTo>
                  <a:lnTo>
                    <a:pt x="32408" y="36659"/>
                  </a:lnTo>
                  <a:lnTo>
                    <a:pt x="33440" y="36287"/>
                  </a:lnTo>
                  <a:lnTo>
                    <a:pt x="34430" y="35854"/>
                  </a:lnTo>
                  <a:lnTo>
                    <a:pt x="35421" y="35400"/>
                  </a:lnTo>
                  <a:lnTo>
                    <a:pt x="36371" y="34904"/>
                  </a:lnTo>
                  <a:lnTo>
                    <a:pt x="37279" y="34368"/>
                  </a:lnTo>
                  <a:lnTo>
                    <a:pt x="38167" y="33810"/>
                  </a:lnTo>
                  <a:lnTo>
                    <a:pt x="39013" y="33212"/>
                  </a:lnTo>
                  <a:lnTo>
                    <a:pt x="39818" y="32572"/>
                  </a:lnTo>
                  <a:lnTo>
                    <a:pt x="40582" y="31911"/>
                  </a:lnTo>
                  <a:lnTo>
                    <a:pt x="41325" y="31210"/>
                  </a:lnTo>
                  <a:lnTo>
                    <a:pt x="42006" y="30508"/>
                  </a:lnTo>
                  <a:lnTo>
                    <a:pt x="42336" y="30136"/>
                  </a:lnTo>
                  <a:lnTo>
                    <a:pt x="42666" y="29744"/>
                  </a:lnTo>
                  <a:lnTo>
                    <a:pt x="42976" y="29373"/>
                  </a:lnTo>
                  <a:lnTo>
                    <a:pt x="43265" y="28980"/>
                  </a:lnTo>
                  <a:lnTo>
                    <a:pt x="43554" y="28588"/>
                  </a:lnTo>
                  <a:lnTo>
                    <a:pt x="43822" y="28175"/>
                  </a:lnTo>
                  <a:lnTo>
                    <a:pt x="44091" y="27763"/>
                  </a:lnTo>
                  <a:lnTo>
                    <a:pt x="44338" y="27350"/>
                  </a:lnTo>
                  <a:lnTo>
                    <a:pt x="44586" y="26937"/>
                  </a:lnTo>
                  <a:lnTo>
                    <a:pt x="44813" y="26503"/>
                  </a:lnTo>
                  <a:lnTo>
                    <a:pt x="45019" y="26070"/>
                  </a:lnTo>
                  <a:lnTo>
                    <a:pt x="45226" y="25637"/>
                  </a:lnTo>
                  <a:lnTo>
                    <a:pt x="45412" y="25203"/>
                  </a:lnTo>
                  <a:lnTo>
                    <a:pt x="45597" y="24749"/>
                  </a:lnTo>
                  <a:lnTo>
                    <a:pt x="45762" y="24316"/>
                  </a:lnTo>
                  <a:lnTo>
                    <a:pt x="45907" y="23861"/>
                  </a:lnTo>
                  <a:lnTo>
                    <a:pt x="46051" y="23387"/>
                  </a:lnTo>
                  <a:lnTo>
                    <a:pt x="46175" y="22933"/>
                  </a:lnTo>
                  <a:lnTo>
                    <a:pt x="46279" y="22458"/>
                  </a:lnTo>
                  <a:lnTo>
                    <a:pt x="46382" y="21983"/>
                  </a:lnTo>
                  <a:lnTo>
                    <a:pt x="46464" y="21508"/>
                  </a:lnTo>
                  <a:lnTo>
                    <a:pt x="46526" y="21034"/>
                  </a:lnTo>
                  <a:lnTo>
                    <a:pt x="46568" y="20559"/>
                  </a:lnTo>
                  <a:lnTo>
                    <a:pt x="46609" y="20063"/>
                  </a:lnTo>
                  <a:lnTo>
                    <a:pt x="46629" y="19568"/>
                  </a:lnTo>
                  <a:lnTo>
                    <a:pt x="46650" y="19093"/>
                  </a:lnTo>
                  <a:lnTo>
                    <a:pt x="46629" y="18598"/>
                  </a:lnTo>
                  <a:lnTo>
                    <a:pt x="46609" y="18102"/>
                  </a:lnTo>
                  <a:lnTo>
                    <a:pt x="46568" y="17607"/>
                  </a:lnTo>
                  <a:lnTo>
                    <a:pt x="46526" y="17132"/>
                  </a:lnTo>
                  <a:lnTo>
                    <a:pt x="46464" y="16658"/>
                  </a:lnTo>
                  <a:lnTo>
                    <a:pt x="46382" y="16183"/>
                  </a:lnTo>
                  <a:lnTo>
                    <a:pt x="46279" y="15708"/>
                  </a:lnTo>
                  <a:lnTo>
                    <a:pt x="46175" y="15233"/>
                  </a:lnTo>
                  <a:lnTo>
                    <a:pt x="46051" y="14779"/>
                  </a:lnTo>
                  <a:lnTo>
                    <a:pt x="45907" y="14325"/>
                  </a:lnTo>
                  <a:lnTo>
                    <a:pt x="45762" y="13850"/>
                  </a:lnTo>
                  <a:lnTo>
                    <a:pt x="45597" y="13417"/>
                  </a:lnTo>
                  <a:lnTo>
                    <a:pt x="45412" y="12963"/>
                  </a:lnTo>
                  <a:lnTo>
                    <a:pt x="45226" y="12529"/>
                  </a:lnTo>
                  <a:lnTo>
                    <a:pt x="45019" y="12096"/>
                  </a:lnTo>
                  <a:lnTo>
                    <a:pt x="44813" y="11662"/>
                  </a:lnTo>
                  <a:lnTo>
                    <a:pt x="44586" y="11229"/>
                  </a:lnTo>
                  <a:lnTo>
                    <a:pt x="44338" y="10816"/>
                  </a:lnTo>
                  <a:lnTo>
                    <a:pt x="44091" y="10403"/>
                  </a:lnTo>
                  <a:lnTo>
                    <a:pt x="43822" y="9990"/>
                  </a:lnTo>
                  <a:lnTo>
                    <a:pt x="43554" y="9578"/>
                  </a:lnTo>
                  <a:lnTo>
                    <a:pt x="43265" y="9185"/>
                  </a:lnTo>
                  <a:lnTo>
                    <a:pt x="42976" y="8793"/>
                  </a:lnTo>
                  <a:lnTo>
                    <a:pt x="42666" y="8422"/>
                  </a:lnTo>
                  <a:lnTo>
                    <a:pt x="42336" y="8030"/>
                  </a:lnTo>
                  <a:lnTo>
                    <a:pt x="42006" y="7679"/>
                  </a:lnTo>
                  <a:lnTo>
                    <a:pt x="41325" y="6956"/>
                  </a:lnTo>
                  <a:lnTo>
                    <a:pt x="40582" y="6254"/>
                  </a:lnTo>
                  <a:lnTo>
                    <a:pt x="39818" y="5594"/>
                  </a:lnTo>
                  <a:lnTo>
                    <a:pt x="39013" y="4954"/>
                  </a:lnTo>
                  <a:lnTo>
                    <a:pt x="38167" y="4355"/>
                  </a:lnTo>
                  <a:lnTo>
                    <a:pt x="37279" y="3798"/>
                  </a:lnTo>
                  <a:lnTo>
                    <a:pt x="36371" y="3261"/>
                  </a:lnTo>
                  <a:lnTo>
                    <a:pt x="35421" y="2766"/>
                  </a:lnTo>
                  <a:lnTo>
                    <a:pt x="34430" y="2312"/>
                  </a:lnTo>
                  <a:lnTo>
                    <a:pt x="33440" y="1878"/>
                  </a:lnTo>
                  <a:lnTo>
                    <a:pt x="32408" y="1507"/>
                  </a:lnTo>
                  <a:lnTo>
                    <a:pt x="31334" y="1156"/>
                  </a:lnTo>
                  <a:lnTo>
                    <a:pt x="30261" y="867"/>
                  </a:lnTo>
                  <a:lnTo>
                    <a:pt x="29146" y="599"/>
                  </a:lnTo>
                  <a:lnTo>
                    <a:pt x="28032" y="392"/>
                  </a:lnTo>
                  <a:lnTo>
                    <a:pt x="26876" y="227"/>
                  </a:lnTo>
                  <a:lnTo>
                    <a:pt x="25699" y="103"/>
                  </a:lnTo>
                  <a:lnTo>
                    <a:pt x="24523" y="21"/>
                  </a:lnTo>
                  <a:lnTo>
                    <a:pt x="23924" y="21"/>
                  </a:lnTo>
                  <a:lnTo>
                    <a:pt x="233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"/>
            <p:cNvSpPr/>
            <p:nvPr/>
          </p:nvSpPr>
          <p:spPr>
            <a:xfrm>
              <a:off x="2097775" y="3789450"/>
              <a:ext cx="1166275" cy="954150"/>
            </a:xfrm>
            <a:custGeom>
              <a:rect b="b" l="l" r="r" t="t"/>
              <a:pathLst>
                <a:path extrusionOk="0" fill="none" h="38166" w="46651">
                  <a:moveTo>
                    <a:pt x="46650" y="19093"/>
                  </a:moveTo>
                  <a:lnTo>
                    <a:pt x="46650" y="19093"/>
                  </a:lnTo>
                  <a:lnTo>
                    <a:pt x="46629" y="19568"/>
                  </a:lnTo>
                  <a:lnTo>
                    <a:pt x="46609" y="20063"/>
                  </a:lnTo>
                  <a:lnTo>
                    <a:pt x="46568" y="20559"/>
                  </a:lnTo>
                  <a:lnTo>
                    <a:pt x="46526" y="21034"/>
                  </a:lnTo>
                  <a:lnTo>
                    <a:pt x="46464" y="21508"/>
                  </a:lnTo>
                  <a:lnTo>
                    <a:pt x="46382" y="21983"/>
                  </a:lnTo>
                  <a:lnTo>
                    <a:pt x="46279" y="22458"/>
                  </a:lnTo>
                  <a:lnTo>
                    <a:pt x="46175" y="22933"/>
                  </a:lnTo>
                  <a:lnTo>
                    <a:pt x="46051" y="23387"/>
                  </a:lnTo>
                  <a:lnTo>
                    <a:pt x="45907" y="23861"/>
                  </a:lnTo>
                  <a:lnTo>
                    <a:pt x="45762" y="24316"/>
                  </a:lnTo>
                  <a:lnTo>
                    <a:pt x="45597" y="24749"/>
                  </a:lnTo>
                  <a:lnTo>
                    <a:pt x="45412" y="25203"/>
                  </a:lnTo>
                  <a:lnTo>
                    <a:pt x="45226" y="25637"/>
                  </a:lnTo>
                  <a:lnTo>
                    <a:pt x="45019" y="26070"/>
                  </a:lnTo>
                  <a:lnTo>
                    <a:pt x="44813" y="26503"/>
                  </a:lnTo>
                  <a:lnTo>
                    <a:pt x="44586" y="26937"/>
                  </a:lnTo>
                  <a:lnTo>
                    <a:pt x="44338" y="27350"/>
                  </a:lnTo>
                  <a:lnTo>
                    <a:pt x="44091" y="27763"/>
                  </a:lnTo>
                  <a:lnTo>
                    <a:pt x="43822" y="28175"/>
                  </a:lnTo>
                  <a:lnTo>
                    <a:pt x="43554" y="28588"/>
                  </a:lnTo>
                  <a:lnTo>
                    <a:pt x="43265" y="28980"/>
                  </a:lnTo>
                  <a:lnTo>
                    <a:pt x="42976" y="29373"/>
                  </a:lnTo>
                  <a:lnTo>
                    <a:pt x="42666" y="29744"/>
                  </a:lnTo>
                  <a:lnTo>
                    <a:pt x="42336" y="30136"/>
                  </a:lnTo>
                  <a:lnTo>
                    <a:pt x="42006" y="30508"/>
                  </a:lnTo>
                  <a:lnTo>
                    <a:pt x="41325" y="31210"/>
                  </a:lnTo>
                  <a:lnTo>
                    <a:pt x="40582" y="31911"/>
                  </a:lnTo>
                  <a:lnTo>
                    <a:pt x="39818" y="32572"/>
                  </a:lnTo>
                  <a:lnTo>
                    <a:pt x="39013" y="33212"/>
                  </a:lnTo>
                  <a:lnTo>
                    <a:pt x="38167" y="33810"/>
                  </a:lnTo>
                  <a:lnTo>
                    <a:pt x="37279" y="34368"/>
                  </a:lnTo>
                  <a:lnTo>
                    <a:pt x="36371" y="34904"/>
                  </a:lnTo>
                  <a:lnTo>
                    <a:pt x="35421" y="35400"/>
                  </a:lnTo>
                  <a:lnTo>
                    <a:pt x="34430" y="35854"/>
                  </a:lnTo>
                  <a:lnTo>
                    <a:pt x="33440" y="36287"/>
                  </a:lnTo>
                  <a:lnTo>
                    <a:pt x="32408" y="36659"/>
                  </a:lnTo>
                  <a:lnTo>
                    <a:pt x="31334" y="37010"/>
                  </a:lnTo>
                  <a:lnTo>
                    <a:pt x="30261" y="37299"/>
                  </a:lnTo>
                  <a:lnTo>
                    <a:pt x="29146" y="37567"/>
                  </a:lnTo>
                  <a:lnTo>
                    <a:pt x="28032" y="37774"/>
                  </a:lnTo>
                  <a:lnTo>
                    <a:pt x="26876" y="37939"/>
                  </a:lnTo>
                  <a:lnTo>
                    <a:pt x="25699" y="38063"/>
                  </a:lnTo>
                  <a:lnTo>
                    <a:pt x="24523" y="38145"/>
                  </a:lnTo>
                  <a:lnTo>
                    <a:pt x="23924" y="38166"/>
                  </a:lnTo>
                  <a:lnTo>
                    <a:pt x="23325" y="38166"/>
                  </a:lnTo>
                  <a:lnTo>
                    <a:pt x="23325" y="38166"/>
                  </a:lnTo>
                  <a:lnTo>
                    <a:pt x="22727" y="38166"/>
                  </a:lnTo>
                  <a:lnTo>
                    <a:pt x="22128" y="38145"/>
                  </a:lnTo>
                  <a:lnTo>
                    <a:pt x="20931" y="38063"/>
                  </a:lnTo>
                  <a:lnTo>
                    <a:pt x="19775" y="37939"/>
                  </a:lnTo>
                  <a:lnTo>
                    <a:pt x="18619" y="37774"/>
                  </a:lnTo>
                  <a:lnTo>
                    <a:pt x="17505" y="37567"/>
                  </a:lnTo>
                  <a:lnTo>
                    <a:pt x="16390" y="37299"/>
                  </a:lnTo>
                  <a:lnTo>
                    <a:pt x="15296" y="37010"/>
                  </a:lnTo>
                  <a:lnTo>
                    <a:pt x="14243" y="36659"/>
                  </a:lnTo>
                  <a:lnTo>
                    <a:pt x="13211" y="36287"/>
                  </a:lnTo>
                  <a:lnTo>
                    <a:pt x="12200" y="35854"/>
                  </a:lnTo>
                  <a:lnTo>
                    <a:pt x="11230" y="35400"/>
                  </a:lnTo>
                  <a:lnTo>
                    <a:pt x="10280" y="34904"/>
                  </a:lnTo>
                  <a:lnTo>
                    <a:pt x="9372" y="34368"/>
                  </a:lnTo>
                  <a:lnTo>
                    <a:pt x="8484" y="33810"/>
                  </a:lnTo>
                  <a:lnTo>
                    <a:pt x="7638" y="33212"/>
                  </a:lnTo>
                  <a:lnTo>
                    <a:pt x="6833" y="32572"/>
                  </a:lnTo>
                  <a:lnTo>
                    <a:pt x="6069" y="31911"/>
                  </a:lnTo>
                  <a:lnTo>
                    <a:pt x="5326" y="31210"/>
                  </a:lnTo>
                  <a:lnTo>
                    <a:pt x="4645" y="30508"/>
                  </a:lnTo>
                  <a:lnTo>
                    <a:pt x="4315" y="30136"/>
                  </a:lnTo>
                  <a:lnTo>
                    <a:pt x="3985" y="29744"/>
                  </a:lnTo>
                  <a:lnTo>
                    <a:pt x="3675" y="29373"/>
                  </a:lnTo>
                  <a:lnTo>
                    <a:pt x="3386" y="28980"/>
                  </a:lnTo>
                  <a:lnTo>
                    <a:pt x="3097" y="28588"/>
                  </a:lnTo>
                  <a:lnTo>
                    <a:pt x="2808" y="28175"/>
                  </a:lnTo>
                  <a:lnTo>
                    <a:pt x="2560" y="27763"/>
                  </a:lnTo>
                  <a:lnTo>
                    <a:pt x="2313" y="27350"/>
                  </a:lnTo>
                  <a:lnTo>
                    <a:pt x="2065" y="26937"/>
                  </a:lnTo>
                  <a:lnTo>
                    <a:pt x="1838" y="26503"/>
                  </a:lnTo>
                  <a:lnTo>
                    <a:pt x="1611" y="26070"/>
                  </a:lnTo>
                  <a:lnTo>
                    <a:pt x="1425" y="25637"/>
                  </a:lnTo>
                  <a:lnTo>
                    <a:pt x="1219" y="25203"/>
                  </a:lnTo>
                  <a:lnTo>
                    <a:pt x="1054" y="24749"/>
                  </a:lnTo>
                  <a:lnTo>
                    <a:pt x="888" y="24316"/>
                  </a:lnTo>
                  <a:lnTo>
                    <a:pt x="744" y="23861"/>
                  </a:lnTo>
                  <a:lnTo>
                    <a:pt x="599" y="23387"/>
                  </a:lnTo>
                  <a:lnTo>
                    <a:pt x="476" y="22933"/>
                  </a:lnTo>
                  <a:lnTo>
                    <a:pt x="372" y="22458"/>
                  </a:lnTo>
                  <a:lnTo>
                    <a:pt x="269" y="21983"/>
                  </a:lnTo>
                  <a:lnTo>
                    <a:pt x="187" y="21508"/>
                  </a:lnTo>
                  <a:lnTo>
                    <a:pt x="125" y="21034"/>
                  </a:lnTo>
                  <a:lnTo>
                    <a:pt x="63" y="20559"/>
                  </a:lnTo>
                  <a:lnTo>
                    <a:pt x="42" y="20063"/>
                  </a:lnTo>
                  <a:lnTo>
                    <a:pt x="1" y="19568"/>
                  </a:lnTo>
                  <a:lnTo>
                    <a:pt x="1" y="19093"/>
                  </a:lnTo>
                  <a:lnTo>
                    <a:pt x="1" y="19093"/>
                  </a:lnTo>
                  <a:lnTo>
                    <a:pt x="1" y="18598"/>
                  </a:lnTo>
                  <a:lnTo>
                    <a:pt x="42" y="18102"/>
                  </a:lnTo>
                  <a:lnTo>
                    <a:pt x="63" y="17607"/>
                  </a:lnTo>
                  <a:lnTo>
                    <a:pt x="125" y="17132"/>
                  </a:lnTo>
                  <a:lnTo>
                    <a:pt x="187" y="16658"/>
                  </a:lnTo>
                  <a:lnTo>
                    <a:pt x="269" y="16183"/>
                  </a:lnTo>
                  <a:lnTo>
                    <a:pt x="372" y="15708"/>
                  </a:lnTo>
                  <a:lnTo>
                    <a:pt x="476" y="15233"/>
                  </a:lnTo>
                  <a:lnTo>
                    <a:pt x="599" y="14779"/>
                  </a:lnTo>
                  <a:lnTo>
                    <a:pt x="744" y="14325"/>
                  </a:lnTo>
                  <a:lnTo>
                    <a:pt x="888" y="13850"/>
                  </a:lnTo>
                  <a:lnTo>
                    <a:pt x="1054" y="13417"/>
                  </a:lnTo>
                  <a:lnTo>
                    <a:pt x="1219" y="12963"/>
                  </a:lnTo>
                  <a:lnTo>
                    <a:pt x="1425" y="12529"/>
                  </a:lnTo>
                  <a:lnTo>
                    <a:pt x="1611" y="12096"/>
                  </a:lnTo>
                  <a:lnTo>
                    <a:pt x="1838" y="11662"/>
                  </a:lnTo>
                  <a:lnTo>
                    <a:pt x="2065" y="11229"/>
                  </a:lnTo>
                  <a:lnTo>
                    <a:pt x="2313" y="10816"/>
                  </a:lnTo>
                  <a:lnTo>
                    <a:pt x="2560" y="10403"/>
                  </a:lnTo>
                  <a:lnTo>
                    <a:pt x="2808" y="9990"/>
                  </a:lnTo>
                  <a:lnTo>
                    <a:pt x="3097" y="9578"/>
                  </a:lnTo>
                  <a:lnTo>
                    <a:pt x="3386" y="9185"/>
                  </a:lnTo>
                  <a:lnTo>
                    <a:pt x="3675" y="8793"/>
                  </a:lnTo>
                  <a:lnTo>
                    <a:pt x="3985" y="8422"/>
                  </a:lnTo>
                  <a:lnTo>
                    <a:pt x="4315" y="8030"/>
                  </a:lnTo>
                  <a:lnTo>
                    <a:pt x="4645" y="7679"/>
                  </a:lnTo>
                  <a:lnTo>
                    <a:pt x="5326" y="6956"/>
                  </a:lnTo>
                  <a:lnTo>
                    <a:pt x="6069" y="6254"/>
                  </a:lnTo>
                  <a:lnTo>
                    <a:pt x="6833" y="5594"/>
                  </a:lnTo>
                  <a:lnTo>
                    <a:pt x="7638" y="4954"/>
                  </a:lnTo>
                  <a:lnTo>
                    <a:pt x="8484" y="4355"/>
                  </a:lnTo>
                  <a:lnTo>
                    <a:pt x="9372" y="3798"/>
                  </a:lnTo>
                  <a:lnTo>
                    <a:pt x="10280" y="3261"/>
                  </a:lnTo>
                  <a:lnTo>
                    <a:pt x="11230" y="2766"/>
                  </a:lnTo>
                  <a:lnTo>
                    <a:pt x="12200" y="2312"/>
                  </a:lnTo>
                  <a:lnTo>
                    <a:pt x="13211" y="1878"/>
                  </a:lnTo>
                  <a:lnTo>
                    <a:pt x="14243" y="1507"/>
                  </a:lnTo>
                  <a:lnTo>
                    <a:pt x="15296" y="1156"/>
                  </a:lnTo>
                  <a:lnTo>
                    <a:pt x="16390" y="867"/>
                  </a:lnTo>
                  <a:lnTo>
                    <a:pt x="17505" y="599"/>
                  </a:lnTo>
                  <a:lnTo>
                    <a:pt x="18619" y="392"/>
                  </a:lnTo>
                  <a:lnTo>
                    <a:pt x="19775" y="227"/>
                  </a:lnTo>
                  <a:lnTo>
                    <a:pt x="20931" y="103"/>
                  </a:lnTo>
                  <a:lnTo>
                    <a:pt x="22128" y="21"/>
                  </a:lnTo>
                  <a:lnTo>
                    <a:pt x="22727" y="21"/>
                  </a:lnTo>
                  <a:lnTo>
                    <a:pt x="23325" y="0"/>
                  </a:lnTo>
                  <a:lnTo>
                    <a:pt x="23325" y="0"/>
                  </a:lnTo>
                  <a:lnTo>
                    <a:pt x="23924" y="21"/>
                  </a:lnTo>
                  <a:lnTo>
                    <a:pt x="24523" y="21"/>
                  </a:lnTo>
                  <a:lnTo>
                    <a:pt x="25699" y="103"/>
                  </a:lnTo>
                  <a:lnTo>
                    <a:pt x="26876" y="227"/>
                  </a:lnTo>
                  <a:lnTo>
                    <a:pt x="28032" y="392"/>
                  </a:lnTo>
                  <a:lnTo>
                    <a:pt x="29146" y="599"/>
                  </a:lnTo>
                  <a:lnTo>
                    <a:pt x="30261" y="867"/>
                  </a:lnTo>
                  <a:lnTo>
                    <a:pt x="31334" y="1156"/>
                  </a:lnTo>
                  <a:lnTo>
                    <a:pt x="32408" y="1507"/>
                  </a:lnTo>
                  <a:lnTo>
                    <a:pt x="33440" y="1878"/>
                  </a:lnTo>
                  <a:lnTo>
                    <a:pt x="34430" y="2312"/>
                  </a:lnTo>
                  <a:lnTo>
                    <a:pt x="35421" y="2766"/>
                  </a:lnTo>
                  <a:lnTo>
                    <a:pt x="36371" y="3261"/>
                  </a:lnTo>
                  <a:lnTo>
                    <a:pt x="37279" y="3798"/>
                  </a:lnTo>
                  <a:lnTo>
                    <a:pt x="38167" y="4355"/>
                  </a:lnTo>
                  <a:lnTo>
                    <a:pt x="39013" y="4954"/>
                  </a:lnTo>
                  <a:lnTo>
                    <a:pt x="39818" y="5594"/>
                  </a:lnTo>
                  <a:lnTo>
                    <a:pt x="40582" y="6254"/>
                  </a:lnTo>
                  <a:lnTo>
                    <a:pt x="41325" y="6956"/>
                  </a:lnTo>
                  <a:lnTo>
                    <a:pt x="42006" y="7679"/>
                  </a:lnTo>
                  <a:lnTo>
                    <a:pt x="42336" y="8030"/>
                  </a:lnTo>
                  <a:lnTo>
                    <a:pt x="42666" y="8422"/>
                  </a:lnTo>
                  <a:lnTo>
                    <a:pt x="42976" y="8793"/>
                  </a:lnTo>
                  <a:lnTo>
                    <a:pt x="43265" y="9185"/>
                  </a:lnTo>
                  <a:lnTo>
                    <a:pt x="43554" y="9578"/>
                  </a:lnTo>
                  <a:lnTo>
                    <a:pt x="43822" y="9990"/>
                  </a:lnTo>
                  <a:lnTo>
                    <a:pt x="44091" y="10403"/>
                  </a:lnTo>
                  <a:lnTo>
                    <a:pt x="44338" y="10816"/>
                  </a:lnTo>
                  <a:lnTo>
                    <a:pt x="44586" y="11229"/>
                  </a:lnTo>
                  <a:lnTo>
                    <a:pt x="44813" y="11662"/>
                  </a:lnTo>
                  <a:lnTo>
                    <a:pt x="45019" y="12096"/>
                  </a:lnTo>
                  <a:lnTo>
                    <a:pt x="45226" y="12529"/>
                  </a:lnTo>
                  <a:lnTo>
                    <a:pt x="45412" y="12963"/>
                  </a:lnTo>
                  <a:lnTo>
                    <a:pt x="45597" y="13417"/>
                  </a:lnTo>
                  <a:lnTo>
                    <a:pt x="45762" y="13850"/>
                  </a:lnTo>
                  <a:lnTo>
                    <a:pt x="45907" y="14325"/>
                  </a:lnTo>
                  <a:lnTo>
                    <a:pt x="46051" y="14779"/>
                  </a:lnTo>
                  <a:lnTo>
                    <a:pt x="46175" y="15233"/>
                  </a:lnTo>
                  <a:lnTo>
                    <a:pt x="46279" y="15708"/>
                  </a:lnTo>
                  <a:lnTo>
                    <a:pt x="46382" y="16183"/>
                  </a:lnTo>
                  <a:lnTo>
                    <a:pt x="46464" y="16658"/>
                  </a:lnTo>
                  <a:lnTo>
                    <a:pt x="46526" y="17132"/>
                  </a:lnTo>
                  <a:lnTo>
                    <a:pt x="46568" y="17607"/>
                  </a:lnTo>
                  <a:lnTo>
                    <a:pt x="46609" y="18102"/>
                  </a:lnTo>
                  <a:lnTo>
                    <a:pt x="46629" y="18598"/>
                  </a:lnTo>
                  <a:lnTo>
                    <a:pt x="46650" y="1909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"/>
            <p:cNvSpPr/>
            <p:nvPr/>
          </p:nvSpPr>
          <p:spPr>
            <a:xfrm>
              <a:off x="2394500" y="4042800"/>
              <a:ext cx="124900" cy="447425"/>
            </a:xfrm>
            <a:custGeom>
              <a:rect b="b" l="l" r="r" t="t"/>
              <a:pathLst>
                <a:path extrusionOk="0" h="17897" w="4996">
                  <a:moveTo>
                    <a:pt x="269" y="1"/>
                  </a:moveTo>
                  <a:lnTo>
                    <a:pt x="166" y="22"/>
                  </a:lnTo>
                  <a:lnTo>
                    <a:pt x="83" y="84"/>
                  </a:lnTo>
                  <a:lnTo>
                    <a:pt x="21" y="166"/>
                  </a:lnTo>
                  <a:lnTo>
                    <a:pt x="1" y="269"/>
                  </a:lnTo>
                  <a:lnTo>
                    <a:pt x="1" y="17629"/>
                  </a:lnTo>
                  <a:lnTo>
                    <a:pt x="21" y="17732"/>
                  </a:lnTo>
                  <a:lnTo>
                    <a:pt x="83" y="17814"/>
                  </a:lnTo>
                  <a:lnTo>
                    <a:pt x="166" y="17876"/>
                  </a:lnTo>
                  <a:lnTo>
                    <a:pt x="269" y="17897"/>
                  </a:lnTo>
                  <a:lnTo>
                    <a:pt x="4707" y="17897"/>
                  </a:lnTo>
                  <a:lnTo>
                    <a:pt x="4831" y="17876"/>
                  </a:lnTo>
                  <a:lnTo>
                    <a:pt x="4913" y="17814"/>
                  </a:lnTo>
                  <a:lnTo>
                    <a:pt x="4975" y="17732"/>
                  </a:lnTo>
                  <a:lnTo>
                    <a:pt x="4996" y="17629"/>
                  </a:lnTo>
                  <a:lnTo>
                    <a:pt x="4996" y="269"/>
                  </a:lnTo>
                  <a:lnTo>
                    <a:pt x="4975" y="166"/>
                  </a:lnTo>
                  <a:lnTo>
                    <a:pt x="4913" y="84"/>
                  </a:lnTo>
                  <a:lnTo>
                    <a:pt x="4831" y="22"/>
                  </a:lnTo>
                  <a:lnTo>
                    <a:pt x="47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"/>
            <p:cNvSpPr/>
            <p:nvPr/>
          </p:nvSpPr>
          <p:spPr>
            <a:xfrm>
              <a:off x="2394500" y="4042800"/>
              <a:ext cx="124900" cy="447425"/>
            </a:xfrm>
            <a:custGeom>
              <a:rect b="b" l="l" r="r" t="t"/>
              <a:pathLst>
                <a:path extrusionOk="0" fill="none" h="17897" w="4996">
                  <a:moveTo>
                    <a:pt x="4707" y="1"/>
                  </a:moveTo>
                  <a:lnTo>
                    <a:pt x="269" y="1"/>
                  </a:lnTo>
                  <a:lnTo>
                    <a:pt x="269" y="1"/>
                  </a:lnTo>
                  <a:lnTo>
                    <a:pt x="166" y="22"/>
                  </a:lnTo>
                  <a:lnTo>
                    <a:pt x="83" y="84"/>
                  </a:lnTo>
                  <a:lnTo>
                    <a:pt x="21" y="166"/>
                  </a:lnTo>
                  <a:lnTo>
                    <a:pt x="1" y="269"/>
                  </a:lnTo>
                  <a:lnTo>
                    <a:pt x="1" y="17629"/>
                  </a:lnTo>
                  <a:lnTo>
                    <a:pt x="1" y="17629"/>
                  </a:lnTo>
                  <a:lnTo>
                    <a:pt x="21" y="17732"/>
                  </a:lnTo>
                  <a:lnTo>
                    <a:pt x="83" y="17814"/>
                  </a:lnTo>
                  <a:lnTo>
                    <a:pt x="166" y="17876"/>
                  </a:lnTo>
                  <a:lnTo>
                    <a:pt x="269" y="17897"/>
                  </a:lnTo>
                  <a:lnTo>
                    <a:pt x="4707" y="17897"/>
                  </a:lnTo>
                  <a:lnTo>
                    <a:pt x="4707" y="17897"/>
                  </a:lnTo>
                  <a:lnTo>
                    <a:pt x="4831" y="17876"/>
                  </a:lnTo>
                  <a:lnTo>
                    <a:pt x="4913" y="17814"/>
                  </a:lnTo>
                  <a:lnTo>
                    <a:pt x="4975" y="17732"/>
                  </a:lnTo>
                  <a:lnTo>
                    <a:pt x="4996" y="17629"/>
                  </a:lnTo>
                  <a:lnTo>
                    <a:pt x="4996" y="269"/>
                  </a:lnTo>
                  <a:lnTo>
                    <a:pt x="4996" y="269"/>
                  </a:lnTo>
                  <a:lnTo>
                    <a:pt x="4975" y="166"/>
                  </a:lnTo>
                  <a:lnTo>
                    <a:pt x="4913" y="84"/>
                  </a:lnTo>
                  <a:lnTo>
                    <a:pt x="4831" y="22"/>
                  </a:lnTo>
                  <a:lnTo>
                    <a:pt x="47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"/>
            <p:cNvSpPr/>
            <p:nvPr/>
          </p:nvSpPr>
          <p:spPr>
            <a:xfrm>
              <a:off x="2729400" y="4042800"/>
              <a:ext cx="124900" cy="447425"/>
            </a:xfrm>
            <a:custGeom>
              <a:rect b="b" l="l" r="r" t="t"/>
              <a:pathLst>
                <a:path extrusionOk="0" h="17897" w="4996">
                  <a:moveTo>
                    <a:pt x="290" y="1"/>
                  </a:moveTo>
                  <a:lnTo>
                    <a:pt x="166" y="22"/>
                  </a:lnTo>
                  <a:lnTo>
                    <a:pt x="83" y="84"/>
                  </a:lnTo>
                  <a:lnTo>
                    <a:pt x="21" y="166"/>
                  </a:lnTo>
                  <a:lnTo>
                    <a:pt x="1" y="269"/>
                  </a:lnTo>
                  <a:lnTo>
                    <a:pt x="1" y="17629"/>
                  </a:lnTo>
                  <a:lnTo>
                    <a:pt x="21" y="17732"/>
                  </a:lnTo>
                  <a:lnTo>
                    <a:pt x="83" y="17814"/>
                  </a:lnTo>
                  <a:lnTo>
                    <a:pt x="166" y="17876"/>
                  </a:lnTo>
                  <a:lnTo>
                    <a:pt x="290" y="17897"/>
                  </a:lnTo>
                  <a:lnTo>
                    <a:pt x="4728" y="17897"/>
                  </a:lnTo>
                  <a:lnTo>
                    <a:pt x="4831" y="17876"/>
                  </a:lnTo>
                  <a:lnTo>
                    <a:pt x="4913" y="17814"/>
                  </a:lnTo>
                  <a:lnTo>
                    <a:pt x="4975" y="17732"/>
                  </a:lnTo>
                  <a:lnTo>
                    <a:pt x="4996" y="17629"/>
                  </a:lnTo>
                  <a:lnTo>
                    <a:pt x="4996" y="269"/>
                  </a:lnTo>
                  <a:lnTo>
                    <a:pt x="4975" y="166"/>
                  </a:lnTo>
                  <a:lnTo>
                    <a:pt x="4913" y="84"/>
                  </a:lnTo>
                  <a:lnTo>
                    <a:pt x="4831" y="22"/>
                  </a:lnTo>
                  <a:lnTo>
                    <a:pt x="47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"/>
            <p:cNvSpPr/>
            <p:nvPr/>
          </p:nvSpPr>
          <p:spPr>
            <a:xfrm>
              <a:off x="2729400" y="4042800"/>
              <a:ext cx="124900" cy="447425"/>
            </a:xfrm>
            <a:custGeom>
              <a:rect b="b" l="l" r="r" t="t"/>
              <a:pathLst>
                <a:path extrusionOk="0" fill="none" h="17897" w="4996">
                  <a:moveTo>
                    <a:pt x="4728" y="1"/>
                  </a:moveTo>
                  <a:lnTo>
                    <a:pt x="290" y="1"/>
                  </a:lnTo>
                  <a:lnTo>
                    <a:pt x="290" y="1"/>
                  </a:lnTo>
                  <a:lnTo>
                    <a:pt x="166" y="22"/>
                  </a:lnTo>
                  <a:lnTo>
                    <a:pt x="83" y="84"/>
                  </a:lnTo>
                  <a:lnTo>
                    <a:pt x="21" y="166"/>
                  </a:lnTo>
                  <a:lnTo>
                    <a:pt x="1" y="269"/>
                  </a:lnTo>
                  <a:lnTo>
                    <a:pt x="1" y="17629"/>
                  </a:lnTo>
                  <a:lnTo>
                    <a:pt x="1" y="17629"/>
                  </a:lnTo>
                  <a:lnTo>
                    <a:pt x="21" y="17732"/>
                  </a:lnTo>
                  <a:lnTo>
                    <a:pt x="83" y="17814"/>
                  </a:lnTo>
                  <a:lnTo>
                    <a:pt x="166" y="17876"/>
                  </a:lnTo>
                  <a:lnTo>
                    <a:pt x="290" y="17897"/>
                  </a:lnTo>
                  <a:lnTo>
                    <a:pt x="4728" y="17897"/>
                  </a:lnTo>
                  <a:lnTo>
                    <a:pt x="4728" y="17897"/>
                  </a:lnTo>
                  <a:lnTo>
                    <a:pt x="4831" y="17876"/>
                  </a:lnTo>
                  <a:lnTo>
                    <a:pt x="4913" y="17814"/>
                  </a:lnTo>
                  <a:lnTo>
                    <a:pt x="4975" y="17732"/>
                  </a:lnTo>
                  <a:lnTo>
                    <a:pt x="4996" y="17629"/>
                  </a:lnTo>
                  <a:lnTo>
                    <a:pt x="4996" y="269"/>
                  </a:lnTo>
                  <a:lnTo>
                    <a:pt x="4996" y="269"/>
                  </a:lnTo>
                  <a:lnTo>
                    <a:pt x="4975" y="166"/>
                  </a:lnTo>
                  <a:lnTo>
                    <a:pt x="4913" y="84"/>
                  </a:lnTo>
                  <a:lnTo>
                    <a:pt x="4831" y="22"/>
                  </a:lnTo>
                  <a:lnTo>
                    <a:pt x="472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"/>
            <p:cNvSpPr/>
            <p:nvPr/>
          </p:nvSpPr>
          <p:spPr>
            <a:xfrm>
              <a:off x="2437325" y="2547350"/>
              <a:ext cx="120275" cy="19125"/>
            </a:xfrm>
            <a:custGeom>
              <a:rect b="b" l="l" r="r" t="t"/>
              <a:pathLst>
                <a:path extrusionOk="0" h="765" w="481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12" y="83"/>
                  </a:lnTo>
                  <a:lnTo>
                    <a:pt x="2147" y="248"/>
                  </a:lnTo>
                  <a:lnTo>
                    <a:pt x="3407" y="475"/>
                  </a:lnTo>
                  <a:lnTo>
                    <a:pt x="4790" y="764"/>
                  </a:lnTo>
                  <a:lnTo>
                    <a:pt x="4790" y="764"/>
                  </a:lnTo>
                  <a:lnTo>
                    <a:pt x="4810" y="764"/>
                  </a:lnTo>
                  <a:lnTo>
                    <a:pt x="4810" y="764"/>
                  </a:lnTo>
                  <a:lnTo>
                    <a:pt x="4790" y="764"/>
                  </a:lnTo>
                  <a:lnTo>
                    <a:pt x="4790" y="764"/>
                  </a:lnTo>
                  <a:lnTo>
                    <a:pt x="3407" y="475"/>
                  </a:lnTo>
                  <a:lnTo>
                    <a:pt x="2147" y="248"/>
                  </a:lnTo>
                  <a:lnTo>
                    <a:pt x="1012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"/>
            <p:cNvSpPr/>
            <p:nvPr/>
          </p:nvSpPr>
          <p:spPr>
            <a:xfrm>
              <a:off x="2437325" y="2547350"/>
              <a:ext cx="120275" cy="19125"/>
            </a:xfrm>
            <a:custGeom>
              <a:rect b="b" l="l" r="r" t="t"/>
              <a:pathLst>
                <a:path extrusionOk="0" fill="none" h="765" w="481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12" y="83"/>
                  </a:lnTo>
                  <a:lnTo>
                    <a:pt x="2147" y="248"/>
                  </a:lnTo>
                  <a:lnTo>
                    <a:pt x="3407" y="475"/>
                  </a:lnTo>
                  <a:lnTo>
                    <a:pt x="4790" y="764"/>
                  </a:lnTo>
                  <a:lnTo>
                    <a:pt x="4790" y="764"/>
                  </a:lnTo>
                  <a:lnTo>
                    <a:pt x="4810" y="764"/>
                  </a:lnTo>
                  <a:lnTo>
                    <a:pt x="4810" y="764"/>
                  </a:lnTo>
                  <a:lnTo>
                    <a:pt x="4790" y="764"/>
                  </a:lnTo>
                  <a:lnTo>
                    <a:pt x="4790" y="764"/>
                  </a:lnTo>
                  <a:lnTo>
                    <a:pt x="3407" y="475"/>
                  </a:lnTo>
                  <a:lnTo>
                    <a:pt x="2147" y="248"/>
                  </a:lnTo>
                  <a:lnTo>
                    <a:pt x="1012" y="8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"/>
            <p:cNvSpPr/>
            <p:nvPr/>
          </p:nvSpPr>
          <p:spPr>
            <a:xfrm>
              <a:off x="2990525" y="2712475"/>
              <a:ext cx="48000" cy="139350"/>
            </a:xfrm>
            <a:custGeom>
              <a:rect b="b" l="l" r="r" t="t"/>
              <a:pathLst>
                <a:path extrusionOk="0" h="5574" w="1920">
                  <a:moveTo>
                    <a:pt x="0" y="1"/>
                  </a:moveTo>
                  <a:lnTo>
                    <a:pt x="619" y="5574"/>
                  </a:lnTo>
                  <a:lnTo>
                    <a:pt x="826" y="5368"/>
                  </a:lnTo>
                  <a:lnTo>
                    <a:pt x="1012" y="5140"/>
                  </a:lnTo>
                  <a:lnTo>
                    <a:pt x="1197" y="4893"/>
                  </a:lnTo>
                  <a:lnTo>
                    <a:pt x="1363" y="4645"/>
                  </a:lnTo>
                  <a:lnTo>
                    <a:pt x="1507" y="4377"/>
                  </a:lnTo>
                  <a:lnTo>
                    <a:pt x="1631" y="4108"/>
                  </a:lnTo>
                  <a:lnTo>
                    <a:pt x="1734" y="3840"/>
                  </a:lnTo>
                  <a:lnTo>
                    <a:pt x="1817" y="3530"/>
                  </a:lnTo>
                  <a:lnTo>
                    <a:pt x="1879" y="3221"/>
                  </a:lnTo>
                  <a:lnTo>
                    <a:pt x="1920" y="2911"/>
                  </a:lnTo>
                  <a:lnTo>
                    <a:pt x="1920" y="2581"/>
                  </a:lnTo>
                  <a:lnTo>
                    <a:pt x="1920" y="2230"/>
                  </a:lnTo>
                  <a:lnTo>
                    <a:pt x="1899" y="1879"/>
                  </a:lnTo>
                  <a:lnTo>
                    <a:pt x="1858" y="1487"/>
                  </a:lnTo>
                  <a:lnTo>
                    <a:pt x="1775" y="1115"/>
                  </a:lnTo>
                  <a:lnTo>
                    <a:pt x="1672" y="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"/>
            <p:cNvSpPr/>
            <p:nvPr/>
          </p:nvSpPr>
          <p:spPr>
            <a:xfrm>
              <a:off x="2990525" y="2712475"/>
              <a:ext cx="48000" cy="139350"/>
            </a:xfrm>
            <a:custGeom>
              <a:rect b="b" l="l" r="r" t="t"/>
              <a:pathLst>
                <a:path extrusionOk="0" fill="none" h="5574" w="1920">
                  <a:moveTo>
                    <a:pt x="0" y="1"/>
                  </a:moveTo>
                  <a:lnTo>
                    <a:pt x="619" y="5574"/>
                  </a:lnTo>
                  <a:lnTo>
                    <a:pt x="619" y="5574"/>
                  </a:lnTo>
                  <a:lnTo>
                    <a:pt x="826" y="5368"/>
                  </a:lnTo>
                  <a:lnTo>
                    <a:pt x="1012" y="5140"/>
                  </a:lnTo>
                  <a:lnTo>
                    <a:pt x="1197" y="4893"/>
                  </a:lnTo>
                  <a:lnTo>
                    <a:pt x="1363" y="4645"/>
                  </a:lnTo>
                  <a:lnTo>
                    <a:pt x="1507" y="4377"/>
                  </a:lnTo>
                  <a:lnTo>
                    <a:pt x="1631" y="4108"/>
                  </a:lnTo>
                  <a:lnTo>
                    <a:pt x="1734" y="3840"/>
                  </a:lnTo>
                  <a:lnTo>
                    <a:pt x="1817" y="3530"/>
                  </a:lnTo>
                  <a:lnTo>
                    <a:pt x="1879" y="3221"/>
                  </a:lnTo>
                  <a:lnTo>
                    <a:pt x="1920" y="2911"/>
                  </a:lnTo>
                  <a:lnTo>
                    <a:pt x="1920" y="2581"/>
                  </a:lnTo>
                  <a:lnTo>
                    <a:pt x="1920" y="2230"/>
                  </a:lnTo>
                  <a:lnTo>
                    <a:pt x="1899" y="1879"/>
                  </a:lnTo>
                  <a:lnTo>
                    <a:pt x="1858" y="1487"/>
                  </a:lnTo>
                  <a:lnTo>
                    <a:pt x="1775" y="1115"/>
                  </a:lnTo>
                  <a:lnTo>
                    <a:pt x="1672" y="703"/>
                  </a:lnTo>
                  <a:lnTo>
                    <a:pt x="1672" y="703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"/>
            <p:cNvSpPr/>
            <p:nvPr/>
          </p:nvSpPr>
          <p:spPr>
            <a:xfrm>
              <a:off x="2312450" y="2545800"/>
              <a:ext cx="693575" cy="473750"/>
            </a:xfrm>
            <a:custGeom>
              <a:rect b="b" l="l" r="r" t="t"/>
              <a:pathLst>
                <a:path extrusionOk="0" h="18950" w="27743">
                  <a:moveTo>
                    <a:pt x="3097" y="1"/>
                  </a:moveTo>
                  <a:lnTo>
                    <a:pt x="2622" y="42"/>
                  </a:lnTo>
                  <a:lnTo>
                    <a:pt x="2189" y="83"/>
                  </a:lnTo>
                  <a:lnTo>
                    <a:pt x="1817" y="125"/>
                  </a:lnTo>
                  <a:lnTo>
                    <a:pt x="1487" y="186"/>
                  </a:lnTo>
                  <a:lnTo>
                    <a:pt x="1198" y="269"/>
                  </a:lnTo>
                  <a:lnTo>
                    <a:pt x="929" y="331"/>
                  </a:lnTo>
                  <a:lnTo>
                    <a:pt x="723" y="414"/>
                  </a:lnTo>
                  <a:lnTo>
                    <a:pt x="372" y="558"/>
                  </a:lnTo>
                  <a:lnTo>
                    <a:pt x="145" y="702"/>
                  </a:lnTo>
                  <a:lnTo>
                    <a:pt x="21" y="785"/>
                  </a:lnTo>
                  <a:lnTo>
                    <a:pt x="1" y="826"/>
                  </a:lnTo>
                  <a:lnTo>
                    <a:pt x="12943" y="18949"/>
                  </a:lnTo>
                  <a:lnTo>
                    <a:pt x="26359" y="13252"/>
                  </a:lnTo>
                  <a:lnTo>
                    <a:pt x="26752" y="13025"/>
                  </a:lnTo>
                  <a:lnTo>
                    <a:pt x="27103" y="12778"/>
                  </a:lnTo>
                  <a:lnTo>
                    <a:pt x="27433" y="12509"/>
                  </a:lnTo>
                  <a:lnTo>
                    <a:pt x="27742" y="12241"/>
                  </a:lnTo>
                  <a:lnTo>
                    <a:pt x="27123" y="6668"/>
                  </a:lnTo>
                  <a:lnTo>
                    <a:pt x="25658" y="6069"/>
                  </a:lnTo>
                  <a:lnTo>
                    <a:pt x="23862" y="5367"/>
                  </a:lnTo>
                  <a:lnTo>
                    <a:pt x="21798" y="4583"/>
                  </a:lnTo>
                  <a:lnTo>
                    <a:pt x="19527" y="3757"/>
                  </a:lnTo>
                  <a:lnTo>
                    <a:pt x="18351" y="3345"/>
                  </a:lnTo>
                  <a:lnTo>
                    <a:pt x="17133" y="2932"/>
                  </a:lnTo>
                  <a:lnTo>
                    <a:pt x="15894" y="2540"/>
                  </a:lnTo>
                  <a:lnTo>
                    <a:pt x="14656" y="2147"/>
                  </a:lnTo>
                  <a:lnTo>
                    <a:pt x="13417" y="1776"/>
                  </a:lnTo>
                  <a:lnTo>
                    <a:pt x="12200" y="1425"/>
                  </a:lnTo>
                  <a:lnTo>
                    <a:pt x="10982" y="1115"/>
                  </a:lnTo>
                  <a:lnTo>
                    <a:pt x="9805" y="826"/>
                  </a:lnTo>
                  <a:lnTo>
                    <a:pt x="9785" y="826"/>
                  </a:lnTo>
                  <a:lnTo>
                    <a:pt x="8402" y="537"/>
                  </a:lnTo>
                  <a:lnTo>
                    <a:pt x="7142" y="310"/>
                  </a:lnTo>
                  <a:lnTo>
                    <a:pt x="6007" y="145"/>
                  </a:lnTo>
                  <a:lnTo>
                    <a:pt x="4996" y="63"/>
                  </a:lnTo>
                  <a:lnTo>
                    <a:pt x="4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"/>
            <p:cNvSpPr/>
            <p:nvPr/>
          </p:nvSpPr>
          <p:spPr>
            <a:xfrm>
              <a:off x="2263950" y="2548375"/>
              <a:ext cx="726075" cy="746725"/>
            </a:xfrm>
            <a:custGeom>
              <a:rect b="b" l="l" r="r" t="t"/>
              <a:pathLst>
                <a:path extrusionOk="0" h="29869" w="29043">
                  <a:moveTo>
                    <a:pt x="4459" y="1"/>
                  </a:moveTo>
                  <a:lnTo>
                    <a:pt x="4046" y="22"/>
                  </a:lnTo>
                  <a:lnTo>
                    <a:pt x="3654" y="83"/>
                  </a:lnTo>
                  <a:lnTo>
                    <a:pt x="3282" y="145"/>
                  </a:lnTo>
                  <a:lnTo>
                    <a:pt x="2952" y="228"/>
                  </a:lnTo>
                  <a:lnTo>
                    <a:pt x="2622" y="352"/>
                  </a:lnTo>
                  <a:lnTo>
                    <a:pt x="2333" y="476"/>
                  </a:lnTo>
                  <a:lnTo>
                    <a:pt x="2064" y="641"/>
                  </a:lnTo>
                  <a:lnTo>
                    <a:pt x="1817" y="806"/>
                  </a:lnTo>
                  <a:lnTo>
                    <a:pt x="1590" y="992"/>
                  </a:lnTo>
                  <a:lnTo>
                    <a:pt x="1383" y="1198"/>
                  </a:lnTo>
                  <a:lnTo>
                    <a:pt x="1198" y="1404"/>
                  </a:lnTo>
                  <a:lnTo>
                    <a:pt x="1032" y="1632"/>
                  </a:lnTo>
                  <a:lnTo>
                    <a:pt x="867" y="1879"/>
                  </a:lnTo>
                  <a:lnTo>
                    <a:pt x="723" y="2148"/>
                  </a:lnTo>
                  <a:lnTo>
                    <a:pt x="599" y="2395"/>
                  </a:lnTo>
                  <a:lnTo>
                    <a:pt x="496" y="2684"/>
                  </a:lnTo>
                  <a:lnTo>
                    <a:pt x="413" y="2973"/>
                  </a:lnTo>
                  <a:lnTo>
                    <a:pt x="331" y="3262"/>
                  </a:lnTo>
                  <a:lnTo>
                    <a:pt x="248" y="3551"/>
                  </a:lnTo>
                  <a:lnTo>
                    <a:pt x="145" y="4170"/>
                  </a:lnTo>
                  <a:lnTo>
                    <a:pt x="62" y="4810"/>
                  </a:lnTo>
                  <a:lnTo>
                    <a:pt x="21" y="5450"/>
                  </a:lnTo>
                  <a:lnTo>
                    <a:pt x="0" y="6111"/>
                  </a:lnTo>
                  <a:lnTo>
                    <a:pt x="0" y="7370"/>
                  </a:lnTo>
                  <a:lnTo>
                    <a:pt x="21" y="8010"/>
                  </a:lnTo>
                  <a:lnTo>
                    <a:pt x="83" y="9000"/>
                  </a:lnTo>
                  <a:lnTo>
                    <a:pt x="289" y="11870"/>
                  </a:lnTo>
                  <a:lnTo>
                    <a:pt x="599" y="15502"/>
                  </a:lnTo>
                  <a:lnTo>
                    <a:pt x="950" y="19486"/>
                  </a:lnTo>
                  <a:lnTo>
                    <a:pt x="1610" y="26669"/>
                  </a:lnTo>
                  <a:lnTo>
                    <a:pt x="1899" y="29869"/>
                  </a:lnTo>
                  <a:lnTo>
                    <a:pt x="29043" y="13645"/>
                  </a:lnTo>
                  <a:lnTo>
                    <a:pt x="27412" y="12530"/>
                  </a:lnTo>
                  <a:lnTo>
                    <a:pt x="25203" y="11085"/>
                  </a:lnTo>
                  <a:lnTo>
                    <a:pt x="22355" y="9228"/>
                  </a:lnTo>
                  <a:lnTo>
                    <a:pt x="20765" y="8216"/>
                  </a:lnTo>
                  <a:lnTo>
                    <a:pt x="19114" y="7184"/>
                  </a:lnTo>
                  <a:lnTo>
                    <a:pt x="17401" y="6131"/>
                  </a:lnTo>
                  <a:lnTo>
                    <a:pt x="15688" y="5099"/>
                  </a:lnTo>
                  <a:lnTo>
                    <a:pt x="13974" y="4109"/>
                  </a:lnTo>
                  <a:lnTo>
                    <a:pt x="12323" y="3159"/>
                  </a:lnTo>
                  <a:lnTo>
                    <a:pt x="10734" y="2313"/>
                  </a:lnTo>
                  <a:lnTo>
                    <a:pt x="9970" y="1921"/>
                  </a:lnTo>
                  <a:lnTo>
                    <a:pt x="9248" y="1549"/>
                  </a:lnTo>
                  <a:lnTo>
                    <a:pt x="8546" y="1219"/>
                  </a:lnTo>
                  <a:lnTo>
                    <a:pt x="7885" y="930"/>
                  </a:lnTo>
                  <a:lnTo>
                    <a:pt x="7266" y="661"/>
                  </a:lnTo>
                  <a:lnTo>
                    <a:pt x="6709" y="434"/>
                  </a:lnTo>
                  <a:lnTo>
                    <a:pt x="6172" y="269"/>
                  </a:lnTo>
                  <a:lnTo>
                    <a:pt x="5697" y="125"/>
                  </a:lnTo>
                  <a:lnTo>
                    <a:pt x="5264" y="42"/>
                  </a:lnTo>
                  <a:lnTo>
                    <a:pt x="49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"/>
            <p:cNvSpPr/>
            <p:nvPr/>
          </p:nvSpPr>
          <p:spPr>
            <a:xfrm>
              <a:off x="2263950" y="2548375"/>
              <a:ext cx="726075" cy="746725"/>
            </a:xfrm>
            <a:custGeom>
              <a:rect b="b" l="l" r="r" t="t"/>
              <a:pathLst>
                <a:path extrusionOk="0" fill="none" h="29869" w="29043">
                  <a:moveTo>
                    <a:pt x="29043" y="13645"/>
                  </a:moveTo>
                  <a:lnTo>
                    <a:pt x="29043" y="13645"/>
                  </a:lnTo>
                  <a:lnTo>
                    <a:pt x="27412" y="12530"/>
                  </a:lnTo>
                  <a:lnTo>
                    <a:pt x="27412" y="12530"/>
                  </a:lnTo>
                  <a:lnTo>
                    <a:pt x="25203" y="11085"/>
                  </a:lnTo>
                  <a:lnTo>
                    <a:pt x="22355" y="9228"/>
                  </a:lnTo>
                  <a:lnTo>
                    <a:pt x="20765" y="8216"/>
                  </a:lnTo>
                  <a:lnTo>
                    <a:pt x="19114" y="7184"/>
                  </a:lnTo>
                  <a:lnTo>
                    <a:pt x="17401" y="6131"/>
                  </a:lnTo>
                  <a:lnTo>
                    <a:pt x="15688" y="5099"/>
                  </a:lnTo>
                  <a:lnTo>
                    <a:pt x="13974" y="4109"/>
                  </a:lnTo>
                  <a:lnTo>
                    <a:pt x="12323" y="3159"/>
                  </a:lnTo>
                  <a:lnTo>
                    <a:pt x="10734" y="2313"/>
                  </a:lnTo>
                  <a:lnTo>
                    <a:pt x="9970" y="1921"/>
                  </a:lnTo>
                  <a:lnTo>
                    <a:pt x="9248" y="1549"/>
                  </a:lnTo>
                  <a:lnTo>
                    <a:pt x="8546" y="1219"/>
                  </a:lnTo>
                  <a:lnTo>
                    <a:pt x="7885" y="930"/>
                  </a:lnTo>
                  <a:lnTo>
                    <a:pt x="7266" y="661"/>
                  </a:lnTo>
                  <a:lnTo>
                    <a:pt x="6709" y="434"/>
                  </a:lnTo>
                  <a:lnTo>
                    <a:pt x="6172" y="269"/>
                  </a:lnTo>
                  <a:lnTo>
                    <a:pt x="5697" y="125"/>
                  </a:lnTo>
                  <a:lnTo>
                    <a:pt x="5264" y="42"/>
                  </a:lnTo>
                  <a:lnTo>
                    <a:pt x="4913" y="1"/>
                  </a:lnTo>
                  <a:lnTo>
                    <a:pt x="4913" y="1"/>
                  </a:lnTo>
                  <a:lnTo>
                    <a:pt x="4459" y="1"/>
                  </a:lnTo>
                  <a:lnTo>
                    <a:pt x="4046" y="22"/>
                  </a:lnTo>
                  <a:lnTo>
                    <a:pt x="3654" y="83"/>
                  </a:lnTo>
                  <a:lnTo>
                    <a:pt x="3282" y="145"/>
                  </a:lnTo>
                  <a:lnTo>
                    <a:pt x="2952" y="228"/>
                  </a:lnTo>
                  <a:lnTo>
                    <a:pt x="2622" y="352"/>
                  </a:lnTo>
                  <a:lnTo>
                    <a:pt x="2333" y="476"/>
                  </a:lnTo>
                  <a:lnTo>
                    <a:pt x="2064" y="641"/>
                  </a:lnTo>
                  <a:lnTo>
                    <a:pt x="1817" y="806"/>
                  </a:lnTo>
                  <a:lnTo>
                    <a:pt x="1590" y="992"/>
                  </a:lnTo>
                  <a:lnTo>
                    <a:pt x="1383" y="1198"/>
                  </a:lnTo>
                  <a:lnTo>
                    <a:pt x="1198" y="1404"/>
                  </a:lnTo>
                  <a:lnTo>
                    <a:pt x="1032" y="1632"/>
                  </a:lnTo>
                  <a:lnTo>
                    <a:pt x="867" y="1879"/>
                  </a:lnTo>
                  <a:lnTo>
                    <a:pt x="723" y="2148"/>
                  </a:lnTo>
                  <a:lnTo>
                    <a:pt x="599" y="2395"/>
                  </a:lnTo>
                  <a:lnTo>
                    <a:pt x="496" y="2684"/>
                  </a:lnTo>
                  <a:lnTo>
                    <a:pt x="413" y="2973"/>
                  </a:lnTo>
                  <a:lnTo>
                    <a:pt x="331" y="3262"/>
                  </a:lnTo>
                  <a:lnTo>
                    <a:pt x="248" y="3551"/>
                  </a:lnTo>
                  <a:lnTo>
                    <a:pt x="145" y="4170"/>
                  </a:lnTo>
                  <a:lnTo>
                    <a:pt x="62" y="4810"/>
                  </a:lnTo>
                  <a:lnTo>
                    <a:pt x="21" y="5450"/>
                  </a:lnTo>
                  <a:lnTo>
                    <a:pt x="0" y="6111"/>
                  </a:lnTo>
                  <a:lnTo>
                    <a:pt x="0" y="7370"/>
                  </a:lnTo>
                  <a:lnTo>
                    <a:pt x="0" y="7370"/>
                  </a:lnTo>
                  <a:lnTo>
                    <a:pt x="21" y="8010"/>
                  </a:lnTo>
                  <a:lnTo>
                    <a:pt x="83" y="9000"/>
                  </a:lnTo>
                  <a:lnTo>
                    <a:pt x="289" y="11870"/>
                  </a:lnTo>
                  <a:lnTo>
                    <a:pt x="599" y="15502"/>
                  </a:lnTo>
                  <a:lnTo>
                    <a:pt x="950" y="19486"/>
                  </a:lnTo>
                  <a:lnTo>
                    <a:pt x="1610" y="26669"/>
                  </a:lnTo>
                  <a:lnTo>
                    <a:pt x="1899" y="2986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"/>
            <p:cNvSpPr/>
            <p:nvPr/>
          </p:nvSpPr>
          <p:spPr>
            <a:xfrm>
              <a:off x="3419350" y="2479225"/>
              <a:ext cx="855600" cy="601225"/>
            </a:xfrm>
            <a:custGeom>
              <a:rect b="b" l="l" r="r" t="t"/>
              <a:pathLst>
                <a:path extrusionOk="0" h="24049" w="34224">
                  <a:moveTo>
                    <a:pt x="20270" y="1"/>
                  </a:moveTo>
                  <a:lnTo>
                    <a:pt x="19878" y="22"/>
                  </a:lnTo>
                  <a:lnTo>
                    <a:pt x="19485" y="63"/>
                  </a:lnTo>
                  <a:lnTo>
                    <a:pt x="19114" y="145"/>
                  </a:lnTo>
                  <a:lnTo>
                    <a:pt x="18763" y="249"/>
                  </a:lnTo>
                  <a:lnTo>
                    <a:pt x="18391" y="352"/>
                  </a:lnTo>
                  <a:lnTo>
                    <a:pt x="18041" y="496"/>
                  </a:lnTo>
                  <a:lnTo>
                    <a:pt x="17710" y="661"/>
                  </a:lnTo>
                  <a:lnTo>
                    <a:pt x="17380" y="827"/>
                  </a:lnTo>
                  <a:lnTo>
                    <a:pt x="17050" y="992"/>
                  </a:lnTo>
                  <a:lnTo>
                    <a:pt x="16410" y="1384"/>
                  </a:lnTo>
                  <a:lnTo>
                    <a:pt x="15811" y="1776"/>
                  </a:lnTo>
                  <a:lnTo>
                    <a:pt x="15233" y="2210"/>
                  </a:lnTo>
                  <a:lnTo>
                    <a:pt x="14655" y="2643"/>
                  </a:lnTo>
                  <a:lnTo>
                    <a:pt x="14119" y="3097"/>
                  </a:lnTo>
                  <a:lnTo>
                    <a:pt x="13582" y="3551"/>
                  </a:lnTo>
                  <a:lnTo>
                    <a:pt x="13087" y="4026"/>
                  </a:lnTo>
                  <a:lnTo>
                    <a:pt x="12571" y="4501"/>
                  </a:lnTo>
                  <a:lnTo>
                    <a:pt x="11621" y="5450"/>
                  </a:lnTo>
                  <a:lnTo>
                    <a:pt x="10713" y="6400"/>
                  </a:lnTo>
                  <a:lnTo>
                    <a:pt x="9846" y="7349"/>
                  </a:lnTo>
                  <a:lnTo>
                    <a:pt x="9020" y="8278"/>
                  </a:lnTo>
                  <a:lnTo>
                    <a:pt x="8215" y="9207"/>
                  </a:lnTo>
                  <a:lnTo>
                    <a:pt x="7472" y="10115"/>
                  </a:lnTo>
                  <a:lnTo>
                    <a:pt x="6750" y="11003"/>
                  </a:lnTo>
                  <a:lnTo>
                    <a:pt x="6089" y="11870"/>
                  </a:lnTo>
                  <a:lnTo>
                    <a:pt x="4830" y="13500"/>
                  </a:lnTo>
                  <a:lnTo>
                    <a:pt x="3716" y="15007"/>
                  </a:lnTo>
                  <a:lnTo>
                    <a:pt x="2745" y="16369"/>
                  </a:lnTo>
                  <a:lnTo>
                    <a:pt x="1920" y="17567"/>
                  </a:lnTo>
                  <a:lnTo>
                    <a:pt x="1239" y="18578"/>
                  </a:lnTo>
                  <a:lnTo>
                    <a:pt x="310" y="19982"/>
                  </a:lnTo>
                  <a:lnTo>
                    <a:pt x="83" y="20353"/>
                  </a:lnTo>
                  <a:lnTo>
                    <a:pt x="0" y="20498"/>
                  </a:lnTo>
                  <a:lnTo>
                    <a:pt x="103" y="20374"/>
                  </a:lnTo>
                  <a:lnTo>
                    <a:pt x="351" y="20023"/>
                  </a:lnTo>
                  <a:lnTo>
                    <a:pt x="1321" y="18619"/>
                  </a:lnTo>
                  <a:lnTo>
                    <a:pt x="2023" y="17629"/>
                  </a:lnTo>
                  <a:lnTo>
                    <a:pt x="2869" y="16452"/>
                  </a:lnTo>
                  <a:lnTo>
                    <a:pt x="3839" y="15110"/>
                  </a:lnTo>
                  <a:lnTo>
                    <a:pt x="4975" y="13604"/>
                  </a:lnTo>
                  <a:lnTo>
                    <a:pt x="6234" y="11994"/>
                  </a:lnTo>
                  <a:lnTo>
                    <a:pt x="6915" y="11127"/>
                  </a:lnTo>
                  <a:lnTo>
                    <a:pt x="7637" y="10260"/>
                  </a:lnTo>
                  <a:lnTo>
                    <a:pt x="8380" y="9351"/>
                  </a:lnTo>
                  <a:lnTo>
                    <a:pt x="9185" y="8423"/>
                  </a:lnTo>
                  <a:lnTo>
                    <a:pt x="10011" y="7494"/>
                  </a:lnTo>
                  <a:lnTo>
                    <a:pt x="10878" y="6565"/>
                  </a:lnTo>
                  <a:lnTo>
                    <a:pt x="11786" y="5615"/>
                  </a:lnTo>
                  <a:lnTo>
                    <a:pt x="12736" y="4666"/>
                  </a:lnTo>
                  <a:lnTo>
                    <a:pt x="13231" y="4191"/>
                  </a:lnTo>
                  <a:lnTo>
                    <a:pt x="13747" y="3737"/>
                  </a:lnTo>
                  <a:lnTo>
                    <a:pt x="14284" y="3283"/>
                  </a:lnTo>
                  <a:lnTo>
                    <a:pt x="14820" y="2829"/>
                  </a:lnTo>
                  <a:lnTo>
                    <a:pt x="15378" y="2395"/>
                  </a:lnTo>
                  <a:lnTo>
                    <a:pt x="15956" y="1983"/>
                  </a:lnTo>
                  <a:lnTo>
                    <a:pt x="16554" y="1590"/>
                  </a:lnTo>
                  <a:lnTo>
                    <a:pt x="17174" y="1219"/>
                  </a:lnTo>
                  <a:lnTo>
                    <a:pt x="17813" y="889"/>
                  </a:lnTo>
                  <a:lnTo>
                    <a:pt x="18144" y="723"/>
                  </a:lnTo>
                  <a:lnTo>
                    <a:pt x="18474" y="600"/>
                  </a:lnTo>
                  <a:lnTo>
                    <a:pt x="18825" y="476"/>
                  </a:lnTo>
                  <a:lnTo>
                    <a:pt x="19176" y="373"/>
                  </a:lnTo>
                  <a:lnTo>
                    <a:pt x="19527" y="311"/>
                  </a:lnTo>
                  <a:lnTo>
                    <a:pt x="19898" y="269"/>
                  </a:lnTo>
                  <a:lnTo>
                    <a:pt x="20084" y="249"/>
                  </a:lnTo>
                  <a:lnTo>
                    <a:pt x="20270" y="249"/>
                  </a:lnTo>
                  <a:lnTo>
                    <a:pt x="20621" y="290"/>
                  </a:lnTo>
                  <a:lnTo>
                    <a:pt x="20972" y="352"/>
                  </a:lnTo>
                  <a:lnTo>
                    <a:pt x="21302" y="476"/>
                  </a:lnTo>
                  <a:lnTo>
                    <a:pt x="21632" y="600"/>
                  </a:lnTo>
                  <a:lnTo>
                    <a:pt x="21962" y="785"/>
                  </a:lnTo>
                  <a:lnTo>
                    <a:pt x="22251" y="971"/>
                  </a:lnTo>
                  <a:lnTo>
                    <a:pt x="22561" y="1178"/>
                  </a:lnTo>
                  <a:lnTo>
                    <a:pt x="22850" y="1384"/>
                  </a:lnTo>
                  <a:lnTo>
                    <a:pt x="23118" y="1611"/>
                  </a:lnTo>
                  <a:lnTo>
                    <a:pt x="23387" y="1859"/>
                  </a:lnTo>
                  <a:lnTo>
                    <a:pt x="23634" y="2106"/>
                  </a:lnTo>
                  <a:lnTo>
                    <a:pt x="24130" y="2622"/>
                  </a:lnTo>
                  <a:lnTo>
                    <a:pt x="24584" y="3159"/>
                  </a:lnTo>
                  <a:lnTo>
                    <a:pt x="25017" y="3716"/>
                  </a:lnTo>
                  <a:lnTo>
                    <a:pt x="25430" y="4274"/>
                  </a:lnTo>
                  <a:lnTo>
                    <a:pt x="25822" y="4831"/>
                  </a:lnTo>
                  <a:lnTo>
                    <a:pt x="26194" y="5409"/>
                  </a:lnTo>
                  <a:lnTo>
                    <a:pt x="26545" y="5966"/>
                  </a:lnTo>
                  <a:lnTo>
                    <a:pt x="26896" y="6544"/>
                  </a:lnTo>
                  <a:lnTo>
                    <a:pt x="27536" y="7680"/>
                  </a:lnTo>
                  <a:lnTo>
                    <a:pt x="28134" y="8815"/>
                  </a:lnTo>
                  <a:lnTo>
                    <a:pt x="28691" y="9929"/>
                  </a:lnTo>
                  <a:lnTo>
                    <a:pt x="29228" y="11023"/>
                  </a:lnTo>
                  <a:lnTo>
                    <a:pt x="29703" y="12097"/>
                  </a:lnTo>
                  <a:lnTo>
                    <a:pt x="30157" y="13129"/>
                  </a:lnTo>
                  <a:lnTo>
                    <a:pt x="30590" y="14140"/>
                  </a:lnTo>
                  <a:lnTo>
                    <a:pt x="31375" y="16060"/>
                  </a:lnTo>
                  <a:lnTo>
                    <a:pt x="32035" y="17794"/>
                  </a:lnTo>
                  <a:lnTo>
                    <a:pt x="32613" y="19362"/>
                  </a:lnTo>
                  <a:lnTo>
                    <a:pt x="33109" y="20725"/>
                  </a:lnTo>
                  <a:lnTo>
                    <a:pt x="33501" y="21881"/>
                  </a:lnTo>
                  <a:lnTo>
                    <a:pt x="34037" y="23491"/>
                  </a:lnTo>
                  <a:lnTo>
                    <a:pt x="34182" y="23904"/>
                  </a:lnTo>
                  <a:lnTo>
                    <a:pt x="34223" y="24048"/>
                  </a:lnTo>
                  <a:lnTo>
                    <a:pt x="34203" y="23883"/>
                  </a:lnTo>
                  <a:lnTo>
                    <a:pt x="34079" y="23470"/>
                  </a:lnTo>
                  <a:lnTo>
                    <a:pt x="33872" y="22789"/>
                  </a:lnTo>
                  <a:lnTo>
                    <a:pt x="33583" y="21860"/>
                  </a:lnTo>
                  <a:lnTo>
                    <a:pt x="33212" y="20684"/>
                  </a:lnTo>
                  <a:lnTo>
                    <a:pt x="32737" y="19321"/>
                  </a:lnTo>
                  <a:lnTo>
                    <a:pt x="32180" y="17732"/>
                  </a:lnTo>
                  <a:lnTo>
                    <a:pt x="31519" y="15977"/>
                  </a:lnTo>
                  <a:lnTo>
                    <a:pt x="30776" y="14078"/>
                  </a:lnTo>
                  <a:lnTo>
                    <a:pt x="30343" y="13067"/>
                  </a:lnTo>
                  <a:lnTo>
                    <a:pt x="29909" y="12014"/>
                  </a:lnTo>
                  <a:lnTo>
                    <a:pt x="29414" y="10941"/>
                  </a:lnTo>
                  <a:lnTo>
                    <a:pt x="28898" y="9847"/>
                  </a:lnTo>
                  <a:lnTo>
                    <a:pt x="28341" y="8712"/>
                  </a:lnTo>
                  <a:lnTo>
                    <a:pt x="27742" y="7576"/>
                  </a:lnTo>
                  <a:lnTo>
                    <a:pt x="27102" y="6420"/>
                  </a:lnTo>
                  <a:lnTo>
                    <a:pt x="26751" y="5842"/>
                  </a:lnTo>
                  <a:lnTo>
                    <a:pt x="26400" y="5264"/>
                  </a:lnTo>
                  <a:lnTo>
                    <a:pt x="26029" y="4687"/>
                  </a:lnTo>
                  <a:lnTo>
                    <a:pt x="25637" y="4129"/>
                  </a:lnTo>
                  <a:lnTo>
                    <a:pt x="25203" y="3551"/>
                  </a:lnTo>
                  <a:lnTo>
                    <a:pt x="24770" y="2994"/>
                  </a:lnTo>
                  <a:lnTo>
                    <a:pt x="24315" y="2457"/>
                  </a:lnTo>
                  <a:lnTo>
                    <a:pt x="23820" y="1921"/>
                  </a:lnTo>
                  <a:lnTo>
                    <a:pt x="23552" y="1673"/>
                  </a:lnTo>
                  <a:lnTo>
                    <a:pt x="23283" y="1425"/>
                  </a:lnTo>
                  <a:lnTo>
                    <a:pt x="22994" y="1198"/>
                  </a:lnTo>
                  <a:lnTo>
                    <a:pt x="22705" y="971"/>
                  </a:lnTo>
                  <a:lnTo>
                    <a:pt x="22396" y="765"/>
                  </a:lnTo>
                  <a:lnTo>
                    <a:pt x="22066" y="558"/>
                  </a:lnTo>
                  <a:lnTo>
                    <a:pt x="21735" y="393"/>
                  </a:lnTo>
                  <a:lnTo>
                    <a:pt x="21405" y="228"/>
                  </a:lnTo>
                  <a:lnTo>
                    <a:pt x="21219" y="166"/>
                  </a:lnTo>
                  <a:lnTo>
                    <a:pt x="21034" y="104"/>
                  </a:lnTo>
                  <a:lnTo>
                    <a:pt x="20641" y="42"/>
                  </a:lnTo>
                  <a:lnTo>
                    <a:pt x="20270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"/>
            <p:cNvSpPr/>
            <p:nvPr/>
          </p:nvSpPr>
          <p:spPr>
            <a:xfrm>
              <a:off x="3493650" y="2250625"/>
              <a:ext cx="1159550" cy="142975"/>
            </a:xfrm>
            <a:custGeom>
              <a:rect b="b" l="l" r="r" t="t"/>
              <a:pathLst>
                <a:path extrusionOk="0" h="5719" w="46382">
                  <a:moveTo>
                    <a:pt x="39694" y="1"/>
                  </a:moveTo>
                  <a:lnTo>
                    <a:pt x="39797" y="104"/>
                  </a:lnTo>
                  <a:lnTo>
                    <a:pt x="40106" y="393"/>
                  </a:lnTo>
                  <a:lnTo>
                    <a:pt x="41365" y="1487"/>
                  </a:lnTo>
                  <a:lnTo>
                    <a:pt x="45660" y="5240"/>
                  </a:lnTo>
                  <a:lnTo>
                    <a:pt x="45660" y="5240"/>
                  </a:lnTo>
                  <a:lnTo>
                    <a:pt x="45102" y="5079"/>
                  </a:lnTo>
                  <a:lnTo>
                    <a:pt x="44131" y="4810"/>
                  </a:lnTo>
                  <a:lnTo>
                    <a:pt x="43120" y="4563"/>
                  </a:lnTo>
                  <a:lnTo>
                    <a:pt x="42067" y="4315"/>
                  </a:lnTo>
                  <a:lnTo>
                    <a:pt x="40973" y="4067"/>
                  </a:lnTo>
                  <a:lnTo>
                    <a:pt x="39838" y="3840"/>
                  </a:lnTo>
                  <a:lnTo>
                    <a:pt x="38682" y="3613"/>
                  </a:lnTo>
                  <a:lnTo>
                    <a:pt x="37464" y="3427"/>
                  </a:lnTo>
                  <a:lnTo>
                    <a:pt x="36226" y="3242"/>
                  </a:lnTo>
                  <a:lnTo>
                    <a:pt x="34967" y="3076"/>
                  </a:lnTo>
                  <a:lnTo>
                    <a:pt x="33666" y="2911"/>
                  </a:lnTo>
                  <a:lnTo>
                    <a:pt x="32325" y="2787"/>
                  </a:lnTo>
                  <a:lnTo>
                    <a:pt x="30983" y="2684"/>
                  </a:lnTo>
                  <a:lnTo>
                    <a:pt x="29600" y="2602"/>
                  </a:lnTo>
                  <a:lnTo>
                    <a:pt x="28196" y="2560"/>
                  </a:lnTo>
                  <a:lnTo>
                    <a:pt x="26772" y="2519"/>
                  </a:lnTo>
                  <a:lnTo>
                    <a:pt x="25100" y="2519"/>
                  </a:lnTo>
                  <a:lnTo>
                    <a:pt x="23449" y="2560"/>
                  </a:lnTo>
                  <a:lnTo>
                    <a:pt x="21818" y="2643"/>
                  </a:lnTo>
                  <a:lnTo>
                    <a:pt x="20229" y="2746"/>
                  </a:lnTo>
                  <a:lnTo>
                    <a:pt x="18681" y="2891"/>
                  </a:lnTo>
                  <a:lnTo>
                    <a:pt x="17174" y="3056"/>
                  </a:lnTo>
                  <a:lnTo>
                    <a:pt x="15708" y="3242"/>
                  </a:lnTo>
                  <a:lnTo>
                    <a:pt x="14284" y="3448"/>
                  </a:lnTo>
                  <a:lnTo>
                    <a:pt x="12922" y="3675"/>
                  </a:lnTo>
                  <a:lnTo>
                    <a:pt x="11601" y="3923"/>
                  </a:lnTo>
                  <a:lnTo>
                    <a:pt x="10342" y="4191"/>
                  </a:lnTo>
                  <a:lnTo>
                    <a:pt x="9144" y="4459"/>
                  </a:lnTo>
                  <a:lnTo>
                    <a:pt x="8009" y="4728"/>
                  </a:lnTo>
                  <a:lnTo>
                    <a:pt x="6936" y="5017"/>
                  </a:lnTo>
                  <a:lnTo>
                    <a:pt x="5945" y="5285"/>
                  </a:lnTo>
                  <a:lnTo>
                    <a:pt x="5037" y="5542"/>
                  </a:lnTo>
                  <a:lnTo>
                    <a:pt x="5037" y="5542"/>
                  </a:lnTo>
                  <a:lnTo>
                    <a:pt x="1342" y="3469"/>
                  </a:lnTo>
                  <a:lnTo>
                    <a:pt x="351" y="2911"/>
                  </a:lnTo>
                  <a:lnTo>
                    <a:pt x="104" y="2787"/>
                  </a:lnTo>
                  <a:lnTo>
                    <a:pt x="0" y="2746"/>
                  </a:lnTo>
                  <a:lnTo>
                    <a:pt x="83" y="2808"/>
                  </a:lnTo>
                  <a:lnTo>
                    <a:pt x="331" y="2953"/>
                  </a:lnTo>
                  <a:lnTo>
                    <a:pt x="1301" y="3531"/>
                  </a:lnTo>
                  <a:lnTo>
                    <a:pt x="4975" y="5698"/>
                  </a:lnTo>
                  <a:lnTo>
                    <a:pt x="5016" y="5719"/>
                  </a:lnTo>
                  <a:lnTo>
                    <a:pt x="5037" y="5698"/>
                  </a:lnTo>
                  <a:lnTo>
                    <a:pt x="5986" y="5430"/>
                  </a:lnTo>
                  <a:lnTo>
                    <a:pt x="6977" y="5182"/>
                  </a:lnTo>
                  <a:lnTo>
                    <a:pt x="8051" y="4914"/>
                  </a:lnTo>
                  <a:lnTo>
                    <a:pt x="9186" y="4645"/>
                  </a:lnTo>
                  <a:lnTo>
                    <a:pt x="10383" y="4377"/>
                  </a:lnTo>
                  <a:lnTo>
                    <a:pt x="11642" y="4129"/>
                  </a:lnTo>
                  <a:lnTo>
                    <a:pt x="12963" y="3902"/>
                  </a:lnTo>
                  <a:lnTo>
                    <a:pt x="14325" y="3675"/>
                  </a:lnTo>
                  <a:lnTo>
                    <a:pt x="15729" y="3469"/>
                  </a:lnTo>
                  <a:lnTo>
                    <a:pt x="17195" y="3283"/>
                  </a:lnTo>
                  <a:lnTo>
                    <a:pt x="18701" y="3118"/>
                  </a:lnTo>
                  <a:lnTo>
                    <a:pt x="20249" y="2973"/>
                  </a:lnTo>
                  <a:lnTo>
                    <a:pt x="21839" y="2870"/>
                  </a:lnTo>
                  <a:lnTo>
                    <a:pt x="23449" y="2808"/>
                  </a:lnTo>
                  <a:lnTo>
                    <a:pt x="25100" y="2767"/>
                  </a:lnTo>
                  <a:lnTo>
                    <a:pt x="26772" y="2767"/>
                  </a:lnTo>
                  <a:lnTo>
                    <a:pt x="28196" y="2808"/>
                  </a:lnTo>
                  <a:lnTo>
                    <a:pt x="29579" y="2849"/>
                  </a:lnTo>
                  <a:lnTo>
                    <a:pt x="30962" y="2932"/>
                  </a:lnTo>
                  <a:lnTo>
                    <a:pt x="32304" y="3035"/>
                  </a:lnTo>
                  <a:lnTo>
                    <a:pt x="33625" y="3159"/>
                  </a:lnTo>
                  <a:lnTo>
                    <a:pt x="34925" y="3303"/>
                  </a:lnTo>
                  <a:lnTo>
                    <a:pt x="36205" y="3469"/>
                  </a:lnTo>
                  <a:lnTo>
                    <a:pt x="37423" y="3654"/>
                  </a:lnTo>
                  <a:lnTo>
                    <a:pt x="38641" y="3840"/>
                  </a:lnTo>
                  <a:lnTo>
                    <a:pt x="39797" y="4047"/>
                  </a:lnTo>
                  <a:lnTo>
                    <a:pt x="40932" y="4274"/>
                  </a:lnTo>
                  <a:lnTo>
                    <a:pt x="42026" y="4521"/>
                  </a:lnTo>
                  <a:lnTo>
                    <a:pt x="43079" y="4748"/>
                  </a:lnTo>
                  <a:lnTo>
                    <a:pt x="44090" y="4996"/>
                  </a:lnTo>
                  <a:lnTo>
                    <a:pt x="45060" y="5264"/>
                  </a:lnTo>
                  <a:lnTo>
                    <a:pt x="45989" y="5512"/>
                  </a:lnTo>
                  <a:lnTo>
                    <a:pt x="46381" y="5615"/>
                  </a:lnTo>
                  <a:lnTo>
                    <a:pt x="46072" y="5368"/>
                  </a:lnTo>
                  <a:lnTo>
                    <a:pt x="41427" y="1404"/>
                  </a:lnTo>
                  <a:lnTo>
                    <a:pt x="40148" y="352"/>
                  </a:lnTo>
                  <a:lnTo>
                    <a:pt x="39817" y="83"/>
                  </a:lnTo>
                  <a:lnTo>
                    <a:pt x="3969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"/>
            <p:cNvSpPr/>
            <p:nvPr/>
          </p:nvSpPr>
          <p:spPr>
            <a:xfrm>
              <a:off x="3533375" y="3749700"/>
              <a:ext cx="278700" cy="124400"/>
            </a:xfrm>
            <a:custGeom>
              <a:rect b="b" l="l" r="r" t="t"/>
              <a:pathLst>
                <a:path extrusionOk="0" h="4976" w="11148">
                  <a:moveTo>
                    <a:pt x="5553" y="1"/>
                  </a:moveTo>
                  <a:lnTo>
                    <a:pt x="4934" y="21"/>
                  </a:lnTo>
                  <a:lnTo>
                    <a:pt x="4335" y="83"/>
                  </a:lnTo>
                  <a:lnTo>
                    <a:pt x="3778" y="166"/>
                  </a:lnTo>
                  <a:lnTo>
                    <a:pt x="3221" y="290"/>
                  </a:lnTo>
                  <a:lnTo>
                    <a:pt x="2725" y="455"/>
                  </a:lnTo>
                  <a:lnTo>
                    <a:pt x="2251" y="620"/>
                  </a:lnTo>
                  <a:lnTo>
                    <a:pt x="1797" y="806"/>
                  </a:lnTo>
                  <a:lnTo>
                    <a:pt x="1404" y="1012"/>
                  </a:lnTo>
                  <a:lnTo>
                    <a:pt x="1054" y="1239"/>
                  </a:lnTo>
                  <a:lnTo>
                    <a:pt x="744" y="1487"/>
                  </a:lnTo>
                  <a:lnTo>
                    <a:pt x="496" y="1735"/>
                  </a:lnTo>
                  <a:lnTo>
                    <a:pt x="290" y="1982"/>
                  </a:lnTo>
                  <a:lnTo>
                    <a:pt x="145" y="2251"/>
                  </a:lnTo>
                  <a:lnTo>
                    <a:pt x="83" y="2374"/>
                  </a:lnTo>
                  <a:lnTo>
                    <a:pt x="42" y="2498"/>
                  </a:lnTo>
                  <a:lnTo>
                    <a:pt x="21" y="2643"/>
                  </a:lnTo>
                  <a:lnTo>
                    <a:pt x="1" y="2767"/>
                  </a:lnTo>
                  <a:lnTo>
                    <a:pt x="1" y="2891"/>
                  </a:lnTo>
                  <a:lnTo>
                    <a:pt x="21" y="3014"/>
                  </a:lnTo>
                  <a:lnTo>
                    <a:pt x="42" y="3138"/>
                  </a:lnTo>
                  <a:lnTo>
                    <a:pt x="83" y="3262"/>
                  </a:lnTo>
                  <a:lnTo>
                    <a:pt x="145" y="3386"/>
                  </a:lnTo>
                  <a:lnTo>
                    <a:pt x="207" y="3489"/>
                  </a:lnTo>
                  <a:lnTo>
                    <a:pt x="393" y="3696"/>
                  </a:lnTo>
                  <a:lnTo>
                    <a:pt x="620" y="3902"/>
                  </a:lnTo>
                  <a:lnTo>
                    <a:pt x="868" y="4088"/>
                  </a:lnTo>
                  <a:lnTo>
                    <a:pt x="1177" y="4232"/>
                  </a:lnTo>
                  <a:lnTo>
                    <a:pt x="1508" y="4377"/>
                  </a:lnTo>
                  <a:lnTo>
                    <a:pt x="1859" y="4521"/>
                  </a:lnTo>
                  <a:lnTo>
                    <a:pt x="2230" y="4624"/>
                  </a:lnTo>
                  <a:lnTo>
                    <a:pt x="2622" y="4707"/>
                  </a:lnTo>
                  <a:lnTo>
                    <a:pt x="3056" y="4790"/>
                  </a:lnTo>
                  <a:lnTo>
                    <a:pt x="3489" y="4872"/>
                  </a:lnTo>
                  <a:lnTo>
                    <a:pt x="3943" y="4913"/>
                  </a:lnTo>
                  <a:lnTo>
                    <a:pt x="4418" y="4955"/>
                  </a:lnTo>
                  <a:lnTo>
                    <a:pt x="4893" y="4975"/>
                  </a:lnTo>
                  <a:lnTo>
                    <a:pt x="6131" y="4975"/>
                  </a:lnTo>
                  <a:lnTo>
                    <a:pt x="6647" y="4934"/>
                  </a:lnTo>
                  <a:lnTo>
                    <a:pt x="7143" y="4893"/>
                  </a:lnTo>
                  <a:lnTo>
                    <a:pt x="7617" y="4831"/>
                  </a:lnTo>
                  <a:lnTo>
                    <a:pt x="8092" y="4748"/>
                  </a:lnTo>
                  <a:lnTo>
                    <a:pt x="8526" y="4666"/>
                  </a:lnTo>
                  <a:lnTo>
                    <a:pt x="8938" y="4562"/>
                  </a:lnTo>
                  <a:lnTo>
                    <a:pt x="9331" y="4439"/>
                  </a:lnTo>
                  <a:lnTo>
                    <a:pt x="9682" y="4294"/>
                  </a:lnTo>
                  <a:lnTo>
                    <a:pt x="10012" y="4150"/>
                  </a:lnTo>
                  <a:lnTo>
                    <a:pt x="10321" y="3964"/>
                  </a:lnTo>
                  <a:lnTo>
                    <a:pt x="10569" y="3799"/>
                  </a:lnTo>
                  <a:lnTo>
                    <a:pt x="10776" y="3592"/>
                  </a:lnTo>
                  <a:lnTo>
                    <a:pt x="10961" y="3365"/>
                  </a:lnTo>
                  <a:lnTo>
                    <a:pt x="11023" y="3262"/>
                  </a:lnTo>
                  <a:lnTo>
                    <a:pt x="11065" y="3138"/>
                  </a:lnTo>
                  <a:lnTo>
                    <a:pt x="11106" y="3014"/>
                  </a:lnTo>
                  <a:lnTo>
                    <a:pt x="11147" y="2891"/>
                  </a:lnTo>
                  <a:lnTo>
                    <a:pt x="11147" y="2767"/>
                  </a:lnTo>
                  <a:lnTo>
                    <a:pt x="11147" y="2643"/>
                  </a:lnTo>
                  <a:lnTo>
                    <a:pt x="11126" y="2519"/>
                  </a:lnTo>
                  <a:lnTo>
                    <a:pt x="11106" y="2374"/>
                  </a:lnTo>
                  <a:lnTo>
                    <a:pt x="11065" y="2251"/>
                  </a:lnTo>
                  <a:lnTo>
                    <a:pt x="11003" y="2127"/>
                  </a:lnTo>
                  <a:lnTo>
                    <a:pt x="10837" y="1879"/>
                  </a:lnTo>
                  <a:lnTo>
                    <a:pt x="10631" y="1611"/>
                  </a:lnTo>
                  <a:lnTo>
                    <a:pt x="10363" y="1384"/>
                  </a:lnTo>
                  <a:lnTo>
                    <a:pt x="10053" y="1157"/>
                  </a:lnTo>
                  <a:lnTo>
                    <a:pt x="9702" y="930"/>
                  </a:lnTo>
                  <a:lnTo>
                    <a:pt x="9310" y="723"/>
                  </a:lnTo>
                  <a:lnTo>
                    <a:pt x="8877" y="558"/>
                  </a:lnTo>
                  <a:lnTo>
                    <a:pt x="8422" y="393"/>
                  </a:lnTo>
                  <a:lnTo>
                    <a:pt x="7927" y="248"/>
                  </a:lnTo>
                  <a:lnTo>
                    <a:pt x="7390" y="145"/>
                  </a:lnTo>
                  <a:lnTo>
                    <a:pt x="6833" y="63"/>
                  </a:lnTo>
                  <a:lnTo>
                    <a:pt x="6255" y="21"/>
                  </a:lnTo>
                  <a:lnTo>
                    <a:pt x="5657" y="1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"/>
            <p:cNvSpPr/>
            <p:nvPr/>
          </p:nvSpPr>
          <p:spPr>
            <a:xfrm>
              <a:off x="3533375" y="3749700"/>
              <a:ext cx="278700" cy="124400"/>
            </a:xfrm>
            <a:custGeom>
              <a:rect b="b" l="l" r="r" t="t"/>
              <a:pathLst>
                <a:path extrusionOk="0" fill="none" h="4976" w="11148">
                  <a:moveTo>
                    <a:pt x="5657" y="1"/>
                  </a:moveTo>
                  <a:lnTo>
                    <a:pt x="5657" y="1"/>
                  </a:lnTo>
                  <a:lnTo>
                    <a:pt x="5553" y="1"/>
                  </a:lnTo>
                  <a:lnTo>
                    <a:pt x="5553" y="1"/>
                  </a:lnTo>
                  <a:lnTo>
                    <a:pt x="4934" y="21"/>
                  </a:lnTo>
                  <a:lnTo>
                    <a:pt x="4335" y="83"/>
                  </a:lnTo>
                  <a:lnTo>
                    <a:pt x="3778" y="166"/>
                  </a:lnTo>
                  <a:lnTo>
                    <a:pt x="3221" y="290"/>
                  </a:lnTo>
                  <a:lnTo>
                    <a:pt x="2725" y="455"/>
                  </a:lnTo>
                  <a:lnTo>
                    <a:pt x="2251" y="620"/>
                  </a:lnTo>
                  <a:lnTo>
                    <a:pt x="1797" y="806"/>
                  </a:lnTo>
                  <a:lnTo>
                    <a:pt x="1404" y="1012"/>
                  </a:lnTo>
                  <a:lnTo>
                    <a:pt x="1404" y="1012"/>
                  </a:lnTo>
                  <a:lnTo>
                    <a:pt x="1054" y="1239"/>
                  </a:lnTo>
                  <a:lnTo>
                    <a:pt x="744" y="1487"/>
                  </a:lnTo>
                  <a:lnTo>
                    <a:pt x="496" y="1735"/>
                  </a:lnTo>
                  <a:lnTo>
                    <a:pt x="290" y="1982"/>
                  </a:lnTo>
                  <a:lnTo>
                    <a:pt x="145" y="2251"/>
                  </a:lnTo>
                  <a:lnTo>
                    <a:pt x="83" y="2374"/>
                  </a:lnTo>
                  <a:lnTo>
                    <a:pt x="42" y="2498"/>
                  </a:lnTo>
                  <a:lnTo>
                    <a:pt x="21" y="2643"/>
                  </a:lnTo>
                  <a:lnTo>
                    <a:pt x="1" y="2767"/>
                  </a:lnTo>
                  <a:lnTo>
                    <a:pt x="1" y="2891"/>
                  </a:lnTo>
                  <a:lnTo>
                    <a:pt x="21" y="3014"/>
                  </a:lnTo>
                  <a:lnTo>
                    <a:pt x="21" y="3014"/>
                  </a:lnTo>
                  <a:lnTo>
                    <a:pt x="42" y="3138"/>
                  </a:lnTo>
                  <a:lnTo>
                    <a:pt x="83" y="3262"/>
                  </a:lnTo>
                  <a:lnTo>
                    <a:pt x="145" y="3386"/>
                  </a:lnTo>
                  <a:lnTo>
                    <a:pt x="207" y="3489"/>
                  </a:lnTo>
                  <a:lnTo>
                    <a:pt x="393" y="3696"/>
                  </a:lnTo>
                  <a:lnTo>
                    <a:pt x="620" y="3902"/>
                  </a:lnTo>
                  <a:lnTo>
                    <a:pt x="868" y="4088"/>
                  </a:lnTo>
                  <a:lnTo>
                    <a:pt x="1177" y="4232"/>
                  </a:lnTo>
                  <a:lnTo>
                    <a:pt x="1508" y="4377"/>
                  </a:lnTo>
                  <a:lnTo>
                    <a:pt x="1859" y="4521"/>
                  </a:lnTo>
                  <a:lnTo>
                    <a:pt x="1859" y="4521"/>
                  </a:lnTo>
                  <a:lnTo>
                    <a:pt x="2230" y="4624"/>
                  </a:lnTo>
                  <a:lnTo>
                    <a:pt x="2622" y="4707"/>
                  </a:lnTo>
                  <a:lnTo>
                    <a:pt x="3056" y="4790"/>
                  </a:lnTo>
                  <a:lnTo>
                    <a:pt x="3489" y="4872"/>
                  </a:lnTo>
                  <a:lnTo>
                    <a:pt x="3943" y="4913"/>
                  </a:lnTo>
                  <a:lnTo>
                    <a:pt x="4418" y="4955"/>
                  </a:lnTo>
                  <a:lnTo>
                    <a:pt x="4893" y="4975"/>
                  </a:lnTo>
                  <a:lnTo>
                    <a:pt x="5388" y="4975"/>
                  </a:lnTo>
                  <a:lnTo>
                    <a:pt x="5388" y="4975"/>
                  </a:lnTo>
                  <a:lnTo>
                    <a:pt x="5595" y="4975"/>
                  </a:lnTo>
                  <a:lnTo>
                    <a:pt x="5595" y="4975"/>
                  </a:lnTo>
                  <a:lnTo>
                    <a:pt x="6131" y="4975"/>
                  </a:lnTo>
                  <a:lnTo>
                    <a:pt x="6647" y="4934"/>
                  </a:lnTo>
                  <a:lnTo>
                    <a:pt x="7143" y="4893"/>
                  </a:lnTo>
                  <a:lnTo>
                    <a:pt x="7617" y="4831"/>
                  </a:lnTo>
                  <a:lnTo>
                    <a:pt x="8092" y="4748"/>
                  </a:lnTo>
                  <a:lnTo>
                    <a:pt x="8526" y="4666"/>
                  </a:lnTo>
                  <a:lnTo>
                    <a:pt x="8938" y="4562"/>
                  </a:lnTo>
                  <a:lnTo>
                    <a:pt x="9331" y="4439"/>
                  </a:lnTo>
                  <a:lnTo>
                    <a:pt x="9331" y="4439"/>
                  </a:lnTo>
                  <a:lnTo>
                    <a:pt x="9682" y="4294"/>
                  </a:lnTo>
                  <a:lnTo>
                    <a:pt x="10012" y="4150"/>
                  </a:lnTo>
                  <a:lnTo>
                    <a:pt x="10321" y="3964"/>
                  </a:lnTo>
                  <a:lnTo>
                    <a:pt x="10569" y="3799"/>
                  </a:lnTo>
                  <a:lnTo>
                    <a:pt x="10776" y="3592"/>
                  </a:lnTo>
                  <a:lnTo>
                    <a:pt x="10961" y="3365"/>
                  </a:lnTo>
                  <a:lnTo>
                    <a:pt x="11023" y="3262"/>
                  </a:lnTo>
                  <a:lnTo>
                    <a:pt x="11065" y="3138"/>
                  </a:lnTo>
                  <a:lnTo>
                    <a:pt x="11106" y="3014"/>
                  </a:lnTo>
                  <a:lnTo>
                    <a:pt x="11147" y="2891"/>
                  </a:lnTo>
                  <a:lnTo>
                    <a:pt x="11147" y="2891"/>
                  </a:lnTo>
                  <a:lnTo>
                    <a:pt x="11147" y="2767"/>
                  </a:lnTo>
                  <a:lnTo>
                    <a:pt x="11147" y="2643"/>
                  </a:lnTo>
                  <a:lnTo>
                    <a:pt x="11126" y="2519"/>
                  </a:lnTo>
                  <a:lnTo>
                    <a:pt x="11106" y="2374"/>
                  </a:lnTo>
                  <a:lnTo>
                    <a:pt x="11065" y="2251"/>
                  </a:lnTo>
                  <a:lnTo>
                    <a:pt x="11003" y="2127"/>
                  </a:lnTo>
                  <a:lnTo>
                    <a:pt x="10837" y="1879"/>
                  </a:lnTo>
                  <a:lnTo>
                    <a:pt x="10631" y="1611"/>
                  </a:lnTo>
                  <a:lnTo>
                    <a:pt x="10363" y="1384"/>
                  </a:lnTo>
                  <a:lnTo>
                    <a:pt x="10053" y="1157"/>
                  </a:lnTo>
                  <a:lnTo>
                    <a:pt x="9702" y="930"/>
                  </a:lnTo>
                  <a:lnTo>
                    <a:pt x="9702" y="930"/>
                  </a:lnTo>
                  <a:lnTo>
                    <a:pt x="9310" y="723"/>
                  </a:lnTo>
                  <a:lnTo>
                    <a:pt x="8877" y="558"/>
                  </a:lnTo>
                  <a:lnTo>
                    <a:pt x="8422" y="393"/>
                  </a:lnTo>
                  <a:lnTo>
                    <a:pt x="7927" y="248"/>
                  </a:lnTo>
                  <a:lnTo>
                    <a:pt x="7390" y="145"/>
                  </a:lnTo>
                  <a:lnTo>
                    <a:pt x="6833" y="63"/>
                  </a:lnTo>
                  <a:lnTo>
                    <a:pt x="6255" y="21"/>
                  </a:lnTo>
                  <a:lnTo>
                    <a:pt x="565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"/>
            <p:cNvSpPr/>
            <p:nvPr/>
          </p:nvSpPr>
          <p:spPr>
            <a:xfrm>
              <a:off x="2097775" y="3784275"/>
              <a:ext cx="930950" cy="777700"/>
            </a:xfrm>
            <a:custGeom>
              <a:rect b="b" l="l" r="r" t="t"/>
              <a:pathLst>
                <a:path extrusionOk="0" h="31108" w="37238">
                  <a:moveTo>
                    <a:pt x="23305" y="1"/>
                  </a:moveTo>
                  <a:lnTo>
                    <a:pt x="22665" y="21"/>
                  </a:lnTo>
                  <a:lnTo>
                    <a:pt x="22025" y="63"/>
                  </a:lnTo>
                  <a:lnTo>
                    <a:pt x="21365" y="125"/>
                  </a:lnTo>
                  <a:lnTo>
                    <a:pt x="20704" y="186"/>
                  </a:lnTo>
                  <a:lnTo>
                    <a:pt x="20023" y="269"/>
                  </a:lnTo>
                  <a:lnTo>
                    <a:pt x="19362" y="352"/>
                  </a:lnTo>
                  <a:lnTo>
                    <a:pt x="18661" y="475"/>
                  </a:lnTo>
                  <a:lnTo>
                    <a:pt x="17979" y="599"/>
                  </a:lnTo>
                  <a:lnTo>
                    <a:pt x="17278" y="744"/>
                  </a:lnTo>
                  <a:lnTo>
                    <a:pt x="16596" y="909"/>
                  </a:lnTo>
                  <a:lnTo>
                    <a:pt x="15895" y="1095"/>
                  </a:lnTo>
                  <a:lnTo>
                    <a:pt x="15193" y="1301"/>
                  </a:lnTo>
                  <a:lnTo>
                    <a:pt x="14491" y="1549"/>
                  </a:lnTo>
                  <a:lnTo>
                    <a:pt x="13769" y="1796"/>
                  </a:lnTo>
                  <a:lnTo>
                    <a:pt x="13067" y="2065"/>
                  </a:lnTo>
                  <a:lnTo>
                    <a:pt x="12386" y="2354"/>
                  </a:lnTo>
                  <a:lnTo>
                    <a:pt x="11684" y="2684"/>
                  </a:lnTo>
                  <a:lnTo>
                    <a:pt x="10982" y="3014"/>
                  </a:lnTo>
                  <a:lnTo>
                    <a:pt x="10301" y="3386"/>
                  </a:lnTo>
                  <a:lnTo>
                    <a:pt x="9620" y="3778"/>
                  </a:lnTo>
                  <a:lnTo>
                    <a:pt x="8959" y="4191"/>
                  </a:lnTo>
                  <a:lnTo>
                    <a:pt x="8299" y="4645"/>
                  </a:lnTo>
                  <a:lnTo>
                    <a:pt x="7659" y="5099"/>
                  </a:lnTo>
                  <a:lnTo>
                    <a:pt x="7040" y="5594"/>
                  </a:lnTo>
                  <a:lnTo>
                    <a:pt x="6441" y="6090"/>
                  </a:lnTo>
                  <a:lnTo>
                    <a:pt x="5863" y="6627"/>
                  </a:lnTo>
                  <a:lnTo>
                    <a:pt x="5306" y="7163"/>
                  </a:lnTo>
                  <a:lnTo>
                    <a:pt x="4790" y="7721"/>
                  </a:lnTo>
                  <a:lnTo>
                    <a:pt x="4274" y="8298"/>
                  </a:lnTo>
                  <a:lnTo>
                    <a:pt x="3799" y="8897"/>
                  </a:lnTo>
                  <a:lnTo>
                    <a:pt x="3365" y="9496"/>
                  </a:lnTo>
                  <a:lnTo>
                    <a:pt x="2932" y="10094"/>
                  </a:lnTo>
                  <a:lnTo>
                    <a:pt x="2540" y="10714"/>
                  </a:lnTo>
                  <a:lnTo>
                    <a:pt x="2189" y="11353"/>
                  </a:lnTo>
                  <a:lnTo>
                    <a:pt x="1838" y="11973"/>
                  </a:lnTo>
                  <a:lnTo>
                    <a:pt x="1528" y="12613"/>
                  </a:lnTo>
                  <a:lnTo>
                    <a:pt x="1239" y="13273"/>
                  </a:lnTo>
                  <a:lnTo>
                    <a:pt x="992" y="13913"/>
                  </a:lnTo>
                  <a:lnTo>
                    <a:pt x="765" y="14553"/>
                  </a:lnTo>
                  <a:lnTo>
                    <a:pt x="579" y="15213"/>
                  </a:lnTo>
                  <a:lnTo>
                    <a:pt x="414" y="15853"/>
                  </a:lnTo>
                  <a:lnTo>
                    <a:pt x="290" y="16514"/>
                  </a:lnTo>
                  <a:lnTo>
                    <a:pt x="187" y="17154"/>
                  </a:lnTo>
                  <a:lnTo>
                    <a:pt x="104" y="17773"/>
                  </a:lnTo>
                  <a:lnTo>
                    <a:pt x="42" y="18413"/>
                  </a:lnTo>
                  <a:lnTo>
                    <a:pt x="1" y="19032"/>
                  </a:lnTo>
                  <a:lnTo>
                    <a:pt x="1" y="19631"/>
                  </a:lnTo>
                  <a:lnTo>
                    <a:pt x="1" y="20229"/>
                  </a:lnTo>
                  <a:lnTo>
                    <a:pt x="22" y="20807"/>
                  </a:lnTo>
                  <a:lnTo>
                    <a:pt x="63" y="21385"/>
                  </a:lnTo>
                  <a:lnTo>
                    <a:pt x="145" y="21942"/>
                  </a:lnTo>
                  <a:lnTo>
                    <a:pt x="207" y="22500"/>
                  </a:lnTo>
                  <a:lnTo>
                    <a:pt x="310" y="23036"/>
                  </a:lnTo>
                  <a:lnTo>
                    <a:pt x="414" y="23552"/>
                  </a:lnTo>
                  <a:lnTo>
                    <a:pt x="558" y="24048"/>
                  </a:lnTo>
                  <a:lnTo>
                    <a:pt x="682" y="24523"/>
                  </a:lnTo>
                  <a:lnTo>
                    <a:pt x="847" y="24997"/>
                  </a:lnTo>
                  <a:lnTo>
                    <a:pt x="1012" y="25431"/>
                  </a:lnTo>
                  <a:lnTo>
                    <a:pt x="1177" y="25864"/>
                  </a:lnTo>
                  <a:lnTo>
                    <a:pt x="1363" y="26277"/>
                  </a:lnTo>
                  <a:lnTo>
                    <a:pt x="1735" y="27061"/>
                  </a:lnTo>
                  <a:lnTo>
                    <a:pt x="2127" y="27743"/>
                  </a:lnTo>
                  <a:lnTo>
                    <a:pt x="2519" y="28362"/>
                  </a:lnTo>
                  <a:lnTo>
                    <a:pt x="2911" y="28919"/>
                  </a:lnTo>
                  <a:lnTo>
                    <a:pt x="3303" y="29394"/>
                  </a:lnTo>
                  <a:lnTo>
                    <a:pt x="3985" y="30178"/>
                  </a:lnTo>
                  <a:lnTo>
                    <a:pt x="4542" y="30694"/>
                  </a:lnTo>
                  <a:lnTo>
                    <a:pt x="4893" y="31004"/>
                  </a:lnTo>
                  <a:lnTo>
                    <a:pt x="5017" y="31107"/>
                  </a:lnTo>
                  <a:lnTo>
                    <a:pt x="4893" y="30983"/>
                  </a:lnTo>
                  <a:lnTo>
                    <a:pt x="4583" y="30653"/>
                  </a:lnTo>
                  <a:lnTo>
                    <a:pt x="4047" y="30116"/>
                  </a:lnTo>
                  <a:lnTo>
                    <a:pt x="3386" y="29353"/>
                  </a:lnTo>
                  <a:lnTo>
                    <a:pt x="3014" y="28857"/>
                  </a:lnTo>
                  <a:lnTo>
                    <a:pt x="2622" y="28300"/>
                  </a:lnTo>
                  <a:lnTo>
                    <a:pt x="2230" y="27681"/>
                  </a:lnTo>
                  <a:lnTo>
                    <a:pt x="1859" y="26999"/>
                  </a:lnTo>
                  <a:lnTo>
                    <a:pt x="1487" y="26215"/>
                  </a:lnTo>
                  <a:lnTo>
                    <a:pt x="1322" y="25802"/>
                  </a:lnTo>
                  <a:lnTo>
                    <a:pt x="1157" y="25389"/>
                  </a:lnTo>
                  <a:lnTo>
                    <a:pt x="992" y="24935"/>
                  </a:lnTo>
                  <a:lnTo>
                    <a:pt x="847" y="24481"/>
                  </a:lnTo>
                  <a:lnTo>
                    <a:pt x="723" y="24006"/>
                  </a:lnTo>
                  <a:lnTo>
                    <a:pt x="599" y="23511"/>
                  </a:lnTo>
                  <a:lnTo>
                    <a:pt x="496" y="22995"/>
                  </a:lnTo>
                  <a:lnTo>
                    <a:pt x="393" y="22479"/>
                  </a:lnTo>
                  <a:lnTo>
                    <a:pt x="331" y="21922"/>
                  </a:lnTo>
                  <a:lnTo>
                    <a:pt x="269" y="21364"/>
                  </a:lnTo>
                  <a:lnTo>
                    <a:pt x="228" y="20807"/>
                  </a:lnTo>
                  <a:lnTo>
                    <a:pt x="207" y="20229"/>
                  </a:lnTo>
                  <a:lnTo>
                    <a:pt x="187" y="19631"/>
                  </a:lnTo>
                  <a:lnTo>
                    <a:pt x="207" y="19032"/>
                  </a:lnTo>
                  <a:lnTo>
                    <a:pt x="249" y="18413"/>
                  </a:lnTo>
                  <a:lnTo>
                    <a:pt x="310" y="17793"/>
                  </a:lnTo>
                  <a:lnTo>
                    <a:pt x="393" y="17174"/>
                  </a:lnTo>
                  <a:lnTo>
                    <a:pt x="496" y="16555"/>
                  </a:lnTo>
                  <a:lnTo>
                    <a:pt x="641" y="15915"/>
                  </a:lnTo>
                  <a:lnTo>
                    <a:pt x="806" y="15275"/>
                  </a:lnTo>
                  <a:lnTo>
                    <a:pt x="992" y="14635"/>
                  </a:lnTo>
                  <a:lnTo>
                    <a:pt x="1198" y="13995"/>
                  </a:lnTo>
                  <a:lnTo>
                    <a:pt x="1466" y="13356"/>
                  </a:lnTo>
                  <a:lnTo>
                    <a:pt x="1735" y="12716"/>
                  </a:lnTo>
                  <a:lnTo>
                    <a:pt x="2044" y="12096"/>
                  </a:lnTo>
                  <a:lnTo>
                    <a:pt x="2395" y="11457"/>
                  </a:lnTo>
                  <a:lnTo>
                    <a:pt x="2746" y="10837"/>
                  </a:lnTo>
                  <a:lnTo>
                    <a:pt x="3138" y="10239"/>
                  </a:lnTo>
                  <a:lnTo>
                    <a:pt x="3551" y="9620"/>
                  </a:lnTo>
                  <a:lnTo>
                    <a:pt x="4005" y="9042"/>
                  </a:lnTo>
                  <a:lnTo>
                    <a:pt x="4459" y="8464"/>
                  </a:lnTo>
                  <a:lnTo>
                    <a:pt x="4955" y="7886"/>
                  </a:lnTo>
                  <a:lnTo>
                    <a:pt x="5491" y="7349"/>
                  </a:lnTo>
                  <a:lnTo>
                    <a:pt x="6028" y="6812"/>
                  </a:lnTo>
                  <a:lnTo>
                    <a:pt x="6585" y="6276"/>
                  </a:lnTo>
                  <a:lnTo>
                    <a:pt x="7184" y="5780"/>
                  </a:lnTo>
                  <a:lnTo>
                    <a:pt x="7803" y="5306"/>
                  </a:lnTo>
                  <a:lnTo>
                    <a:pt x="8443" y="4851"/>
                  </a:lnTo>
                  <a:lnTo>
                    <a:pt x="9083" y="4397"/>
                  </a:lnTo>
                  <a:lnTo>
                    <a:pt x="9744" y="3984"/>
                  </a:lnTo>
                  <a:lnTo>
                    <a:pt x="10425" y="3613"/>
                  </a:lnTo>
                  <a:lnTo>
                    <a:pt x="11106" y="3241"/>
                  </a:lnTo>
                  <a:lnTo>
                    <a:pt x="11787" y="2911"/>
                  </a:lnTo>
                  <a:lnTo>
                    <a:pt x="12468" y="2581"/>
                  </a:lnTo>
                  <a:lnTo>
                    <a:pt x="13170" y="2292"/>
                  </a:lnTo>
                  <a:lnTo>
                    <a:pt x="13872" y="2024"/>
                  </a:lnTo>
                  <a:lnTo>
                    <a:pt x="14553" y="1776"/>
                  </a:lnTo>
                  <a:lnTo>
                    <a:pt x="15255" y="1549"/>
                  </a:lnTo>
                  <a:lnTo>
                    <a:pt x="15957" y="1342"/>
                  </a:lnTo>
                  <a:lnTo>
                    <a:pt x="16658" y="1136"/>
                  </a:lnTo>
                  <a:lnTo>
                    <a:pt x="17340" y="971"/>
                  </a:lnTo>
                  <a:lnTo>
                    <a:pt x="18021" y="826"/>
                  </a:lnTo>
                  <a:lnTo>
                    <a:pt x="18702" y="703"/>
                  </a:lnTo>
                  <a:lnTo>
                    <a:pt x="19383" y="579"/>
                  </a:lnTo>
                  <a:lnTo>
                    <a:pt x="20064" y="475"/>
                  </a:lnTo>
                  <a:lnTo>
                    <a:pt x="20725" y="414"/>
                  </a:lnTo>
                  <a:lnTo>
                    <a:pt x="21385" y="331"/>
                  </a:lnTo>
                  <a:lnTo>
                    <a:pt x="22025" y="290"/>
                  </a:lnTo>
                  <a:lnTo>
                    <a:pt x="22686" y="248"/>
                  </a:lnTo>
                  <a:lnTo>
                    <a:pt x="23305" y="228"/>
                  </a:lnTo>
                  <a:lnTo>
                    <a:pt x="24543" y="207"/>
                  </a:lnTo>
                  <a:lnTo>
                    <a:pt x="25740" y="248"/>
                  </a:lnTo>
                  <a:lnTo>
                    <a:pt x="26896" y="331"/>
                  </a:lnTo>
                  <a:lnTo>
                    <a:pt x="27990" y="455"/>
                  </a:lnTo>
                  <a:lnTo>
                    <a:pt x="29043" y="620"/>
                  </a:lnTo>
                  <a:lnTo>
                    <a:pt x="30013" y="826"/>
                  </a:lnTo>
                  <a:lnTo>
                    <a:pt x="30942" y="1053"/>
                  </a:lnTo>
                  <a:lnTo>
                    <a:pt x="31830" y="1301"/>
                  </a:lnTo>
                  <a:lnTo>
                    <a:pt x="32635" y="1569"/>
                  </a:lnTo>
                  <a:lnTo>
                    <a:pt x="33357" y="1858"/>
                  </a:lnTo>
                  <a:lnTo>
                    <a:pt x="34038" y="2147"/>
                  </a:lnTo>
                  <a:lnTo>
                    <a:pt x="34658" y="2436"/>
                  </a:lnTo>
                  <a:lnTo>
                    <a:pt x="35194" y="2705"/>
                  </a:lnTo>
                  <a:lnTo>
                    <a:pt x="35669" y="2973"/>
                  </a:lnTo>
                  <a:lnTo>
                    <a:pt x="36082" y="3221"/>
                  </a:lnTo>
                  <a:lnTo>
                    <a:pt x="36701" y="3634"/>
                  </a:lnTo>
                  <a:lnTo>
                    <a:pt x="37093" y="3902"/>
                  </a:lnTo>
                  <a:lnTo>
                    <a:pt x="37238" y="3984"/>
                  </a:lnTo>
                  <a:lnTo>
                    <a:pt x="37114" y="3881"/>
                  </a:lnTo>
                  <a:lnTo>
                    <a:pt x="36742" y="3592"/>
                  </a:lnTo>
                  <a:lnTo>
                    <a:pt x="36123" y="3159"/>
                  </a:lnTo>
                  <a:lnTo>
                    <a:pt x="35710" y="2911"/>
                  </a:lnTo>
                  <a:lnTo>
                    <a:pt x="35235" y="2622"/>
                  </a:lnTo>
                  <a:lnTo>
                    <a:pt x="34699" y="2333"/>
                  </a:lnTo>
                  <a:lnTo>
                    <a:pt x="34100" y="2044"/>
                  </a:lnTo>
                  <a:lnTo>
                    <a:pt x="33419" y="1735"/>
                  </a:lnTo>
                  <a:lnTo>
                    <a:pt x="32676" y="1446"/>
                  </a:lnTo>
                  <a:lnTo>
                    <a:pt x="31871" y="1157"/>
                  </a:lnTo>
                  <a:lnTo>
                    <a:pt x="30983" y="909"/>
                  </a:lnTo>
                  <a:lnTo>
                    <a:pt x="30055" y="661"/>
                  </a:lnTo>
                  <a:lnTo>
                    <a:pt x="29064" y="455"/>
                  </a:lnTo>
                  <a:lnTo>
                    <a:pt x="28011" y="290"/>
                  </a:lnTo>
                  <a:lnTo>
                    <a:pt x="26896" y="145"/>
                  </a:lnTo>
                  <a:lnTo>
                    <a:pt x="25761" y="42"/>
                  </a:lnTo>
                  <a:lnTo>
                    <a:pt x="24543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"/>
            <p:cNvSpPr/>
            <p:nvPr/>
          </p:nvSpPr>
          <p:spPr>
            <a:xfrm>
              <a:off x="2417200" y="4084600"/>
              <a:ext cx="109425" cy="406675"/>
            </a:xfrm>
            <a:custGeom>
              <a:rect b="b" l="l" r="r" t="t"/>
              <a:pathLst>
                <a:path extrusionOk="0" h="16267" w="4377">
                  <a:moveTo>
                    <a:pt x="3943" y="1"/>
                  </a:moveTo>
                  <a:lnTo>
                    <a:pt x="3923" y="63"/>
                  </a:lnTo>
                  <a:lnTo>
                    <a:pt x="3923" y="207"/>
                  </a:lnTo>
                  <a:lnTo>
                    <a:pt x="3902" y="765"/>
                  </a:lnTo>
                  <a:lnTo>
                    <a:pt x="3902" y="1673"/>
                  </a:lnTo>
                  <a:lnTo>
                    <a:pt x="3902" y="2849"/>
                  </a:lnTo>
                  <a:lnTo>
                    <a:pt x="3943" y="4294"/>
                  </a:lnTo>
                  <a:lnTo>
                    <a:pt x="4005" y="5925"/>
                  </a:lnTo>
                  <a:lnTo>
                    <a:pt x="4067" y="7762"/>
                  </a:lnTo>
                  <a:lnTo>
                    <a:pt x="4129" y="9702"/>
                  </a:lnTo>
                  <a:lnTo>
                    <a:pt x="4150" y="11663"/>
                  </a:lnTo>
                  <a:lnTo>
                    <a:pt x="4129" y="12138"/>
                  </a:lnTo>
                  <a:lnTo>
                    <a:pt x="4129" y="12592"/>
                  </a:lnTo>
                  <a:lnTo>
                    <a:pt x="4088" y="13026"/>
                  </a:lnTo>
                  <a:lnTo>
                    <a:pt x="4026" y="13459"/>
                  </a:lnTo>
                  <a:lnTo>
                    <a:pt x="3943" y="13872"/>
                  </a:lnTo>
                  <a:lnTo>
                    <a:pt x="3819" y="14264"/>
                  </a:lnTo>
                  <a:lnTo>
                    <a:pt x="3654" y="14615"/>
                  </a:lnTo>
                  <a:lnTo>
                    <a:pt x="3469" y="14945"/>
                  </a:lnTo>
                  <a:lnTo>
                    <a:pt x="3241" y="15255"/>
                  </a:lnTo>
                  <a:lnTo>
                    <a:pt x="3014" y="15502"/>
                  </a:lnTo>
                  <a:lnTo>
                    <a:pt x="2746" y="15730"/>
                  </a:lnTo>
                  <a:lnTo>
                    <a:pt x="2622" y="15812"/>
                  </a:lnTo>
                  <a:lnTo>
                    <a:pt x="2478" y="15895"/>
                  </a:lnTo>
                  <a:lnTo>
                    <a:pt x="2189" y="16019"/>
                  </a:lnTo>
                  <a:lnTo>
                    <a:pt x="1900" y="16101"/>
                  </a:lnTo>
                  <a:lnTo>
                    <a:pt x="1631" y="16122"/>
                  </a:lnTo>
                  <a:lnTo>
                    <a:pt x="1384" y="16122"/>
                  </a:lnTo>
                  <a:lnTo>
                    <a:pt x="1136" y="16080"/>
                  </a:lnTo>
                  <a:lnTo>
                    <a:pt x="909" y="16039"/>
                  </a:lnTo>
                  <a:lnTo>
                    <a:pt x="723" y="15957"/>
                  </a:lnTo>
                  <a:lnTo>
                    <a:pt x="558" y="15874"/>
                  </a:lnTo>
                  <a:lnTo>
                    <a:pt x="414" y="15771"/>
                  </a:lnTo>
                  <a:lnTo>
                    <a:pt x="290" y="15688"/>
                  </a:lnTo>
                  <a:lnTo>
                    <a:pt x="125" y="15502"/>
                  </a:lnTo>
                  <a:lnTo>
                    <a:pt x="42" y="15399"/>
                  </a:lnTo>
                  <a:lnTo>
                    <a:pt x="1" y="15358"/>
                  </a:lnTo>
                  <a:lnTo>
                    <a:pt x="1" y="15358"/>
                  </a:lnTo>
                  <a:lnTo>
                    <a:pt x="21" y="15420"/>
                  </a:lnTo>
                  <a:lnTo>
                    <a:pt x="83" y="15544"/>
                  </a:lnTo>
                  <a:lnTo>
                    <a:pt x="166" y="15626"/>
                  </a:lnTo>
                  <a:lnTo>
                    <a:pt x="248" y="15730"/>
                  </a:lnTo>
                  <a:lnTo>
                    <a:pt x="352" y="15833"/>
                  </a:lnTo>
                  <a:lnTo>
                    <a:pt x="496" y="15957"/>
                  </a:lnTo>
                  <a:lnTo>
                    <a:pt x="661" y="16060"/>
                  </a:lnTo>
                  <a:lnTo>
                    <a:pt x="868" y="16142"/>
                  </a:lnTo>
                  <a:lnTo>
                    <a:pt x="1095" y="16204"/>
                  </a:lnTo>
                  <a:lnTo>
                    <a:pt x="1363" y="16266"/>
                  </a:lnTo>
                  <a:lnTo>
                    <a:pt x="1631" y="16266"/>
                  </a:lnTo>
                  <a:lnTo>
                    <a:pt x="1941" y="16246"/>
                  </a:lnTo>
                  <a:lnTo>
                    <a:pt x="2251" y="16184"/>
                  </a:lnTo>
                  <a:lnTo>
                    <a:pt x="2395" y="16122"/>
                  </a:lnTo>
                  <a:lnTo>
                    <a:pt x="2560" y="16060"/>
                  </a:lnTo>
                  <a:lnTo>
                    <a:pt x="2705" y="15977"/>
                  </a:lnTo>
                  <a:lnTo>
                    <a:pt x="2849" y="15874"/>
                  </a:lnTo>
                  <a:lnTo>
                    <a:pt x="3014" y="15771"/>
                  </a:lnTo>
                  <a:lnTo>
                    <a:pt x="3138" y="15647"/>
                  </a:lnTo>
                  <a:lnTo>
                    <a:pt x="3407" y="15379"/>
                  </a:lnTo>
                  <a:lnTo>
                    <a:pt x="3634" y="15069"/>
                  </a:lnTo>
                  <a:lnTo>
                    <a:pt x="3840" y="14718"/>
                  </a:lnTo>
                  <a:lnTo>
                    <a:pt x="4026" y="14326"/>
                  </a:lnTo>
                  <a:lnTo>
                    <a:pt x="4150" y="13934"/>
                  </a:lnTo>
                  <a:lnTo>
                    <a:pt x="4253" y="13500"/>
                  </a:lnTo>
                  <a:lnTo>
                    <a:pt x="4315" y="13046"/>
                  </a:lnTo>
                  <a:lnTo>
                    <a:pt x="4356" y="12592"/>
                  </a:lnTo>
                  <a:lnTo>
                    <a:pt x="4377" y="12138"/>
                  </a:lnTo>
                  <a:lnTo>
                    <a:pt x="4377" y="11663"/>
                  </a:lnTo>
                  <a:lnTo>
                    <a:pt x="4377" y="10693"/>
                  </a:lnTo>
                  <a:lnTo>
                    <a:pt x="4377" y="9702"/>
                  </a:lnTo>
                  <a:lnTo>
                    <a:pt x="4315" y="7741"/>
                  </a:lnTo>
                  <a:lnTo>
                    <a:pt x="4232" y="5925"/>
                  </a:lnTo>
                  <a:lnTo>
                    <a:pt x="4088" y="2849"/>
                  </a:lnTo>
                  <a:lnTo>
                    <a:pt x="4005" y="765"/>
                  </a:lnTo>
                  <a:lnTo>
                    <a:pt x="3964" y="207"/>
                  </a:lnTo>
                  <a:lnTo>
                    <a:pt x="3964" y="63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"/>
            <p:cNvSpPr/>
            <p:nvPr/>
          </p:nvSpPr>
          <p:spPr>
            <a:xfrm>
              <a:off x="2747975" y="4084600"/>
              <a:ext cx="109425" cy="406675"/>
            </a:xfrm>
            <a:custGeom>
              <a:rect b="b" l="l" r="r" t="t"/>
              <a:pathLst>
                <a:path extrusionOk="0" h="16267" w="4377">
                  <a:moveTo>
                    <a:pt x="3943" y="1"/>
                  </a:moveTo>
                  <a:lnTo>
                    <a:pt x="3923" y="63"/>
                  </a:lnTo>
                  <a:lnTo>
                    <a:pt x="3902" y="207"/>
                  </a:lnTo>
                  <a:lnTo>
                    <a:pt x="3881" y="765"/>
                  </a:lnTo>
                  <a:lnTo>
                    <a:pt x="3881" y="1673"/>
                  </a:lnTo>
                  <a:lnTo>
                    <a:pt x="3902" y="2849"/>
                  </a:lnTo>
                  <a:lnTo>
                    <a:pt x="3943" y="4294"/>
                  </a:lnTo>
                  <a:lnTo>
                    <a:pt x="3985" y="5925"/>
                  </a:lnTo>
                  <a:lnTo>
                    <a:pt x="4047" y="7762"/>
                  </a:lnTo>
                  <a:lnTo>
                    <a:pt x="4108" y="9702"/>
                  </a:lnTo>
                  <a:lnTo>
                    <a:pt x="4129" y="11663"/>
                  </a:lnTo>
                  <a:lnTo>
                    <a:pt x="4129" y="12138"/>
                  </a:lnTo>
                  <a:lnTo>
                    <a:pt x="4108" y="12592"/>
                  </a:lnTo>
                  <a:lnTo>
                    <a:pt x="4067" y="13026"/>
                  </a:lnTo>
                  <a:lnTo>
                    <a:pt x="4026" y="13459"/>
                  </a:lnTo>
                  <a:lnTo>
                    <a:pt x="3923" y="13872"/>
                  </a:lnTo>
                  <a:lnTo>
                    <a:pt x="3799" y="14264"/>
                  </a:lnTo>
                  <a:lnTo>
                    <a:pt x="3654" y="14615"/>
                  </a:lnTo>
                  <a:lnTo>
                    <a:pt x="3469" y="14945"/>
                  </a:lnTo>
                  <a:lnTo>
                    <a:pt x="3242" y="15255"/>
                  </a:lnTo>
                  <a:lnTo>
                    <a:pt x="3014" y="15502"/>
                  </a:lnTo>
                  <a:lnTo>
                    <a:pt x="2746" y="15730"/>
                  </a:lnTo>
                  <a:lnTo>
                    <a:pt x="2602" y="15812"/>
                  </a:lnTo>
                  <a:lnTo>
                    <a:pt x="2478" y="15895"/>
                  </a:lnTo>
                  <a:lnTo>
                    <a:pt x="2189" y="16019"/>
                  </a:lnTo>
                  <a:lnTo>
                    <a:pt x="1900" y="16101"/>
                  </a:lnTo>
                  <a:lnTo>
                    <a:pt x="1631" y="16122"/>
                  </a:lnTo>
                  <a:lnTo>
                    <a:pt x="1363" y="16122"/>
                  </a:lnTo>
                  <a:lnTo>
                    <a:pt x="1115" y="16080"/>
                  </a:lnTo>
                  <a:lnTo>
                    <a:pt x="909" y="16039"/>
                  </a:lnTo>
                  <a:lnTo>
                    <a:pt x="703" y="15957"/>
                  </a:lnTo>
                  <a:lnTo>
                    <a:pt x="538" y="15874"/>
                  </a:lnTo>
                  <a:lnTo>
                    <a:pt x="414" y="15771"/>
                  </a:lnTo>
                  <a:lnTo>
                    <a:pt x="290" y="15688"/>
                  </a:lnTo>
                  <a:lnTo>
                    <a:pt x="125" y="15502"/>
                  </a:lnTo>
                  <a:lnTo>
                    <a:pt x="42" y="15399"/>
                  </a:lnTo>
                  <a:lnTo>
                    <a:pt x="1" y="15358"/>
                  </a:lnTo>
                  <a:lnTo>
                    <a:pt x="1" y="15358"/>
                  </a:lnTo>
                  <a:lnTo>
                    <a:pt x="21" y="15420"/>
                  </a:lnTo>
                  <a:lnTo>
                    <a:pt x="83" y="15544"/>
                  </a:lnTo>
                  <a:lnTo>
                    <a:pt x="145" y="15626"/>
                  </a:lnTo>
                  <a:lnTo>
                    <a:pt x="228" y="15730"/>
                  </a:lnTo>
                  <a:lnTo>
                    <a:pt x="352" y="15833"/>
                  </a:lnTo>
                  <a:lnTo>
                    <a:pt x="496" y="15957"/>
                  </a:lnTo>
                  <a:lnTo>
                    <a:pt x="661" y="16060"/>
                  </a:lnTo>
                  <a:lnTo>
                    <a:pt x="868" y="16142"/>
                  </a:lnTo>
                  <a:lnTo>
                    <a:pt x="1095" y="16204"/>
                  </a:lnTo>
                  <a:lnTo>
                    <a:pt x="1363" y="16266"/>
                  </a:lnTo>
                  <a:lnTo>
                    <a:pt x="1631" y="16266"/>
                  </a:lnTo>
                  <a:lnTo>
                    <a:pt x="1920" y="16246"/>
                  </a:lnTo>
                  <a:lnTo>
                    <a:pt x="2230" y="16184"/>
                  </a:lnTo>
                  <a:lnTo>
                    <a:pt x="2395" y="16122"/>
                  </a:lnTo>
                  <a:lnTo>
                    <a:pt x="2540" y="16060"/>
                  </a:lnTo>
                  <a:lnTo>
                    <a:pt x="2705" y="15977"/>
                  </a:lnTo>
                  <a:lnTo>
                    <a:pt x="2849" y="15874"/>
                  </a:lnTo>
                  <a:lnTo>
                    <a:pt x="2994" y="15771"/>
                  </a:lnTo>
                  <a:lnTo>
                    <a:pt x="3138" y="15647"/>
                  </a:lnTo>
                  <a:lnTo>
                    <a:pt x="3407" y="15379"/>
                  </a:lnTo>
                  <a:lnTo>
                    <a:pt x="3634" y="15069"/>
                  </a:lnTo>
                  <a:lnTo>
                    <a:pt x="3840" y="14718"/>
                  </a:lnTo>
                  <a:lnTo>
                    <a:pt x="4005" y="14326"/>
                  </a:lnTo>
                  <a:lnTo>
                    <a:pt x="4150" y="13934"/>
                  </a:lnTo>
                  <a:lnTo>
                    <a:pt x="4232" y="13500"/>
                  </a:lnTo>
                  <a:lnTo>
                    <a:pt x="4315" y="13046"/>
                  </a:lnTo>
                  <a:lnTo>
                    <a:pt x="4356" y="12592"/>
                  </a:lnTo>
                  <a:lnTo>
                    <a:pt x="4377" y="12138"/>
                  </a:lnTo>
                  <a:lnTo>
                    <a:pt x="4377" y="11663"/>
                  </a:lnTo>
                  <a:lnTo>
                    <a:pt x="4377" y="10693"/>
                  </a:lnTo>
                  <a:lnTo>
                    <a:pt x="4356" y="9702"/>
                  </a:lnTo>
                  <a:lnTo>
                    <a:pt x="4294" y="7741"/>
                  </a:lnTo>
                  <a:lnTo>
                    <a:pt x="4212" y="5925"/>
                  </a:lnTo>
                  <a:lnTo>
                    <a:pt x="4067" y="2849"/>
                  </a:lnTo>
                  <a:lnTo>
                    <a:pt x="3985" y="765"/>
                  </a:lnTo>
                  <a:lnTo>
                    <a:pt x="3964" y="207"/>
                  </a:lnTo>
                  <a:lnTo>
                    <a:pt x="3943" y="63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"/>
            <p:cNvSpPr/>
            <p:nvPr/>
          </p:nvSpPr>
          <p:spPr>
            <a:xfrm>
              <a:off x="2564275" y="4370500"/>
              <a:ext cx="692550" cy="375175"/>
            </a:xfrm>
            <a:custGeom>
              <a:rect b="b" l="l" r="r" t="t"/>
              <a:pathLst>
                <a:path extrusionOk="0" h="15007" w="27702">
                  <a:moveTo>
                    <a:pt x="27701" y="0"/>
                  </a:moveTo>
                  <a:lnTo>
                    <a:pt x="27660" y="83"/>
                  </a:lnTo>
                  <a:lnTo>
                    <a:pt x="27557" y="310"/>
                  </a:lnTo>
                  <a:lnTo>
                    <a:pt x="27391" y="681"/>
                  </a:lnTo>
                  <a:lnTo>
                    <a:pt x="27288" y="929"/>
                  </a:lnTo>
                  <a:lnTo>
                    <a:pt x="27164" y="1218"/>
                  </a:lnTo>
                  <a:lnTo>
                    <a:pt x="26855" y="1858"/>
                  </a:lnTo>
                  <a:lnTo>
                    <a:pt x="26442" y="2601"/>
                  </a:lnTo>
                  <a:lnTo>
                    <a:pt x="25947" y="3427"/>
                  </a:lnTo>
                  <a:lnTo>
                    <a:pt x="25658" y="3860"/>
                  </a:lnTo>
                  <a:lnTo>
                    <a:pt x="25348" y="4335"/>
                  </a:lnTo>
                  <a:lnTo>
                    <a:pt x="25018" y="4810"/>
                  </a:lnTo>
                  <a:lnTo>
                    <a:pt x="24646" y="5284"/>
                  </a:lnTo>
                  <a:lnTo>
                    <a:pt x="24233" y="5780"/>
                  </a:lnTo>
                  <a:lnTo>
                    <a:pt x="23821" y="6296"/>
                  </a:lnTo>
                  <a:lnTo>
                    <a:pt x="23346" y="6791"/>
                  </a:lnTo>
                  <a:lnTo>
                    <a:pt x="22871" y="7307"/>
                  </a:lnTo>
                  <a:lnTo>
                    <a:pt x="22355" y="7803"/>
                  </a:lnTo>
                  <a:lnTo>
                    <a:pt x="21798" y="8319"/>
                  </a:lnTo>
                  <a:lnTo>
                    <a:pt x="21220" y="8814"/>
                  </a:lnTo>
                  <a:lnTo>
                    <a:pt x="20621" y="9309"/>
                  </a:lnTo>
                  <a:lnTo>
                    <a:pt x="19981" y="9805"/>
                  </a:lnTo>
                  <a:lnTo>
                    <a:pt x="19321" y="10280"/>
                  </a:lnTo>
                  <a:lnTo>
                    <a:pt x="18619" y="10734"/>
                  </a:lnTo>
                  <a:lnTo>
                    <a:pt x="17917" y="11167"/>
                  </a:lnTo>
                  <a:lnTo>
                    <a:pt x="17174" y="11580"/>
                  </a:lnTo>
                  <a:lnTo>
                    <a:pt x="16390" y="11993"/>
                  </a:lnTo>
                  <a:lnTo>
                    <a:pt x="15626" y="12364"/>
                  </a:lnTo>
                  <a:lnTo>
                    <a:pt x="14842" y="12715"/>
                  </a:lnTo>
                  <a:lnTo>
                    <a:pt x="14057" y="13045"/>
                  </a:lnTo>
                  <a:lnTo>
                    <a:pt x="13294" y="13334"/>
                  </a:lnTo>
                  <a:lnTo>
                    <a:pt x="12509" y="13603"/>
                  </a:lnTo>
                  <a:lnTo>
                    <a:pt x="11766" y="13850"/>
                  </a:lnTo>
                  <a:lnTo>
                    <a:pt x="11002" y="14057"/>
                  </a:lnTo>
                  <a:lnTo>
                    <a:pt x="10259" y="14243"/>
                  </a:lnTo>
                  <a:lnTo>
                    <a:pt x="9537" y="14387"/>
                  </a:lnTo>
                  <a:lnTo>
                    <a:pt x="8814" y="14511"/>
                  </a:lnTo>
                  <a:lnTo>
                    <a:pt x="8113" y="14614"/>
                  </a:lnTo>
                  <a:lnTo>
                    <a:pt x="7431" y="14676"/>
                  </a:lnTo>
                  <a:lnTo>
                    <a:pt x="6771" y="14738"/>
                  </a:lnTo>
                  <a:lnTo>
                    <a:pt x="6152" y="14779"/>
                  </a:lnTo>
                  <a:lnTo>
                    <a:pt x="4954" y="14821"/>
                  </a:lnTo>
                  <a:lnTo>
                    <a:pt x="3860" y="14821"/>
                  </a:lnTo>
                  <a:lnTo>
                    <a:pt x="2890" y="14800"/>
                  </a:lnTo>
                  <a:lnTo>
                    <a:pt x="1322" y="14738"/>
                  </a:lnTo>
                  <a:lnTo>
                    <a:pt x="351" y="14717"/>
                  </a:lnTo>
                  <a:lnTo>
                    <a:pt x="1" y="14717"/>
                  </a:lnTo>
                  <a:lnTo>
                    <a:pt x="83" y="14738"/>
                  </a:lnTo>
                  <a:lnTo>
                    <a:pt x="331" y="14759"/>
                  </a:lnTo>
                  <a:lnTo>
                    <a:pt x="1322" y="14841"/>
                  </a:lnTo>
                  <a:lnTo>
                    <a:pt x="2870" y="14944"/>
                  </a:lnTo>
                  <a:lnTo>
                    <a:pt x="3860" y="14986"/>
                  </a:lnTo>
                  <a:lnTo>
                    <a:pt x="4954" y="15006"/>
                  </a:lnTo>
                  <a:lnTo>
                    <a:pt x="6152" y="14965"/>
                  </a:lnTo>
                  <a:lnTo>
                    <a:pt x="6792" y="14944"/>
                  </a:lnTo>
                  <a:lnTo>
                    <a:pt x="7452" y="14883"/>
                  </a:lnTo>
                  <a:lnTo>
                    <a:pt x="8133" y="14821"/>
                  </a:lnTo>
                  <a:lnTo>
                    <a:pt x="8856" y="14738"/>
                  </a:lnTo>
                  <a:lnTo>
                    <a:pt x="9578" y="14614"/>
                  </a:lnTo>
                  <a:lnTo>
                    <a:pt x="10301" y="14449"/>
                  </a:lnTo>
                  <a:lnTo>
                    <a:pt x="11064" y="14284"/>
                  </a:lnTo>
                  <a:lnTo>
                    <a:pt x="11828" y="14077"/>
                  </a:lnTo>
                  <a:lnTo>
                    <a:pt x="12592" y="13830"/>
                  </a:lnTo>
                  <a:lnTo>
                    <a:pt x="13376" y="13561"/>
                  </a:lnTo>
                  <a:lnTo>
                    <a:pt x="14160" y="13272"/>
                  </a:lnTo>
                  <a:lnTo>
                    <a:pt x="14945" y="12942"/>
                  </a:lnTo>
                  <a:lnTo>
                    <a:pt x="15729" y="12591"/>
                  </a:lnTo>
                  <a:lnTo>
                    <a:pt x="16514" y="12220"/>
                  </a:lnTo>
                  <a:lnTo>
                    <a:pt x="17277" y="11807"/>
                  </a:lnTo>
                  <a:lnTo>
                    <a:pt x="18041" y="11373"/>
                  </a:lnTo>
                  <a:lnTo>
                    <a:pt x="18763" y="10940"/>
                  </a:lnTo>
                  <a:lnTo>
                    <a:pt x="19465" y="10465"/>
                  </a:lnTo>
                  <a:lnTo>
                    <a:pt x="20126" y="9991"/>
                  </a:lnTo>
                  <a:lnTo>
                    <a:pt x="20766" y="9495"/>
                  </a:lnTo>
                  <a:lnTo>
                    <a:pt x="21364" y="9000"/>
                  </a:lnTo>
                  <a:lnTo>
                    <a:pt x="21963" y="8484"/>
                  </a:lnTo>
                  <a:lnTo>
                    <a:pt x="22500" y="7968"/>
                  </a:lnTo>
                  <a:lnTo>
                    <a:pt x="23016" y="7452"/>
                  </a:lnTo>
                  <a:lnTo>
                    <a:pt x="23511" y="6936"/>
                  </a:lnTo>
                  <a:lnTo>
                    <a:pt x="23965" y="6420"/>
                  </a:lnTo>
                  <a:lnTo>
                    <a:pt x="24398" y="5924"/>
                  </a:lnTo>
                  <a:lnTo>
                    <a:pt x="24791" y="5408"/>
                  </a:lnTo>
                  <a:lnTo>
                    <a:pt x="25162" y="4913"/>
                  </a:lnTo>
                  <a:lnTo>
                    <a:pt x="25492" y="4438"/>
                  </a:lnTo>
                  <a:lnTo>
                    <a:pt x="25802" y="3963"/>
                  </a:lnTo>
                  <a:lnTo>
                    <a:pt x="26091" y="3509"/>
                  </a:lnTo>
                  <a:lnTo>
                    <a:pt x="26566" y="2663"/>
                  </a:lnTo>
                  <a:lnTo>
                    <a:pt x="26958" y="1899"/>
                  </a:lnTo>
                  <a:lnTo>
                    <a:pt x="27247" y="1239"/>
                  </a:lnTo>
                  <a:lnTo>
                    <a:pt x="27371" y="970"/>
                  </a:lnTo>
                  <a:lnTo>
                    <a:pt x="27453" y="723"/>
                  </a:lnTo>
                  <a:lnTo>
                    <a:pt x="27598" y="330"/>
                  </a:lnTo>
                  <a:lnTo>
                    <a:pt x="27680" y="83"/>
                  </a:lnTo>
                  <a:lnTo>
                    <a:pt x="2770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"/>
            <p:cNvSpPr/>
            <p:nvPr/>
          </p:nvSpPr>
          <p:spPr>
            <a:xfrm>
              <a:off x="2390375" y="4039725"/>
              <a:ext cx="118200" cy="279200"/>
            </a:xfrm>
            <a:custGeom>
              <a:rect b="b" l="l" r="r" t="t"/>
              <a:pathLst>
                <a:path extrusionOk="0" h="11168" w="4728">
                  <a:moveTo>
                    <a:pt x="2766" y="0"/>
                  </a:moveTo>
                  <a:lnTo>
                    <a:pt x="2498" y="21"/>
                  </a:lnTo>
                  <a:lnTo>
                    <a:pt x="2209" y="83"/>
                  </a:lnTo>
                  <a:lnTo>
                    <a:pt x="1920" y="186"/>
                  </a:lnTo>
                  <a:lnTo>
                    <a:pt x="1631" y="310"/>
                  </a:lnTo>
                  <a:lnTo>
                    <a:pt x="1363" y="475"/>
                  </a:lnTo>
                  <a:lnTo>
                    <a:pt x="1094" y="681"/>
                  </a:lnTo>
                  <a:lnTo>
                    <a:pt x="847" y="929"/>
                  </a:lnTo>
                  <a:lnTo>
                    <a:pt x="620" y="1197"/>
                  </a:lnTo>
                  <a:lnTo>
                    <a:pt x="434" y="1507"/>
                  </a:lnTo>
                  <a:lnTo>
                    <a:pt x="269" y="1837"/>
                  </a:lnTo>
                  <a:lnTo>
                    <a:pt x="166" y="2188"/>
                  </a:lnTo>
                  <a:lnTo>
                    <a:pt x="83" y="2560"/>
                  </a:lnTo>
                  <a:lnTo>
                    <a:pt x="42" y="2952"/>
                  </a:lnTo>
                  <a:lnTo>
                    <a:pt x="21" y="3323"/>
                  </a:lnTo>
                  <a:lnTo>
                    <a:pt x="0" y="3716"/>
                  </a:lnTo>
                  <a:lnTo>
                    <a:pt x="42" y="6626"/>
                  </a:lnTo>
                  <a:lnTo>
                    <a:pt x="104" y="8979"/>
                  </a:lnTo>
                  <a:lnTo>
                    <a:pt x="145" y="10589"/>
                  </a:lnTo>
                  <a:lnTo>
                    <a:pt x="186" y="11023"/>
                  </a:lnTo>
                  <a:lnTo>
                    <a:pt x="186" y="11126"/>
                  </a:lnTo>
                  <a:lnTo>
                    <a:pt x="207" y="11167"/>
                  </a:lnTo>
                  <a:lnTo>
                    <a:pt x="228" y="11126"/>
                  </a:lnTo>
                  <a:lnTo>
                    <a:pt x="228" y="11023"/>
                  </a:lnTo>
                  <a:lnTo>
                    <a:pt x="248" y="10589"/>
                  </a:lnTo>
                  <a:lnTo>
                    <a:pt x="269" y="8979"/>
                  </a:lnTo>
                  <a:lnTo>
                    <a:pt x="269" y="6626"/>
                  </a:lnTo>
                  <a:lnTo>
                    <a:pt x="269" y="3716"/>
                  </a:lnTo>
                  <a:lnTo>
                    <a:pt x="269" y="3344"/>
                  </a:lnTo>
                  <a:lnTo>
                    <a:pt x="289" y="2972"/>
                  </a:lnTo>
                  <a:lnTo>
                    <a:pt x="331" y="2601"/>
                  </a:lnTo>
                  <a:lnTo>
                    <a:pt x="393" y="2250"/>
                  </a:lnTo>
                  <a:lnTo>
                    <a:pt x="496" y="1920"/>
                  </a:lnTo>
                  <a:lnTo>
                    <a:pt x="640" y="1610"/>
                  </a:lnTo>
                  <a:lnTo>
                    <a:pt x="805" y="1321"/>
                  </a:lnTo>
                  <a:lnTo>
                    <a:pt x="1012" y="1073"/>
                  </a:lnTo>
                  <a:lnTo>
                    <a:pt x="1239" y="846"/>
                  </a:lnTo>
                  <a:lnTo>
                    <a:pt x="1487" y="661"/>
                  </a:lnTo>
                  <a:lnTo>
                    <a:pt x="1734" y="496"/>
                  </a:lnTo>
                  <a:lnTo>
                    <a:pt x="2003" y="372"/>
                  </a:lnTo>
                  <a:lnTo>
                    <a:pt x="2271" y="268"/>
                  </a:lnTo>
                  <a:lnTo>
                    <a:pt x="2519" y="207"/>
                  </a:lnTo>
                  <a:lnTo>
                    <a:pt x="2787" y="186"/>
                  </a:lnTo>
                  <a:lnTo>
                    <a:pt x="3035" y="165"/>
                  </a:lnTo>
                  <a:lnTo>
                    <a:pt x="3262" y="207"/>
                  </a:lnTo>
                  <a:lnTo>
                    <a:pt x="3489" y="248"/>
                  </a:lnTo>
                  <a:lnTo>
                    <a:pt x="3695" y="310"/>
                  </a:lnTo>
                  <a:lnTo>
                    <a:pt x="3881" y="392"/>
                  </a:lnTo>
                  <a:lnTo>
                    <a:pt x="4025" y="496"/>
                  </a:lnTo>
                  <a:lnTo>
                    <a:pt x="4170" y="578"/>
                  </a:lnTo>
                  <a:lnTo>
                    <a:pt x="4294" y="681"/>
                  </a:lnTo>
                  <a:lnTo>
                    <a:pt x="4397" y="784"/>
                  </a:lnTo>
                  <a:lnTo>
                    <a:pt x="4542" y="991"/>
                  </a:lnTo>
                  <a:lnTo>
                    <a:pt x="4645" y="1135"/>
                  </a:lnTo>
                  <a:lnTo>
                    <a:pt x="4707" y="1239"/>
                  </a:lnTo>
                  <a:lnTo>
                    <a:pt x="4727" y="1259"/>
                  </a:lnTo>
                  <a:lnTo>
                    <a:pt x="4727" y="1218"/>
                  </a:lnTo>
                  <a:lnTo>
                    <a:pt x="4686" y="1115"/>
                  </a:lnTo>
                  <a:lnTo>
                    <a:pt x="4603" y="950"/>
                  </a:lnTo>
                  <a:lnTo>
                    <a:pt x="4562" y="846"/>
                  </a:lnTo>
                  <a:lnTo>
                    <a:pt x="4480" y="723"/>
                  </a:lnTo>
                  <a:lnTo>
                    <a:pt x="4376" y="619"/>
                  </a:lnTo>
                  <a:lnTo>
                    <a:pt x="4253" y="496"/>
                  </a:lnTo>
                  <a:lnTo>
                    <a:pt x="4108" y="372"/>
                  </a:lnTo>
                  <a:lnTo>
                    <a:pt x="3943" y="268"/>
                  </a:lnTo>
                  <a:lnTo>
                    <a:pt x="3737" y="165"/>
                  </a:lnTo>
                  <a:lnTo>
                    <a:pt x="3530" y="83"/>
                  </a:lnTo>
                  <a:lnTo>
                    <a:pt x="3303" y="41"/>
                  </a:lnTo>
                  <a:lnTo>
                    <a:pt x="30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"/>
            <p:cNvSpPr/>
            <p:nvPr/>
          </p:nvSpPr>
          <p:spPr>
            <a:xfrm>
              <a:off x="2724250" y="4099050"/>
              <a:ext cx="6725" cy="281275"/>
            </a:xfrm>
            <a:custGeom>
              <a:rect b="b" l="l" r="r" t="t"/>
              <a:pathLst>
                <a:path extrusionOk="0" h="11251" w="269">
                  <a:moveTo>
                    <a:pt x="145" y="1"/>
                  </a:moveTo>
                  <a:lnTo>
                    <a:pt x="124" y="22"/>
                  </a:lnTo>
                  <a:lnTo>
                    <a:pt x="104" y="104"/>
                  </a:lnTo>
                  <a:lnTo>
                    <a:pt x="83" y="434"/>
                  </a:lnTo>
                  <a:lnTo>
                    <a:pt x="42" y="1652"/>
                  </a:lnTo>
                  <a:lnTo>
                    <a:pt x="21" y="3427"/>
                  </a:lnTo>
                  <a:lnTo>
                    <a:pt x="0" y="5636"/>
                  </a:lnTo>
                  <a:lnTo>
                    <a:pt x="21" y="7824"/>
                  </a:lnTo>
                  <a:lnTo>
                    <a:pt x="42" y="9620"/>
                  </a:lnTo>
                  <a:lnTo>
                    <a:pt x="83" y="10817"/>
                  </a:lnTo>
                  <a:lnTo>
                    <a:pt x="104" y="11147"/>
                  </a:lnTo>
                  <a:lnTo>
                    <a:pt x="124" y="11230"/>
                  </a:lnTo>
                  <a:lnTo>
                    <a:pt x="145" y="11250"/>
                  </a:lnTo>
                  <a:lnTo>
                    <a:pt x="145" y="11230"/>
                  </a:lnTo>
                  <a:lnTo>
                    <a:pt x="165" y="11147"/>
                  </a:lnTo>
                  <a:lnTo>
                    <a:pt x="186" y="10817"/>
                  </a:lnTo>
                  <a:lnTo>
                    <a:pt x="227" y="9620"/>
                  </a:lnTo>
                  <a:lnTo>
                    <a:pt x="248" y="7824"/>
                  </a:lnTo>
                  <a:lnTo>
                    <a:pt x="269" y="5636"/>
                  </a:lnTo>
                  <a:lnTo>
                    <a:pt x="248" y="3427"/>
                  </a:lnTo>
                  <a:lnTo>
                    <a:pt x="227" y="1652"/>
                  </a:lnTo>
                  <a:lnTo>
                    <a:pt x="186" y="434"/>
                  </a:lnTo>
                  <a:lnTo>
                    <a:pt x="165" y="104"/>
                  </a:lnTo>
                  <a:lnTo>
                    <a:pt x="145" y="22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"/>
            <p:cNvSpPr/>
            <p:nvPr/>
          </p:nvSpPr>
          <p:spPr>
            <a:xfrm>
              <a:off x="2114300" y="3826075"/>
              <a:ext cx="512950" cy="419050"/>
            </a:xfrm>
            <a:custGeom>
              <a:rect b="b" l="l" r="r" t="t"/>
              <a:pathLst>
                <a:path extrusionOk="0" h="16762" w="20518">
                  <a:moveTo>
                    <a:pt x="18763" y="1"/>
                  </a:moveTo>
                  <a:lnTo>
                    <a:pt x="18041" y="42"/>
                  </a:lnTo>
                  <a:lnTo>
                    <a:pt x="17215" y="124"/>
                  </a:lnTo>
                  <a:lnTo>
                    <a:pt x="16286" y="248"/>
                  </a:lnTo>
                  <a:lnTo>
                    <a:pt x="15791" y="352"/>
                  </a:lnTo>
                  <a:lnTo>
                    <a:pt x="15275" y="455"/>
                  </a:lnTo>
                  <a:lnTo>
                    <a:pt x="14738" y="579"/>
                  </a:lnTo>
                  <a:lnTo>
                    <a:pt x="14181" y="723"/>
                  </a:lnTo>
                  <a:lnTo>
                    <a:pt x="13624" y="888"/>
                  </a:lnTo>
                  <a:lnTo>
                    <a:pt x="13046" y="1074"/>
                  </a:lnTo>
                  <a:lnTo>
                    <a:pt x="12447" y="1301"/>
                  </a:lnTo>
                  <a:lnTo>
                    <a:pt x="11848" y="1528"/>
                  </a:lnTo>
                  <a:lnTo>
                    <a:pt x="11250" y="1796"/>
                  </a:lnTo>
                  <a:lnTo>
                    <a:pt x="10651" y="2085"/>
                  </a:lnTo>
                  <a:lnTo>
                    <a:pt x="10032" y="2416"/>
                  </a:lnTo>
                  <a:lnTo>
                    <a:pt x="9413" y="2746"/>
                  </a:lnTo>
                  <a:lnTo>
                    <a:pt x="8814" y="3117"/>
                  </a:lnTo>
                  <a:lnTo>
                    <a:pt x="8195" y="3530"/>
                  </a:lnTo>
                  <a:lnTo>
                    <a:pt x="7596" y="3964"/>
                  </a:lnTo>
                  <a:lnTo>
                    <a:pt x="7018" y="4418"/>
                  </a:lnTo>
                  <a:lnTo>
                    <a:pt x="6440" y="4913"/>
                  </a:lnTo>
                  <a:lnTo>
                    <a:pt x="5883" y="5409"/>
                  </a:lnTo>
                  <a:lnTo>
                    <a:pt x="5367" y="5925"/>
                  </a:lnTo>
                  <a:lnTo>
                    <a:pt x="4892" y="6441"/>
                  </a:lnTo>
                  <a:lnTo>
                    <a:pt x="4418" y="6977"/>
                  </a:lnTo>
                  <a:lnTo>
                    <a:pt x="3984" y="7514"/>
                  </a:lnTo>
                  <a:lnTo>
                    <a:pt x="3571" y="8051"/>
                  </a:lnTo>
                  <a:lnTo>
                    <a:pt x="3200" y="8587"/>
                  </a:lnTo>
                  <a:lnTo>
                    <a:pt x="2849" y="9124"/>
                  </a:lnTo>
                  <a:lnTo>
                    <a:pt x="2519" y="9661"/>
                  </a:lnTo>
                  <a:lnTo>
                    <a:pt x="2209" y="10177"/>
                  </a:lnTo>
                  <a:lnTo>
                    <a:pt x="1920" y="10693"/>
                  </a:lnTo>
                  <a:lnTo>
                    <a:pt x="1672" y="11209"/>
                  </a:lnTo>
                  <a:lnTo>
                    <a:pt x="1445" y="11704"/>
                  </a:lnTo>
                  <a:lnTo>
                    <a:pt x="1239" y="12200"/>
                  </a:lnTo>
                  <a:lnTo>
                    <a:pt x="1053" y="12654"/>
                  </a:lnTo>
                  <a:lnTo>
                    <a:pt x="743" y="13541"/>
                  </a:lnTo>
                  <a:lnTo>
                    <a:pt x="496" y="14346"/>
                  </a:lnTo>
                  <a:lnTo>
                    <a:pt x="310" y="15048"/>
                  </a:lnTo>
                  <a:lnTo>
                    <a:pt x="166" y="15647"/>
                  </a:lnTo>
                  <a:lnTo>
                    <a:pt x="83" y="16121"/>
                  </a:lnTo>
                  <a:lnTo>
                    <a:pt x="21" y="16472"/>
                  </a:lnTo>
                  <a:lnTo>
                    <a:pt x="0" y="16699"/>
                  </a:lnTo>
                  <a:lnTo>
                    <a:pt x="0" y="16761"/>
                  </a:lnTo>
                  <a:lnTo>
                    <a:pt x="21" y="16699"/>
                  </a:lnTo>
                  <a:lnTo>
                    <a:pt x="83" y="16493"/>
                  </a:lnTo>
                  <a:lnTo>
                    <a:pt x="145" y="16142"/>
                  </a:lnTo>
                  <a:lnTo>
                    <a:pt x="269" y="15667"/>
                  </a:lnTo>
                  <a:lnTo>
                    <a:pt x="413" y="15069"/>
                  </a:lnTo>
                  <a:lnTo>
                    <a:pt x="620" y="14388"/>
                  </a:lnTo>
                  <a:lnTo>
                    <a:pt x="888" y="13603"/>
                  </a:lnTo>
                  <a:lnTo>
                    <a:pt x="1218" y="12736"/>
                  </a:lnTo>
                  <a:lnTo>
                    <a:pt x="1404" y="12262"/>
                  </a:lnTo>
                  <a:lnTo>
                    <a:pt x="1610" y="11787"/>
                  </a:lnTo>
                  <a:lnTo>
                    <a:pt x="1858" y="11291"/>
                  </a:lnTo>
                  <a:lnTo>
                    <a:pt x="2106" y="10796"/>
                  </a:lnTo>
                  <a:lnTo>
                    <a:pt x="2395" y="10280"/>
                  </a:lnTo>
                  <a:lnTo>
                    <a:pt x="2704" y="9764"/>
                  </a:lnTo>
                  <a:lnTo>
                    <a:pt x="3035" y="9248"/>
                  </a:lnTo>
                  <a:lnTo>
                    <a:pt x="3386" y="8711"/>
                  </a:lnTo>
                  <a:lnTo>
                    <a:pt x="3778" y="8175"/>
                  </a:lnTo>
                  <a:lnTo>
                    <a:pt x="4170" y="7659"/>
                  </a:lnTo>
                  <a:lnTo>
                    <a:pt x="4603" y="7122"/>
                  </a:lnTo>
                  <a:lnTo>
                    <a:pt x="5057" y="6606"/>
                  </a:lnTo>
                  <a:lnTo>
                    <a:pt x="5553" y="6090"/>
                  </a:lnTo>
                  <a:lnTo>
                    <a:pt x="6069" y="5594"/>
                  </a:lnTo>
                  <a:lnTo>
                    <a:pt x="6606" y="5099"/>
                  </a:lnTo>
                  <a:lnTo>
                    <a:pt x="7163" y="4604"/>
                  </a:lnTo>
                  <a:lnTo>
                    <a:pt x="7741" y="4150"/>
                  </a:lnTo>
                  <a:lnTo>
                    <a:pt x="8339" y="3737"/>
                  </a:lnTo>
                  <a:lnTo>
                    <a:pt x="8938" y="3324"/>
                  </a:lnTo>
                  <a:lnTo>
                    <a:pt x="9537" y="2952"/>
                  </a:lnTo>
                  <a:lnTo>
                    <a:pt x="10156" y="2622"/>
                  </a:lnTo>
                  <a:lnTo>
                    <a:pt x="10754" y="2292"/>
                  </a:lnTo>
                  <a:lnTo>
                    <a:pt x="11353" y="2003"/>
                  </a:lnTo>
                  <a:lnTo>
                    <a:pt x="11952" y="1735"/>
                  </a:lnTo>
                  <a:lnTo>
                    <a:pt x="12530" y="1507"/>
                  </a:lnTo>
                  <a:lnTo>
                    <a:pt x="13108" y="1280"/>
                  </a:lnTo>
                  <a:lnTo>
                    <a:pt x="13686" y="1095"/>
                  </a:lnTo>
                  <a:lnTo>
                    <a:pt x="14243" y="909"/>
                  </a:lnTo>
                  <a:lnTo>
                    <a:pt x="14780" y="764"/>
                  </a:lnTo>
                  <a:lnTo>
                    <a:pt x="15316" y="641"/>
                  </a:lnTo>
                  <a:lnTo>
                    <a:pt x="15832" y="517"/>
                  </a:lnTo>
                  <a:lnTo>
                    <a:pt x="16307" y="434"/>
                  </a:lnTo>
                  <a:lnTo>
                    <a:pt x="17236" y="290"/>
                  </a:lnTo>
                  <a:lnTo>
                    <a:pt x="18061" y="186"/>
                  </a:lnTo>
                  <a:lnTo>
                    <a:pt x="18784" y="124"/>
                  </a:lnTo>
                  <a:lnTo>
                    <a:pt x="19383" y="104"/>
                  </a:lnTo>
                  <a:lnTo>
                    <a:pt x="19878" y="83"/>
                  </a:lnTo>
                  <a:lnTo>
                    <a:pt x="20229" y="83"/>
                  </a:lnTo>
                  <a:lnTo>
                    <a:pt x="20435" y="63"/>
                  </a:lnTo>
                  <a:lnTo>
                    <a:pt x="20518" y="63"/>
                  </a:lnTo>
                  <a:lnTo>
                    <a:pt x="20435" y="42"/>
                  </a:lnTo>
                  <a:lnTo>
                    <a:pt x="20229" y="21"/>
                  </a:lnTo>
                  <a:lnTo>
                    <a:pt x="198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"/>
            <p:cNvSpPr/>
            <p:nvPr/>
          </p:nvSpPr>
          <p:spPr>
            <a:xfrm>
              <a:off x="2215950" y="3218200"/>
              <a:ext cx="98600" cy="682725"/>
            </a:xfrm>
            <a:custGeom>
              <a:rect b="b" l="l" r="r" t="t"/>
              <a:pathLst>
                <a:path extrusionOk="0" h="27309" w="3944">
                  <a:moveTo>
                    <a:pt x="3943" y="0"/>
                  </a:moveTo>
                  <a:lnTo>
                    <a:pt x="3902" y="62"/>
                  </a:lnTo>
                  <a:lnTo>
                    <a:pt x="3819" y="248"/>
                  </a:lnTo>
                  <a:lnTo>
                    <a:pt x="3468" y="991"/>
                  </a:lnTo>
                  <a:lnTo>
                    <a:pt x="3241" y="1528"/>
                  </a:lnTo>
                  <a:lnTo>
                    <a:pt x="2973" y="2188"/>
                  </a:lnTo>
                  <a:lnTo>
                    <a:pt x="2684" y="2931"/>
                  </a:lnTo>
                  <a:lnTo>
                    <a:pt x="2519" y="3344"/>
                  </a:lnTo>
                  <a:lnTo>
                    <a:pt x="2374" y="3778"/>
                  </a:lnTo>
                  <a:lnTo>
                    <a:pt x="2065" y="4727"/>
                  </a:lnTo>
                  <a:lnTo>
                    <a:pt x="1900" y="5222"/>
                  </a:lnTo>
                  <a:lnTo>
                    <a:pt x="1755" y="5759"/>
                  </a:lnTo>
                  <a:lnTo>
                    <a:pt x="1590" y="6296"/>
                  </a:lnTo>
                  <a:lnTo>
                    <a:pt x="1446" y="6874"/>
                  </a:lnTo>
                  <a:lnTo>
                    <a:pt x="1136" y="8050"/>
                  </a:lnTo>
                  <a:lnTo>
                    <a:pt x="868" y="9309"/>
                  </a:lnTo>
                  <a:lnTo>
                    <a:pt x="620" y="10630"/>
                  </a:lnTo>
                  <a:lnTo>
                    <a:pt x="414" y="11993"/>
                  </a:lnTo>
                  <a:lnTo>
                    <a:pt x="228" y="13417"/>
                  </a:lnTo>
                  <a:lnTo>
                    <a:pt x="125" y="14841"/>
                  </a:lnTo>
                  <a:lnTo>
                    <a:pt x="42" y="16224"/>
                  </a:lnTo>
                  <a:lnTo>
                    <a:pt x="1" y="17566"/>
                  </a:lnTo>
                  <a:lnTo>
                    <a:pt x="21" y="18866"/>
                  </a:lnTo>
                  <a:lnTo>
                    <a:pt x="63" y="20084"/>
                  </a:lnTo>
                  <a:lnTo>
                    <a:pt x="83" y="20662"/>
                  </a:lnTo>
                  <a:lnTo>
                    <a:pt x="145" y="21240"/>
                  </a:lnTo>
                  <a:lnTo>
                    <a:pt x="186" y="21777"/>
                  </a:lnTo>
                  <a:lnTo>
                    <a:pt x="228" y="22293"/>
                  </a:lnTo>
                  <a:lnTo>
                    <a:pt x="352" y="23284"/>
                  </a:lnTo>
                  <a:lnTo>
                    <a:pt x="414" y="23758"/>
                  </a:lnTo>
                  <a:lnTo>
                    <a:pt x="475" y="24192"/>
                  </a:lnTo>
                  <a:lnTo>
                    <a:pt x="599" y="24976"/>
                  </a:lnTo>
                  <a:lnTo>
                    <a:pt x="723" y="25657"/>
                  </a:lnTo>
                  <a:lnTo>
                    <a:pt x="847" y="26235"/>
                  </a:lnTo>
                  <a:lnTo>
                    <a:pt x="1033" y="27040"/>
                  </a:lnTo>
                  <a:lnTo>
                    <a:pt x="1074" y="27247"/>
                  </a:lnTo>
                  <a:lnTo>
                    <a:pt x="1095" y="27309"/>
                  </a:lnTo>
                  <a:lnTo>
                    <a:pt x="1095" y="27226"/>
                  </a:lnTo>
                  <a:lnTo>
                    <a:pt x="1074" y="27020"/>
                  </a:lnTo>
                  <a:lnTo>
                    <a:pt x="950" y="26215"/>
                  </a:lnTo>
                  <a:lnTo>
                    <a:pt x="847" y="25637"/>
                  </a:lnTo>
                  <a:lnTo>
                    <a:pt x="744" y="24956"/>
                  </a:lnTo>
                  <a:lnTo>
                    <a:pt x="620" y="24171"/>
                  </a:lnTo>
                  <a:lnTo>
                    <a:pt x="579" y="23717"/>
                  </a:lnTo>
                  <a:lnTo>
                    <a:pt x="517" y="23263"/>
                  </a:lnTo>
                  <a:lnTo>
                    <a:pt x="414" y="22293"/>
                  </a:lnTo>
                  <a:lnTo>
                    <a:pt x="352" y="21219"/>
                  </a:lnTo>
                  <a:lnTo>
                    <a:pt x="310" y="20662"/>
                  </a:lnTo>
                  <a:lnTo>
                    <a:pt x="290" y="20064"/>
                  </a:lnTo>
                  <a:lnTo>
                    <a:pt x="248" y="18846"/>
                  </a:lnTo>
                  <a:lnTo>
                    <a:pt x="248" y="17566"/>
                  </a:lnTo>
                  <a:lnTo>
                    <a:pt x="290" y="16245"/>
                  </a:lnTo>
                  <a:lnTo>
                    <a:pt x="352" y="14862"/>
                  </a:lnTo>
                  <a:lnTo>
                    <a:pt x="475" y="13438"/>
                  </a:lnTo>
                  <a:lnTo>
                    <a:pt x="661" y="12034"/>
                  </a:lnTo>
                  <a:lnTo>
                    <a:pt x="868" y="10672"/>
                  </a:lnTo>
                  <a:lnTo>
                    <a:pt x="1095" y="9351"/>
                  </a:lnTo>
                  <a:lnTo>
                    <a:pt x="1363" y="8112"/>
                  </a:lnTo>
                  <a:lnTo>
                    <a:pt x="1652" y="6915"/>
                  </a:lnTo>
                  <a:lnTo>
                    <a:pt x="1797" y="6358"/>
                  </a:lnTo>
                  <a:lnTo>
                    <a:pt x="1941" y="5821"/>
                  </a:lnTo>
                  <a:lnTo>
                    <a:pt x="2251" y="4789"/>
                  </a:lnTo>
                  <a:lnTo>
                    <a:pt x="2540" y="3840"/>
                  </a:lnTo>
                  <a:lnTo>
                    <a:pt x="2684" y="3406"/>
                  </a:lnTo>
                  <a:lnTo>
                    <a:pt x="2829" y="2993"/>
                  </a:lnTo>
                  <a:lnTo>
                    <a:pt x="3097" y="2229"/>
                  </a:lnTo>
                  <a:lnTo>
                    <a:pt x="3345" y="1569"/>
                  </a:lnTo>
                  <a:lnTo>
                    <a:pt x="3572" y="1032"/>
                  </a:lnTo>
                  <a:lnTo>
                    <a:pt x="3861" y="269"/>
                  </a:lnTo>
                  <a:lnTo>
                    <a:pt x="3923" y="83"/>
                  </a:lnTo>
                  <a:lnTo>
                    <a:pt x="39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"/>
            <p:cNvSpPr/>
            <p:nvPr/>
          </p:nvSpPr>
          <p:spPr>
            <a:xfrm>
              <a:off x="2286125" y="2596375"/>
              <a:ext cx="46475" cy="565075"/>
            </a:xfrm>
            <a:custGeom>
              <a:rect b="b" l="l" r="r" t="t"/>
              <a:pathLst>
                <a:path extrusionOk="0" h="22603" w="1859">
                  <a:moveTo>
                    <a:pt x="1859" y="1"/>
                  </a:moveTo>
                  <a:lnTo>
                    <a:pt x="1797" y="42"/>
                  </a:lnTo>
                  <a:lnTo>
                    <a:pt x="1694" y="166"/>
                  </a:lnTo>
                  <a:lnTo>
                    <a:pt x="1508" y="393"/>
                  </a:lnTo>
                  <a:lnTo>
                    <a:pt x="1281" y="723"/>
                  </a:lnTo>
                  <a:lnTo>
                    <a:pt x="1054" y="1136"/>
                  </a:lnTo>
                  <a:lnTo>
                    <a:pt x="930" y="1383"/>
                  </a:lnTo>
                  <a:lnTo>
                    <a:pt x="806" y="1672"/>
                  </a:lnTo>
                  <a:lnTo>
                    <a:pt x="682" y="1961"/>
                  </a:lnTo>
                  <a:lnTo>
                    <a:pt x="579" y="2292"/>
                  </a:lnTo>
                  <a:lnTo>
                    <a:pt x="476" y="2643"/>
                  </a:lnTo>
                  <a:lnTo>
                    <a:pt x="393" y="3014"/>
                  </a:lnTo>
                  <a:lnTo>
                    <a:pt x="311" y="3427"/>
                  </a:lnTo>
                  <a:lnTo>
                    <a:pt x="249" y="3840"/>
                  </a:lnTo>
                  <a:lnTo>
                    <a:pt x="145" y="4727"/>
                  </a:lnTo>
                  <a:lnTo>
                    <a:pt x="83" y="5677"/>
                  </a:lnTo>
                  <a:lnTo>
                    <a:pt x="42" y="6668"/>
                  </a:lnTo>
                  <a:lnTo>
                    <a:pt x="22" y="7741"/>
                  </a:lnTo>
                  <a:lnTo>
                    <a:pt x="1" y="8835"/>
                  </a:lnTo>
                  <a:lnTo>
                    <a:pt x="1" y="9970"/>
                  </a:lnTo>
                  <a:lnTo>
                    <a:pt x="22" y="11147"/>
                  </a:lnTo>
                  <a:lnTo>
                    <a:pt x="63" y="12344"/>
                  </a:lnTo>
                  <a:lnTo>
                    <a:pt x="125" y="13479"/>
                  </a:lnTo>
                  <a:lnTo>
                    <a:pt x="187" y="14573"/>
                  </a:lnTo>
                  <a:lnTo>
                    <a:pt x="269" y="15626"/>
                  </a:lnTo>
                  <a:lnTo>
                    <a:pt x="352" y="16637"/>
                  </a:lnTo>
                  <a:lnTo>
                    <a:pt x="455" y="17587"/>
                  </a:lnTo>
                  <a:lnTo>
                    <a:pt x="661" y="19279"/>
                  </a:lnTo>
                  <a:lnTo>
                    <a:pt x="868" y="20662"/>
                  </a:lnTo>
                  <a:lnTo>
                    <a:pt x="1054" y="21715"/>
                  </a:lnTo>
                  <a:lnTo>
                    <a:pt x="1177" y="22376"/>
                  </a:lnTo>
                  <a:lnTo>
                    <a:pt x="1219" y="22541"/>
                  </a:lnTo>
                  <a:lnTo>
                    <a:pt x="1239" y="22603"/>
                  </a:lnTo>
                  <a:lnTo>
                    <a:pt x="1239" y="22541"/>
                  </a:lnTo>
                  <a:lnTo>
                    <a:pt x="1239" y="22355"/>
                  </a:lnTo>
                  <a:lnTo>
                    <a:pt x="1157" y="21694"/>
                  </a:lnTo>
                  <a:lnTo>
                    <a:pt x="847" y="19259"/>
                  </a:lnTo>
                  <a:lnTo>
                    <a:pt x="661" y="17566"/>
                  </a:lnTo>
                  <a:lnTo>
                    <a:pt x="496" y="15605"/>
                  </a:lnTo>
                  <a:lnTo>
                    <a:pt x="414" y="14553"/>
                  </a:lnTo>
                  <a:lnTo>
                    <a:pt x="352" y="13459"/>
                  </a:lnTo>
                  <a:lnTo>
                    <a:pt x="311" y="12323"/>
                  </a:lnTo>
                  <a:lnTo>
                    <a:pt x="269" y="11147"/>
                  </a:lnTo>
                  <a:lnTo>
                    <a:pt x="249" y="9970"/>
                  </a:lnTo>
                  <a:lnTo>
                    <a:pt x="249" y="8835"/>
                  </a:lnTo>
                  <a:lnTo>
                    <a:pt x="249" y="7741"/>
                  </a:lnTo>
                  <a:lnTo>
                    <a:pt x="269" y="6688"/>
                  </a:lnTo>
                  <a:lnTo>
                    <a:pt x="311" y="5677"/>
                  </a:lnTo>
                  <a:lnTo>
                    <a:pt x="352" y="4727"/>
                  </a:lnTo>
                  <a:lnTo>
                    <a:pt x="455" y="3860"/>
                  </a:lnTo>
                  <a:lnTo>
                    <a:pt x="496" y="3448"/>
                  </a:lnTo>
                  <a:lnTo>
                    <a:pt x="579" y="3055"/>
                  </a:lnTo>
                  <a:lnTo>
                    <a:pt x="641" y="2684"/>
                  </a:lnTo>
                  <a:lnTo>
                    <a:pt x="744" y="2333"/>
                  </a:lnTo>
                  <a:lnTo>
                    <a:pt x="827" y="2023"/>
                  </a:lnTo>
                  <a:lnTo>
                    <a:pt x="930" y="1714"/>
                  </a:lnTo>
                  <a:lnTo>
                    <a:pt x="1157" y="1198"/>
                  </a:lnTo>
                  <a:lnTo>
                    <a:pt x="1363" y="764"/>
                  </a:lnTo>
                  <a:lnTo>
                    <a:pt x="1570" y="434"/>
                  </a:lnTo>
                  <a:lnTo>
                    <a:pt x="1735" y="207"/>
                  </a:lnTo>
                  <a:lnTo>
                    <a:pt x="1817" y="62"/>
                  </a:lnTo>
                  <a:lnTo>
                    <a:pt x="18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"/>
            <p:cNvSpPr/>
            <p:nvPr/>
          </p:nvSpPr>
          <p:spPr>
            <a:xfrm>
              <a:off x="2786675" y="2221725"/>
              <a:ext cx="710100" cy="369525"/>
            </a:xfrm>
            <a:custGeom>
              <a:rect b="b" l="l" r="r" t="t"/>
              <a:pathLst>
                <a:path extrusionOk="0" h="14781" w="28404">
                  <a:moveTo>
                    <a:pt x="28403" y="1"/>
                  </a:moveTo>
                  <a:lnTo>
                    <a:pt x="28300" y="22"/>
                  </a:lnTo>
                  <a:lnTo>
                    <a:pt x="28073" y="84"/>
                  </a:lnTo>
                  <a:lnTo>
                    <a:pt x="27165" y="352"/>
                  </a:lnTo>
                  <a:lnTo>
                    <a:pt x="25741" y="785"/>
                  </a:lnTo>
                  <a:lnTo>
                    <a:pt x="23862" y="1405"/>
                  </a:lnTo>
                  <a:lnTo>
                    <a:pt x="21592" y="2168"/>
                  </a:lnTo>
                  <a:lnTo>
                    <a:pt x="20333" y="2602"/>
                  </a:lnTo>
                  <a:lnTo>
                    <a:pt x="19012" y="3097"/>
                  </a:lnTo>
                  <a:lnTo>
                    <a:pt x="17608" y="3634"/>
                  </a:lnTo>
                  <a:lnTo>
                    <a:pt x="16184" y="4212"/>
                  </a:lnTo>
                  <a:lnTo>
                    <a:pt x="14697" y="4831"/>
                  </a:lnTo>
                  <a:lnTo>
                    <a:pt x="13191" y="5533"/>
                  </a:lnTo>
                  <a:lnTo>
                    <a:pt x="12427" y="5884"/>
                  </a:lnTo>
                  <a:lnTo>
                    <a:pt x="11684" y="6255"/>
                  </a:lnTo>
                  <a:lnTo>
                    <a:pt x="10982" y="6627"/>
                  </a:lnTo>
                  <a:lnTo>
                    <a:pt x="10260" y="6998"/>
                  </a:lnTo>
                  <a:lnTo>
                    <a:pt x="8918" y="7762"/>
                  </a:lnTo>
                  <a:lnTo>
                    <a:pt x="7638" y="8526"/>
                  </a:lnTo>
                  <a:lnTo>
                    <a:pt x="6441" y="9290"/>
                  </a:lnTo>
                  <a:lnTo>
                    <a:pt x="5347" y="10053"/>
                  </a:lnTo>
                  <a:lnTo>
                    <a:pt x="4336" y="10796"/>
                  </a:lnTo>
                  <a:lnTo>
                    <a:pt x="3448" y="11519"/>
                  </a:lnTo>
                  <a:lnTo>
                    <a:pt x="2643" y="12179"/>
                  </a:lnTo>
                  <a:lnTo>
                    <a:pt x="1941" y="12799"/>
                  </a:lnTo>
                  <a:lnTo>
                    <a:pt x="1343" y="13356"/>
                  </a:lnTo>
                  <a:lnTo>
                    <a:pt x="868" y="13851"/>
                  </a:lnTo>
                  <a:lnTo>
                    <a:pt x="496" y="14243"/>
                  </a:lnTo>
                  <a:lnTo>
                    <a:pt x="207" y="14532"/>
                  </a:lnTo>
                  <a:lnTo>
                    <a:pt x="63" y="14718"/>
                  </a:lnTo>
                  <a:lnTo>
                    <a:pt x="1" y="14780"/>
                  </a:lnTo>
                  <a:lnTo>
                    <a:pt x="1" y="14780"/>
                  </a:lnTo>
                  <a:lnTo>
                    <a:pt x="63" y="14739"/>
                  </a:lnTo>
                  <a:lnTo>
                    <a:pt x="249" y="14574"/>
                  </a:lnTo>
                  <a:lnTo>
                    <a:pt x="538" y="14285"/>
                  </a:lnTo>
                  <a:lnTo>
                    <a:pt x="930" y="13913"/>
                  </a:lnTo>
                  <a:lnTo>
                    <a:pt x="1425" y="13459"/>
                  </a:lnTo>
                  <a:lnTo>
                    <a:pt x="2044" y="12902"/>
                  </a:lnTo>
                  <a:lnTo>
                    <a:pt x="2746" y="12303"/>
                  </a:lnTo>
                  <a:lnTo>
                    <a:pt x="3551" y="11643"/>
                  </a:lnTo>
                  <a:lnTo>
                    <a:pt x="4459" y="10941"/>
                  </a:lnTo>
                  <a:lnTo>
                    <a:pt x="5471" y="10218"/>
                  </a:lnTo>
                  <a:lnTo>
                    <a:pt x="6565" y="9475"/>
                  </a:lnTo>
                  <a:lnTo>
                    <a:pt x="7762" y="8712"/>
                  </a:lnTo>
                  <a:lnTo>
                    <a:pt x="9042" y="7969"/>
                  </a:lnTo>
                  <a:lnTo>
                    <a:pt x="10383" y="7205"/>
                  </a:lnTo>
                  <a:lnTo>
                    <a:pt x="11808" y="6462"/>
                  </a:lnTo>
                  <a:lnTo>
                    <a:pt x="12551" y="6111"/>
                  </a:lnTo>
                  <a:lnTo>
                    <a:pt x="13294" y="5739"/>
                  </a:lnTo>
                  <a:lnTo>
                    <a:pt x="14801" y="5058"/>
                  </a:lnTo>
                  <a:lnTo>
                    <a:pt x="16266" y="4439"/>
                  </a:lnTo>
                  <a:lnTo>
                    <a:pt x="17711" y="3840"/>
                  </a:lnTo>
                  <a:lnTo>
                    <a:pt x="19094" y="3304"/>
                  </a:lnTo>
                  <a:lnTo>
                    <a:pt x="20415" y="2808"/>
                  </a:lnTo>
                  <a:lnTo>
                    <a:pt x="21654" y="2354"/>
                  </a:lnTo>
                  <a:lnTo>
                    <a:pt x="23924" y="1570"/>
                  </a:lnTo>
                  <a:lnTo>
                    <a:pt x="27206" y="434"/>
                  </a:lnTo>
                  <a:lnTo>
                    <a:pt x="28094" y="125"/>
                  </a:lnTo>
                  <a:lnTo>
                    <a:pt x="28321" y="42"/>
                  </a:lnTo>
                  <a:lnTo>
                    <a:pt x="28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"/>
            <p:cNvSpPr/>
            <p:nvPr/>
          </p:nvSpPr>
          <p:spPr>
            <a:xfrm>
              <a:off x="3452875" y="2518450"/>
              <a:ext cx="459825" cy="477350"/>
            </a:xfrm>
            <a:custGeom>
              <a:rect b="b" l="l" r="r" t="t"/>
              <a:pathLst>
                <a:path extrusionOk="0" h="19094" w="18393">
                  <a:moveTo>
                    <a:pt x="18392" y="1"/>
                  </a:moveTo>
                  <a:lnTo>
                    <a:pt x="18330" y="21"/>
                  </a:lnTo>
                  <a:lnTo>
                    <a:pt x="18144" y="125"/>
                  </a:lnTo>
                  <a:lnTo>
                    <a:pt x="17484" y="537"/>
                  </a:lnTo>
                  <a:lnTo>
                    <a:pt x="17009" y="847"/>
                  </a:lnTo>
                  <a:lnTo>
                    <a:pt x="16452" y="1219"/>
                  </a:lnTo>
                  <a:lnTo>
                    <a:pt x="15131" y="2147"/>
                  </a:lnTo>
                  <a:lnTo>
                    <a:pt x="14367" y="2725"/>
                  </a:lnTo>
                  <a:lnTo>
                    <a:pt x="13541" y="3345"/>
                  </a:lnTo>
                  <a:lnTo>
                    <a:pt x="12674" y="4046"/>
                  </a:lnTo>
                  <a:lnTo>
                    <a:pt x="11787" y="4789"/>
                  </a:lnTo>
                  <a:lnTo>
                    <a:pt x="10858" y="5615"/>
                  </a:lnTo>
                  <a:lnTo>
                    <a:pt x="9909" y="6482"/>
                  </a:lnTo>
                  <a:lnTo>
                    <a:pt x="8959" y="7411"/>
                  </a:lnTo>
                  <a:lnTo>
                    <a:pt x="7989" y="8381"/>
                  </a:lnTo>
                  <a:lnTo>
                    <a:pt x="7060" y="9372"/>
                  </a:lnTo>
                  <a:lnTo>
                    <a:pt x="6173" y="10383"/>
                  </a:lnTo>
                  <a:lnTo>
                    <a:pt x="5326" y="11353"/>
                  </a:lnTo>
                  <a:lnTo>
                    <a:pt x="4562" y="12303"/>
                  </a:lnTo>
                  <a:lnTo>
                    <a:pt x="3840" y="13232"/>
                  </a:lnTo>
                  <a:lnTo>
                    <a:pt x="3180" y="14119"/>
                  </a:lnTo>
                  <a:lnTo>
                    <a:pt x="2581" y="14945"/>
                  </a:lnTo>
                  <a:lnTo>
                    <a:pt x="2044" y="15729"/>
                  </a:lnTo>
                  <a:lnTo>
                    <a:pt x="1136" y="17112"/>
                  </a:lnTo>
                  <a:lnTo>
                    <a:pt x="785" y="17670"/>
                  </a:lnTo>
                  <a:lnTo>
                    <a:pt x="496" y="18165"/>
                  </a:lnTo>
                  <a:lnTo>
                    <a:pt x="125" y="18846"/>
                  </a:lnTo>
                  <a:lnTo>
                    <a:pt x="21" y="19032"/>
                  </a:lnTo>
                  <a:lnTo>
                    <a:pt x="1" y="19094"/>
                  </a:lnTo>
                  <a:lnTo>
                    <a:pt x="1" y="19094"/>
                  </a:lnTo>
                  <a:lnTo>
                    <a:pt x="42" y="19032"/>
                  </a:lnTo>
                  <a:lnTo>
                    <a:pt x="166" y="18867"/>
                  </a:lnTo>
                  <a:lnTo>
                    <a:pt x="579" y="18206"/>
                  </a:lnTo>
                  <a:lnTo>
                    <a:pt x="1260" y="17174"/>
                  </a:lnTo>
                  <a:lnTo>
                    <a:pt x="2189" y="15833"/>
                  </a:lnTo>
                  <a:lnTo>
                    <a:pt x="2725" y="15069"/>
                  </a:lnTo>
                  <a:lnTo>
                    <a:pt x="3345" y="14243"/>
                  </a:lnTo>
                  <a:lnTo>
                    <a:pt x="4005" y="13356"/>
                  </a:lnTo>
                  <a:lnTo>
                    <a:pt x="4728" y="12447"/>
                  </a:lnTo>
                  <a:lnTo>
                    <a:pt x="5512" y="11498"/>
                  </a:lnTo>
                  <a:lnTo>
                    <a:pt x="6358" y="10528"/>
                  </a:lnTo>
                  <a:lnTo>
                    <a:pt x="7246" y="9558"/>
                  </a:lnTo>
                  <a:lnTo>
                    <a:pt x="8175" y="8546"/>
                  </a:lnTo>
                  <a:lnTo>
                    <a:pt x="9124" y="7576"/>
                  </a:lnTo>
                  <a:lnTo>
                    <a:pt x="10074" y="6668"/>
                  </a:lnTo>
                  <a:lnTo>
                    <a:pt x="11023" y="5801"/>
                  </a:lnTo>
                  <a:lnTo>
                    <a:pt x="11931" y="4975"/>
                  </a:lnTo>
                  <a:lnTo>
                    <a:pt x="12819" y="4212"/>
                  </a:lnTo>
                  <a:lnTo>
                    <a:pt x="13665" y="3510"/>
                  </a:lnTo>
                  <a:lnTo>
                    <a:pt x="14470" y="2870"/>
                  </a:lnTo>
                  <a:lnTo>
                    <a:pt x="15234" y="2292"/>
                  </a:lnTo>
                  <a:lnTo>
                    <a:pt x="16534" y="1322"/>
                  </a:lnTo>
                  <a:lnTo>
                    <a:pt x="17546" y="620"/>
                  </a:lnTo>
                  <a:lnTo>
                    <a:pt x="18186" y="166"/>
                  </a:lnTo>
                  <a:lnTo>
                    <a:pt x="18351" y="42"/>
                  </a:lnTo>
                  <a:lnTo>
                    <a:pt x="183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"/>
            <p:cNvSpPr/>
            <p:nvPr/>
          </p:nvSpPr>
          <p:spPr>
            <a:xfrm>
              <a:off x="5755925" y="3350300"/>
              <a:ext cx="55750" cy="218825"/>
            </a:xfrm>
            <a:custGeom>
              <a:rect b="b" l="l" r="r" t="t"/>
              <a:pathLst>
                <a:path extrusionOk="0" h="8753" w="2230">
                  <a:moveTo>
                    <a:pt x="1" y="0"/>
                  </a:moveTo>
                  <a:lnTo>
                    <a:pt x="1" y="21"/>
                  </a:lnTo>
                  <a:lnTo>
                    <a:pt x="1" y="83"/>
                  </a:lnTo>
                  <a:lnTo>
                    <a:pt x="83" y="351"/>
                  </a:lnTo>
                  <a:lnTo>
                    <a:pt x="393" y="1260"/>
                  </a:lnTo>
                  <a:lnTo>
                    <a:pt x="599" y="1899"/>
                  </a:lnTo>
                  <a:lnTo>
                    <a:pt x="826" y="2642"/>
                  </a:lnTo>
                  <a:lnTo>
                    <a:pt x="1074" y="3447"/>
                  </a:lnTo>
                  <a:lnTo>
                    <a:pt x="1301" y="4335"/>
                  </a:lnTo>
                  <a:lnTo>
                    <a:pt x="1528" y="5223"/>
                  </a:lnTo>
                  <a:lnTo>
                    <a:pt x="1693" y="6048"/>
                  </a:lnTo>
                  <a:lnTo>
                    <a:pt x="1838" y="6791"/>
                  </a:lnTo>
                  <a:lnTo>
                    <a:pt x="1962" y="7452"/>
                  </a:lnTo>
                  <a:lnTo>
                    <a:pt x="2127" y="8422"/>
                  </a:lnTo>
                  <a:lnTo>
                    <a:pt x="2189" y="8670"/>
                  </a:lnTo>
                  <a:lnTo>
                    <a:pt x="2209" y="8732"/>
                  </a:lnTo>
                  <a:lnTo>
                    <a:pt x="2209" y="8752"/>
                  </a:lnTo>
                  <a:lnTo>
                    <a:pt x="2230" y="8670"/>
                  </a:lnTo>
                  <a:lnTo>
                    <a:pt x="2230" y="8401"/>
                  </a:lnTo>
                  <a:lnTo>
                    <a:pt x="2189" y="7989"/>
                  </a:lnTo>
                  <a:lnTo>
                    <a:pt x="2147" y="7431"/>
                  </a:lnTo>
                  <a:lnTo>
                    <a:pt x="2044" y="6771"/>
                  </a:lnTo>
                  <a:lnTo>
                    <a:pt x="1920" y="6007"/>
                  </a:lnTo>
                  <a:lnTo>
                    <a:pt x="1755" y="5161"/>
                  </a:lnTo>
                  <a:lnTo>
                    <a:pt x="1549" y="4273"/>
                  </a:lnTo>
                  <a:lnTo>
                    <a:pt x="1301" y="3386"/>
                  </a:lnTo>
                  <a:lnTo>
                    <a:pt x="1053" y="2560"/>
                  </a:lnTo>
                  <a:lnTo>
                    <a:pt x="806" y="1837"/>
                  </a:lnTo>
                  <a:lnTo>
                    <a:pt x="558" y="1198"/>
                  </a:lnTo>
                  <a:lnTo>
                    <a:pt x="352" y="702"/>
                  </a:lnTo>
                  <a:lnTo>
                    <a:pt x="166" y="310"/>
                  </a:lnTo>
                  <a:lnTo>
                    <a:pt x="42" y="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"/>
            <p:cNvSpPr/>
            <p:nvPr/>
          </p:nvSpPr>
          <p:spPr>
            <a:xfrm>
              <a:off x="2801125" y="4720875"/>
              <a:ext cx="2668425" cy="468575"/>
            </a:xfrm>
            <a:custGeom>
              <a:rect b="b" l="l" r="r" t="t"/>
              <a:pathLst>
                <a:path extrusionOk="0" h="18743" w="106737">
                  <a:moveTo>
                    <a:pt x="106737" y="1"/>
                  </a:moveTo>
                  <a:lnTo>
                    <a:pt x="106489" y="166"/>
                  </a:lnTo>
                  <a:lnTo>
                    <a:pt x="105767" y="640"/>
                  </a:lnTo>
                  <a:lnTo>
                    <a:pt x="104611" y="1425"/>
                  </a:lnTo>
                  <a:lnTo>
                    <a:pt x="103868" y="1941"/>
                  </a:lnTo>
                  <a:lnTo>
                    <a:pt x="103001" y="2478"/>
                  </a:lnTo>
                  <a:lnTo>
                    <a:pt x="102051" y="3097"/>
                  </a:lnTo>
                  <a:lnTo>
                    <a:pt x="100978" y="3757"/>
                  </a:lnTo>
                  <a:lnTo>
                    <a:pt x="99801" y="4480"/>
                  </a:lnTo>
                  <a:lnTo>
                    <a:pt x="98522" y="5223"/>
                  </a:lnTo>
                  <a:lnTo>
                    <a:pt x="97139" y="5987"/>
                  </a:lnTo>
                  <a:lnTo>
                    <a:pt x="95652" y="6792"/>
                  </a:lnTo>
                  <a:lnTo>
                    <a:pt x="94063" y="7617"/>
                  </a:lnTo>
                  <a:lnTo>
                    <a:pt x="92391" y="8463"/>
                  </a:lnTo>
                  <a:lnTo>
                    <a:pt x="90595" y="9310"/>
                  </a:lnTo>
                  <a:lnTo>
                    <a:pt x="88717" y="10156"/>
                  </a:lnTo>
                  <a:lnTo>
                    <a:pt x="86735" y="10982"/>
                  </a:lnTo>
                  <a:lnTo>
                    <a:pt x="85703" y="11415"/>
                  </a:lnTo>
                  <a:lnTo>
                    <a:pt x="84651" y="11807"/>
                  </a:lnTo>
                  <a:lnTo>
                    <a:pt x="82504" y="12633"/>
                  </a:lnTo>
                  <a:lnTo>
                    <a:pt x="80254" y="13417"/>
                  </a:lnTo>
                  <a:lnTo>
                    <a:pt x="79676" y="13603"/>
                  </a:lnTo>
                  <a:lnTo>
                    <a:pt x="79098" y="13789"/>
                  </a:lnTo>
                  <a:lnTo>
                    <a:pt x="77901" y="14160"/>
                  </a:lnTo>
                  <a:lnTo>
                    <a:pt x="76704" y="14532"/>
                  </a:lnTo>
                  <a:lnTo>
                    <a:pt x="76105" y="14697"/>
                  </a:lnTo>
                  <a:lnTo>
                    <a:pt x="75486" y="14883"/>
                  </a:lnTo>
                  <a:lnTo>
                    <a:pt x="74247" y="15213"/>
                  </a:lnTo>
                  <a:lnTo>
                    <a:pt x="72988" y="15543"/>
                  </a:lnTo>
                  <a:lnTo>
                    <a:pt x="71709" y="15853"/>
                  </a:lnTo>
                  <a:lnTo>
                    <a:pt x="70429" y="16142"/>
                  </a:lnTo>
                  <a:lnTo>
                    <a:pt x="69108" y="16431"/>
                  </a:lnTo>
                  <a:lnTo>
                    <a:pt x="67787" y="16699"/>
                  </a:lnTo>
                  <a:lnTo>
                    <a:pt x="66424" y="16968"/>
                  </a:lnTo>
                  <a:lnTo>
                    <a:pt x="65062" y="17195"/>
                  </a:lnTo>
                  <a:lnTo>
                    <a:pt x="63700" y="17422"/>
                  </a:lnTo>
                  <a:lnTo>
                    <a:pt x="62296" y="17628"/>
                  </a:lnTo>
                  <a:lnTo>
                    <a:pt x="60893" y="17814"/>
                  </a:lnTo>
                  <a:lnTo>
                    <a:pt x="59468" y="17979"/>
                  </a:lnTo>
                  <a:lnTo>
                    <a:pt x="58044" y="18144"/>
                  </a:lnTo>
                  <a:lnTo>
                    <a:pt x="56599" y="18247"/>
                  </a:lnTo>
                  <a:lnTo>
                    <a:pt x="55154" y="18351"/>
                  </a:lnTo>
                  <a:lnTo>
                    <a:pt x="53689" y="18433"/>
                  </a:lnTo>
                  <a:lnTo>
                    <a:pt x="52203" y="18474"/>
                  </a:lnTo>
                  <a:lnTo>
                    <a:pt x="50758" y="18495"/>
                  </a:lnTo>
                  <a:lnTo>
                    <a:pt x="49313" y="18495"/>
                  </a:lnTo>
                  <a:lnTo>
                    <a:pt x="47868" y="18454"/>
                  </a:lnTo>
                  <a:lnTo>
                    <a:pt x="46444" y="18392"/>
                  </a:lnTo>
                  <a:lnTo>
                    <a:pt x="45019" y="18309"/>
                  </a:lnTo>
                  <a:lnTo>
                    <a:pt x="43616" y="18206"/>
                  </a:lnTo>
                  <a:lnTo>
                    <a:pt x="42233" y="18062"/>
                  </a:lnTo>
                  <a:lnTo>
                    <a:pt x="40850" y="17938"/>
                  </a:lnTo>
                  <a:lnTo>
                    <a:pt x="40169" y="17855"/>
                  </a:lnTo>
                  <a:lnTo>
                    <a:pt x="39488" y="17752"/>
                  </a:lnTo>
                  <a:lnTo>
                    <a:pt x="36825" y="17381"/>
                  </a:lnTo>
                  <a:lnTo>
                    <a:pt x="34224" y="16906"/>
                  </a:lnTo>
                  <a:lnTo>
                    <a:pt x="32944" y="16658"/>
                  </a:lnTo>
                  <a:lnTo>
                    <a:pt x="31685" y="16369"/>
                  </a:lnTo>
                  <a:lnTo>
                    <a:pt x="30447" y="16101"/>
                  </a:lnTo>
                  <a:lnTo>
                    <a:pt x="29229" y="15812"/>
                  </a:lnTo>
                  <a:lnTo>
                    <a:pt x="28032" y="15502"/>
                  </a:lnTo>
                  <a:lnTo>
                    <a:pt x="26855" y="15193"/>
                  </a:lnTo>
                  <a:lnTo>
                    <a:pt x="25699" y="14862"/>
                  </a:lnTo>
                  <a:lnTo>
                    <a:pt x="24564" y="14532"/>
                  </a:lnTo>
                  <a:lnTo>
                    <a:pt x="23449" y="14181"/>
                  </a:lnTo>
                  <a:lnTo>
                    <a:pt x="22376" y="13830"/>
                  </a:lnTo>
                  <a:lnTo>
                    <a:pt x="21303" y="13479"/>
                  </a:lnTo>
                  <a:lnTo>
                    <a:pt x="20250" y="13108"/>
                  </a:lnTo>
                  <a:lnTo>
                    <a:pt x="19239" y="12757"/>
                  </a:lnTo>
                  <a:lnTo>
                    <a:pt x="18227" y="12365"/>
                  </a:lnTo>
                  <a:lnTo>
                    <a:pt x="17257" y="11993"/>
                  </a:lnTo>
                  <a:lnTo>
                    <a:pt x="16307" y="11622"/>
                  </a:lnTo>
                  <a:lnTo>
                    <a:pt x="15399" y="11229"/>
                  </a:lnTo>
                  <a:lnTo>
                    <a:pt x="14491" y="10837"/>
                  </a:lnTo>
                  <a:lnTo>
                    <a:pt x="12778" y="10074"/>
                  </a:lnTo>
                  <a:lnTo>
                    <a:pt x="11168" y="9310"/>
                  </a:lnTo>
                  <a:lnTo>
                    <a:pt x="9640" y="8546"/>
                  </a:lnTo>
                  <a:lnTo>
                    <a:pt x="8237" y="7824"/>
                  </a:lnTo>
                  <a:lnTo>
                    <a:pt x="6936" y="7101"/>
                  </a:lnTo>
                  <a:lnTo>
                    <a:pt x="5760" y="6420"/>
                  </a:lnTo>
                  <a:lnTo>
                    <a:pt x="4686" y="5759"/>
                  </a:lnTo>
                  <a:lnTo>
                    <a:pt x="3716" y="5161"/>
                  </a:lnTo>
                  <a:lnTo>
                    <a:pt x="2849" y="4624"/>
                  </a:lnTo>
                  <a:lnTo>
                    <a:pt x="2106" y="4108"/>
                  </a:lnTo>
                  <a:lnTo>
                    <a:pt x="1487" y="3675"/>
                  </a:lnTo>
                  <a:lnTo>
                    <a:pt x="950" y="3303"/>
                  </a:lnTo>
                  <a:lnTo>
                    <a:pt x="249" y="2828"/>
                  </a:lnTo>
                  <a:lnTo>
                    <a:pt x="1" y="2663"/>
                  </a:lnTo>
                  <a:lnTo>
                    <a:pt x="228" y="2849"/>
                  </a:lnTo>
                  <a:lnTo>
                    <a:pt x="930" y="3344"/>
                  </a:lnTo>
                  <a:lnTo>
                    <a:pt x="2065" y="4170"/>
                  </a:lnTo>
                  <a:lnTo>
                    <a:pt x="2808" y="4686"/>
                  </a:lnTo>
                  <a:lnTo>
                    <a:pt x="3654" y="5243"/>
                  </a:lnTo>
                  <a:lnTo>
                    <a:pt x="4625" y="5863"/>
                  </a:lnTo>
                  <a:lnTo>
                    <a:pt x="5698" y="6523"/>
                  </a:lnTo>
                  <a:lnTo>
                    <a:pt x="6874" y="7204"/>
                  </a:lnTo>
                  <a:lnTo>
                    <a:pt x="8175" y="7947"/>
                  </a:lnTo>
                  <a:lnTo>
                    <a:pt x="9578" y="8691"/>
                  </a:lnTo>
                  <a:lnTo>
                    <a:pt x="11085" y="9454"/>
                  </a:lnTo>
                  <a:lnTo>
                    <a:pt x="12716" y="10218"/>
                  </a:lnTo>
                  <a:lnTo>
                    <a:pt x="14429" y="11002"/>
                  </a:lnTo>
                  <a:lnTo>
                    <a:pt x="15317" y="11395"/>
                  </a:lnTo>
                  <a:lnTo>
                    <a:pt x="16246" y="11787"/>
                  </a:lnTo>
                  <a:lnTo>
                    <a:pt x="17195" y="12179"/>
                  </a:lnTo>
                  <a:lnTo>
                    <a:pt x="18165" y="12550"/>
                  </a:lnTo>
                  <a:lnTo>
                    <a:pt x="19156" y="12922"/>
                  </a:lnTo>
                  <a:lnTo>
                    <a:pt x="20188" y="13294"/>
                  </a:lnTo>
                  <a:lnTo>
                    <a:pt x="21241" y="13665"/>
                  </a:lnTo>
                  <a:lnTo>
                    <a:pt x="22293" y="14037"/>
                  </a:lnTo>
                  <a:lnTo>
                    <a:pt x="23387" y="14388"/>
                  </a:lnTo>
                  <a:lnTo>
                    <a:pt x="24502" y="14738"/>
                  </a:lnTo>
                  <a:lnTo>
                    <a:pt x="25637" y="15069"/>
                  </a:lnTo>
                  <a:lnTo>
                    <a:pt x="26793" y="15399"/>
                  </a:lnTo>
                  <a:lnTo>
                    <a:pt x="27970" y="15709"/>
                  </a:lnTo>
                  <a:lnTo>
                    <a:pt x="29188" y="16018"/>
                  </a:lnTo>
                  <a:lnTo>
                    <a:pt x="30405" y="16328"/>
                  </a:lnTo>
                  <a:lnTo>
                    <a:pt x="31644" y="16596"/>
                  </a:lnTo>
                  <a:lnTo>
                    <a:pt x="32903" y="16885"/>
                  </a:lnTo>
                  <a:lnTo>
                    <a:pt x="34183" y="17133"/>
                  </a:lnTo>
                  <a:lnTo>
                    <a:pt x="36784" y="17608"/>
                  </a:lnTo>
                  <a:lnTo>
                    <a:pt x="39467" y="18000"/>
                  </a:lnTo>
                  <a:lnTo>
                    <a:pt x="40148" y="18082"/>
                  </a:lnTo>
                  <a:lnTo>
                    <a:pt x="40829" y="18186"/>
                  </a:lnTo>
                  <a:lnTo>
                    <a:pt x="42212" y="18309"/>
                  </a:lnTo>
                  <a:lnTo>
                    <a:pt x="43595" y="18454"/>
                  </a:lnTo>
                  <a:lnTo>
                    <a:pt x="44999" y="18557"/>
                  </a:lnTo>
                  <a:lnTo>
                    <a:pt x="46423" y="18640"/>
                  </a:lnTo>
                  <a:lnTo>
                    <a:pt x="47847" y="18702"/>
                  </a:lnTo>
                  <a:lnTo>
                    <a:pt x="49292" y="18743"/>
                  </a:lnTo>
                  <a:lnTo>
                    <a:pt x="50758" y="18743"/>
                  </a:lnTo>
                  <a:lnTo>
                    <a:pt x="52223" y="18722"/>
                  </a:lnTo>
                  <a:lnTo>
                    <a:pt x="53689" y="18681"/>
                  </a:lnTo>
                  <a:lnTo>
                    <a:pt x="55154" y="18598"/>
                  </a:lnTo>
                  <a:lnTo>
                    <a:pt x="56620" y="18495"/>
                  </a:lnTo>
                  <a:lnTo>
                    <a:pt x="58065" y="18392"/>
                  </a:lnTo>
                  <a:lnTo>
                    <a:pt x="59510" y="18227"/>
                  </a:lnTo>
                  <a:lnTo>
                    <a:pt x="60934" y="18062"/>
                  </a:lnTo>
                  <a:lnTo>
                    <a:pt x="62337" y="17876"/>
                  </a:lnTo>
                  <a:lnTo>
                    <a:pt x="63741" y="17669"/>
                  </a:lnTo>
                  <a:lnTo>
                    <a:pt x="65103" y="17442"/>
                  </a:lnTo>
                  <a:lnTo>
                    <a:pt x="66486" y="17195"/>
                  </a:lnTo>
                  <a:lnTo>
                    <a:pt x="67828" y="16947"/>
                  </a:lnTo>
                  <a:lnTo>
                    <a:pt x="69149" y="16679"/>
                  </a:lnTo>
                  <a:lnTo>
                    <a:pt x="70470" y="16390"/>
                  </a:lnTo>
                  <a:lnTo>
                    <a:pt x="71770" y="16080"/>
                  </a:lnTo>
                  <a:lnTo>
                    <a:pt x="73050" y="15770"/>
                  </a:lnTo>
                  <a:lnTo>
                    <a:pt x="74309" y="15440"/>
                  </a:lnTo>
                  <a:lnTo>
                    <a:pt x="75548" y="15089"/>
                  </a:lnTo>
                  <a:lnTo>
                    <a:pt x="76167" y="14924"/>
                  </a:lnTo>
                  <a:lnTo>
                    <a:pt x="76766" y="14738"/>
                  </a:lnTo>
                  <a:lnTo>
                    <a:pt x="77963" y="14367"/>
                  </a:lnTo>
                  <a:lnTo>
                    <a:pt x="79160" y="13995"/>
                  </a:lnTo>
                  <a:lnTo>
                    <a:pt x="79738" y="13810"/>
                  </a:lnTo>
                  <a:lnTo>
                    <a:pt x="80316" y="13624"/>
                  </a:lnTo>
                  <a:lnTo>
                    <a:pt x="82566" y="12839"/>
                  </a:lnTo>
                  <a:lnTo>
                    <a:pt x="84733" y="12014"/>
                  </a:lnTo>
                  <a:lnTo>
                    <a:pt x="85786" y="11601"/>
                  </a:lnTo>
                  <a:lnTo>
                    <a:pt x="86797" y="11167"/>
                  </a:lnTo>
                  <a:lnTo>
                    <a:pt x="88799" y="10342"/>
                  </a:lnTo>
                  <a:lnTo>
                    <a:pt x="90678" y="9475"/>
                  </a:lnTo>
                  <a:lnTo>
                    <a:pt x="92453" y="8629"/>
                  </a:lnTo>
                  <a:lnTo>
                    <a:pt x="94146" y="7762"/>
                  </a:lnTo>
                  <a:lnTo>
                    <a:pt x="95735" y="6936"/>
                  </a:lnTo>
                  <a:lnTo>
                    <a:pt x="97221" y="6131"/>
                  </a:lnTo>
                  <a:lnTo>
                    <a:pt x="98604" y="5326"/>
                  </a:lnTo>
                  <a:lnTo>
                    <a:pt x="99884" y="4583"/>
                  </a:lnTo>
                  <a:lnTo>
                    <a:pt x="101040" y="3860"/>
                  </a:lnTo>
                  <a:lnTo>
                    <a:pt x="102113" y="3200"/>
                  </a:lnTo>
                  <a:lnTo>
                    <a:pt x="103063" y="2560"/>
                  </a:lnTo>
                  <a:lnTo>
                    <a:pt x="103909" y="2003"/>
                  </a:lnTo>
                  <a:lnTo>
                    <a:pt x="104652" y="1487"/>
                  </a:lnTo>
                  <a:lnTo>
                    <a:pt x="105808" y="682"/>
                  </a:lnTo>
                  <a:lnTo>
                    <a:pt x="106510" y="186"/>
                  </a:lnTo>
                  <a:lnTo>
                    <a:pt x="10673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"/>
            <p:cNvSpPr/>
            <p:nvPr/>
          </p:nvSpPr>
          <p:spPr>
            <a:xfrm>
              <a:off x="4954525" y="4489700"/>
              <a:ext cx="562500" cy="974275"/>
            </a:xfrm>
            <a:custGeom>
              <a:rect b="b" l="l" r="r" t="t"/>
              <a:pathLst>
                <a:path extrusionOk="0" h="38971" w="22500">
                  <a:moveTo>
                    <a:pt x="22500" y="0"/>
                  </a:moveTo>
                  <a:lnTo>
                    <a:pt x="1" y="14367"/>
                  </a:lnTo>
                  <a:lnTo>
                    <a:pt x="9620" y="38971"/>
                  </a:lnTo>
                  <a:lnTo>
                    <a:pt x="16184" y="38971"/>
                  </a:lnTo>
                  <a:lnTo>
                    <a:pt x="17628" y="36824"/>
                  </a:lnTo>
                  <a:lnTo>
                    <a:pt x="19300" y="38971"/>
                  </a:lnTo>
                  <a:lnTo>
                    <a:pt x="21633" y="38971"/>
                  </a:lnTo>
                  <a:lnTo>
                    <a:pt x="22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"/>
            <p:cNvSpPr/>
            <p:nvPr/>
          </p:nvSpPr>
          <p:spPr>
            <a:xfrm>
              <a:off x="3444625" y="4849375"/>
              <a:ext cx="520175" cy="614600"/>
            </a:xfrm>
            <a:custGeom>
              <a:rect b="b" l="l" r="r" t="t"/>
              <a:pathLst>
                <a:path extrusionOk="0" h="24584" w="20807">
                  <a:moveTo>
                    <a:pt x="19754" y="0"/>
                  </a:moveTo>
                  <a:lnTo>
                    <a:pt x="19341" y="21"/>
                  </a:lnTo>
                  <a:lnTo>
                    <a:pt x="18268" y="124"/>
                  </a:lnTo>
                  <a:lnTo>
                    <a:pt x="16906" y="310"/>
                  </a:lnTo>
                  <a:lnTo>
                    <a:pt x="15358" y="558"/>
                  </a:lnTo>
                  <a:lnTo>
                    <a:pt x="13624" y="847"/>
                  </a:lnTo>
                  <a:lnTo>
                    <a:pt x="11807" y="1156"/>
                  </a:lnTo>
                  <a:lnTo>
                    <a:pt x="9929" y="1507"/>
                  </a:lnTo>
                  <a:lnTo>
                    <a:pt x="6255" y="2209"/>
                  </a:lnTo>
                  <a:lnTo>
                    <a:pt x="3076" y="2828"/>
                  </a:lnTo>
                  <a:lnTo>
                    <a:pt x="1" y="3447"/>
                  </a:lnTo>
                  <a:lnTo>
                    <a:pt x="8133" y="24584"/>
                  </a:lnTo>
                  <a:lnTo>
                    <a:pt x="15605" y="24584"/>
                  </a:lnTo>
                  <a:lnTo>
                    <a:pt x="17133" y="22128"/>
                  </a:lnTo>
                  <a:lnTo>
                    <a:pt x="18598" y="24584"/>
                  </a:lnTo>
                  <a:lnTo>
                    <a:pt x="20456" y="24584"/>
                  </a:lnTo>
                  <a:lnTo>
                    <a:pt x="20559" y="20848"/>
                  </a:lnTo>
                  <a:lnTo>
                    <a:pt x="20662" y="16988"/>
                  </a:lnTo>
                  <a:lnTo>
                    <a:pt x="20766" y="12571"/>
                  </a:lnTo>
                  <a:lnTo>
                    <a:pt x="20786" y="10321"/>
                  </a:lnTo>
                  <a:lnTo>
                    <a:pt x="20807" y="8112"/>
                  </a:lnTo>
                  <a:lnTo>
                    <a:pt x="20807" y="6048"/>
                  </a:lnTo>
                  <a:lnTo>
                    <a:pt x="20786" y="4170"/>
                  </a:lnTo>
                  <a:lnTo>
                    <a:pt x="20745" y="2580"/>
                  </a:lnTo>
                  <a:lnTo>
                    <a:pt x="20724" y="1899"/>
                  </a:lnTo>
                  <a:lnTo>
                    <a:pt x="20683" y="1321"/>
                  </a:lnTo>
                  <a:lnTo>
                    <a:pt x="20642" y="826"/>
                  </a:lnTo>
                  <a:lnTo>
                    <a:pt x="20580" y="454"/>
                  </a:lnTo>
                  <a:lnTo>
                    <a:pt x="20518" y="186"/>
                  </a:lnTo>
                  <a:lnTo>
                    <a:pt x="20497" y="103"/>
                  </a:lnTo>
                  <a:lnTo>
                    <a:pt x="20456" y="62"/>
                  </a:lnTo>
                  <a:lnTo>
                    <a:pt x="20394" y="42"/>
                  </a:lnTo>
                  <a:lnTo>
                    <a:pt x="20311" y="21"/>
                  </a:lnTo>
                  <a:lnTo>
                    <a:pt x="200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"/>
            <p:cNvSpPr/>
            <p:nvPr/>
          </p:nvSpPr>
          <p:spPr>
            <a:xfrm>
              <a:off x="5121200" y="3755375"/>
              <a:ext cx="696675" cy="1105875"/>
            </a:xfrm>
            <a:custGeom>
              <a:rect b="b" l="l" r="r" t="t"/>
              <a:pathLst>
                <a:path extrusionOk="0" h="44235" w="27867">
                  <a:moveTo>
                    <a:pt x="27867" y="1"/>
                  </a:moveTo>
                  <a:lnTo>
                    <a:pt x="27846" y="145"/>
                  </a:lnTo>
                  <a:lnTo>
                    <a:pt x="27784" y="537"/>
                  </a:lnTo>
                  <a:lnTo>
                    <a:pt x="27578" y="2106"/>
                  </a:lnTo>
                  <a:lnTo>
                    <a:pt x="27454" y="3241"/>
                  </a:lnTo>
                  <a:lnTo>
                    <a:pt x="27351" y="3902"/>
                  </a:lnTo>
                  <a:lnTo>
                    <a:pt x="27206" y="4583"/>
                  </a:lnTo>
                  <a:lnTo>
                    <a:pt x="26938" y="6131"/>
                  </a:lnTo>
                  <a:lnTo>
                    <a:pt x="26773" y="6957"/>
                  </a:lnTo>
                  <a:lnTo>
                    <a:pt x="26566" y="7824"/>
                  </a:lnTo>
                  <a:lnTo>
                    <a:pt x="26112" y="9702"/>
                  </a:lnTo>
                  <a:lnTo>
                    <a:pt x="25968" y="10198"/>
                  </a:lnTo>
                  <a:lnTo>
                    <a:pt x="25823" y="10693"/>
                  </a:lnTo>
                  <a:lnTo>
                    <a:pt x="25513" y="11704"/>
                  </a:lnTo>
                  <a:lnTo>
                    <a:pt x="25348" y="12220"/>
                  </a:lnTo>
                  <a:lnTo>
                    <a:pt x="25183" y="12757"/>
                  </a:lnTo>
                  <a:lnTo>
                    <a:pt x="24812" y="13830"/>
                  </a:lnTo>
                  <a:lnTo>
                    <a:pt x="23986" y="16039"/>
                  </a:lnTo>
                  <a:lnTo>
                    <a:pt x="23511" y="17174"/>
                  </a:lnTo>
                  <a:lnTo>
                    <a:pt x="22995" y="18330"/>
                  </a:lnTo>
                  <a:lnTo>
                    <a:pt x="22459" y="19486"/>
                  </a:lnTo>
                  <a:lnTo>
                    <a:pt x="21881" y="20663"/>
                  </a:lnTo>
                  <a:lnTo>
                    <a:pt x="21261" y="21860"/>
                  </a:lnTo>
                  <a:lnTo>
                    <a:pt x="20621" y="23057"/>
                  </a:lnTo>
                  <a:lnTo>
                    <a:pt x="19920" y="24234"/>
                  </a:lnTo>
                  <a:lnTo>
                    <a:pt x="19197" y="25431"/>
                  </a:lnTo>
                  <a:lnTo>
                    <a:pt x="18434" y="26607"/>
                  </a:lnTo>
                  <a:lnTo>
                    <a:pt x="17670" y="27743"/>
                  </a:lnTo>
                  <a:lnTo>
                    <a:pt x="16865" y="28837"/>
                  </a:lnTo>
                  <a:lnTo>
                    <a:pt x="16060" y="29910"/>
                  </a:lnTo>
                  <a:lnTo>
                    <a:pt x="15255" y="30921"/>
                  </a:lnTo>
                  <a:lnTo>
                    <a:pt x="14429" y="31933"/>
                  </a:lnTo>
                  <a:lnTo>
                    <a:pt x="13624" y="32882"/>
                  </a:lnTo>
                  <a:lnTo>
                    <a:pt x="12798" y="33811"/>
                  </a:lnTo>
                  <a:lnTo>
                    <a:pt x="11168" y="35504"/>
                  </a:lnTo>
                  <a:lnTo>
                    <a:pt x="10363" y="36309"/>
                  </a:lnTo>
                  <a:lnTo>
                    <a:pt x="9950" y="36680"/>
                  </a:lnTo>
                  <a:lnTo>
                    <a:pt x="9537" y="37052"/>
                  </a:lnTo>
                  <a:lnTo>
                    <a:pt x="8773" y="37774"/>
                  </a:lnTo>
                  <a:lnTo>
                    <a:pt x="8381" y="38125"/>
                  </a:lnTo>
                  <a:lnTo>
                    <a:pt x="8010" y="38455"/>
                  </a:lnTo>
                  <a:lnTo>
                    <a:pt x="6503" y="39673"/>
                  </a:lnTo>
                  <a:lnTo>
                    <a:pt x="5822" y="40251"/>
                  </a:lnTo>
                  <a:lnTo>
                    <a:pt x="5141" y="40767"/>
                  </a:lnTo>
                  <a:lnTo>
                    <a:pt x="3861" y="41675"/>
                  </a:lnTo>
                  <a:lnTo>
                    <a:pt x="3303" y="42088"/>
                  </a:lnTo>
                  <a:lnTo>
                    <a:pt x="2767" y="42460"/>
                  </a:lnTo>
                  <a:lnTo>
                    <a:pt x="1797" y="43079"/>
                  </a:lnTo>
                  <a:lnTo>
                    <a:pt x="476" y="43925"/>
                  </a:lnTo>
                  <a:lnTo>
                    <a:pt x="125" y="44152"/>
                  </a:lnTo>
                  <a:lnTo>
                    <a:pt x="1" y="44235"/>
                  </a:lnTo>
                  <a:lnTo>
                    <a:pt x="145" y="44173"/>
                  </a:lnTo>
                  <a:lnTo>
                    <a:pt x="496" y="43967"/>
                  </a:lnTo>
                  <a:lnTo>
                    <a:pt x="1859" y="43162"/>
                  </a:lnTo>
                  <a:lnTo>
                    <a:pt x="2829" y="42563"/>
                  </a:lnTo>
                  <a:lnTo>
                    <a:pt x="3365" y="42192"/>
                  </a:lnTo>
                  <a:lnTo>
                    <a:pt x="3943" y="41779"/>
                  </a:lnTo>
                  <a:lnTo>
                    <a:pt x="5223" y="40891"/>
                  </a:lnTo>
                  <a:lnTo>
                    <a:pt x="5925" y="40375"/>
                  </a:lnTo>
                  <a:lnTo>
                    <a:pt x="6627" y="39818"/>
                  </a:lnTo>
                  <a:lnTo>
                    <a:pt x="8134" y="38600"/>
                  </a:lnTo>
                  <a:lnTo>
                    <a:pt x="8505" y="38270"/>
                  </a:lnTo>
                  <a:lnTo>
                    <a:pt x="8897" y="37919"/>
                  </a:lnTo>
                  <a:lnTo>
                    <a:pt x="9682" y="37217"/>
                  </a:lnTo>
                  <a:lnTo>
                    <a:pt x="10094" y="36845"/>
                  </a:lnTo>
                  <a:lnTo>
                    <a:pt x="10507" y="36474"/>
                  </a:lnTo>
                  <a:lnTo>
                    <a:pt x="11312" y="35669"/>
                  </a:lnTo>
                  <a:lnTo>
                    <a:pt x="12964" y="33956"/>
                  </a:lnTo>
                  <a:lnTo>
                    <a:pt x="13789" y="33047"/>
                  </a:lnTo>
                  <a:lnTo>
                    <a:pt x="14615" y="32077"/>
                  </a:lnTo>
                  <a:lnTo>
                    <a:pt x="15441" y="31087"/>
                  </a:lnTo>
                  <a:lnTo>
                    <a:pt x="16266" y="30054"/>
                  </a:lnTo>
                  <a:lnTo>
                    <a:pt x="17071" y="28981"/>
                  </a:lnTo>
                  <a:lnTo>
                    <a:pt x="17856" y="27887"/>
                  </a:lnTo>
                  <a:lnTo>
                    <a:pt x="18640" y="26731"/>
                  </a:lnTo>
                  <a:lnTo>
                    <a:pt x="19424" y="25575"/>
                  </a:lnTo>
                  <a:lnTo>
                    <a:pt x="20147" y="24378"/>
                  </a:lnTo>
                  <a:lnTo>
                    <a:pt x="20828" y="23160"/>
                  </a:lnTo>
                  <a:lnTo>
                    <a:pt x="21488" y="21963"/>
                  </a:lnTo>
                  <a:lnTo>
                    <a:pt x="22087" y="20787"/>
                  </a:lnTo>
                  <a:lnTo>
                    <a:pt x="22665" y="19589"/>
                  </a:lnTo>
                  <a:lnTo>
                    <a:pt x="23222" y="18433"/>
                  </a:lnTo>
                  <a:lnTo>
                    <a:pt x="23718" y="17278"/>
                  </a:lnTo>
                  <a:lnTo>
                    <a:pt x="24192" y="16122"/>
                  </a:lnTo>
                  <a:lnTo>
                    <a:pt x="25018" y="13892"/>
                  </a:lnTo>
                  <a:lnTo>
                    <a:pt x="25390" y="12819"/>
                  </a:lnTo>
                  <a:lnTo>
                    <a:pt x="25555" y="12282"/>
                  </a:lnTo>
                  <a:lnTo>
                    <a:pt x="25699" y="11766"/>
                  </a:lnTo>
                  <a:lnTo>
                    <a:pt x="26009" y="10734"/>
                  </a:lnTo>
                  <a:lnTo>
                    <a:pt x="26153" y="10239"/>
                  </a:lnTo>
                  <a:lnTo>
                    <a:pt x="26298" y="9743"/>
                  </a:lnTo>
                  <a:lnTo>
                    <a:pt x="26731" y="7865"/>
                  </a:lnTo>
                  <a:lnTo>
                    <a:pt x="26938" y="6998"/>
                  </a:lnTo>
                  <a:lnTo>
                    <a:pt x="27103" y="6152"/>
                  </a:lnTo>
                  <a:lnTo>
                    <a:pt x="27351" y="4604"/>
                  </a:lnTo>
                  <a:lnTo>
                    <a:pt x="27474" y="3902"/>
                  </a:lnTo>
                  <a:lnTo>
                    <a:pt x="27578" y="3262"/>
                  </a:lnTo>
                  <a:lnTo>
                    <a:pt x="27681" y="2127"/>
                  </a:lnTo>
                  <a:lnTo>
                    <a:pt x="27825" y="558"/>
                  </a:lnTo>
                  <a:lnTo>
                    <a:pt x="27867" y="145"/>
                  </a:lnTo>
                  <a:lnTo>
                    <a:pt x="278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"/>
            <p:cNvSpPr/>
            <p:nvPr/>
          </p:nvSpPr>
          <p:spPr>
            <a:xfrm>
              <a:off x="5003550" y="2905475"/>
              <a:ext cx="652800" cy="1403125"/>
            </a:xfrm>
            <a:custGeom>
              <a:rect b="b" l="l" r="r" t="t"/>
              <a:pathLst>
                <a:path extrusionOk="0" h="56125" w="26112">
                  <a:moveTo>
                    <a:pt x="6771" y="1"/>
                  </a:moveTo>
                  <a:lnTo>
                    <a:pt x="6420" y="21"/>
                  </a:lnTo>
                  <a:lnTo>
                    <a:pt x="6090" y="63"/>
                  </a:lnTo>
                  <a:lnTo>
                    <a:pt x="5760" y="124"/>
                  </a:lnTo>
                  <a:lnTo>
                    <a:pt x="5450" y="186"/>
                  </a:lnTo>
                  <a:lnTo>
                    <a:pt x="5120" y="290"/>
                  </a:lnTo>
                  <a:lnTo>
                    <a:pt x="4810" y="393"/>
                  </a:lnTo>
                  <a:lnTo>
                    <a:pt x="4500" y="496"/>
                  </a:lnTo>
                  <a:lnTo>
                    <a:pt x="4191" y="620"/>
                  </a:lnTo>
                  <a:lnTo>
                    <a:pt x="3902" y="764"/>
                  </a:lnTo>
                  <a:lnTo>
                    <a:pt x="3613" y="929"/>
                  </a:lnTo>
                  <a:lnTo>
                    <a:pt x="3324" y="1095"/>
                  </a:lnTo>
                  <a:lnTo>
                    <a:pt x="3056" y="1280"/>
                  </a:lnTo>
                  <a:lnTo>
                    <a:pt x="2787" y="1466"/>
                  </a:lnTo>
                  <a:lnTo>
                    <a:pt x="2519" y="1673"/>
                  </a:lnTo>
                  <a:lnTo>
                    <a:pt x="2271" y="1900"/>
                  </a:lnTo>
                  <a:lnTo>
                    <a:pt x="2044" y="2127"/>
                  </a:lnTo>
                  <a:lnTo>
                    <a:pt x="1817" y="2374"/>
                  </a:lnTo>
                  <a:lnTo>
                    <a:pt x="1590" y="2622"/>
                  </a:lnTo>
                  <a:lnTo>
                    <a:pt x="1404" y="2890"/>
                  </a:lnTo>
                  <a:lnTo>
                    <a:pt x="1198" y="3159"/>
                  </a:lnTo>
                  <a:lnTo>
                    <a:pt x="1012" y="3427"/>
                  </a:lnTo>
                  <a:lnTo>
                    <a:pt x="847" y="3737"/>
                  </a:lnTo>
                  <a:lnTo>
                    <a:pt x="702" y="4026"/>
                  </a:lnTo>
                  <a:lnTo>
                    <a:pt x="558" y="4335"/>
                  </a:lnTo>
                  <a:lnTo>
                    <a:pt x="434" y="4666"/>
                  </a:lnTo>
                  <a:lnTo>
                    <a:pt x="331" y="4975"/>
                  </a:lnTo>
                  <a:lnTo>
                    <a:pt x="228" y="5305"/>
                  </a:lnTo>
                  <a:lnTo>
                    <a:pt x="145" y="5656"/>
                  </a:lnTo>
                  <a:lnTo>
                    <a:pt x="83" y="6007"/>
                  </a:lnTo>
                  <a:lnTo>
                    <a:pt x="42" y="6358"/>
                  </a:lnTo>
                  <a:lnTo>
                    <a:pt x="21" y="6730"/>
                  </a:lnTo>
                  <a:lnTo>
                    <a:pt x="1" y="6833"/>
                  </a:lnTo>
                  <a:lnTo>
                    <a:pt x="1" y="7473"/>
                  </a:lnTo>
                  <a:lnTo>
                    <a:pt x="21" y="8113"/>
                  </a:lnTo>
                  <a:lnTo>
                    <a:pt x="63" y="8753"/>
                  </a:lnTo>
                  <a:lnTo>
                    <a:pt x="145" y="9392"/>
                  </a:lnTo>
                  <a:lnTo>
                    <a:pt x="248" y="10032"/>
                  </a:lnTo>
                  <a:lnTo>
                    <a:pt x="393" y="10672"/>
                  </a:lnTo>
                  <a:lnTo>
                    <a:pt x="558" y="11291"/>
                  </a:lnTo>
                  <a:lnTo>
                    <a:pt x="744" y="11911"/>
                  </a:lnTo>
                  <a:lnTo>
                    <a:pt x="950" y="12530"/>
                  </a:lnTo>
                  <a:lnTo>
                    <a:pt x="1177" y="13149"/>
                  </a:lnTo>
                  <a:lnTo>
                    <a:pt x="1425" y="13748"/>
                  </a:lnTo>
                  <a:lnTo>
                    <a:pt x="1693" y="14346"/>
                  </a:lnTo>
                  <a:lnTo>
                    <a:pt x="1962" y="14945"/>
                  </a:lnTo>
                  <a:lnTo>
                    <a:pt x="2251" y="15544"/>
                  </a:lnTo>
                  <a:lnTo>
                    <a:pt x="2870" y="16699"/>
                  </a:lnTo>
                  <a:lnTo>
                    <a:pt x="3489" y="17835"/>
                  </a:lnTo>
                  <a:lnTo>
                    <a:pt x="4150" y="18949"/>
                  </a:lnTo>
                  <a:lnTo>
                    <a:pt x="5471" y="21199"/>
                  </a:lnTo>
                  <a:lnTo>
                    <a:pt x="6111" y="22334"/>
                  </a:lnTo>
                  <a:lnTo>
                    <a:pt x="6730" y="23470"/>
                  </a:lnTo>
                  <a:lnTo>
                    <a:pt x="7019" y="24048"/>
                  </a:lnTo>
                  <a:lnTo>
                    <a:pt x="7308" y="24626"/>
                  </a:lnTo>
                  <a:lnTo>
                    <a:pt x="7576" y="25224"/>
                  </a:lnTo>
                  <a:lnTo>
                    <a:pt x="7824" y="25823"/>
                  </a:lnTo>
                  <a:lnTo>
                    <a:pt x="8009" y="26318"/>
                  </a:lnTo>
                  <a:lnTo>
                    <a:pt x="8195" y="26834"/>
                  </a:lnTo>
                  <a:lnTo>
                    <a:pt x="8360" y="27330"/>
                  </a:lnTo>
                  <a:lnTo>
                    <a:pt x="8526" y="27846"/>
                  </a:lnTo>
                  <a:lnTo>
                    <a:pt x="8670" y="28362"/>
                  </a:lnTo>
                  <a:lnTo>
                    <a:pt x="8815" y="28878"/>
                  </a:lnTo>
                  <a:lnTo>
                    <a:pt x="8918" y="29394"/>
                  </a:lnTo>
                  <a:lnTo>
                    <a:pt x="9042" y="29930"/>
                  </a:lnTo>
                  <a:lnTo>
                    <a:pt x="9227" y="30983"/>
                  </a:lnTo>
                  <a:lnTo>
                    <a:pt x="9351" y="32036"/>
                  </a:lnTo>
                  <a:lnTo>
                    <a:pt x="9434" y="33109"/>
                  </a:lnTo>
                  <a:lnTo>
                    <a:pt x="9475" y="34183"/>
                  </a:lnTo>
                  <a:lnTo>
                    <a:pt x="9454" y="35256"/>
                  </a:lnTo>
                  <a:lnTo>
                    <a:pt x="9392" y="36309"/>
                  </a:lnTo>
                  <a:lnTo>
                    <a:pt x="9289" y="37382"/>
                  </a:lnTo>
                  <a:lnTo>
                    <a:pt x="9124" y="38435"/>
                  </a:lnTo>
                  <a:lnTo>
                    <a:pt x="9042" y="38971"/>
                  </a:lnTo>
                  <a:lnTo>
                    <a:pt x="8918" y="39487"/>
                  </a:lnTo>
                  <a:lnTo>
                    <a:pt x="8815" y="40003"/>
                  </a:lnTo>
                  <a:lnTo>
                    <a:pt x="8670" y="40519"/>
                  </a:lnTo>
                  <a:lnTo>
                    <a:pt x="8526" y="41035"/>
                  </a:lnTo>
                  <a:lnTo>
                    <a:pt x="8360" y="41551"/>
                  </a:lnTo>
                  <a:lnTo>
                    <a:pt x="8195" y="42068"/>
                  </a:lnTo>
                  <a:lnTo>
                    <a:pt x="8009" y="42563"/>
                  </a:lnTo>
                  <a:lnTo>
                    <a:pt x="7493" y="43843"/>
                  </a:lnTo>
                  <a:lnTo>
                    <a:pt x="6977" y="45164"/>
                  </a:lnTo>
                  <a:lnTo>
                    <a:pt x="6709" y="45804"/>
                  </a:lnTo>
                  <a:lnTo>
                    <a:pt x="6482" y="46464"/>
                  </a:lnTo>
                  <a:lnTo>
                    <a:pt x="6255" y="47125"/>
                  </a:lnTo>
                  <a:lnTo>
                    <a:pt x="6069" y="47785"/>
                  </a:lnTo>
                  <a:lnTo>
                    <a:pt x="5925" y="48446"/>
                  </a:lnTo>
                  <a:lnTo>
                    <a:pt x="5822" y="49106"/>
                  </a:lnTo>
                  <a:lnTo>
                    <a:pt x="5780" y="49436"/>
                  </a:lnTo>
                  <a:lnTo>
                    <a:pt x="5760" y="49746"/>
                  </a:lnTo>
                  <a:lnTo>
                    <a:pt x="5760" y="50076"/>
                  </a:lnTo>
                  <a:lnTo>
                    <a:pt x="5780" y="50407"/>
                  </a:lnTo>
                  <a:lnTo>
                    <a:pt x="5801" y="50737"/>
                  </a:lnTo>
                  <a:lnTo>
                    <a:pt x="5842" y="51067"/>
                  </a:lnTo>
                  <a:lnTo>
                    <a:pt x="5904" y="51377"/>
                  </a:lnTo>
                  <a:lnTo>
                    <a:pt x="5987" y="51707"/>
                  </a:lnTo>
                  <a:lnTo>
                    <a:pt x="6090" y="52037"/>
                  </a:lnTo>
                  <a:lnTo>
                    <a:pt x="6214" y="52347"/>
                  </a:lnTo>
                  <a:lnTo>
                    <a:pt x="6358" y="52677"/>
                  </a:lnTo>
                  <a:lnTo>
                    <a:pt x="6523" y="52987"/>
                  </a:lnTo>
                  <a:lnTo>
                    <a:pt x="6750" y="53358"/>
                  </a:lnTo>
                  <a:lnTo>
                    <a:pt x="7019" y="53709"/>
                  </a:lnTo>
                  <a:lnTo>
                    <a:pt x="7287" y="54039"/>
                  </a:lnTo>
                  <a:lnTo>
                    <a:pt x="7576" y="54328"/>
                  </a:lnTo>
                  <a:lnTo>
                    <a:pt x="7886" y="54617"/>
                  </a:lnTo>
                  <a:lnTo>
                    <a:pt x="8216" y="54865"/>
                  </a:lnTo>
                  <a:lnTo>
                    <a:pt x="8567" y="55113"/>
                  </a:lnTo>
                  <a:lnTo>
                    <a:pt x="8938" y="55319"/>
                  </a:lnTo>
                  <a:lnTo>
                    <a:pt x="9310" y="55505"/>
                  </a:lnTo>
                  <a:lnTo>
                    <a:pt x="9702" y="55670"/>
                  </a:lnTo>
                  <a:lnTo>
                    <a:pt x="10094" y="55794"/>
                  </a:lnTo>
                  <a:lnTo>
                    <a:pt x="10507" y="55918"/>
                  </a:lnTo>
                  <a:lnTo>
                    <a:pt x="10920" y="56000"/>
                  </a:lnTo>
                  <a:lnTo>
                    <a:pt x="11353" y="56062"/>
                  </a:lnTo>
                  <a:lnTo>
                    <a:pt x="11787" y="56104"/>
                  </a:lnTo>
                  <a:lnTo>
                    <a:pt x="12220" y="56124"/>
                  </a:lnTo>
                  <a:lnTo>
                    <a:pt x="12551" y="56104"/>
                  </a:lnTo>
                  <a:lnTo>
                    <a:pt x="12881" y="56083"/>
                  </a:lnTo>
                  <a:lnTo>
                    <a:pt x="13335" y="56042"/>
                  </a:lnTo>
                  <a:lnTo>
                    <a:pt x="13768" y="55959"/>
                  </a:lnTo>
                  <a:lnTo>
                    <a:pt x="14202" y="55856"/>
                  </a:lnTo>
                  <a:lnTo>
                    <a:pt x="14615" y="55732"/>
                  </a:lnTo>
                  <a:lnTo>
                    <a:pt x="15007" y="55608"/>
                  </a:lnTo>
                  <a:lnTo>
                    <a:pt x="15399" y="55443"/>
                  </a:lnTo>
                  <a:lnTo>
                    <a:pt x="15771" y="55278"/>
                  </a:lnTo>
                  <a:lnTo>
                    <a:pt x="16142" y="55072"/>
                  </a:lnTo>
                  <a:lnTo>
                    <a:pt x="16493" y="54865"/>
                  </a:lnTo>
                  <a:lnTo>
                    <a:pt x="16844" y="54638"/>
                  </a:lnTo>
                  <a:lnTo>
                    <a:pt x="17174" y="54390"/>
                  </a:lnTo>
                  <a:lnTo>
                    <a:pt x="17504" y="54143"/>
                  </a:lnTo>
                  <a:lnTo>
                    <a:pt x="17814" y="53874"/>
                  </a:lnTo>
                  <a:lnTo>
                    <a:pt x="18124" y="53585"/>
                  </a:lnTo>
                  <a:lnTo>
                    <a:pt x="18413" y="53296"/>
                  </a:lnTo>
                  <a:lnTo>
                    <a:pt x="18722" y="52987"/>
                  </a:lnTo>
                  <a:lnTo>
                    <a:pt x="19280" y="52347"/>
                  </a:lnTo>
                  <a:lnTo>
                    <a:pt x="19816" y="51666"/>
                  </a:lnTo>
                  <a:lnTo>
                    <a:pt x="20312" y="50964"/>
                  </a:lnTo>
                  <a:lnTo>
                    <a:pt x="20807" y="50241"/>
                  </a:lnTo>
                  <a:lnTo>
                    <a:pt x="21282" y="49498"/>
                  </a:lnTo>
                  <a:lnTo>
                    <a:pt x="21736" y="48735"/>
                  </a:lnTo>
                  <a:lnTo>
                    <a:pt x="22623" y="47228"/>
                  </a:lnTo>
                  <a:lnTo>
                    <a:pt x="22954" y="46609"/>
                  </a:lnTo>
                  <a:lnTo>
                    <a:pt x="23305" y="45927"/>
                  </a:lnTo>
                  <a:lnTo>
                    <a:pt x="23614" y="45246"/>
                  </a:lnTo>
                  <a:lnTo>
                    <a:pt x="23924" y="44524"/>
                  </a:lnTo>
                  <a:lnTo>
                    <a:pt x="24234" y="43760"/>
                  </a:lnTo>
                  <a:lnTo>
                    <a:pt x="24522" y="42996"/>
                  </a:lnTo>
                  <a:lnTo>
                    <a:pt x="24770" y="42212"/>
                  </a:lnTo>
                  <a:lnTo>
                    <a:pt x="25018" y="41428"/>
                  </a:lnTo>
                  <a:lnTo>
                    <a:pt x="25245" y="40623"/>
                  </a:lnTo>
                  <a:lnTo>
                    <a:pt x="25451" y="39818"/>
                  </a:lnTo>
                  <a:lnTo>
                    <a:pt x="25637" y="39013"/>
                  </a:lnTo>
                  <a:lnTo>
                    <a:pt x="25782" y="38228"/>
                  </a:lnTo>
                  <a:lnTo>
                    <a:pt x="25905" y="37444"/>
                  </a:lnTo>
                  <a:lnTo>
                    <a:pt x="26009" y="36680"/>
                  </a:lnTo>
                  <a:lnTo>
                    <a:pt x="26071" y="35916"/>
                  </a:lnTo>
                  <a:lnTo>
                    <a:pt x="26091" y="35194"/>
                  </a:lnTo>
                  <a:lnTo>
                    <a:pt x="26112" y="33749"/>
                  </a:lnTo>
                  <a:lnTo>
                    <a:pt x="26112" y="32304"/>
                  </a:lnTo>
                  <a:lnTo>
                    <a:pt x="26050" y="30901"/>
                  </a:lnTo>
                  <a:lnTo>
                    <a:pt x="25967" y="29497"/>
                  </a:lnTo>
                  <a:lnTo>
                    <a:pt x="25864" y="28114"/>
                  </a:lnTo>
                  <a:lnTo>
                    <a:pt x="25720" y="26731"/>
                  </a:lnTo>
                  <a:lnTo>
                    <a:pt x="25534" y="25369"/>
                  </a:lnTo>
                  <a:lnTo>
                    <a:pt x="25307" y="24006"/>
                  </a:lnTo>
                  <a:lnTo>
                    <a:pt x="25039" y="22665"/>
                  </a:lnTo>
                  <a:lnTo>
                    <a:pt x="24750" y="21323"/>
                  </a:lnTo>
                  <a:lnTo>
                    <a:pt x="24419" y="19981"/>
                  </a:lnTo>
                  <a:lnTo>
                    <a:pt x="24048" y="18640"/>
                  </a:lnTo>
                  <a:lnTo>
                    <a:pt x="23635" y="17298"/>
                  </a:lnTo>
                  <a:lnTo>
                    <a:pt x="23181" y="15956"/>
                  </a:lnTo>
                  <a:lnTo>
                    <a:pt x="22706" y="14615"/>
                  </a:lnTo>
                  <a:lnTo>
                    <a:pt x="22169" y="13252"/>
                  </a:lnTo>
                  <a:lnTo>
                    <a:pt x="21963" y="12757"/>
                  </a:lnTo>
                  <a:lnTo>
                    <a:pt x="21736" y="12241"/>
                  </a:lnTo>
                  <a:lnTo>
                    <a:pt x="21488" y="11746"/>
                  </a:lnTo>
                  <a:lnTo>
                    <a:pt x="21241" y="11250"/>
                  </a:lnTo>
                  <a:lnTo>
                    <a:pt x="20972" y="10755"/>
                  </a:lnTo>
                  <a:lnTo>
                    <a:pt x="20683" y="10259"/>
                  </a:lnTo>
                  <a:lnTo>
                    <a:pt x="20394" y="9785"/>
                  </a:lnTo>
                  <a:lnTo>
                    <a:pt x="20085" y="9289"/>
                  </a:lnTo>
                  <a:lnTo>
                    <a:pt x="19754" y="8814"/>
                  </a:lnTo>
                  <a:lnTo>
                    <a:pt x="19424" y="8360"/>
                  </a:lnTo>
                  <a:lnTo>
                    <a:pt x="19073" y="7886"/>
                  </a:lnTo>
                  <a:lnTo>
                    <a:pt x="18722" y="7431"/>
                  </a:lnTo>
                  <a:lnTo>
                    <a:pt x="18351" y="6998"/>
                  </a:lnTo>
                  <a:lnTo>
                    <a:pt x="17979" y="6544"/>
                  </a:lnTo>
                  <a:lnTo>
                    <a:pt x="17587" y="6110"/>
                  </a:lnTo>
                  <a:lnTo>
                    <a:pt x="17195" y="5698"/>
                  </a:lnTo>
                  <a:lnTo>
                    <a:pt x="16782" y="5285"/>
                  </a:lnTo>
                  <a:lnTo>
                    <a:pt x="16369" y="4872"/>
                  </a:lnTo>
                  <a:lnTo>
                    <a:pt x="15936" y="4480"/>
                  </a:lnTo>
                  <a:lnTo>
                    <a:pt x="15502" y="4108"/>
                  </a:lnTo>
                  <a:lnTo>
                    <a:pt x="15069" y="3737"/>
                  </a:lnTo>
                  <a:lnTo>
                    <a:pt x="14615" y="3365"/>
                  </a:lnTo>
                  <a:lnTo>
                    <a:pt x="14161" y="3014"/>
                  </a:lnTo>
                  <a:lnTo>
                    <a:pt x="13686" y="2684"/>
                  </a:lnTo>
                  <a:lnTo>
                    <a:pt x="13211" y="2354"/>
                  </a:lnTo>
                  <a:lnTo>
                    <a:pt x="12736" y="2044"/>
                  </a:lnTo>
                  <a:lnTo>
                    <a:pt x="12241" y="1755"/>
                  </a:lnTo>
                  <a:lnTo>
                    <a:pt x="11746" y="1487"/>
                  </a:lnTo>
                  <a:lnTo>
                    <a:pt x="11250" y="1218"/>
                  </a:lnTo>
                  <a:lnTo>
                    <a:pt x="10755" y="971"/>
                  </a:lnTo>
                  <a:lnTo>
                    <a:pt x="10239" y="723"/>
                  </a:lnTo>
                  <a:lnTo>
                    <a:pt x="9723" y="517"/>
                  </a:lnTo>
                  <a:lnTo>
                    <a:pt x="9392" y="393"/>
                  </a:lnTo>
                  <a:lnTo>
                    <a:pt x="9062" y="290"/>
                  </a:lnTo>
                  <a:lnTo>
                    <a:pt x="8732" y="186"/>
                  </a:lnTo>
                  <a:lnTo>
                    <a:pt x="8422" y="124"/>
                  </a:lnTo>
                  <a:lnTo>
                    <a:pt x="8092" y="63"/>
                  </a:lnTo>
                  <a:lnTo>
                    <a:pt x="7762" y="21"/>
                  </a:lnTo>
                  <a:lnTo>
                    <a:pt x="7432" y="1"/>
                  </a:lnTo>
                  <a:close/>
                </a:path>
              </a:pathLst>
            </a:custGeom>
            <a:solidFill>
              <a:srgbClr val="FFFFFF">
                <a:alpha val="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"/>
            <p:cNvSpPr/>
            <p:nvPr/>
          </p:nvSpPr>
          <p:spPr>
            <a:xfrm>
              <a:off x="5003550" y="2905475"/>
              <a:ext cx="652800" cy="1403125"/>
            </a:xfrm>
            <a:custGeom>
              <a:rect b="b" l="l" r="r" t="t"/>
              <a:pathLst>
                <a:path extrusionOk="0" fill="none" h="56125" w="26112">
                  <a:moveTo>
                    <a:pt x="7101" y="1"/>
                  </a:moveTo>
                  <a:lnTo>
                    <a:pt x="7101" y="1"/>
                  </a:lnTo>
                  <a:lnTo>
                    <a:pt x="6771" y="1"/>
                  </a:lnTo>
                  <a:lnTo>
                    <a:pt x="6420" y="21"/>
                  </a:lnTo>
                  <a:lnTo>
                    <a:pt x="6090" y="63"/>
                  </a:lnTo>
                  <a:lnTo>
                    <a:pt x="5760" y="124"/>
                  </a:lnTo>
                  <a:lnTo>
                    <a:pt x="5450" y="186"/>
                  </a:lnTo>
                  <a:lnTo>
                    <a:pt x="5120" y="290"/>
                  </a:lnTo>
                  <a:lnTo>
                    <a:pt x="4810" y="393"/>
                  </a:lnTo>
                  <a:lnTo>
                    <a:pt x="4500" y="496"/>
                  </a:lnTo>
                  <a:lnTo>
                    <a:pt x="4191" y="620"/>
                  </a:lnTo>
                  <a:lnTo>
                    <a:pt x="3902" y="764"/>
                  </a:lnTo>
                  <a:lnTo>
                    <a:pt x="3613" y="929"/>
                  </a:lnTo>
                  <a:lnTo>
                    <a:pt x="3324" y="1095"/>
                  </a:lnTo>
                  <a:lnTo>
                    <a:pt x="3056" y="1280"/>
                  </a:lnTo>
                  <a:lnTo>
                    <a:pt x="2787" y="1466"/>
                  </a:lnTo>
                  <a:lnTo>
                    <a:pt x="2519" y="1673"/>
                  </a:lnTo>
                  <a:lnTo>
                    <a:pt x="2271" y="1900"/>
                  </a:lnTo>
                  <a:lnTo>
                    <a:pt x="2044" y="2127"/>
                  </a:lnTo>
                  <a:lnTo>
                    <a:pt x="1817" y="2374"/>
                  </a:lnTo>
                  <a:lnTo>
                    <a:pt x="1590" y="2622"/>
                  </a:lnTo>
                  <a:lnTo>
                    <a:pt x="1404" y="2890"/>
                  </a:lnTo>
                  <a:lnTo>
                    <a:pt x="1198" y="3159"/>
                  </a:lnTo>
                  <a:lnTo>
                    <a:pt x="1012" y="3427"/>
                  </a:lnTo>
                  <a:lnTo>
                    <a:pt x="847" y="3737"/>
                  </a:lnTo>
                  <a:lnTo>
                    <a:pt x="702" y="4026"/>
                  </a:lnTo>
                  <a:lnTo>
                    <a:pt x="558" y="4335"/>
                  </a:lnTo>
                  <a:lnTo>
                    <a:pt x="434" y="4666"/>
                  </a:lnTo>
                  <a:lnTo>
                    <a:pt x="331" y="4975"/>
                  </a:lnTo>
                  <a:lnTo>
                    <a:pt x="228" y="5305"/>
                  </a:lnTo>
                  <a:lnTo>
                    <a:pt x="145" y="5656"/>
                  </a:lnTo>
                  <a:lnTo>
                    <a:pt x="83" y="6007"/>
                  </a:lnTo>
                  <a:lnTo>
                    <a:pt x="42" y="6358"/>
                  </a:lnTo>
                  <a:lnTo>
                    <a:pt x="21" y="6730"/>
                  </a:lnTo>
                  <a:lnTo>
                    <a:pt x="21" y="6730"/>
                  </a:lnTo>
                  <a:lnTo>
                    <a:pt x="1" y="6833"/>
                  </a:lnTo>
                  <a:lnTo>
                    <a:pt x="1" y="6833"/>
                  </a:lnTo>
                  <a:lnTo>
                    <a:pt x="1" y="7473"/>
                  </a:lnTo>
                  <a:lnTo>
                    <a:pt x="21" y="8113"/>
                  </a:lnTo>
                  <a:lnTo>
                    <a:pt x="63" y="8753"/>
                  </a:lnTo>
                  <a:lnTo>
                    <a:pt x="145" y="9392"/>
                  </a:lnTo>
                  <a:lnTo>
                    <a:pt x="248" y="10032"/>
                  </a:lnTo>
                  <a:lnTo>
                    <a:pt x="393" y="10672"/>
                  </a:lnTo>
                  <a:lnTo>
                    <a:pt x="558" y="11291"/>
                  </a:lnTo>
                  <a:lnTo>
                    <a:pt x="744" y="11911"/>
                  </a:lnTo>
                  <a:lnTo>
                    <a:pt x="950" y="12530"/>
                  </a:lnTo>
                  <a:lnTo>
                    <a:pt x="1177" y="13149"/>
                  </a:lnTo>
                  <a:lnTo>
                    <a:pt x="1425" y="13748"/>
                  </a:lnTo>
                  <a:lnTo>
                    <a:pt x="1693" y="14346"/>
                  </a:lnTo>
                  <a:lnTo>
                    <a:pt x="1962" y="14945"/>
                  </a:lnTo>
                  <a:lnTo>
                    <a:pt x="2251" y="15544"/>
                  </a:lnTo>
                  <a:lnTo>
                    <a:pt x="2870" y="16699"/>
                  </a:lnTo>
                  <a:lnTo>
                    <a:pt x="2870" y="16699"/>
                  </a:lnTo>
                  <a:lnTo>
                    <a:pt x="3489" y="17835"/>
                  </a:lnTo>
                  <a:lnTo>
                    <a:pt x="4150" y="18949"/>
                  </a:lnTo>
                  <a:lnTo>
                    <a:pt x="5471" y="21199"/>
                  </a:lnTo>
                  <a:lnTo>
                    <a:pt x="6111" y="22334"/>
                  </a:lnTo>
                  <a:lnTo>
                    <a:pt x="6730" y="23470"/>
                  </a:lnTo>
                  <a:lnTo>
                    <a:pt x="7019" y="24048"/>
                  </a:lnTo>
                  <a:lnTo>
                    <a:pt x="7308" y="24626"/>
                  </a:lnTo>
                  <a:lnTo>
                    <a:pt x="7576" y="25224"/>
                  </a:lnTo>
                  <a:lnTo>
                    <a:pt x="7824" y="25823"/>
                  </a:lnTo>
                  <a:lnTo>
                    <a:pt x="7824" y="25823"/>
                  </a:lnTo>
                  <a:lnTo>
                    <a:pt x="8009" y="26318"/>
                  </a:lnTo>
                  <a:lnTo>
                    <a:pt x="8195" y="26834"/>
                  </a:lnTo>
                  <a:lnTo>
                    <a:pt x="8360" y="27330"/>
                  </a:lnTo>
                  <a:lnTo>
                    <a:pt x="8526" y="27846"/>
                  </a:lnTo>
                  <a:lnTo>
                    <a:pt x="8670" y="28362"/>
                  </a:lnTo>
                  <a:lnTo>
                    <a:pt x="8815" y="28878"/>
                  </a:lnTo>
                  <a:lnTo>
                    <a:pt x="8918" y="29394"/>
                  </a:lnTo>
                  <a:lnTo>
                    <a:pt x="9042" y="29930"/>
                  </a:lnTo>
                  <a:lnTo>
                    <a:pt x="9227" y="30983"/>
                  </a:lnTo>
                  <a:lnTo>
                    <a:pt x="9351" y="32036"/>
                  </a:lnTo>
                  <a:lnTo>
                    <a:pt x="9434" y="33109"/>
                  </a:lnTo>
                  <a:lnTo>
                    <a:pt x="9475" y="34183"/>
                  </a:lnTo>
                  <a:lnTo>
                    <a:pt x="9454" y="35256"/>
                  </a:lnTo>
                  <a:lnTo>
                    <a:pt x="9392" y="36309"/>
                  </a:lnTo>
                  <a:lnTo>
                    <a:pt x="9289" y="37382"/>
                  </a:lnTo>
                  <a:lnTo>
                    <a:pt x="9124" y="38435"/>
                  </a:lnTo>
                  <a:lnTo>
                    <a:pt x="9042" y="38971"/>
                  </a:lnTo>
                  <a:lnTo>
                    <a:pt x="8918" y="39487"/>
                  </a:lnTo>
                  <a:lnTo>
                    <a:pt x="8815" y="40003"/>
                  </a:lnTo>
                  <a:lnTo>
                    <a:pt x="8670" y="40519"/>
                  </a:lnTo>
                  <a:lnTo>
                    <a:pt x="8526" y="41035"/>
                  </a:lnTo>
                  <a:lnTo>
                    <a:pt x="8360" y="41551"/>
                  </a:lnTo>
                  <a:lnTo>
                    <a:pt x="8195" y="42068"/>
                  </a:lnTo>
                  <a:lnTo>
                    <a:pt x="8009" y="42563"/>
                  </a:lnTo>
                  <a:lnTo>
                    <a:pt x="8009" y="42563"/>
                  </a:lnTo>
                  <a:lnTo>
                    <a:pt x="7493" y="43843"/>
                  </a:lnTo>
                  <a:lnTo>
                    <a:pt x="6977" y="45164"/>
                  </a:lnTo>
                  <a:lnTo>
                    <a:pt x="6709" y="45804"/>
                  </a:lnTo>
                  <a:lnTo>
                    <a:pt x="6482" y="46464"/>
                  </a:lnTo>
                  <a:lnTo>
                    <a:pt x="6255" y="47125"/>
                  </a:lnTo>
                  <a:lnTo>
                    <a:pt x="6069" y="47785"/>
                  </a:lnTo>
                  <a:lnTo>
                    <a:pt x="5925" y="48446"/>
                  </a:lnTo>
                  <a:lnTo>
                    <a:pt x="5822" y="49106"/>
                  </a:lnTo>
                  <a:lnTo>
                    <a:pt x="5780" y="49436"/>
                  </a:lnTo>
                  <a:lnTo>
                    <a:pt x="5760" y="49746"/>
                  </a:lnTo>
                  <a:lnTo>
                    <a:pt x="5760" y="50076"/>
                  </a:lnTo>
                  <a:lnTo>
                    <a:pt x="5780" y="50407"/>
                  </a:lnTo>
                  <a:lnTo>
                    <a:pt x="5801" y="50737"/>
                  </a:lnTo>
                  <a:lnTo>
                    <a:pt x="5842" y="51067"/>
                  </a:lnTo>
                  <a:lnTo>
                    <a:pt x="5904" y="51377"/>
                  </a:lnTo>
                  <a:lnTo>
                    <a:pt x="5987" y="51707"/>
                  </a:lnTo>
                  <a:lnTo>
                    <a:pt x="6090" y="52037"/>
                  </a:lnTo>
                  <a:lnTo>
                    <a:pt x="6214" y="52347"/>
                  </a:lnTo>
                  <a:lnTo>
                    <a:pt x="6358" y="52677"/>
                  </a:lnTo>
                  <a:lnTo>
                    <a:pt x="6523" y="52987"/>
                  </a:lnTo>
                  <a:lnTo>
                    <a:pt x="6523" y="52987"/>
                  </a:lnTo>
                  <a:lnTo>
                    <a:pt x="6750" y="53358"/>
                  </a:lnTo>
                  <a:lnTo>
                    <a:pt x="7019" y="53709"/>
                  </a:lnTo>
                  <a:lnTo>
                    <a:pt x="7287" y="54039"/>
                  </a:lnTo>
                  <a:lnTo>
                    <a:pt x="7576" y="54328"/>
                  </a:lnTo>
                  <a:lnTo>
                    <a:pt x="7886" y="54617"/>
                  </a:lnTo>
                  <a:lnTo>
                    <a:pt x="8216" y="54865"/>
                  </a:lnTo>
                  <a:lnTo>
                    <a:pt x="8567" y="55113"/>
                  </a:lnTo>
                  <a:lnTo>
                    <a:pt x="8938" y="55319"/>
                  </a:lnTo>
                  <a:lnTo>
                    <a:pt x="9310" y="55505"/>
                  </a:lnTo>
                  <a:lnTo>
                    <a:pt x="9702" y="55670"/>
                  </a:lnTo>
                  <a:lnTo>
                    <a:pt x="10094" y="55794"/>
                  </a:lnTo>
                  <a:lnTo>
                    <a:pt x="10507" y="55918"/>
                  </a:lnTo>
                  <a:lnTo>
                    <a:pt x="10920" y="56000"/>
                  </a:lnTo>
                  <a:lnTo>
                    <a:pt x="11353" y="56062"/>
                  </a:lnTo>
                  <a:lnTo>
                    <a:pt x="11787" y="56104"/>
                  </a:lnTo>
                  <a:lnTo>
                    <a:pt x="12220" y="56124"/>
                  </a:lnTo>
                  <a:lnTo>
                    <a:pt x="12220" y="56124"/>
                  </a:lnTo>
                  <a:lnTo>
                    <a:pt x="12551" y="56104"/>
                  </a:lnTo>
                  <a:lnTo>
                    <a:pt x="12881" y="56083"/>
                  </a:lnTo>
                  <a:lnTo>
                    <a:pt x="12881" y="56083"/>
                  </a:lnTo>
                  <a:lnTo>
                    <a:pt x="13335" y="56042"/>
                  </a:lnTo>
                  <a:lnTo>
                    <a:pt x="13768" y="55959"/>
                  </a:lnTo>
                  <a:lnTo>
                    <a:pt x="14202" y="55856"/>
                  </a:lnTo>
                  <a:lnTo>
                    <a:pt x="14615" y="55732"/>
                  </a:lnTo>
                  <a:lnTo>
                    <a:pt x="15007" y="55608"/>
                  </a:lnTo>
                  <a:lnTo>
                    <a:pt x="15399" y="55443"/>
                  </a:lnTo>
                  <a:lnTo>
                    <a:pt x="15771" y="55278"/>
                  </a:lnTo>
                  <a:lnTo>
                    <a:pt x="16142" y="55072"/>
                  </a:lnTo>
                  <a:lnTo>
                    <a:pt x="16493" y="54865"/>
                  </a:lnTo>
                  <a:lnTo>
                    <a:pt x="16844" y="54638"/>
                  </a:lnTo>
                  <a:lnTo>
                    <a:pt x="17174" y="54390"/>
                  </a:lnTo>
                  <a:lnTo>
                    <a:pt x="17504" y="54143"/>
                  </a:lnTo>
                  <a:lnTo>
                    <a:pt x="17814" y="53874"/>
                  </a:lnTo>
                  <a:lnTo>
                    <a:pt x="18124" y="53585"/>
                  </a:lnTo>
                  <a:lnTo>
                    <a:pt x="18413" y="53296"/>
                  </a:lnTo>
                  <a:lnTo>
                    <a:pt x="18722" y="52987"/>
                  </a:lnTo>
                  <a:lnTo>
                    <a:pt x="19280" y="52347"/>
                  </a:lnTo>
                  <a:lnTo>
                    <a:pt x="19816" y="51666"/>
                  </a:lnTo>
                  <a:lnTo>
                    <a:pt x="20312" y="50964"/>
                  </a:lnTo>
                  <a:lnTo>
                    <a:pt x="20807" y="50241"/>
                  </a:lnTo>
                  <a:lnTo>
                    <a:pt x="21282" y="49498"/>
                  </a:lnTo>
                  <a:lnTo>
                    <a:pt x="21736" y="48735"/>
                  </a:lnTo>
                  <a:lnTo>
                    <a:pt x="22623" y="47228"/>
                  </a:lnTo>
                  <a:lnTo>
                    <a:pt x="22623" y="47228"/>
                  </a:lnTo>
                  <a:lnTo>
                    <a:pt x="22954" y="46609"/>
                  </a:lnTo>
                  <a:lnTo>
                    <a:pt x="23305" y="45927"/>
                  </a:lnTo>
                  <a:lnTo>
                    <a:pt x="23614" y="45246"/>
                  </a:lnTo>
                  <a:lnTo>
                    <a:pt x="23924" y="44524"/>
                  </a:lnTo>
                  <a:lnTo>
                    <a:pt x="24234" y="43760"/>
                  </a:lnTo>
                  <a:lnTo>
                    <a:pt x="24522" y="42996"/>
                  </a:lnTo>
                  <a:lnTo>
                    <a:pt x="24770" y="42212"/>
                  </a:lnTo>
                  <a:lnTo>
                    <a:pt x="25018" y="41428"/>
                  </a:lnTo>
                  <a:lnTo>
                    <a:pt x="25245" y="40623"/>
                  </a:lnTo>
                  <a:lnTo>
                    <a:pt x="25451" y="39818"/>
                  </a:lnTo>
                  <a:lnTo>
                    <a:pt x="25637" y="39013"/>
                  </a:lnTo>
                  <a:lnTo>
                    <a:pt x="25782" y="38228"/>
                  </a:lnTo>
                  <a:lnTo>
                    <a:pt x="25905" y="37444"/>
                  </a:lnTo>
                  <a:lnTo>
                    <a:pt x="26009" y="36680"/>
                  </a:lnTo>
                  <a:lnTo>
                    <a:pt x="26071" y="35916"/>
                  </a:lnTo>
                  <a:lnTo>
                    <a:pt x="26091" y="35194"/>
                  </a:lnTo>
                  <a:lnTo>
                    <a:pt x="26091" y="35194"/>
                  </a:lnTo>
                  <a:lnTo>
                    <a:pt x="26112" y="33749"/>
                  </a:lnTo>
                  <a:lnTo>
                    <a:pt x="26112" y="32304"/>
                  </a:lnTo>
                  <a:lnTo>
                    <a:pt x="26050" y="30901"/>
                  </a:lnTo>
                  <a:lnTo>
                    <a:pt x="25967" y="29497"/>
                  </a:lnTo>
                  <a:lnTo>
                    <a:pt x="25864" y="28114"/>
                  </a:lnTo>
                  <a:lnTo>
                    <a:pt x="25720" y="26731"/>
                  </a:lnTo>
                  <a:lnTo>
                    <a:pt x="25534" y="25369"/>
                  </a:lnTo>
                  <a:lnTo>
                    <a:pt x="25307" y="24006"/>
                  </a:lnTo>
                  <a:lnTo>
                    <a:pt x="25039" y="22665"/>
                  </a:lnTo>
                  <a:lnTo>
                    <a:pt x="24750" y="21323"/>
                  </a:lnTo>
                  <a:lnTo>
                    <a:pt x="24419" y="19981"/>
                  </a:lnTo>
                  <a:lnTo>
                    <a:pt x="24048" y="18640"/>
                  </a:lnTo>
                  <a:lnTo>
                    <a:pt x="23635" y="17298"/>
                  </a:lnTo>
                  <a:lnTo>
                    <a:pt x="23181" y="15956"/>
                  </a:lnTo>
                  <a:lnTo>
                    <a:pt x="22706" y="14615"/>
                  </a:lnTo>
                  <a:lnTo>
                    <a:pt x="22169" y="13252"/>
                  </a:lnTo>
                  <a:lnTo>
                    <a:pt x="22169" y="13252"/>
                  </a:lnTo>
                  <a:lnTo>
                    <a:pt x="21963" y="12757"/>
                  </a:lnTo>
                  <a:lnTo>
                    <a:pt x="21736" y="12241"/>
                  </a:lnTo>
                  <a:lnTo>
                    <a:pt x="21488" y="11746"/>
                  </a:lnTo>
                  <a:lnTo>
                    <a:pt x="21241" y="11250"/>
                  </a:lnTo>
                  <a:lnTo>
                    <a:pt x="20972" y="10755"/>
                  </a:lnTo>
                  <a:lnTo>
                    <a:pt x="20683" y="10259"/>
                  </a:lnTo>
                  <a:lnTo>
                    <a:pt x="20394" y="9785"/>
                  </a:lnTo>
                  <a:lnTo>
                    <a:pt x="20085" y="9289"/>
                  </a:lnTo>
                  <a:lnTo>
                    <a:pt x="19754" y="8814"/>
                  </a:lnTo>
                  <a:lnTo>
                    <a:pt x="19424" y="8360"/>
                  </a:lnTo>
                  <a:lnTo>
                    <a:pt x="19073" y="7886"/>
                  </a:lnTo>
                  <a:lnTo>
                    <a:pt x="18722" y="7431"/>
                  </a:lnTo>
                  <a:lnTo>
                    <a:pt x="18351" y="6998"/>
                  </a:lnTo>
                  <a:lnTo>
                    <a:pt x="17979" y="6544"/>
                  </a:lnTo>
                  <a:lnTo>
                    <a:pt x="17587" y="6110"/>
                  </a:lnTo>
                  <a:lnTo>
                    <a:pt x="17195" y="5698"/>
                  </a:lnTo>
                  <a:lnTo>
                    <a:pt x="16782" y="5285"/>
                  </a:lnTo>
                  <a:lnTo>
                    <a:pt x="16369" y="4872"/>
                  </a:lnTo>
                  <a:lnTo>
                    <a:pt x="15936" y="4480"/>
                  </a:lnTo>
                  <a:lnTo>
                    <a:pt x="15502" y="4108"/>
                  </a:lnTo>
                  <a:lnTo>
                    <a:pt x="15069" y="3737"/>
                  </a:lnTo>
                  <a:lnTo>
                    <a:pt x="14615" y="3365"/>
                  </a:lnTo>
                  <a:lnTo>
                    <a:pt x="14161" y="3014"/>
                  </a:lnTo>
                  <a:lnTo>
                    <a:pt x="13686" y="2684"/>
                  </a:lnTo>
                  <a:lnTo>
                    <a:pt x="13211" y="2354"/>
                  </a:lnTo>
                  <a:lnTo>
                    <a:pt x="12736" y="2044"/>
                  </a:lnTo>
                  <a:lnTo>
                    <a:pt x="12241" y="1755"/>
                  </a:lnTo>
                  <a:lnTo>
                    <a:pt x="11746" y="1487"/>
                  </a:lnTo>
                  <a:lnTo>
                    <a:pt x="11250" y="1218"/>
                  </a:lnTo>
                  <a:lnTo>
                    <a:pt x="10755" y="971"/>
                  </a:lnTo>
                  <a:lnTo>
                    <a:pt x="10239" y="723"/>
                  </a:lnTo>
                  <a:lnTo>
                    <a:pt x="9723" y="517"/>
                  </a:lnTo>
                  <a:lnTo>
                    <a:pt x="9723" y="517"/>
                  </a:lnTo>
                  <a:lnTo>
                    <a:pt x="9392" y="393"/>
                  </a:lnTo>
                  <a:lnTo>
                    <a:pt x="9062" y="290"/>
                  </a:lnTo>
                  <a:lnTo>
                    <a:pt x="8732" y="186"/>
                  </a:lnTo>
                  <a:lnTo>
                    <a:pt x="8422" y="124"/>
                  </a:lnTo>
                  <a:lnTo>
                    <a:pt x="8092" y="63"/>
                  </a:lnTo>
                  <a:lnTo>
                    <a:pt x="7762" y="21"/>
                  </a:lnTo>
                  <a:lnTo>
                    <a:pt x="7432" y="1"/>
                  </a:lnTo>
                  <a:lnTo>
                    <a:pt x="710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"/>
            <p:cNvSpPr/>
            <p:nvPr/>
          </p:nvSpPr>
          <p:spPr>
            <a:xfrm>
              <a:off x="5100575" y="2888450"/>
              <a:ext cx="9825" cy="25"/>
            </a:xfrm>
            <a:custGeom>
              <a:rect b="b" l="l" r="r" t="t"/>
              <a:pathLst>
                <a:path extrusionOk="0" h="1" w="393">
                  <a:moveTo>
                    <a:pt x="83" y="0"/>
                  </a:moveTo>
                  <a:lnTo>
                    <a:pt x="83" y="0"/>
                  </a:lnTo>
                  <a:lnTo>
                    <a:pt x="372" y="0"/>
                  </a:lnTo>
                  <a:lnTo>
                    <a:pt x="372" y="0"/>
                  </a:lnTo>
                  <a:lnTo>
                    <a:pt x="392" y="0"/>
                  </a:lnTo>
                  <a:lnTo>
                    <a:pt x="83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8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"/>
            <p:cNvSpPr/>
            <p:nvPr/>
          </p:nvSpPr>
          <p:spPr>
            <a:xfrm>
              <a:off x="5102625" y="2888450"/>
              <a:ext cx="7775" cy="25"/>
            </a:xfrm>
            <a:custGeom>
              <a:rect b="b" l="l" r="r" t="t"/>
              <a:pathLst>
                <a:path extrusionOk="0" fill="none" h="1" w="311">
                  <a:moveTo>
                    <a:pt x="1" y="0"/>
                  </a:moveTo>
                  <a:lnTo>
                    <a:pt x="1" y="0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31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"/>
            <p:cNvSpPr/>
            <p:nvPr/>
          </p:nvSpPr>
          <p:spPr>
            <a:xfrm>
              <a:off x="5100575" y="2888450"/>
              <a:ext cx="2075" cy="25"/>
            </a:xfrm>
            <a:custGeom>
              <a:rect b="b" l="l" r="r" t="t"/>
              <a:pathLst>
                <a:path extrusionOk="0" fill="none" h="1" w="8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"/>
            <p:cNvSpPr/>
            <p:nvPr/>
          </p:nvSpPr>
          <p:spPr>
            <a:xfrm>
              <a:off x="3511200" y="3483950"/>
              <a:ext cx="198700" cy="134700"/>
            </a:xfrm>
            <a:custGeom>
              <a:rect b="b" l="l" r="r" t="t"/>
              <a:pathLst>
                <a:path extrusionOk="0" h="5388" w="7948">
                  <a:moveTo>
                    <a:pt x="4108" y="0"/>
                  </a:moveTo>
                  <a:lnTo>
                    <a:pt x="3695" y="21"/>
                  </a:lnTo>
                  <a:lnTo>
                    <a:pt x="3303" y="83"/>
                  </a:lnTo>
                  <a:lnTo>
                    <a:pt x="2911" y="186"/>
                  </a:lnTo>
                  <a:lnTo>
                    <a:pt x="2560" y="331"/>
                  </a:lnTo>
                  <a:lnTo>
                    <a:pt x="2229" y="496"/>
                  </a:lnTo>
                  <a:lnTo>
                    <a:pt x="1920" y="682"/>
                  </a:lnTo>
                  <a:lnTo>
                    <a:pt x="1652" y="909"/>
                  </a:lnTo>
                  <a:lnTo>
                    <a:pt x="1383" y="1136"/>
                  </a:lnTo>
                  <a:lnTo>
                    <a:pt x="1156" y="1383"/>
                  </a:lnTo>
                  <a:lnTo>
                    <a:pt x="950" y="1631"/>
                  </a:lnTo>
                  <a:lnTo>
                    <a:pt x="785" y="1879"/>
                  </a:lnTo>
                  <a:lnTo>
                    <a:pt x="640" y="2127"/>
                  </a:lnTo>
                  <a:lnTo>
                    <a:pt x="496" y="2374"/>
                  </a:lnTo>
                  <a:lnTo>
                    <a:pt x="392" y="2622"/>
                  </a:lnTo>
                  <a:lnTo>
                    <a:pt x="289" y="2870"/>
                  </a:lnTo>
                  <a:lnTo>
                    <a:pt x="227" y="3097"/>
                  </a:lnTo>
                  <a:lnTo>
                    <a:pt x="103" y="3551"/>
                  </a:lnTo>
                  <a:lnTo>
                    <a:pt x="42" y="3943"/>
                  </a:lnTo>
                  <a:lnTo>
                    <a:pt x="0" y="4273"/>
                  </a:lnTo>
                  <a:lnTo>
                    <a:pt x="0" y="4562"/>
                  </a:lnTo>
                  <a:lnTo>
                    <a:pt x="21" y="4810"/>
                  </a:lnTo>
                  <a:lnTo>
                    <a:pt x="62" y="4975"/>
                  </a:lnTo>
                  <a:lnTo>
                    <a:pt x="103" y="5078"/>
                  </a:lnTo>
                  <a:lnTo>
                    <a:pt x="124" y="5120"/>
                  </a:lnTo>
                  <a:lnTo>
                    <a:pt x="186" y="5120"/>
                  </a:lnTo>
                  <a:lnTo>
                    <a:pt x="227" y="5099"/>
                  </a:lnTo>
                  <a:lnTo>
                    <a:pt x="310" y="5016"/>
                  </a:lnTo>
                  <a:lnTo>
                    <a:pt x="372" y="4872"/>
                  </a:lnTo>
                  <a:lnTo>
                    <a:pt x="475" y="4665"/>
                  </a:lnTo>
                  <a:lnTo>
                    <a:pt x="702" y="4129"/>
                  </a:lnTo>
                  <a:lnTo>
                    <a:pt x="867" y="3798"/>
                  </a:lnTo>
                  <a:lnTo>
                    <a:pt x="1032" y="3427"/>
                  </a:lnTo>
                  <a:lnTo>
                    <a:pt x="1239" y="3055"/>
                  </a:lnTo>
                  <a:lnTo>
                    <a:pt x="1507" y="2684"/>
                  </a:lnTo>
                  <a:lnTo>
                    <a:pt x="1652" y="2498"/>
                  </a:lnTo>
                  <a:lnTo>
                    <a:pt x="1817" y="2312"/>
                  </a:lnTo>
                  <a:lnTo>
                    <a:pt x="1982" y="2147"/>
                  </a:lnTo>
                  <a:lnTo>
                    <a:pt x="2168" y="1982"/>
                  </a:lnTo>
                  <a:lnTo>
                    <a:pt x="2353" y="1817"/>
                  </a:lnTo>
                  <a:lnTo>
                    <a:pt x="2580" y="1693"/>
                  </a:lnTo>
                  <a:lnTo>
                    <a:pt x="2807" y="1569"/>
                  </a:lnTo>
                  <a:lnTo>
                    <a:pt x="3055" y="1445"/>
                  </a:lnTo>
                  <a:lnTo>
                    <a:pt x="3303" y="1363"/>
                  </a:lnTo>
                  <a:lnTo>
                    <a:pt x="3551" y="1301"/>
                  </a:lnTo>
                  <a:lnTo>
                    <a:pt x="3819" y="1260"/>
                  </a:lnTo>
                  <a:lnTo>
                    <a:pt x="4067" y="1260"/>
                  </a:lnTo>
                  <a:lnTo>
                    <a:pt x="4335" y="1280"/>
                  </a:lnTo>
                  <a:lnTo>
                    <a:pt x="4583" y="1322"/>
                  </a:lnTo>
                  <a:lnTo>
                    <a:pt x="4810" y="1404"/>
                  </a:lnTo>
                  <a:lnTo>
                    <a:pt x="5057" y="1507"/>
                  </a:lnTo>
                  <a:lnTo>
                    <a:pt x="5284" y="1652"/>
                  </a:lnTo>
                  <a:lnTo>
                    <a:pt x="5491" y="1796"/>
                  </a:lnTo>
                  <a:lnTo>
                    <a:pt x="5677" y="1961"/>
                  </a:lnTo>
                  <a:lnTo>
                    <a:pt x="5862" y="2127"/>
                  </a:lnTo>
                  <a:lnTo>
                    <a:pt x="6048" y="2312"/>
                  </a:lnTo>
                  <a:lnTo>
                    <a:pt x="6193" y="2519"/>
                  </a:lnTo>
                  <a:lnTo>
                    <a:pt x="6482" y="2911"/>
                  </a:lnTo>
                  <a:lnTo>
                    <a:pt x="6709" y="3303"/>
                  </a:lnTo>
                  <a:lnTo>
                    <a:pt x="6894" y="3695"/>
                  </a:lnTo>
                  <a:lnTo>
                    <a:pt x="7225" y="4397"/>
                  </a:lnTo>
                  <a:lnTo>
                    <a:pt x="7472" y="4954"/>
                  </a:lnTo>
                  <a:lnTo>
                    <a:pt x="7576" y="5161"/>
                  </a:lnTo>
                  <a:lnTo>
                    <a:pt x="7679" y="5305"/>
                  </a:lnTo>
                  <a:lnTo>
                    <a:pt x="7761" y="5388"/>
                  </a:lnTo>
                  <a:lnTo>
                    <a:pt x="7865" y="5388"/>
                  </a:lnTo>
                  <a:lnTo>
                    <a:pt x="7885" y="5347"/>
                  </a:lnTo>
                  <a:lnTo>
                    <a:pt x="7926" y="5243"/>
                  </a:lnTo>
                  <a:lnTo>
                    <a:pt x="7947" y="5058"/>
                  </a:lnTo>
                  <a:lnTo>
                    <a:pt x="7947" y="4831"/>
                  </a:lnTo>
                  <a:lnTo>
                    <a:pt x="7926" y="4562"/>
                  </a:lnTo>
                  <a:lnTo>
                    <a:pt x="7885" y="4211"/>
                  </a:lnTo>
                  <a:lnTo>
                    <a:pt x="7823" y="3840"/>
                  </a:lnTo>
                  <a:lnTo>
                    <a:pt x="7741" y="3406"/>
                  </a:lnTo>
                  <a:lnTo>
                    <a:pt x="7596" y="2932"/>
                  </a:lnTo>
                  <a:lnTo>
                    <a:pt x="7493" y="2684"/>
                  </a:lnTo>
                  <a:lnTo>
                    <a:pt x="7390" y="2416"/>
                  </a:lnTo>
                  <a:lnTo>
                    <a:pt x="7245" y="2147"/>
                  </a:lnTo>
                  <a:lnTo>
                    <a:pt x="7101" y="1899"/>
                  </a:lnTo>
                  <a:lnTo>
                    <a:pt x="6936" y="1631"/>
                  </a:lnTo>
                  <a:lnTo>
                    <a:pt x="6729" y="1363"/>
                  </a:lnTo>
                  <a:lnTo>
                    <a:pt x="6502" y="1115"/>
                  </a:lnTo>
                  <a:lnTo>
                    <a:pt x="6234" y="867"/>
                  </a:lnTo>
                  <a:lnTo>
                    <a:pt x="5966" y="640"/>
                  </a:lnTo>
                  <a:lnTo>
                    <a:pt x="5635" y="455"/>
                  </a:lnTo>
                  <a:lnTo>
                    <a:pt x="5284" y="269"/>
                  </a:lnTo>
                  <a:lnTo>
                    <a:pt x="4913" y="145"/>
                  </a:lnTo>
                  <a:lnTo>
                    <a:pt x="4727" y="83"/>
                  </a:lnTo>
                  <a:lnTo>
                    <a:pt x="4521" y="42"/>
                  </a:lnTo>
                  <a:lnTo>
                    <a:pt x="4314" y="21"/>
                  </a:lnTo>
                  <a:lnTo>
                    <a:pt x="4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"/>
            <p:cNvSpPr/>
            <p:nvPr/>
          </p:nvSpPr>
          <p:spPr>
            <a:xfrm>
              <a:off x="2626725" y="3459700"/>
              <a:ext cx="171850" cy="171850"/>
            </a:xfrm>
            <a:custGeom>
              <a:rect b="b" l="l" r="r" t="t"/>
              <a:pathLst>
                <a:path extrusionOk="0" h="6874" w="6874">
                  <a:moveTo>
                    <a:pt x="3447" y="0"/>
                  </a:moveTo>
                  <a:lnTo>
                    <a:pt x="3096" y="21"/>
                  </a:lnTo>
                  <a:lnTo>
                    <a:pt x="2745" y="83"/>
                  </a:lnTo>
                  <a:lnTo>
                    <a:pt x="2415" y="165"/>
                  </a:lnTo>
                  <a:lnTo>
                    <a:pt x="2106" y="269"/>
                  </a:lnTo>
                  <a:lnTo>
                    <a:pt x="1796" y="413"/>
                  </a:lnTo>
                  <a:lnTo>
                    <a:pt x="1528" y="599"/>
                  </a:lnTo>
                  <a:lnTo>
                    <a:pt x="1259" y="785"/>
                  </a:lnTo>
                  <a:lnTo>
                    <a:pt x="1012" y="1012"/>
                  </a:lnTo>
                  <a:lnTo>
                    <a:pt x="785" y="1259"/>
                  </a:lnTo>
                  <a:lnTo>
                    <a:pt x="599" y="1528"/>
                  </a:lnTo>
                  <a:lnTo>
                    <a:pt x="413" y="1796"/>
                  </a:lnTo>
                  <a:lnTo>
                    <a:pt x="268" y="2106"/>
                  </a:lnTo>
                  <a:lnTo>
                    <a:pt x="165" y="2415"/>
                  </a:lnTo>
                  <a:lnTo>
                    <a:pt x="83" y="2746"/>
                  </a:lnTo>
                  <a:lnTo>
                    <a:pt x="21" y="3097"/>
                  </a:lnTo>
                  <a:lnTo>
                    <a:pt x="0" y="3447"/>
                  </a:lnTo>
                  <a:lnTo>
                    <a:pt x="21" y="3798"/>
                  </a:lnTo>
                  <a:lnTo>
                    <a:pt x="83" y="4129"/>
                  </a:lnTo>
                  <a:lnTo>
                    <a:pt x="165" y="4459"/>
                  </a:lnTo>
                  <a:lnTo>
                    <a:pt x="268" y="4789"/>
                  </a:lnTo>
                  <a:lnTo>
                    <a:pt x="413" y="5078"/>
                  </a:lnTo>
                  <a:lnTo>
                    <a:pt x="599" y="5367"/>
                  </a:lnTo>
                  <a:lnTo>
                    <a:pt x="785" y="5635"/>
                  </a:lnTo>
                  <a:lnTo>
                    <a:pt x="1012" y="5883"/>
                  </a:lnTo>
                  <a:lnTo>
                    <a:pt x="1259" y="6090"/>
                  </a:lnTo>
                  <a:lnTo>
                    <a:pt x="1528" y="6296"/>
                  </a:lnTo>
                  <a:lnTo>
                    <a:pt x="1796" y="6461"/>
                  </a:lnTo>
                  <a:lnTo>
                    <a:pt x="2106" y="6606"/>
                  </a:lnTo>
                  <a:lnTo>
                    <a:pt x="2415" y="6729"/>
                  </a:lnTo>
                  <a:lnTo>
                    <a:pt x="2745" y="6812"/>
                  </a:lnTo>
                  <a:lnTo>
                    <a:pt x="3096" y="6853"/>
                  </a:lnTo>
                  <a:lnTo>
                    <a:pt x="3447" y="6874"/>
                  </a:lnTo>
                  <a:lnTo>
                    <a:pt x="3798" y="6853"/>
                  </a:lnTo>
                  <a:lnTo>
                    <a:pt x="4128" y="6812"/>
                  </a:lnTo>
                  <a:lnTo>
                    <a:pt x="4459" y="6729"/>
                  </a:lnTo>
                  <a:lnTo>
                    <a:pt x="4789" y="6606"/>
                  </a:lnTo>
                  <a:lnTo>
                    <a:pt x="5078" y="6461"/>
                  </a:lnTo>
                  <a:lnTo>
                    <a:pt x="5367" y="6296"/>
                  </a:lnTo>
                  <a:lnTo>
                    <a:pt x="5635" y="6090"/>
                  </a:lnTo>
                  <a:lnTo>
                    <a:pt x="5883" y="5883"/>
                  </a:lnTo>
                  <a:lnTo>
                    <a:pt x="6089" y="5635"/>
                  </a:lnTo>
                  <a:lnTo>
                    <a:pt x="6296" y="5367"/>
                  </a:lnTo>
                  <a:lnTo>
                    <a:pt x="6461" y="5078"/>
                  </a:lnTo>
                  <a:lnTo>
                    <a:pt x="6605" y="4789"/>
                  </a:lnTo>
                  <a:lnTo>
                    <a:pt x="6729" y="4459"/>
                  </a:lnTo>
                  <a:lnTo>
                    <a:pt x="6812" y="4129"/>
                  </a:lnTo>
                  <a:lnTo>
                    <a:pt x="6853" y="3798"/>
                  </a:lnTo>
                  <a:lnTo>
                    <a:pt x="6874" y="3447"/>
                  </a:lnTo>
                  <a:lnTo>
                    <a:pt x="6853" y="3097"/>
                  </a:lnTo>
                  <a:lnTo>
                    <a:pt x="6812" y="2746"/>
                  </a:lnTo>
                  <a:lnTo>
                    <a:pt x="6729" y="2415"/>
                  </a:lnTo>
                  <a:lnTo>
                    <a:pt x="6605" y="2106"/>
                  </a:lnTo>
                  <a:lnTo>
                    <a:pt x="6461" y="1796"/>
                  </a:lnTo>
                  <a:lnTo>
                    <a:pt x="6296" y="1528"/>
                  </a:lnTo>
                  <a:lnTo>
                    <a:pt x="6089" y="1259"/>
                  </a:lnTo>
                  <a:lnTo>
                    <a:pt x="5883" y="1012"/>
                  </a:lnTo>
                  <a:lnTo>
                    <a:pt x="5635" y="785"/>
                  </a:lnTo>
                  <a:lnTo>
                    <a:pt x="5367" y="599"/>
                  </a:lnTo>
                  <a:lnTo>
                    <a:pt x="5078" y="413"/>
                  </a:lnTo>
                  <a:lnTo>
                    <a:pt x="4789" y="269"/>
                  </a:lnTo>
                  <a:lnTo>
                    <a:pt x="4459" y="165"/>
                  </a:lnTo>
                  <a:lnTo>
                    <a:pt x="4128" y="83"/>
                  </a:lnTo>
                  <a:lnTo>
                    <a:pt x="3798" y="2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"/>
            <p:cNvSpPr/>
            <p:nvPr/>
          </p:nvSpPr>
          <p:spPr>
            <a:xfrm>
              <a:off x="4855450" y="2306375"/>
              <a:ext cx="673975" cy="520175"/>
            </a:xfrm>
            <a:custGeom>
              <a:rect b="b" l="l" r="r" t="t"/>
              <a:pathLst>
                <a:path extrusionOk="0" h="20807" w="26959">
                  <a:moveTo>
                    <a:pt x="1" y="0"/>
                  </a:moveTo>
                  <a:lnTo>
                    <a:pt x="83" y="41"/>
                  </a:lnTo>
                  <a:lnTo>
                    <a:pt x="310" y="165"/>
                  </a:lnTo>
                  <a:lnTo>
                    <a:pt x="1218" y="599"/>
                  </a:lnTo>
                  <a:lnTo>
                    <a:pt x="1879" y="888"/>
                  </a:lnTo>
                  <a:lnTo>
                    <a:pt x="2663" y="1280"/>
                  </a:lnTo>
                  <a:lnTo>
                    <a:pt x="3551" y="1713"/>
                  </a:lnTo>
                  <a:lnTo>
                    <a:pt x="4026" y="1961"/>
                  </a:lnTo>
                  <a:lnTo>
                    <a:pt x="4542" y="2209"/>
                  </a:lnTo>
                  <a:lnTo>
                    <a:pt x="5615" y="2787"/>
                  </a:lnTo>
                  <a:lnTo>
                    <a:pt x="6771" y="3447"/>
                  </a:lnTo>
                  <a:lnTo>
                    <a:pt x="7370" y="3777"/>
                  </a:lnTo>
                  <a:lnTo>
                    <a:pt x="7989" y="4149"/>
                  </a:lnTo>
                  <a:lnTo>
                    <a:pt x="9269" y="4933"/>
                  </a:lnTo>
                  <a:lnTo>
                    <a:pt x="10590" y="5800"/>
                  </a:lnTo>
                  <a:lnTo>
                    <a:pt x="11952" y="6709"/>
                  </a:lnTo>
                  <a:lnTo>
                    <a:pt x="13356" y="7699"/>
                  </a:lnTo>
                  <a:lnTo>
                    <a:pt x="14759" y="8752"/>
                  </a:lnTo>
                  <a:lnTo>
                    <a:pt x="16142" y="9846"/>
                  </a:lnTo>
                  <a:lnTo>
                    <a:pt x="17443" y="10940"/>
                  </a:lnTo>
                  <a:lnTo>
                    <a:pt x="18681" y="12034"/>
                  </a:lnTo>
                  <a:lnTo>
                    <a:pt x="19858" y="13107"/>
                  </a:lnTo>
                  <a:lnTo>
                    <a:pt x="20931" y="14139"/>
                  </a:lnTo>
                  <a:lnTo>
                    <a:pt x="21447" y="14635"/>
                  </a:lnTo>
                  <a:lnTo>
                    <a:pt x="21922" y="15151"/>
                  </a:lnTo>
                  <a:lnTo>
                    <a:pt x="22851" y="16100"/>
                  </a:lnTo>
                  <a:lnTo>
                    <a:pt x="23676" y="16988"/>
                  </a:lnTo>
                  <a:lnTo>
                    <a:pt x="24068" y="17421"/>
                  </a:lnTo>
                  <a:lnTo>
                    <a:pt x="24419" y="17814"/>
                  </a:lnTo>
                  <a:lnTo>
                    <a:pt x="25059" y="18577"/>
                  </a:lnTo>
                  <a:lnTo>
                    <a:pt x="25637" y="19217"/>
                  </a:lnTo>
                  <a:lnTo>
                    <a:pt x="26091" y="19774"/>
                  </a:lnTo>
                  <a:lnTo>
                    <a:pt x="26731" y="20559"/>
                  </a:lnTo>
                  <a:lnTo>
                    <a:pt x="26896" y="20745"/>
                  </a:lnTo>
                  <a:lnTo>
                    <a:pt x="26958" y="20807"/>
                  </a:lnTo>
                  <a:lnTo>
                    <a:pt x="26917" y="20724"/>
                  </a:lnTo>
                  <a:lnTo>
                    <a:pt x="26772" y="20518"/>
                  </a:lnTo>
                  <a:lnTo>
                    <a:pt x="26174" y="19713"/>
                  </a:lnTo>
                  <a:lnTo>
                    <a:pt x="25720" y="19155"/>
                  </a:lnTo>
                  <a:lnTo>
                    <a:pt x="25183" y="18474"/>
                  </a:lnTo>
                  <a:lnTo>
                    <a:pt x="24543" y="17710"/>
                  </a:lnTo>
                  <a:lnTo>
                    <a:pt x="24192" y="17298"/>
                  </a:lnTo>
                  <a:lnTo>
                    <a:pt x="23800" y="16885"/>
                  </a:lnTo>
                  <a:lnTo>
                    <a:pt x="22995" y="15956"/>
                  </a:lnTo>
                  <a:lnTo>
                    <a:pt x="22541" y="15481"/>
                  </a:lnTo>
                  <a:lnTo>
                    <a:pt x="22087" y="15006"/>
                  </a:lnTo>
                  <a:lnTo>
                    <a:pt x="21591" y="14490"/>
                  </a:lnTo>
                  <a:lnTo>
                    <a:pt x="21075" y="13974"/>
                  </a:lnTo>
                  <a:lnTo>
                    <a:pt x="20002" y="12922"/>
                  </a:lnTo>
                  <a:lnTo>
                    <a:pt x="18846" y="11848"/>
                  </a:lnTo>
                  <a:lnTo>
                    <a:pt x="17608" y="10754"/>
                  </a:lnTo>
                  <a:lnTo>
                    <a:pt x="16287" y="9660"/>
                  </a:lnTo>
                  <a:lnTo>
                    <a:pt x="14904" y="8566"/>
                  </a:lnTo>
                  <a:lnTo>
                    <a:pt x="13500" y="7514"/>
                  </a:lnTo>
                  <a:lnTo>
                    <a:pt x="12096" y="6523"/>
                  </a:lnTo>
                  <a:lnTo>
                    <a:pt x="10734" y="5594"/>
                  </a:lnTo>
                  <a:lnTo>
                    <a:pt x="9392" y="4748"/>
                  </a:lnTo>
                  <a:lnTo>
                    <a:pt x="8092" y="3963"/>
                  </a:lnTo>
                  <a:lnTo>
                    <a:pt x="7473" y="3592"/>
                  </a:lnTo>
                  <a:lnTo>
                    <a:pt x="6874" y="3261"/>
                  </a:lnTo>
                  <a:lnTo>
                    <a:pt x="6276" y="2931"/>
                  </a:lnTo>
                  <a:lnTo>
                    <a:pt x="5698" y="2622"/>
                  </a:lnTo>
                  <a:lnTo>
                    <a:pt x="4604" y="2064"/>
                  </a:lnTo>
                  <a:lnTo>
                    <a:pt x="4108" y="1796"/>
                  </a:lnTo>
                  <a:lnTo>
                    <a:pt x="3613" y="1569"/>
                  </a:lnTo>
                  <a:lnTo>
                    <a:pt x="2725" y="1156"/>
                  </a:lnTo>
                  <a:lnTo>
                    <a:pt x="1941" y="785"/>
                  </a:lnTo>
                  <a:lnTo>
                    <a:pt x="1260" y="496"/>
                  </a:lnTo>
                  <a:lnTo>
                    <a:pt x="331" y="124"/>
                  </a:lnTo>
                  <a:lnTo>
                    <a:pt x="8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"/>
            <p:cNvSpPr/>
            <p:nvPr/>
          </p:nvSpPr>
          <p:spPr>
            <a:xfrm>
              <a:off x="3691300" y="2342500"/>
              <a:ext cx="934025" cy="97550"/>
            </a:xfrm>
            <a:custGeom>
              <a:rect b="b" l="l" r="r" t="t"/>
              <a:pathLst>
                <a:path extrusionOk="0" h="3902" w="37361">
                  <a:moveTo>
                    <a:pt x="16823" y="0"/>
                  </a:moveTo>
                  <a:lnTo>
                    <a:pt x="15873" y="21"/>
                  </a:lnTo>
                  <a:lnTo>
                    <a:pt x="14924" y="41"/>
                  </a:lnTo>
                  <a:lnTo>
                    <a:pt x="14015" y="103"/>
                  </a:lnTo>
                  <a:lnTo>
                    <a:pt x="13107" y="145"/>
                  </a:lnTo>
                  <a:lnTo>
                    <a:pt x="12220" y="227"/>
                  </a:lnTo>
                  <a:lnTo>
                    <a:pt x="11353" y="310"/>
                  </a:lnTo>
                  <a:lnTo>
                    <a:pt x="9701" y="516"/>
                  </a:lnTo>
                  <a:lnTo>
                    <a:pt x="8917" y="619"/>
                  </a:lnTo>
                  <a:lnTo>
                    <a:pt x="8153" y="764"/>
                  </a:lnTo>
                  <a:lnTo>
                    <a:pt x="7410" y="888"/>
                  </a:lnTo>
                  <a:lnTo>
                    <a:pt x="6688" y="1011"/>
                  </a:lnTo>
                  <a:lnTo>
                    <a:pt x="5367" y="1300"/>
                  </a:lnTo>
                  <a:lnTo>
                    <a:pt x="4748" y="1424"/>
                  </a:lnTo>
                  <a:lnTo>
                    <a:pt x="4170" y="1569"/>
                  </a:lnTo>
                  <a:lnTo>
                    <a:pt x="3117" y="1858"/>
                  </a:lnTo>
                  <a:lnTo>
                    <a:pt x="2188" y="2105"/>
                  </a:lnTo>
                  <a:lnTo>
                    <a:pt x="1424" y="2353"/>
                  </a:lnTo>
                  <a:lnTo>
                    <a:pt x="372" y="2704"/>
                  </a:lnTo>
                  <a:lnTo>
                    <a:pt x="83" y="2787"/>
                  </a:lnTo>
                  <a:lnTo>
                    <a:pt x="0" y="2828"/>
                  </a:lnTo>
                  <a:lnTo>
                    <a:pt x="103" y="2828"/>
                  </a:lnTo>
                  <a:lnTo>
                    <a:pt x="372" y="2745"/>
                  </a:lnTo>
                  <a:lnTo>
                    <a:pt x="1445" y="2436"/>
                  </a:lnTo>
                  <a:lnTo>
                    <a:pt x="2209" y="2229"/>
                  </a:lnTo>
                  <a:lnTo>
                    <a:pt x="3137" y="1982"/>
                  </a:lnTo>
                  <a:lnTo>
                    <a:pt x="4211" y="1734"/>
                  </a:lnTo>
                  <a:lnTo>
                    <a:pt x="4789" y="1589"/>
                  </a:lnTo>
                  <a:lnTo>
                    <a:pt x="5408" y="1466"/>
                  </a:lnTo>
                  <a:lnTo>
                    <a:pt x="6729" y="1197"/>
                  </a:lnTo>
                  <a:lnTo>
                    <a:pt x="7431" y="1073"/>
                  </a:lnTo>
                  <a:lnTo>
                    <a:pt x="8174" y="950"/>
                  </a:lnTo>
                  <a:lnTo>
                    <a:pt x="8938" y="826"/>
                  </a:lnTo>
                  <a:lnTo>
                    <a:pt x="9722" y="722"/>
                  </a:lnTo>
                  <a:lnTo>
                    <a:pt x="11373" y="537"/>
                  </a:lnTo>
                  <a:lnTo>
                    <a:pt x="13128" y="392"/>
                  </a:lnTo>
                  <a:lnTo>
                    <a:pt x="14015" y="330"/>
                  </a:lnTo>
                  <a:lnTo>
                    <a:pt x="14944" y="289"/>
                  </a:lnTo>
                  <a:lnTo>
                    <a:pt x="15873" y="268"/>
                  </a:lnTo>
                  <a:lnTo>
                    <a:pt x="16823" y="248"/>
                  </a:lnTo>
                  <a:lnTo>
                    <a:pt x="17793" y="248"/>
                  </a:lnTo>
                  <a:lnTo>
                    <a:pt x="18784" y="268"/>
                  </a:lnTo>
                  <a:lnTo>
                    <a:pt x="19754" y="310"/>
                  </a:lnTo>
                  <a:lnTo>
                    <a:pt x="20724" y="351"/>
                  </a:lnTo>
                  <a:lnTo>
                    <a:pt x="21673" y="433"/>
                  </a:lnTo>
                  <a:lnTo>
                    <a:pt x="22602" y="516"/>
                  </a:lnTo>
                  <a:lnTo>
                    <a:pt x="23510" y="599"/>
                  </a:lnTo>
                  <a:lnTo>
                    <a:pt x="24419" y="722"/>
                  </a:lnTo>
                  <a:lnTo>
                    <a:pt x="26132" y="950"/>
                  </a:lnTo>
                  <a:lnTo>
                    <a:pt x="27783" y="1239"/>
                  </a:lnTo>
                  <a:lnTo>
                    <a:pt x="28567" y="1404"/>
                  </a:lnTo>
                  <a:lnTo>
                    <a:pt x="29311" y="1569"/>
                  </a:lnTo>
                  <a:lnTo>
                    <a:pt x="30054" y="1734"/>
                  </a:lnTo>
                  <a:lnTo>
                    <a:pt x="30735" y="1878"/>
                  </a:lnTo>
                  <a:lnTo>
                    <a:pt x="32056" y="2229"/>
                  </a:lnTo>
                  <a:lnTo>
                    <a:pt x="32654" y="2394"/>
                  </a:lnTo>
                  <a:lnTo>
                    <a:pt x="33232" y="2560"/>
                  </a:lnTo>
                  <a:lnTo>
                    <a:pt x="34285" y="2890"/>
                  </a:lnTo>
                  <a:lnTo>
                    <a:pt x="35193" y="3179"/>
                  </a:lnTo>
                  <a:lnTo>
                    <a:pt x="35957" y="3447"/>
                  </a:lnTo>
                  <a:lnTo>
                    <a:pt x="36989" y="3798"/>
                  </a:lnTo>
                  <a:lnTo>
                    <a:pt x="37278" y="3881"/>
                  </a:lnTo>
                  <a:lnTo>
                    <a:pt x="37361" y="3901"/>
                  </a:lnTo>
                  <a:lnTo>
                    <a:pt x="37361" y="3901"/>
                  </a:lnTo>
                  <a:lnTo>
                    <a:pt x="37278" y="3860"/>
                  </a:lnTo>
                  <a:lnTo>
                    <a:pt x="37010" y="3757"/>
                  </a:lnTo>
                  <a:lnTo>
                    <a:pt x="35978" y="3344"/>
                  </a:lnTo>
                  <a:lnTo>
                    <a:pt x="35235" y="3055"/>
                  </a:lnTo>
                  <a:lnTo>
                    <a:pt x="34326" y="2745"/>
                  </a:lnTo>
                  <a:lnTo>
                    <a:pt x="33274" y="2415"/>
                  </a:lnTo>
                  <a:lnTo>
                    <a:pt x="32716" y="2229"/>
                  </a:lnTo>
                  <a:lnTo>
                    <a:pt x="32097" y="2064"/>
                  </a:lnTo>
                  <a:lnTo>
                    <a:pt x="30797" y="1693"/>
                  </a:lnTo>
                  <a:lnTo>
                    <a:pt x="30095" y="1527"/>
                  </a:lnTo>
                  <a:lnTo>
                    <a:pt x="29352" y="1362"/>
                  </a:lnTo>
                  <a:lnTo>
                    <a:pt x="28609" y="1197"/>
                  </a:lnTo>
                  <a:lnTo>
                    <a:pt x="27824" y="1032"/>
                  </a:lnTo>
                  <a:lnTo>
                    <a:pt x="26173" y="722"/>
                  </a:lnTo>
                  <a:lnTo>
                    <a:pt x="25327" y="599"/>
                  </a:lnTo>
                  <a:lnTo>
                    <a:pt x="24439" y="475"/>
                  </a:lnTo>
                  <a:lnTo>
                    <a:pt x="23552" y="372"/>
                  </a:lnTo>
                  <a:lnTo>
                    <a:pt x="22623" y="268"/>
                  </a:lnTo>
                  <a:lnTo>
                    <a:pt x="21694" y="186"/>
                  </a:lnTo>
                  <a:lnTo>
                    <a:pt x="20724" y="103"/>
                  </a:lnTo>
                  <a:lnTo>
                    <a:pt x="19774" y="62"/>
                  </a:lnTo>
                  <a:lnTo>
                    <a:pt x="18784" y="21"/>
                  </a:lnTo>
                  <a:lnTo>
                    <a:pt x="177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"/>
            <p:cNvSpPr/>
            <p:nvPr/>
          </p:nvSpPr>
          <p:spPr>
            <a:xfrm>
              <a:off x="5040200" y="4974250"/>
              <a:ext cx="116125" cy="262675"/>
            </a:xfrm>
            <a:custGeom>
              <a:rect b="b" l="l" r="r" t="t"/>
              <a:pathLst>
                <a:path extrusionOk="0" h="10507" w="4645">
                  <a:moveTo>
                    <a:pt x="2250" y="0"/>
                  </a:moveTo>
                  <a:lnTo>
                    <a:pt x="2106" y="21"/>
                  </a:lnTo>
                  <a:lnTo>
                    <a:pt x="1961" y="42"/>
                  </a:lnTo>
                  <a:lnTo>
                    <a:pt x="1817" y="83"/>
                  </a:lnTo>
                  <a:lnTo>
                    <a:pt x="1693" y="145"/>
                  </a:lnTo>
                  <a:lnTo>
                    <a:pt x="1548" y="227"/>
                  </a:lnTo>
                  <a:lnTo>
                    <a:pt x="1424" y="331"/>
                  </a:lnTo>
                  <a:lnTo>
                    <a:pt x="1301" y="455"/>
                  </a:lnTo>
                  <a:lnTo>
                    <a:pt x="1197" y="599"/>
                  </a:lnTo>
                  <a:lnTo>
                    <a:pt x="1074" y="744"/>
                  </a:lnTo>
                  <a:lnTo>
                    <a:pt x="867" y="1074"/>
                  </a:lnTo>
                  <a:lnTo>
                    <a:pt x="681" y="1445"/>
                  </a:lnTo>
                  <a:lnTo>
                    <a:pt x="516" y="1858"/>
                  </a:lnTo>
                  <a:lnTo>
                    <a:pt x="372" y="2292"/>
                  </a:lnTo>
                  <a:lnTo>
                    <a:pt x="269" y="2746"/>
                  </a:lnTo>
                  <a:lnTo>
                    <a:pt x="165" y="3220"/>
                  </a:lnTo>
                  <a:lnTo>
                    <a:pt x="83" y="3675"/>
                  </a:lnTo>
                  <a:lnTo>
                    <a:pt x="42" y="4149"/>
                  </a:lnTo>
                  <a:lnTo>
                    <a:pt x="0" y="4583"/>
                  </a:lnTo>
                  <a:lnTo>
                    <a:pt x="0" y="5016"/>
                  </a:lnTo>
                  <a:lnTo>
                    <a:pt x="21" y="5408"/>
                  </a:lnTo>
                  <a:lnTo>
                    <a:pt x="83" y="5924"/>
                  </a:lnTo>
                  <a:lnTo>
                    <a:pt x="165" y="6523"/>
                  </a:lnTo>
                  <a:lnTo>
                    <a:pt x="310" y="7204"/>
                  </a:lnTo>
                  <a:lnTo>
                    <a:pt x="392" y="7555"/>
                  </a:lnTo>
                  <a:lnTo>
                    <a:pt x="496" y="7906"/>
                  </a:lnTo>
                  <a:lnTo>
                    <a:pt x="619" y="8257"/>
                  </a:lnTo>
                  <a:lnTo>
                    <a:pt x="764" y="8608"/>
                  </a:lnTo>
                  <a:lnTo>
                    <a:pt x="929" y="8959"/>
                  </a:lnTo>
                  <a:lnTo>
                    <a:pt x="1115" y="9289"/>
                  </a:lnTo>
                  <a:lnTo>
                    <a:pt x="1321" y="9619"/>
                  </a:lnTo>
                  <a:lnTo>
                    <a:pt x="1569" y="9950"/>
                  </a:lnTo>
                  <a:lnTo>
                    <a:pt x="1817" y="10238"/>
                  </a:lnTo>
                  <a:lnTo>
                    <a:pt x="2106" y="10507"/>
                  </a:lnTo>
                  <a:lnTo>
                    <a:pt x="2539" y="9929"/>
                  </a:lnTo>
                  <a:lnTo>
                    <a:pt x="2952" y="9289"/>
                  </a:lnTo>
                  <a:lnTo>
                    <a:pt x="3344" y="8649"/>
                  </a:lnTo>
                  <a:lnTo>
                    <a:pt x="3716" y="7968"/>
                  </a:lnTo>
                  <a:lnTo>
                    <a:pt x="3860" y="7617"/>
                  </a:lnTo>
                  <a:lnTo>
                    <a:pt x="4025" y="7287"/>
                  </a:lnTo>
                  <a:lnTo>
                    <a:pt x="4149" y="6936"/>
                  </a:lnTo>
                  <a:lnTo>
                    <a:pt x="4273" y="6564"/>
                  </a:lnTo>
                  <a:lnTo>
                    <a:pt x="4376" y="6213"/>
                  </a:lnTo>
                  <a:lnTo>
                    <a:pt x="4459" y="5863"/>
                  </a:lnTo>
                  <a:lnTo>
                    <a:pt x="4541" y="5491"/>
                  </a:lnTo>
                  <a:lnTo>
                    <a:pt x="4583" y="5140"/>
                  </a:lnTo>
                  <a:lnTo>
                    <a:pt x="4624" y="4769"/>
                  </a:lnTo>
                  <a:lnTo>
                    <a:pt x="4645" y="4397"/>
                  </a:lnTo>
                  <a:lnTo>
                    <a:pt x="4645" y="4025"/>
                  </a:lnTo>
                  <a:lnTo>
                    <a:pt x="4624" y="3654"/>
                  </a:lnTo>
                  <a:lnTo>
                    <a:pt x="4583" y="3282"/>
                  </a:lnTo>
                  <a:lnTo>
                    <a:pt x="4521" y="2911"/>
                  </a:lnTo>
                  <a:lnTo>
                    <a:pt x="4438" y="2560"/>
                  </a:lnTo>
                  <a:lnTo>
                    <a:pt x="4335" y="2188"/>
                  </a:lnTo>
                  <a:lnTo>
                    <a:pt x="4190" y="1858"/>
                  </a:lnTo>
                  <a:lnTo>
                    <a:pt x="4025" y="1507"/>
                  </a:lnTo>
                  <a:lnTo>
                    <a:pt x="3819" y="1198"/>
                  </a:lnTo>
                  <a:lnTo>
                    <a:pt x="3592" y="909"/>
                  </a:lnTo>
                  <a:lnTo>
                    <a:pt x="3323" y="640"/>
                  </a:lnTo>
                  <a:lnTo>
                    <a:pt x="3055" y="393"/>
                  </a:lnTo>
                  <a:lnTo>
                    <a:pt x="2746" y="186"/>
                  </a:lnTo>
                  <a:lnTo>
                    <a:pt x="2415" y="21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"/>
            <p:cNvSpPr/>
            <p:nvPr/>
          </p:nvSpPr>
          <p:spPr>
            <a:xfrm>
              <a:off x="5040200" y="4974250"/>
              <a:ext cx="116125" cy="262675"/>
            </a:xfrm>
            <a:custGeom>
              <a:rect b="b" l="l" r="r" t="t"/>
              <a:pathLst>
                <a:path extrusionOk="0" fill="none" h="10507" w="4645">
                  <a:moveTo>
                    <a:pt x="2415" y="21"/>
                  </a:moveTo>
                  <a:lnTo>
                    <a:pt x="2415" y="21"/>
                  </a:lnTo>
                  <a:lnTo>
                    <a:pt x="2746" y="186"/>
                  </a:lnTo>
                  <a:lnTo>
                    <a:pt x="3055" y="393"/>
                  </a:lnTo>
                  <a:lnTo>
                    <a:pt x="3323" y="640"/>
                  </a:lnTo>
                  <a:lnTo>
                    <a:pt x="3592" y="909"/>
                  </a:lnTo>
                  <a:lnTo>
                    <a:pt x="3819" y="1198"/>
                  </a:lnTo>
                  <a:lnTo>
                    <a:pt x="4025" y="1507"/>
                  </a:lnTo>
                  <a:lnTo>
                    <a:pt x="4190" y="1858"/>
                  </a:lnTo>
                  <a:lnTo>
                    <a:pt x="4335" y="2188"/>
                  </a:lnTo>
                  <a:lnTo>
                    <a:pt x="4335" y="2188"/>
                  </a:lnTo>
                  <a:lnTo>
                    <a:pt x="4438" y="2560"/>
                  </a:lnTo>
                  <a:lnTo>
                    <a:pt x="4521" y="2911"/>
                  </a:lnTo>
                  <a:lnTo>
                    <a:pt x="4583" y="3282"/>
                  </a:lnTo>
                  <a:lnTo>
                    <a:pt x="4624" y="3654"/>
                  </a:lnTo>
                  <a:lnTo>
                    <a:pt x="4645" y="4025"/>
                  </a:lnTo>
                  <a:lnTo>
                    <a:pt x="4645" y="4397"/>
                  </a:lnTo>
                  <a:lnTo>
                    <a:pt x="4624" y="4769"/>
                  </a:lnTo>
                  <a:lnTo>
                    <a:pt x="4583" y="5140"/>
                  </a:lnTo>
                  <a:lnTo>
                    <a:pt x="4583" y="5140"/>
                  </a:lnTo>
                  <a:lnTo>
                    <a:pt x="4541" y="5491"/>
                  </a:lnTo>
                  <a:lnTo>
                    <a:pt x="4459" y="5863"/>
                  </a:lnTo>
                  <a:lnTo>
                    <a:pt x="4376" y="6213"/>
                  </a:lnTo>
                  <a:lnTo>
                    <a:pt x="4273" y="6564"/>
                  </a:lnTo>
                  <a:lnTo>
                    <a:pt x="4149" y="6936"/>
                  </a:lnTo>
                  <a:lnTo>
                    <a:pt x="4025" y="7287"/>
                  </a:lnTo>
                  <a:lnTo>
                    <a:pt x="3860" y="7617"/>
                  </a:lnTo>
                  <a:lnTo>
                    <a:pt x="3716" y="7968"/>
                  </a:lnTo>
                  <a:lnTo>
                    <a:pt x="3344" y="8649"/>
                  </a:lnTo>
                  <a:lnTo>
                    <a:pt x="2952" y="9289"/>
                  </a:lnTo>
                  <a:lnTo>
                    <a:pt x="2539" y="9929"/>
                  </a:lnTo>
                  <a:lnTo>
                    <a:pt x="2106" y="10507"/>
                  </a:lnTo>
                  <a:lnTo>
                    <a:pt x="2106" y="10507"/>
                  </a:lnTo>
                  <a:lnTo>
                    <a:pt x="1817" y="10238"/>
                  </a:lnTo>
                  <a:lnTo>
                    <a:pt x="1569" y="9950"/>
                  </a:lnTo>
                  <a:lnTo>
                    <a:pt x="1321" y="9619"/>
                  </a:lnTo>
                  <a:lnTo>
                    <a:pt x="1115" y="9289"/>
                  </a:lnTo>
                  <a:lnTo>
                    <a:pt x="929" y="8959"/>
                  </a:lnTo>
                  <a:lnTo>
                    <a:pt x="764" y="8608"/>
                  </a:lnTo>
                  <a:lnTo>
                    <a:pt x="619" y="8257"/>
                  </a:lnTo>
                  <a:lnTo>
                    <a:pt x="496" y="7906"/>
                  </a:lnTo>
                  <a:lnTo>
                    <a:pt x="392" y="7555"/>
                  </a:lnTo>
                  <a:lnTo>
                    <a:pt x="310" y="7204"/>
                  </a:lnTo>
                  <a:lnTo>
                    <a:pt x="165" y="6523"/>
                  </a:lnTo>
                  <a:lnTo>
                    <a:pt x="83" y="5924"/>
                  </a:lnTo>
                  <a:lnTo>
                    <a:pt x="21" y="5408"/>
                  </a:lnTo>
                  <a:lnTo>
                    <a:pt x="21" y="5408"/>
                  </a:lnTo>
                  <a:lnTo>
                    <a:pt x="0" y="5016"/>
                  </a:lnTo>
                  <a:lnTo>
                    <a:pt x="0" y="4583"/>
                  </a:lnTo>
                  <a:lnTo>
                    <a:pt x="42" y="4149"/>
                  </a:lnTo>
                  <a:lnTo>
                    <a:pt x="83" y="3675"/>
                  </a:lnTo>
                  <a:lnTo>
                    <a:pt x="165" y="3220"/>
                  </a:lnTo>
                  <a:lnTo>
                    <a:pt x="269" y="2746"/>
                  </a:lnTo>
                  <a:lnTo>
                    <a:pt x="372" y="2292"/>
                  </a:lnTo>
                  <a:lnTo>
                    <a:pt x="516" y="1858"/>
                  </a:lnTo>
                  <a:lnTo>
                    <a:pt x="681" y="1445"/>
                  </a:lnTo>
                  <a:lnTo>
                    <a:pt x="867" y="1074"/>
                  </a:lnTo>
                  <a:lnTo>
                    <a:pt x="1074" y="744"/>
                  </a:lnTo>
                  <a:lnTo>
                    <a:pt x="1197" y="599"/>
                  </a:lnTo>
                  <a:lnTo>
                    <a:pt x="1301" y="455"/>
                  </a:lnTo>
                  <a:lnTo>
                    <a:pt x="1424" y="331"/>
                  </a:lnTo>
                  <a:lnTo>
                    <a:pt x="1548" y="227"/>
                  </a:lnTo>
                  <a:lnTo>
                    <a:pt x="1693" y="145"/>
                  </a:lnTo>
                  <a:lnTo>
                    <a:pt x="1817" y="83"/>
                  </a:lnTo>
                  <a:lnTo>
                    <a:pt x="1961" y="42"/>
                  </a:lnTo>
                  <a:lnTo>
                    <a:pt x="2106" y="21"/>
                  </a:lnTo>
                  <a:lnTo>
                    <a:pt x="2250" y="0"/>
                  </a:lnTo>
                  <a:lnTo>
                    <a:pt x="2415" y="2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"/>
            <p:cNvSpPr/>
            <p:nvPr/>
          </p:nvSpPr>
          <p:spPr>
            <a:xfrm>
              <a:off x="5137725" y="5216275"/>
              <a:ext cx="144000" cy="103750"/>
            </a:xfrm>
            <a:custGeom>
              <a:rect b="b" l="l" r="r" t="t"/>
              <a:pathLst>
                <a:path extrusionOk="0" h="4150" w="5760">
                  <a:moveTo>
                    <a:pt x="3778" y="0"/>
                  </a:moveTo>
                  <a:lnTo>
                    <a:pt x="3365" y="21"/>
                  </a:lnTo>
                  <a:lnTo>
                    <a:pt x="2952" y="83"/>
                  </a:lnTo>
                  <a:lnTo>
                    <a:pt x="2539" y="186"/>
                  </a:lnTo>
                  <a:lnTo>
                    <a:pt x="2147" y="330"/>
                  </a:lnTo>
                  <a:lnTo>
                    <a:pt x="1776" y="516"/>
                  </a:lnTo>
                  <a:lnTo>
                    <a:pt x="1425" y="723"/>
                  </a:lnTo>
                  <a:lnTo>
                    <a:pt x="1094" y="991"/>
                  </a:lnTo>
                  <a:lnTo>
                    <a:pt x="950" y="1135"/>
                  </a:lnTo>
                  <a:lnTo>
                    <a:pt x="805" y="1280"/>
                  </a:lnTo>
                  <a:lnTo>
                    <a:pt x="682" y="1445"/>
                  </a:lnTo>
                  <a:lnTo>
                    <a:pt x="558" y="1610"/>
                  </a:lnTo>
                  <a:lnTo>
                    <a:pt x="455" y="1796"/>
                  </a:lnTo>
                  <a:lnTo>
                    <a:pt x="351" y="1982"/>
                  </a:lnTo>
                  <a:lnTo>
                    <a:pt x="269" y="2168"/>
                  </a:lnTo>
                  <a:lnTo>
                    <a:pt x="186" y="2353"/>
                  </a:lnTo>
                  <a:lnTo>
                    <a:pt x="124" y="2560"/>
                  </a:lnTo>
                  <a:lnTo>
                    <a:pt x="83" y="2745"/>
                  </a:lnTo>
                  <a:lnTo>
                    <a:pt x="42" y="2952"/>
                  </a:lnTo>
                  <a:lnTo>
                    <a:pt x="21" y="3158"/>
                  </a:lnTo>
                  <a:lnTo>
                    <a:pt x="0" y="3365"/>
                  </a:lnTo>
                  <a:lnTo>
                    <a:pt x="21" y="3571"/>
                  </a:lnTo>
                  <a:lnTo>
                    <a:pt x="42" y="3778"/>
                  </a:lnTo>
                  <a:lnTo>
                    <a:pt x="83" y="3984"/>
                  </a:lnTo>
                  <a:lnTo>
                    <a:pt x="372" y="4067"/>
                  </a:lnTo>
                  <a:lnTo>
                    <a:pt x="661" y="4108"/>
                  </a:lnTo>
                  <a:lnTo>
                    <a:pt x="971" y="4149"/>
                  </a:lnTo>
                  <a:lnTo>
                    <a:pt x="1549" y="4149"/>
                  </a:lnTo>
                  <a:lnTo>
                    <a:pt x="1817" y="4108"/>
                  </a:lnTo>
                  <a:lnTo>
                    <a:pt x="2106" y="4067"/>
                  </a:lnTo>
                  <a:lnTo>
                    <a:pt x="2395" y="4005"/>
                  </a:lnTo>
                  <a:lnTo>
                    <a:pt x="2663" y="3922"/>
                  </a:lnTo>
                  <a:lnTo>
                    <a:pt x="2952" y="3819"/>
                  </a:lnTo>
                  <a:lnTo>
                    <a:pt x="3220" y="3716"/>
                  </a:lnTo>
                  <a:lnTo>
                    <a:pt x="3489" y="3592"/>
                  </a:lnTo>
                  <a:lnTo>
                    <a:pt x="4046" y="3303"/>
                  </a:lnTo>
                  <a:lnTo>
                    <a:pt x="4562" y="2993"/>
                  </a:lnTo>
                  <a:lnTo>
                    <a:pt x="4872" y="2787"/>
                  </a:lnTo>
                  <a:lnTo>
                    <a:pt x="5140" y="2560"/>
                  </a:lnTo>
                  <a:lnTo>
                    <a:pt x="5264" y="2436"/>
                  </a:lnTo>
                  <a:lnTo>
                    <a:pt x="5388" y="2291"/>
                  </a:lnTo>
                  <a:lnTo>
                    <a:pt x="5491" y="2147"/>
                  </a:lnTo>
                  <a:lnTo>
                    <a:pt x="5574" y="2002"/>
                  </a:lnTo>
                  <a:lnTo>
                    <a:pt x="5656" y="1837"/>
                  </a:lnTo>
                  <a:lnTo>
                    <a:pt x="5718" y="1651"/>
                  </a:lnTo>
                  <a:lnTo>
                    <a:pt x="5739" y="1486"/>
                  </a:lnTo>
                  <a:lnTo>
                    <a:pt x="5759" y="1301"/>
                  </a:lnTo>
                  <a:lnTo>
                    <a:pt x="5739" y="1115"/>
                  </a:lnTo>
                  <a:lnTo>
                    <a:pt x="5718" y="950"/>
                  </a:lnTo>
                  <a:lnTo>
                    <a:pt x="5656" y="785"/>
                  </a:lnTo>
                  <a:lnTo>
                    <a:pt x="5553" y="619"/>
                  </a:lnTo>
                  <a:lnTo>
                    <a:pt x="5429" y="475"/>
                  </a:lnTo>
                  <a:lnTo>
                    <a:pt x="5285" y="351"/>
                  </a:lnTo>
                  <a:lnTo>
                    <a:pt x="5140" y="248"/>
                  </a:lnTo>
                  <a:lnTo>
                    <a:pt x="4954" y="186"/>
                  </a:lnTo>
                  <a:lnTo>
                    <a:pt x="4769" y="103"/>
                  </a:lnTo>
                  <a:lnTo>
                    <a:pt x="4583" y="62"/>
                  </a:lnTo>
                  <a:lnTo>
                    <a:pt x="4397" y="41"/>
                  </a:lnTo>
                  <a:lnTo>
                    <a:pt x="4191" y="21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"/>
            <p:cNvSpPr/>
            <p:nvPr/>
          </p:nvSpPr>
          <p:spPr>
            <a:xfrm>
              <a:off x="5088175" y="5263750"/>
              <a:ext cx="128525" cy="198700"/>
            </a:xfrm>
            <a:custGeom>
              <a:rect b="b" l="l" r="r" t="t"/>
              <a:pathLst>
                <a:path extrusionOk="0" h="7948" w="5141">
                  <a:moveTo>
                    <a:pt x="5058" y="0"/>
                  </a:moveTo>
                  <a:lnTo>
                    <a:pt x="4934" y="41"/>
                  </a:lnTo>
                  <a:lnTo>
                    <a:pt x="4769" y="83"/>
                  </a:lnTo>
                  <a:lnTo>
                    <a:pt x="4563" y="145"/>
                  </a:lnTo>
                  <a:lnTo>
                    <a:pt x="4336" y="248"/>
                  </a:lnTo>
                  <a:lnTo>
                    <a:pt x="4067" y="351"/>
                  </a:lnTo>
                  <a:lnTo>
                    <a:pt x="3778" y="516"/>
                  </a:lnTo>
                  <a:lnTo>
                    <a:pt x="3469" y="702"/>
                  </a:lnTo>
                  <a:lnTo>
                    <a:pt x="3159" y="929"/>
                  </a:lnTo>
                  <a:lnTo>
                    <a:pt x="2829" y="1218"/>
                  </a:lnTo>
                  <a:lnTo>
                    <a:pt x="2519" y="1528"/>
                  </a:lnTo>
                  <a:lnTo>
                    <a:pt x="2209" y="1858"/>
                  </a:lnTo>
                  <a:lnTo>
                    <a:pt x="1900" y="2250"/>
                  </a:lnTo>
                  <a:lnTo>
                    <a:pt x="1611" y="2663"/>
                  </a:lnTo>
                  <a:lnTo>
                    <a:pt x="1343" y="3096"/>
                  </a:lnTo>
                  <a:lnTo>
                    <a:pt x="1115" y="3571"/>
                  </a:lnTo>
                  <a:lnTo>
                    <a:pt x="909" y="4025"/>
                  </a:lnTo>
                  <a:lnTo>
                    <a:pt x="744" y="4479"/>
                  </a:lnTo>
                  <a:lnTo>
                    <a:pt x="599" y="4933"/>
                  </a:lnTo>
                  <a:lnTo>
                    <a:pt x="496" y="5367"/>
                  </a:lnTo>
                  <a:lnTo>
                    <a:pt x="393" y="5759"/>
                  </a:lnTo>
                  <a:lnTo>
                    <a:pt x="249" y="6502"/>
                  </a:lnTo>
                  <a:lnTo>
                    <a:pt x="63" y="7555"/>
                  </a:lnTo>
                  <a:lnTo>
                    <a:pt x="1" y="7844"/>
                  </a:lnTo>
                  <a:lnTo>
                    <a:pt x="1" y="7947"/>
                  </a:lnTo>
                  <a:lnTo>
                    <a:pt x="42" y="7844"/>
                  </a:lnTo>
                  <a:lnTo>
                    <a:pt x="104" y="7576"/>
                  </a:lnTo>
                  <a:lnTo>
                    <a:pt x="352" y="6523"/>
                  </a:lnTo>
                  <a:lnTo>
                    <a:pt x="517" y="5800"/>
                  </a:lnTo>
                  <a:lnTo>
                    <a:pt x="620" y="5388"/>
                  </a:lnTo>
                  <a:lnTo>
                    <a:pt x="723" y="4975"/>
                  </a:lnTo>
                  <a:lnTo>
                    <a:pt x="868" y="4521"/>
                  </a:lnTo>
                  <a:lnTo>
                    <a:pt x="1033" y="4087"/>
                  </a:lnTo>
                  <a:lnTo>
                    <a:pt x="1239" y="3633"/>
                  </a:lnTo>
                  <a:lnTo>
                    <a:pt x="1466" y="3179"/>
                  </a:lnTo>
                  <a:lnTo>
                    <a:pt x="1735" y="2725"/>
                  </a:lnTo>
                  <a:lnTo>
                    <a:pt x="2003" y="2333"/>
                  </a:lnTo>
                  <a:lnTo>
                    <a:pt x="2313" y="1940"/>
                  </a:lnTo>
                  <a:lnTo>
                    <a:pt x="2602" y="1610"/>
                  </a:lnTo>
                  <a:lnTo>
                    <a:pt x="2911" y="1301"/>
                  </a:lnTo>
                  <a:lnTo>
                    <a:pt x="3221" y="1032"/>
                  </a:lnTo>
                  <a:lnTo>
                    <a:pt x="3531" y="805"/>
                  </a:lnTo>
                  <a:lnTo>
                    <a:pt x="3840" y="599"/>
                  </a:lnTo>
                  <a:lnTo>
                    <a:pt x="4108" y="434"/>
                  </a:lnTo>
                  <a:lnTo>
                    <a:pt x="4377" y="310"/>
                  </a:lnTo>
                  <a:lnTo>
                    <a:pt x="4790" y="124"/>
                  </a:lnTo>
                  <a:lnTo>
                    <a:pt x="5058" y="41"/>
                  </a:lnTo>
                  <a:lnTo>
                    <a:pt x="514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"/>
            <p:cNvSpPr/>
            <p:nvPr/>
          </p:nvSpPr>
          <p:spPr>
            <a:xfrm>
              <a:off x="5087675" y="5046500"/>
              <a:ext cx="7250" cy="423175"/>
            </a:xfrm>
            <a:custGeom>
              <a:rect b="b" l="l" r="r" t="t"/>
              <a:pathLst>
                <a:path extrusionOk="0" h="16927" w="290">
                  <a:moveTo>
                    <a:pt x="83" y="0"/>
                  </a:moveTo>
                  <a:lnTo>
                    <a:pt x="62" y="165"/>
                  </a:lnTo>
                  <a:lnTo>
                    <a:pt x="83" y="661"/>
                  </a:lnTo>
                  <a:lnTo>
                    <a:pt x="103" y="2477"/>
                  </a:lnTo>
                  <a:lnTo>
                    <a:pt x="145" y="5181"/>
                  </a:lnTo>
                  <a:lnTo>
                    <a:pt x="145" y="8463"/>
                  </a:lnTo>
                  <a:lnTo>
                    <a:pt x="103" y="11766"/>
                  </a:lnTo>
                  <a:lnTo>
                    <a:pt x="41" y="14449"/>
                  </a:lnTo>
                  <a:lnTo>
                    <a:pt x="0" y="16266"/>
                  </a:lnTo>
                  <a:lnTo>
                    <a:pt x="0" y="16761"/>
                  </a:lnTo>
                  <a:lnTo>
                    <a:pt x="0" y="16926"/>
                  </a:lnTo>
                  <a:lnTo>
                    <a:pt x="21" y="16761"/>
                  </a:lnTo>
                  <a:lnTo>
                    <a:pt x="62" y="16266"/>
                  </a:lnTo>
                  <a:lnTo>
                    <a:pt x="145" y="14449"/>
                  </a:lnTo>
                  <a:lnTo>
                    <a:pt x="186" y="13211"/>
                  </a:lnTo>
                  <a:lnTo>
                    <a:pt x="227" y="11766"/>
                  </a:lnTo>
                  <a:lnTo>
                    <a:pt x="269" y="10176"/>
                  </a:lnTo>
                  <a:lnTo>
                    <a:pt x="289" y="8463"/>
                  </a:lnTo>
                  <a:lnTo>
                    <a:pt x="289" y="6771"/>
                  </a:lnTo>
                  <a:lnTo>
                    <a:pt x="269" y="5181"/>
                  </a:lnTo>
                  <a:lnTo>
                    <a:pt x="227" y="3736"/>
                  </a:lnTo>
                  <a:lnTo>
                    <a:pt x="207" y="2477"/>
                  </a:lnTo>
                  <a:lnTo>
                    <a:pt x="124" y="661"/>
                  </a:lnTo>
                  <a:lnTo>
                    <a:pt x="103" y="165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"/>
            <p:cNvSpPr/>
            <p:nvPr/>
          </p:nvSpPr>
          <p:spPr>
            <a:xfrm>
              <a:off x="4919450" y="5202850"/>
              <a:ext cx="150700" cy="146050"/>
            </a:xfrm>
            <a:custGeom>
              <a:rect b="b" l="l" r="r" t="t"/>
              <a:pathLst>
                <a:path extrusionOk="0" h="5842" w="6028">
                  <a:moveTo>
                    <a:pt x="888" y="1"/>
                  </a:moveTo>
                  <a:lnTo>
                    <a:pt x="681" y="42"/>
                  </a:lnTo>
                  <a:lnTo>
                    <a:pt x="475" y="124"/>
                  </a:lnTo>
                  <a:lnTo>
                    <a:pt x="392" y="186"/>
                  </a:lnTo>
                  <a:lnTo>
                    <a:pt x="310" y="248"/>
                  </a:lnTo>
                  <a:lnTo>
                    <a:pt x="227" y="331"/>
                  </a:lnTo>
                  <a:lnTo>
                    <a:pt x="165" y="413"/>
                  </a:lnTo>
                  <a:lnTo>
                    <a:pt x="62" y="599"/>
                  </a:lnTo>
                  <a:lnTo>
                    <a:pt x="21" y="806"/>
                  </a:lnTo>
                  <a:lnTo>
                    <a:pt x="0" y="1033"/>
                  </a:lnTo>
                  <a:lnTo>
                    <a:pt x="0" y="1260"/>
                  </a:lnTo>
                  <a:lnTo>
                    <a:pt x="41" y="1487"/>
                  </a:lnTo>
                  <a:lnTo>
                    <a:pt x="103" y="1714"/>
                  </a:lnTo>
                  <a:lnTo>
                    <a:pt x="186" y="1920"/>
                  </a:lnTo>
                  <a:lnTo>
                    <a:pt x="372" y="2354"/>
                  </a:lnTo>
                  <a:lnTo>
                    <a:pt x="578" y="2766"/>
                  </a:lnTo>
                  <a:lnTo>
                    <a:pt x="846" y="3138"/>
                  </a:lnTo>
                  <a:lnTo>
                    <a:pt x="1115" y="3510"/>
                  </a:lnTo>
                  <a:lnTo>
                    <a:pt x="1424" y="3860"/>
                  </a:lnTo>
                  <a:lnTo>
                    <a:pt x="1755" y="4191"/>
                  </a:lnTo>
                  <a:lnTo>
                    <a:pt x="2106" y="4480"/>
                  </a:lnTo>
                  <a:lnTo>
                    <a:pt x="2498" y="4769"/>
                  </a:lnTo>
                  <a:lnTo>
                    <a:pt x="2890" y="5016"/>
                  </a:lnTo>
                  <a:lnTo>
                    <a:pt x="3303" y="5223"/>
                  </a:lnTo>
                  <a:lnTo>
                    <a:pt x="3716" y="5409"/>
                  </a:lnTo>
                  <a:lnTo>
                    <a:pt x="4170" y="5574"/>
                  </a:lnTo>
                  <a:lnTo>
                    <a:pt x="4603" y="5697"/>
                  </a:lnTo>
                  <a:lnTo>
                    <a:pt x="5057" y="5780"/>
                  </a:lnTo>
                  <a:lnTo>
                    <a:pt x="5532" y="5821"/>
                  </a:lnTo>
                  <a:lnTo>
                    <a:pt x="5986" y="5842"/>
                  </a:lnTo>
                  <a:lnTo>
                    <a:pt x="6027" y="5697"/>
                  </a:lnTo>
                  <a:lnTo>
                    <a:pt x="5945" y="5264"/>
                  </a:lnTo>
                  <a:lnTo>
                    <a:pt x="5842" y="4831"/>
                  </a:lnTo>
                  <a:lnTo>
                    <a:pt x="5697" y="4418"/>
                  </a:lnTo>
                  <a:lnTo>
                    <a:pt x="5532" y="4005"/>
                  </a:lnTo>
                  <a:lnTo>
                    <a:pt x="5346" y="3613"/>
                  </a:lnTo>
                  <a:lnTo>
                    <a:pt x="5140" y="3221"/>
                  </a:lnTo>
                  <a:lnTo>
                    <a:pt x="4913" y="2849"/>
                  </a:lnTo>
                  <a:lnTo>
                    <a:pt x="4665" y="2498"/>
                  </a:lnTo>
                  <a:lnTo>
                    <a:pt x="4397" y="2147"/>
                  </a:lnTo>
                  <a:lnTo>
                    <a:pt x="4108" y="1817"/>
                  </a:lnTo>
                  <a:lnTo>
                    <a:pt x="3798" y="1507"/>
                  </a:lnTo>
                  <a:lnTo>
                    <a:pt x="3468" y="1218"/>
                  </a:lnTo>
                  <a:lnTo>
                    <a:pt x="3117" y="950"/>
                  </a:lnTo>
                  <a:lnTo>
                    <a:pt x="2745" y="702"/>
                  </a:lnTo>
                  <a:lnTo>
                    <a:pt x="2374" y="475"/>
                  </a:lnTo>
                  <a:lnTo>
                    <a:pt x="1982" y="269"/>
                  </a:lnTo>
                  <a:lnTo>
                    <a:pt x="1775" y="186"/>
                  </a:lnTo>
                  <a:lnTo>
                    <a:pt x="1569" y="104"/>
                  </a:lnTo>
                  <a:lnTo>
                    <a:pt x="1342" y="42"/>
                  </a:lnTo>
                  <a:lnTo>
                    <a:pt x="1115" y="21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"/>
            <p:cNvSpPr/>
            <p:nvPr/>
          </p:nvSpPr>
          <p:spPr>
            <a:xfrm>
              <a:off x="4919450" y="5202850"/>
              <a:ext cx="150700" cy="146050"/>
            </a:xfrm>
            <a:custGeom>
              <a:rect b="b" l="l" r="r" t="t"/>
              <a:pathLst>
                <a:path extrusionOk="0" fill="none" h="5842" w="6028">
                  <a:moveTo>
                    <a:pt x="6027" y="5697"/>
                  </a:moveTo>
                  <a:lnTo>
                    <a:pt x="6027" y="5697"/>
                  </a:lnTo>
                  <a:lnTo>
                    <a:pt x="5945" y="5264"/>
                  </a:lnTo>
                  <a:lnTo>
                    <a:pt x="5842" y="4831"/>
                  </a:lnTo>
                  <a:lnTo>
                    <a:pt x="5697" y="4418"/>
                  </a:lnTo>
                  <a:lnTo>
                    <a:pt x="5532" y="4005"/>
                  </a:lnTo>
                  <a:lnTo>
                    <a:pt x="5346" y="3613"/>
                  </a:lnTo>
                  <a:lnTo>
                    <a:pt x="5140" y="3221"/>
                  </a:lnTo>
                  <a:lnTo>
                    <a:pt x="4913" y="2849"/>
                  </a:lnTo>
                  <a:lnTo>
                    <a:pt x="4665" y="2498"/>
                  </a:lnTo>
                  <a:lnTo>
                    <a:pt x="4397" y="2147"/>
                  </a:lnTo>
                  <a:lnTo>
                    <a:pt x="4108" y="1817"/>
                  </a:lnTo>
                  <a:lnTo>
                    <a:pt x="3798" y="1507"/>
                  </a:lnTo>
                  <a:lnTo>
                    <a:pt x="3468" y="1218"/>
                  </a:lnTo>
                  <a:lnTo>
                    <a:pt x="3117" y="950"/>
                  </a:lnTo>
                  <a:lnTo>
                    <a:pt x="2745" y="702"/>
                  </a:lnTo>
                  <a:lnTo>
                    <a:pt x="2374" y="475"/>
                  </a:lnTo>
                  <a:lnTo>
                    <a:pt x="1982" y="269"/>
                  </a:lnTo>
                  <a:lnTo>
                    <a:pt x="1982" y="269"/>
                  </a:lnTo>
                  <a:lnTo>
                    <a:pt x="1775" y="186"/>
                  </a:lnTo>
                  <a:lnTo>
                    <a:pt x="1569" y="104"/>
                  </a:lnTo>
                  <a:lnTo>
                    <a:pt x="1342" y="42"/>
                  </a:lnTo>
                  <a:lnTo>
                    <a:pt x="1115" y="21"/>
                  </a:lnTo>
                  <a:lnTo>
                    <a:pt x="888" y="1"/>
                  </a:lnTo>
                  <a:lnTo>
                    <a:pt x="681" y="42"/>
                  </a:lnTo>
                  <a:lnTo>
                    <a:pt x="475" y="124"/>
                  </a:lnTo>
                  <a:lnTo>
                    <a:pt x="392" y="186"/>
                  </a:lnTo>
                  <a:lnTo>
                    <a:pt x="310" y="248"/>
                  </a:lnTo>
                  <a:lnTo>
                    <a:pt x="310" y="248"/>
                  </a:lnTo>
                  <a:lnTo>
                    <a:pt x="227" y="331"/>
                  </a:lnTo>
                  <a:lnTo>
                    <a:pt x="165" y="413"/>
                  </a:lnTo>
                  <a:lnTo>
                    <a:pt x="62" y="599"/>
                  </a:lnTo>
                  <a:lnTo>
                    <a:pt x="21" y="806"/>
                  </a:lnTo>
                  <a:lnTo>
                    <a:pt x="0" y="1033"/>
                  </a:lnTo>
                  <a:lnTo>
                    <a:pt x="0" y="1260"/>
                  </a:lnTo>
                  <a:lnTo>
                    <a:pt x="41" y="1487"/>
                  </a:lnTo>
                  <a:lnTo>
                    <a:pt x="103" y="1714"/>
                  </a:lnTo>
                  <a:lnTo>
                    <a:pt x="186" y="1920"/>
                  </a:lnTo>
                  <a:lnTo>
                    <a:pt x="186" y="1920"/>
                  </a:lnTo>
                  <a:lnTo>
                    <a:pt x="372" y="2354"/>
                  </a:lnTo>
                  <a:lnTo>
                    <a:pt x="578" y="2766"/>
                  </a:lnTo>
                  <a:lnTo>
                    <a:pt x="846" y="3138"/>
                  </a:lnTo>
                  <a:lnTo>
                    <a:pt x="1115" y="3510"/>
                  </a:lnTo>
                  <a:lnTo>
                    <a:pt x="1424" y="3860"/>
                  </a:lnTo>
                  <a:lnTo>
                    <a:pt x="1755" y="4191"/>
                  </a:lnTo>
                  <a:lnTo>
                    <a:pt x="2106" y="4480"/>
                  </a:lnTo>
                  <a:lnTo>
                    <a:pt x="2498" y="4769"/>
                  </a:lnTo>
                  <a:lnTo>
                    <a:pt x="2890" y="5016"/>
                  </a:lnTo>
                  <a:lnTo>
                    <a:pt x="3303" y="5223"/>
                  </a:lnTo>
                  <a:lnTo>
                    <a:pt x="3716" y="5409"/>
                  </a:lnTo>
                  <a:lnTo>
                    <a:pt x="4170" y="5574"/>
                  </a:lnTo>
                  <a:lnTo>
                    <a:pt x="4603" y="5697"/>
                  </a:lnTo>
                  <a:lnTo>
                    <a:pt x="5057" y="5780"/>
                  </a:lnTo>
                  <a:lnTo>
                    <a:pt x="5532" y="5821"/>
                  </a:lnTo>
                  <a:lnTo>
                    <a:pt x="5986" y="584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"/>
            <p:cNvSpPr/>
            <p:nvPr/>
          </p:nvSpPr>
          <p:spPr>
            <a:xfrm>
              <a:off x="4975700" y="5254975"/>
              <a:ext cx="114575" cy="191475"/>
            </a:xfrm>
            <a:custGeom>
              <a:rect b="b" l="l" r="r" t="t"/>
              <a:pathLst>
                <a:path extrusionOk="0" h="7659" w="4583">
                  <a:moveTo>
                    <a:pt x="0" y="0"/>
                  </a:moveTo>
                  <a:lnTo>
                    <a:pt x="83" y="62"/>
                  </a:lnTo>
                  <a:lnTo>
                    <a:pt x="310" y="186"/>
                  </a:lnTo>
                  <a:lnTo>
                    <a:pt x="681" y="413"/>
                  </a:lnTo>
                  <a:lnTo>
                    <a:pt x="1156" y="743"/>
                  </a:lnTo>
                  <a:lnTo>
                    <a:pt x="1424" y="950"/>
                  </a:lnTo>
                  <a:lnTo>
                    <a:pt x="1713" y="1177"/>
                  </a:lnTo>
                  <a:lnTo>
                    <a:pt x="2002" y="1425"/>
                  </a:lnTo>
                  <a:lnTo>
                    <a:pt x="2291" y="1713"/>
                  </a:lnTo>
                  <a:lnTo>
                    <a:pt x="2580" y="2044"/>
                  </a:lnTo>
                  <a:lnTo>
                    <a:pt x="2869" y="2395"/>
                  </a:lnTo>
                  <a:lnTo>
                    <a:pt x="3138" y="2766"/>
                  </a:lnTo>
                  <a:lnTo>
                    <a:pt x="3406" y="3158"/>
                  </a:lnTo>
                  <a:lnTo>
                    <a:pt x="3633" y="3571"/>
                  </a:lnTo>
                  <a:lnTo>
                    <a:pt x="3839" y="4005"/>
                  </a:lnTo>
                  <a:lnTo>
                    <a:pt x="4004" y="4417"/>
                  </a:lnTo>
                  <a:lnTo>
                    <a:pt x="4149" y="4830"/>
                  </a:lnTo>
                  <a:lnTo>
                    <a:pt x="4252" y="5223"/>
                  </a:lnTo>
                  <a:lnTo>
                    <a:pt x="4335" y="5594"/>
                  </a:lnTo>
                  <a:lnTo>
                    <a:pt x="4417" y="5945"/>
                  </a:lnTo>
                  <a:lnTo>
                    <a:pt x="4459" y="6275"/>
                  </a:lnTo>
                  <a:lnTo>
                    <a:pt x="4500" y="6853"/>
                  </a:lnTo>
                  <a:lnTo>
                    <a:pt x="4520" y="7287"/>
                  </a:lnTo>
                  <a:lnTo>
                    <a:pt x="4520" y="7555"/>
                  </a:lnTo>
                  <a:lnTo>
                    <a:pt x="4520" y="7658"/>
                  </a:lnTo>
                  <a:lnTo>
                    <a:pt x="4541" y="7555"/>
                  </a:lnTo>
                  <a:lnTo>
                    <a:pt x="4562" y="7287"/>
                  </a:lnTo>
                  <a:lnTo>
                    <a:pt x="4582" y="7080"/>
                  </a:lnTo>
                  <a:lnTo>
                    <a:pt x="4582" y="6853"/>
                  </a:lnTo>
                  <a:lnTo>
                    <a:pt x="4582" y="6564"/>
                  </a:lnTo>
                  <a:lnTo>
                    <a:pt x="4562" y="6275"/>
                  </a:lnTo>
                  <a:lnTo>
                    <a:pt x="4520" y="5924"/>
                  </a:lnTo>
                  <a:lnTo>
                    <a:pt x="4459" y="5573"/>
                  </a:lnTo>
                  <a:lnTo>
                    <a:pt x="4376" y="5181"/>
                  </a:lnTo>
                  <a:lnTo>
                    <a:pt x="4273" y="4789"/>
                  </a:lnTo>
                  <a:lnTo>
                    <a:pt x="4128" y="4376"/>
                  </a:lnTo>
                  <a:lnTo>
                    <a:pt x="3963" y="3943"/>
                  </a:lnTo>
                  <a:lnTo>
                    <a:pt x="3757" y="3509"/>
                  </a:lnTo>
                  <a:lnTo>
                    <a:pt x="3509" y="3096"/>
                  </a:lnTo>
                  <a:lnTo>
                    <a:pt x="3261" y="2684"/>
                  </a:lnTo>
                  <a:lnTo>
                    <a:pt x="2972" y="2291"/>
                  </a:lnTo>
                  <a:lnTo>
                    <a:pt x="2683" y="1941"/>
                  </a:lnTo>
                  <a:lnTo>
                    <a:pt x="2374" y="1631"/>
                  </a:lnTo>
                  <a:lnTo>
                    <a:pt x="2085" y="1342"/>
                  </a:lnTo>
                  <a:lnTo>
                    <a:pt x="1775" y="1094"/>
                  </a:lnTo>
                  <a:lnTo>
                    <a:pt x="1486" y="867"/>
                  </a:lnTo>
                  <a:lnTo>
                    <a:pt x="1218" y="661"/>
                  </a:lnTo>
                  <a:lnTo>
                    <a:pt x="970" y="496"/>
                  </a:lnTo>
                  <a:lnTo>
                    <a:pt x="723" y="351"/>
                  </a:lnTo>
                  <a:lnTo>
                    <a:pt x="516" y="227"/>
                  </a:lnTo>
                  <a:lnTo>
                    <a:pt x="351" y="145"/>
                  </a:lnTo>
                  <a:lnTo>
                    <a:pt x="83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"/>
            <p:cNvSpPr/>
            <p:nvPr/>
          </p:nvSpPr>
          <p:spPr>
            <a:xfrm>
              <a:off x="1187500" y="4993350"/>
              <a:ext cx="120775" cy="256475"/>
            </a:xfrm>
            <a:custGeom>
              <a:rect b="b" l="l" r="r" t="t"/>
              <a:pathLst>
                <a:path extrusionOk="0" h="10259" w="4831">
                  <a:moveTo>
                    <a:pt x="1425" y="0"/>
                  </a:moveTo>
                  <a:lnTo>
                    <a:pt x="1280" y="41"/>
                  </a:lnTo>
                  <a:lnTo>
                    <a:pt x="1136" y="83"/>
                  </a:lnTo>
                  <a:lnTo>
                    <a:pt x="992" y="145"/>
                  </a:lnTo>
                  <a:lnTo>
                    <a:pt x="868" y="207"/>
                  </a:lnTo>
                  <a:lnTo>
                    <a:pt x="764" y="310"/>
                  </a:lnTo>
                  <a:lnTo>
                    <a:pt x="641" y="434"/>
                  </a:lnTo>
                  <a:lnTo>
                    <a:pt x="558" y="557"/>
                  </a:lnTo>
                  <a:lnTo>
                    <a:pt x="455" y="702"/>
                  </a:lnTo>
                  <a:lnTo>
                    <a:pt x="393" y="867"/>
                  </a:lnTo>
                  <a:lnTo>
                    <a:pt x="310" y="1032"/>
                  </a:lnTo>
                  <a:lnTo>
                    <a:pt x="186" y="1404"/>
                  </a:lnTo>
                  <a:lnTo>
                    <a:pt x="104" y="1817"/>
                  </a:lnTo>
                  <a:lnTo>
                    <a:pt x="42" y="2250"/>
                  </a:lnTo>
                  <a:lnTo>
                    <a:pt x="21" y="2704"/>
                  </a:lnTo>
                  <a:lnTo>
                    <a:pt x="1" y="3179"/>
                  </a:lnTo>
                  <a:lnTo>
                    <a:pt x="21" y="3654"/>
                  </a:lnTo>
                  <a:lnTo>
                    <a:pt x="63" y="4128"/>
                  </a:lnTo>
                  <a:lnTo>
                    <a:pt x="125" y="4583"/>
                  </a:lnTo>
                  <a:lnTo>
                    <a:pt x="207" y="5016"/>
                  </a:lnTo>
                  <a:lnTo>
                    <a:pt x="310" y="5429"/>
                  </a:lnTo>
                  <a:lnTo>
                    <a:pt x="414" y="5800"/>
                  </a:lnTo>
                  <a:lnTo>
                    <a:pt x="599" y="6296"/>
                  </a:lnTo>
                  <a:lnTo>
                    <a:pt x="826" y="6874"/>
                  </a:lnTo>
                  <a:lnTo>
                    <a:pt x="1136" y="7493"/>
                  </a:lnTo>
                  <a:lnTo>
                    <a:pt x="1301" y="7803"/>
                  </a:lnTo>
                  <a:lnTo>
                    <a:pt x="1487" y="8112"/>
                  </a:lnTo>
                  <a:lnTo>
                    <a:pt x="1693" y="8422"/>
                  </a:lnTo>
                  <a:lnTo>
                    <a:pt x="1920" y="8731"/>
                  </a:lnTo>
                  <a:lnTo>
                    <a:pt x="2168" y="9041"/>
                  </a:lnTo>
                  <a:lnTo>
                    <a:pt x="2436" y="9330"/>
                  </a:lnTo>
                  <a:lnTo>
                    <a:pt x="2705" y="9598"/>
                  </a:lnTo>
                  <a:lnTo>
                    <a:pt x="3014" y="9846"/>
                  </a:lnTo>
                  <a:lnTo>
                    <a:pt x="3345" y="10052"/>
                  </a:lnTo>
                  <a:lnTo>
                    <a:pt x="3675" y="10259"/>
                  </a:lnTo>
                  <a:lnTo>
                    <a:pt x="3964" y="9578"/>
                  </a:lnTo>
                  <a:lnTo>
                    <a:pt x="4212" y="8876"/>
                  </a:lnTo>
                  <a:lnTo>
                    <a:pt x="4439" y="8153"/>
                  </a:lnTo>
                  <a:lnTo>
                    <a:pt x="4604" y="7410"/>
                  </a:lnTo>
                  <a:lnTo>
                    <a:pt x="4686" y="7039"/>
                  </a:lnTo>
                  <a:lnTo>
                    <a:pt x="4748" y="6667"/>
                  </a:lnTo>
                  <a:lnTo>
                    <a:pt x="4789" y="6296"/>
                  </a:lnTo>
                  <a:lnTo>
                    <a:pt x="4831" y="5924"/>
                  </a:lnTo>
                  <a:lnTo>
                    <a:pt x="4831" y="5553"/>
                  </a:lnTo>
                  <a:lnTo>
                    <a:pt x="4831" y="5181"/>
                  </a:lnTo>
                  <a:lnTo>
                    <a:pt x="4810" y="4810"/>
                  </a:lnTo>
                  <a:lnTo>
                    <a:pt x="4789" y="4459"/>
                  </a:lnTo>
                  <a:lnTo>
                    <a:pt x="4728" y="4087"/>
                  </a:lnTo>
                  <a:lnTo>
                    <a:pt x="4645" y="3716"/>
                  </a:lnTo>
                  <a:lnTo>
                    <a:pt x="4562" y="3344"/>
                  </a:lnTo>
                  <a:lnTo>
                    <a:pt x="4459" y="2993"/>
                  </a:lnTo>
                  <a:lnTo>
                    <a:pt x="4335" y="2642"/>
                  </a:lnTo>
                  <a:lnTo>
                    <a:pt x="4191" y="2291"/>
                  </a:lnTo>
                  <a:lnTo>
                    <a:pt x="4005" y="1961"/>
                  </a:lnTo>
                  <a:lnTo>
                    <a:pt x="3819" y="1651"/>
                  </a:lnTo>
                  <a:lnTo>
                    <a:pt x="3592" y="1362"/>
                  </a:lnTo>
                  <a:lnTo>
                    <a:pt x="3345" y="1073"/>
                  </a:lnTo>
                  <a:lnTo>
                    <a:pt x="3076" y="805"/>
                  </a:lnTo>
                  <a:lnTo>
                    <a:pt x="2787" y="578"/>
                  </a:lnTo>
                  <a:lnTo>
                    <a:pt x="2478" y="392"/>
                  </a:lnTo>
                  <a:lnTo>
                    <a:pt x="2147" y="227"/>
                  </a:lnTo>
                  <a:lnTo>
                    <a:pt x="1797" y="103"/>
                  </a:lnTo>
                  <a:lnTo>
                    <a:pt x="1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"/>
            <p:cNvSpPr/>
            <p:nvPr/>
          </p:nvSpPr>
          <p:spPr>
            <a:xfrm>
              <a:off x="1187500" y="4993350"/>
              <a:ext cx="120775" cy="256475"/>
            </a:xfrm>
            <a:custGeom>
              <a:rect b="b" l="l" r="r" t="t"/>
              <a:pathLst>
                <a:path extrusionOk="0" fill="none" h="10259" w="4831">
                  <a:moveTo>
                    <a:pt x="1425" y="0"/>
                  </a:moveTo>
                  <a:lnTo>
                    <a:pt x="1425" y="0"/>
                  </a:lnTo>
                  <a:lnTo>
                    <a:pt x="1797" y="103"/>
                  </a:lnTo>
                  <a:lnTo>
                    <a:pt x="2147" y="227"/>
                  </a:lnTo>
                  <a:lnTo>
                    <a:pt x="2478" y="392"/>
                  </a:lnTo>
                  <a:lnTo>
                    <a:pt x="2787" y="578"/>
                  </a:lnTo>
                  <a:lnTo>
                    <a:pt x="3076" y="805"/>
                  </a:lnTo>
                  <a:lnTo>
                    <a:pt x="3345" y="1073"/>
                  </a:lnTo>
                  <a:lnTo>
                    <a:pt x="3592" y="1362"/>
                  </a:lnTo>
                  <a:lnTo>
                    <a:pt x="3819" y="1651"/>
                  </a:lnTo>
                  <a:lnTo>
                    <a:pt x="3819" y="1651"/>
                  </a:lnTo>
                  <a:lnTo>
                    <a:pt x="4005" y="1961"/>
                  </a:lnTo>
                  <a:lnTo>
                    <a:pt x="4191" y="2291"/>
                  </a:lnTo>
                  <a:lnTo>
                    <a:pt x="4335" y="2642"/>
                  </a:lnTo>
                  <a:lnTo>
                    <a:pt x="4459" y="2993"/>
                  </a:lnTo>
                  <a:lnTo>
                    <a:pt x="4562" y="3344"/>
                  </a:lnTo>
                  <a:lnTo>
                    <a:pt x="4645" y="3716"/>
                  </a:lnTo>
                  <a:lnTo>
                    <a:pt x="4728" y="4087"/>
                  </a:lnTo>
                  <a:lnTo>
                    <a:pt x="4789" y="4459"/>
                  </a:lnTo>
                  <a:lnTo>
                    <a:pt x="4789" y="4459"/>
                  </a:lnTo>
                  <a:lnTo>
                    <a:pt x="4810" y="4810"/>
                  </a:lnTo>
                  <a:lnTo>
                    <a:pt x="4831" y="5181"/>
                  </a:lnTo>
                  <a:lnTo>
                    <a:pt x="4831" y="5553"/>
                  </a:lnTo>
                  <a:lnTo>
                    <a:pt x="4831" y="5924"/>
                  </a:lnTo>
                  <a:lnTo>
                    <a:pt x="4789" y="6296"/>
                  </a:lnTo>
                  <a:lnTo>
                    <a:pt x="4748" y="6667"/>
                  </a:lnTo>
                  <a:lnTo>
                    <a:pt x="4686" y="7039"/>
                  </a:lnTo>
                  <a:lnTo>
                    <a:pt x="4604" y="7410"/>
                  </a:lnTo>
                  <a:lnTo>
                    <a:pt x="4439" y="8153"/>
                  </a:lnTo>
                  <a:lnTo>
                    <a:pt x="4212" y="8876"/>
                  </a:lnTo>
                  <a:lnTo>
                    <a:pt x="3964" y="9578"/>
                  </a:lnTo>
                  <a:lnTo>
                    <a:pt x="3675" y="10259"/>
                  </a:lnTo>
                  <a:lnTo>
                    <a:pt x="3675" y="10259"/>
                  </a:lnTo>
                  <a:lnTo>
                    <a:pt x="3345" y="10052"/>
                  </a:lnTo>
                  <a:lnTo>
                    <a:pt x="3014" y="9846"/>
                  </a:lnTo>
                  <a:lnTo>
                    <a:pt x="2705" y="9598"/>
                  </a:lnTo>
                  <a:lnTo>
                    <a:pt x="2436" y="9330"/>
                  </a:lnTo>
                  <a:lnTo>
                    <a:pt x="2168" y="9041"/>
                  </a:lnTo>
                  <a:lnTo>
                    <a:pt x="1920" y="8731"/>
                  </a:lnTo>
                  <a:lnTo>
                    <a:pt x="1693" y="8422"/>
                  </a:lnTo>
                  <a:lnTo>
                    <a:pt x="1487" y="8112"/>
                  </a:lnTo>
                  <a:lnTo>
                    <a:pt x="1301" y="7803"/>
                  </a:lnTo>
                  <a:lnTo>
                    <a:pt x="1136" y="7493"/>
                  </a:lnTo>
                  <a:lnTo>
                    <a:pt x="826" y="6874"/>
                  </a:lnTo>
                  <a:lnTo>
                    <a:pt x="599" y="6296"/>
                  </a:lnTo>
                  <a:lnTo>
                    <a:pt x="414" y="5800"/>
                  </a:lnTo>
                  <a:lnTo>
                    <a:pt x="414" y="5800"/>
                  </a:lnTo>
                  <a:lnTo>
                    <a:pt x="310" y="5429"/>
                  </a:lnTo>
                  <a:lnTo>
                    <a:pt x="207" y="5016"/>
                  </a:lnTo>
                  <a:lnTo>
                    <a:pt x="125" y="4583"/>
                  </a:lnTo>
                  <a:lnTo>
                    <a:pt x="63" y="4128"/>
                  </a:lnTo>
                  <a:lnTo>
                    <a:pt x="21" y="3654"/>
                  </a:lnTo>
                  <a:lnTo>
                    <a:pt x="1" y="3179"/>
                  </a:lnTo>
                  <a:lnTo>
                    <a:pt x="21" y="2704"/>
                  </a:lnTo>
                  <a:lnTo>
                    <a:pt x="42" y="2250"/>
                  </a:lnTo>
                  <a:lnTo>
                    <a:pt x="104" y="1817"/>
                  </a:lnTo>
                  <a:lnTo>
                    <a:pt x="186" y="1404"/>
                  </a:lnTo>
                  <a:lnTo>
                    <a:pt x="310" y="1032"/>
                  </a:lnTo>
                  <a:lnTo>
                    <a:pt x="393" y="867"/>
                  </a:lnTo>
                  <a:lnTo>
                    <a:pt x="455" y="702"/>
                  </a:lnTo>
                  <a:lnTo>
                    <a:pt x="558" y="557"/>
                  </a:lnTo>
                  <a:lnTo>
                    <a:pt x="641" y="434"/>
                  </a:lnTo>
                  <a:lnTo>
                    <a:pt x="764" y="310"/>
                  </a:lnTo>
                  <a:lnTo>
                    <a:pt x="868" y="207"/>
                  </a:lnTo>
                  <a:lnTo>
                    <a:pt x="992" y="145"/>
                  </a:lnTo>
                  <a:lnTo>
                    <a:pt x="1136" y="83"/>
                  </a:lnTo>
                  <a:lnTo>
                    <a:pt x="1280" y="41"/>
                  </a:lnTo>
                  <a:lnTo>
                    <a:pt x="142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"/>
            <p:cNvSpPr/>
            <p:nvPr/>
          </p:nvSpPr>
          <p:spPr>
            <a:xfrm>
              <a:off x="1336125" y="5192525"/>
              <a:ext cx="130050" cy="122850"/>
            </a:xfrm>
            <a:custGeom>
              <a:rect b="b" l="l" r="r" t="t"/>
              <a:pathLst>
                <a:path extrusionOk="0" h="4914" w="5202">
                  <a:moveTo>
                    <a:pt x="3736" y="1"/>
                  </a:moveTo>
                  <a:lnTo>
                    <a:pt x="3551" y="21"/>
                  </a:lnTo>
                  <a:lnTo>
                    <a:pt x="3344" y="42"/>
                  </a:lnTo>
                  <a:lnTo>
                    <a:pt x="2952" y="145"/>
                  </a:lnTo>
                  <a:lnTo>
                    <a:pt x="2539" y="269"/>
                  </a:lnTo>
                  <a:lnTo>
                    <a:pt x="2147" y="414"/>
                  </a:lnTo>
                  <a:lnTo>
                    <a:pt x="1796" y="620"/>
                  </a:lnTo>
                  <a:lnTo>
                    <a:pt x="1445" y="847"/>
                  </a:lnTo>
                  <a:lnTo>
                    <a:pt x="1115" y="1115"/>
                  </a:lnTo>
                  <a:lnTo>
                    <a:pt x="826" y="1404"/>
                  </a:lnTo>
                  <a:lnTo>
                    <a:pt x="578" y="1735"/>
                  </a:lnTo>
                  <a:lnTo>
                    <a:pt x="475" y="1920"/>
                  </a:lnTo>
                  <a:lnTo>
                    <a:pt x="372" y="2106"/>
                  </a:lnTo>
                  <a:lnTo>
                    <a:pt x="289" y="2292"/>
                  </a:lnTo>
                  <a:lnTo>
                    <a:pt x="207" y="2478"/>
                  </a:lnTo>
                  <a:lnTo>
                    <a:pt x="145" y="2684"/>
                  </a:lnTo>
                  <a:lnTo>
                    <a:pt x="83" y="2890"/>
                  </a:lnTo>
                  <a:lnTo>
                    <a:pt x="42" y="3097"/>
                  </a:lnTo>
                  <a:lnTo>
                    <a:pt x="21" y="3303"/>
                  </a:lnTo>
                  <a:lnTo>
                    <a:pt x="0" y="3510"/>
                  </a:lnTo>
                  <a:lnTo>
                    <a:pt x="21" y="3716"/>
                  </a:lnTo>
                  <a:lnTo>
                    <a:pt x="21" y="3923"/>
                  </a:lnTo>
                  <a:lnTo>
                    <a:pt x="62" y="4129"/>
                  </a:lnTo>
                  <a:lnTo>
                    <a:pt x="104" y="4315"/>
                  </a:lnTo>
                  <a:lnTo>
                    <a:pt x="166" y="4521"/>
                  </a:lnTo>
                  <a:lnTo>
                    <a:pt x="227" y="4707"/>
                  </a:lnTo>
                  <a:lnTo>
                    <a:pt x="310" y="4893"/>
                  </a:lnTo>
                  <a:lnTo>
                    <a:pt x="620" y="4913"/>
                  </a:lnTo>
                  <a:lnTo>
                    <a:pt x="929" y="4893"/>
                  </a:lnTo>
                  <a:lnTo>
                    <a:pt x="1218" y="4851"/>
                  </a:lnTo>
                  <a:lnTo>
                    <a:pt x="1487" y="4789"/>
                  </a:lnTo>
                  <a:lnTo>
                    <a:pt x="1776" y="4707"/>
                  </a:lnTo>
                  <a:lnTo>
                    <a:pt x="2044" y="4604"/>
                  </a:lnTo>
                  <a:lnTo>
                    <a:pt x="2312" y="4480"/>
                  </a:lnTo>
                  <a:lnTo>
                    <a:pt x="2560" y="4356"/>
                  </a:lnTo>
                  <a:lnTo>
                    <a:pt x="2808" y="4211"/>
                  </a:lnTo>
                  <a:lnTo>
                    <a:pt x="3055" y="4046"/>
                  </a:lnTo>
                  <a:lnTo>
                    <a:pt x="3303" y="3861"/>
                  </a:lnTo>
                  <a:lnTo>
                    <a:pt x="3530" y="3675"/>
                  </a:lnTo>
                  <a:lnTo>
                    <a:pt x="3984" y="3283"/>
                  </a:lnTo>
                  <a:lnTo>
                    <a:pt x="4418" y="2849"/>
                  </a:lnTo>
                  <a:lnTo>
                    <a:pt x="4665" y="2581"/>
                  </a:lnTo>
                  <a:lnTo>
                    <a:pt x="4872" y="2292"/>
                  </a:lnTo>
                  <a:lnTo>
                    <a:pt x="4975" y="2127"/>
                  </a:lnTo>
                  <a:lnTo>
                    <a:pt x="5058" y="1982"/>
                  </a:lnTo>
                  <a:lnTo>
                    <a:pt x="5119" y="1817"/>
                  </a:lnTo>
                  <a:lnTo>
                    <a:pt x="5161" y="1631"/>
                  </a:lnTo>
                  <a:lnTo>
                    <a:pt x="5202" y="1466"/>
                  </a:lnTo>
                  <a:lnTo>
                    <a:pt x="5202" y="1280"/>
                  </a:lnTo>
                  <a:lnTo>
                    <a:pt x="5202" y="1095"/>
                  </a:lnTo>
                  <a:lnTo>
                    <a:pt x="5161" y="909"/>
                  </a:lnTo>
                  <a:lnTo>
                    <a:pt x="5119" y="744"/>
                  </a:lnTo>
                  <a:lnTo>
                    <a:pt x="5037" y="579"/>
                  </a:lnTo>
                  <a:lnTo>
                    <a:pt x="4934" y="434"/>
                  </a:lnTo>
                  <a:lnTo>
                    <a:pt x="4810" y="310"/>
                  </a:lnTo>
                  <a:lnTo>
                    <a:pt x="4665" y="207"/>
                  </a:lnTo>
                  <a:lnTo>
                    <a:pt x="4500" y="125"/>
                  </a:lnTo>
                  <a:lnTo>
                    <a:pt x="4314" y="63"/>
                  </a:lnTo>
                  <a:lnTo>
                    <a:pt x="4129" y="21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"/>
            <p:cNvSpPr/>
            <p:nvPr/>
          </p:nvSpPr>
          <p:spPr>
            <a:xfrm>
              <a:off x="1336125" y="5192525"/>
              <a:ext cx="130050" cy="122850"/>
            </a:xfrm>
            <a:custGeom>
              <a:rect b="b" l="l" r="r" t="t"/>
              <a:pathLst>
                <a:path extrusionOk="0" fill="none" h="4914" w="5202">
                  <a:moveTo>
                    <a:pt x="310" y="4893"/>
                  </a:moveTo>
                  <a:lnTo>
                    <a:pt x="310" y="4893"/>
                  </a:lnTo>
                  <a:lnTo>
                    <a:pt x="227" y="4707"/>
                  </a:lnTo>
                  <a:lnTo>
                    <a:pt x="166" y="4521"/>
                  </a:lnTo>
                  <a:lnTo>
                    <a:pt x="104" y="4315"/>
                  </a:lnTo>
                  <a:lnTo>
                    <a:pt x="62" y="4129"/>
                  </a:lnTo>
                  <a:lnTo>
                    <a:pt x="21" y="3923"/>
                  </a:lnTo>
                  <a:lnTo>
                    <a:pt x="21" y="3716"/>
                  </a:lnTo>
                  <a:lnTo>
                    <a:pt x="0" y="3510"/>
                  </a:lnTo>
                  <a:lnTo>
                    <a:pt x="21" y="3303"/>
                  </a:lnTo>
                  <a:lnTo>
                    <a:pt x="42" y="3097"/>
                  </a:lnTo>
                  <a:lnTo>
                    <a:pt x="83" y="2890"/>
                  </a:lnTo>
                  <a:lnTo>
                    <a:pt x="145" y="2684"/>
                  </a:lnTo>
                  <a:lnTo>
                    <a:pt x="207" y="2478"/>
                  </a:lnTo>
                  <a:lnTo>
                    <a:pt x="289" y="2292"/>
                  </a:lnTo>
                  <a:lnTo>
                    <a:pt x="372" y="2106"/>
                  </a:lnTo>
                  <a:lnTo>
                    <a:pt x="475" y="1920"/>
                  </a:lnTo>
                  <a:lnTo>
                    <a:pt x="578" y="1735"/>
                  </a:lnTo>
                  <a:lnTo>
                    <a:pt x="578" y="1735"/>
                  </a:lnTo>
                  <a:lnTo>
                    <a:pt x="826" y="1404"/>
                  </a:lnTo>
                  <a:lnTo>
                    <a:pt x="1115" y="1115"/>
                  </a:lnTo>
                  <a:lnTo>
                    <a:pt x="1445" y="847"/>
                  </a:lnTo>
                  <a:lnTo>
                    <a:pt x="1796" y="620"/>
                  </a:lnTo>
                  <a:lnTo>
                    <a:pt x="2147" y="414"/>
                  </a:lnTo>
                  <a:lnTo>
                    <a:pt x="2539" y="269"/>
                  </a:lnTo>
                  <a:lnTo>
                    <a:pt x="2952" y="145"/>
                  </a:lnTo>
                  <a:lnTo>
                    <a:pt x="3344" y="42"/>
                  </a:lnTo>
                  <a:lnTo>
                    <a:pt x="3344" y="42"/>
                  </a:lnTo>
                  <a:lnTo>
                    <a:pt x="3551" y="21"/>
                  </a:lnTo>
                  <a:lnTo>
                    <a:pt x="3736" y="1"/>
                  </a:lnTo>
                  <a:lnTo>
                    <a:pt x="3943" y="1"/>
                  </a:lnTo>
                  <a:lnTo>
                    <a:pt x="4129" y="21"/>
                  </a:lnTo>
                  <a:lnTo>
                    <a:pt x="4314" y="63"/>
                  </a:lnTo>
                  <a:lnTo>
                    <a:pt x="4500" y="125"/>
                  </a:lnTo>
                  <a:lnTo>
                    <a:pt x="4665" y="207"/>
                  </a:lnTo>
                  <a:lnTo>
                    <a:pt x="4810" y="310"/>
                  </a:lnTo>
                  <a:lnTo>
                    <a:pt x="4810" y="310"/>
                  </a:lnTo>
                  <a:lnTo>
                    <a:pt x="4934" y="434"/>
                  </a:lnTo>
                  <a:lnTo>
                    <a:pt x="5037" y="579"/>
                  </a:lnTo>
                  <a:lnTo>
                    <a:pt x="5119" y="744"/>
                  </a:lnTo>
                  <a:lnTo>
                    <a:pt x="5161" y="909"/>
                  </a:lnTo>
                  <a:lnTo>
                    <a:pt x="5202" y="1095"/>
                  </a:lnTo>
                  <a:lnTo>
                    <a:pt x="5202" y="1280"/>
                  </a:lnTo>
                  <a:lnTo>
                    <a:pt x="5202" y="1466"/>
                  </a:lnTo>
                  <a:lnTo>
                    <a:pt x="5161" y="1631"/>
                  </a:lnTo>
                  <a:lnTo>
                    <a:pt x="5161" y="1631"/>
                  </a:lnTo>
                  <a:lnTo>
                    <a:pt x="5119" y="1817"/>
                  </a:lnTo>
                  <a:lnTo>
                    <a:pt x="5058" y="1982"/>
                  </a:lnTo>
                  <a:lnTo>
                    <a:pt x="4975" y="2127"/>
                  </a:lnTo>
                  <a:lnTo>
                    <a:pt x="4872" y="2292"/>
                  </a:lnTo>
                  <a:lnTo>
                    <a:pt x="4665" y="2581"/>
                  </a:lnTo>
                  <a:lnTo>
                    <a:pt x="4418" y="2849"/>
                  </a:lnTo>
                  <a:lnTo>
                    <a:pt x="4418" y="2849"/>
                  </a:lnTo>
                  <a:lnTo>
                    <a:pt x="3984" y="3283"/>
                  </a:lnTo>
                  <a:lnTo>
                    <a:pt x="3530" y="3675"/>
                  </a:lnTo>
                  <a:lnTo>
                    <a:pt x="3303" y="3861"/>
                  </a:lnTo>
                  <a:lnTo>
                    <a:pt x="3055" y="4046"/>
                  </a:lnTo>
                  <a:lnTo>
                    <a:pt x="2808" y="4211"/>
                  </a:lnTo>
                  <a:lnTo>
                    <a:pt x="2560" y="4356"/>
                  </a:lnTo>
                  <a:lnTo>
                    <a:pt x="2312" y="4480"/>
                  </a:lnTo>
                  <a:lnTo>
                    <a:pt x="2044" y="4604"/>
                  </a:lnTo>
                  <a:lnTo>
                    <a:pt x="1776" y="4707"/>
                  </a:lnTo>
                  <a:lnTo>
                    <a:pt x="1487" y="4789"/>
                  </a:lnTo>
                  <a:lnTo>
                    <a:pt x="1218" y="4851"/>
                  </a:lnTo>
                  <a:lnTo>
                    <a:pt x="929" y="4893"/>
                  </a:lnTo>
                  <a:lnTo>
                    <a:pt x="620" y="4913"/>
                  </a:lnTo>
                  <a:lnTo>
                    <a:pt x="310" y="4893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"/>
            <p:cNvSpPr/>
            <p:nvPr/>
          </p:nvSpPr>
          <p:spPr>
            <a:xfrm>
              <a:off x="1325800" y="5245175"/>
              <a:ext cx="80525" cy="224500"/>
            </a:xfrm>
            <a:custGeom>
              <a:rect b="b" l="l" r="r" t="t"/>
              <a:pathLst>
                <a:path extrusionOk="0" h="8980" w="3221">
                  <a:moveTo>
                    <a:pt x="3221" y="0"/>
                  </a:moveTo>
                  <a:lnTo>
                    <a:pt x="3138" y="41"/>
                  </a:lnTo>
                  <a:lnTo>
                    <a:pt x="3014" y="103"/>
                  </a:lnTo>
                  <a:lnTo>
                    <a:pt x="2870" y="186"/>
                  </a:lnTo>
                  <a:lnTo>
                    <a:pt x="2684" y="310"/>
                  </a:lnTo>
                  <a:lnTo>
                    <a:pt x="2478" y="454"/>
                  </a:lnTo>
                  <a:lnTo>
                    <a:pt x="2250" y="640"/>
                  </a:lnTo>
                  <a:lnTo>
                    <a:pt x="2023" y="846"/>
                  </a:lnTo>
                  <a:lnTo>
                    <a:pt x="1755" y="1115"/>
                  </a:lnTo>
                  <a:lnTo>
                    <a:pt x="1507" y="1424"/>
                  </a:lnTo>
                  <a:lnTo>
                    <a:pt x="1260" y="1755"/>
                  </a:lnTo>
                  <a:lnTo>
                    <a:pt x="1033" y="2126"/>
                  </a:lnTo>
                  <a:lnTo>
                    <a:pt x="806" y="2539"/>
                  </a:lnTo>
                  <a:lnTo>
                    <a:pt x="620" y="2993"/>
                  </a:lnTo>
                  <a:lnTo>
                    <a:pt x="434" y="3447"/>
                  </a:lnTo>
                  <a:lnTo>
                    <a:pt x="290" y="3963"/>
                  </a:lnTo>
                  <a:lnTo>
                    <a:pt x="166" y="4459"/>
                  </a:lnTo>
                  <a:lnTo>
                    <a:pt x="83" y="4954"/>
                  </a:lnTo>
                  <a:lnTo>
                    <a:pt x="21" y="5449"/>
                  </a:lnTo>
                  <a:lnTo>
                    <a:pt x="1" y="5903"/>
                  </a:lnTo>
                  <a:lnTo>
                    <a:pt x="1" y="6358"/>
                  </a:lnTo>
                  <a:lnTo>
                    <a:pt x="1" y="6770"/>
                  </a:lnTo>
                  <a:lnTo>
                    <a:pt x="42" y="7514"/>
                  </a:lnTo>
                  <a:lnTo>
                    <a:pt x="104" y="8587"/>
                  </a:lnTo>
                  <a:lnTo>
                    <a:pt x="124" y="8876"/>
                  </a:lnTo>
                  <a:lnTo>
                    <a:pt x="145" y="8979"/>
                  </a:lnTo>
                  <a:lnTo>
                    <a:pt x="166" y="8876"/>
                  </a:lnTo>
                  <a:lnTo>
                    <a:pt x="166" y="8587"/>
                  </a:lnTo>
                  <a:lnTo>
                    <a:pt x="145" y="7514"/>
                  </a:lnTo>
                  <a:lnTo>
                    <a:pt x="124" y="6770"/>
                  </a:lnTo>
                  <a:lnTo>
                    <a:pt x="124" y="6358"/>
                  </a:lnTo>
                  <a:lnTo>
                    <a:pt x="145" y="5903"/>
                  </a:lnTo>
                  <a:lnTo>
                    <a:pt x="166" y="5449"/>
                  </a:lnTo>
                  <a:lnTo>
                    <a:pt x="207" y="4975"/>
                  </a:lnTo>
                  <a:lnTo>
                    <a:pt x="290" y="4479"/>
                  </a:lnTo>
                  <a:lnTo>
                    <a:pt x="413" y="3984"/>
                  </a:lnTo>
                  <a:lnTo>
                    <a:pt x="558" y="3509"/>
                  </a:lnTo>
                  <a:lnTo>
                    <a:pt x="744" y="3034"/>
                  </a:lnTo>
                  <a:lnTo>
                    <a:pt x="929" y="2601"/>
                  </a:lnTo>
                  <a:lnTo>
                    <a:pt x="1136" y="2188"/>
                  </a:lnTo>
                  <a:lnTo>
                    <a:pt x="1363" y="1817"/>
                  </a:lnTo>
                  <a:lnTo>
                    <a:pt x="1611" y="1486"/>
                  </a:lnTo>
                  <a:lnTo>
                    <a:pt x="1838" y="1177"/>
                  </a:lnTo>
                  <a:lnTo>
                    <a:pt x="2085" y="929"/>
                  </a:lnTo>
                  <a:lnTo>
                    <a:pt x="2312" y="702"/>
                  </a:lnTo>
                  <a:lnTo>
                    <a:pt x="2539" y="516"/>
                  </a:lnTo>
                  <a:lnTo>
                    <a:pt x="2911" y="227"/>
                  </a:lnTo>
                  <a:lnTo>
                    <a:pt x="3138" y="83"/>
                  </a:lnTo>
                  <a:lnTo>
                    <a:pt x="3221" y="21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"/>
            <p:cNvSpPr/>
            <p:nvPr/>
          </p:nvSpPr>
          <p:spPr>
            <a:xfrm>
              <a:off x="1230325" y="5065575"/>
              <a:ext cx="100650" cy="411300"/>
            </a:xfrm>
            <a:custGeom>
              <a:rect b="b" l="l" r="r" t="t"/>
              <a:pathLst>
                <a:path extrusionOk="0" h="16452" w="4026">
                  <a:moveTo>
                    <a:pt x="1" y="1"/>
                  </a:moveTo>
                  <a:lnTo>
                    <a:pt x="22" y="187"/>
                  </a:lnTo>
                  <a:lnTo>
                    <a:pt x="145" y="661"/>
                  </a:lnTo>
                  <a:lnTo>
                    <a:pt x="620" y="2416"/>
                  </a:lnTo>
                  <a:lnTo>
                    <a:pt x="1301" y="5017"/>
                  </a:lnTo>
                  <a:lnTo>
                    <a:pt x="2106" y="8216"/>
                  </a:lnTo>
                  <a:lnTo>
                    <a:pt x="2870" y="11416"/>
                  </a:lnTo>
                  <a:lnTo>
                    <a:pt x="3469" y="14037"/>
                  </a:lnTo>
                  <a:lnTo>
                    <a:pt x="3861" y="15812"/>
                  </a:lnTo>
                  <a:lnTo>
                    <a:pt x="3985" y="16287"/>
                  </a:lnTo>
                  <a:lnTo>
                    <a:pt x="4026" y="16452"/>
                  </a:lnTo>
                  <a:lnTo>
                    <a:pt x="4026" y="16452"/>
                  </a:lnTo>
                  <a:lnTo>
                    <a:pt x="4005" y="16287"/>
                  </a:lnTo>
                  <a:lnTo>
                    <a:pt x="3923" y="15791"/>
                  </a:lnTo>
                  <a:lnTo>
                    <a:pt x="3572" y="14016"/>
                  </a:lnTo>
                  <a:lnTo>
                    <a:pt x="3304" y="12799"/>
                  </a:lnTo>
                  <a:lnTo>
                    <a:pt x="2994" y="11395"/>
                  </a:lnTo>
                  <a:lnTo>
                    <a:pt x="2643" y="9826"/>
                  </a:lnTo>
                  <a:lnTo>
                    <a:pt x="2230" y="8175"/>
                  </a:lnTo>
                  <a:lnTo>
                    <a:pt x="1817" y="6524"/>
                  </a:lnTo>
                  <a:lnTo>
                    <a:pt x="1425" y="4975"/>
                  </a:lnTo>
                  <a:lnTo>
                    <a:pt x="1054" y="3593"/>
                  </a:lnTo>
                  <a:lnTo>
                    <a:pt x="703" y="2375"/>
                  </a:lnTo>
                  <a:lnTo>
                    <a:pt x="207" y="641"/>
                  </a:lnTo>
                  <a:lnTo>
                    <a:pt x="63" y="1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"/>
            <p:cNvSpPr/>
            <p:nvPr/>
          </p:nvSpPr>
          <p:spPr>
            <a:xfrm>
              <a:off x="1108025" y="5251875"/>
              <a:ext cx="175475" cy="117150"/>
            </a:xfrm>
            <a:custGeom>
              <a:rect b="b" l="l" r="r" t="t"/>
              <a:pathLst>
                <a:path extrusionOk="0" h="4686" w="7019">
                  <a:moveTo>
                    <a:pt x="1095" y="0"/>
                  </a:moveTo>
                  <a:lnTo>
                    <a:pt x="868" y="21"/>
                  </a:lnTo>
                  <a:lnTo>
                    <a:pt x="661" y="62"/>
                  </a:lnTo>
                  <a:lnTo>
                    <a:pt x="476" y="145"/>
                  </a:lnTo>
                  <a:lnTo>
                    <a:pt x="290" y="269"/>
                  </a:lnTo>
                  <a:lnTo>
                    <a:pt x="228" y="351"/>
                  </a:lnTo>
                  <a:lnTo>
                    <a:pt x="145" y="434"/>
                  </a:lnTo>
                  <a:lnTo>
                    <a:pt x="104" y="537"/>
                  </a:lnTo>
                  <a:lnTo>
                    <a:pt x="63" y="640"/>
                  </a:lnTo>
                  <a:lnTo>
                    <a:pt x="1" y="847"/>
                  </a:lnTo>
                  <a:lnTo>
                    <a:pt x="1" y="1053"/>
                  </a:lnTo>
                  <a:lnTo>
                    <a:pt x="42" y="1260"/>
                  </a:lnTo>
                  <a:lnTo>
                    <a:pt x="104" y="1487"/>
                  </a:lnTo>
                  <a:lnTo>
                    <a:pt x="207" y="1693"/>
                  </a:lnTo>
                  <a:lnTo>
                    <a:pt x="311" y="1899"/>
                  </a:lnTo>
                  <a:lnTo>
                    <a:pt x="434" y="2085"/>
                  </a:lnTo>
                  <a:lnTo>
                    <a:pt x="723" y="2457"/>
                  </a:lnTo>
                  <a:lnTo>
                    <a:pt x="1033" y="2808"/>
                  </a:lnTo>
                  <a:lnTo>
                    <a:pt x="1363" y="3117"/>
                  </a:lnTo>
                  <a:lnTo>
                    <a:pt x="1735" y="3406"/>
                  </a:lnTo>
                  <a:lnTo>
                    <a:pt x="2106" y="3675"/>
                  </a:lnTo>
                  <a:lnTo>
                    <a:pt x="2519" y="3902"/>
                  </a:lnTo>
                  <a:lnTo>
                    <a:pt x="2932" y="4108"/>
                  </a:lnTo>
                  <a:lnTo>
                    <a:pt x="3365" y="4294"/>
                  </a:lnTo>
                  <a:lnTo>
                    <a:pt x="3799" y="4438"/>
                  </a:lnTo>
                  <a:lnTo>
                    <a:pt x="4253" y="4541"/>
                  </a:lnTo>
                  <a:lnTo>
                    <a:pt x="4728" y="4624"/>
                  </a:lnTo>
                  <a:lnTo>
                    <a:pt x="5182" y="4665"/>
                  </a:lnTo>
                  <a:lnTo>
                    <a:pt x="5636" y="4686"/>
                  </a:lnTo>
                  <a:lnTo>
                    <a:pt x="6111" y="4645"/>
                  </a:lnTo>
                  <a:lnTo>
                    <a:pt x="6565" y="4583"/>
                  </a:lnTo>
                  <a:lnTo>
                    <a:pt x="7019" y="4500"/>
                  </a:lnTo>
                  <a:lnTo>
                    <a:pt x="7019" y="4335"/>
                  </a:lnTo>
                  <a:lnTo>
                    <a:pt x="6833" y="3943"/>
                  </a:lnTo>
                  <a:lnTo>
                    <a:pt x="6627" y="3551"/>
                  </a:lnTo>
                  <a:lnTo>
                    <a:pt x="6400" y="3179"/>
                  </a:lnTo>
                  <a:lnTo>
                    <a:pt x="6131" y="2828"/>
                  </a:lnTo>
                  <a:lnTo>
                    <a:pt x="5863" y="2477"/>
                  </a:lnTo>
                  <a:lnTo>
                    <a:pt x="5574" y="2147"/>
                  </a:lnTo>
                  <a:lnTo>
                    <a:pt x="5264" y="1858"/>
                  </a:lnTo>
                  <a:lnTo>
                    <a:pt x="4914" y="1569"/>
                  </a:lnTo>
                  <a:lnTo>
                    <a:pt x="4583" y="1301"/>
                  </a:lnTo>
                  <a:lnTo>
                    <a:pt x="4212" y="1053"/>
                  </a:lnTo>
                  <a:lnTo>
                    <a:pt x="3840" y="826"/>
                  </a:lnTo>
                  <a:lnTo>
                    <a:pt x="3448" y="620"/>
                  </a:lnTo>
                  <a:lnTo>
                    <a:pt x="3056" y="434"/>
                  </a:lnTo>
                  <a:lnTo>
                    <a:pt x="2643" y="289"/>
                  </a:lnTo>
                  <a:lnTo>
                    <a:pt x="2210" y="166"/>
                  </a:lnTo>
                  <a:lnTo>
                    <a:pt x="1797" y="62"/>
                  </a:lnTo>
                  <a:lnTo>
                    <a:pt x="1570" y="21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"/>
            <p:cNvSpPr/>
            <p:nvPr/>
          </p:nvSpPr>
          <p:spPr>
            <a:xfrm>
              <a:off x="1108025" y="5251875"/>
              <a:ext cx="175475" cy="117150"/>
            </a:xfrm>
            <a:custGeom>
              <a:rect b="b" l="l" r="r" t="t"/>
              <a:pathLst>
                <a:path extrusionOk="0" fill="none" h="4686" w="7019">
                  <a:moveTo>
                    <a:pt x="7019" y="4335"/>
                  </a:moveTo>
                  <a:lnTo>
                    <a:pt x="7019" y="4335"/>
                  </a:lnTo>
                  <a:lnTo>
                    <a:pt x="6833" y="3943"/>
                  </a:lnTo>
                  <a:lnTo>
                    <a:pt x="6627" y="3551"/>
                  </a:lnTo>
                  <a:lnTo>
                    <a:pt x="6400" y="3179"/>
                  </a:lnTo>
                  <a:lnTo>
                    <a:pt x="6131" y="2828"/>
                  </a:lnTo>
                  <a:lnTo>
                    <a:pt x="5863" y="2477"/>
                  </a:lnTo>
                  <a:lnTo>
                    <a:pt x="5574" y="2147"/>
                  </a:lnTo>
                  <a:lnTo>
                    <a:pt x="5264" y="1858"/>
                  </a:lnTo>
                  <a:lnTo>
                    <a:pt x="4914" y="1569"/>
                  </a:lnTo>
                  <a:lnTo>
                    <a:pt x="4583" y="1301"/>
                  </a:lnTo>
                  <a:lnTo>
                    <a:pt x="4212" y="1053"/>
                  </a:lnTo>
                  <a:lnTo>
                    <a:pt x="3840" y="826"/>
                  </a:lnTo>
                  <a:lnTo>
                    <a:pt x="3448" y="620"/>
                  </a:lnTo>
                  <a:lnTo>
                    <a:pt x="3056" y="434"/>
                  </a:lnTo>
                  <a:lnTo>
                    <a:pt x="2643" y="289"/>
                  </a:lnTo>
                  <a:lnTo>
                    <a:pt x="2210" y="166"/>
                  </a:lnTo>
                  <a:lnTo>
                    <a:pt x="1797" y="62"/>
                  </a:lnTo>
                  <a:lnTo>
                    <a:pt x="1797" y="62"/>
                  </a:lnTo>
                  <a:lnTo>
                    <a:pt x="1570" y="21"/>
                  </a:lnTo>
                  <a:lnTo>
                    <a:pt x="1343" y="0"/>
                  </a:lnTo>
                  <a:lnTo>
                    <a:pt x="1095" y="0"/>
                  </a:lnTo>
                  <a:lnTo>
                    <a:pt x="868" y="21"/>
                  </a:lnTo>
                  <a:lnTo>
                    <a:pt x="661" y="62"/>
                  </a:lnTo>
                  <a:lnTo>
                    <a:pt x="476" y="145"/>
                  </a:lnTo>
                  <a:lnTo>
                    <a:pt x="290" y="269"/>
                  </a:lnTo>
                  <a:lnTo>
                    <a:pt x="228" y="351"/>
                  </a:lnTo>
                  <a:lnTo>
                    <a:pt x="145" y="434"/>
                  </a:lnTo>
                  <a:lnTo>
                    <a:pt x="145" y="434"/>
                  </a:lnTo>
                  <a:lnTo>
                    <a:pt x="104" y="537"/>
                  </a:lnTo>
                  <a:lnTo>
                    <a:pt x="63" y="640"/>
                  </a:lnTo>
                  <a:lnTo>
                    <a:pt x="1" y="847"/>
                  </a:lnTo>
                  <a:lnTo>
                    <a:pt x="1" y="1053"/>
                  </a:lnTo>
                  <a:lnTo>
                    <a:pt x="42" y="1260"/>
                  </a:lnTo>
                  <a:lnTo>
                    <a:pt x="104" y="1487"/>
                  </a:lnTo>
                  <a:lnTo>
                    <a:pt x="207" y="1693"/>
                  </a:lnTo>
                  <a:lnTo>
                    <a:pt x="311" y="1899"/>
                  </a:lnTo>
                  <a:lnTo>
                    <a:pt x="434" y="2085"/>
                  </a:lnTo>
                  <a:lnTo>
                    <a:pt x="434" y="2085"/>
                  </a:lnTo>
                  <a:lnTo>
                    <a:pt x="723" y="2457"/>
                  </a:lnTo>
                  <a:lnTo>
                    <a:pt x="1033" y="2808"/>
                  </a:lnTo>
                  <a:lnTo>
                    <a:pt x="1363" y="3117"/>
                  </a:lnTo>
                  <a:lnTo>
                    <a:pt x="1735" y="3406"/>
                  </a:lnTo>
                  <a:lnTo>
                    <a:pt x="2106" y="3675"/>
                  </a:lnTo>
                  <a:lnTo>
                    <a:pt x="2519" y="3902"/>
                  </a:lnTo>
                  <a:lnTo>
                    <a:pt x="2932" y="4108"/>
                  </a:lnTo>
                  <a:lnTo>
                    <a:pt x="3365" y="4294"/>
                  </a:lnTo>
                  <a:lnTo>
                    <a:pt x="3799" y="4438"/>
                  </a:lnTo>
                  <a:lnTo>
                    <a:pt x="4253" y="4541"/>
                  </a:lnTo>
                  <a:lnTo>
                    <a:pt x="4728" y="4624"/>
                  </a:lnTo>
                  <a:lnTo>
                    <a:pt x="5182" y="4665"/>
                  </a:lnTo>
                  <a:lnTo>
                    <a:pt x="5636" y="4686"/>
                  </a:lnTo>
                  <a:lnTo>
                    <a:pt x="6111" y="4645"/>
                  </a:lnTo>
                  <a:lnTo>
                    <a:pt x="6565" y="4583"/>
                  </a:lnTo>
                  <a:lnTo>
                    <a:pt x="7019" y="450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"/>
            <p:cNvSpPr/>
            <p:nvPr/>
          </p:nvSpPr>
          <p:spPr>
            <a:xfrm>
              <a:off x="1169950" y="5295725"/>
              <a:ext cx="156400" cy="158450"/>
            </a:xfrm>
            <a:custGeom>
              <a:rect b="b" l="l" r="r" t="t"/>
              <a:pathLst>
                <a:path extrusionOk="0" h="6338" w="6256">
                  <a:moveTo>
                    <a:pt x="1" y="1"/>
                  </a:moveTo>
                  <a:lnTo>
                    <a:pt x="104" y="42"/>
                  </a:lnTo>
                  <a:lnTo>
                    <a:pt x="352" y="104"/>
                  </a:lnTo>
                  <a:lnTo>
                    <a:pt x="785" y="249"/>
                  </a:lnTo>
                  <a:lnTo>
                    <a:pt x="1322" y="434"/>
                  </a:lnTo>
                  <a:lnTo>
                    <a:pt x="1632" y="558"/>
                  </a:lnTo>
                  <a:lnTo>
                    <a:pt x="1941" y="723"/>
                  </a:lnTo>
                  <a:lnTo>
                    <a:pt x="2292" y="909"/>
                  </a:lnTo>
                  <a:lnTo>
                    <a:pt x="2643" y="1116"/>
                  </a:lnTo>
                  <a:lnTo>
                    <a:pt x="2994" y="1343"/>
                  </a:lnTo>
                  <a:lnTo>
                    <a:pt x="3365" y="1611"/>
                  </a:lnTo>
                  <a:lnTo>
                    <a:pt x="3716" y="1921"/>
                  </a:lnTo>
                  <a:lnTo>
                    <a:pt x="4067" y="2251"/>
                  </a:lnTo>
                  <a:lnTo>
                    <a:pt x="4398" y="2602"/>
                  </a:lnTo>
                  <a:lnTo>
                    <a:pt x="4686" y="2953"/>
                  </a:lnTo>
                  <a:lnTo>
                    <a:pt x="4955" y="3304"/>
                  </a:lnTo>
                  <a:lnTo>
                    <a:pt x="5203" y="3675"/>
                  </a:lnTo>
                  <a:lnTo>
                    <a:pt x="5409" y="4026"/>
                  </a:lnTo>
                  <a:lnTo>
                    <a:pt x="5574" y="4377"/>
                  </a:lnTo>
                  <a:lnTo>
                    <a:pt x="5719" y="4707"/>
                  </a:lnTo>
                  <a:lnTo>
                    <a:pt x="5842" y="5017"/>
                  </a:lnTo>
                  <a:lnTo>
                    <a:pt x="6028" y="5553"/>
                  </a:lnTo>
                  <a:lnTo>
                    <a:pt x="6152" y="5966"/>
                  </a:lnTo>
                  <a:lnTo>
                    <a:pt x="6214" y="6235"/>
                  </a:lnTo>
                  <a:lnTo>
                    <a:pt x="6255" y="6338"/>
                  </a:lnTo>
                  <a:lnTo>
                    <a:pt x="6255" y="6235"/>
                  </a:lnTo>
                  <a:lnTo>
                    <a:pt x="6193" y="5966"/>
                  </a:lnTo>
                  <a:lnTo>
                    <a:pt x="6173" y="5760"/>
                  </a:lnTo>
                  <a:lnTo>
                    <a:pt x="6111" y="5533"/>
                  </a:lnTo>
                  <a:lnTo>
                    <a:pt x="6028" y="5264"/>
                  </a:lnTo>
                  <a:lnTo>
                    <a:pt x="5946" y="4975"/>
                  </a:lnTo>
                  <a:lnTo>
                    <a:pt x="5822" y="4666"/>
                  </a:lnTo>
                  <a:lnTo>
                    <a:pt x="5677" y="4315"/>
                  </a:lnTo>
                  <a:lnTo>
                    <a:pt x="5512" y="3964"/>
                  </a:lnTo>
                  <a:lnTo>
                    <a:pt x="5306" y="3613"/>
                  </a:lnTo>
                  <a:lnTo>
                    <a:pt x="5058" y="3242"/>
                  </a:lnTo>
                  <a:lnTo>
                    <a:pt x="4790" y="2870"/>
                  </a:lnTo>
                  <a:lnTo>
                    <a:pt x="4501" y="2499"/>
                  </a:lnTo>
                  <a:lnTo>
                    <a:pt x="4170" y="2148"/>
                  </a:lnTo>
                  <a:lnTo>
                    <a:pt x="3820" y="1817"/>
                  </a:lnTo>
                  <a:lnTo>
                    <a:pt x="3448" y="1508"/>
                  </a:lnTo>
                  <a:lnTo>
                    <a:pt x="3076" y="1239"/>
                  </a:lnTo>
                  <a:lnTo>
                    <a:pt x="2705" y="992"/>
                  </a:lnTo>
                  <a:lnTo>
                    <a:pt x="2354" y="785"/>
                  </a:lnTo>
                  <a:lnTo>
                    <a:pt x="2003" y="620"/>
                  </a:lnTo>
                  <a:lnTo>
                    <a:pt x="1673" y="476"/>
                  </a:lnTo>
                  <a:lnTo>
                    <a:pt x="1343" y="352"/>
                  </a:lnTo>
                  <a:lnTo>
                    <a:pt x="1054" y="249"/>
                  </a:lnTo>
                  <a:lnTo>
                    <a:pt x="806" y="166"/>
                  </a:lnTo>
                  <a:lnTo>
                    <a:pt x="579" y="104"/>
                  </a:lnTo>
                  <a:lnTo>
                    <a:pt x="372" y="63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10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2" name="Google Shape;1432;p10"/>
          <p:cNvSpPr/>
          <p:nvPr/>
        </p:nvSpPr>
        <p:spPr>
          <a:xfrm>
            <a:off x="1558342" y="1178639"/>
            <a:ext cx="1780800" cy="1780800"/>
          </a:xfrm>
          <a:prstGeom prst="arc">
            <a:avLst>
              <a:gd fmla="val 10799969" name="adj1"/>
              <a:gd fmla="val 18223946" name="adj2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3" name="Google Shape;1433;p10"/>
          <p:cNvSpPr/>
          <p:nvPr/>
        </p:nvSpPr>
        <p:spPr>
          <a:xfrm>
            <a:off x="696894" y="1258402"/>
            <a:ext cx="1380600" cy="2384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1371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4" name="Google Shape;1434;p10"/>
          <p:cNvSpPr/>
          <p:nvPr/>
        </p:nvSpPr>
        <p:spPr>
          <a:xfrm>
            <a:off x="974994" y="1481643"/>
            <a:ext cx="824400" cy="824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5" name="Google Shape;1435;p10"/>
          <p:cNvSpPr/>
          <p:nvPr/>
        </p:nvSpPr>
        <p:spPr>
          <a:xfrm>
            <a:off x="5804724" y="1178639"/>
            <a:ext cx="1780800" cy="1780800"/>
          </a:xfrm>
          <a:prstGeom prst="arc">
            <a:avLst>
              <a:gd fmla="val 10799969" name="adj1"/>
              <a:gd fmla="val 18223946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6" name="Google Shape;1436;p10"/>
          <p:cNvSpPr/>
          <p:nvPr/>
        </p:nvSpPr>
        <p:spPr>
          <a:xfrm>
            <a:off x="4943294" y="1258402"/>
            <a:ext cx="1380600" cy="2384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1371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7" name="Google Shape;1437;p10"/>
          <p:cNvSpPr/>
          <p:nvPr/>
        </p:nvSpPr>
        <p:spPr>
          <a:xfrm>
            <a:off x="5221394" y="1481643"/>
            <a:ext cx="824400" cy="82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38" name="Google Shape;1438;p10"/>
          <p:cNvSpPr/>
          <p:nvPr/>
        </p:nvSpPr>
        <p:spPr>
          <a:xfrm>
            <a:off x="3681533" y="1178639"/>
            <a:ext cx="1780800" cy="1780800"/>
          </a:xfrm>
          <a:prstGeom prst="arc">
            <a:avLst>
              <a:gd fmla="val 10799969" name="adj1"/>
              <a:gd fmla="val 18223946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10"/>
          <p:cNvSpPr/>
          <p:nvPr/>
        </p:nvSpPr>
        <p:spPr>
          <a:xfrm>
            <a:off x="2820094" y="1258402"/>
            <a:ext cx="1380600" cy="2384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1371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0" name="Google Shape;1440;p10"/>
          <p:cNvSpPr/>
          <p:nvPr/>
        </p:nvSpPr>
        <p:spPr>
          <a:xfrm>
            <a:off x="3098194" y="1481643"/>
            <a:ext cx="824400" cy="82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441" name="Google Shape;1441;p10"/>
          <p:cNvSpPr/>
          <p:nvPr/>
        </p:nvSpPr>
        <p:spPr>
          <a:xfrm>
            <a:off x="7066494" y="1258402"/>
            <a:ext cx="1380600" cy="23847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13716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2" name="Google Shape;1442;p10"/>
          <p:cNvSpPr/>
          <p:nvPr/>
        </p:nvSpPr>
        <p:spPr>
          <a:xfrm>
            <a:off x="7346196" y="1481643"/>
            <a:ext cx="824400" cy="824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443" name="Google Shape;1443;p10"/>
          <p:cNvGrpSpPr/>
          <p:nvPr/>
        </p:nvGrpSpPr>
        <p:grpSpPr>
          <a:xfrm>
            <a:off x="1209082" y="1703514"/>
            <a:ext cx="356225" cy="380675"/>
            <a:chOff x="3176500" y="3556025"/>
            <a:chExt cx="356225" cy="380675"/>
          </a:xfrm>
        </p:grpSpPr>
        <p:sp>
          <p:nvSpPr>
            <p:cNvPr id="1444" name="Google Shape;1444;p10"/>
            <p:cNvSpPr/>
            <p:nvPr/>
          </p:nvSpPr>
          <p:spPr>
            <a:xfrm>
              <a:off x="3207425" y="3827175"/>
              <a:ext cx="146250" cy="35450"/>
            </a:xfrm>
            <a:custGeom>
              <a:rect b="b" l="l" r="r" t="t"/>
              <a:pathLst>
                <a:path extrusionOk="0" h="1418" w="5850">
                  <a:moveTo>
                    <a:pt x="5385" y="439"/>
                  </a:moveTo>
                  <a:lnTo>
                    <a:pt x="5411" y="465"/>
                  </a:lnTo>
                  <a:lnTo>
                    <a:pt x="5411" y="980"/>
                  </a:lnTo>
                  <a:lnTo>
                    <a:pt x="439" y="980"/>
                  </a:lnTo>
                  <a:lnTo>
                    <a:pt x="439" y="465"/>
                  </a:lnTo>
                  <a:lnTo>
                    <a:pt x="439" y="439"/>
                  </a:lnTo>
                  <a:close/>
                  <a:moveTo>
                    <a:pt x="361" y="1"/>
                  </a:moveTo>
                  <a:lnTo>
                    <a:pt x="258" y="27"/>
                  </a:lnTo>
                  <a:lnTo>
                    <a:pt x="181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57"/>
                  </a:lnTo>
                  <a:lnTo>
                    <a:pt x="26" y="1160"/>
                  </a:lnTo>
                  <a:lnTo>
                    <a:pt x="78" y="1237"/>
                  </a:lnTo>
                  <a:lnTo>
                    <a:pt x="129" y="1289"/>
                  </a:lnTo>
                  <a:lnTo>
                    <a:pt x="181" y="1340"/>
                  </a:lnTo>
                  <a:lnTo>
                    <a:pt x="258" y="1392"/>
                  </a:lnTo>
                  <a:lnTo>
                    <a:pt x="361" y="1418"/>
                  </a:lnTo>
                  <a:lnTo>
                    <a:pt x="5488" y="1418"/>
                  </a:lnTo>
                  <a:lnTo>
                    <a:pt x="5566" y="1392"/>
                  </a:lnTo>
                  <a:lnTo>
                    <a:pt x="5643" y="1340"/>
                  </a:lnTo>
                  <a:lnTo>
                    <a:pt x="5720" y="1289"/>
                  </a:lnTo>
                  <a:lnTo>
                    <a:pt x="5772" y="1237"/>
                  </a:lnTo>
                  <a:lnTo>
                    <a:pt x="5823" y="1160"/>
                  </a:lnTo>
                  <a:lnTo>
                    <a:pt x="5849" y="1057"/>
                  </a:lnTo>
                  <a:lnTo>
                    <a:pt x="5849" y="980"/>
                  </a:lnTo>
                  <a:lnTo>
                    <a:pt x="5849" y="465"/>
                  </a:lnTo>
                  <a:lnTo>
                    <a:pt x="5849" y="361"/>
                  </a:lnTo>
                  <a:lnTo>
                    <a:pt x="5823" y="284"/>
                  </a:lnTo>
                  <a:lnTo>
                    <a:pt x="5772" y="207"/>
                  </a:lnTo>
                  <a:lnTo>
                    <a:pt x="5720" y="130"/>
                  </a:lnTo>
                  <a:lnTo>
                    <a:pt x="5643" y="78"/>
                  </a:lnTo>
                  <a:lnTo>
                    <a:pt x="5566" y="27"/>
                  </a:lnTo>
                  <a:lnTo>
                    <a:pt x="54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0"/>
            <p:cNvSpPr/>
            <p:nvPr/>
          </p:nvSpPr>
          <p:spPr>
            <a:xfrm>
              <a:off x="3207425" y="3777575"/>
              <a:ext cx="146250" cy="36100"/>
            </a:xfrm>
            <a:custGeom>
              <a:rect b="b" l="l" r="r" t="t"/>
              <a:pathLst>
                <a:path extrusionOk="0" h="1444" w="5850">
                  <a:moveTo>
                    <a:pt x="5411" y="465"/>
                  </a:moveTo>
                  <a:lnTo>
                    <a:pt x="5411" y="980"/>
                  </a:lnTo>
                  <a:lnTo>
                    <a:pt x="5385" y="1006"/>
                  </a:lnTo>
                  <a:lnTo>
                    <a:pt x="439" y="1006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39" y="1"/>
                  </a:moveTo>
                  <a:lnTo>
                    <a:pt x="361" y="27"/>
                  </a:lnTo>
                  <a:lnTo>
                    <a:pt x="258" y="52"/>
                  </a:lnTo>
                  <a:lnTo>
                    <a:pt x="181" y="78"/>
                  </a:lnTo>
                  <a:lnTo>
                    <a:pt x="129" y="156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315"/>
                  </a:lnTo>
                  <a:lnTo>
                    <a:pt x="181" y="1366"/>
                  </a:lnTo>
                  <a:lnTo>
                    <a:pt x="258" y="1418"/>
                  </a:lnTo>
                  <a:lnTo>
                    <a:pt x="361" y="1444"/>
                  </a:lnTo>
                  <a:lnTo>
                    <a:pt x="5488" y="1444"/>
                  </a:lnTo>
                  <a:lnTo>
                    <a:pt x="5566" y="1418"/>
                  </a:lnTo>
                  <a:lnTo>
                    <a:pt x="5643" y="1366"/>
                  </a:lnTo>
                  <a:lnTo>
                    <a:pt x="5720" y="1315"/>
                  </a:lnTo>
                  <a:lnTo>
                    <a:pt x="5772" y="1238"/>
                  </a:lnTo>
                  <a:lnTo>
                    <a:pt x="5823" y="1160"/>
                  </a:lnTo>
                  <a:lnTo>
                    <a:pt x="5849" y="1083"/>
                  </a:lnTo>
                  <a:lnTo>
                    <a:pt x="5849" y="980"/>
                  </a:lnTo>
                  <a:lnTo>
                    <a:pt x="5849" y="465"/>
                  </a:lnTo>
                  <a:lnTo>
                    <a:pt x="5849" y="387"/>
                  </a:lnTo>
                  <a:lnTo>
                    <a:pt x="5823" y="284"/>
                  </a:lnTo>
                  <a:lnTo>
                    <a:pt x="5772" y="207"/>
                  </a:lnTo>
                  <a:lnTo>
                    <a:pt x="5720" y="156"/>
                  </a:lnTo>
                  <a:lnTo>
                    <a:pt x="5643" y="78"/>
                  </a:lnTo>
                  <a:lnTo>
                    <a:pt x="5566" y="52"/>
                  </a:lnTo>
                  <a:lnTo>
                    <a:pt x="5488" y="27"/>
                  </a:lnTo>
                  <a:lnTo>
                    <a:pt x="53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0"/>
            <p:cNvSpPr/>
            <p:nvPr/>
          </p:nvSpPr>
          <p:spPr>
            <a:xfrm>
              <a:off x="3207425" y="3728625"/>
              <a:ext cx="146250" cy="35450"/>
            </a:xfrm>
            <a:custGeom>
              <a:rect b="b" l="l" r="r" t="t"/>
              <a:pathLst>
                <a:path extrusionOk="0" h="1418" w="5850">
                  <a:moveTo>
                    <a:pt x="5385" y="439"/>
                  </a:moveTo>
                  <a:lnTo>
                    <a:pt x="5411" y="465"/>
                  </a:lnTo>
                  <a:lnTo>
                    <a:pt x="5411" y="980"/>
                  </a:lnTo>
                  <a:lnTo>
                    <a:pt x="439" y="980"/>
                  </a:lnTo>
                  <a:lnTo>
                    <a:pt x="439" y="465"/>
                  </a:lnTo>
                  <a:lnTo>
                    <a:pt x="439" y="439"/>
                  </a:lnTo>
                  <a:close/>
                  <a:moveTo>
                    <a:pt x="361" y="1"/>
                  </a:moveTo>
                  <a:lnTo>
                    <a:pt x="258" y="27"/>
                  </a:lnTo>
                  <a:lnTo>
                    <a:pt x="181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2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57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289"/>
                  </a:lnTo>
                  <a:lnTo>
                    <a:pt x="181" y="1341"/>
                  </a:lnTo>
                  <a:lnTo>
                    <a:pt x="258" y="1392"/>
                  </a:lnTo>
                  <a:lnTo>
                    <a:pt x="361" y="1418"/>
                  </a:lnTo>
                  <a:lnTo>
                    <a:pt x="5488" y="1418"/>
                  </a:lnTo>
                  <a:lnTo>
                    <a:pt x="5566" y="1392"/>
                  </a:lnTo>
                  <a:lnTo>
                    <a:pt x="5643" y="1341"/>
                  </a:lnTo>
                  <a:lnTo>
                    <a:pt x="5720" y="1289"/>
                  </a:lnTo>
                  <a:lnTo>
                    <a:pt x="5772" y="1238"/>
                  </a:lnTo>
                  <a:lnTo>
                    <a:pt x="5823" y="1160"/>
                  </a:lnTo>
                  <a:lnTo>
                    <a:pt x="5849" y="1057"/>
                  </a:lnTo>
                  <a:lnTo>
                    <a:pt x="5849" y="980"/>
                  </a:lnTo>
                  <a:lnTo>
                    <a:pt x="5849" y="465"/>
                  </a:lnTo>
                  <a:lnTo>
                    <a:pt x="5849" y="362"/>
                  </a:lnTo>
                  <a:lnTo>
                    <a:pt x="5823" y="284"/>
                  </a:lnTo>
                  <a:lnTo>
                    <a:pt x="5772" y="207"/>
                  </a:lnTo>
                  <a:lnTo>
                    <a:pt x="5720" y="130"/>
                  </a:lnTo>
                  <a:lnTo>
                    <a:pt x="5643" y="78"/>
                  </a:lnTo>
                  <a:lnTo>
                    <a:pt x="5566" y="27"/>
                  </a:lnTo>
                  <a:lnTo>
                    <a:pt x="54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0"/>
            <p:cNvSpPr/>
            <p:nvPr/>
          </p:nvSpPr>
          <p:spPr>
            <a:xfrm>
              <a:off x="3207425" y="3679050"/>
              <a:ext cx="146250" cy="36075"/>
            </a:xfrm>
            <a:custGeom>
              <a:rect b="b" l="l" r="r" t="t"/>
              <a:pathLst>
                <a:path extrusionOk="0" h="1443" w="5850">
                  <a:moveTo>
                    <a:pt x="439" y="0"/>
                  </a:moveTo>
                  <a:lnTo>
                    <a:pt x="361" y="26"/>
                  </a:lnTo>
                  <a:lnTo>
                    <a:pt x="258" y="52"/>
                  </a:lnTo>
                  <a:lnTo>
                    <a:pt x="181" y="77"/>
                  </a:lnTo>
                  <a:lnTo>
                    <a:pt x="129" y="155"/>
                  </a:lnTo>
                  <a:lnTo>
                    <a:pt x="78" y="206"/>
                  </a:lnTo>
                  <a:lnTo>
                    <a:pt x="26" y="283"/>
                  </a:lnTo>
                  <a:lnTo>
                    <a:pt x="1" y="386"/>
                  </a:lnTo>
                  <a:lnTo>
                    <a:pt x="1" y="464"/>
                  </a:lnTo>
                  <a:lnTo>
                    <a:pt x="1" y="979"/>
                  </a:lnTo>
                  <a:lnTo>
                    <a:pt x="1" y="1082"/>
                  </a:lnTo>
                  <a:lnTo>
                    <a:pt x="26" y="1159"/>
                  </a:lnTo>
                  <a:lnTo>
                    <a:pt x="78" y="1237"/>
                  </a:lnTo>
                  <a:lnTo>
                    <a:pt x="129" y="1314"/>
                  </a:lnTo>
                  <a:lnTo>
                    <a:pt x="181" y="1366"/>
                  </a:lnTo>
                  <a:lnTo>
                    <a:pt x="258" y="1417"/>
                  </a:lnTo>
                  <a:lnTo>
                    <a:pt x="361" y="1443"/>
                  </a:lnTo>
                  <a:lnTo>
                    <a:pt x="902" y="1443"/>
                  </a:lnTo>
                  <a:lnTo>
                    <a:pt x="980" y="1417"/>
                  </a:lnTo>
                  <a:lnTo>
                    <a:pt x="1057" y="1366"/>
                  </a:lnTo>
                  <a:lnTo>
                    <a:pt x="1109" y="1314"/>
                  </a:lnTo>
                  <a:lnTo>
                    <a:pt x="1134" y="1211"/>
                  </a:lnTo>
                  <a:lnTo>
                    <a:pt x="1109" y="1134"/>
                  </a:lnTo>
                  <a:lnTo>
                    <a:pt x="1057" y="1056"/>
                  </a:lnTo>
                  <a:lnTo>
                    <a:pt x="980" y="1005"/>
                  </a:lnTo>
                  <a:lnTo>
                    <a:pt x="439" y="1005"/>
                  </a:lnTo>
                  <a:lnTo>
                    <a:pt x="439" y="979"/>
                  </a:lnTo>
                  <a:lnTo>
                    <a:pt x="439" y="464"/>
                  </a:lnTo>
                  <a:lnTo>
                    <a:pt x="5411" y="464"/>
                  </a:lnTo>
                  <a:lnTo>
                    <a:pt x="5411" y="979"/>
                  </a:lnTo>
                  <a:lnTo>
                    <a:pt x="5385" y="1005"/>
                  </a:lnTo>
                  <a:lnTo>
                    <a:pt x="1701" y="1005"/>
                  </a:lnTo>
                  <a:lnTo>
                    <a:pt x="1624" y="1056"/>
                  </a:lnTo>
                  <a:lnTo>
                    <a:pt x="1598" y="1134"/>
                  </a:lnTo>
                  <a:lnTo>
                    <a:pt x="1572" y="1211"/>
                  </a:lnTo>
                  <a:lnTo>
                    <a:pt x="1598" y="1314"/>
                  </a:lnTo>
                  <a:lnTo>
                    <a:pt x="1624" y="1366"/>
                  </a:lnTo>
                  <a:lnTo>
                    <a:pt x="1701" y="1417"/>
                  </a:lnTo>
                  <a:lnTo>
                    <a:pt x="1804" y="1443"/>
                  </a:lnTo>
                  <a:lnTo>
                    <a:pt x="5488" y="1443"/>
                  </a:lnTo>
                  <a:lnTo>
                    <a:pt x="5566" y="1417"/>
                  </a:lnTo>
                  <a:lnTo>
                    <a:pt x="5643" y="1366"/>
                  </a:lnTo>
                  <a:lnTo>
                    <a:pt x="5720" y="1314"/>
                  </a:lnTo>
                  <a:lnTo>
                    <a:pt x="5772" y="1237"/>
                  </a:lnTo>
                  <a:lnTo>
                    <a:pt x="5823" y="1159"/>
                  </a:lnTo>
                  <a:lnTo>
                    <a:pt x="5849" y="1082"/>
                  </a:lnTo>
                  <a:lnTo>
                    <a:pt x="5849" y="979"/>
                  </a:lnTo>
                  <a:lnTo>
                    <a:pt x="5849" y="464"/>
                  </a:lnTo>
                  <a:lnTo>
                    <a:pt x="5849" y="386"/>
                  </a:lnTo>
                  <a:lnTo>
                    <a:pt x="5823" y="283"/>
                  </a:lnTo>
                  <a:lnTo>
                    <a:pt x="5772" y="206"/>
                  </a:lnTo>
                  <a:lnTo>
                    <a:pt x="5720" y="155"/>
                  </a:lnTo>
                  <a:lnTo>
                    <a:pt x="5643" y="77"/>
                  </a:lnTo>
                  <a:lnTo>
                    <a:pt x="5566" y="52"/>
                  </a:lnTo>
                  <a:lnTo>
                    <a:pt x="5488" y="26"/>
                  </a:lnTo>
                  <a:lnTo>
                    <a:pt x="53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0"/>
            <p:cNvSpPr/>
            <p:nvPr/>
          </p:nvSpPr>
          <p:spPr>
            <a:xfrm>
              <a:off x="3367175" y="3679050"/>
              <a:ext cx="36075" cy="36075"/>
            </a:xfrm>
            <a:custGeom>
              <a:rect b="b" l="l" r="r" t="t"/>
              <a:pathLst>
                <a:path extrusionOk="0" h="1443" w="1443">
                  <a:moveTo>
                    <a:pt x="979" y="464"/>
                  </a:moveTo>
                  <a:lnTo>
                    <a:pt x="979" y="979"/>
                  </a:lnTo>
                  <a:lnTo>
                    <a:pt x="979" y="1005"/>
                  </a:lnTo>
                  <a:lnTo>
                    <a:pt x="464" y="1005"/>
                  </a:lnTo>
                  <a:lnTo>
                    <a:pt x="438" y="979"/>
                  </a:lnTo>
                  <a:lnTo>
                    <a:pt x="438" y="464"/>
                  </a:lnTo>
                  <a:close/>
                  <a:moveTo>
                    <a:pt x="464" y="0"/>
                  </a:moveTo>
                  <a:lnTo>
                    <a:pt x="361" y="26"/>
                  </a:lnTo>
                  <a:lnTo>
                    <a:pt x="284" y="52"/>
                  </a:lnTo>
                  <a:lnTo>
                    <a:pt x="206" y="77"/>
                  </a:lnTo>
                  <a:lnTo>
                    <a:pt x="129" y="155"/>
                  </a:lnTo>
                  <a:lnTo>
                    <a:pt x="77" y="206"/>
                  </a:lnTo>
                  <a:lnTo>
                    <a:pt x="52" y="283"/>
                  </a:lnTo>
                  <a:lnTo>
                    <a:pt x="26" y="386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26" y="1082"/>
                  </a:lnTo>
                  <a:lnTo>
                    <a:pt x="52" y="1159"/>
                  </a:lnTo>
                  <a:lnTo>
                    <a:pt x="77" y="1237"/>
                  </a:lnTo>
                  <a:lnTo>
                    <a:pt x="129" y="1314"/>
                  </a:lnTo>
                  <a:lnTo>
                    <a:pt x="206" y="1366"/>
                  </a:lnTo>
                  <a:lnTo>
                    <a:pt x="284" y="1417"/>
                  </a:lnTo>
                  <a:lnTo>
                    <a:pt x="361" y="1443"/>
                  </a:lnTo>
                  <a:lnTo>
                    <a:pt x="1056" y="1443"/>
                  </a:lnTo>
                  <a:lnTo>
                    <a:pt x="1160" y="1417"/>
                  </a:lnTo>
                  <a:lnTo>
                    <a:pt x="1237" y="1366"/>
                  </a:lnTo>
                  <a:lnTo>
                    <a:pt x="1288" y="1314"/>
                  </a:lnTo>
                  <a:lnTo>
                    <a:pt x="1366" y="1237"/>
                  </a:lnTo>
                  <a:lnTo>
                    <a:pt x="1391" y="1159"/>
                  </a:lnTo>
                  <a:lnTo>
                    <a:pt x="1417" y="1082"/>
                  </a:lnTo>
                  <a:lnTo>
                    <a:pt x="1443" y="979"/>
                  </a:lnTo>
                  <a:lnTo>
                    <a:pt x="1443" y="464"/>
                  </a:lnTo>
                  <a:lnTo>
                    <a:pt x="1417" y="386"/>
                  </a:lnTo>
                  <a:lnTo>
                    <a:pt x="1391" y="283"/>
                  </a:lnTo>
                  <a:lnTo>
                    <a:pt x="1366" y="206"/>
                  </a:lnTo>
                  <a:lnTo>
                    <a:pt x="1288" y="155"/>
                  </a:lnTo>
                  <a:lnTo>
                    <a:pt x="1237" y="77"/>
                  </a:lnTo>
                  <a:lnTo>
                    <a:pt x="1160" y="52"/>
                  </a:lnTo>
                  <a:lnTo>
                    <a:pt x="1056" y="26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0"/>
            <p:cNvSpPr/>
            <p:nvPr/>
          </p:nvSpPr>
          <p:spPr>
            <a:xfrm>
              <a:off x="3207425" y="3605600"/>
              <a:ext cx="59925" cy="35450"/>
            </a:xfrm>
            <a:custGeom>
              <a:rect b="b" l="l" r="r" t="t"/>
              <a:pathLst>
                <a:path extrusionOk="0" h="1418" w="2397">
                  <a:moveTo>
                    <a:pt x="1933" y="439"/>
                  </a:moveTo>
                  <a:lnTo>
                    <a:pt x="1959" y="465"/>
                  </a:lnTo>
                  <a:lnTo>
                    <a:pt x="1959" y="954"/>
                  </a:lnTo>
                  <a:lnTo>
                    <a:pt x="1933" y="980"/>
                  </a:lnTo>
                  <a:lnTo>
                    <a:pt x="439" y="980"/>
                  </a:lnTo>
                  <a:lnTo>
                    <a:pt x="439" y="954"/>
                  </a:lnTo>
                  <a:lnTo>
                    <a:pt x="439" y="465"/>
                  </a:lnTo>
                  <a:lnTo>
                    <a:pt x="439" y="439"/>
                  </a:lnTo>
                  <a:close/>
                  <a:moveTo>
                    <a:pt x="361" y="1"/>
                  </a:moveTo>
                  <a:lnTo>
                    <a:pt x="258" y="27"/>
                  </a:lnTo>
                  <a:lnTo>
                    <a:pt x="181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2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5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181" y="1341"/>
                  </a:lnTo>
                  <a:lnTo>
                    <a:pt x="258" y="1392"/>
                  </a:lnTo>
                  <a:lnTo>
                    <a:pt x="361" y="1418"/>
                  </a:lnTo>
                  <a:lnTo>
                    <a:pt x="2036" y="1418"/>
                  </a:lnTo>
                  <a:lnTo>
                    <a:pt x="2113" y="1392"/>
                  </a:lnTo>
                  <a:lnTo>
                    <a:pt x="2191" y="1341"/>
                  </a:lnTo>
                  <a:lnTo>
                    <a:pt x="2268" y="1289"/>
                  </a:lnTo>
                  <a:lnTo>
                    <a:pt x="2319" y="1212"/>
                  </a:lnTo>
                  <a:lnTo>
                    <a:pt x="2371" y="1135"/>
                  </a:lnTo>
                  <a:lnTo>
                    <a:pt x="2397" y="1057"/>
                  </a:lnTo>
                  <a:lnTo>
                    <a:pt x="2397" y="954"/>
                  </a:lnTo>
                  <a:lnTo>
                    <a:pt x="2397" y="465"/>
                  </a:lnTo>
                  <a:lnTo>
                    <a:pt x="2397" y="362"/>
                  </a:lnTo>
                  <a:lnTo>
                    <a:pt x="2371" y="284"/>
                  </a:lnTo>
                  <a:lnTo>
                    <a:pt x="2319" y="207"/>
                  </a:lnTo>
                  <a:lnTo>
                    <a:pt x="2268" y="130"/>
                  </a:lnTo>
                  <a:lnTo>
                    <a:pt x="2191" y="78"/>
                  </a:lnTo>
                  <a:lnTo>
                    <a:pt x="2113" y="27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0"/>
            <p:cNvSpPr/>
            <p:nvPr/>
          </p:nvSpPr>
          <p:spPr>
            <a:xfrm>
              <a:off x="3176500" y="3556025"/>
              <a:ext cx="356225" cy="380675"/>
            </a:xfrm>
            <a:custGeom>
              <a:rect b="b" l="l" r="r" t="t"/>
              <a:pathLst>
                <a:path extrusionOk="0" h="15227" w="14249">
                  <a:moveTo>
                    <a:pt x="7344" y="1752"/>
                  </a:moveTo>
                  <a:lnTo>
                    <a:pt x="9534" y="3942"/>
                  </a:lnTo>
                  <a:lnTo>
                    <a:pt x="7601" y="3942"/>
                  </a:lnTo>
                  <a:lnTo>
                    <a:pt x="7498" y="3916"/>
                  </a:lnTo>
                  <a:lnTo>
                    <a:pt x="7421" y="3865"/>
                  </a:lnTo>
                  <a:lnTo>
                    <a:pt x="7370" y="3787"/>
                  </a:lnTo>
                  <a:lnTo>
                    <a:pt x="7344" y="3684"/>
                  </a:lnTo>
                  <a:lnTo>
                    <a:pt x="7344" y="1752"/>
                  </a:lnTo>
                  <a:close/>
                  <a:moveTo>
                    <a:pt x="10564" y="438"/>
                  </a:moveTo>
                  <a:lnTo>
                    <a:pt x="10667" y="464"/>
                  </a:lnTo>
                  <a:lnTo>
                    <a:pt x="10745" y="541"/>
                  </a:lnTo>
                  <a:lnTo>
                    <a:pt x="10822" y="618"/>
                  </a:lnTo>
                  <a:lnTo>
                    <a:pt x="10822" y="721"/>
                  </a:lnTo>
                  <a:lnTo>
                    <a:pt x="10822" y="6905"/>
                  </a:lnTo>
                  <a:lnTo>
                    <a:pt x="10307" y="6905"/>
                  </a:lnTo>
                  <a:lnTo>
                    <a:pt x="10307" y="4174"/>
                  </a:lnTo>
                  <a:lnTo>
                    <a:pt x="10281" y="4097"/>
                  </a:lnTo>
                  <a:lnTo>
                    <a:pt x="10229" y="4019"/>
                  </a:lnTo>
                  <a:lnTo>
                    <a:pt x="7266" y="1056"/>
                  </a:lnTo>
                  <a:lnTo>
                    <a:pt x="7189" y="1005"/>
                  </a:lnTo>
                  <a:lnTo>
                    <a:pt x="7112" y="979"/>
                  </a:lnTo>
                  <a:lnTo>
                    <a:pt x="1908" y="979"/>
                  </a:lnTo>
                  <a:lnTo>
                    <a:pt x="1908" y="721"/>
                  </a:lnTo>
                  <a:lnTo>
                    <a:pt x="1933" y="618"/>
                  </a:lnTo>
                  <a:lnTo>
                    <a:pt x="1985" y="541"/>
                  </a:lnTo>
                  <a:lnTo>
                    <a:pt x="2088" y="464"/>
                  </a:lnTo>
                  <a:lnTo>
                    <a:pt x="2191" y="438"/>
                  </a:lnTo>
                  <a:close/>
                  <a:moveTo>
                    <a:pt x="8426" y="7343"/>
                  </a:moveTo>
                  <a:lnTo>
                    <a:pt x="8374" y="7472"/>
                  </a:lnTo>
                  <a:lnTo>
                    <a:pt x="8374" y="7600"/>
                  </a:lnTo>
                  <a:lnTo>
                    <a:pt x="8374" y="7884"/>
                  </a:lnTo>
                  <a:lnTo>
                    <a:pt x="8091" y="7884"/>
                  </a:lnTo>
                  <a:lnTo>
                    <a:pt x="8065" y="7858"/>
                  </a:lnTo>
                  <a:lnTo>
                    <a:pt x="8065" y="7369"/>
                  </a:lnTo>
                  <a:lnTo>
                    <a:pt x="8091" y="7343"/>
                  </a:lnTo>
                  <a:close/>
                  <a:moveTo>
                    <a:pt x="8374" y="9327"/>
                  </a:moveTo>
                  <a:lnTo>
                    <a:pt x="8374" y="9868"/>
                  </a:lnTo>
                  <a:lnTo>
                    <a:pt x="8091" y="9868"/>
                  </a:lnTo>
                  <a:lnTo>
                    <a:pt x="8065" y="9842"/>
                  </a:lnTo>
                  <a:lnTo>
                    <a:pt x="8065" y="9352"/>
                  </a:lnTo>
                  <a:lnTo>
                    <a:pt x="8091" y="9327"/>
                  </a:lnTo>
                  <a:close/>
                  <a:moveTo>
                    <a:pt x="8374" y="11285"/>
                  </a:moveTo>
                  <a:lnTo>
                    <a:pt x="8374" y="11826"/>
                  </a:lnTo>
                  <a:lnTo>
                    <a:pt x="8091" y="11826"/>
                  </a:lnTo>
                  <a:lnTo>
                    <a:pt x="8065" y="11800"/>
                  </a:lnTo>
                  <a:lnTo>
                    <a:pt x="8065" y="11311"/>
                  </a:lnTo>
                  <a:lnTo>
                    <a:pt x="8091" y="11285"/>
                  </a:lnTo>
                  <a:close/>
                  <a:moveTo>
                    <a:pt x="13527" y="7343"/>
                  </a:moveTo>
                  <a:lnTo>
                    <a:pt x="13630" y="7369"/>
                  </a:lnTo>
                  <a:lnTo>
                    <a:pt x="13708" y="7420"/>
                  </a:lnTo>
                  <a:lnTo>
                    <a:pt x="13759" y="7497"/>
                  </a:lnTo>
                  <a:lnTo>
                    <a:pt x="13785" y="7600"/>
                  </a:lnTo>
                  <a:lnTo>
                    <a:pt x="13785" y="14531"/>
                  </a:lnTo>
                  <a:lnTo>
                    <a:pt x="13759" y="14634"/>
                  </a:lnTo>
                  <a:lnTo>
                    <a:pt x="13708" y="14711"/>
                  </a:lnTo>
                  <a:lnTo>
                    <a:pt x="13630" y="14763"/>
                  </a:lnTo>
                  <a:lnTo>
                    <a:pt x="13527" y="14789"/>
                  </a:lnTo>
                  <a:lnTo>
                    <a:pt x="9070" y="14789"/>
                  </a:lnTo>
                  <a:lnTo>
                    <a:pt x="8967" y="14763"/>
                  </a:lnTo>
                  <a:lnTo>
                    <a:pt x="8890" y="14711"/>
                  </a:lnTo>
                  <a:lnTo>
                    <a:pt x="8838" y="14634"/>
                  </a:lnTo>
                  <a:lnTo>
                    <a:pt x="8812" y="14531"/>
                  </a:lnTo>
                  <a:lnTo>
                    <a:pt x="8812" y="7600"/>
                  </a:lnTo>
                  <a:lnTo>
                    <a:pt x="8838" y="7497"/>
                  </a:lnTo>
                  <a:lnTo>
                    <a:pt x="8890" y="7420"/>
                  </a:lnTo>
                  <a:lnTo>
                    <a:pt x="8967" y="7369"/>
                  </a:lnTo>
                  <a:lnTo>
                    <a:pt x="9070" y="7343"/>
                  </a:lnTo>
                  <a:close/>
                  <a:moveTo>
                    <a:pt x="2191" y="0"/>
                  </a:moveTo>
                  <a:lnTo>
                    <a:pt x="2036" y="26"/>
                  </a:lnTo>
                  <a:lnTo>
                    <a:pt x="1908" y="52"/>
                  </a:lnTo>
                  <a:lnTo>
                    <a:pt x="1779" y="129"/>
                  </a:lnTo>
                  <a:lnTo>
                    <a:pt x="1676" y="206"/>
                  </a:lnTo>
                  <a:lnTo>
                    <a:pt x="1598" y="309"/>
                  </a:lnTo>
                  <a:lnTo>
                    <a:pt x="1521" y="438"/>
                  </a:lnTo>
                  <a:lnTo>
                    <a:pt x="1495" y="567"/>
                  </a:lnTo>
                  <a:lnTo>
                    <a:pt x="1470" y="721"/>
                  </a:lnTo>
                  <a:lnTo>
                    <a:pt x="1470" y="979"/>
                  </a:lnTo>
                  <a:lnTo>
                    <a:pt x="697" y="979"/>
                  </a:lnTo>
                  <a:lnTo>
                    <a:pt x="568" y="1005"/>
                  </a:lnTo>
                  <a:lnTo>
                    <a:pt x="439" y="1056"/>
                  </a:lnTo>
                  <a:lnTo>
                    <a:pt x="310" y="1108"/>
                  </a:lnTo>
                  <a:lnTo>
                    <a:pt x="207" y="1211"/>
                  </a:lnTo>
                  <a:lnTo>
                    <a:pt x="104" y="1314"/>
                  </a:lnTo>
                  <a:lnTo>
                    <a:pt x="53" y="1417"/>
                  </a:lnTo>
                  <a:lnTo>
                    <a:pt x="1" y="1572"/>
                  </a:lnTo>
                  <a:lnTo>
                    <a:pt x="1" y="1701"/>
                  </a:lnTo>
                  <a:lnTo>
                    <a:pt x="1" y="2731"/>
                  </a:lnTo>
                  <a:lnTo>
                    <a:pt x="1" y="2834"/>
                  </a:lnTo>
                  <a:lnTo>
                    <a:pt x="53" y="2886"/>
                  </a:lnTo>
                  <a:lnTo>
                    <a:pt x="130" y="2937"/>
                  </a:lnTo>
                  <a:lnTo>
                    <a:pt x="207" y="2963"/>
                  </a:lnTo>
                  <a:lnTo>
                    <a:pt x="310" y="2937"/>
                  </a:lnTo>
                  <a:lnTo>
                    <a:pt x="362" y="2886"/>
                  </a:lnTo>
                  <a:lnTo>
                    <a:pt x="413" y="2834"/>
                  </a:lnTo>
                  <a:lnTo>
                    <a:pt x="439" y="2731"/>
                  </a:lnTo>
                  <a:lnTo>
                    <a:pt x="439" y="1701"/>
                  </a:lnTo>
                  <a:lnTo>
                    <a:pt x="465" y="1597"/>
                  </a:lnTo>
                  <a:lnTo>
                    <a:pt x="516" y="1520"/>
                  </a:lnTo>
                  <a:lnTo>
                    <a:pt x="594" y="1469"/>
                  </a:lnTo>
                  <a:lnTo>
                    <a:pt x="697" y="1443"/>
                  </a:lnTo>
                  <a:lnTo>
                    <a:pt x="6880" y="1443"/>
                  </a:lnTo>
                  <a:lnTo>
                    <a:pt x="6880" y="3684"/>
                  </a:lnTo>
                  <a:lnTo>
                    <a:pt x="6906" y="3813"/>
                  </a:lnTo>
                  <a:lnTo>
                    <a:pt x="6957" y="3942"/>
                  </a:lnTo>
                  <a:lnTo>
                    <a:pt x="7009" y="4071"/>
                  </a:lnTo>
                  <a:lnTo>
                    <a:pt x="7112" y="4174"/>
                  </a:lnTo>
                  <a:lnTo>
                    <a:pt x="7215" y="4277"/>
                  </a:lnTo>
                  <a:lnTo>
                    <a:pt x="7318" y="4328"/>
                  </a:lnTo>
                  <a:lnTo>
                    <a:pt x="7473" y="4380"/>
                  </a:lnTo>
                  <a:lnTo>
                    <a:pt x="9843" y="4380"/>
                  </a:lnTo>
                  <a:lnTo>
                    <a:pt x="9843" y="6905"/>
                  </a:lnTo>
                  <a:lnTo>
                    <a:pt x="8941" y="6905"/>
                  </a:lnTo>
                  <a:lnTo>
                    <a:pt x="8812" y="6956"/>
                  </a:lnTo>
                  <a:lnTo>
                    <a:pt x="8709" y="6905"/>
                  </a:lnTo>
                  <a:lnTo>
                    <a:pt x="8014" y="6905"/>
                  </a:lnTo>
                  <a:lnTo>
                    <a:pt x="7911" y="6931"/>
                  </a:lnTo>
                  <a:lnTo>
                    <a:pt x="7833" y="6982"/>
                  </a:lnTo>
                  <a:lnTo>
                    <a:pt x="7782" y="7034"/>
                  </a:lnTo>
                  <a:lnTo>
                    <a:pt x="7704" y="7111"/>
                  </a:lnTo>
                  <a:lnTo>
                    <a:pt x="7679" y="7188"/>
                  </a:lnTo>
                  <a:lnTo>
                    <a:pt x="7653" y="7266"/>
                  </a:lnTo>
                  <a:lnTo>
                    <a:pt x="7627" y="7369"/>
                  </a:lnTo>
                  <a:lnTo>
                    <a:pt x="7627" y="7858"/>
                  </a:lnTo>
                  <a:lnTo>
                    <a:pt x="7653" y="7961"/>
                  </a:lnTo>
                  <a:lnTo>
                    <a:pt x="7679" y="8038"/>
                  </a:lnTo>
                  <a:lnTo>
                    <a:pt x="7704" y="8116"/>
                  </a:lnTo>
                  <a:lnTo>
                    <a:pt x="7782" y="8193"/>
                  </a:lnTo>
                  <a:lnTo>
                    <a:pt x="7833" y="8245"/>
                  </a:lnTo>
                  <a:lnTo>
                    <a:pt x="7911" y="8296"/>
                  </a:lnTo>
                  <a:lnTo>
                    <a:pt x="8014" y="8322"/>
                  </a:lnTo>
                  <a:lnTo>
                    <a:pt x="8374" y="8322"/>
                  </a:lnTo>
                  <a:lnTo>
                    <a:pt x="8374" y="8863"/>
                  </a:lnTo>
                  <a:lnTo>
                    <a:pt x="8091" y="8863"/>
                  </a:lnTo>
                  <a:lnTo>
                    <a:pt x="8014" y="8889"/>
                  </a:lnTo>
                  <a:lnTo>
                    <a:pt x="7911" y="8914"/>
                  </a:lnTo>
                  <a:lnTo>
                    <a:pt x="7833" y="8966"/>
                  </a:lnTo>
                  <a:lnTo>
                    <a:pt x="7782" y="9018"/>
                  </a:lnTo>
                  <a:lnTo>
                    <a:pt x="7704" y="9069"/>
                  </a:lnTo>
                  <a:lnTo>
                    <a:pt x="7679" y="9172"/>
                  </a:lnTo>
                  <a:lnTo>
                    <a:pt x="7653" y="9249"/>
                  </a:lnTo>
                  <a:lnTo>
                    <a:pt x="7627" y="9352"/>
                  </a:lnTo>
                  <a:lnTo>
                    <a:pt x="7627" y="9842"/>
                  </a:lnTo>
                  <a:lnTo>
                    <a:pt x="7653" y="9919"/>
                  </a:lnTo>
                  <a:lnTo>
                    <a:pt x="7679" y="10022"/>
                  </a:lnTo>
                  <a:lnTo>
                    <a:pt x="7704" y="10100"/>
                  </a:lnTo>
                  <a:lnTo>
                    <a:pt x="7782" y="10177"/>
                  </a:lnTo>
                  <a:lnTo>
                    <a:pt x="7833" y="10228"/>
                  </a:lnTo>
                  <a:lnTo>
                    <a:pt x="7911" y="10280"/>
                  </a:lnTo>
                  <a:lnTo>
                    <a:pt x="8014" y="10306"/>
                  </a:lnTo>
                  <a:lnTo>
                    <a:pt x="8374" y="10306"/>
                  </a:lnTo>
                  <a:lnTo>
                    <a:pt x="8374" y="10847"/>
                  </a:lnTo>
                  <a:lnTo>
                    <a:pt x="8014" y="10847"/>
                  </a:lnTo>
                  <a:lnTo>
                    <a:pt x="7911" y="10873"/>
                  </a:lnTo>
                  <a:lnTo>
                    <a:pt x="7833" y="10924"/>
                  </a:lnTo>
                  <a:lnTo>
                    <a:pt x="7782" y="10976"/>
                  </a:lnTo>
                  <a:lnTo>
                    <a:pt x="7704" y="11053"/>
                  </a:lnTo>
                  <a:lnTo>
                    <a:pt x="7679" y="11130"/>
                  </a:lnTo>
                  <a:lnTo>
                    <a:pt x="7653" y="11207"/>
                  </a:lnTo>
                  <a:lnTo>
                    <a:pt x="7627" y="11311"/>
                  </a:lnTo>
                  <a:lnTo>
                    <a:pt x="7627" y="11800"/>
                  </a:lnTo>
                  <a:lnTo>
                    <a:pt x="7653" y="11903"/>
                  </a:lnTo>
                  <a:lnTo>
                    <a:pt x="7679" y="11980"/>
                  </a:lnTo>
                  <a:lnTo>
                    <a:pt x="7704" y="12058"/>
                  </a:lnTo>
                  <a:lnTo>
                    <a:pt x="7782" y="12135"/>
                  </a:lnTo>
                  <a:lnTo>
                    <a:pt x="7833" y="12186"/>
                  </a:lnTo>
                  <a:lnTo>
                    <a:pt x="7911" y="12238"/>
                  </a:lnTo>
                  <a:lnTo>
                    <a:pt x="8014" y="12264"/>
                  </a:lnTo>
                  <a:lnTo>
                    <a:pt x="8374" y="12264"/>
                  </a:lnTo>
                  <a:lnTo>
                    <a:pt x="8374" y="14299"/>
                  </a:lnTo>
                  <a:lnTo>
                    <a:pt x="697" y="14299"/>
                  </a:lnTo>
                  <a:lnTo>
                    <a:pt x="594" y="14273"/>
                  </a:lnTo>
                  <a:lnTo>
                    <a:pt x="516" y="14222"/>
                  </a:lnTo>
                  <a:lnTo>
                    <a:pt x="465" y="14119"/>
                  </a:lnTo>
                  <a:lnTo>
                    <a:pt x="439" y="14016"/>
                  </a:lnTo>
                  <a:lnTo>
                    <a:pt x="439" y="3633"/>
                  </a:lnTo>
                  <a:lnTo>
                    <a:pt x="413" y="3556"/>
                  </a:lnTo>
                  <a:lnTo>
                    <a:pt x="362" y="3478"/>
                  </a:lnTo>
                  <a:lnTo>
                    <a:pt x="310" y="3427"/>
                  </a:lnTo>
                  <a:lnTo>
                    <a:pt x="207" y="3401"/>
                  </a:lnTo>
                  <a:lnTo>
                    <a:pt x="130" y="3427"/>
                  </a:lnTo>
                  <a:lnTo>
                    <a:pt x="53" y="3478"/>
                  </a:lnTo>
                  <a:lnTo>
                    <a:pt x="1" y="3556"/>
                  </a:lnTo>
                  <a:lnTo>
                    <a:pt x="1" y="3633"/>
                  </a:lnTo>
                  <a:lnTo>
                    <a:pt x="1" y="14016"/>
                  </a:lnTo>
                  <a:lnTo>
                    <a:pt x="1" y="14170"/>
                  </a:lnTo>
                  <a:lnTo>
                    <a:pt x="53" y="14299"/>
                  </a:lnTo>
                  <a:lnTo>
                    <a:pt x="104" y="14428"/>
                  </a:lnTo>
                  <a:lnTo>
                    <a:pt x="207" y="14531"/>
                  </a:lnTo>
                  <a:lnTo>
                    <a:pt x="310" y="14608"/>
                  </a:lnTo>
                  <a:lnTo>
                    <a:pt x="439" y="14686"/>
                  </a:lnTo>
                  <a:lnTo>
                    <a:pt x="568" y="14737"/>
                  </a:lnTo>
                  <a:lnTo>
                    <a:pt x="8400" y="14737"/>
                  </a:lnTo>
                  <a:lnTo>
                    <a:pt x="8452" y="14840"/>
                  </a:lnTo>
                  <a:lnTo>
                    <a:pt x="8503" y="14943"/>
                  </a:lnTo>
                  <a:lnTo>
                    <a:pt x="8580" y="15021"/>
                  </a:lnTo>
                  <a:lnTo>
                    <a:pt x="8658" y="15098"/>
                  </a:lnTo>
                  <a:lnTo>
                    <a:pt x="8735" y="15149"/>
                  </a:lnTo>
                  <a:lnTo>
                    <a:pt x="8838" y="15201"/>
                  </a:lnTo>
                  <a:lnTo>
                    <a:pt x="8967" y="15227"/>
                  </a:lnTo>
                  <a:lnTo>
                    <a:pt x="13682" y="15227"/>
                  </a:lnTo>
                  <a:lnTo>
                    <a:pt x="13811" y="15175"/>
                  </a:lnTo>
                  <a:lnTo>
                    <a:pt x="13939" y="15124"/>
                  </a:lnTo>
                  <a:lnTo>
                    <a:pt x="14042" y="15021"/>
                  </a:lnTo>
                  <a:lnTo>
                    <a:pt x="14120" y="14917"/>
                  </a:lnTo>
                  <a:lnTo>
                    <a:pt x="14171" y="14814"/>
                  </a:lnTo>
                  <a:lnTo>
                    <a:pt x="14223" y="14686"/>
                  </a:lnTo>
                  <a:lnTo>
                    <a:pt x="14249" y="14531"/>
                  </a:lnTo>
                  <a:lnTo>
                    <a:pt x="14249" y="7600"/>
                  </a:lnTo>
                  <a:lnTo>
                    <a:pt x="14223" y="7472"/>
                  </a:lnTo>
                  <a:lnTo>
                    <a:pt x="14171" y="7317"/>
                  </a:lnTo>
                  <a:lnTo>
                    <a:pt x="14120" y="7214"/>
                  </a:lnTo>
                  <a:lnTo>
                    <a:pt x="14042" y="7111"/>
                  </a:lnTo>
                  <a:lnTo>
                    <a:pt x="13939" y="7034"/>
                  </a:lnTo>
                  <a:lnTo>
                    <a:pt x="13811" y="6956"/>
                  </a:lnTo>
                  <a:lnTo>
                    <a:pt x="13682" y="6905"/>
                  </a:lnTo>
                  <a:lnTo>
                    <a:pt x="11286" y="6905"/>
                  </a:lnTo>
                  <a:lnTo>
                    <a:pt x="11286" y="721"/>
                  </a:lnTo>
                  <a:lnTo>
                    <a:pt x="11260" y="567"/>
                  </a:lnTo>
                  <a:lnTo>
                    <a:pt x="11234" y="438"/>
                  </a:lnTo>
                  <a:lnTo>
                    <a:pt x="11157" y="309"/>
                  </a:lnTo>
                  <a:lnTo>
                    <a:pt x="11080" y="206"/>
                  </a:lnTo>
                  <a:lnTo>
                    <a:pt x="10977" y="129"/>
                  </a:lnTo>
                  <a:lnTo>
                    <a:pt x="10848" y="52"/>
                  </a:lnTo>
                  <a:lnTo>
                    <a:pt x="10719" y="26"/>
                  </a:lnTo>
                  <a:lnTo>
                    <a:pt x="105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0"/>
            <p:cNvSpPr/>
            <p:nvPr/>
          </p:nvSpPr>
          <p:spPr>
            <a:xfrm>
              <a:off x="3410325" y="3753100"/>
              <a:ext cx="97275" cy="48350"/>
            </a:xfrm>
            <a:custGeom>
              <a:rect b="b" l="l" r="r" t="t"/>
              <a:pathLst>
                <a:path extrusionOk="0" h="1934" w="3891">
                  <a:moveTo>
                    <a:pt x="3427" y="439"/>
                  </a:moveTo>
                  <a:lnTo>
                    <a:pt x="3453" y="465"/>
                  </a:lnTo>
                  <a:lnTo>
                    <a:pt x="3453" y="1469"/>
                  </a:lnTo>
                  <a:lnTo>
                    <a:pt x="3427" y="1495"/>
                  </a:lnTo>
                  <a:lnTo>
                    <a:pt x="464" y="1495"/>
                  </a:lnTo>
                  <a:lnTo>
                    <a:pt x="438" y="1469"/>
                  </a:lnTo>
                  <a:lnTo>
                    <a:pt x="438" y="465"/>
                  </a:lnTo>
                  <a:lnTo>
                    <a:pt x="464" y="439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6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0" y="362"/>
                  </a:lnTo>
                  <a:lnTo>
                    <a:pt x="0" y="465"/>
                  </a:lnTo>
                  <a:lnTo>
                    <a:pt x="0" y="1469"/>
                  </a:lnTo>
                  <a:lnTo>
                    <a:pt x="0" y="1573"/>
                  </a:lnTo>
                  <a:lnTo>
                    <a:pt x="52" y="1650"/>
                  </a:lnTo>
                  <a:lnTo>
                    <a:pt x="78" y="1727"/>
                  </a:lnTo>
                  <a:lnTo>
                    <a:pt x="129" y="1804"/>
                  </a:lnTo>
                  <a:lnTo>
                    <a:pt x="206" y="1856"/>
                  </a:lnTo>
                  <a:lnTo>
                    <a:pt x="284" y="1882"/>
                  </a:lnTo>
                  <a:lnTo>
                    <a:pt x="361" y="1933"/>
                  </a:lnTo>
                  <a:lnTo>
                    <a:pt x="3530" y="1933"/>
                  </a:lnTo>
                  <a:lnTo>
                    <a:pt x="3607" y="1882"/>
                  </a:lnTo>
                  <a:lnTo>
                    <a:pt x="3685" y="1856"/>
                  </a:lnTo>
                  <a:lnTo>
                    <a:pt x="3762" y="1804"/>
                  </a:lnTo>
                  <a:lnTo>
                    <a:pt x="3813" y="1727"/>
                  </a:lnTo>
                  <a:lnTo>
                    <a:pt x="3865" y="1650"/>
                  </a:lnTo>
                  <a:lnTo>
                    <a:pt x="3891" y="1573"/>
                  </a:lnTo>
                  <a:lnTo>
                    <a:pt x="3891" y="1469"/>
                  </a:lnTo>
                  <a:lnTo>
                    <a:pt x="3891" y="465"/>
                  </a:lnTo>
                  <a:lnTo>
                    <a:pt x="3891" y="362"/>
                  </a:lnTo>
                  <a:lnTo>
                    <a:pt x="3865" y="284"/>
                  </a:lnTo>
                  <a:lnTo>
                    <a:pt x="3813" y="207"/>
                  </a:lnTo>
                  <a:lnTo>
                    <a:pt x="3762" y="130"/>
                  </a:lnTo>
                  <a:lnTo>
                    <a:pt x="3685" y="78"/>
                  </a:lnTo>
                  <a:lnTo>
                    <a:pt x="3607" y="52"/>
                  </a:lnTo>
                  <a:lnTo>
                    <a:pt x="3530" y="27"/>
                  </a:lnTo>
                  <a:lnTo>
                    <a:pt x="34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0"/>
            <p:cNvSpPr/>
            <p:nvPr/>
          </p:nvSpPr>
          <p:spPr>
            <a:xfrm>
              <a:off x="3410325" y="3814950"/>
              <a:ext cx="41900" cy="41875"/>
            </a:xfrm>
            <a:custGeom>
              <a:rect b="b" l="l" r="r" t="t"/>
              <a:pathLst>
                <a:path extrusionOk="0" h="1675" w="1676">
                  <a:moveTo>
                    <a:pt x="1211" y="438"/>
                  </a:moveTo>
                  <a:lnTo>
                    <a:pt x="1237" y="464"/>
                  </a:lnTo>
                  <a:lnTo>
                    <a:pt x="1237" y="1211"/>
                  </a:lnTo>
                  <a:lnTo>
                    <a:pt x="1211" y="1237"/>
                  </a:lnTo>
                  <a:lnTo>
                    <a:pt x="464" y="1237"/>
                  </a:lnTo>
                  <a:lnTo>
                    <a:pt x="438" y="1211"/>
                  </a:lnTo>
                  <a:lnTo>
                    <a:pt x="438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4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52" y="284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1211"/>
                  </a:lnTo>
                  <a:lnTo>
                    <a:pt x="0" y="1314"/>
                  </a:lnTo>
                  <a:lnTo>
                    <a:pt x="52" y="1392"/>
                  </a:lnTo>
                  <a:lnTo>
                    <a:pt x="78" y="1469"/>
                  </a:lnTo>
                  <a:lnTo>
                    <a:pt x="129" y="1546"/>
                  </a:lnTo>
                  <a:lnTo>
                    <a:pt x="206" y="1598"/>
                  </a:lnTo>
                  <a:lnTo>
                    <a:pt x="284" y="1649"/>
                  </a:lnTo>
                  <a:lnTo>
                    <a:pt x="361" y="1675"/>
                  </a:lnTo>
                  <a:lnTo>
                    <a:pt x="1314" y="1675"/>
                  </a:lnTo>
                  <a:lnTo>
                    <a:pt x="1392" y="1649"/>
                  </a:lnTo>
                  <a:lnTo>
                    <a:pt x="1469" y="1598"/>
                  </a:lnTo>
                  <a:lnTo>
                    <a:pt x="1546" y="1546"/>
                  </a:lnTo>
                  <a:lnTo>
                    <a:pt x="1598" y="1469"/>
                  </a:lnTo>
                  <a:lnTo>
                    <a:pt x="1649" y="1392"/>
                  </a:lnTo>
                  <a:lnTo>
                    <a:pt x="1675" y="1314"/>
                  </a:lnTo>
                  <a:lnTo>
                    <a:pt x="1675" y="1211"/>
                  </a:lnTo>
                  <a:lnTo>
                    <a:pt x="1675" y="464"/>
                  </a:lnTo>
                  <a:lnTo>
                    <a:pt x="1675" y="361"/>
                  </a:lnTo>
                  <a:lnTo>
                    <a:pt x="1649" y="284"/>
                  </a:lnTo>
                  <a:lnTo>
                    <a:pt x="1598" y="206"/>
                  </a:lnTo>
                  <a:lnTo>
                    <a:pt x="1546" y="129"/>
                  </a:lnTo>
                  <a:lnTo>
                    <a:pt x="1469" y="78"/>
                  </a:lnTo>
                  <a:lnTo>
                    <a:pt x="1392" y="26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0"/>
            <p:cNvSpPr/>
            <p:nvPr/>
          </p:nvSpPr>
          <p:spPr>
            <a:xfrm>
              <a:off x="3465725" y="3814950"/>
              <a:ext cx="41875" cy="41875"/>
            </a:xfrm>
            <a:custGeom>
              <a:rect b="b" l="l" r="r" t="t"/>
              <a:pathLst>
                <a:path extrusionOk="0" h="1675" w="1675">
                  <a:moveTo>
                    <a:pt x="1211" y="438"/>
                  </a:moveTo>
                  <a:lnTo>
                    <a:pt x="1237" y="464"/>
                  </a:lnTo>
                  <a:lnTo>
                    <a:pt x="1237" y="1211"/>
                  </a:lnTo>
                  <a:lnTo>
                    <a:pt x="1211" y="1237"/>
                  </a:lnTo>
                  <a:lnTo>
                    <a:pt x="464" y="1237"/>
                  </a:lnTo>
                  <a:lnTo>
                    <a:pt x="438" y="1211"/>
                  </a:lnTo>
                  <a:lnTo>
                    <a:pt x="438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3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7" y="206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0" y="464"/>
                  </a:lnTo>
                  <a:lnTo>
                    <a:pt x="0" y="1211"/>
                  </a:lnTo>
                  <a:lnTo>
                    <a:pt x="26" y="1314"/>
                  </a:lnTo>
                  <a:lnTo>
                    <a:pt x="52" y="1392"/>
                  </a:lnTo>
                  <a:lnTo>
                    <a:pt x="77" y="1469"/>
                  </a:lnTo>
                  <a:lnTo>
                    <a:pt x="129" y="1546"/>
                  </a:lnTo>
                  <a:lnTo>
                    <a:pt x="206" y="1598"/>
                  </a:lnTo>
                  <a:lnTo>
                    <a:pt x="283" y="1649"/>
                  </a:lnTo>
                  <a:lnTo>
                    <a:pt x="361" y="1675"/>
                  </a:lnTo>
                  <a:lnTo>
                    <a:pt x="1314" y="1675"/>
                  </a:lnTo>
                  <a:lnTo>
                    <a:pt x="1391" y="1649"/>
                  </a:lnTo>
                  <a:lnTo>
                    <a:pt x="1469" y="1598"/>
                  </a:lnTo>
                  <a:lnTo>
                    <a:pt x="1546" y="1546"/>
                  </a:lnTo>
                  <a:lnTo>
                    <a:pt x="1597" y="1469"/>
                  </a:lnTo>
                  <a:lnTo>
                    <a:pt x="1649" y="1392"/>
                  </a:lnTo>
                  <a:lnTo>
                    <a:pt x="1675" y="1314"/>
                  </a:lnTo>
                  <a:lnTo>
                    <a:pt x="1675" y="1211"/>
                  </a:lnTo>
                  <a:lnTo>
                    <a:pt x="1675" y="464"/>
                  </a:lnTo>
                  <a:lnTo>
                    <a:pt x="1675" y="361"/>
                  </a:lnTo>
                  <a:lnTo>
                    <a:pt x="1649" y="284"/>
                  </a:lnTo>
                  <a:lnTo>
                    <a:pt x="1597" y="206"/>
                  </a:lnTo>
                  <a:lnTo>
                    <a:pt x="1546" y="129"/>
                  </a:lnTo>
                  <a:lnTo>
                    <a:pt x="1469" y="78"/>
                  </a:lnTo>
                  <a:lnTo>
                    <a:pt x="1391" y="26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0"/>
            <p:cNvSpPr/>
            <p:nvPr/>
          </p:nvSpPr>
          <p:spPr>
            <a:xfrm>
              <a:off x="3410325" y="3870325"/>
              <a:ext cx="41900" cy="41900"/>
            </a:xfrm>
            <a:custGeom>
              <a:rect b="b" l="l" r="r" t="t"/>
              <a:pathLst>
                <a:path extrusionOk="0" h="1676" w="1676">
                  <a:moveTo>
                    <a:pt x="1211" y="439"/>
                  </a:moveTo>
                  <a:lnTo>
                    <a:pt x="1237" y="465"/>
                  </a:lnTo>
                  <a:lnTo>
                    <a:pt x="1237" y="1212"/>
                  </a:lnTo>
                  <a:lnTo>
                    <a:pt x="1211" y="1238"/>
                  </a:lnTo>
                  <a:lnTo>
                    <a:pt x="464" y="1238"/>
                  </a:lnTo>
                  <a:lnTo>
                    <a:pt x="438" y="1212"/>
                  </a:lnTo>
                  <a:lnTo>
                    <a:pt x="438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6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0" y="362"/>
                  </a:lnTo>
                  <a:lnTo>
                    <a:pt x="0" y="465"/>
                  </a:lnTo>
                  <a:lnTo>
                    <a:pt x="0" y="1212"/>
                  </a:lnTo>
                  <a:lnTo>
                    <a:pt x="0" y="1315"/>
                  </a:lnTo>
                  <a:lnTo>
                    <a:pt x="52" y="1392"/>
                  </a:lnTo>
                  <a:lnTo>
                    <a:pt x="78" y="1470"/>
                  </a:lnTo>
                  <a:lnTo>
                    <a:pt x="129" y="1547"/>
                  </a:lnTo>
                  <a:lnTo>
                    <a:pt x="206" y="1598"/>
                  </a:lnTo>
                  <a:lnTo>
                    <a:pt x="284" y="1650"/>
                  </a:lnTo>
                  <a:lnTo>
                    <a:pt x="361" y="1676"/>
                  </a:lnTo>
                  <a:lnTo>
                    <a:pt x="1314" y="1676"/>
                  </a:lnTo>
                  <a:lnTo>
                    <a:pt x="1392" y="1650"/>
                  </a:lnTo>
                  <a:lnTo>
                    <a:pt x="1469" y="1598"/>
                  </a:lnTo>
                  <a:lnTo>
                    <a:pt x="1546" y="1547"/>
                  </a:lnTo>
                  <a:lnTo>
                    <a:pt x="1598" y="1470"/>
                  </a:lnTo>
                  <a:lnTo>
                    <a:pt x="1649" y="1392"/>
                  </a:lnTo>
                  <a:lnTo>
                    <a:pt x="1675" y="1315"/>
                  </a:lnTo>
                  <a:lnTo>
                    <a:pt x="1675" y="1212"/>
                  </a:lnTo>
                  <a:lnTo>
                    <a:pt x="1675" y="465"/>
                  </a:lnTo>
                  <a:lnTo>
                    <a:pt x="1675" y="362"/>
                  </a:lnTo>
                  <a:lnTo>
                    <a:pt x="1649" y="284"/>
                  </a:lnTo>
                  <a:lnTo>
                    <a:pt x="1598" y="207"/>
                  </a:lnTo>
                  <a:lnTo>
                    <a:pt x="1546" y="130"/>
                  </a:lnTo>
                  <a:lnTo>
                    <a:pt x="1469" y="78"/>
                  </a:lnTo>
                  <a:lnTo>
                    <a:pt x="1392" y="27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0"/>
            <p:cNvSpPr/>
            <p:nvPr/>
          </p:nvSpPr>
          <p:spPr>
            <a:xfrm>
              <a:off x="3465725" y="3870325"/>
              <a:ext cx="41875" cy="41900"/>
            </a:xfrm>
            <a:custGeom>
              <a:rect b="b" l="l" r="r" t="t"/>
              <a:pathLst>
                <a:path extrusionOk="0" h="1676" w="1675">
                  <a:moveTo>
                    <a:pt x="1211" y="439"/>
                  </a:moveTo>
                  <a:lnTo>
                    <a:pt x="1237" y="465"/>
                  </a:lnTo>
                  <a:lnTo>
                    <a:pt x="1237" y="1212"/>
                  </a:lnTo>
                  <a:lnTo>
                    <a:pt x="1211" y="1238"/>
                  </a:lnTo>
                  <a:lnTo>
                    <a:pt x="464" y="1238"/>
                  </a:lnTo>
                  <a:lnTo>
                    <a:pt x="438" y="1212"/>
                  </a:lnTo>
                  <a:lnTo>
                    <a:pt x="438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3" y="27"/>
                  </a:lnTo>
                  <a:lnTo>
                    <a:pt x="206" y="78"/>
                  </a:lnTo>
                  <a:lnTo>
                    <a:pt x="129" y="130"/>
                  </a:lnTo>
                  <a:lnTo>
                    <a:pt x="77" y="207"/>
                  </a:lnTo>
                  <a:lnTo>
                    <a:pt x="52" y="284"/>
                  </a:lnTo>
                  <a:lnTo>
                    <a:pt x="26" y="362"/>
                  </a:lnTo>
                  <a:lnTo>
                    <a:pt x="0" y="465"/>
                  </a:lnTo>
                  <a:lnTo>
                    <a:pt x="0" y="1212"/>
                  </a:lnTo>
                  <a:lnTo>
                    <a:pt x="26" y="1315"/>
                  </a:lnTo>
                  <a:lnTo>
                    <a:pt x="52" y="1392"/>
                  </a:lnTo>
                  <a:lnTo>
                    <a:pt x="77" y="1470"/>
                  </a:lnTo>
                  <a:lnTo>
                    <a:pt x="129" y="1547"/>
                  </a:lnTo>
                  <a:lnTo>
                    <a:pt x="206" y="1598"/>
                  </a:lnTo>
                  <a:lnTo>
                    <a:pt x="283" y="1650"/>
                  </a:lnTo>
                  <a:lnTo>
                    <a:pt x="361" y="1676"/>
                  </a:lnTo>
                  <a:lnTo>
                    <a:pt x="1314" y="1676"/>
                  </a:lnTo>
                  <a:lnTo>
                    <a:pt x="1391" y="1650"/>
                  </a:lnTo>
                  <a:lnTo>
                    <a:pt x="1469" y="1598"/>
                  </a:lnTo>
                  <a:lnTo>
                    <a:pt x="1546" y="1547"/>
                  </a:lnTo>
                  <a:lnTo>
                    <a:pt x="1597" y="1470"/>
                  </a:lnTo>
                  <a:lnTo>
                    <a:pt x="1649" y="1392"/>
                  </a:lnTo>
                  <a:lnTo>
                    <a:pt x="1675" y="1315"/>
                  </a:lnTo>
                  <a:lnTo>
                    <a:pt x="1675" y="1212"/>
                  </a:lnTo>
                  <a:lnTo>
                    <a:pt x="1675" y="465"/>
                  </a:lnTo>
                  <a:lnTo>
                    <a:pt x="1675" y="362"/>
                  </a:lnTo>
                  <a:lnTo>
                    <a:pt x="1649" y="284"/>
                  </a:lnTo>
                  <a:lnTo>
                    <a:pt x="1597" y="207"/>
                  </a:lnTo>
                  <a:lnTo>
                    <a:pt x="1546" y="130"/>
                  </a:lnTo>
                  <a:lnTo>
                    <a:pt x="1469" y="78"/>
                  </a:lnTo>
                  <a:lnTo>
                    <a:pt x="1391" y="27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6" name="Google Shape;1456;p10"/>
          <p:cNvGrpSpPr/>
          <p:nvPr/>
        </p:nvGrpSpPr>
        <p:grpSpPr>
          <a:xfrm>
            <a:off x="3332294" y="1703514"/>
            <a:ext cx="356200" cy="380675"/>
            <a:chOff x="3891475" y="3556025"/>
            <a:chExt cx="356200" cy="380675"/>
          </a:xfrm>
        </p:grpSpPr>
        <p:sp>
          <p:nvSpPr>
            <p:cNvPr id="1457" name="Google Shape;1457;p10"/>
            <p:cNvSpPr/>
            <p:nvPr/>
          </p:nvSpPr>
          <p:spPr>
            <a:xfrm>
              <a:off x="3891475" y="3642325"/>
              <a:ext cx="356200" cy="294375"/>
            </a:xfrm>
            <a:custGeom>
              <a:rect b="b" l="l" r="r" t="t"/>
              <a:pathLst>
                <a:path extrusionOk="0" h="11775" w="14248">
                  <a:moveTo>
                    <a:pt x="3916" y="3891"/>
                  </a:moveTo>
                  <a:lnTo>
                    <a:pt x="3942" y="3917"/>
                  </a:lnTo>
                  <a:lnTo>
                    <a:pt x="3942" y="10358"/>
                  </a:lnTo>
                  <a:lnTo>
                    <a:pt x="2422" y="10358"/>
                  </a:lnTo>
                  <a:lnTo>
                    <a:pt x="2422" y="3917"/>
                  </a:lnTo>
                  <a:lnTo>
                    <a:pt x="2422" y="3891"/>
                  </a:lnTo>
                  <a:close/>
                  <a:moveTo>
                    <a:pt x="6905" y="5875"/>
                  </a:moveTo>
                  <a:lnTo>
                    <a:pt x="6905" y="10358"/>
                  </a:lnTo>
                  <a:lnTo>
                    <a:pt x="5385" y="10358"/>
                  </a:lnTo>
                  <a:lnTo>
                    <a:pt x="5385" y="5875"/>
                  </a:lnTo>
                  <a:close/>
                  <a:moveTo>
                    <a:pt x="9842" y="7833"/>
                  </a:moveTo>
                  <a:lnTo>
                    <a:pt x="9868" y="7859"/>
                  </a:lnTo>
                  <a:lnTo>
                    <a:pt x="9868" y="10358"/>
                  </a:lnTo>
                  <a:lnTo>
                    <a:pt x="8322" y="10358"/>
                  </a:lnTo>
                  <a:lnTo>
                    <a:pt x="8322" y="7859"/>
                  </a:lnTo>
                  <a:lnTo>
                    <a:pt x="8348" y="7833"/>
                  </a:lnTo>
                  <a:close/>
                  <a:moveTo>
                    <a:pt x="12805" y="9817"/>
                  </a:moveTo>
                  <a:lnTo>
                    <a:pt x="12805" y="10358"/>
                  </a:lnTo>
                  <a:lnTo>
                    <a:pt x="11285" y="10358"/>
                  </a:lnTo>
                  <a:lnTo>
                    <a:pt x="11285" y="9817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7" y="207"/>
                  </a:lnTo>
                  <a:lnTo>
                    <a:pt x="26" y="284"/>
                  </a:lnTo>
                  <a:lnTo>
                    <a:pt x="0" y="387"/>
                  </a:lnTo>
                  <a:lnTo>
                    <a:pt x="0" y="464"/>
                  </a:lnTo>
                  <a:lnTo>
                    <a:pt x="0" y="954"/>
                  </a:lnTo>
                  <a:lnTo>
                    <a:pt x="26" y="1057"/>
                  </a:lnTo>
                  <a:lnTo>
                    <a:pt x="77" y="1108"/>
                  </a:lnTo>
                  <a:lnTo>
                    <a:pt x="129" y="1160"/>
                  </a:lnTo>
                  <a:lnTo>
                    <a:pt x="232" y="1186"/>
                  </a:lnTo>
                  <a:lnTo>
                    <a:pt x="309" y="1160"/>
                  </a:lnTo>
                  <a:lnTo>
                    <a:pt x="387" y="1108"/>
                  </a:lnTo>
                  <a:lnTo>
                    <a:pt x="438" y="1057"/>
                  </a:lnTo>
                  <a:lnTo>
                    <a:pt x="438" y="954"/>
                  </a:lnTo>
                  <a:lnTo>
                    <a:pt x="438" y="464"/>
                  </a:lnTo>
                  <a:lnTo>
                    <a:pt x="464" y="438"/>
                  </a:lnTo>
                  <a:lnTo>
                    <a:pt x="953" y="438"/>
                  </a:lnTo>
                  <a:lnTo>
                    <a:pt x="979" y="464"/>
                  </a:lnTo>
                  <a:lnTo>
                    <a:pt x="979" y="10332"/>
                  </a:lnTo>
                  <a:lnTo>
                    <a:pt x="1005" y="10409"/>
                  </a:lnTo>
                  <a:lnTo>
                    <a:pt x="1031" y="10512"/>
                  </a:lnTo>
                  <a:lnTo>
                    <a:pt x="1057" y="10590"/>
                  </a:lnTo>
                  <a:lnTo>
                    <a:pt x="1134" y="10667"/>
                  </a:lnTo>
                  <a:lnTo>
                    <a:pt x="1185" y="10718"/>
                  </a:lnTo>
                  <a:lnTo>
                    <a:pt x="1263" y="10770"/>
                  </a:lnTo>
                  <a:lnTo>
                    <a:pt x="1366" y="10796"/>
                  </a:lnTo>
                  <a:lnTo>
                    <a:pt x="13784" y="10796"/>
                  </a:lnTo>
                  <a:lnTo>
                    <a:pt x="13810" y="10821"/>
                  </a:lnTo>
                  <a:lnTo>
                    <a:pt x="13810" y="11311"/>
                  </a:lnTo>
                  <a:lnTo>
                    <a:pt x="13784" y="11337"/>
                  </a:lnTo>
                  <a:lnTo>
                    <a:pt x="722" y="11337"/>
                  </a:lnTo>
                  <a:lnTo>
                    <a:pt x="619" y="11311"/>
                  </a:lnTo>
                  <a:lnTo>
                    <a:pt x="515" y="11259"/>
                  </a:lnTo>
                  <a:lnTo>
                    <a:pt x="464" y="11182"/>
                  </a:lnTo>
                  <a:lnTo>
                    <a:pt x="438" y="11053"/>
                  </a:lnTo>
                  <a:lnTo>
                    <a:pt x="438" y="1855"/>
                  </a:lnTo>
                  <a:lnTo>
                    <a:pt x="438" y="1778"/>
                  </a:lnTo>
                  <a:lnTo>
                    <a:pt x="387" y="1701"/>
                  </a:lnTo>
                  <a:lnTo>
                    <a:pt x="309" y="1649"/>
                  </a:lnTo>
                  <a:lnTo>
                    <a:pt x="232" y="1624"/>
                  </a:lnTo>
                  <a:lnTo>
                    <a:pt x="129" y="1649"/>
                  </a:lnTo>
                  <a:lnTo>
                    <a:pt x="77" y="1701"/>
                  </a:lnTo>
                  <a:lnTo>
                    <a:pt x="26" y="1778"/>
                  </a:lnTo>
                  <a:lnTo>
                    <a:pt x="0" y="1855"/>
                  </a:lnTo>
                  <a:lnTo>
                    <a:pt x="0" y="11053"/>
                  </a:lnTo>
                  <a:lnTo>
                    <a:pt x="26" y="11208"/>
                  </a:lnTo>
                  <a:lnTo>
                    <a:pt x="52" y="11337"/>
                  </a:lnTo>
                  <a:lnTo>
                    <a:pt x="129" y="11465"/>
                  </a:lnTo>
                  <a:lnTo>
                    <a:pt x="206" y="11569"/>
                  </a:lnTo>
                  <a:lnTo>
                    <a:pt x="309" y="11672"/>
                  </a:lnTo>
                  <a:lnTo>
                    <a:pt x="438" y="11723"/>
                  </a:lnTo>
                  <a:lnTo>
                    <a:pt x="567" y="11775"/>
                  </a:lnTo>
                  <a:lnTo>
                    <a:pt x="13861" y="11775"/>
                  </a:lnTo>
                  <a:lnTo>
                    <a:pt x="13964" y="11749"/>
                  </a:lnTo>
                  <a:lnTo>
                    <a:pt x="14042" y="11697"/>
                  </a:lnTo>
                  <a:lnTo>
                    <a:pt x="14119" y="11646"/>
                  </a:lnTo>
                  <a:lnTo>
                    <a:pt x="14170" y="11569"/>
                  </a:lnTo>
                  <a:lnTo>
                    <a:pt x="14196" y="11491"/>
                  </a:lnTo>
                  <a:lnTo>
                    <a:pt x="14248" y="11414"/>
                  </a:lnTo>
                  <a:lnTo>
                    <a:pt x="14248" y="11311"/>
                  </a:lnTo>
                  <a:lnTo>
                    <a:pt x="14248" y="10821"/>
                  </a:lnTo>
                  <a:lnTo>
                    <a:pt x="14248" y="10718"/>
                  </a:lnTo>
                  <a:lnTo>
                    <a:pt x="14196" y="10641"/>
                  </a:lnTo>
                  <a:lnTo>
                    <a:pt x="14170" y="10564"/>
                  </a:lnTo>
                  <a:lnTo>
                    <a:pt x="14119" y="10486"/>
                  </a:lnTo>
                  <a:lnTo>
                    <a:pt x="14042" y="10435"/>
                  </a:lnTo>
                  <a:lnTo>
                    <a:pt x="13964" y="10383"/>
                  </a:lnTo>
                  <a:lnTo>
                    <a:pt x="13861" y="10358"/>
                  </a:lnTo>
                  <a:lnTo>
                    <a:pt x="13269" y="10358"/>
                  </a:lnTo>
                  <a:lnTo>
                    <a:pt x="13269" y="9817"/>
                  </a:lnTo>
                  <a:lnTo>
                    <a:pt x="13243" y="9739"/>
                  </a:lnTo>
                  <a:lnTo>
                    <a:pt x="13217" y="9636"/>
                  </a:lnTo>
                  <a:lnTo>
                    <a:pt x="13191" y="9559"/>
                  </a:lnTo>
                  <a:lnTo>
                    <a:pt x="13114" y="9507"/>
                  </a:lnTo>
                  <a:lnTo>
                    <a:pt x="13063" y="9430"/>
                  </a:lnTo>
                  <a:lnTo>
                    <a:pt x="12985" y="9404"/>
                  </a:lnTo>
                  <a:lnTo>
                    <a:pt x="12882" y="9379"/>
                  </a:lnTo>
                  <a:lnTo>
                    <a:pt x="12805" y="9353"/>
                  </a:lnTo>
                  <a:lnTo>
                    <a:pt x="11311" y="9353"/>
                  </a:lnTo>
                  <a:lnTo>
                    <a:pt x="11208" y="9379"/>
                  </a:lnTo>
                  <a:lnTo>
                    <a:pt x="11130" y="9404"/>
                  </a:lnTo>
                  <a:lnTo>
                    <a:pt x="11053" y="9430"/>
                  </a:lnTo>
                  <a:lnTo>
                    <a:pt x="10976" y="9507"/>
                  </a:lnTo>
                  <a:lnTo>
                    <a:pt x="10924" y="9559"/>
                  </a:lnTo>
                  <a:lnTo>
                    <a:pt x="10873" y="9636"/>
                  </a:lnTo>
                  <a:lnTo>
                    <a:pt x="10847" y="9739"/>
                  </a:lnTo>
                  <a:lnTo>
                    <a:pt x="10847" y="9817"/>
                  </a:lnTo>
                  <a:lnTo>
                    <a:pt x="10847" y="10358"/>
                  </a:lnTo>
                  <a:lnTo>
                    <a:pt x="10306" y="10358"/>
                  </a:lnTo>
                  <a:lnTo>
                    <a:pt x="10306" y="7859"/>
                  </a:lnTo>
                  <a:lnTo>
                    <a:pt x="10306" y="7755"/>
                  </a:lnTo>
                  <a:lnTo>
                    <a:pt x="10254" y="7678"/>
                  </a:lnTo>
                  <a:lnTo>
                    <a:pt x="10229" y="7601"/>
                  </a:lnTo>
                  <a:lnTo>
                    <a:pt x="10177" y="7524"/>
                  </a:lnTo>
                  <a:lnTo>
                    <a:pt x="10100" y="7472"/>
                  </a:lnTo>
                  <a:lnTo>
                    <a:pt x="10022" y="7421"/>
                  </a:lnTo>
                  <a:lnTo>
                    <a:pt x="9945" y="7395"/>
                  </a:lnTo>
                  <a:lnTo>
                    <a:pt x="8245" y="7395"/>
                  </a:lnTo>
                  <a:lnTo>
                    <a:pt x="8167" y="7421"/>
                  </a:lnTo>
                  <a:lnTo>
                    <a:pt x="8090" y="7472"/>
                  </a:lnTo>
                  <a:lnTo>
                    <a:pt x="8013" y="7524"/>
                  </a:lnTo>
                  <a:lnTo>
                    <a:pt x="7961" y="7601"/>
                  </a:lnTo>
                  <a:lnTo>
                    <a:pt x="7910" y="7678"/>
                  </a:lnTo>
                  <a:lnTo>
                    <a:pt x="7884" y="7755"/>
                  </a:lnTo>
                  <a:lnTo>
                    <a:pt x="7884" y="7859"/>
                  </a:lnTo>
                  <a:lnTo>
                    <a:pt x="7884" y="10358"/>
                  </a:lnTo>
                  <a:lnTo>
                    <a:pt x="7343" y="10358"/>
                  </a:lnTo>
                  <a:lnTo>
                    <a:pt x="7343" y="5875"/>
                  </a:lnTo>
                  <a:lnTo>
                    <a:pt x="7343" y="5797"/>
                  </a:lnTo>
                  <a:lnTo>
                    <a:pt x="7317" y="5694"/>
                  </a:lnTo>
                  <a:lnTo>
                    <a:pt x="7266" y="5617"/>
                  </a:lnTo>
                  <a:lnTo>
                    <a:pt x="7214" y="5566"/>
                  </a:lnTo>
                  <a:lnTo>
                    <a:pt x="7137" y="5488"/>
                  </a:lnTo>
                  <a:lnTo>
                    <a:pt x="7060" y="5462"/>
                  </a:lnTo>
                  <a:lnTo>
                    <a:pt x="6982" y="5437"/>
                  </a:lnTo>
                  <a:lnTo>
                    <a:pt x="6879" y="5411"/>
                  </a:lnTo>
                  <a:lnTo>
                    <a:pt x="5385" y="5411"/>
                  </a:lnTo>
                  <a:lnTo>
                    <a:pt x="5308" y="5437"/>
                  </a:lnTo>
                  <a:lnTo>
                    <a:pt x="5205" y="5462"/>
                  </a:lnTo>
                  <a:lnTo>
                    <a:pt x="5127" y="5488"/>
                  </a:lnTo>
                  <a:lnTo>
                    <a:pt x="5076" y="5566"/>
                  </a:lnTo>
                  <a:lnTo>
                    <a:pt x="4998" y="5617"/>
                  </a:lnTo>
                  <a:lnTo>
                    <a:pt x="4973" y="5694"/>
                  </a:lnTo>
                  <a:lnTo>
                    <a:pt x="4947" y="5797"/>
                  </a:lnTo>
                  <a:lnTo>
                    <a:pt x="4921" y="5875"/>
                  </a:lnTo>
                  <a:lnTo>
                    <a:pt x="4921" y="10358"/>
                  </a:lnTo>
                  <a:lnTo>
                    <a:pt x="4380" y="10358"/>
                  </a:lnTo>
                  <a:lnTo>
                    <a:pt x="4380" y="3917"/>
                  </a:lnTo>
                  <a:lnTo>
                    <a:pt x="4380" y="3814"/>
                  </a:lnTo>
                  <a:lnTo>
                    <a:pt x="4354" y="3736"/>
                  </a:lnTo>
                  <a:lnTo>
                    <a:pt x="4303" y="3659"/>
                  </a:lnTo>
                  <a:lnTo>
                    <a:pt x="4251" y="3582"/>
                  </a:lnTo>
                  <a:lnTo>
                    <a:pt x="4174" y="3530"/>
                  </a:lnTo>
                  <a:lnTo>
                    <a:pt x="4097" y="3479"/>
                  </a:lnTo>
                  <a:lnTo>
                    <a:pt x="4019" y="3453"/>
                  </a:lnTo>
                  <a:lnTo>
                    <a:pt x="2345" y="3453"/>
                  </a:lnTo>
                  <a:lnTo>
                    <a:pt x="2242" y="3479"/>
                  </a:lnTo>
                  <a:lnTo>
                    <a:pt x="2164" y="3530"/>
                  </a:lnTo>
                  <a:lnTo>
                    <a:pt x="2113" y="3582"/>
                  </a:lnTo>
                  <a:lnTo>
                    <a:pt x="2061" y="3659"/>
                  </a:lnTo>
                  <a:lnTo>
                    <a:pt x="2010" y="3736"/>
                  </a:lnTo>
                  <a:lnTo>
                    <a:pt x="1984" y="3814"/>
                  </a:lnTo>
                  <a:lnTo>
                    <a:pt x="1984" y="3917"/>
                  </a:lnTo>
                  <a:lnTo>
                    <a:pt x="1984" y="10358"/>
                  </a:lnTo>
                  <a:lnTo>
                    <a:pt x="1469" y="10358"/>
                  </a:lnTo>
                  <a:lnTo>
                    <a:pt x="1443" y="10332"/>
                  </a:lnTo>
                  <a:lnTo>
                    <a:pt x="1443" y="464"/>
                  </a:lnTo>
                  <a:lnTo>
                    <a:pt x="1417" y="387"/>
                  </a:lnTo>
                  <a:lnTo>
                    <a:pt x="1391" y="284"/>
                  </a:lnTo>
                  <a:lnTo>
                    <a:pt x="1340" y="207"/>
                  </a:lnTo>
                  <a:lnTo>
                    <a:pt x="1288" y="129"/>
                  </a:lnTo>
                  <a:lnTo>
                    <a:pt x="1237" y="78"/>
                  </a:lnTo>
                  <a:lnTo>
                    <a:pt x="1134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0"/>
            <p:cNvSpPr/>
            <p:nvPr/>
          </p:nvSpPr>
          <p:spPr>
            <a:xfrm>
              <a:off x="4064075" y="3556025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453" y="464"/>
                  </a:moveTo>
                  <a:lnTo>
                    <a:pt x="3453" y="1005"/>
                  </a:lnTo>
                  <a:lnTo>
                    <a:pt x="3221" y="1031"/>
                  </a:lnTo>
                  <a:lnTo>
                    <a:pt x="3015" y="1056"/>
                  </a:lnTo>
                  <a:lnTo>
                    <a:pt x="2835" y="1134"/>
                  </a:lnTo>
                  <a:lnTo>
                    <a:pt x="2629" y="1211"/>
                  </a:lnTo>
                  <a:lnTo>
                    <a:pt x="2449" y="1288"/>
                  </a:lnTo>
                  <a:lnTo>
                    <a:pt x="2268" y="1391"/>
                  </a:lnTo>
                  <a:lnTo>
                    <a:pt x="2088" y="1494"/>
                  </a:lnTo>
                  <a:lnTo>
                    <a:pt x="1933" y="1623"/>
                  </a:lnTo>
                  <a:lnTo>
                    <a:pt x="1547" y="1237"/>
                  </a:lnTo>
                  <a:lnTo>
                    <a:pt x="1753" y="1082"/>
                  </a:lnTo>
                  <a:lnTo>
                    <a:pt x="1959" y="928"/>
                  </a:lnTo>
                  <a:lnTo>
                    <a:pt x="2191" y="799"/>
                  </a:lnTo>
                  <a:lnTo>
                    <a:pt x="2423" y="696"/>
                  </a:lnTo>
                  <a:lnTo>
                    <a:pt x="2655" y="618"/>
                  </a:lnTo>
                  <a:lnTo>
                    <a:pt x="2912" y="541"/>
                  </a:lnTo>
                  <a:lnTo>
                    <a:pt x="3170" y="490"/>
                  </a:lnTo>
                  <a:lnTo>
                    <a:pt x="3453" y="464"/>
                  </a:lnTo>
                  <a:close/>
                  <a:moveTo>
                    <a:pt x="3891" y="464"/>
                  </a:moveTo>
                  <a:lnTo>
                    <a:pt x="4149" y="490"/>
                  </a:lnTo>
                  <a:lnTo>
                    <a:pt x="4432" y="541"/>
                  </a:lnTo>
                  <a:lnTo>
                    <a:pt x="4664" y="618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86" y="928"/>
                  </a:lnTo>
                  <a:lnTo>
                    <a:pt x="5592" y="1082"/>
                  </a:lnTo>
                  <a:lnTo>
                    <a:pt x="5798" y="1237"/>
                  </a:lnTo>
                  <a:lnTo>
                    <a:pt x="5411" y="1623"/>
                  </a:lnTo>
                  <a:lnTo>
                    <a:pt x="5231" y="1494"/>
                  </a:lnTo>
                  <a:lnTo>
                    <a:pt x="5076" y="1391"/>
                  </a:lnTo>
                  <a:lnTo>
                    <a:pt x="4896" y="1288"/>
                  </a:lnTo>
                  <a:lnTo>
                    <a:pt x="4716" y="1211"/>
                  </a:lnTo>
                  <a:lnTo>
                    <a:pt x="4510" y="1134"/>
                  </a:lnTo>
                  <a:lnTo>
                    <a:pt x="4304" y="1056"/>
                  </a:lnTo>
                  <a:lnTo>
                    <a:pt x="4097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8" y="1572"/>
                  </a:moveTo>
                  <a:lnTo>
                    <a:pt x="1624" y="1932"/>
                  </a:lnTo>
                  <a:lnTo>
                    <a:pt x="1495" y="2113"/>
                  </a:lnTo>
                  <a:lnTo>
                    <a:pt x="1366" y="2267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09" y="2834"/>
                  </a:lnTo>
                  <a:lnTo>
                    <a:pt x="1057" y="3040"/>
                  </a:lnTo>
                  <a:lnTo>
                    <a:pt x="1006" y="3246"/>
                  </a:lnTo>
                  <a:lnTo>
                    <a:pt x="980" y="3452"/>
                  </a:lnTo>
                  <a:lnTo>
                    <a:pt x="439" y="3452"/>
                  </a:lnTo>
                  <a:lnTo>
                    <a:pt x="490" y="3195"/>
                  </a:lnTo>
                  <a:lnTo>
                    <a:pt x="542" y="2937"/>
                  </a:lnTo>
                  <a:lnTo>
                    <a:pt x="594" y="2680"/>
                  </a:lnTo>
                  <a:lnTo>
                    <a:pt x="697" y="2422"/>
                  </a:lnTo>
                  <a:lnTo>
                    <a:pt x="800" y="2190"/>
                  </a:lnTo>
                  <a:lnTo>
                    <a:pt x="928" y="1958"/>
                  </a:lnTo>
                  <a:lnTo>
                    <a:pt x="1083" y="1752"/>
                  </a:lnTo>
                  <a:lnTo>
                    <a:pt x="1238" y="1572"/>
                  </a:lnTo>
                  <a:close/>
                  <a:moveTo>
                    <a:pt x="6107" y="1572"/>
                  </a:moveTo>
                  <a:lnTo>
                    <a:pt x="6262" y="1752"/>
                  </a:lnTo>
                  <a:lnTo>
                    <a:pt x="6416" y="1958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25" y="2680"/>
                  </a:lnTo>
                  <a:lnTo>
                    <a:pt x="6803" y="2937"/>
                  </a:lnTo>
                  <a:lnTo>
                    <a:pt x="6854" y="3195"/>
                  </a:lnTo>
                  <a:lnTo>
                    <a:pt x="6880" y="3452"/>
                  </a:lnTo>
                  <a:lnTo>
                    <a:pt x="6339" y="3452"/>
                  </a:lnTo>
                  <a:lnTo>
                    <a:pt x="6313" y="3246"/>
                  </a:lnTo>
                  <a:lnTo>
                    <a:pt x="6287" y="3040"/>
                  </a:lnTo>
                  <a:lnTo>
                    <a:pt x="6210" y="2834"/>
                  </a:lnTo>
                  <a:lnTo>
                    <a:pt x="6159" y="2628"/>
                  </a:lnTo>
                  <a:lnTo>
                    <a:pt x="6056" y="2448"/>
                  </a:lnTo>
                  <a:lnTo>
                    <a:pt x="5952" y="2267"/>
                  </a:lnTo>
                  <a:lnTo>
                    <a:pt x="5849" y="2113"/>
                  </a:lnTo>
                  <a:lnTo>
                    <a:pt x="5721" y="1932"/>
                  </a:lnTo>
                  <a:lnTo>
                    <a:pt x="6107" y="1572"/>
                  </a:lnTo>
                  <a:close/>
                  <a:moveTo>
                    <a:pt x="980" y="3890"/>
                  </a:moveTo>
                  <a:lnTo>
                    <a:pt x="1006" y="4122"/>
                  </a:lnTo>
                  <a:lnTo>
                    <a:pt x="1057" y="4328"/>
                  </a:lnTo>
                  <a:lnTo>
                    <a:pt x="1109" y="4509"/>
                  </a:lnTo>
                  <a:lnTo>
                    <a:pt x="1186" y="4715"/>
                  </a:lnTo>
                  <a:lnTo>
                    <a:pt x="1289" y="4895"/>
                  </a:lnTo>
                  <a:lnTo>
                    <a:pt x="1366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38" y="5797"/>
                  </a:lnTo>
                  <a:lnTo>
                    <a:pt x="1083" y="5591"/>
                  </a:lnTo>
                  <a:lnTo>
                    <a:pt x="928" y="5385"/>
                  </a:lnTo>
                  <a:lnTo>
                    <a:pt x="800" y="5153"/>
                  </a:lnTo>
                  <a:lnTo>
                    <a:pt x="697" y="4921"/>
                  </a:lnTo>
                  <a:lnTo>
                    <a:pt x="594" y="4689"/>
                  </a:lnTo>
                  <a:lnTo>
                    <a:pt x="542" y="4432"/>
                  </a:lnTo>
                  <a:lnTo>
                    <a:pt x="490" y="4174"/>
                  </a:lnTo>
                  <a:lnTo>
                    <a:pt x="439" y="3890"/>
                  </a:lnTo>
                  <a:close/>
                  <a:moveTo>
                    <a:pt x="6880" y="3890"/>
                  </a:moveTo>
                  <a:lnTo>
                    <a:pt x="6854" y="4174"/>
                  </a:lnTo>
                  <a:lnTo>
                    <a:pt x="6803" y="4432"/>
                  </a:lnTo>
                  <a:lnTo>
                    <a:pt x="6725" y="4689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62" y="5591"/>
                  </a:lnTo>
                  <a:lnTo>
                    <a:pt x="6107" y="5797"/>
                  </a:lnTo>
                  <a:lnTo>
                    <a:pt x="5721" y="5411"/>
                  </a:lnTo>
                  <a:lnTo>
                    <a:pt x="5849" y="5256"/>
                  </a:lnTo>
                  <a:lnTo>
                    <a:pt x="5952" y="5076"/>
                  </a:lnTo>
                  <a:lnTo>
                    <a:pt x="6056" y="4895"/>
                  </a:lnTo>
                  <a:lnTo>
                    <a:pt x="6159" y="4715"/>
                  </a:lnTo>
                  <a:lnTo>
                    <a:pt x="6210" y="4509"/>
                  </a:lnTo>
                  <a:lnTo>
                    <a:pt x="6287" y="4328"/>
                  </a:lnTo>
                  <a:lnTo>
                    <a:pt x="6313" y="4122"/>
                  </a:lnTo>
                  <a:lnTo>
                    <a:pt x="6339" y="3890"/>
                  </a:lnTo>
                  <a:close/>
                  <a:moveTo>
                    <a:pt x="3891" y="1443"/>
                  </a:moveTo>
                  <a:lnTo>
                    <a:pt x="4123" y="1469"/>
                  </a:lnTo>
                  <a:lnTo>
                    <a:pt x="4329" y="1546"/>
                  </a:lnTo>
                  <a:lnTo>
                    <a:pt x="4535" y="1623"/>
                  </a:lnTo>
                  <a:lnTo>
                    <a:pt x="4742" y="1701"/>
                  </a:lnTo>
                  <a:lnTo>
                    <a:pt x="4922" y="1829"/>
                  </a:lnTo>
                  <a:lnTo>
                    <a:pt x="5102" y="1958"/>
                  </a:lnTo>
                  <a:lnTo>
                    <a:pt x="5257" y="2087"/>
                  </a:lnTo>
                  <a:lnTo>
                    <a:pt x="5386" y="2242"/>
                  </a:lnTo>
                  <a:lnTo>
                    <a:pt x="5514" y="2422"/>
                  </a:lnTo>
                  <a:lnTo>
                    <a:pt x="5643" y="2602"/>
                  </a:lnTo>
                  <a:lnTo>
                    <a:pt x="5721" y="2808"/>
                  </a:lnTo>
                  <a:lnTo>
                    <a:pt x="5798" y="3014"/>
                  </a:lnTo>
                  <a:lnTo>
                    <a:pt x="5875" y="3221"/>
                  </a:lnTo>
                  <a:lnTo>
                    <a:pt x="5901" y="3452"/>
                  </a:lnTo>
                  <a:lnTo>
                    <a:pt x="5901" y="3684"/>
                  </a:lnTo>
                  <a:lnTo>
                    <a:pt x="5901" y="3916"/>
                  </a:lnTo>
                  <a:lnTo>
                    <a:pt x="5875" y="4122"/>
                  </a:lnTo>
                  <a:lnTo>
                    <a:pt x="5798" y="4354"/>
                  </a:lnTo>
                  <a:lnTo>
                    <a:pt x="5721" y="4560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6" y="5101"/>
                  </a:lnTo>
                  <a:lnTo>
                    <a:pt x="5257" y="5256"/>
                  </a:lnTo>
                  <a:lnTo>
                    <a:pt x="5102" y="5411"/>
                  </a:lnTo>
                  <a:lnTo>
                    <a:pt x="4922" y="5539"/>
                  </a:lnTo>
                  <a:lnTo>
                    <a:pt x="4742" y="5642"/>
                  </a:lnTo>
                  <a:lnTo>
                    <a:pt x="4535" y="5745"/>
                  </a:lnTo>
                  <a:lnTo>
                    <a:pt x="4329" y="5823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659" y="5926"/>
                  </a:lnTo>
                  <a:lnTo>
                    <a:pt x="3428" y="5900"/>
                  </a:lnTo>
                  <a:lnTo>
                    <a:pt x="3221" y="5874"/>
                  </a:lnTo>
                  <a:lnTo>
                    <a:pt x="3015" y="5823"/>
                  </a:lnTo>
                  <a:lnTo>
                    <a:pt x="2809" y="5745"/>
                  </a:lnTo>
                  <a:lnTo>
                    <a:pt x="2603" y="5642"/>
                  </a:lnTo>
                  <a:lnTo>
                    <a:pt x="2423" y="5539"/>
                  </a:lnTo>
                  <a:lnTo>
                    <a:pt x="2242" y="5411"/>
                  </a:lnTo>
                  <a:lnTo>
                    <a:pt x="2088" y="5256"/>
                  </a:lnTo>
                  <a:lnTo>
                    <a:pt x="1933" y="5101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60"/>
                  </a:lnTo>
                  <a:lnTo>
                    <a:pt x="1521" y="4354"/>
                  </a:lnTo>
                  <a:lnTo>
                    <a:pt x="1470" y="4122"/>
                  </a:lnTo>
                  <a:lnTo>
                    <a:pt x="1444" y="3916"/>
                  </a:lnTo>
                  <a:lnTo>
                    <a:pt x="1418" y="3684"/>
                  </a:lnTo>
                  <a:lnTo>
                    <a:pt x="1444" y="3452"/>
                  </a:lnTo>
                  <a:lnTo>
                    <a:pt x="1470" y="3221"/>
                  </a:lnTo>
                  <a:lnTo>
                    <a:pt x="1521" y="3014"/>
                  </a:lnTo>
                  <a:lnTo>
                    <a:pt x="1598" y="2808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58"/>
                  </a:lnTo>
                  <a:lnTo>
                    <a:pt x="2423" y="1829"/>
                  </a:lnTo>
                  <a:lnTo>
                    <a:pt x="2603" y="1701"/>
                  </a:lnTo>
                  <a:lnTo>
                    <a:pt x="2809" y="1623"/>
                  </a:lnTo>
                  <a:lnTo>
                    <a:pt x="3015" y="1546"/>
                  </a:lnTo>
                  <a:lnTo>
                    <a:pt x="3221" y="1469"/>
                  </a:lnTo>
                  <a:lnTo>
                    <a:pt x="3428" y="1443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77"/>
                  </a:lnTo>
                  <a:lnTo>
                    <a:pt x="2449" y="6055"/>
                  </a:lnTo>
                  <a:lnTo>
                    <a:pt x="2629" y="6158"/>
                  </a:lnTo>
                  <a:lnTo>
                    <a:pt x="2835" y="6235"/>
                  </a:lnTo>
                  <a:lnTo>
                    <a:pt x="3015" y="6287"/>
                  </a:lnTo>
                  <a:lnTo>
                    <a:pt x="3221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70" y="6853"/>
                  </a:lnTo>
                  <a:lnTo>
                    <a:pt x="2912" y="6802"/>
                  </a:lnTo>
                  <a:lnTo>
                    <a:pt x="2655" y="6750"/>
                  </a:lnTo>
                  <a:lnTo>
                    <a:pt x="2423" y="6647"/>
                  </a:lnTo>
                  <a:lnTo>
                    <a:pt x="2191" y="6544"/>
                  </a:lnTo>
                  <a:lnTo>
                    <a:pt x="1959" y="6415"/>
                  </a:lnTo>
                  <a:lnTo>
                    <a:pt x="1753" y="6261"/>
                  </a:lnTo>
                  <a:lnTo>
                    <a:pt x="1547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8" y="6106"/>
                  </a:lnTo>
                  <a:lnTo>
                    <a:pt x="5592" y="6261"/>
                  </a:lnTo>
                  <a:lnTo>
                    <a:pt x="5386" y="6415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64" y="6750"/>
                  </a:lnTo>
                  <a:lnTo>
                    <a:pt x="4432" y="6802"/>
                  </a:lnTo>
                  <a:lnTo>
                    <a:pt x="4149" y="6853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097" y="6338"/>
                  </a:lnTo>
                  <a:lnTo>
                    <a:pt x="4304" y="6287"/>
                  </a:lnTo>
                  <a:lnTo>
                    <a:pt x="4510" y="6235"/>
                  </a:lnTo>
                  <a:lnTo>
                    <a:pt x="4716" y="6158"/>
                  </a:lnTo>
                  <a:lnTo>
                    <a:pt x="4896" y="6055"/>
                  </a:lnTo>
                  <a:lnTo>
                    <a:pt x="5076" y="5977"/>
                  </a:lnTo>
                  <a:lnTo>
                    <a:pt x="5231" y="5849"/>
                  </a:lnTo>
                  <a:lnTo>
                    <a:pt x="5411" y="5720"/>
                  </a:lnTo>
                  <a:close/>
                  <a:moveTo>
                    <a:pt x="3659" y="0"/>
                  </a:moveTo>
                  <a:lnTo>
                    <a:pt x="3299" y="26"/>
                  </a:lnTo>
                  <a:lnTo>
                    <a:pt x="2938" y="77"/>
                  </a:lnTo>
                  <a:lnTo>
                    <a:pt x="2577" y="180"/>
                  </a:lnTo>
                  <a:lnTo>
                    <a:pt x="2242" y="284"/>
                  </a:lnTo>
                  <a:lnTo>
                    <a:pt x="1908" y="438"/>
                  </a:lnTo>
                  <a:lnTo>
                    <a:pt x="1624" y="644"/>
                  </a:lnTo>
                  <a:lnTo>
                    <a:pt x="1341" y="850"/>
                  </a:lnTo>
                  <a:lnTo>
                    <a:pt x="1083" y="1082"/>
                  </a:lnTo>
                  <a:lnTo>
                    <a:pt x="825" y="1340"/>
                  </a:lnTo>
                  <a:lnTo>
                    <a:pt x="619" y="1623"/>
                  </a:lnTo>
                  <a:lnTo>
                    <a:pt x="439" y="1932"/>
                  </a:lnTo>
                  <a:lnTo>
                    <a:pt x="284" y="2242"/>
                  </a:lnTo>
                  <a:lnTo>
                    <a:pt x="156" y="2577"/>
                  </a:lnTo>
                  <a:lnTo>
                    <a:pt x="78" y="2937"/>
                  </a:lnTo>
                  <a:lnTo>
                    <a:pt x="27" y="3298"/>
                  </a:lnTo>
                  <a:lnTo>
                    <a:pt x="1" y="3684"/>
                  </a:lnTo>
                  <a:lnTo>
                    <a:pt x="27" y="4045"/>
                  </a:lnTo>
                  <a:lnTo>
                    <a:pt x="78" y="4406"/>
                  </a:lnTo>
                  <a:lnTo>
                    <a:pt x="156" y="4766"/>
                  </a:lnTo>
                  <a:lnTo>
                    <a:pt x="284" y="5101"/>
                  </a:lnTo>
                  <a:lnTo>
                    <a:pt x="439" y="5436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3" y="6261"/>
                  </a:lnTo>
                  <a:lnTo>
                    <a:pt x="1341" y="6518"/>
                  </a:lnTo>
                  <a:lnTo>
                    <a:pt x="1624" y="6725"/>
                  </a:lnTo>
                  <a:lnTo>
                    <a:pt x="1908" y="6905"/>
                  </a:lnTo>
                  <a:lnTo>
                    <a:pt x="2242" y="7059"/>
                  </a:lnTo>
                  <a:lnTo>
                    <a:pt x="2577" y="7188"/>
                  </a:lnTo>
                  <a:lnTo>
                    <a:pt x="2938" y="7266"/>
                  </a:lnTo>
                  <a:lnTo>
                    <a:pt x="3299" y="7317"/>
                  </a:lnTo>
                  <a:lnTo>
                    <a:pt x="3659" y="7343"/>
                  </a:lnTo>
                  <a:lnTo>
                    <a:pt x="4046" y="7317"/>
                  </a:lnTo>
                  <a:lnTo>
                    <a:pt x="4407" y="7266"/>
                  </a:lnTo>
                  <a:lnTo>
                    <a:pt x="4767" y="7188"/>
                  </a:lnTo>
                  <a:lnTo>
                    <a:pt x="5102" y="7059"/>
                  </a:lnTo>
                  <a:lnTo>
                    <a:pt x="5411" y="6905"/>
                  </a:lnTo>
                  <a:lnTo>
                    <a:pt x="5721" y="6725"/>
                  </a:lnTo>
                  <a:lnTo>
                    <a:pt x="6004" y="6518"/>
                  </a:lnTo>
                  <a:lnTo>
                    <a:pt x="6262" y="6261"/>
                  </a:lnTo>
                  <a:lnTo>
                    <a:pt x="6494" y="6003"/>
                  </a:lnTo>
                  <a:lnTo>
                    <a:pt x="6725" y="5720"/>
                  </a:lnTo>
                  <a:lnTo>
                    <a:pt x="6906" y="5436"/>
                  </a:lnTo>
                  <a:lnTo>
                    <a:pt x="7060" y="5101"/>
                  </a:lnTo>
                  <a:lnTo>
                    <a:pt x="7163" y="4766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4" y="3684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6" y="1932"/>
                  </a:lnTo>
                  <a:lnTo>
                    <a:pt x="6725" y="1623"/>
                  </a:lnTo>
                  <a:lnTo>
                    <a:pt x="6494" y="1340"/>
                  </a:lnTo>
                  <a:lnTo>
                    <a:pt x="6262" y="1082"/>
                  </a:lnTo>
                  <a:lnTo>
                    <a:pt x="6004" y="850"/>
                  </a:lnTo>
                  <a:lnTo>
                    <a:pt x="5721" y="644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80"/>
                  </a:lnTo>
                  <a:lnTo>
                    <a:pt x="4407" y="77"/>
                  </a:lnTo>
                  <a:lnTo>
                    <a:pt x="4046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0"/>
            <p:cNvSpPr/>
            <p:nvPr/>
          </p:nvSpPr>
          <p:spPr>
            <a:xfrm>
              <a:off x="4135575" y="36056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45" y="52"/>
                  </a:lnTo>
                  <a:lnTo>
                    <a:pt x="593" y="130"/>
                  </a:lnTo>
                  <a:lnTo>
                    <a:pt x="593" y="207"/>
                  </a:lnTo>
                  <a:lnTo>
                    <a:pt x="593" y="310"/>
                  </a:lnTo>
                  <a:lnTo>
                    <a:pt x="465" y="362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4" y="722"/>
                  </a:lnTo>
                  <a:lnTo>
                    <a:pt x="27" y="825"/>
                  </a:lnTo>
                  <a:lnTo>
                    <a:pt x="1" y="954"/>
                  </a:lnTo>
                  <a:lnTo>
                    <a:pt x="1" y="1109"/>
                  </a:lnTo>
                  <a:lnTo>
                    <a:pt x="1" y="1263"/>
                  </a:lnTo>
                  <a:lnTo>
                    <a:pt x="52" y="1418"/>
                  </a:lnTo>
                  <a:lnTo>
                    <a:pt x="130" y="1547"/>
                  </a:lnTo>
                  <a:lnTo>
                    <a:pt x="233" y="1676"/>
                  </a:lnTo>
                  <a:lnTo>
                    <a:pt x="361" y="1779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799" y="1907"/>
                  </a:lnTo>
                  <a:lnTo>
                    <a:pt x="954" y="1933"/>
                  </a:lnTo>
                  <a:lnTo>
                    <a:pt x="1057" y="2036"/>
                  </a:lnTo>
                  <a:lnTo>
                    <a:pt x="1160" y="2139"/>
                  </a:lnTo>
                  <a:lnTo>
                    <a:pt x="1186" y="2294"/>
                  </a:lnTo>
                  <a:lnTo>
                    <a:pt x="1160" y="2423"/>
                  </a:lnTo>
                  <a:lnTo>
                    <a:pt x="1057" y="2552"/>
                  </a:lnTo>
                  <a:lnTo>
                    <a:pt x="954" y="2629"/>
                  </a:lnTo>
                  <a:lnTo>
                    <a:pt x="799" y="2655"/>
                  </a:lnTo>
                  <a:lnTo>
                    <a:pt x="671" y="2629"/>
                  </a:lnTo>
                  <a:lnTo>
                    <a:pt x="542" y="2552"/>
                  </a:lnTo>
                  <a:lnTo>
                    <a:pt x="465" y="2423"/>
                  </a:lnTo>
                  <a:lnTo>
                    <a:pt x="439" y="2294"/>
                  </a:lnTo>
                  <a:lnTo>
                    <a:pt x="413" y="2191"/>
                  </a:lnTo>
                  <a:lnTo>
                    <a:pt x="387" y="2139"/>
                  </a:lnTo>
                  <a:lnTo>
                    <a:pt x="310" y="2088"/>
                  </a:lnTo>
                  <a:lnTo>
                    <a:pt x="207" y="2062"/>
                  </a:lnTo>
                  <a:lnTo>
                    <a:pt x="130" y="2088"/>
                  </a:lnTo>
                  <a:lnTo>
                    <a:pt x="52" y="2139"/>
                  </a:lnTo>
                  <a:lnTo>
                    <a:pt x="1" y="2191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27" y="2552"/>
                  </a:lnTo>
                  <a:lnTo>
                    <a:pt x="104" y="2680"/>
                  </a:lnTo>
                  <a:lnTo>
                    <a:pt x="155" y="2783"/>
                  </a:lnTo>
                  <a:lnTo>
                    <a:pt x="258" y="2887"/>
                  </a:lnTo>
                  <a:lnTo>
                    <a:pt x="361" y="2964"/>
                  </a:lnTo>
                  <a:lnTo>
                    <a:pt x="465" y="3015"/>
                  </a:lnTo>
                  <a:lnTo>
                    <a:pt x="593" y="3067"/>
                  </a:lnTo>
                  <a:lnTo>
                    <a:pt x="593" y="3170"/>
                  </a:lnTo>
                  <a:lnTo>
                    <a:pt x="593" y="3247"/>
                  </a:lnTo>
                  <a:lnTo>
                    <a:pt x="645" y="3324"/>
                  </a:lnTo>
                  <a:lnTo>
                    <a:pt x="722" y="3376"/>
                  </a:lnTo>
                  <a:lnTo>
                    <a:pt x="799" y="3402"/>
                  </a:lnTo>
                  <a:lnTo>
                    <a:pt x="903" y="3376"/>
                  </a:lnTo>
                  <a:lnTo>
                    <a:pt x="954" y="3324"/>
                  </a:lnTo>
                  <a:lnTo>
                    <a:pt x="1006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63" y="2964"/>
                  </a:lnTo>
                  <a:lnTo>
                    <a:pt x="1366" y="2887"/>
                  </a:lnTo>
                  <a:lnTo>
                    <a:pt x="1444" y="2783"/>
                  </a:lnTo>
                  <a:lnTo>
                    <a:pt x="1521" y="2680"/>
                  </a:lnTo>
                  <a:lnTo>
                    <a:pt x="1572" y="2552"/>
                  </a:lnTo>
                  <a:lnTo>
                    <a:pt x="1624" y="2423"/>
                  </a:lnTo>
                  <a:lnTo>
                    <a:pt x="1624" y="2294"/>
                  </a:lnTo>
                  <a:lnTo>
                    <a:pt x="1598" y="2114"/>
                  </a:lnTo>
                  <a:lnTo>
                    <a:pt x="1547" y="1959"/>
                  </a:lnTo>
                  <a:lnTo>
                    <a:pt x="1495" y="1830"/>
                  </a:lnTo>
                  <a:lnTo>
                    <a:pt x="1392" y="1701"/>
                  </a:lnTo>
                  <a:lnTo>
                    <a:pt x="1263" y="1598"/>
                  </a:lnTo>
                  <a:lnTo>
                    <a:pt x="1134" y="1547"/>
                  </a:lnTo>
                  <a:lnTo>
                    <a:pt x="980" y="1495"/>
                  </a:lnTo>
                  <a:lnTo>
                    <a:pt x="799" y="1469"/>
                  </a:lnTo>
                  <a:lnTo>
                    <a:pt x="671" y="1444"/>
                  </a:lnTo>
                  <a:lnTo>
                    <a:pt x="542" y="1366"/>
                  </a:lnTo>
                  <a:lnTo>
                    <a:pt x="465" y="1238"/>
                  </a:lnTo>
                  <a:lnTo>
                    <a:pt x="439" y="1109"/>
                  </a:lnTo>
                  <a:lnTo>
                    <a:pt x="465" y="954"/>
                  </a:lnTo>
                  <a:lnTo>
                    <a:pt x="542" y="851"/>
                  </a:lnTo>
                  <a:lnTo>
                    <a:pt x="671" y="774"/>
                  </a:lnTo>
                  <a:lnTo>
                    <a:pt x="799" y="722"/>
                  </a:lnTo>
                  <a:lnTo>
                    <a:pt x="954" y="774"/>
                  </a:lnTo>
                  <a:lnTo>
                    <a:pt x="1057" y="851"/>
                  </a:lnTo>
                  <a:lnTo>
                    <a:pt x="1160" y="954"/>
                  </a:lnTo>
                  <a:lnTo>
                    <a:pt x="1186" y="1109"/>
                  </a:lnTo>
                  <a:lnTo>
                    <a:pt x="1186" y="1186"/>
                  </a:lnTo>
                  <a:lnTo>
                    <a:pt x="1237" y="1263"/>
                  </a:lnTo>
                  <a:lnTo>
                    <a:pt x="1315" y="1315"/>
                  </a:lnTo>
                  <a:lnTo>
                    <a:pt x="1495" y="1315"/>
                  </a:lnTo>
                  <a:lnTo>
                    <a:pt x="1547" y="1263"/>
                  </a:lnTo>
                  <a:lnTo>
                    <a:pt x="1598" y="1186"/>
                  </a:lnTo>
                  <a:lnTo>
                    <a:pt x="1624" y="1109"/>
                  </a:lnTo>
                  <a:lnTo>
                    <a:pt x="1624" y="954"/>
                  </a:lnTo>
                  <a:lnTo>
                    <a:pt x="1572" y="825"/>
                  </a:lnTo>
                  <a:lnTo>
                    <a:pt x="1521" y="722"/>
                  </a:lnTo>
                  <a:lnTo>
                    <a:pt x="1444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06" y="130"/>
                  </a:lnTo>
                  <a:lnTo>
                    <a:pt x="954" y="52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0"/>
            <p:cNvSpPr/>
            <p:nvPr/>
          </p:nvSpPr>
          <p:spPr>
            <a:xfrm>
              <a:off x="3941075" y="3556025"/>
              <a:ext cx="109500" cy="146875"/>
            </a:xfrm>
            <a:custGeom>
              <a:rect b="b" l="l" r="r" t="t"/>
              <a:pathLst>
                <a:path extrusionOk="0" h="5875" w="4380">
                  <a:moveTo>
                    <a:pt x="1443" y="0"/>
                  </a:moveTo>
                  <a:lnTo>
                    <a:pt x="1340" y="26"/>
                  </a:lnTo>
                  <a:lnTo>
                    <a:pt x="1262" y="52"/>
                  </a:lnTo>
                  <a:lnTo>
                    <a:pt x="1185" y="77"/>
                  </a:lnTo>
                  <a:lnTo>
                    <a:pt x="1108" y="129"/>
                  </a:lnTo>
                  <a:lnTo>
                    <a:pt x="1056" y="206"/>
                  </a:lnTo>
                  <a:lnTo>
                    <a:pt x="1005" y="284"/>
                  </a:lnTo>
                  <a:lnTo>
                    <a:pt x="979" y="387"/>
                  </a:lnTo>
                  <a:lnTo>
                    <a:pt x="979" y="464"/>
                  </a:lnTo>
                  <a:lnTo>
                    <a:pt x="979" y="799"/>
                  </a:lnTo>
                  <a:lnTo>
                    <a:pt x="979" y="876"/>
                  </a:lnTo>
                  <a:lnTo>
                    <a:pt x="1031" y="953"/>
                  </a:lnTo>
                  <a:lnTo>
                    <a:pt x="1108" y="1005"/>
                  </a:lnTo>
                  <a:lnTo>
                    <a:pt x="1288" y="1005"/>
                  </a:lnTo>
                  <a:lnTo>
                    <a:pt x="1366" y="953"/>
                  </a:lnTo>
                  <a:lnTo>
                    <a:pt x="1391" y="876"/>
                  </a:lnTo>
                  <a:lnTo>
                    <a:pt x="1417" y="799"/>
                  </a:lnTo>
                  <a:lnTo>
                    <a:pt x="1417" y="464"/>
                  </a:lnTo>
                  <a:lnTo>
                    <a:pt x="1443" y="438"/>
                  </a:lnTo>
                  <a:lnTo>
                    <a:pt x="2911" y="438"/>
                  </a:lnTo>
                  <a:lnTo>
                    <a:pt x="2937" y="464"/>
                  </a:lnTo>
                  <a:lnTo>
                    <a:pt x="2937" y="3427"/>
                  </a:lnTo>
                  <a:lnTo>
                    <a:pt x="2963" y="3556"/>
                  </a:lnTo>
                  <a:lnTo>
                    <a:pt x="3040" y="3659"/>
                  </a:lnTo>
                  <a:lnTo>
                    <a:pt x="3169" y="3736"/>
                  </a:lnTo>
                  <a:lnTo>
                    <a:pt x="3298" y="3762"/>
                  </a:lnTo>
                  <a:lnTo>
                    <a:pt x="3813" y="3762"/>
                  </a:lnTo>
                  <a:lnTo>
                    <a:pt x="2190" y="5385"/>
                  </a:lnTo>
                  <a:lnTo>
                    <a:pt x="567" y="3762"/>
                  </a:lnTo>
                  <a:lnTo>
                    <a:pt x="1082" y="3762"/>
                  </a:lnTo>
                  <a:lnTo>
                    <a:pt x="1211" y="3736"/>
                  </a:lnTo>
                  <a:lnTo>
                    <a:pt x="1314" y="3659"/>
                  </a:lnTo>
                  <a:lnTo>
                    <a:pt x="1391" y="3556"/>
                  </a:lnTo>
                  <a:lnTo>
                    <a:pt x="1417" y="3427"/>
                  </a:lnTo>
                  <a:lnTo>
                    <a:pt x="1417" y="1675"/>
                  </a:lnTo>
                  <a:lnTo>
                    <a:pt x="1391" y="1597"/>
                  </a:lnTo>
                  <a:lnTo>
                    <a:pt x="1366" y="1520"/>
                  </a:lnTo>
                  <a:lnTo>
                    <a:pt x="1288" y="1469"/>
                  </a:lnTo>
                  <a:lnTo>
                    <a:pt x="1108" y="1469"/>
                  </a:lnTo>
                  <a:lnTo>
                    <a:pt x="1031" y="1520"/>
                  </a:lnTo>
                  <a:lnTo>
                    <a:pt x="979" y="1597"/>
                  </a:lnTo>
                  <a:lnTo>
                    <a:pt x="979" y="1675"/>
                  </a:lnTo>
                  <a:lnTo>
                    <a:pt x="979" y="3324"/>
                  </a:lnTo>
                  <a:lnTo>
                    <a:pt x="232" y="3324"/>
                  </a:lnTo>
                  <a:lnTo>
                    <a:pt x="155" y="3375"/>
                  </a:lnTo>
                  <a:lnTo>
                    <a:pt x="77" y="3452"/>
                  </a:lnTo>
                  <a:lnTo>
                    <a:pt x="26" y="3530"/>
                  </a:lnTo>
                  <a:lnTo>
                    <a:pt x="0" y="3633"/>
                  </a:lnTo>
                  <a:lnTo>
                    <a:pt x="0" y="3736"/>
                  </a:lnTo>
                  <a:lnTo>
                    <a:pt x="26" y="3839"/>
                  </a:lnTo>
                  <a:lnTo>
                    <a:pt x="103" y="3942"/>
                  </a:lnTo>
                  <a:lnTo>
                    <a:pt x="1932" y="5771"/>
                  </a:lnTo>
                  <a:lnTo>
                    <a:pt x="2035" y="5849"/>
                  </a:lnTo>
                  <a:lnTo>
                    <a:pt x="2190" y="5874"/>
                  </a:lnTo>
                  <a:lnTo>
                    <a:pt x="2319" y="5849"/>
                  </a:lnTo>
                  <a:lnTo>
                    <a:pt x="2448" y="5771"/>
                  </a:lnTo>
                  <a:lnTo>
                    <a:pt x="4277" y="3942"/>
                  </a:lnTo>
                  <a:lnTo>
                    <a:pt x="4328" y="3839"/>
                  </a:lnTo>
                  <a:lnTo>
                    <a:pt x="4380" y="3736"/>
                  </a:lnTo>
                  <a:lnTo>
                    <a:pt x="4380" y="3633"/>
                  </a:lnTo>
                  <a:lnTo>
                    <a:pt x="4354" y="3530"/>
                  </a:lnTo>
                  <a:lnTo>
                    <a:pt x="4303" y="3452"/>
                  </a:lnTo>
                  <a:lnTo>
                    <a:pt x="4225" y="3375"/>
                  </a:lnTo>
                  <a:lnTo>
                    <a:pt x="4122" y="3324"/>
                  </a:lnTo>
                  <a:lnTo>
                    <a:pt x="3401" y="3324"/>
                  </a:lnTo>
                  <a:lnTo>
                    <a:pt x="3401" y="464"/>
                  </a:lnTo>
                  <a:lnTo>
                    <a:pt x="3375" y="387"/>
                  </a:lnTo>
                  <a:lnTo>
                    <a:pt x="3349" y="284"/>
                  </a:lnTo>
                  <a:lnTo>
                    <a:pt x="3298" y="206"/>
                  </a:lnTo>
                  <a:lnTo>
                    <a:pt x="3246" y="129"/>
                  </a:lnTo>
                  <a:lnTo>
                    <a:pt x="3195" y="77"/>
                  </a:lnTo>
                  <a:lnTo>
                    <a:pt x="3092" y="52"/>
                  </a:lnTo>
                  <a:lnTo>
                    <a:pt x="3014" y="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1" name="Google Shape;1461;p10"/>
          <p:cNvGrpSpPr/>
          <p:nvPr/>
        </p:nvGrpSpPr>
        <p:grpSpPr>
          <a:xfrm>
            <a:off x="5455494" y="1703514"/>
            <a:ext cx="356200" cy="380675"/>
            <a:chOff x="4606425" y="3556025"/>
            <a:chExt cx="356200" cy="380675"/>
          </a:xfrm>
        </p:grpSpPr>
        <p:sp>
          <p:nvSpPr>
            <p:cNvPr id="1462" name="Google Shape;1462;p10"/>
            <p:cNvSpPr/>
            <p:nvPr/>
          </p:nvSpPr>
          <p:spPr>
            <a:xfrm>
              <a:off x="4606425" y="3642325"/>
              <a:ext cx="356200" cy="294375"/>
            </a:xfrm>
            <a:custGeom>
              <a:rect b="b" l="l" r="r" t="t"/>
              <a:pathLst>
                <a:path extrusionOk="0" h="11775" w="14248">
                  <a:moveTo>
                    <a:pt x="3942" y="9817"/>
                  </a:moveTo>
                  <a:lnTo>
                    <a:pt x="3942" y="10358"/>
                  </a:lnTo>
                  <a:lnTo>
                    <a:pt x="2422" y="10358"/>
                  </a:lnTo>
                  <a:lnTo>
                    <a:pt x="2422" y="9817"/>
                  </a:lnTo>
                  <a:close/>
                  <a:moveTo>
                    <a:pt x="6905" y="7833"/>
                  </a:moveTo>
                  <a:lnTo>
                    <a:pt x="6905" y="7859"/>
                  </a:lnTo>
                  <a:lnTo>
                    <a:pt x="6905" y="10358"/>
                  </a:lnTo>
                  <a:lnTo>
                    <a:pt x="5385" y="10358"/>
                  </a:lnTo>
                  <a:lnTo>
                    <a:pt x="5385" y="7859"/>
                  </a:lnTo>
                  <a:lnTo>
                    <a:pt x="5411" y="7833"/>
                  </a:lnTo>
                  <a:close/>
                  <a:moveTo>
                    <a:pt x="9868" y="5875"/>
                  </a:moveTo>
                  <a:lnTo>
                    <a:pt x="9868" y="10358"/>
                  </a:lnTo>
                  <a:lnTo>
                    <a:pt x="8348" y="10358"/>
                  </a:lnTo>
                  <a:lnTo>
                    <a:pt x="8348" y="5875"/>
                  </a:lnTo>
                  <a:close/>
                  <a:moveTo>
                    <a:pt x="12805" y="3891"/>
                  </a:moveTo>
                  <a:lnTo>
                    <a:pt x="12831" y="3917"/>
                  </a:lnTo>
                  <a:lnTo>
                    <a:pt x="12831" y="10358"/>
                  </a:lnTo>
                  <a:lnTo>
                    <a:pt x="11285" y="10358"/>
                  </a:lnTo>
                  <a:lnTo>
                    <a:pt x="11285" y="3917"/>
                  </a:lnTo>
                  <a:lnTo>
                    <a:pt x="11311" y="3891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6" y="78"/>
                  </a:lnTo>
                  <a:lnTo>
                    <a:pt x="155" y="129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0" y="464"/>
                  </a:lnTo>
                  <a:lnTo>
                    <a:pt x="0" y="954"/>
                  </a:lnTo>
                  <a:lnTo>
                    <a:pt x="26" y="1057"/>
                  </a:lnTo>
                  <a:lnTo>
                    <a:pt x="78" y="1108"/>
                  </a:lnTo>
                  <a:lnTo>
                    <a:pt x="155" y="1160"/>
                  </a:lnTo>
                  <a:lnTo>
                    <a:pt x="232" y="1186"/>
                  </a:lnTo>
                  <a:lnTo>
                    <a:pt x="310" y="1160"/>
                  </a:lnTo>
                  <a:lnTo>
                    <a:pt x="387" y="1108"/>
                  </a:lnTo>
                  <a:lnTo>
                    <a:pt x="438" y="1057"/>
                  </a:lnTo>
                  <a:lnTo>
                    <a:pt x="464" y="954"/>
                  </a:lnTo>
                  <a:lnTo>
                    <a:pt x="464" y="464"/>
                  </a:lnTo>
                  <a:lnTo>
                    <a:pt x="490" y="438"/>
                  </a:lnTo>
                  <a:lnTo>
                    <a:pt x="979" y="438"/>
                  </a:lnTo>
                  <a:lnTo>
                    <a:pt x="1005" y="464"/>
                  </a:lnTo>
                  <a:lnTo>
                    <a:pt x="1005" y="10332"/>
                  </a:lnTo>
                  <a:lnTo>
                    <a:pt x="1005" y="10409"/>
                  </a:lnTo>
                  <a:lnTo>
                    <a:pt x="1031" y="10512"/>
                  </a:lnTo>
                  <a:lnTo>
                    <a:pt x="1082" y="10590"/>
                  </a:lnTo>
                  <a:lnTo>
                    <a:pt x="1134" y="10667"/>
                  </a:lnTo>
                  <a:lnTo>
                    <a:pt x="1211" y="10718"/>
                  </a:lnTo>
                  <a:lnTo>
                    <a:pt x="1289" y="10770"/>
                  </a:lnTo>
                  <a:lnTo>
                    <a:pt x="1366" y="10796"/>
                  </a:lnTo>
                  <a:lnTo>
                    <a:pt x="13784" y="10796"/>
                  </a:lnTo>
                  <a:lnTo>
                    <a:pt x="13810" y="10821"/>
                  </a:lnTo>
                  <a:lnTo>
                    <a:pt x="13810" y="11311"/>
                  </a:lnTo>
                  <a:lnTo>
                    <a:pt x="13784" y="11337"/>
                  </a:lnTo>
                  <a:lnTo>
                    <a:pt x="722" y="11337"/>
                  </a:lnTo>
                  <a:lnTo>
                    <a:pt x="619" y="11311"/>
                  </a:lnTo>
                  <a:lnTo>
                    <a:pt x="541" y="11259"/>
                  </a:lnTo>
                  <a:lnTo>
                    <a:pt x="490" y="11182"/>
                  </a:lnTo>
                  <a:lnTo>
                    <a:pt x="464" y="11053"/>
                  </a:lnTo>
                  <a:lnTo>
                    <a:pt x="464" y="1855"/>
                  </a:lnTo>
                  <a:lnTo>
                    <a:pt x="438" y="1778"/>
                  </a:lnTo>
                  <a:lnTo>
                    <a:pt x="387" y="1701"/>
                  </a:lnTo>
                  <a:lnTo>
                    <a:pt x="310" y="1649"/>
                  </a:lnTo>
                  <a:lnTo>
                    <a:pt x="232" y="1624"/>
                  </a:lnTo>
                  <a:lnTo>
                    <a:pt x="155" y="1649"/>
                  </a:lnTo>
                  <a:lnTo>
                    <a:pt x="78" y="1701"/>
                  </a:lnTo>
                  <a:lnTo>
                    <a:pt x="26" y="1778"/>
                  </a:lnTo>
                  <a:lnTo>
                    <a:pt x="0" y="1855"/>
                  </a:lnTo>
                  <a:lnTo>
                    <a:pt x="0" y="11053"/>
                  </a:lnTo>
                  <a:lnTo>
                    <a:pt x="26" y="11208"/>
                  </a:lnTo>
                  <a:lnTo>
                    <a:pt x="78" y="11337"/>
                  </a:lnTo>
                  <a:lnTo>
                    <a:pt x="129" y="11465"/>
                  </a:lnTo>
                  <a:lnTo>
                    <a:pt x="232" y="11569"/>
                  </a:lnTo>
                  <a:lnTo>
                    <a:pt x="335" y="11672"/>
                  </a:lnTo>
                  <a:lnTo>
                    <a:pt x="438" y="11723"/>
                  </a:lnTo>
                  <a:lnTo>
                    <a:pt x="593" y="11775"/>
                  </a:lnTo>
                  <a:lnTo>
                    <a:pt x="13887" y="11775"/>
                  </a:lnTo>
                  <a:lnTo>
                    <a:pt x="13965" y="11749"/>
                  </a:lnTo>
                  <a:lnTo>
                    <a:pt x="14042" y="11697"/>
                  </a:lnTo>
                  <a:lnTo>
                    <a:pt x="14119" y="11646"/>
                  </a:lnTo>
                  <a:lnTo>
                    <a:pt x="14171" y="11569"/>
                  </a:lnTo>
                  <a:lnTo>
                    <a:pt x="14222" y="11491"/>
                  </a:lnTo>
                  <a:lnTo>
                    <a:pt x="14248" y="11414"/>
                  </a:lnTo>
                  <a:lnTo>
                    <a:pt x="14248" y="11311"/>
                  </a:lnTo>
                  <a:lnTo>
                    <a:pt x="14248" y="10821"/>
                  </a:lnTo>
                  <a:lnTo>
                    <a:pt x="14248" y="10718"/>
                  </a:lnTo>
                  <a:lnTo>
                    <a:pt x="14222" y="10641"/>
                  </a:lnTo>
                  <a:lnTo>
                    <a:pt x="14171" y="10564"/>
                  </a:lnTo>
                  <a:lnTo>
                    <a:pt x="14119" y="10486"/>
                  </a:lnTo>
                  <a:lnTo>
                    <a:pt x="14042" y="10435"/>
                  </a:lnTo>
                  <a:lnTo>
                    <a:pt x="13965" y="10383"/>
                  </a:lnTo>
                  <a:lnTo>
                    <a:pt x="13887" y="10358"/>
                  </a:lnTo>
                  <a:lnTo>
                    <a:pt x="13269" y="10358"/>
                  </a:lnTo>
                  <a:lnTo>
                    <a:pt x="13269" y="3917"/>
                  </a:lnTo>
                  <a:lnTo>
                    <a:pt x="13269" y="3814"/>
                  </a:lnTo>
                  <a:lnTo>
                    <a:pt x="13243" y="3736"/>
                  </a:lnTo>
                  <a:lnTo>
                    <a:pt x="13192" y="3659"/>
                  </a:lnTo>
                  <a:lnTo>
                    <a:pt x="13140" y="3582"/>
                  </a:lnTo>
                  <a:lnTo>
                    <a:pt x="13063" y="3530"/>
                  </a:lnTo>
                  <a:lnTo>
                    <a:pt x="12985" y="3479"/>
                  </a:lnTo>
                  <a:lnTo>
                    <a:pt x="12908" y="3453"/>
                  </a:lnTo>
                  <a:lnTo>
                    <a:pt x="11208" y="3453"/>
                  </a:lnTo>
                  <a:lnTo>
                    <a:pt x="11130" y="3479"/>
                  </a:lnTo>
                  <a:lnTo>
                    <a:pt x="11053" y="3530"/>
                  </a:lnTo>
                  <a:lnTo>
                    <a:pt x="10976" y="3582"/>
                  </a:lnTo>
                  <a:lnTo>
                    <a:pt x="10924" y="3659"/>
                  </a:lnTo>
                  <a:lnTo>
                    <a:pt x="10899" y="3736"/>
                  </a:lnTo>
                  <a:lnTo>
                    <a:pt x="10873" y="3814"/>
                  </a:lnTo>
                  <a:lnTo>
                    <a:pt x="10847" y="3917"/>
                  </a:lnTo>
                  <a:lnTo>
                    <a:pt x="10847" y="10358"/>
                  </a:lnTo>
                  <a:lnTo>
                    <a:pt x="10306" y="10358"/>
                  </a:lnTo>
                  <a:lnTo>
                    <a:pt x="10306" y="5875"/>
                  </a:lnTo>
                  <a:lnTo>
                    <a:pt x="10306" y="5797"/>
                  </a:lnTo>
                  <a:lnTo>
                    <a:pt x="10280" y="5694"/>
                  </a:lnTo>
                  <a:lnTo>
                    <a:pt x="10229" y="5617"/>
                  </a:lnTo>
                  <a:lnTo>
                    <a:pt x="10177" y="5566"/>
                  </a:lnTo>
                  <a:lnTo>
                    <a:pt x="10100" y="5488"/>
                  </a:lnTo>
                  <a:lnTo>
                    <a:pt x="10023" y="5462"/>
                  </a:lnTo>
                  <a:lnTo>
                    <a:pt x="9945" y="5437"/>
                  </a:lnTo>
                  <a:lnTo>
                    <a:pt x="9842" y="5411"/>
                  </a:lnTo>
                  <a:lnTo>
                    <a:pt x="8348" y="5411"/>
                  </a:lnTo>
                  <a:lnTo>
                    <a:pt x="8271" y="5437"/>
                  </a:lnTo>
                  <a:lnTo>
                    <a:pt x="8168" y="5462"/>
                  </a:lnTo>
                  <a:lnTo>
                    <a:pt x="8090" y="5488"/>
                  </a:lnTo>
                  <a:lnTo>
                    <a:pt x="8039" y="5566"/>
                  </a:lnTo>
                  <a:lnTo>
                    <a:pt x="7961" y="5617"/>
                  </a:lnTo>
                  <a:lnTo>
                    <a:pt x="7936" y="5694"/>
                  </a:lnTo>
                  <a:lnTo>
                    <a:pt x="7910" y="5797"/>
                  </a:lnTo>
                  <a:lnTo>
                    <a:pt x="7884" y="5875"/>
                  </a:lnTo>
                  <a:lnTo>
                    <a:pt x="7884" y="10358"/>
                  </a:lnTo>
                  <a:lnTo>
                    <a:pt x="7343" y="10358"/>
                  </a:lnTo>
                  <a:lnTo>
                    <a:pt x="7343" y="7859"/>
                  </a:lnTo>
                  <a:lnTo>
                    <a:pt x="7343" y="7755"/>
                  </a:lnTo>
                  <a:lnTo>
                    <a:pt x="7317" y="7678"/>
                  </a:lnTo>
                  <a:lnTo>
                    <a:pt x="7266" y="7601"/>
                  </a:lnTo>
                  <a:lnTo>
                    <a:pt x="7214" y="7524"/>
                  </a:lnTo>
                  <a:lnTo>
                    <a:pt x="7163" y="7472"/>
                  </a:lnTo>
                  <a:lnTo>
                    <a:pt x="7085" y="7421"/>
                  </a:lnTo>
                  <a:lnTo>
                    <a:pt x="6982" y="7395"/>
                  </a:lnTo>
                  <a:lnTo>
                    <a:pt x="5308" y="7395"/>
                  </a:lnTo>
                  <a:lnTo>
                    <a:pt x="5230" y="7421"/>
                  </a:lnTo>
                  <a:lnTo>
                    <a:pt x="5153" y="7472"/>
                  </a:lnTo>
                  <a:lnTo>
                    <a:pt x="5076" y="7524"/>
                  </a:lnTo>
                  <a:lnTo>
                    <a:pt x="5024" y="7601"/>
                  </a:lnTo>
                  <a:lnTo>
                    <a:pt x="4973" y="7678"/>
                  </a:lnTo>
                  <a:lnTo>
                    <a:pt x="4947" y="7755"/>
                  </a:lnTo>
                  <a:lnTo>
                    <a:pt x="4947" y="7859"/>
                  </a:lnTo>
                  <a:lnTo>
                    <a:pt x="4947" y="10358"/>
                  </a:lnTo>
                  <a:lnTo>
                    <a:pt x="4406" y="10358"/>
                  </a:lnTo>
                  <a:lnTo>
                    <a:pt x="4406" y="9817"/>
                  </a:lnTo>
                  <a:lnTo>
                    <a:pt x="4380" y="9739"/>
                  </a:lnTo>
                  <a:lnTo>
                    <a:pt x="4354" y="9636"/>
                  </a:lnTo>
                  <a:lnTo>
                    <a:pt x="4329" y="9559"/>
                  </a:lnTo>
                  <a:lnTo>
                    <a:pt x="4251" y="9507"/>
                  </a:lnTo>
                  <a:lnTo>
                    <a:pt x="4200" y="9430"/>
                  </a:lnTo>
                  <a:lnTo>
                    <a:pt x="4123" y="9404"/>
                  </a:lnTo>
                  <a:lnTo>
                    <a:pt x="4020" y="9379"/>
                  </a:lnTo>
                  <a:lnTo>
                    <a:pt x="3942" y="9353"/>
                  </a:lnTo>
                  <a:lnTo>
                    <a:pt x="2448" y="9353"/>
                  </a:lnTo>
                  <a:lnTo>
                    <a:pt x="2345" y="9379"/>
                  </a:lnTo>
                  <a:lnTo>
                    <a:pt x="2268" y="9404"/>
                  </a:lnTo>
                  <a:lnTo>
                    <a:pt x="2190" y="9430"/>
                  </a:lnTo>
                  <a:lnTo>
                    <a:pt x="2113" y="9507"/>
                  </a:lnTo>
                  <a:lnTo>
                    <a:pt x="2061" y="9559"/>
                  </a:lnTo>
                  <a:lnTo>
                    <a:pt x="2010" y="9636"/>
                  </a:lnTo>
                  <a:lnTo>
                    <a:pt x="1984" y="9739"/>
                  </a:lnTo>
                  <a:lnTo>
                    <a:pt x="1984" y="9817"/>
                  </a:lnTo>
                  <a:lnTo>
                    <a:pt x="1984" y="10358"/>
                  </a:lnTo>
                  <a:lnTo>
                    <a:pt x="1469" y="10358"/>
                  </a:lnTo>
                  <a:lnTo>
                    <a:pt x="1443" y="10332"/>
                  </a:lnTo>
                  <a:lnTo>
                    <a:pt x="1443" y="464"/>
                  </a:lnTo>
                  <a:lnTo>
                    <a:pt x="1443" y="387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4" y="129"/>
                  </a:lnTo>
                  <a:lnTo>
                    <a:pt x="1237" y="78"/>
                  </a:lnTo>
                  <a:lnTo>
                    <a:pt x="1160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0"/>
            <p:cNvSpPr/>
            <p:nvPr/>
          </p:nvSpPr>
          <p:spPr>
            <a:xfrm>
              <a:off x="4656025" y="3556025"/>
              <a:ext cx="183575" cy="183575"/>
            </a:xfrm>
            <a:custGeom>
              <a:rect b="b" l="l" r="r" t="t"/>
              <a:pathLst>
                <a:path extrusionOk="0" h="7343" w="7343">
                  <a:moveTo>
                    <a:pt x="3453" y="464"/>
                  </a:moveTo>
                  <a:lnTo>
                    <a:pt x="3453" y="1005"/>
                  </a:lnTo>
                  <a:lnTo>
                    <a:pt x="3221" y="1031"/>
                  </a:lnTo>
                  <a:lnTo>
                    <a:pt x="3015" y="1056"/>
                  </a:lnTo>
                  <a:lnTo>
                    <a:pt x="2834" y="1134"/>
                  </a:lnTo>
                  <a:lnTo>
                    <a:pt x="2628" y="1211"/>
                  </a:lnTo>
                  <a:lnTo>
                    <a:pt x="2448" y="1288"/>
                  </a:lnTo>
                  <a:lnTo>
                    <a:pt x="2267" y="1391"/>
                  </a:lnTo>
                  <a:lnTo>
                    <a:pt x="2087" y="1494"/>
                  </a:lnTo>
                  <a:lnTo>
                    <a:pt x="1933" y="1623"/>
                  </a:lnTo>
                  <a:lnTo>
                    <a:pt x="1546" y="1237"/>
                  </a:lnTo>
                  <a:lnTo>
                    <a:pt x="1752" y="1082"/>
                  </a:lnTo>
                  <a:lnTo>
                    <a:pt x="1958" y="928"/>
                  </a:lnTo>
                  <a:lnTo>
                    <a:pt x="2190" y="799"/>
                  </a:lnTo>
                  <a:lnTo>
                    <a:pt x="2422" y="696"/>
                  </a:lnTo>
                  <a:lnTo>
                    <a:pt x="2654" y="618"/>
                  </a:lnTo>
                  <a:lnTo>
                    <a:pt x="2912" y="541"/>
                  </a:lnTo>
                  <a:lnTo>
                    <a:pt x="3169" y="490"/>
                  </a:lnTo>
                  <a:lnTo>
                    <a:pt x="3453" y="464"/>
                  </a:lnTo>
                  <a:close/>
                  <a:moveTo>
                    <a:pt x="3891" y="464"/>
                  </a:moveTo>
                  <a:lnTo>
                    <a:pt x="4148" y="490"/>
                  </a:lnTo>
                  <a:lnTo>
                    <a:pt x="4432" y="541"/>
                  </a:lnTo>
                  <a:lnTo>
                    <a:pt x="4664" y="618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2"/>
                  </a:lnTo>
                  <a:lnTo>
                    <a:pt x="5797" y="1237"/>
                  </a:lnTo>
                  <a:lnTo>
                    <a:pt x="5411" y="1623"/>
                  </a:lnTo>
                  <a:lnTo>
                    <a:pt x="5256" y="1494"/>
                  </a:lnTo>
                  <a:lnTo>
                    <a:pt x="5076" y="1391"/>
                  </a:lnTo>
                  <a:lnTo>
                    <a:pt x="4895" y="1288"/>
                  </a:lnTo>
                  <a:lnTo>
                    <a:pt x="4715" y="1211"/>
                  </a:lnTo>
                  <a:lnTo>
                    <a:pt x="4509" y="1134"/>
                  </a:lnTo>
                  <a:lnTo>
                    <a:pt x="4303" y="1056"/>
                  </a:lnTo>
                  <a:lnTo>
                    <a:pt x="4097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7" y="1572"/>
                  </a:moveTo>
                  <a:lnTo>
                    <a:pt x="1623" y="1932"/>
                  </a:lnTo>
                  <a:lnTo>
                    <a:pt x="1495" y="2113"/>
                  </a:lnTo>
                  <a:lnTo>
                    <a:pt x="1391" y="2267"/>
                  </a:lnTo>
                  <a:lnTo>
                    <a:pt x="1288" y="2448"/>
                  </a:lnTo>
                  <a:lnTo>
                    <a:pt x="1185" y="2628"/>
                  </a:lnTo>
                  <a:lnTo>
                    <a:pt x="1108" y="2834"/>
                  </a:lnTo>
                  <a:lnTo>
                    <a:pt x="1057" y="3040"/>
                  </a:lnTo>
                  <a:lnTo>
                    <a:pt x="1005" y="3246"/>
                  </a:lnTo>
                  <a:lnTo>
                    <a:pt x="979" y="3452"/>
                  </a:lnTo>
                  <a:lnTo>
                    <a:pt x="438" y="3452"/>
                  </a:lnTo>
                  <a:lnTo>
                    <a:pt x="490" y="3195"/>
                  </a:lnTo>
                  <a:lnTo>
                    <a:pt x="541" y="2937"/>
                  </a:lnTo>
                  <a:lnTo>
                    <a:pt x="593" y="2680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8"/>
                  </a:lnTo>
                  <a:lnTo>
                    <a:pt x="1082" y="1752"/>
                  </a:lnTo>
                  <a:lnTo>
                    <a:pt x="1237" y="1572"/>
                  </a:lnTo>
                  <a:close/>
                  <a:moveTo>
                    <a:pt x="6106" y="1572"/>
                  </a:moveTo>
                  <a:lnTo>
                    <a:pt x="6261" y="1752"/>
                  </a:lnTo>
                  <a:lnTo>
                    <a:pt x="6415" y="1958"/>
                  </a:lnTo>
                  <a:lnTo>
                    <a:pt x="6544" y="2190"/>
                  </a:lnTo>
                  <a:lnTo>
                    <a:pt x="6647" y="2422"/>
                  </a:lnTo>
                  <a:lnTo>
                    <a:pt x="6725" y="2680"/>
                  </a:lnTo>
                  <a:lnTo>
                    <a:pt x="6802" y="2937"/>
                  </a:lnTo>
                  <a:lnTo>
                    <a:pt x="6853" y="3195"/>
                  </a:lnTo>
                  <a:lnTo>
                    <a:pt x="6879" y="3452"/>
                  </a:lnTo>
                  <a:lnTo>
                    <a:pt x="6338" y="3452"/>
                  </a:lnTo>
                  <a:lnTo>
                    <a:pt x="6312" y="3246"/>
                  </a:lnTo>
                  <a:lnTo>
                    <a:pt x="6287" y="3040"/>
                  </a:lnTo>
                  <a:lnTo>
                    <a:pt x="6209" y="2834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113"/>
                  </a:lnTo>
                  <a:lnTo>
                    <a:pt x="5720" y="1932"/>
                  </a:lnTo>
                  <a:lnTo>
                    <a:pt x="6106" y="1572"/>
                  </a:lnTo>
                  <a:close/>
                  <a:moveTo>
                    <a:pt x="979" y="3890"/>
                  </a:moveTo>
                  <a:lnTo>
                    <a:pt x="1005" y="4122"/>
                  </a:lnTo>
                  <a:lnTo>
                    <a:pt x="1057" y="4328"/>
                  </a:lnTo>
                  <a:lnTo>
                    <a:pt x="1108" y="4509"/>
                  </a:lnTo>
                  <a:lnTo>
                    <a:pt x="1185" y="4715"/>
                  </a:lnTo>
                  <a:lnTo>
                    <a:pt x="1288" y="4895"/>
                  </a:lnTo>
                  <a:lnTo>
                    <a:pt x="1391" y="5076"/>
                  </a:lnTo>
                  <a:lnTo>
                    <a:pt x="1495" y="5256"/>
                  </a:lnTo>
                  <a:lnTo>
                    <a:pt x="1623" y="5411"/>
                  </a:lnTo>
                  <a:lnTo>
                    <a:pt x="1237" y="5797"/>
                  </a:lnTo>
                  <a:lnTo>
                    <a:pt x="1082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89"/>
                  </a:lnTo>
                  <a:lnTo>
                    <a:pt x="541" y="4432"/>
                  </a:lnTo>
                  <a:lnTo>
                    <a:pt x="490" y="4174"/>
                  </a:lnTo>
                  <a:lnTo>
                    <a:pt x="438" y="3890"/>
                  </a:lnTo>
                  <a:close/>
                  <a:moveTo>
                    <a:pt x="6879" y="3890"/>
                  </a:moveTo>
                  <a:lnTo>
                    <a:pt x="6853" y="4174"/>
                  </a:lnTo>
                  <a:lnTo>
                    <a:pt x="6802" y="4432"/>
                  </a:lnTo>
                  <a:lnTo>
                    <a:pt x="6725" y="4689"/>
                  </a:lnTo>
                  <a:lnTo>
                    <a:pt x="6647" y="4921"/>
                  </a:lnTo>
                  <a:lnTo>
                    <a:pt x="6544" y="5153"/>
                  </a:lnTo>
                  <a:lnTo>
                    <a:pt x="6415" y="5385"/>
                  </a:lnTo>
                  <a:lnTo>
                    <a:pt x="6261" y="5591"/>
                  </a:lnTo>
                  <a:lnTo>
                    <a:pt x="6106" y="5797"/>
                  </a:lnTo>
                  <a:lnTo>
                    <a:pt x="5720" y="5411"/>
                  </a:lnTo>
                  <a:lnTo>
                    <a:pt x="5849" y="5256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58" y="4715"/>
                  </a:lnTo>
                  <a:lnTo>
                    <a:pt x="6209" y="4509"/>
                  </a:lnTo>
                  <a:lnTo>
                    <a:pt x="6287" y="4328"/>
                  </a:lnTo>
                  <a:lnTo>
                    <a:pt x="6312" y="4122"/>
                  </a:lnTo>
                  <a:lnTo>
                    <a:pt x="6338" y="3890"/>
                  </a:lnTo>
                  <a:close/>
                  <a:moveTo>
                    <a:pt x="3891" y="1443"/>
                  </a:moveTo>
                  <a:lnTo>
                    <a:pt x="4122" y="1469"/>
                  </a:lnTo>
                  <a:lnTo>
                    <a:pt x="4329" y="1546"/>
                  </a:lnTo>
                  <a:lnTo>
                    <a:pt x="4535" y="1623"/>
                  </a:lnTo>
                  <a:lnTo>
                    <a:pt x="4741" y="1701"/>
                  </a:lnTo>
                  <a:lnTo>
                    <a:pt x="4921" y="1829"/>
                  </a:lnTo>
                  <a:lnTo>
                    <a:pt x="5101" y="1958"/>
                  </a:lnTo>
                  <a:lnTo>
                    <a:pt x="5256" y="2087"/>
                  </a:lnTo>
                  <a:lnTo>
                    <a:pt x="5385" y="2242"/>
                  </a:lnTo>
                  <a:lnTo>
                    <a:pt x="5539" y="2422"/>
                  </a:lnTo>
                  <a:lnTo>
                    <a:pt x="5643" y="2602"/>
                  </a:lnTo>
                  <a:lnTo>
                    <a:pt x="5746" y="2808"/>
                  </a:lnTo>
                  <a:lnTo>
                    <a:pt x="5797" y="3014"/>
                  </a:lnTo>
                  <a:lnTo>
                    <a:pt x="5874" y="3221"/>
                  </a:lnTo>
                  <a:lnTo>
                    <a:pt x="5900" y="3452"/>
                  </a:lnTo>
                  <a:lnTo>
                    <a:pt x="5900" y="3684"/>
                  </a:lnTo>
                  <a:lnTo>
                    <a:pt x="5900" y="3916"/>
                  </a:lnTo>
                  <a:lnTo>
                    <a:pt x="5874" y="4122"/>
                  </a:lnTo>
                  <a:lnTo>
                    <a:pt x="5797" y="4354"/>
                  </a:lnTo>
                  <a:lnTo>
                    <a:pt x="5746" y="4560"/>
                  </a:lnTo>
                  <a:lnTo>
                    <a:pt x="5643" y="4741"/>
                  </a:lnTo>
                  <a:lnTo>
                    <a:pt x="5539" y="4921"/>
                  </a:lnTo>
                  <a:lnTo>
                    <a:pt x="5385" y="5101"/>
                  </a:lnTo>
                  <a:lnTo>
                    <a:pt x="5256" y="5256"/>
                  </a:lnTo>
                  <a:lnTo>
                    <a:pt x="5101" y="5411"/>
                  </a:lnTo>
                  <a:lnTo>
                    <a:pt x="4921" y="5539"/>
                  </a:lnTo>
                  <a:lnTo>
                    <a:pt x="4741" y="5642"/>
                  </a:lnTo>
                  <a:lnTo>
                    <a:pt x="4535" y="5745"/>
                  </a:lnTo>
                  <a:lnTo>
                    <a:pt x="4329" y="5823"/>
                  </a:lnTo>
                  <a:lnTo>
                    <a:pt x="4122" y="5874"/>
                  </a:lnTo>
                  <a:lnTo>
                    <a:pt x="3891" y="5900"/>
                  </a:lnTo>
                  <a:lnTo>
                    <a:pt x="3659" y="5926"/>
                  </a:lnTo>
                  <a:lnTo>
                    <a:pt x="3453" y="5900"/>
                  </a:lnTo>
                  <a:lnTo>
                    <a:pt x="3221" y="5874"/>
                  </a:lnTo>
                  <a:lnTo>
                    <a:pt x="3015" y="5823"/>
                  </a:lnTo>
                  <a:lnTo>
                    <a:pt x="2808" y="5745"/>
                  </a:lnTo>
                  <a:lnTo>
                    <a:pt x="2602" y="5642"/>
                  </a:lnTo>
                  <a:lnTo>
                    <a:pt x="2422" y="5539"/>
                  </a:lnTo>
                  <a:lnTo>
                    <a:pt x="2242" y="5411"/>
                  </a:lnTo>
                  <a:lnTo>
                    <a:pt x="2087" y="5256"/>
                  </a:lnTo>
                  <a:lnTo>
                    <a:pt x="1933" y="5101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60"/>
                  </a:lnTo>
                  <a:lnTo>
                    <a:pt x="1520" y="4354"/>
                  </a:lnTo>
                  <a:lnTo>
                    <a:pt x="1469" y="4122"/>
                  </a:lnTo>
                  <a:lnTo>
                    <a:pt x="1443" y="3916"/>
                  </a:lnTo>
                  <a:lnTo>
                    <a:pt x="1417" y="3684"/>
                  </a:lnTo>
                  <a:lnTo>
                    <a:pt x="1443" y="3452"/>
                  </a:lnTo>
                  <a:lnTo>
                    <a:pt x="1469" y="3221"/>
                  </a:lnTo>
                  <a:lnTo>
                    <a:pt x="1520" y="3014"/>
                  </a:lnTo>
                  <a:lnTo>
                    <a:pt x="1598" y="2808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7" y="2087"/>
                  </a:lnTo>
                  <a:lnTo>
                    <a:pt x="2242" y="1958"/>
                  </a:lnTo>
                  <a:lnTo>
                    <a:pt x="2422" y="1829"/>
                  </a:lnTo>
                  <a:lnTo>
                    <a:pt x="2602" y="1701"/>
                  </a:lnTo>
                  <a:lnTo>
                    <a:pt x="2808" y="1623"/>
                  </a:lnTo>
                  <a:lnTo>
                    <a:pt x="3015" y="1546"/>
                  </a:lnTo>
                  <a:lnTo>
                    <a:pt x="3221" y="1469"/>
                  </a:lnTo>
                  <a:lnTo>
                    <a:pt x="3453" y="1443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7" y="5977"/>
                  </a:lnTo>
                  <a:lnTo>
                    <a:pt x="2448" y="6055"/>
                  </a:lnTo>
                  <a:lnTo>
                    <a:pt x="2628" y="6158"/>
                  </a:lnTo>
                  <a:lnTo>
                    <a:pt x="2834" y="6235"/>
                  </a:lnTo>
                  <a:lnTo>
                    <a:pt x="3015" y="6287"/>
                  </a:lnTo>
                  <a:lnTo>
                    <a:pt x="3221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69" y="6853"/>
                  </a:lnTo>
                  <a:lnTo>
                    <a:pt x="2912" y="6802"/>
                  </a:lnTo>
                  <a:lnTo>
                    <a:pt x="2654" y="6750"/>
                  </a:lnTo>
                  <a:lnTo>
                    <a:pt x="2422" y="6647"/>
                  </a:lnTo>
                  <a:lnTo>
                    <a:pt x="2190" y="6544"/>
                  </a:lnTo>
                  <a:lnTo>
                    <a:pt x="1958" y="6415"/>
                  </a:lnTo>
                  <a:lnTo>
                    <a:pt x="1752" y="6261"/>
                  </a:lnTo>
                  <a:lnTo>
                    <a:pt x="1546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7" y="6106"/>
                  </a:lnTo>
                  <a:lnTo>
                    <a:pt x="5591" y="6261"/>
                  </a:lnTo>
                  <a:lnTo>
                    <a:pt x="5385" y="6415"/>
                  </a:lnTo>
                  <a:lnTo>
                    <a:pt x="5153" y="6544"/>
                  </a:lnTo>
                  <a:lnTo>
                    <a:pt x="4921" y="6647"/>
                  </a:lnTo>
                  <a:lnTo>
                    <a:pt x="4664" y="6750"/>
                  </a:lnTo>
                  <a:lnTo>
                    <a:pt x="4432" y="6802"/>
                  </a:lnTo>
                  <a:lnTo>
                    <a:pt x="4148" y="6853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097" y="6338"/>
                  </a:lnTo>
                  <a:lnTo>
                    <a:pt x="4303" y="6287"/>
                  </a:lnTo>
                  <a:lnTo>
                    <a:pt x="4509" y="6235"/>
                  </a:lnTo>
                  <a:lnTo>
                    <a:pt x="4715" y="6158"/>
                  </a:lnTo>
                  <a:lnTo>
                    <a:pt x="4895" y="6055"/>
                  </a:lnTo>
                  <a:lnTo>
                    <a:pt x="5076" y="5977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659" y="0"/>
                  </a:moveTo>
                  <a:lnTo>
                    <a:pt x="3298" y="26"/>
                  </a:lnTo>
                  <a:lnTo>
                    <a:pt x="2937" y="77"/>
                  </a:lnTo>
                  <a:lnTo>
                    <a:pt x="2577" y="180"/>
                  </a:lnTo>
                  <a:lnTo>
                    <a:pt x="2242" y="284"/>
                  </a:lnTo>
                  <a:lnTo>
                    <a:pt x="1933" y="438"/>
                  </a:lnTo>
                  <a:lnTo>
                    <a:pt x="1623" y="644"/>
                  </a:lnTo>
                  <a:lnTo>
                    <a:pt x="1340" y="850"/>
                  </a:lnTo>
                  <a:lnTo>
                    <a:pt x="1082" y="1082"/>
                  </a:lnTo>
                  <a:lnTo>
                    <a:pt x="825" y="1340"/>
                  </a:lnTo>
                  <a:lnTo>
                    <a:pt x="619" y="1623"/>
                  </a:lnTo>
                  <a:lnTo>
                    <a:pt x="438" y="1932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7" y="2937"/>
                  </a:lnTo>
                  <a:lnTo>
                    <a:pt x="26" y="3298"/>
                  </a:lnTo>
                  <a:lnTo>
                    <a:pt x="0" y="3684"/>
                  </a:lnTo>
                  <a:lnTo>
                    <a:pt x="26" y="4045"/>
                  </a:lnTo>
                  <a:lnTo>
                    <a:pt x="77" y="4406"/>
                  </a:lnTo>
                  <a:lnTo>
                    <a:pt x="155" y="4766"/>
                  </a:lnTo>
                  <a:lnTo>
                    <a:pt x="284" y="5101"/>
                  </a:lnTo>
                  <a:lnTo>
                    <a:pt x="438" y="5436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2" y="6261"/>
                  </a:lnTo>
                  <a:lnTo>
                    <a:pt x="1340" y="6518"/>
                  </a:lnTo>
                  <a:lnTo>
                    <a:pt x="1623" y="6725"/>
                  </a:lnTo>
                  <a:lnTo>
                    <a:pt x="1933" y="6905"/>
                  </a:lnTo>
                  <a:lnTo>
                    <a:pt x="2242" y="7059"/>
                  </a:lnTo>
                  <a:lnTo>
                    <a:pt x="2577" y="7188"/>
                  </a:lnTo>
                  <a:lnTo>
                    <a:pt x="2937" y="7266"/>
                  </a:lnTo>
                  <a:lnTo>
                    <a:pt x="3298" y="7317"/>
                  </a:lnTo>
                  <a:lnTo>
                    <a:pt x="3659" y="7343"/>
                  </a:lnTo>
                  <a:lnTo>
                    <a:pt x="4045" y="7317"/>
                  </a:lnTo>
                  <a:lnTo>
                    <a:pt x="4406" y="7266"/>
                  </a:lnTo>
                  <a:lnTo>
                    <a:pt x="4767" y="7188"/>
                  </a:lnTo>
                  <a:lnTo>
                    <a:pt x="5101" y="7059"/>
                  </a:lnTo>
                  <a:lnTo>
                    <a:pt x="5411" y="6905"/>
                  </a:lnTo>
                  <a:lnTo>
                    <a:pt x="5720" y="6725"/>
                  </a:lnTo>
                  <a:lnTo>
                    <a:pt x="6003" y="6518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725" y="5720"/>
                  </a:lnTo>
                  <a:lnTo>
                    <a:pt x="6905" y="5436"/>
                  </a:lnTo>
                  <a:lnTo>
                    <a:pt x="7060" y="5101"/>
                  </a:lnTo>
                  <a:lnTo>
                    <a:pt x="7188" y="4766"/>
                  </a:lnTo>
                  <a:lnTo>
                    <a:pt x="7266" y="4406"/>
                  </a:lnTo>
                  <a:lnTo>
                    <a:pt x="7317" y="4045"/>
                  </a:lnTo>
                  <a:lnTo>
                    <a:pt x="7343" y="3684"/>
                  </a:lnTo>
                  <a:lnTo>
                    <a:pt x="7317" y="3298"/>
                  </a:lnTo>
                  <a:lnTo>
                    <a:pt x="7266" y="2937"/>
                  </a:lnTo>
                  <a:lnTo>
                    <a:pt x="7188" y="2577"/>
                  </a:lnTo>
                  <a:lnTo>
                    <a:pt x="7060" y="2242"/>
                  </a:lnTo>
                  <a:lnTo>
                    <a:pt x="6905" y="1932"/>
                  </a:lnTo>
                  <a:lnTo>
                    <a:pt x="6725" y="1623"/>
                  </a:lnTo>
                  <a:lnTo>
                    <a:pt x="6493" y="1340"/>
                  </a:lnTo>
                  <a:lnTo>
                    <a:pt x="6261" y="1082"/>
                  </a:lnTo>
                  <a:lnTo>
                    <a:pt x="6003" y="850"/>
                  </a:lnTo>
                  <a:lnTo>
                    <a:pt x="5720" y="644"/>
                  </a:lnTo>
                  <a:lnTo>
                    <a:pt x="5411" y="438"/>
                  </a:lnTo>
                  <a:lnTo>
                    <a:pt x="5101" y="284"/>
                  </a:lnTo>
                  <a:lnTo>
                    <a:pt x="4767" y="180"/>
                  </a:lnTo>
                  <a:lnTo>
                    <a:pt x="4406" y="77"/>
                  </a:lnTo>
                  <a:lnTo>
                    <a:pt x="4045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0"/>
            <p:cNvSpPr/>
            <p:nvPr/>
          </p:nvSpPr>
          <p:spPr>
            <a:xfrm>
              <a:off x="4727525" y="36056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1" y="1"/>
                  </a:moveTo>
                  <a:lnTo>
                    <a:pt x="644" y="52"/>
                  </a:lnTo>
                  <a:lnTo>
                    <a:pt x="593" y="130"/>
                  </a:lnTo>
                  <a:lnTo>
                    <a:pt x="593" y="207"/>
                  </a:lnTo>
                  <a:lnTo>
                    <a:pt x="593" y="310"/>
                  </a:lnTo>
                  <a:lnTo>
                    <a:pt x="464" y="362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3" y="722"/>
                  </a:lnTo>
                  <a:lnTo>
                    <a:pt x="52" y="825"/>
                  </a:lnTo>
                  <a:lnTo>
                    <a:pt x="0" y="954"/>
                  </a:lnTo>
                  <a:lnTo>
                    <a:pt x="0" y="1109"/>
                  </a:lnTo>
                  <a:lnTo>
                    <a:pt x="0" y="1263"/>
                  </a:lnTo>
                  <a:lnTo>
                    <a:pt x="52" y="1418"/>
                  </a:lnTo>
                  <a:lnTo>
                    <a:pt x="129" y="1547"/>
                  </a:lnTo>
                  <a:lnTo>
                    <a:pt x="232" y="1676"/>
                  </a:lnTo>
                  <a:lnTo>
                    <a:pt x="361" y="1779"/>
                  </a:lnTo>
                  <a:lnTo>
                    <a:pt x="490" y="1856"/>
                  </a:lnTo>
                  <a:lnTo>
                    <a:pt x="644" y="1907"/>
                  </a:lnTo>
                  <a:lnTo>
                    <a:pt x="799" y="1907"/>
                  </a:lnTo>
                  <a:lnTo>
                    <a:pt x="953" y="1933"/>
                  </a:lnTo>
                  <a:lnTo>
                    <a:pt x="1082" y="2036"/>
                  </a:lnTo>
                  <a:lnTo>
                    <a:pt x="1159" y="2139"/>
                  </a:lnTo>
                  <a:lnTo>
                    <a:pt x="1185" y="2294"/>
                  </a:lnTo>
                  <a:lnTo>
                    <a:pt x="1159" y="2423"/>
                  </a:lnTo>
                  <a:lnTo>
                    <a:pt x="1082" y="2552"/>
                  </a:lnTo>
                  <a:lnTo>
                    <a:pt x="953" y="2629"/>
                  </a:lnTo>
                  <a:lnTo>
                    <a:pt x="799" y="2655"/>
                  </a:lnTo>
                  <a:lnTo>
                    <a:pt x="670" y="2629"/>
                  </a:lnTo>
                  <a:lnTo>
                    <a:pt x="541" y="2552"/>
                  </a:lnTo>
                  <a:lnTo>
                    <a:pt x="464" y="2423"/>
                  </a:lnTo>
                  <a:lnTo>
                    <a:pt x="438" y="2294"/>
                  </a:lnTo>
                  <a:lnTo>
                    <a:pt x="412" y="2191"/>
                  </a:lnTo>
                  <a:lnTo>
                    <a:pt x="386" y="2139"/>
                  </a:lnTo>
                  <a:lnTo>
                    <a:pt x="309" y="2088"/>
                  </a:lnTo>
                  <a:lnTo>
                    <a:pt x="206" y="2062"/>
                  </a:lnTo>
                  <a:lnTo>
                    <a:pt x="129" y="2088"/>
                  </a:lnTo>
                  <a:lnTo>
                    <a:pt x="52" y="2139"/>
                  </a:lnTo>
                  <a:lnTo>
                    <a:pt x="0" y="2191"/>
                  </a:lnTo>
                  <a:lnTo>
                    <a:pt x="0" y="2294"/>
                  </a:lnTo>
                  <a:lnTo>
                    <a:pt x="0" y="2423"/>
                  </a:lnTo>
                  <a:lnTo>
                    <a:pt x="52" y="2552"/>
                  </a:lnTo>
                  <a:lnTo>
                    <a:pt x="103" y="2680"/>
                  </a:lnTo>
                  <a:lnTo>
                    <a:pt x="155" y="2783"/>
                  </a:lnTo>
                  <a:lnTo>
                    <a:pt x="258" y="2887"/>
                  </a:lnTo>
                  <a:lnTo>
                    <a:pt x="361" y="2964"/>
                  </a:lnTo>
                  <a:lnTo>
                    <a:pt x="464" y="3015"/>
                  </a:lnTo>
                  <a:lnTo>
                    <a:pt x="593" y="3067"/>
                  </a:lnTo>
                  <a:lnTo>
                    <a:pt x="593" y="3170"/>
                  </a:lnTo>
                  <a:lnTo>
                    <a:pt x="593" y="3247"/>
                  </a:lnTo>
                  <a:lnTo>
                    <a:pt x="644" y="3324"/>
                  </a:lnTo>
                  <a:lnTo>
                    <a:pt x="721" y="3376"/>
                  </a:lnTo>
                  <a:lnTo>
                    <a:pt x="799" y="3402"/>
                  </a:lnTo>
                  <a:lnTo>
                    <a:pt x="902" y="3376"/>
                  </a:lnTo>
                  <a:lnTo>
                    <a:pt x="979" y="3324"/>
                  </a:lnTo>
                  <a:lnTo>
                    <a:pt x="1005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59" y="3015"/>
                  </a:lnTo>
                  <a:lnTo>
                    <a:pt x="1262" y="2964"/>
                  </a:lnTo>
                  <a:lnTo>
                    <a:pt x="1366" y="2887"/>
                  </a:lnTo>
                  <a:lnTo>
                    <a:pt x="1469" y="2783"/>
                  </a:lnTo>
                  <a:lnTo>
                    <a:pt x="1520" y="2680"/>
                  </a:lnTo>
                  <a:lnTo>
                    <a:pt x="1572" y="2552"/>
                  </a:lnTo>
                  <a:lnTo>
                    <a:pt x="1623" y="2423"/>
                  </a:lnTo>
                  <a:lnTo>
                    <a:pt x="1623" y="2294"/>
                  </a:lnTo>
                  <a:lnTo>
                    <a:pt x="1597" y="2114"/>
                  </a:lnTo>
                  <a:lnTo>
                    <a:pt x="1572" y="1959"/>
                  </a:lnTo>
                  <a:lnTo>
                    <a:pt x="1494" y="1830"/>
                  </a:lnTo>
                  <a:lnTo>
                    <a:pt x="1391" y="1701"/>
                  </a:lnTo>
                  <a:lnTo>
                    <a:pt x="1262" y="1598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799" y="1469"/>
                  </a:lnTo>
                  <a:lnTo>
                    <a:pt x="670" y="1444"/>
                  </a:lnTo>
                  <a:lnTo>
                    <a:pt x="541" y="1366"/>
                  </a:lnTo>
                  <a:lnTo>
                    <a:pt x="464" y="1238"/>
                  </a:lnTo>
                  <a:lnTo>
                    <a:pt x="438" y="1109"/>
                  </a:lnTo>
                  <a:lnTo>
                    <a:pt x="464" y="954"/>
                  </a:lnTo>
                  <a:lnTo>
                    <a:pt x="541" y="851"/>
                  </a:lnTo>
                  <a:lnTo>
                    <a:pt x="670" y="774"/>
                  </a:lnTo>
                  <a:lnTo>
                    <a:pt x="799" y="722"/>
                  </a:lnTo>
                  <a:lnTo>
                    <a:pt x="953" y="774"/>
                  </a:lnTo>
                  <a:lnTo>
                    <a:pt x="1082" y="851"/>
                  </a:lnTo>
                  <a:lnTo>
                    <a:pt x="1159" y="954"/>
                  </a:lnTo>
                  <a:lnTo>
                    <a:pt x="1185" y="1109"/>
                  </a:lnTo>
                  <a:lnTo>
                    <a:pt x="1185" y="1186"/>
                  </a:lnTo>
                  <a:lnTo>
                    <a:pt x="1237" y="1263"/>
                  </a:lnTo>
                  <a:lnTo>
                    <a:pt x="1314" y="1315"/>
                  </a:lnTo>
                  <a:lnTo>
                    <a:pt x="1494" y="1315"/>
                  </a:lnTo>
                  <a:lnTo>
                    <a:pt x="1546" y="1263"/>
                  </a:lnTo>
                  <a:lnTo>
                    <a:pt x="1597" y="1186"/>
                  </a:lnTo>
                  <a:lnTo>
                    <a:pt x="1623" y="1109"/>
                  </a:lnTo>
                  <a:lnTo>
                    <a:pt x="1623" y="954"/>
                  </a:lnTo>
                  <a:lnTo>
                    <a:pt x="1572" y="825"/>
                  </a:lnTo>
                  <a:lnTo>
                    <a:pt x="1520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2" y="439"/>
                  </a:lnTo>
                  <a:lnTo>
                    <a:pt x="1159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05" y="130"/>
                  </a:lnTo>
                  <a:lnTo>
                    <a:pt x="979" y="5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0"/>
            <p:cNvSpPr/>
            <p:nvPr/>
          </p:nvSpPr>
          <p:spPr>
            <a:xfrm>
              <a:off x="4853125" y="3556025"/>
              <a:ext cx="109500" cy="146875"/>
            </a:xfrm>
            <a:custGeom>
              <a:rect b="b" l="l" r="r" t="t"/>
              <a:pathLst>
                <a:path extrusionOk="0" h="5875" w="4380">
                  <a:moveTo>
                    <a:pt x="2190" y="0"/>
                  </a:moveTo>
                  <a:lnTo>
                    <a:pt x="2061" y="26"/>
                  </a:lnTo>
                  <a:lnTo>
                    <a:pt x="1932" y="103"/>
                  </a:lnTo>
                  <a:lnTo>
                    <a:pt x="103" y="1932"/>
                  </a:lnTo>
                  <a:lnTo>
                    <a:pt x="52" y="2035"/>
                  </a:lnTo>
                  <a:lnTo>
                    <a:pt x="0" y="2139"/>
                  </a:lnTo>
                  <a:lnTo>
                    <a:pt x="0" y="2242"/>
                  </a:lnTo>
                  <a:lnTo>
                    <a:pt x="26" y="2345"/>
                  </a:lnTo>
                  <a:lnTo>
                    <a:pt x="77" y="2422"/>
                  </a:lnTo>
                  <a:lnTo>
                    <a:pt x="155" y="2499"/>
                  </a:lnTo>
                  <a:lnTo>
                    <a:pt x="258" y="2551"/>
                  </a:lnTo>
                  <a:lnTo>
                    <a:pt x="979" y="2551"/>
                  </a:lnTo>
                  <a:lnTo>
                    <a:pt x="979" y="3865"/>
                  </a:lnTo>
                  <a:lnTo>
                    <a:pt x="1005" y="3942"/>
                  </a:lnTo>
                  <a:lnTo>
                    <a:pt x="1056" y="4019"/>
                  </a:lnTo>
                  <a:lnTo>
                    <a:pt x="1108" y="4071"/>
                  </a:lnTo>
                  <a:lnTo>
                    <a:pt x="1211" y="4097"/>
                  </a:lnTo>
                  <a:lnTo>
                    <a:pt x="1288" y="4071"/>
                  </a:lnTo>
                  <a:lnTo>
                    <a:pt x="1366" y="4019"/>
                  </a:lnTo>
                  <a:lnTo>
                    <a:pt x="1417" y="3942"/>
                  </a:lnTo>
                  <a:lnTo>
                    <a:pt x="1417" y="3865"/>
                  </a:lnTo>
                  <a:lnTo>
                    <a:pt x="1417" y="2448"/>
                  </a:lnTo>
                  <a:lnTo>
                    <a:pt x="1391" y="2319"/>
                  </a:lnTo>
                  <a:lnTo>
                    <a:pt x="1340" y="2216"/>
                  </a:lnTo>
                  <a:lnTo>
                    <a:pt x="1211" y="2139"/>
                  </a:lnTo>
                  <a:lnTo>
                    <a:pt x="1082" y="2113"/>
                  </a:lnTo>
                  <a:lnTo>
                    <a:pt x="567" y="2113"/>
                  </a:lnTo>
                  <a:lnTo>
                    <a:pt x="2190" y="490"/>
                  </a:lnTo>
                  <a:lnTo>
                    <a:pt x="3813" y="2113"/>
                  </a:lnTo>
                  <a:lnTo>
                    <a:pt x="3298" y="2113"/>
                  </a:lnTo>
                  <a:lnTo>
                    <a:pt x="3169" y="2139"/>
                  </a:lnTo>
                  <a:lnTo>
                    <a:pt x="3066" y="2216"/>
                  </a:lnTo>
                  <a:lnTo>
                    <a:pt x="2989" y="2319"/>
                  </a:lnTo>
                  <a:lnTo>
                    <a:pt x="2963" y="2448"/>
                  </a:lnTo>
                  <a:lnTo>
                    <a:pt x="2963" y="5411"/>
                  </a:lnTo>
                  <a:lnTo>
                    <a:pt x="2937" y="5436"/>
                  </a:lnTo>
                  <a:lnTo>
                    <a:pt x="1443" y="5436"/>
                  </a:lnTo>
                  <a:lnTo>
                    <a:pt x="1417" y="5411"/>
                  </a:lnTo>
                  <a:lnTo>
                    <a:pt x="1417" y="4741"/>
                  </a:lnTo>
                  <a:lnTo>
                    <a:pt x="1417" y="4663"/>
                  </a:lnTo>
                  <a:lnTo>
                    <a:pt x="1366" y="4586"/>
                  </a:lnTo>
                  <a:lnTo>
                    <a:pt x="1288" y="4535"/>
                  </a:lnTo>
                  <a:lnTo>
                    <a:pt x="1108" y="4535"/>
                  </a:lnTo>
                  <a:lnTo>
                    <a:pt x="1056" y="4586"/>
                  </a:lnTo>
                  <a:lnTo>
                    <a:pt x="1005" y="4663"/>
                  </a:lnTo>
                  <a:lnTo>
                    <a:pt x="979" y="4741"/>
                  </a:lnTo>
                  <a:lnTo>
                    <a:pt x="979" y="5411"/>
                  </a:lnTo>
                  <a:lnTo>
                    <a:pt x="1005" y="5488"/>
                  </a:lnTo>
                  <a:lnTo>
                    <a:pt x="1031" y="5591"/>
                  </a:lnTo>
                  <a:lnTo>
                    <a:pt x="1056" y="5668"/>
                  </a:lnTo>
                  <a:lnTo>
                    <a:pt x="1108" y="5745"/>
                  </a:lnTo>
                  <a:lnTo>
                    <a:pt x="1185" y="5797"/>
                  </a:lnTo>
                  <a:lnTo>
                    <a:pt x="1262" y="5823"/>
                  </a:lnTo>
                  <a:lnTo>
                    <a:pt x="1366" y="5849"/>
                  </a:lnTo>
                  <a:lnTo>
                    <a:pt x="1443" y="5874"/>
                  </a:lnTo>
                  <a:lnTo>
                    <a:pt x="2937" y="5874"/>
                  </a:lnTo>
                  <a:lnTo>
                    <a:pt x="3014" y="5849"/>
                  </a:lnTo>
                  <a:lnTo>
                    <a:pt x="3117" y="5823"/>
                  </a:lnTo>
                  <a:lnTo>
                    <a:pt x="3195" y="5797"/>
                  </a:lnTo>
                  <a:lnTo>
                    <a:pt x="3272" y="5745"/>
                  </a:lnTo>
                  <a:lnTo>
                    <a:pt x="3324" y="5668"/>
                  </a:lnTo>
                  <a:lnTo>
                    <a:pt x="3375" y="5591"/>
                  </a:lnTo>
                  <a:lnTo>
                    <a:pt x="3401" y="5488"/>
                  </a:lnTo>
                  <a:lnTo>
                    <a:pt x="3401" y="5411"/>
                  </a:lnTo>
                  <a:lnTo>
                    <a:pt x="3401" y="2551"/>
                  </a:lnTo>
                  <a:lnTo>
                    <a:pt x="4122" y="2551"/>
                  </a:lnTo>
                  <a:lnTo>
                    <a:pt x="4225" y="2499"/>
                  </a:lnTo>
                  <a:lnTo>
                    <a:pt x="4303" y="2422"/>
                  </a:lnTo>
                  <a:lnTo>
                    <a:pt x="4354" y="2345"/>
                  </a:lnTo>
                  <a:lnTo>
                    <a:pt x="4380" y="2242"/>
                  </a:lnTo>
                  <a:lnTo>
                    <a:pt x="4380" y="2139"/>
                  </a:lnTo>
                  <a:lnTo>
                    <a:pt x="4354" y="2035"/>
                  </a:lnTo>
                  <a:lnTo>
                    <a:pt x="4277" y="1932"/>
                  </a:lnTo>
                  <a:lnTo>
                    <a:pt x="2448" y="103"/>
                  </a:lnTo>
                  <a:lnTo>
                    <a:pt x="2319" y="26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6" name="Google Shape;1466;p10"/>
          <p:cNvGrpSpPr/>
          <p:nvPr/>
        </p:nvGrpSpPr>
        <p:grpSpPr>
          <a:xfrm>
            <a:off x="7566444" y="1703514"/>
            <a:ext cx="380700" cy="380675"/>
            <a:chOff x="5309775" y="3556025"/>
            <a:chExt cx="380700" cy="380675"/>
          </a:xfrm>
        </p:grpSpPr>
        <p:sp>
          <p:nvSpPr>
            <p:cNvPr id="1467" name="Google Shape;1467;p10"/>
            <p:cNvSpPr/>
            <p:nvPr/>
          </p:nvSpPr>
          <p:spPr>
            <a:xfrm>
              <a:off x="5506875" y="3586925"/>
              <a:ext cx="183600" cy="349775"/>
            </a:xfrm>
            <a:custGeom>
              <a:rect b="b" l="l" r="r" t="t"/>
              <a:pathLst>
                <a:path extrusionOk="0" h="13991" w="7344">
                  <a:moveTo>
                    <a:pt x="4664" y="1959"/>
                  </a:moveTo>
                  <a:lnTo>
                    <a:pt x="4664" y="4690"/>
                  </a:lnTo>
                  <a:lnTo>
                    <a:pt x="4535" y="4690"/>
                  </a:lnTo>
                  <a:lnTo>
                    <a:pt x="4252" y="4716"/>
                  </a:lnTo>
                  <a:lnTo>
                    <a:pt x="4020" y="4793"/>
                  </a:lnTo>
                  <a:lnTo>
                    <a:pt x="4020" y="2809"/>
                  </a:lnTo>
                  <a:lnTo>
                    <a:pt x="4020" y="2654"/>
                  </a:lnTo>
                  <a:lnTo>
                    <a:pt x="4071" y="2526"/>
                  </a:lnTo>
                  <a:lnTo>
                    <a:pt x="4123" y="2397"/>
                  </a:lnTo>
                  <a:lnTo>
                    <a:pt x="4200" y="2268"/>
                  </a:lnTo>
                  <a:lnTo>
                    <a:pt x="4303" y="2165"/>
                  </a:lnTo>
                  <a:lnTo>
                    <a:pt x="4406" y="2062"/>
                  </a:lnTo>
                  <a:lnTo>
                    <a:pt x="4535" y="2010"/>
                  </a:lnTo>
                  <a:lnTo>
                    <a:pt x="4664" y="1959"/>
                  </a:lnTo>
                  <a:close/>
                  <a:moveTo>
                    <a:pt x="6004" y="439"/>
                  </a:moveTo>
                  <a:lnTo>
                    <a:pt x="6184" y="465"/>
                  </a:lnTo>
                  <a:lnTo>
                    <a:pt x="6339" y="516"/>
                  </a:lnTo>
                  <a:lnTo>
                    <a:pt x="6493" y="593"/>
                  </a:lnTo>
                  <a:lnTo>
                    <a:pt x="6622" y="696"/>
                  </a:lnTo>
                  <a:lnTo>
                    <a:pt x="6725" y="825"/>
                  </a:lnTo>
                  <a:lnTo>
                    <a:pt x="6828" y="980"/>
                  </a:lnTo>
                  <a:lnTo>
                    <a:pt x="6880" y="1160"/>
                  </a:lnTo>
                  <a:lnTo>
                    <a:pt x="6880" y="1341"/>
                  </a:lnTo>
                  <a:lnTo>
                    <a:pt x="6880" y="7498"/>
                  </a:lnTo>
                  <a:lnTo>
                    <a:pt x="6854" y="7704"/>
                  </a:lnTo>
                  <a:lnTo>
                    <a:pt x="6802" y="7885"/>
                  </a:lnTo>
                  <a:lnTo>
                    <a:pt x="6674" y="8065"/>
                  </a:lnTo>
                  <a:lnTo>
                    <a:pt x="6519" y="8220"/>
                  </a:lnTo>
                  <a:lnTo>
                    <a:pt x="4484" y="9740"/>
                  </a:lnTo>
                  <a:lnTo>
                    <a:pt x="4355" y="9843"/>
                  </a:lnTo>
                  <a:lnTo>
                    <a:pt x="4252" y="9946"/>
                  </a:lnTo>
                  <a:lnTo>
                    <a:pt x="4149" y="10075"/>
                  </a:lnTo>
                  <a:lnTo>
                    <a:pt x="4071" y="10203"/>
                  </a:lnTo>
                  <a:lnTo>
                    <a:pt x="4020" y="10358"/>
                  </a:lnTo>
                  <a:lnTo>
                    <a:pt x="3968" y="10513"/>
                  </a:lnTo>
                  <a:lnTo>
                    <a:pt x="3943" y="10667"/>
                  </a:lnTo>
                  <a:lnTo>
                    <a:pt x="3943" y="10822"/>
                  </a:lnTo>
                  <a:lnTo>
                    <a:pt x="3943" y="11079"/>
                  </a:lnTo>
                  <a:lnTo>
                    <a:pt x="1418" y="11079"/>
                  </a:lnTo>
                  <a:lnTo>
                    <a:pt x="1418" y="7859"/>
                  </a:lnTo>
                  <a:lnTo>
                    <a:pt x="1443" y="7678"/>
                  </a:lnTo>
                  <a:lnTo>
                    <a:pt x="1495" y="7472"/>
                  </a:lnTo>
                  <a:lnTo>
                    <a:pt x="1598" y="7318"/>
                  </a:lnTo>
                  <a:lnTo>
                    <a:pt x="1753" y="7189"/>
                  </a:lnTo>
                  <a:lnTo>
                    <a:pt x="3943" y="5334"/>
                  </a:lnTo>
                  <a:lnTo>
                    <a:pt x="4071" y="5257"/>
                  </a:lnTo>
                  <a:lnTo>
                    <a:pt x="4226" y="5179"/>
                  </a:lnTo>
                  <a:lnTo>
                    <a:pt x="4381" y="5154"/>
                  </a:lnTo>
                  <a:lnTo>
                    <a:pt x="4535" y="5128"/>
                  </a:lnTo>
                  <a:lnTo>
                    <a:pt x="4715" y="5154"/>
                  </a:lnTo>
                  <a:lnTo>
                    <a:pt x="4870" y="5205"/>
                  </a:lnTo>
                  <a:lnTo>
                    <a:pt x="5025" y="5282"/>
                  </a:lnTo>
                  <a:lnTo>
                    <a:pt x="5153" y="5385"/>
                  </a:lnTo>
                  <a:lnTo>
                    <a:pt x="5256" y="5514"/>
                  </a:lnTo>
                  <a:lnTo>
                    <a:pt x="5334" y="5669"/>
                  </a:lnTo>
                  <a:lnTo>
                    <a:pt x="5385" y="5823"/>
                  </a:lnTo>
                  <a:lnTo>
                    <a:pt x="5411" y="6004"/>
                  </a:lnTo>
                  <a:lnTo>
                    <a:pt x="5385" y="6210"/>
                  </a:lnTo>
                  <a:lnTo>
                    <a:pt x="5334" y="6390"/>
                  </a:lnTo>
                  <a:lnTo>
                    <a:pt x="5231" y="6545"/>
                  </a:lnTo>
                  <a:lnTo>
                    <a:pt x="5076" y="6699"/>
                  </a:lnTo>
                  <a:lnTo>
                    <a:pt x="2989" y="8426"/>
                  </a:lnTo>
                  <a:lnTo>
                    <a:pt x="2938" y="8503"/>
                  </a:lnTo>
                  <a:lnTo>
                    <a:pt x="2912" y="8580"/>
                  </a:lnTo>
                  <a:lnTo>
                    <a:pt x="2912" y="8657"/>
                  </a:lnTo>
                  <a:lnTo>
                    <a:pt x="2963" y="8735"/>
                  </a:lnTo>
                  <a:lnTo>
                    <a:pt x="3041" y="8786"/>
                  </a:lnTo>
                  <a:lnTo>
                    <a:pt x="3118" y="8812"/>
                  </a:lnTo>
                  <a:lnTo>
                    <a:pt x="3195" y="8812"/>
                  </a:lnTo>
                  <a:lnTo>
                    <a:pt x="3273" y="8761"/>
                  </a:lnTo>
                  <a:lnTo>
                    <a:pt x="5360" y="7034"/>
                  </a:lnTo>
                  <a:lnTo>
                    <a:pt x="5488" y="6931"/>
                  </a:lnTo>
                  <a:lnTo>
                    <a:pt x="5566" y="6828"/>
                  </a:lnTo>
                  <a:lnTo>
                    <a:pt x="5669" y="6699"/>
                  </a:lnTo>
                  <a:lnTo>
                    <a:pt x="5720" y="6571"/>
                  </a:lnTo>
                  <a:lnTo>
                    <a:pt x="5772" y="6442"/>
                  </a:lnTo>
                  <a:lnTo>
                    <a:pt x="5823" y="6313"/>
                  </a:lnTo>
                  <a:lnTo>
                    <a:pt x="5849" y="6158"/>
                  </a:lnTo>
                  <a:lnTo>
                    <a:pt x="5849" y="6004"/>
                  </a:lnTo>
                  <a:lnTo>
                    <a:pt x="5849" y="5823"/>
                  </a:lnTo>
                  <a:lnTo>
                    <a:pt x="5798" y="5643"/>
                  </a:lnTo>
                  <a:lnTo>
                    <a:pt x="5746" y="5463"/>
                  </a:lnTo>
                  <a:lnTo>
                    <a:pt x="5643" y="5308"/>
                  </a:lnTo>
                  <a:lnTo>
                    <a:pt x="5540" y="5154"/>
                  </a:lnTo>
                  <a:lnTo>
                    <a:pt x="5411" y="5025"/>
                  </a:lnTo>
                  <a:lnTo>
                    <a:pt x="5282" y="4922"/>
                  </a:lnTo>
                  <a:lnTo>
                    <a:pt x="5128" y="4819"/>
                  </a:lnTo>
                  <a:lnTo>
                    <a:pt x="5128" y="1341"/>
                  </a:lnTo>
                  <a:lnTo>
                    <a:pt x="5128" y="1160"/>
                  </a:lnTo>
                  <a:lnTo>
                    <a:pt x="5179" y="980"/>
                  </a:lnTo>
                  <a:lnTo>
                    <a:pt x="5256" y="825"/>
                  </a:lnTo>
                  <a:lnTo>
                    <a:pt x="5385" y="696"/>
                  </a:lnTo>
                  <a:lnTo>
                    <a:pt x="5514" y="593"/>
                  </a:lnTo>
                  <a:lnTo>
                    <a:pt x="5669" y="516"/>
                  </a:lnTo>
                  <a:lnTo>
                    <a:pt x="5823" y="465"/>
                  </a:lnTo>
                  <a:lnTo>
                    <a:pt x="6004" y="439"/>
                  </a:lnTo>
                  <a:close/>
                  <a:moveTo>
                    <a:pt x="4406" y="11543"/>
                  </a:moveTo>
                  <a:lnTo>
                    <a:pt x="4432" y="11569"/>
                  </a:lnTo>
                  <a:lnTo>
                    <a:pt x="4432" y="12084"/>
                  </a:lnTo>
                  <a:lnTo>
                    <a:pt x="928" y="12084"/>
                  </a:lnTo>
                  <a:lnTo>
                    <a:pt x="928" y="11569"/>
                  </a:lnTo>
                  <a:lnTo>
                    <a:pt x="954" y="11543"/>
                  </a:lnTo>
                  <a:close/>
                  <a:moveTo>
                    <a:pt x="4638" y="12522"/>
                  </a:moveTo>
                  <a:lnTo>
                    <a:pt x="4741" y="12548"/>
                  </a:lnTo>
                  <a:lnTo>
                    <a:pt x="4844" y="12599"/>
                  </a:lnTo>
                  <a:lnTo>
                    <a:pt x="4896" y="12677"/>
                  </a:lnTo>
                  <a:lnTo>
                    <a:pt x="4922" y="12780"/>
                  </a:lnTo>
                  <a:lnTo>
                    <a:pt x="4922" y="13527"/>
                  </a:lnTo>
                  <a:lnTo>
                    <a:pt x="4896" y="13553"/>
                  </a:lnTo>
                  <a:lnTo>
                    <a:pt x="464" y="13553"/>
                  </a:lnTo>
                  <a:lnTo>
                    <a:pt x="439" y="13527"/>
                  </a:lnTo>
                  <a:lnTo>
                    <a:pt x="439" y="12780"/>
                  </a:lnTo>
                  <a:lnTo>
                    <a:pt x="464" y="12677"/>
                  </a:lnTo>
                  <a:lnTo>
                    <a:pt x="516" y="12599"/>
                  </a:lnTo>
                  <a:lnTo>
                    <a:pt x="593" y="12548"/>
                  </a:lnTo>
                  <a:lnTo>
                    <a:pt x="696" y="12522"/>
                  </a:lnTo>
                  <a:close/>
                  <a:moveTo>
                    <a:pt x="6004" y="1"/>
                  </a:moveTo>
                  <a:lnTo>
                    <a:pt x="5746" y="27"/>
                  </a:lnTo>
                  <a:lnTo>
                    <a:pt x="5488" y="104"/>
                  </a:lnTo>
                  <a:lnTo>
                    <a:pt x="5256" y="233"/>
                  </a:lnTo>
                  <a:lnTo>
                    <a:pt x="5050" y="387"/>
                  </a:lnTo>
                  <a:lnTo>
                    <a:pt x="4896" y="593"/>
                  </a:lnTo>
                  <a:lnTo>
                    <a:pt x="4767" y="825"/>
                  </a:lnTo>
                  <a:lnTo>
                    <a:pt x="4690" y="1057"/>
                  </a:lnTo>
                  <a:lnTo>
                    <a:pt x="4664" y="1341"/>
                  </a:lnTo>
                  <a:lnTo>
                    <a:pt x="4664" y="1495"/>
                  </a:lnTo>
                  <a:lnTo>
                    <a:pt x="4432" y="1547"/>
                  </a:lnTo>
                  <a:lnTo>
                    <a:pt x="4226" y="1650"/>
                  </a:lnTo>
                  <a:lnTo>
                    <a:pt x="4046" y="1778"/>
                  </a:lnTo>
                  <a:lnTo>
                    <a:pt x="3891" y="1959"/>
                  </a:lnTo>
                  <a:lnTo>
                    <a:pt x="3736" y="2139"/>
                  </a:lnTo>
                  <a:lnTo>
                    <a:pt x="3659" y="2345"/>
                  </a:lnTo>
                  <a:lnTo>
                    <a:pt x="3582" y="2577"/>
                  </a:lnTo>
                  <a:lnTo>
                    <a:pt x="3556" y="2809"/>
                  </a:lnTo>
                  <a:lnTo>
                    <a:pt x="3556" y="5051"/>
                  </a:lnTo>
                  <a:lnTo>
                    <a:pt x="3556" y="5076"/>
                  </a:lnTo>
                  <a:lnTo>
                    <a:pt x="1469" y="6828"/>
                  </a:lnTo>
                  <a:lnTo>
                    <a:pt x="1340" y="6931"/>
                  </a:lnTo>
                  <a:lnTo>
                    <a:pt x="1263" y="7034"/>
                  </a:lnTo>
                  <a:lnTo>
                    <a:pt x="1160" y="7163"/>
                  </a:lnTo>
                  <a:lnTo>
                    <a:pt x="1108" y="7292"/>
                  </a:lnTo>
                  <a:lnTo>
                    <a:pt x="1057" y="7421"/>
                  </a:lnTo>
                  <a:lnTo>
                    <a:pt x="1005" y="7575"/>
                  </a:lnTo>
                  <a:lnTo>
                    <a:pt x="980" y="7704"/>
                  </a:lnTo>
                  <a:lnTo>
                    <a:pt x="980" y="7859"/>
                  </a:lnTo>
                  <a:lnTo>
                    <a:pt x="980" y="11079"/>
                  </a:lnTo>
                  <a:lnTo>
                    <a:pt x="954" y="11079"/>
                  </a:lnTo>
                  <a:lnTo>
                    <a:pt x="851" y="11105"/>
                  </a:lnTo>
                  <a:lnTo>
                    <a:pt x="774" y="11131"/>
                  </a:lnTo>
                  <a:lnTo>
                    <a:pt x="696" y="11157"/>
                  </a:lnTo>
                  <a:lnTo>
                    <a:pt x="619" y="11234"/>
                  </a:lnTo>
                  <a:lnTo>
                    <a:pt x="567" y="11285"/>
                  </a:lnTo>
                  <a:lnTo>
                    <a:pt x="516" y="11363"/>
                  </a:lnTo>
                  <a:lnTo>
                    <a:pt x="490" y="11466"/>
                  </a:lnTo>
                  <a:lnTo>
                    <a:pt x="490" y="11569"/>
                  </a:lnTo>
                  <a:lnTo>
                    <a:pt x="490" y="12110"/>
                  </a:lnTo>
                  <a:lnTo>
                    <a:pt x="387" y="12161"/>
                  </a:lnTo>
                  <a:lnTo>
                    <a:pt x="284" y="12213"/>
                  </a:lnTo>
                  <a:lnTo>
                    <a:pt x="207" y="12290"/>
                  </a:lnTo>
                  <a:lnTo>
                    <a:pt x="129" y="12368"/>
                  </a:lnTo>
                  <a:lnTo>
                    <a:pt x="78" y="12471"/>
                  </a:lnTo>
                  <a:lnTo>
                    <a:pt x="26" y="12574"/>
                  </a:lnTo>
                  <a:lnTo>
                    <a:pt x="1" y="12677"/>
                  </a:lnTo>
                  <a:lnTo>
                    <a:pt x="1" y="12780"/>
                  </a:lnTo>
                  <a:lnTo>
                    <a:pt x="1" y="13527"/>
                  </a:lnTo>
                  <a:lnTo>
                    <a:pt x="1" y="13630"/>
                  </a:lnTo>
                  <a:lnTo>
                    <a:pt x="26" y="13707"/>
                  </a:lnTo>
                  <a:lnTo>
                    <a:pt x="78" y="13785"/>
                  </a:lnTo>
                  <a:lnTo>
                    <a:pt x="129" y="13862"/>
                  </a:lnTo>
                  <a:lnTo>
                    <a:pt x="207" y="13913"/>
                  </a:lnTo>
                  <a:lnTo>
                    <a:pt x="284" y="13965"/>
                  </a:lnTo>
                  <a:lnTo>
                    <a:pt x="361" y="13991"/>
                  </a:lnTo>
                  <a:lnTo>
                    <a:pt x="4999" y="13991"/>
                  </a:lnTo>
                  <a:lnTo>
                    <a:pt x="5076" y="13965"/>
                  </a:lnTo>
                  <a:lnTo>
                    <a:pt x="5153" y="13913"/>
                  </a:lnTo>
                  <a:lnTo>
                    <a:pt x="5231" y="13862"/>
                  </a:lnTo>
                  <a:lnTo>
                    <a:pt x="5282" y="13785"/>
                  </a:lnTo>
                  <a:lnTo>
                    <a:pt x="5334" y="13707"/>
                  </a:lnTo>
                  <a:lnTo>
                    <a:pt x="5360" y="13630"/>
                  </a:lnTo>
                  <a:lnTo>
                    <a:pt x="5360" y="13527"/>
                  </a:lnTo>
                  <a:lnTo>
                    <a:pt x="5360" y="12780"/>
                  </a:lnTo>
                  <a:lnTo>
                    <a:pt x="5360" y="12677"/>
                  </a:lnTo>
                  <a:lnTo>
                    <a:pt x="5334" y="12574"/>
                  </a:lnTo>
                  <a:lnTo>
                    <a:pt x="5282" y="12471"/>
                  </a:lnTo>
                  <a:lnTo>
                    <a:pt x="5231" y="12368"/>
                  </a:lnTo>
                  <a:lnTo>
                    <a:pt x="5153" y="12290"/>
                  </a:lnTo>
                  <a:lnTo>
                    <a:pt x="5076" y="12213"/>
                  </a:lnTo>
                  <a:lnTo>
                    <a:pt x="4973" y="12161"/>
                  </a:lnTo>
                  <a:lnTo>
                    <a:pt x="4870" y="12110"/>
                  </a:lnTo>
                  <a:lnTo>
                    <a:pt x="4870" y="11569"/>
                  </a:lnTo>
                  <a:lnTo>
                    <a:pt x="4870" y="11466"/>
                  </a:lnTo>
                  <a:lnTo>
                    <a:pt x="4844" y="11363"/>
                  </a:lnTo>
                  <a:lnTo>
                    <a:pt x="4793" y="11285"/>
                  </a:lnTo>
                  <a:lnTo>
                    <a:pt x="4741" y="11234"/>
                  </a:lnTo>
                  <a:lnTo>
                    <a:pt x="4664" y="11157"/>
                  </a:lnTo>
                  <a:lnTo>
                    <a:pt x="4587" y="11131"/>
                  </a:lnTo>
                  <a:lnTo>
                    <a:pt x="4484" y="11105"/>
                  </a:lnTo>
                  <a:lnTo>
                    <a:pt x="4406" y="11079"/>
                  </a:lnTo>
                  <a:lnTo>
                    <a:pt x="4381" y="11079"/>
                  </a:lnTo>
                  <a:lnTo>
                    <a:pt x="4381" y="10822"/>
                  </a:lnTo>
                  <a:lnTo>
                    <a:pt x="4406" y="10616"/>
                  </a:lnTo>
                  <a:lnTo>
                    <a:pt x="4484" y="10409"/>
                  </a:lnTo>
                  <a:lnTo>
                    <a:pt x="4587" y="10255"/>
                  </a:lnTo>
                  <a:lnTo>
                    <a:pt x="4741" y="10100"/>
                  </a:lnTo>
                  <a:lnTo>
                    <a:pt x="6777" y="8554"/>
                  </a:lnTo>
                  <a:lnTo>
                    <a:pt x="6905" y="8477"/>
                  </a:lnTo>
                  <a:lnTo>
                    <a:pt x="7008" y="8348"/>
                  </a:lnTo>
                  <a:lnTo>
                    <a:pt x="7112" y="8220"/>
                  </a:lnTo>
                  <a:lnTo>
                    <a:pt x="7189" y="8091"/>
                  </a:lnTo>
                  <a:lnTo>
                    <a:pt x="7240" y="7962"/>
                  </a:lnTo>
                  <a:lnTo>
                    <a:pt x="7292" y="7807"/>
                  </a:lnTo>
                  <a:lnTo>
                    <a:pt x="7318" y="7653"/>
                  </a:lnTo>
                  <a:lnTo>
                    <a:pt x="7343" y="7498"/>
                  </a:lnTo>
                  <a:lnTo>
                    <a:pt x="7343" y="1341"/>
                  </a:lnTo>
                  <a:lnTo>
                    <a:pt x="7318" y="1057"/>
                  </a:lnTo>
                  <a:lnTo>
                    <a:pt x="7240" y="825"/>
                  </a:lnTo>
                  <a:lnTo>
                    <a:pt x="7112" y="593"/>
                  </a:lnTo>
                  <a:lnTo>
                    <a:pt x="6957" y="387"/>
                  </a:lnTo>
                  <a:lnTo>
                    <a:pt x="6751" y="233"/>
                  </a:lnTo>
                  <a:lnTo>
                    <a:pt x="6519" y="104"/>
                  </a:lnTo>
                  <a:lnTo>
                    <a:pt x="6261" y="27"/>
                  </a:lnTo>
                  <a:lnTo>
                    <a:pt x="6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0"/>
            <p:cNvSpPr/>
            <p:nvPr/>
          </p:nvSpPr>
          <p:spPr>
            <a:xfrm>
              <a:off x="5309775" y="3586925"/>
              <a:ext cx="183600" cy="349775"/>
            </a:xfrm>
            <a:custGeom>
              <a:rect b="b" l="l" r="r" t="t"/>
              <a:pathLst>
                <a:path extrusionOk="0" h="13991" w="7344">
                  <a:moveTo>
                    <a:pt x="2654" y="1959"/>
                  </a:moveTo>
                  <a:lnTo>
                    <a:pt x="2783" y="2010"/>
                  </a:lnTo>
                  <a:lnTo>
                    <a:pt x="2912" y="2062"/>
                  </a:lnTo>
                  <a:lnTo>
                    <a:pt x="3041" y="2165"/>
                  </a:lnTo>
                  <a:lnTo>
                    <a:pt x="3118" y="2268"/>
                  </a:lnTo>
                  <a:lnTo>
                    <a:pt x="3196" y="2397"/>
                  </a:lnTo>
                  <a:lnTo>
                    <a:pt x="3273" y="2526"/>
                  </a:lnTo>
                  <a:lnTo>
                    <a:pt x="3299" y="2654"/>
                  </a:lnTo>
                  <a:lnTo>
                    <a:pt x="3324" y="2809"/>
                  </a:lnTo>
                  <a:lnTo>
                    <a:pt x="3324" y="4793"/>
                  </a:lnTo>
                  <a:lnTo>
                    <a:pt x="3067" y="4716"/>
                  </a:lnTo>
                  <a:lnTo>
                    <a:pt x="2809" y="4690"/>
                  </a:lnTo>
                  <a:lnTo>
                    <a:pt x="2654" y="4690"/>
                  </a:lnTo>
                  <a:lnTo>
                    <a:pt x="2654" y="1959"/>
                  </a:lnTo>
                  <a:close/>
                  <a:moveTo>
                    <a:pt x="6365" y="11543"/>
                  </a:moveTo>
                  <a:lnTo>
                    <a:pt x="6390" y="11569"/>
                  </a:lnTo>
                  <a:lnTo>
                    <a:pt x="6390" y="12084"/>
                  </a:lnTo>
                  <a:lnTo>
                    <a:pt x="2912" y="12084"/>
                  </a:lnTo>
                  <a:lnTo>
                    <a:pt x="2912" y="11569"/>
                  </a:lnTo>
                  <a:lnTo>
                    <a:pt x="2912" y="11543"/>
                  </a:lnTo>
                  <a:close/>
                  <a:moveTo>
                    <a:pt x="6622" y="12522"/>
                  </a:moveTo>
                  <a:lnTo>
                    <a:pt x="6725" y="12548"/>
                  </a:lnTo>
                  <a:lnTo>
                    <a:pt x="6803" y="12599"/>
                  </a:lnTo>
                  <a:lnTo>
                    <a:pt x="6880" y="12677"/>
                  </a:lnTo>
                  <a:lnTo>
                    <a:pt x="6880" y="12780"/>
                  </a:lnTo>
                  <a:lnTo>
                    <a:pt x="6880" y="13527"/>
                  </a:lnTo>
                  <a:lnTo>
                    <a:pt x="6854" y="13553"/>
                  </a:lnTo>
                  <a:lnTo>
                    <a:pt x="2423" y="13553"/>
                  </a:lnTo>
                  <a:lnTo>
                    <a:pt x="2397" y="13527"/>
                  </a:lnTo>
                  <a:lnTo>
                    <a:pt x="2397" y="12780"/>
                  </a:lnTo>
                  <a:lnTo>
                    <a:pt x="2423" y="12677"/>
                  </a:lnTo>
                  <a:lnTo>
                    <a:pt x="2474" y="12599"/>
                  </a:lnTo>
                  <a:lnTo>
                    <a:pt x="2577" y="12548"/>
                  </a:lnTo>
                  <a:lnTo>
                    <a:pt x="2680" y="12522"/>
                  </a:lnTo>
                  <a:close/>
                  <a:moveTo>
                    <a:pt x="1315" y="1"/>
                  </a:moveTo>
                  <a:lnTo>
                    <a:pt x="1057" y="27"/>
                  </a:lnTo>
                  <a:lnTo>
                    <a:pt x="799" y="104"/>
                  </a:lnTo>
                  <a:lnTo>
                    <a:pt x="568" y="233"/>
                  </a:lnTo>
                  <a:lnTo>
                    <a:pt x="387" y="387"/>
                  </a:lnTo>
                  <a:lnTo>
                    <a:pt x="207" y="593"/>
                  </a:lnTo>
                  <a:lnTo>
                    <a:pt x="104" y="825"/>
                  </a:lnTo>
                  <a:lnTo>
                    <a:pt x="27" y="1057"/>
                  </a:lnTo>
                  <a:lnTo>
                    <a:pt x="1" y="1341"/>
                  </a:lnTo>
                  <a:lnTo>
                    <a:pt x="1" y="2448"/>
                  </a:lnTo>
                  <a:lnTo>
                    <a:pt x="1" y="2526"/>
                  </a:lnTo>
                  <a:lnTo>
                    <a:pt x="52" y="2603"/>
                  </a:lnTo>
                  <a:lnTo>
                    <a:pt x="130" y="2654"/>
                  </a:lnTo>
                  <a:lnTo>
                    <a:pt x="310" y="2654"/>
                  </a:lnTo>
                  <a:lnTo>
                    <a:pt x="361" y="2603"/>
                  </a:lnTo>
                  <a:lnTo>
                    <a:pt x="413" y="2526"/>
                  </a:lnTo>
                  <a:lnTo>
                    <a:pt x="439" y="2448"/>
                  </a:lnTo>
                  <a:lnTo>
                    <a:pt x="439" y="1341"/>
                  </a:lnTo>
                  <a:lnTo>
                    <a:pt x="465" y="1160"/>
                  </a:lnTo>
                  <a:lnTo>
                    <a:pt x="516" y="980"/>
                  </a:lnTo>
                  <a:lnTo>
                    <a:pt x="593" y="825"/>
                  </a:lnTo>
                  <a:lnTo>
                    <a:pt x="696" y="696"/>
                  </a:lnTo>
                  <a:lnTo>
                    <a:pt x="825" y="593"/>
                  </a:lnTo>
                  <a:lnTo>
                    <a:pt x="980" y="516"/>
                  </a:lnTo>
                  <a:lnTo>
                    <a:pt x="1134" y="465"/>
                  </a:lnTo>
                  <a:lnTo>
                    <a:pt x="1315" y="439"/>
                  </a:lnTo>
                  <a:lnTo>
                    <a:pt x="1495" y="465"/>
                  </a:lnTo>
                  <a:lnTo>
                    <a:pt x="1675" y="516"/>
                  </a:lnTo>
                  <a:lnTo>
                    <a:pt x="1804" y="593"/>
                  </a:lnTo>
                  <a:lnTo>
                    <a:pt x="1959" y="696"/>
                  </a:lnTo>
                  <a:lnTo>
                    <a:pt x="2062" y="825"/>
                  </a:lnTo>
                  <a:lnTo>
                    <a:pt x="2139" y="980"/>
                  </a:lnTo>
                  <a:lnTo>
                    <a:pt x="2191" y="1160"/>
                  </a:lnTo>
                  <a:lnTo>
                    <a:pt x="2217" y="1341"/>
                  </a:lnTo>
                  <a:lnTo>
                    <a:pt x="2217" y="4819"/>
                  </a:lnTo>
                  <a:lnTo>
                    <a:pt x="2062" y="4922"/>
                  </a:lnTo>
                  <a:lnTo>
                    <a:pt x="1907" y="5025"/>
                  </a:lnTo>
                  <a:lnTo>
                    <a:pt x="1779" y="5154"/>
                  </a:lnTo>
                  <a:lnTo>
                    <a:pt x="1675" y="5308"/>
                  </a:lnTo>
                  <a:lnTo>
                    <a:pt x="1598" y="5463"/>
                  </a:lnTo>
                  <a:lnTo>
                    <a:pt x="1521" y="5643"/>
                  </a:lnTo>
                  <a:lnTo>
                    <a:pt x="1469" y="5823"/>
                  </a:lnTo>
                  <a:lnTo>
                    <a:pt x="1469" y="6004"/>
                  </a:lnTo>
                  <a:lnTo>
                    <a:pt x="1469" y="6158"/>
                  </a:lnTo>
                  <a:lnTo>
                    <a:pt x="1495" y="6313"/>
                  </a:lnTo>
                  <a:lnTo>
                    <a:pt x="1547" y="6442"/>
                  </a:lnTo>
                  <a:lnTo>
                    <a:pt x="1598" y="6571"/>
                  </a:lnTo>
                  <a:lnTo>
                    <a:pt x="1675" y="6699"/>
                  </a:lnTo>
                  <a:lnTo>
                    <a:pt x="1753" y="6828"/>
                  </a:lnTo>
                  <a:lnTo>
                    <a:pt x="1856" y="6931"/>
                  </a:lnTo>
                  <a:lnTo>
                    <a:pt x="1959" y="7034"/>
                  </a:lnTo>
                  <a:lnTo>
                    <a:pt x="4046" y="8761"/>
                  </a:lnTo>
                  <a:lnTo>
                    <a:pt x="4123" y="8812"/>
                  </a:lnTo>
                  <a:lnTo>
                    <a:pt x="4200" y="8812"/>
                  </a:lnTo>
                  <a:lnTo>
                    <a:pt x="4303" y="8786"/>
                  </a:lnTo>
                  <a:lnTo>
                    <a:pt x="4355" y="8735"/>
                  </a:lnTo>
                  <a:lnTo>
                    <a:pt x="4406" y="8657"/>
                  </a:lnTo>
                  <a:lnTo>
                    <a:pt x="4406" y="8580"/>
                  </a:lnTo>
                  <a:lnTo>
                    <a:pt x="4381" y="8503"/>
                  </a:lnTo>
                  <a:lnTo>
                    <a:pt x="4329" y="8426"/>
                  </a:lnTo>
                  <a:lnTo>
                    <a:pt x="2242" y="6699"/>
                  </a:lnTo>
                  <a:lnTo>
                    <a:pt x="2088" y="6545"/>
                  </a:lnTo>
                  <a:lnTo>
                    <a:pt x="2010" y="6390"/>
                  </a:lnTo>
                  <a:lnTo>
                    <a:pt x="1933" y="6210"/>
                  </a:lnTo>
                  <a:lnTo>
                    <a:pt x="1907" y="6004"/>
                  </a:lnTo>
                  <a:lnTo>
                    <a:pt x="1933" y="5823"/>
                  </a:lnTo>
                  <a:lnTo>
                    <a:pt x="1985" y="5669"/>
                  </a:lnTo>
                  <a:lnTo>
                    <a:pt x="2062" y="5514"/>
                  </a:lnTo>
                  <a:lnTo>
                    <a:pt x="2165" y="5385"/>
                  </a:lnTo>
                  <a:lnTo>
                    <a:pt x="2294" y="5282"/>
                  </a:lnTo>
                  <a:lnTo>
                    <a:pt x="2448" y="5205"/>
                  </a:lnTo>
                  <a:lnTo>
                    <a:pt x="2629" y="5154"/>
                  </a:lnTo>
                  <a:lnTo>
                    <a:pt x="2809" y="5128"/>
                  </a:lnTo>
                  <a:lnTo>
                    <a:pt x="2964" y="5154"/>
                  </a:lnTo>
                  <a:lnTo>
                    <a:pt x="3118" y="5179"/>
                  </a:lnTo>
                  <a:lnTo>
                    <a:pt x="3247" y="5257"/>
                  </a:lnTo>
                  <a:lnTo>
                    <a:pt x="3376" y="5334"/>
                  </a:lnTo>
                  <a:lnTo>
                    <a:pt x="5592" y="7189"/>
                  </a:lnTo>
                  <a:lnTo>
                    <a:pt x="5720" y="7318"/>
                  </a:lnTo>
                  <a:lnTo>
                    <a:pt x="5823" y="7472"/>
                  </a:lnTo>
                  <a:lnTo>
                    <a:pt x="5875" y="7678"/>
                  </a:lnTo>
                  <a:lnTo>
                    <a:pt x="5901" y="7859"/>
                  </a:lnTo>
                  <a:lnTo>
                    <a:pt x="5901" y="11079"/>
                  </a:lnTo>
                  <a:lnTo>
                    <a:pt x="3402" y="11079"/>
                  </a:lnTo>
                  <a:lnTo>
                    <a:pt x="3402" y="10822"/>
                  </a:lnTo>
                  <a:lnTo>
                    <a:pt x="3376" y="10667"/>
                  </a:lnTo>
                  <a:lnTo>
                    <a:pt x="3350" y="10513"/>
                  </a:lnTo>
                  <a:lnTo>
                    <a:pt x="3299" y="10358"/>
                  </a:lnTo>
                  <a:lnTo>
                    <a:pt x="3247" y="10203"/>
                  </a:lnTo>
                  <a:lnTo>
                    <a:pt x="3170" y="10075"/>
                  </a:lnTo>
                  <a:lnTo>
                    <a:pt x="3067" y="9946"/>
                  </a:lnTo>
                  <a:lnTo>
                    <a:pt x="2964" y="9843"/>
                  </a:lnTo>
                  <a:lnTo>
                    <a:pt x="2835" y="9740"/>
                  </a:lnTo>
                  <a:lnTo>
                    <a:pt x="799" y="8220"/>
                  </a:lnTo>
                  <a:lnTo>
                    <a:pt x="645" y="8065"/>
                  </a:lnTo>
                  <a:lnTo>
                    <a:pt x="542" y="7885"/>
                  </a:lnTo>
                  <a:lnTo>
                    <a:pt x="465" y="7704"/>
                  </a:lnTo>
                  <a:lnTo>
                    <a:pt x="439" y="7498"/>
                  </a:lnTo>
                  <a:lnTo>
                    <a:pt x="439" y="3324"/>
                  </a:lnTo>
                  <a:lnTo>
                    <a:pt x="413" y="3247"/>
                  </a:lnTo>
                  <a:lnTo>
                    <a:pt x="361" y="3170"/>
                  </a:lnTo>
                  <a:lnTo>
                    <a:pt x="310" y="3118"/>
                  </a:lnTo>
                  <a:lnTo>
                    <a:pt x="130" y="3118"/>
                  </a:lnTo>
                  <a:lnTo>
                    <a:pt x="52" y="3170"/>
                  </a:lnTo>
                  <a:lnTo>
                    <a:pt x="1" y="3247"/>
                  </a:lnTo>
                  <a:lnTo>
                    <a:pt x="1" y="3324"/>
                  </a:lnTo>
                  <a:lnTo>
                    <a:pt x="1" y="7498"/>
                  </a:lnTo>
                  <a:lnTo>
                    <a:pt x="1" y="7653"/>
                  </a:lnTo>
                  <a:lnTo>
                    <a:pt x="27" y="7807"/>
                  </a:lnTo>
                  <a:lnTo>
                    <a:pt x="78" y="7962"/>
                  </a:lnTo>
                  <a:lnTo>
                    <a:pt x="130" y="8091"/>
                  </a:lnTo>
                  <a:lnTo>
                    <a:pt x="207" y="8220"/>
                  </a:lnTo>
                  <a:lnTo>
                    <a:pt x="310" y="8348"/>
                  </a:lnTo>
                  <a:lnTo>
                    <a:pt x="413" y="8477"/>
                  </a:lnTo>
                  <a:lnTo>
                    <a:pt x="542" y="8554"/>
                  </a:lnTo>
                  <a:lnTo>
                    <a:pt x="2577" y="10100"/>
                  </a:lnTo>
                  <a:lnTo>
                    <a:pt x="2732" y="10255"/>
                  </a:lnTo>
                  <a:lnTo>
                    <a:pt x="2861" y="10409"/>
                  </a:lnTo>
                  <a:lnTo>
                    <a:pt x="2912" y="10616"/>
                  </a:lnTo>
                  <a:lnTo>
                    <a:pt x="2938" y="10822"/>
                  </a:lnTo>
                  <a:lnTo>
                    <a:pt x="2938" y="11079"/>
                  </a:lnTo>
                  <a:lnTo>
                    <a:pt x="2912" y="11079"/>
                  </a:lnTo>
                  <a:lnTo>
                    <a:pt x="2835" y="11105"/>
                  </a:lnTo>
                  <a:lnTo>
                    <a:pt x="2732" y="11131"/>
                  </a:lnTo>
                  <a:lnTo>
                    <a:pt x="2654" y="11157"/>
                  </a:lnTo>
                  <a:lnTo>
                    <a:pt x="2603" y="11234"/>
                  </a:lnTo>
                  <a:lnTo>
                    <a:pt x="2526" y="11285"/>
                  </a:lnTo>
                  <a:lnTo>
                    <a:pt x="2500" y="11363"/>
                  </a:lnTo>
                  <a:lnTo>
                    <a:pt x="2474" y="11466"/>
                  </a:lnTo>
                  <a:lnTo>
                    <a:pt x="2448" y="11569"/>
                  </a:lnTo>
                  <a:lnTo>
                    <a:pt x="2448" y="12110"/>
                  </a:lnTo>
                  <a:lnTo>
                    <a:pt x="2345" y="12161"/>
                  </a:lnTo>
                  <a:lnTo>
                    <a:pt x="2268" y="12213"/>
                  </a:lnTo>
                  <a:lnTo>
                    <a:pt x="2165" y="12290"/>
                  </a:lnTo>
                  <a:lnTo>
                    <a:pt x="2088" y="12368"/>
                  </a:lnTo>
                  <a:lnTo>
                    <a:pt x="2036" y="12471"/>
                  </a:lnTo>
                  <a:lnTo>
                    <a:pt x="1985" y="12574"/>
                  </a:lnTo>
                  <a:lnTo>
                    <a:pt x="1959" y="12677"/>
                  </a:lnTo>
                  <a:lnTo>
                    <a:pt x="1959" y="12780"/>
                  </a:lnTo>
                  <a:lnTo>
                    <a:pt x="1959" y="13527"/>
                  </a:lnTo>
                  <a:lnTo>
                    <a:pt x="1959" y="13630"/>
                  </a:lnTo>
                  <a:lnTo>
                    <a:pt x="2010" y="13707"/>
                  </a:lnTo>
                  <a:lnTo>
                    <a:pt x="2036" y="13785"/>
                  </a:lnTo>
                  <a:lnTo>
                    <a:pt x="2088" y="13862"/>
                  </a:lnTo>
                  <a:lnTo>
                    <a:pt x="2165" y="13913"/>
                  </a:lnTo>
                  <a:lnTo>
                    <a:pt x="2242" y="13965"/>
                  </a:lnTo>
                  <a:lnTo>
                    <a:pt x="2345" y="13991"/>
                  </a:lnTo>
                  <a:lnTo>
                    <a:pt x="6957" y="13991"/>
                  </a:lnTo>
                  <a:lnTo>
                    <a:pt x="7060" y="13965"/>
                  </a:lnTo>
                  <a:lnTo>
                    <a:pt x="7137" y="13913"/>
                  </a:lnTo>
                  <a:lnTo>
                    <a:pt x="7189" y="13862"/>
                  </a:lnTo>
                  <a:lnTo>
                    <a:pt x="7266" y="13785"/>
                  </a:lnTo>
                  <a:lnTo>
                    <a:pt x="7292" y="13707"/>
                  </a:lnTo>
                  <a:lnTo>
                    <a:pt x="7318" y="13630"/>
                  </a:lnTo>
                  <a:lnTo>
                    <a:pt x="7344" y="13527"/>
                  </a:lnTo>
                  <a:lnTo>
                    <a:pt x="7344" y="12780"/>
                  </a:lnTo>
                  <a:lnTo>
                    <a:pt x="7318" y="12677"/>
                  </a:lnTo>
                  <a:lnTo>
                    <a:pt x="7292" y="12574"/>
                  </a:lnTo>
                  <a:lnTo>
                    <a:pt x="7266" y="12471"/>
                  </a:lnTo>
                  <a:lnTo>
                    <a:pt x="7189" y="12368"/>
                  </a:lnTo>
                  <a:lnTo>
                    <a:pt x="7112" y="12290"/>
                  </a:lnTo>
                  <a:lnTo>
                    <a:pt x="7034" y="12213"/>
                  </a:lnTo>
                  <a:lnTo>
                    <a:pt x="6957" y="12161"/>
                  </a:lnTo>
                  <a:lnTo>
                    <a:pt x="6854" y="12110"/>
                  </a:lnTo>
                  <a:lnTo>
                    <a:pt x="6854" y="11569"/>
                  </a:lnTo>
                  <a:lnTo>
                    <a:pt x="6828" y="11466"/>
                  </a:lnTo>
                  <a:lnTo>
                    <a:pt x="6803" y="11363"/>
                  </a:lnTo>
                  <a:lnTo>
                    <a:pt x="6751" y="11285"/>
                  </a:lnTo>
                  <a:lnTo>
                    <a:pt x="6699" y="11234"/>
                  </a:lnTo>
                  <a:lnTo>
                    <a:pt x="6622" y="11157"/>
                  </a:lnTo>
                  <a:lnTo>
                    <a:pt x="6545" y="11131"/>
                  </a:lnTo>
                  <a:lnTo>
                    <a:pt x="6468" y="11105"/>
                  </a:lnTo>
                  <a:lnTo>
                    <a:pt x="6365" y="11079"/>
                  </a:lnTo>
                  <a:lnTo>
                    <a:pt x="6339" y="11079"/>
                  </a:lnTo>
                  <a:lnTo>
                    <a:pt x="6339" y="7859"/>
                  </a:lnTo>
                  <a:lnTo>
                    <a:pt x="6339" y="7704"/>
                  </a:lnTo>
                  <a:lnTo>
                    <a:pt x="6313" y="7575"/>
                  </a:lnTo>
                  <a:lnTo>
                    <a:pt x="6287" y="7421"/>
                  </a:lnTo>
                  <a:lnTo>
                    <a:pt x="6210" y="7292"/>
                  </a:lnTo>
                  <a:lnTo>
                    <a:pt x="6158" y="7163"/>
                  </a:lnTo>
                  <a:lnTo>
                    <a:pt x="6081" y="7034"/>
                  </a:lnTo>
                  <a:lnTo>
                    <a:pt x="5978" y="6931"/>
                  </a:lnTo>
                  <a:lnTo>
                    <a:pt x="5875" y="6828"/>
                  </a:lnTo>
                  <a:lnTo>
                    <a:pt x="3762" y="5076"/>
                  </a:lnTo>
                  <a:lnTo>
                    <a:pt x="3762" y="5051"/>
                  </a:lnTo>
                  <a:lnTo>
                    <a:pt x="3762" y="2809"/>
                  </a:lnTo>
                  <a:lnTo>
                    <a:pt x="3737" y="2577"/>
                  </a:lnTo>
                  <a:lnTo>
                    <a:pt x="3685" y="2345"/>
                  </a:lnTo>
                  <a:lnTo>
                    <a:pt x="3582" y="2139"/>
                  </a:lnTo>
                  <a:lnTo>
                    <a:pt x="3453" y="1959"/>
                  </a:lnTo>
                  <a:lnTo>
                    <a:pt x="3273" y="1778"/>
                  </a:lnTo>
                  <a:lnTo>
                    <a:pt x="3092" y="1650"/>
                  </a:lnTo>
                  <a:lnTo>
                    <a:pt x="2886" y="1547"/>
                  </a:lnTo>
                  <a:lnTo>
                    <a:pt x="2654" y="1495"/>
                  </a:lnTo>
                  <a:lnTo>
                    <a:pt x="2654" y="1341"/>
                  </a:lnTo>
                  <a:lnTo>
                    <a:pt x="2629" y="1057"/>
                  </a:lnTo>
                  <a:lnTo>
                    <a:pt x="2551" y="825"/>
                  </a:lnTo>
                  <a:lnTo>
                    <a:pt x="2423" y="593"/>
                  </a:lnTo>
                  <a:lnTo>
                    <a:pt x="2268" y="387"/>
                  </a:lnTo>
                  <a:lnTo>
                    <a:pt x="2062" y="233"/>
                  </a:lnTo>
                  <a:lnTo>
                    <a:pt x="1830" y="104"/>
                  </a:lnTo>
                  <a:lnTo>
                    <a:pt x="1598" y="27"/>
                  </a:lnTo>
                  <a:lnTo>
                    <a:pt x="13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0"/>
            <p:cNvSpPr/>
            <p:nvPr/>
          </p:nvSpPr>
          <p:spPr>
            <a:xfrm>
              <a:off x="5408325" y="3556025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891" y="464"/>
                  </a:moveTo>
                  <a:lnTo>
                    <a:pt x="4149" y="490"/>
                  </a:lnTo>
                  <a:lnTo>
                    <a:pt x="4406" y="541"/>
                  </a:lnTo>
                  <a:lnTo>
                    <a:pt x="4664" y="618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60" y="928"/>
                  </a:lnTo>
                  <a:lnTo>
                    <a:pt x="5592" y="1082"/>
                  </a:lnTo>
                  <a:lnTo>
                    <a:pt x="5772" y="1237"/>
                  </a:lnTo>
                  <a:lnTo>
                    <a:pt x="5385" y="1623"/>
                  </a:lnTo>
                  <a:lnTo>
                    <a:pt x="5231" y="1494"/>
                  </a:lnTo>
                  <a:lnTo>
                    <a:pt x="5076" y="1391"/>
                  </a:lnTo>
                  <a:lnTo>
                    <a:pt x="4896" y="1288"/>
                  </a:lnTo>
                  <a:lnTo>
                    <a:pt x="4690" y="1211"/>
                  </a:lnTo>
                  <a:lnTo>
                    <a:pt x="4509" y="1134"/>
                  </a:lnTo>
                  <a:lnTo>
                    <a:pt x="4303" y="1056"/>
                  </a:lnTo>
                  <a:lnTo>
                    <a:pt x="4097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7" y="1546"/>
                  </a:moveTo>
                  <a:lnTo>
                    <a:pt x="1624" y="1932"/>
                  </a:lnTo>
                  <a:lnTo>
                    <a:pt x="1495" y="2113"/>
                  </a:lnTo>
                  <a:lnTo>
                    <a:pt x="1366" y="2267"/>
                  </a:lnTo>
                  <a:lnTo>
                    <a:pt x="1263" y="2448"/>
                  </a:lnTo>
                  <a:lnTo>
                    <a:pt x="1186" y="2628"/>
                  </a:lnTo>
                  <a:lnTo>
                    <a:pt x="1109" y="2834"/>
                  </a:lnTo>
                  <a:lnTo>
                    <a:pt x="1057" y="3040"/>
                  </a:lnTo>
                  <a:lnTo>
                    <a:pt x="1006" y="3246"/>
                  </a:lnTo>
                  <a:lnTo>
                    <a:pt x="980" y="3452"/>
                  </a:lnTo>
                  <a:lnTo>
                    <a:pt x="439" y="3452"/>
                  </a:lnTo>
                  <a:lnTo>
                    <a:pt x="464" y="3195"/>
                  </a:lnTo>
                  <a:lnTo>
                    <a:pt x="516" y="2937"/>
                  </a:lnTo>
                  <a:lnTo>
                    <a:pt x="593" y="2680"/>
                  </a:lnTo>
                  <a:lnTo>
                    <a:pt x="671" y="2448"/>
                  </a:lnTo>
                  <a:lnTo>
                    <a:pt x="799" y="2216"/>
                  </a:lnTo>
                  <a:lnTo>
                    <a:pt x="928" y="1984"/>
                  </a:lnTo>
                  <a:lnTo>
                    <a:pt x="1057" y="1752"/>
                  </a:lnTo>
                  <a:lnTo>
                    <a:pt x="1237" y="1546"/>
                  </a:lnTo>
                  <a:close/>
                  <a:moveTo>
                    <a:pt x="6107" y="1572"/>
                  </a:moveTo>
                  <a:lnTo>
                    <a:pt x="6261" y="1752"/>
                  </a:lnTo>
                  <a:lnTo>
                    <a:pt x="6390" y="1958"/>
                  </a:lnTo>
                  <a:lnTo>
                    <a:pt x="6519" y="2190"/>
                  </a:lnTo>
                  <a:lnTo>
                    <a:pt x="6648" y="2422"/>
                  </a:lnTo>
                  <a:lnTo>
                    <a:pt x="6725" y="2680"/>
                  </a:lnTo>
                  <a:lnTo>
                    <a:pt x="6802" y="2937"/>
                  </a:lnTo>
                  <a:lnTo>
                    <a:pt x="6854" y="3195"/>
                  </a:lnTo>
                  <a:lnTo>
                    <a:pt x="6880" y="3452"/>
                  </a:lnTo>
                  <a:lnTo>
                    <a:pt x="6339" y="3452"/>
                  </a:lnTo>
                  <a:lnTo>
                    <a:pt x="6313" y="3246"/>
                  </a:lnTo>
                  <a:lnTo>
                    <a:pt x="6261" y="3040"/>
                  </a:lnTo>
                  <a:lnTo>
                    <a:pt x="6210" y="2834"/>
                  </a:lnTo>
                  <a:lnTo>
                    <a:pt x="6133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113"/>
                  </a:lnTo>
                  <a:lnTo>
                    <a:pt x="5720" y="1932"/>
                  </a:lnTo>
                  <a:lnTo>
                    <a:pt x="6107" y="1572"/>
                  </a:lnTo>
                  <a:close/>
                  <a:moveTo>
                    <a:pt x="980" y="3890"/>
                  </a:moveTo>
                  <a:lnTo>
                    <a:pt x="1006" y="4122"/>
                  </a:lnTo>
                  <a:lnTo>
                    <a:pt x="1057" y="4328"/>
                  </a:lnTo>
                  <a:lnTo>
                    <a:pt x="1109" y="4509"/>
                  </a:lnTo>
                  <a:lnTo>
                    <a:pt x="1186" y="4715"/>
                  </a:lnTo>
                  <a:lnTo>
                    <a:pt x="1263" y="4895"/>
                  </a:lnTo>
                  <a:lnTo>
                    <a:pt x="1366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37" y="5797"/>
                  </a:lnTo>
                  <a:lnTo>
                    <a:pt x="1057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89"/>
                  </a:lnTo>
                  <a:lnTo>
                    <a:pt x="516" y="4432"/>
                  </a:lnTo>
                  <a:lnTo>
                    <a:pt x="464" y="4174"/>
                  </a:lnTo>
                  <a:lnTo>
                    <a:pt x="439" y="3890"/>
                  </a:lnTo>
                  <a:close/>
                  <a:moveTo>
                    <a:pt x="6880" y="3890"/>
                  </a:moveTo>
                  <a:lnTo>
                    <a:pt x="6854" y="4174"/>
                  </a:lnTo>
                  <a:lnTo>
                    <a:pt x="6802" y="4432"/>
                  </a:lnTo>
                  <a:lnTo>
                    <a:pt x="6725" y="4689"/>
                  </a:lnTo>
                  <a:lnTo>
                    <a:pt x="6648" y="4921"/>
                  </a:lnTo>
                  <a:lnTo>
                    <a:pt x="6519" y="5153"/>
                  </a:lnTo>
                  <a:lnTo>
                    <a:pt x="6390" y="5385"/>
                  </a:lnTo>
                  <a:lnTo>
                    <a:pt x="6261" y="5591"/>
                  </a:lnTo>
                  <a:lnTo>
                    <a:pt x="6107" y="5797"/>
                  </a:lnTo>
                  <a:lnTo>
                    <a:pt x="5720" y="5411"/>
                  </a:lnTo>
                  <a:lnTo>
                    <a:pt x="5849" y="5256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33" y="4715"/>
                  </a:lnTo>
                  <a:lnTo>
                    <a:pt x="6210" y="4509"/>
                  </a:lnTo>
                  <a:lnTo>
                    <a:pt x="6261" y="4328"/>
                  </a:lnTo>
                  <a:lnTo>
                    <a:pt x="6313" y="4122"/>
                  </a:lnTo>
                  <a:lnTo>
                    <a:pt x="6339" y="3890"/>
                  </a:lnTo>
                  <a:close/>
                  <a:moveTo>
                    <a:pt x="3891" y="1443"/>
                  </a:moveTo>
                  <a:lnTo>
                    <a:pt x="4123" y="1469"/>
                  </a:lnTo>
                  <a:lnTo>
                    <a:pt x="4329" y="1546"/>
                  </a:lnTo>
                  <a:lnTo>
                    <a:pt x="4535" y="1623"/>
                  </a:lnTo>
                  <a:lnTo>
                    <a:pt x="4741" y="1701"/>
                  </a:lnTo>
                  <a:lnTo>
                    <a:pt x="4922" y="1829"/>
                  </a:lnTo>
                  <a:lnTo>
                    <a:pt x="5076" y="1958"/>
                  </a:lnTo>
                  <a:lnTo>
                    <a:pt x="5257" y="2087"/>
                  </a:lnTo>
                  <a:lnTo>
                    <a:pt x="5385" y="2242"/>
                  </a:lnTo>
                  <a:lnTo>
                    <a:pt x="5514" y="2422"/>
                  </a:lnTo>
                  <a:lnTo>
                    <a:pt x="5643" y="2602"/>
                  </a:lnTo>
                  <a:lnTo>
                    <a:pt x="5720" y="2808"/>
                  </a:lnTo>
                  <a:lnTo>
                    <a:pt x="5798" y="3014"/>
                  </a:lnTo>
                  <a:lnTo>
                    <a:pt x="5849" y="3221"/>
                  </a:lnTo>
                  <a:lnTo>
                    <a:pt x="5901" y="3452"/>
                  </a:lnTo>
                  <a:lnTo>
                    <a:pt x="5901" y="3684"/>
                  </a:lnTo>
                  <a:lnTo>
                    <a:pt x="5901" y="3916"/>
                  </a:lnTo>
                  <a:lnTo>
                    <a:pt x="5849" y="4122"/>
                  </a:lnTo>
                  <a:lnTo>
                    <a:pt x="5798" y="4354"/>
                  </a:lnTo>
                  <a:lnTo>
                    <a:pt x="5720" y="4560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5" y="5101"/>
                  </a:lnTo>
                  <a:lnTo>
                    <a:pt x="5257" y="5256"/>
                  </a:lnTo>
                  <a:lnTo>
                    <a:pt x="5076" y="5411"/>
                  </a:lnTo>
                  <a:lnTo>
                    <a:pt x="4922" y="5539"/>
                  </a:lnTo>
                  <a:lnTo>
                    <a:pt x="4741" y="5642"/>
                  </a:lnTo>
                  <a:lnTo>
                    <a:pt x="4535" y="5745"/>
                  </a:lnTo>
                  <a:lnTo>
                    <a:pt x="4329" y="5823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659" y="5926"/>
                  </a:lnTo>
                  <a:lnTo>
                    <a:pt x="3427" y="5900"/>
                  </a:lnTo>
                  <a:lnTo>
                    <a:pt x="3221" y="5874"/>
                  </a:lnTo>
                  <a:lnTo>
                    <a:pt x="2989" y="5823"/>
                  </a:lnTo>
                  <a:lnTo>
                    <a:pt x="2783" y="5745"/>
                  </a:lnTo>
                  <a:lnTo>
                    <a:pt x="2603" y="5642"/>
                  </a:lnTo>
                  <a:lnTo>
                    <a:pt x="2423" y="5539"/>
                  </a:lnTo>
                  <a:lnTo>
                    <a:pt x="2242" y="5411"/>
                  </a:lnTo>
                  <a:lnTo>
                    <a:pt x="2088" y="5256"/>
                  </a:lnTo>
                  <a:lnTo>
                    <a:pt x="1933" y="5101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60"/>
                  </a:lnTo>
                  <a:lnTo>
                    <a:pt x="1521" y="4354"/>
                  </a:lnTo>
                  <a:lnTo>
                    <a:pt x="1469" y="4122"/>
                  </a:lnTo>
                  <a:lnTo>
                    <a:pt x="1443" y="3916"/>
                  </a:lnTo>
                  <a:lnTo>
                    <a:pt x="1418" y="3684"/>
                  </a:lnTo>
                  <a:lnTo>
                    <a:pt x="1443" y="3452"/>
                  </a:lnTo>
                  <a:lnTo>
                    <a:pt x="1469" y="3221"/>
                  </a:lnTo>
                  <a:lnTo>
                    <a:pt x="1521" y="3014"/>
                  </a:lnTo>
                  <a:lnTo>
                    <a:pt x="1598" y="2808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58"/>
                  </a:lnTo>
                  <a:lnTo>
                    <a:pt x="2423" y="1829"/>
                  </a:lnTo>
                  <a:lnTo>
                    <a:pt x="2603" y="1701"/>
                  </a:lnTo>
                  <a:lnTo>
                    <a:pt x="2783" y="1623"/>
                  </a:lnTo>
                  <a:lnTo>
                    <a:pt x="2989" y="1546"/>
                  </a:lnTo>
                  <a:lnTo>
                    <a:pt x="3221" y="1469"/>
                  </a:lnTo>
                  <a:lnTo>
                    <a:pt x="3427" y="1443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77"/>
                  </a:lnTo>
                  <a:lnTo>
                    <a:pt x="2448" y="6055"/>
                  </a:lnTo>
                  <a:lnTo>
                    <a:pt x="2629" y="6158"/>
                  </a:lnTo>
                  <a:lnTo>
                    <a:pt x="2809" y="6235"/>
                  </a:lnTo>
                  <a:lnTo>
                    <a:pt x="3015" y="6287"/>
                  </a:lnTo>
                  <a:lnTo>
                    <a:pt x="3221" y="6338"/>
                  </a:lnTo>
                  <a:lnTo>
                    <a:pt x="3427" y="6364"/>
                  </a:lnTo>
                  <a:lnTo>
                    <a:pt x="3427" y="6905"/>
                  </a:lnTo>
                  <a:lnTo>
                    <a:pt x="3170" y="6853"/>
                  </a:lnTo>
                  <a:lnTo>
                    <a:pt x="2912" y="6802"/>
                  </a:lnTo>
                  <a:lnTo>
                    <a:pt x="2654" y="6750"/>
                  </a:lnTo>
                  <a:lnTo>
                    <a:pt x="2423" y="6647"/>
                  </a:lnTo>
                  <a:lnTo>
                    <a:pt x="2191" y="6544"/>
                  </a:lnTo>
                  <a:lnTo>
                    <a:pt x="1959" y="6415"/>
                  </a:lnTo>
                  <a:lnTo>
                    <a:pt x="1753" y="6261"/>
                  </a:lnTo>
                  <a:lnTo>
                    <a:pt x="1547" y="6106"/>
                  </a:lnTo>
                  <a:lnTo>
                    <a:pt x="1933" y="5720"/>
                  </a:lnTo>
                  <a:close/>
                  <a:moveTo>
                    <a:pt x="5385" y="5720"/>
                  </a:moveTo>
                  <a:lnTo>
                    <a:pt x="5772" y="6106"/>
                  </a:lnTo>
                  <a:lnTo>
                    <a:pt x="5592" y="6261"/>
                  </a:lnTo>
                  <a:lnTo>
                    <a:pt x="5360" y="6415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64" y="6750"/>
                  </a:lnTo>
                  <a:lnTo>
                    <a:pt x="4406" y="6802"/>
                  </a:lnTo>
                  <a:lnTo>
                    <a:pt x="4149" y="6853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097" y="6338"/>
                  </a:lnTo>
                  <a:lnTo>
                    <a:pt x="4303" y="6287"/>
                  </a:lnTo>
                  <a:lnTo>
                    <a:pt x="4509" y="6235"/>
                  </a:lnTo>
                  <a:lnTo>
                    <a:pt x="4690" y="6158"/>
                  </a:lnTo>
                  <a:lnTo>
                    <a:pt x="4896" y="6055"/>
                  </a:lnTo>
                  <a:lnTo>
                    <a:pt x="5076" y="5977"/>
                  </a:lnTo>
                  <a:lnTo>
                    <a:pt x="5231" y="5849"/>
                  </a:lnTo>
                  <a:lnTo>
                    <a:pt x="5385" y="5720"/>
                  </a:lnTo>
                  <a:close/>
                  <a:moveTo>
                    <a:pt x="3659" y="0"/>
                  </a:moveTo>
                  <a:lnTo>
                    <a:pt x="3350" y="26"/>
                  </a:lnTo>
                  <a:lnTo>
                    <a:pt x="3041" y="52"/>
                  </a:lnTo>
                  <a:lnTo>
                    <a:pt x="2757" y="129"/>
                  </a:lnTo>
                  <a:lnTo>
                    <a:pt x="2448" y="206"/>
                  </a:lnTo>
                  <a:lnTo>
                    <a:pt x="2371" y="258"/>
                  </a:lnTo>
                  <a:lnTo>
                    <a:pt x="2319" y="309"/>
                  </a:lnTo>
                  <a:lnTo>
                    <a:pt x="2319" y="412"/>
                  </a:lnTo>
                  <a:lnTo>
                    <a:pt x="2319" y="490"/>
                  </a:lnTo>
                  <a:lnTo>
                    <a:pt x="2371" y="567"/>
                  </a:lnTo>
                  <a:lnTo>
                    <a:pt x="2423" y="618"/>
                  </a:lnTo>
                  <a:lnTo>
                    <a:pt x="2526" y="644"/>
                  </a:lnTo>
                  <a:lnTo>
                    <a:pt x="2603" y="618"/>
                  </a:lnTo>
                  <a:lnTo>
                    <a:pt x="3015" y="515"/>
                  </a:lnTo>
                  <a:lnTo>
                    <a:pt x="3427" y="464"/>
                  </a:lnTo>
                  <a:lnTo>
                    <a:pt x="3427" y="1005"/>
                  </a:lnTo>
                  <a:lnTo>
                    <a:pt x="3221" y="1031"/>
                  </a:lnTo>
                  <a:lnTo>
                    <a:pt x="3015" y="1056"/>
                  </a:lnTo>
                  <a:lnTo>
                    <a:pt x="2809" y="1134"/>
                  </a:lnTo>
                  <a:lnTo>
                    <a:pt x="2629" y="1211"/>
                  </a:lnTo>
                  <a:lnTo>
                    <a:pt x="2448" y="1288"/>
                  </a:lnTo>
                  <a:lnTo>
                    <a:pt x="2268" y="1391"/>
                  </a:lnTo>
                  <a:lnTo>
                    <a:pt x="2088" y="1494"/>
                  </a:lnTo>
                  <a:lnTo>
                    <a:pt x="1933" y="1623"/>
                  </a:lnTo>
                  <a:lnTo>
                    <a:pt x="1547" y="1237"/>
                  </a:lnTo>
                  <a:lnTo>
                    <a:pt x="1830" y="1031"/>
                  </a:lnTo>
                  <a:lnTo>
                    <a:pt x="1881" y="953"/>
                  </a:lnTo>
                  <a:lnTo>
                    <a:pt x="1907" y="876"/>
                  </a:lnTo>
                  <a:lnTo>
                    <a:pt x="1907" y="799"/>
                  </a:lnTo>
                  <a:lnTo>
                    <a:pt x="1881" y="721"/>
                  </a:lnTo>
                  <a:lnTo>
                    <a:pt x="1804" y="644"/>
                  </a:lnTo>
                  <a:lnTo>
                    <a:pt x="1727" y="618"/>
                  </a:lnTo>
                  <a:lnTo>
                    <a:pt x="1650" y="618"/>
                  </a:lnTo>
                  <a:lnTo>
                    <a:pt x="1572" y="670"/>
                  </a:lnTo>
                  <a:lnTo>
                    <a:pt x="1212" y="928"/>
                  </a:lnTo>
                  <a:lnTo>
                    <a:pt x="902" y="1263"/>
                  </a:lnTo>
                  <a:lnTo>
                    <a:pt x="645" y="1597"/>
                  </a:lnTo>
                  <a:lnTo>
                    <a:pt x="413" y="1984"/>
                  </a:lnTo>
                  <a:lnTo>
                    <a:pt x="233" y="2370"/>
                  </a:lnTo>
                  <a:lnTo>
                    <a:pt x="104" y="2808"/>
                  </a:lnTo>
                  <a:lnTo>
                    <a:pt x="26" y="3221"/>
                  </a:lnTo>
                  <a:lnTo>
                    <a:pt x="1" y="3684"/>
                  </a:lnTo>
                  <a:lnTo>
                    <a:pt x="1" y="4045"/>
                  </a:lnTo>
                  <a:lnTo>
                    <a:pt x="52" y="4406"/>
                  </a:lnTo>
                  <a:lnTo>
                    <a:pt x="155" y="4766"/>
                  </a:lnTo>
                  <a:lnTo>
                    <a:pt x="284" y="5101"/>
                  </a:lnTo>
                  <a:lnTo>
                    <a:pt x="439" y="5436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57" y="6261"/>
                  </a:lnTo>
                  <a:lnTo>
                    <a:pt x="1315" y="6518"/>
                  </a:lnTo>
                  <a:lnTo>
                    <a:pt x="1598" y="6725"/>
                  </a:lnTo>
                  <a:lnTo>
                    <a:pt x="1907" y="6905"/>
                  </a:lnTo>
                  <a:lnTo>
                    <a:pt x="2242" y="7059"/>
                  </a:lnTo>
                  <a:lnTo>
                    <a:pt x="2577" y="7188"/>
                  </a:lnTo>
                  <a:lnTo>
                    <a:pt x="2912" y="7266"/>
                  </a:lnTo>
                  <a:lnTo>
                    <a:pt x="3299" y="7317"/>
                  </a:lnTo>
                  <a:lnTo>
                    <a:pt x="3659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41" y="7188"/>
                  </a:lnTo>
                  <a:lnTo>
                    <a:pt x="5102" y="7059"/>
                  </a:lnTo>
                  <a:lnTo>
                    <a:pt x="5411" y="6905"/>
                  </a:lnTo>
                  <a:lnTo>
                    <a:pt x="5720" y="6725"/>
                  </a:lnTo>
                  <a:lnTo>
                    <a:pt x="6004" y="6518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699" y="5720"/>
                  </a:lnTo>
                  <a:lnTo>
                    <a:pt x="6880" y="5436"/>
                  </a:lnTo>
                  <a:lnTo>
                    <a:pt x="7034" y="5101"/>
                  </a:lnTo>
                  <a:lnTo>
                    <a:pt x="7163" y="4766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3" y="3684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63" y="2577"/>
                  </a:lnTo>
                  <a:lnTo>
                    <a:pt x="7034" y="2242"/>
                  </a:lnTo>
                  <a:lnTo>
                    <a:pt x="6880" y="1932"/>
                  </a:lnTo>
                  <a:lnTo>
                    <a:pt x="6699" y="1623"/>
                  </a:lnTo>
                  <a:lnTo>
                    <a:pt x="6493" y="1340"/>
                  </a:lnTo>
                  <a:lnTo>
                    <a:pt x="6261" y="1082"/>
                  </a:lnTo>
                  <a:lnTo>
                    <a:pt x="6004" y="850"/>
                  </a:lnTo>
                  <a:lnTo>
                    <a:pt x="5720" y="644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41" y="180"/>
                  </a:lnTo>
                  <a:lnTo>
                    <a:pt x="4406" y="77"/>
                  </a:lnTo>
                  <a:lnTo>
                    <a:pt x="4046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0"/>
            <p:cNvSpPr/>
            <p:nvPr/>
          </p:nvSpPr>
          <p:spPr>
            <a:xfrm>
              <a:off x="5479825" y="36056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45" y="52"/>
                  </a:lnTo>
                  <a:lnTo>
                    <a:pt x="593" y="130"/>
                  </a:lnTo>
                  <a:lnTo>
                    <a:pt x="567" y="207"/>
                  </a:lnTo>
                  <a:lnTo>
                    <a:pt x="567" y="310"/>
                  </a:lnTo>
                  <a:lnTo>
                    <a:pt x="464" y="362"/>
                  </a:lnTo>
                  <a:lnTo>
                    <a:pt x="335" y="439"/>
                  </a:lnTo>
                  <a:lnTo>
                    <a:pt x="232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6" y="825"/>
                  </a:lnTo>
                  <a:lnTo>
                    <a:pt x="1" y="954"/>
                  </a:lnTo>
                  <a:lnTo>
                    <a:pt x="1" y="1109"/>
                  </a:lnTo>
                  <a:lnTo>
                    <a:pt x="1" y="1263"/>
                  </a:lnTo>
                  <a:lnTo>
                    <a:pt x="52" y="1418"/>
                  </a:lnTo>
                  <a:lnTo>
                    <a:pt x="129" y="1547"/>
                  </a:lnTo>
                  <a:lnTo>
                    <a:pt x="232" y="1676"/>
                  </a:lnTo>
                  <a:lnTo>
                    <a:pt x="335" y="1779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799" y="1907"/>
                  </a:lnTo>
                  <a:lnTo>
                    <a:pt x="954" y="1933"/>
                  </a:lnTo>
                  <a:lnTo>
                    <a:pt x="1057" y="2036"/>
                  </a:lnTo>
                  <a:lnTo>
                    <a:pt x="1134" y="2139"/>
                  </a:lnTo>
                  <a:lnTo>
                    <a:pt x="1160" y="2294"/>
                  </a:lnTo>
                  <a:lnTo>
                    <a:pt x="1134" y="2423"/>
                  </a:lnTo>
                  <a:lnTo>
                    <a:pt x="1057" y="2552"/>
                  </a:lnTo>
                  <a:lnTo>
                    <a:pt x="954" y="2629"/>
                  </a:lnTo>
                  <a:lnTo>
                    <a:pt x="799" y="2655"/>
                  </a:lnTo>
                  <a:lnTo>
                    <a:pt x="670" y="2629"/>
                  </a:lnTo>
                  <a:lnTo>
                    <a:pt x="542" y="2552"/>
                  </a:lnTo>
                  <a:lnTo>
                    <a:pt x="464" y="2423"/>
                  </a:lnTo>
                  <a:lnTo>
                    <a:pt x="439" y="2294"/>
                  </a:lnTo>
                  <a:lnTo>
                    <a:pt x="413" y="2191"/>
                  </a:lnTo>
                  <a:lnTo>
                    <a:pt x="361" y="2139"/>
                  </a:lnTo>
                  <a:lnTo>
                    <a:pt x="310" y="2088"/>
                  </a:lnTo>
                  <a:lnTo>
                    <a:pt x="207" y="2062"/>
                  </a:lnTo>
                  <a:lnTo>
                    <a:pt x="129" y="2088"/>
                  </a:lnTo>
                  <a:lnTo>
                    <a:pt x="52" y="2139"/>
                  </a:lnTo>
                  <a:lnTo>
                    <a:pt x="1" y="2191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26" y="2552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32" y="2887"/>
                  </a:lnTo>
                  <a:lnTo>
                    <a:pt x="335" y="2964"/>
                  </a:lnTo>
                  <a:lnTo>
                    <a:pt x="464" y="3015"/>
                  </a:lnTo>
                  <a:lnTo>
                    <a:pt x="567" y="3067"/>
                  </a:lnTo>
                  <a:lnTo>
                    <a:pt x="567" y="3170"/>
                  </a:lnTo>
                  <a:lnTo>
                    <a:pt x="593" y="3247"/>
                  </a:lnTo>
                  <a:lnTo>
                    <a:pt x="645" y="3324"/>
                  </a:lnTo>
                  <a:lnTo>
                    <a:pt x="722" y="3376"/>
                  </a:lnTo>
                  <a:lnTo>
                    <a:pt x="799" y="3402"/>
                  </a:lnTo>
                  <a:lnTo>
                    <a:pt x="877" y="3376"/>
                  </a:lnTo>
                  <a:lnTo>
                    <a:pt x="954" y="3324"/>
                  </a:lnTo>
                  <a:lnTo>
                    <a:pt x="1005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63" y="2964"/>
                  </a:lnTo>
                  <a:lnTo>
                    <a:pt x="1366" y="2887"/>
                  </a:lnTo>
                  <a:lnTo>
                    <a:pt x="1443" y="2783"/>
                  </a:lnTo>
                  <a:lnTo>
                    <a:pt x="1521" y="2680"/>
                  </a:lnTo>
                  <a:lnTo>
                    <a:pt x="1572" y="2552"/>
                  </a:lnTo>
                  <a:lnTo>
                    <a:pt x="1598" y="2423"/>
                  </a:lnTo>
                  <a:lnTo>
                    <a:pt x="1624" y="2294"/>
                  </a:lnTo>
                  <a:lnTo>
                    <a:pt x="1598" y="2114"/>
                  </a:lnTo>
                  <a:lnTo>
                    <a:pt x="1546" y="1959"/>
                  </a:lnTo>
                  <a:lnTo>
                    <a:pt x="1469" y="1830"/>
                  </a:lnTo>
                  <a:lnTo>
                    <a:pt x="1366" y="1701"/>
                  </a:lnTo>
                  <a:lnTo>
                    <a:pt x="1263" y="1598"/>
                  </a:lnTo>
                  <a:lnTo>
                    <a:pt x="1108" y="1547"/>
                  </a:lnTo>
                  <a:lnTo>
                    <a:pt x="954" y="1495"/>
                  </a:lnTo>
                  <a:lnTo>
                    <a:pt x="799" y="1469"/>
                  </a:lnTo>
                  <a:lnTo>
                    <a:pt x="670" y="1444"/>
                  </a:lnTo>
                  <a:lnTo>
                    <a:pt x="542" y="1366"/>
                  </a:lnTo>
                  <a:lnTo>
                    <a:pt x="464" y="1238"/>
                  </a:lnTo>
                  <a:lnTo>
                    <a:pt x="439" y="1109"/>
                  </a:lnTo>
                  <a:lnTo>
                    <a:pt x="464" y="954"/>
                  </a:lnTo>
                  <a:lnTo>
                    <a:pt x="542" y="851"/>
                  </a:lnTo>
                  <a:lnTo>
                    <a:pt x="670" y="774"/>
                  </a:lnTo>
                  <a:lnTo>
                    <a:pt x="799" y="722"/>
                  </a:lnTo>
                  <a:lnTo>
                    <a:pt x="954" y="774"/>
                  </a:lnTo>
                  <a:lnTo>
                    <a:pt x="1057" y="851"/>
                  </a:lnTo>
                  <a:lnTo>
                    <a:pt x="1134" y="954"/>
                  </a:lnTo>
                  <a:lnTo>
                    <a:pt x="1160" y="1109"/>
                  </a:lnTo>
                  <a:lnTo>
                    <a:pt x="1186" y="1186"/>
                  </a:lnTo>
                  <a:lnTo>
                    <a:pt x="1237" y="1263"/>
                  </a:lnTo>
                  <a:lnTo>
                    <a:pt x="1314" y="1315"/>
                  </a:lnTo>
                  <a:lnTo>
                    <a:pt x="1469" y="1315"/>
                  </a:lnTo>
                  <a:lnTo>
                    <a:pt x="1546" y="1263"/>
                  </a:lnTo>
                  <a:lnTo>
                    <a:pt x="1598" y="1186"/>
                  </a:lnTo>
                  <a:lnTo>
                    <a:pt x="1624" y="1109"/>
                  </a:lnTo>
                  <a:lnTo>
                    <a:pt x="1598" y="954"/>
                  </a:lnTo>
                  <a:lnTo>
                    <a:pt x="1572" y="825"/>
                  </a:lnTo>
                  <a:lnTo>
                    <a:pt x="1521" y="722"/>
                  </a:lnTo>
                  <a:lnTo>
                    <a:pt x="1443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05" y="130"/>
                  </a:lnTo>
                  <a:lnTo>
                    <a:pt x="954" y="52"/>
                  </a:lnTo>
                  <a:lnTo>
                    <a:pt x="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1" name="Google Shape;1471;p10"/>
          <p:cNvGrpSpPr/>
          <p:nvPr/>
        </p:nvGrpSpPr>
        <p:grpSpPr>
          <a:xfrm>
            <a:off x="696894" y="2599160"/>
            <a:ext cx="1380612" cy="2061559"/>
            <a:chOff x="696894" y="2599160"/>
            <a:chExt cx="1380612" cy="2061559"/>
          </a:xfrm>
        </p:grpSpPr>
        <p:sp>
          <p:nvSpPr>
            <p:cNvPr id="1472" name="Google Shape;1472;p10"/>
            <p:cNvSpPr/>
            <p:nvPr/>
          </p:nvSpPr>
          <p:spPr>
            <a:xfrm>
              <a:off x="696894" y="4199919"/>
              <a:ext cx="1380600" cy="4608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73" name="Google Shape;1473;p10"/>
            <p:cNvSpPr txBox="1"/>
            <p:nvPr/>
          </p:nvSpPr>
          <p:spPr>
            <a:xfrm>
              <a:off x="696906" y="2599160"/>
              <a:ext cx="13806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74" name="Google Shape;1474;p10"/>
          <p:cNvGrpSpPr/>
          <p:nvPr/>
        </p:nvGrpSpPr>
        <p:grpSpPr>
          <a:xfrm>
            <a:off x="7066494" y="2638310"/>
            <a:ext cx="1380612" cy="2022409"/>
            <a:chOff x="7066494" y="2638310"/>
            <a:chExt cx="1380612" cy="2022409"/>
          </a:xfrm>
        </p:grpSpPr>
        <p:sp>
          <p:nvSpPr>
            <p:cNvPr id="1475" name="Google Shape;1475;p10"/>
            <p:cNvSpPr/>
            <p:nvPr/>
          </p:nvSpPr>
          <p:spPr>
            <a:xfrm>
              <a:off x="7066494" y="4199919"/>
              <a:ext cx="1380600" cy="4608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Approval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76" name="Google Shape;1476;p10"/>
            <p:cNvSpPr txBox="1"/>
            <p:nvPr/>
          </p:nvSpPr>
          <p:spPr>
            <a:xfrm>
              <a:off x="7066506" y="2638310"/>
              <a:ext cx="13806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77" name="Google Shape;1477;p10"/>
          <p:cNvGrpSpPr/>
          <p:nvPr/>
        </p:nvGrpSpPr>
        <p:grpSpPr>
          <a:xfrm>
            <a:off x="4943294" y="2638310"/>
            <a:ext cx="1380612" cy="2022409"/>
            <a:chOff x="4943294" y="2638310"/>
            <a:chExt cx="1380612" cy="2022409"/>
          </a:xfrm>
        </p:grpSpPr>
        <p:sp>
          <p:nvSpPr>
            <p:cNvPr id="1478" name="Google Shape;1478;p10"/>
            <p:cNvSpPr/>
            <p:nvPr/>
          </p:nvSpPr>
          <p:spPr>
            <a:xfrm>
              <a:off x="4943294" y="4199919"/>
              <a:ext cx="1380600" cy="4608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Employee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79" name="Google Shape;1479;p10"/>
            <p:cNvSpPr txBox="1"/>
            <p:nvPr/>
          </p:nvSpPr>
          <p:spPr>
            <a:xfrm>
              <a:off x="4943306" y="2638310"/>
              <a:ext cx="13806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80" name="Google Shape;1480;p10"/>
          <p:cNvGrpSpPr/>
          <p:nvPr/>
        </p:nvGrpSpPr>
        <p:grpSpPr>
          <a:xfrm>
            <a:off x="2820094" y="2638310"/>
            <a:ext cx="1380612" cy="2022409"/>
            <a:chOff x="2820094" y="2638310"/>
            <a:chExt cx="1380612" cy="2022409"/>
          </a:xfrm>
        </p:grpSpPr>
        <p:sp>
          <p:nvSpPr>
            <p:cNvPr id="1481" name="Google Shape;1481;p10"/>
            <p:cNvSpPr/>
            <p:nvPr/>
          </p:nvSpPr>
          <p:spPr>
            <a:xfrm>
              <a:off x="2820094" y="4199919"/>
              <a:ext cx="1380600" cy="460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Lender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82" name="Google Shape;1482;p10"/>
            <p:cNvSpPr txBox="1"/>
            <p:nvPr/>
          </p:nvSpPr>
          <p:spPr>
            <a:xfrm>
              <a:off x="2820106" y="2638310"/>
              <a:ext cx="13806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483" name="Google Shape;1483;p10"/>
          <p:cNvCxnSpPr>
            <a:stCxn id="1433" idx="1"/>
            <a:endCxn id="1472" idx="0"/>
          </p:cNvCxnSpPr>
          <p:nvPr/>
        </p:nvCxnSpPr>
        <p:spPr>
          <a:xfrm flipH="1" rot="-5400000">
            <a:off x="1109094" y="3921202"/>
            <a:ext cx="556800" cy="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4" name="Google Shape;1484;p10"/>
          <p:cNvCxnSpPr>
            <a:stCxn id="1439" idx="1"/>
            <a:endCxn id="1481" idx="0"/>
          </p:cNvCxnSpPr>
          <p:nvPr/>
        </p:nvCxnSpPr>
        <p:spPr>
          <a:xfrm flipH="1" rot="-5400000">
            <a:off x="3232294" y="3921202"/>
            <a:ext cx="556800" cy="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5" name="Google Shape;1485;p10"/>
          <p:cNvCxnSpPr>
            <a:stCxn id="1436" idx="1"/>
            <a:endCxn id="1478" idx="0"/>
          </p:cNvCxnSpPr>
          <p:nvPr/>
        </p:nvCxnSpPr>
        <p:spPr>
          <a:xfrm flipH="1" rot="-5400000">
            <a:off x="5355494" y="3921202"/>
            <a:ext cx="556800" cy="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6" name="Google Shape;1486;p10"/>
          <p:cNvCxnSpPr>
            <a:stCxn id="1441" idx="1"/>
            <a:endCxn id="1475" idx="0"/>
          </p:cNvCxnSpPr>
          <p:nvPr/>
        </p:nvCxnSpPr>
        <p:spPr>
          <a:xfrm flipH="1" rot="-5400000">
            <a:off x="7478694" y="3921202"/>
            <a:ext cx="556800" cy="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1" name="Google Shape;1491;p11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730" y="988284"/>
            <a:ext cx="6428232" cy="18899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11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93" name="Google Shape;1493;p11"/>
          <p:cNvGrpSpPr/>
          <p:nvPr/>
        </p:nvGrpSpPr>
        <p:grpSpPr>
          <a:xfrm>
            <a:off x="458738" y="3581822"/>
            <a:ext cx="1308600" cy="989438"/>
            <a:chOff x="458738" y="3581822"/>
            <a:chExt cx="1308600" cy="989438"/>
          </a:xfrm>
        </p:grpSpPr>
        <p:sp>
          <p:nvSpPr>
            <p:cNvPr id="1494" name="Google Shape;1494;p11"/>
            <p:cNvSpPr txBox="1"/>
            <p:nvPr/>
          </p:nvSpPr>
          <p:spPr>
            <a:xfrm>
              <a:off x="458738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1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5" name="Google Shape;1495;p11"/>
            <p:cNvSpPr txBox="1"/>
            <p:nvPr/>
          </p:nvSpPr>
          <p:spPr>
            <a:xfrm>
              <a:off x="539888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Mercury is very small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96" name="Google Shape;1496;p11"/>
          <p:cNvGrpSpPr/>
          <p:nvPr/>
        </p:nvGrpSpPr>
        <p:grpSpPr>
          <a:xfrm>
            <a:off x="1840533" y="3581822"/>
            <a:ext cx="1308600" cy="989438"/>
            <a:chOff x="1840533" y="3581822"/>
            <a:chExt cx="1308600" cy="989438"/>
          </a:xfrm>
        </p:grpSpPr>
        <p:sp>
          <p:nvSpPr>
            <p:cNvPr id="1497" name="Google Shape;1497;p11"/>
            <p:cNvSpPr txBox="1"/>
            <p:nvPr/>
          </p:nvSpPr>
          <p:spPr>
            <a:xfrm>
              <a:off x="1840533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2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498" name="Google Shape;1498;p11"/>
            <p:cNvSpPr txBox="1"/>
            <p:nvPr/>
          </p:nvSpPr>
          <p:spPr>
            <a:xfrm>
              <a:off x="1921683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99" name="Google Shape;1499;p11"/>
          <p:cNvGrpSpPr/>
          <p:nvPr/>
        </p:nvGrpSpPr>
        <p:grpSpPr>
          <a:xfrm>
            <a:off x="3222329" y="3581822"/>
            <a:ext cx="1308600" cy="989438"/>
            <a:chOff x="3222329" y="3581822"/>
            <a:chExt cx="1308600" cy="989438"/>
          </a:xfrm>
        </p:grpSpPr>
        <p:sp>
          <p:nvSpPr>
            <p:cNvPr id="1500" name="Google Shape;1500;p11"/>
            <p:cNvSpPr txBox="1"/>
            <p:nvPr/>
          </p:nvSpPr>
          <p:spPr>
            <a:xfrm>
              <a:off x="3222329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3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1" name="Google Shape;1501;p11"/>
            <p:cNvSpPr txBox="1"/>
            <p:nvPr/>
          </p:nvSpPr>
          <p:spPr>
            <a:xfrm>
              <a:off x="3303479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where we all live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02" name="Google Shape;1502;p11"/>
          <p:cNvGrpSpPr/>
          <p:nvPr/>
        </p:nvGrpSpPr>
        <p:grpSpPr>
          <a:xfrm>
            <a:off x="4604125" y="3581822"/>
            <a:ext cx="1308600" cy="989438"/>
            <a:chOff x="4604125" y="3581822"/>
            <a:chExt cx="1308600" cy="989438"/>
          </a:xfrm>
        </p:grpSpPr>
        <p:sp>
          <p:nvSpPr>
            <p:cNvPr id="1503" name="Google Shape;1503;p11"/>
            <p:cNvSpPr txBox="1"/>
            <p:nvPr/>
          </p:nvSpPr>
          <p:spPr>
            <a:xfrm>
              <a:off x="4604125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4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4" name="Google Shape;1504;p11"/>
            <p:cNvSpPr txBox="1"/>
            <p:nvPr/>
          </p:nvSpPr>
          <p:spPr>
            <a:xfrm>
              <a:off x="4685275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05" name="Google Shape;1505;p11"/>
          <p:cNvGrpSpPr/>
          <p:nvPr/>
        </p:nvGrpSpPr>
        <p:grpSpPr>
          <a:xfrm>
            <a:off x="5985920" y="3581822"/>
            <a:ext cx="1308600" cy="989438"/>
            <a:chOff x="5985920" y="3581822"/>
            <a:chExt cx="1308600" cy="989438"/>
          </a:xfrm>
        </p:grpSpPr>
        <p:sp>
          <p:nvSpPr>
            <p:cNvPr id="1506" name="Google Shape;1506;p11"/>
            <p:cNvSpPr txBox="1"/>
            <p:nvPr/>
          </p:nvSpPr>
          <p:spPr>
            <a:xfrm>
              <a:off x="5985920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5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07" name="Google Shape;1507;p11"/>
            <p:cNvSpPr txBox="1"/>
            <p:nvPr/>
          </p:nvSpPr>
          <p:spPr>
            <a:xfrm>
              <a:off x="6067070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nice name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08" name="Google Shape;1508;p11"/>
          <p:cNvGrpSpPr/>
          <p:nvPr/>
        </p:nvGrpSpPr>
        <p:grpSpPr>
          <a:xfrm>
            <a:off x="7367716" y="3581822"/>
            <a:ext cx="1308600" cy="989438"/>
            <a:chOff x="7367716" y="3581822"/>
            <a:chExt cx="1308600" cy="989438"/>
          </a:xfrm>
        </p:grpSpPr>
        <p:sp>
          <p:nvSpPr>
            <p:cNvPr id="1509" name="Google Shape;1509;p11"/>
            <p:cNvSpPr txBox="1"/>
            <p:nvPr/>
          </p:nvSpPr>
          <p:spPr>
            <a:xfrm>
              <a:off x="7367716" y="3581822"/>
              <a:ext cx="1308600" cy="404400"/>
            </a:xfrm>
            <a:prstGeom prst="rect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 6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10" name="Google Shape;1510;p11"/>
            <p:cNvSpPr txBox="1"/>
            <p:nvPr/>
          </p:nvSpPr>
          <p:spPr>
            <a:xfrm>
              <a:off x="7448866" y="4036360"/>
              <a:ext cx="11463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Ceres is in an asteroid belt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11" name="Google Shape;1511;p11"/>
          <p:cNvGrpSpPr/>
          <p:nvPr/>
        </p:nvGrpSpPr>
        <p:grpSpPr>
          <a:xfrm>
            <a:off x="876909" y="3117741"/>
            <a:ext cx="472257" cy="384051"/>
            <a:chOff x="1135875" y="289000"/>
            <a:chExt cx="204025" cy="166725"/>
          </a:xfrm>
        </p:grpSpPr>
        <p:sp>
          <p:nvSpPr>
            <p:cNvPr id="1512" name="Google Shape;1512;p11"/>
            <p:cNvSpPr/>
            <p:nvPr/>
          </p:nvSpPr>
          <p:spPr>
            <a:xfrm>
              <a:off x="1174150" y="427125"/>
              <a:ext cx="17950" cy="17950"/>
            </a:xfrm>
            <a:custGeom>
              <a:rect b="b" l="l" r="r" t="t"/>
              <a:pathLst>
                <a:path extrusionOk="0" h="718" w="718">
                  <a:moveTo>
                    <a:pt x="407" y="252"/>
                  </a:moveTo>
                  <a:lnTo>
                    <a:pt x="427" y="271"/>
                  </a:lnTo>
                  <a:lnTo>
                    <a:pt x="466" y="310"/>
                  </a:lnTo>
                  <a:lnTo>
                    <a:pt x="466" y="349"/>
                  </a:lnTo>
                  <a:lnTo>
                    <a:pt x="466" y="407"/>
                  </a:lnTo>
                  <a:lnTo>
                    <a:pt x="427" y="446"/>
                  </a:lnTo>
                  <a:lnTo>
                    <a:pt x="407" y="465"/>
                  </a:lnTo>
                  <a:lnTo>
                    <a:pt x="311" y="465"/>
                  </a:lnTo>
                  <a:lnTo>
                    <a:pt x="272" y="446"/>
                  </a:lnTo>
                  <a:lnTo>
                    <a:pt x="252" y="407"/>
                  </a:lnTo>
                  <a:lnTo>
                    <a:pt x="233" y="349"/>
                  </a:lnTo>
                  <a:lnTo>
                    <a:pt x="252" y="310"/>
                  </a:lnTo>
                  <a:lnTo>
                    <a:pt x="272" y="271"/>
                  </a:lnTo>
                  <a:lnTo>
                    <a:pt x="311" y="252"/>
                  </a:lnTo>
                  <a:close/>
                  <a:moveTo>
                    <a:pt x="349" y="0"/>
                  </a:moveTo>
                  <a:lnTo>
                    <a:pt x="291" y="19"/>
                  </a:lnTo>
                  <a:lnTo>
                    <a:pt x="214" y="39"/>
                  </a:lnTo>
                  <a:lnTo>
                    <a:pt x="155" y="58"/>
                  </a:lnTo>
                  <a:lnTo>
                    <a:pt x="97" y="116"/>
                  </a:lnTo>
                  <a:lnTo>
                    <a:pt x="59" y="155"/>
                  </a:lnTo>
                  <a:lnTo>
                    <a:pt x="20" y="213"/>
                  </a:lnTo>
                  <a:lnTo>
                    <a:pt x="0" y="291"/>
                  </a:lnTo>
                  <a:lnTo>
                    <a:pt x="0" y="349"/>
                  </a:lnTo>
                  <a:lnTo>
                    <a:pt x="0" y="427"/>
                  </a:lnTo>
                  <a:lnTo>
                    <a:pt x="20" y="504"/>
                  </a:lnTo>
                  <a:lnTo>
                    <a:pt x="59" y="562"/>
                  </a:lnTo>
                  <a:lnTo>
                    <a:pt x="97" y="601"/>
                  </a:lnTo>
                  <a:lnTo>
                    <a:pt x="155" y="659"/>
                  </a:lnTo>
                  <a:lnTo>
                    <a:pt x="214" y="679"/>
                  </a:lnTo>
                  <a:lnTo>
                    <a:pt x="291" y="698"/>
                  </a:lnTo>
                  <a:lnTo>
                    <a:pt x="349" y="717"/>
                  </a:lnTo>
                  <a:lnTo>
                    <a:pt x="427" y="698"/>
                  </a:lnTo>
                  <a:lnTo>
                    <a:pt x="485" y="679"/>
                  </a:lnTo>
                  <a:lnTo>
                    <a:pt x="543" y="659"/>
                  </a:lnTo>
                  <a:lnTo>
                    <a:pt x="601" y="601"/>
                  </a:lnTo>
                  <a:lnTo>
                    <a:pt x="640" y="562"/>
                  </a:lnTo>
                  <a:lnTo>
                    <a:pt x="679" y="504"/>
                  </a:lnTo>
                  <a:lnTo>
                    <a:pt x="698" y="427"/>
                  </a:lnTo>
                  <a:lnTo>
                    <a:pt x="718" y="349"/>
                  </a:lnTo>
                  <a:lnTo>
                    <a:pt x="698" y="291"/>
                  </a:lnTo>
                  <a:lnTo>
                    <a:pt x="679" y="213"/>
                  </a:lnTo>
                  <a:lnTo>
                    <a:pt x="640" y="155"/>
                  </a:lnTo>
                  <a:lnTo>
                    <a:pt x="601" y="116"/>
                  </a:lnTo>
                  <a:lnTo>
                    <a:pt x="543" y="58"/>
                  </a:lnTo>
                  <a:lnTo>
                    <a:pt x="485" y="39"/>
                  </a:lnTo>
                  <a:lnTo>
                    <a:pt x="427" y="19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1"/>
            <p:cNvSpPr/>
            <p:nvPr/>
          </p:nvSpPr>
          <p:spPr>
            <a:xfrm>
              <a:off x="1135875" y="289000"/>
              <a:ext cx="204025" cy="166725"/>
            </a:xfrm>
            <a:custGeom>
              <a:rect b="b" l="l" r="r" t="t"/>
              <a:pathLst>
                <a:path extrusionOk="0" h="6669" w="8161">
                  <a:moveTo>
                    <a:pt x="6281" y="1125"/>
                  </a:moveTo>
                  <a:lnTo>
                    <a:pt x="6281" y="1687"/>
                  </a:lnTo>
                  <a:lnTo>
                    <a:pt x="6184" y="1629"/>
                  </a:lnTo>
                  <a:lnTo>
                    <a:pt x="6087" y="1571"/>
                  </a:lnTo>
                  <a:lnTo>
                    <a:pt x="6029" y="1493"/>
                  </a:lnTo>
                  <a:lnTo>
                    <a:pt x="6009" y="1435"/>
                  </a:lnTo>
                  <a:lnTo>
                    <a:pt x="6009" y="1377"/>
                  </a:lnTo>
                  <a:lnTo>
                    <a:pt x="6009" y="1338"/>
                  </a:lnTo>
                  <a:lnTo>
                    <a:pt x="6029" y="1280"/>
                  </a:lnTo>
                  <a:lnTo>
                    <a:pt x="6087" y="1202"/>
                  </a:lnTo>
                  <a:lnTo>
                    <a:pt x="6164" y="1163"/>
                  </a:lnTo>
                  <a:lnTo>
                    <a:pt x="6281" y="1125"/>
                  </a:lnTo>
                  <a:close/>
                  <a:moveTo>
                    <a:pt x="6436" y="2075"/>
                  </a:moveTo>
                  <a:lnTo>
                    <a:pt x="6533" y="2113"/>
                  </a:lnTo>
                  <a:lnTo>
                    <a:pt x="6610" y="2191"/>
                  </a:lnTo>
                  <a:lnTo>
                    <a:pt x="6668" y="2288"/>
                  </a:lnTo>
                  <a:lnTo>
                    <a:pt x="6688" y="2346"/>
                  </a:lnTo>
                  <a:lnTo>
                    <a:pt x="6688" y="2404"/>
                  </a:lnTo>
                  <a:lnTo>
                    <a:pt x="6668" y="2520"/>
                  </a:lnTo>
                  <a:lnTo>
                    <a:pt x="6630" y="2598"/>
                  </a:lnTo>
                  <a:lnTo>
                    <a:pt x="6533" y="2656"/>
                  </a:lnTo>
                  <a:lnTo>
                    <a:pt x="6436" y="2695"/>
                  </a:lnTo>
                  <a:lnTo>
                    <a:pt x="6436" y="2075"/>
                  </a:lnTo>
                  <a:close/>
                  <a:moveTo>
                    <a:pt x="5777" y="2734"/>
                  </a:moveTo>
                  <a:lnTo>
                    <a:pt x="5854" y="2753"/>
                  </a:lnTo>
                  <a:lnTo>
                    <a:pt x="5951" y="2792"/>
                  </a:lnTo>
                  <a:lnTo>
                    <a:pt x="5466" y="3276"/>
                  </a:lnTo>
                  <a:lnTo>
                    <a:pt x="5350" y="3160"/>
                  </a:lnTo>
                  <a:lnTo>
                    <a:pt x="5331" y="3121"/>
                  </a:lnTo>
                  <a:lnTo>
                    <a:pt x="5331" y="3083"/>
                  </a:lnTo>
                  <a:lnTo>
                    <a:pt x="5331" y="3044"/>
                  </a:lnTo>
                  <a:lnTo>
                    <a:pt x="5350" y="3005"/>
                  </a:lnTo>
                  <a:lnTo>
                    <a:pt x="5544" y="2831"/>
                  </a:lnTo>
                  <a:lnTo>
                    <a:pt x="5602" y="2772"/>
                  </a:lnTo>
                  <a:lnTo>
                    <a:pt x="5660" y="2753"/>
                  </a:lnTo>
                  <a:lnTo>
                    <a:pt x="5719" y="2734"/>
                  </a:lnTo>
                  <a:close/>
                  <a:moveTo>
                    <a:pt x="4032" y="504"/>
                  </a:moveTo>
                  <a:lnTo>
                    <a:pt x="4885" y="601"/>
                  </a:lnTo>
                  <a:lnTo>
                    <a:pt x="4769" y="737"/>
                  </a:lnTo>
                  <a:lnTo>
                    <a:pt x="4652" y="892"/>
                  </a:lnTo>
                  <a:lnTo>
                    <a:pt x="4575" y="1067"/>
                  </a:lnTo>
                  <a:lnTo>
                    <a:pt x="4497" y="1241"/>
                  </a:lnTo>
                  <a:lnTo>
                    <a:pt x="4051" y="1299"/>
                  </a:lnTo>
                  <a:lnTo>
                    <a:pt x="3993" y="1319"/>
                  </a:lnTo>
                  <a:lnTo>
                    <a:pt x="3547" y="1706"/>
                  </a:lnTo>
                  <a:lnTo>
                    <a:pt x="3509" y="1745"/>
                  </a:lnTo>
                  <a:lnTo>
                    <a:pt x="3509" y="1784"/>
                  </a:lnTo>
                  <a:lnTo>
                    <a:pt x="3509" y="3005"/>
                  </a:lnTo>
                  <a:lnTo>
                    <a:pt x="3509" y="3044"/>
                  </a:lnTo>
                  <a:lnTo>
                    <a:pt x="3528" y="3102"/>
                  </a:lnTo>
                  <a:lnTo>
                    <a:pt x="3567" y="3180"/>
                  </a:lnTo>
                  <a:lnTo>
                    <a:pt x="3683" y="3296"/>
                  </a:lnTo>
                  <a:lnTo>
                    <a:pt x="3819" y="3373"/>
                  </a:lnTo>
                  <a:lnTo>
                    <a:pt x="3877" y="3393"/>
                  </a:lnTo>
                  <a:lnTo>
                    <a:pt x="4051" y="3393"/>
                  </a:lnTo>
                  <a:lnTo>
                    <a:pt x="4129" y="3354"/>
                  </a:lnTo>
                  <a:lnTo>
                    <a:pt x="4206" y="3315"/>
                  </a:lnTo>
                  <a:lnTo>
                    <a:pt x="4265" y="3276"/>
                  </a:lnTo>
                  <a:lnTo>
                    <a:pt x="4807" y="2734"/>
                  </a:lnTo>
                  <a:lnTo>
                    <a:pt x="4904" y="2637"/>
                  </a:lnTo>
                  <a:lnTo>
                    <a:pt x="5021" y="2559"/>
                  </a:lnTo>
                  <a:lnTo>
                    <a:pt x="5156" y="2482"/>
                  </a:lnTo>
                  <a:lnTo>
                    <a:pt x="5311" y="2424"/>
                  </a:lnTo>
                  <a:lnTo>
                    <a:pt x="5447" y="2365"/>
                  </a:lnTo>
                  <a:lnTo>
                    <a:pt x="5602" y="2327"/>
                  </a:lnTo>
                  <a:lnTo>
                    <a:pt x="5738" y="2307"/>
                  </a:lnTo>
                  <a:lnTo>
                    <a:pt x="5874" y="2307"/>
                  </a:lnTo>
                  <a:lnTo>
                    <a:pt x="5990" y="2327"/>
                  </a:lnTo>
                  <a:lnTo>
                    <a:pt x="6048" y="2346"/>
                  </a:lnTo>
                  <a:lnTo>
                    <a:pt x="6087" y="2385"/>
                  </a:lnTo>
                  <a:lnTo>
                    <a:pt x="6106" y="2404"/>
                  </a:lnTo>
                  <a:lnTo>
                    <a:pt x="6126" y="2424"/>
                  </a:lnTo>
                  <a:lnTo>
                    <a:pt x="6145" y="2462"/>
                  </a:lnTo>
                  <a:lnTo>
                    <a:pt x="6145" y="2520"/>
                  </a:lnTo>
                  <a:lnTo>
                    <a:pt x="6106" y="2617"/>
                  </a:lnTo>
                  <a:lnTo>
                    <a:pt x="6029" y="2559"/>
                  </a:lnTo>
                  <a:lnTo>
                    <a:pt x="5932" y="2520"/>
                  </a:lnTo>
                  <a:lnTo>
                    <a:pt x="5835" y="2501"/>
                  </a:lnTo>
                  <a:lnTo>
                    <a:pt x="5738" y="2501"/>
                  </a:lnTo>
                  <a:lnTo>
                    <a:pt x="5641" y="2520"/>
                  </a:lnTo>
                  <a:lnTo>
                    <a:pt x="5544" y="2540"/>
                  </a:lnTo>
                  <a:lnTo>
                    <a:pt x="5466" y="2598"/>
                  </a:lnTo>
                  <a:lnTo>
                    <a:pt x="5389" y="2656"/>
                  </a:lnTo>
                  <a:lnTo>
                    <a:pt x="5195" y="2850"/>
                  </a:lnTo>
                  <a:lnTo>
                    <a:pt x="5156" y="2908"/>
                  </a:lnTo>
                  <a:lnTo>
                    <a:pt x="5118" y="2966"/>
                  </a:lnTo>
                  <a:lnTo>
                    <a:pt x="5098" y="3024"/>
                  </a:lnTo>
                  <a:lnTo>
                    <a:pt x="5098" y="3083"/>
                  </a:lnTo>
                  <a:lnTo>
                    <a:pt x="5098" y="3160"/>
                  </a:lnTo>
                  <a:lnTo>
                    <a:pt x="5118" y="3218"/>
                  </a:lnTo>
                  <a:lnTo>
                    <a:pt x="5156" y="3276"/>
                  </a:lnTo>
                  <a:lnTo>
                    <a:pt x="5195" y="3335"/>
                  </a:lnTo>
                  <a:lnTo>
                    <a:pt x="5292" y="3432"/>
                  </a:lnTo>
                  <a:lnTo>
                    <a:pt x="4769" y="3955"/>
                  </a:lnTo>
                  <a:lnTo>
                    <a:pt x="4769" y="3974"/>
                  </a:lnTo>
                  <a:lnTo>
                    <a:pt x="4342" y="4517"/>
                  </a:lnTo>
                  <a:lnTo>
                    <a:pt x="4206" y="4672"/>
                  </a:lnTo>
                  <a:lnTo>
                    <a:pt x="4051" y="4788"/>
                  </a:lnTo>
                  <a:lnTo>
                    <a:pt x="3877" y="4885"/>
                  </a:lnTo>
                  <a:lnTo>
                    <a:pt x="3702" y="4963"/>
                  </a:lnTo>
                  <a:lnTo>
                    <a:pt x="2850" y="5254"/>
                  </a:lnTo>
                  <a:lnTo>
                    <a:pt x="2772" y="5273"/>
                  </a:lnTo>
                  <a:lnTo>
                    <a:pt x="2675" y="5331"/>
                  </a:lnTo>
                  <a:lnTo>
                    <a:pt x="2598" y="5370"/>
                  </a:lnTo>
                  <a:lnTo>
                    <a:pt x="2520" y="5448"/>
                  </a:lnTo>
                  <a:lnTo>
                    <a:pt x="2462" y="5525"/>
                  </a:lnTo>
                  <a:lnTo>
                    <a:pt x="1803" y="4866"/>
                  </a:lnTo>
                  <a:lnTo>
                    <a:pt x="1144" y="4207"/>
                  </a:lnTo>
                  <a:lnTo>
                    <a:pt x="1667" y="3703"/>
                  </a:lnTo>
                  <a:lnTo>
                    <a:pt x="1686" y="3664"/>
                  </a:lnTo>
                  <a:lnTo>
                    <a:pt x="1822" y="3335"/>
                  </a:lnTo>
                  <a:lnTo>
                    <a:pt x="1977" y="2889"/>
                  </a:lnTo>
                  <a:lnTo>
                    <a:pt x="2229" y="2016"/>
                  </a:lnTo>
                  <a:lnTo>
                    <a:pt x="2287" y="1881"/>
                  </a:lnTo>
                  <a:lnTo>
                    <a:pt x="2346" y="1764"/>
                  </a:lnTo>
                  <a:lnTo>
                    <a:pt x="2442" y="1648"/>
                  </a:lnTo>
                  <a:lnTo>
                    <a:pt x="2539" y="1551"/>
                  </a:lnTo>
                  <a:lnTo>
                    <a:pt x="3683" y="601"/>
                  </a:lnTo>
                  <a:lnTo>
                    <a:pt x="3761" y="543"/>
                  </a:lnTo>
                  <a:lnTo>
                    <a:pt x="3838" y="524"/>
                  </a:lnTo>
                  <a:lnTo>
                    <a:pt x="3935" y="504"/>
                  </a:lnTo>
                  <a:close/>
                  <a:moveTo>
                    <a:pt x="6184" y="0"/>
                  </a:moveTo>
                  <a:lnTo>
                    <a:pt x="6029" y="20"/>
                  </a:lnTo>
                  <a:lnTo>
                    <a:pt x="5854" y="39"/>
                  </a:lnTo>
                  <a:lnTo>
                    <a:pt x="5699" y="78"/>
                  </a:lnTo>
                  <a:lnTo>
                    <a:pt x="5544" y="136"/>
                  </a:lnTo>
                  <a:lnTo>
                    <a:pt x="5389" y="214"/>
                  </a:lnTo>
                  <a:lnTo>
                    <a:pt x="5253" y="291"/>
                  </a:lnTo>
                  <a:lnTo>
                    <a:pt x="5118" y="388"/>
                  </a:lnTo>
                  <a:lnTo>
                    <a:pt x="5021" y="388"/>
                  </a:lnTo>
                  <a:lnTo>
                    <a:pt x="4071" y="272"/>
                  </a:lnTo>
                  <a:lnTo>
                    <a:pt x="3916" y="272"/>
                  </a:lnTo>
                  <a:lnTo>
                    <a:pt x="3780" y="291"/>
                  </a:lnTo>
                  <a:lnTo>
                    <a:pt x="3644" y="349"/>
                  </a:lnTo>
                  <a:lnTo>
                    <a:pt x="3528" y="427"/>
                  </a:lnTo>
                  <a:lnTo>
                    <a:pt x="2384" y="1377"/>
                  </a:lnTo>
                  <a:lnTo>
                    <a:pt x="2268" y="1493"/>
                  </a:lnTo>
                  <a:lnTo>
                    <a:pt x="2152" y="1629"/>
                  </a:lnTo>
                  <a:lnTo>
                    <a:pt x="2074" y="1784"/>
                  </a:lnTo>
                  <a:lnTo>
                    <a:pt x="2016" y="1958"/>
                  </a:lnTo>
                  <a:lnTo>
                    <a:pt x="1764" y="2792"/>
                  </a:lnTo>
                  <a:lnTo>
                    <a:pt x="1609" y="3218"/>
                  </a:lnTo>
                  <a:lnTo>
                    <a:pt x="1493" y="3548"/>
                  </a:lnTo>
                  <a:lnTo>
                    <a:pt x="989" y="4052"/>
                  </a:lnTo>
                  <a:lnTo>
                    <a:pt x="950" y="4013"/>
                  </a:lnTo>
                  <a:lnTo>
                    <a:pt x="853" y="3955"/>
                  </a:lnTo>
                  <a:lnTo>
                    <a:pt x="756" y="3936"/>
                  </a:lnTo>
                  <a:lnTo>
                    <a:pt x="640" y="3955"/>
                  </a:lnTo>
                  <a:lnTo>
                    <a:pt x="562" y="4013"/>
                  </a:lnTo>
                  <a:lnTo>
                    <a:pt x="78" y="4478"/>
                  </a:lnTo>
                  <a:lnTo>
                    <a:pt x="19" y="4575"/>
                  </a:lnTo>
                  <a:lnTo>
                    <a:pt x="0" y="4672"/>
                  </a:lnTo>
                  <a:lnTo>
                    <a:pt x="19" y="4788"/>
                  </a:lnTo>
                  <a:lnTo>
                    <a:pt x="78" y="4866"/>
                  </a:lnTo>
                  <a:lnTo>
                    <a:pt x="213" y="5002"/>
                  </a:lnTo>
                  <a:lnTo>
                    <a:pt x="252" y="5021"/>
                  </a:lnTo>
                  <a:lnTo>
                    <a:pt x="291" y="5040"/>
                  </a:lnTo>
                  <a:lnTo>
                    <a:pt x="330" y="5021"/>
                  </a:lnTo>
                  <a:lnTo>
                    <a:pt x="368" y="5002"/>
                  </a:lnTo>
                  <a:lnTo>
                    <a:pt x="407" y="4963"/>
                  </a:lnTo>
                  <a:lnTo>
                    <a:pt x="407" y="4924"/>
                  </a:lnTo>
                  <a:lnTo>
                    <a:pt x="407" y="4866"/>
                  </a:lnTo>
                  <a:lnTo>
                    <a:pt x="368" y="4827"/>
                  </a:lnTo>
                  <a:lnTo>
                    <a:pt x="252" y="4711"/>
                  </a:lnTo>
                  <a:lnTo>
                    <a:pt x="233" y="4672"/>
                  </a:lnTo>
                  <a:lnTo>
                    <a:pt x="252" y="4653"/>
                  </a:lnTo>
                  <a:lnTo>
                    <a:pt x="717" y="4168"/>
                  </a:lnTo>
                  <a:lnTo>
                    <a:pt x="795" y="4168"/>
                  </a:lnTo>
                  <a:lnTo>
                    <a:pt x="892" y="4284"/>
                  </a:lnTo>
                  <a:lnTo>
                    <a:pt x="1628" y="5021"/>
                  </a:lnTo>
                  <a:lnTo>
                    <a:pt x="2481" y="5874"/>
                  </a:lnTo>
                  <a:lnTo>
                    <a:pt x="2501" y="5913"/>
                  </a:lnTo>
                  <a:lnTo>
                    <a:pt x="2481" y="5952"/>
                  </a:lnTo>
                  <a:lnTo>
                    <a:pt x="2016" y="6417"/>
                  </a:lnTo>
                  <a:lnTo>
                    <a:pt x="1997" y="6436"/>
                  </a:lnTo>
                  <a:lnTo>
                    <a:pt x="1958" y="6417"/>
                  </a:lnTo>
                  <a:lnTo>
                    <a:pt x="911" y="5370"/>
                  </a:lnTo>
                  <a:lnTo>
                    <a:pt x="872" y="5331"/>
                  </a:lnTo>
                  <a:lnTo>
                    <a:pt x="775" y="5331"/>
                  </a:lnTo>
                  <a:lnTo>
                    <a:pt x="737" y="5370"/>
                  </a:lnTo>
                  <a:lnTo>
                    <a:pt x="717" y="5409"/>
                  </a:lnTo>
                  <a:lnTo>
                    <a:pt x="698" y="5448"/>
                  </a:lnTo>
                  <a:lnTo>
                    <a:pt x="717" y="5486"/>
                  </a:lnTo>
                  <a:lnTo>
                    <a:pt x="737" y="5525"/>
                  </a:lnTo>
                  <a:lnTo>
                    <a:pt x="1783" y="6572"/>
                  </a:lnTo>
                  <a:lnTo>
                    <a:pt x="1880" y="6630"/>
                  </a:lnTo>
                  <a:lnTo>
                    <a:pt x="1997" y="6669"/>
                  </a:lnTo>
                  <a:lnTo>
                    <a:pt x="2094" y="6630"/>
                  </a:lnTo>
                  <a:lnTo>
                    <a:pt x="2190" y="6572"/>
                  </a:lnTo>
                  <a:lnTo>
                    <a:pt x="2656" y="6107"/>
                  </a:lnTo>
                  <a:lnTo>
                    <a:pt x="2714" y="6010"/>
                  </a:lnTo>
                  <a:lnTo>
                    <a:pt x="2733" y="5913"/>
                  </a:lnTo>
                  <a:lnTo>
                    <a:pt x="2714" y="5796"/>
                  </a:lnTo>
                  <a:lnTo>
                    <a:pt x="2656" y="5719"/>
                  </a:lnTo>
                  <a:lnTo>
                    <a:pt x="2617" y="5680"/>
                  </a:lnTo>
                  <a:lnTo>
                    <a:pt x="2694" y="5603"/>
                  </a:lnTo>
                  <a:lnTo>
                    <a:pt x="2791" y="5525"/>
                  </a:lnTo>
                  <a:lnTo>
                    <a:pt x="2927" y="5467"/>
                  </a:lnTo>
                  <a:lnTo>
                    <a:pt x="3780" y="5176"/>
                  </a:lnTo>
                  <a:lnTo>
                    <a:pt x="3993" y="5099"/>
                  </a:lnTo>
                  <a:lnTo>
                    <a:pt x="4187" y="4982"/>
                  </a:lnTo>
                  <a:lnTo>
                    <a:pt x="4362" y="4827"/>
                  </a:lnTo>
                  <a:lnTo>
                    <a:pt x="4517" y="4672"/>
                  </a:lnTo>
                  <a:lnTo>
                    <a:pt x="4943" y="4129"/>
                  </a:lnTo>
                  <a:lnTo>
                    <a:pt x="6087" y="2986"/>
                  </a:lnTo>
                  <a:lnTo>
                    <a:pt x="6261" y="3005"/>
                  </a:lnTo>
                  <a:lnTo>
                    <a:pt x="6261" y="3083"/>
                  </a:lnTo>
                  <a:lnTo>
                    <a:pt x="6281" y="3121"/>
                  </a:lnTo>
                  <a:lnTo>
                    <a:pt x="6300" y="3141"/>
                  </a:lnTo>
                  <a:lnTo>
                    <a:pt x="6319" y="3160"/>
                  </a:lnTo>
                  <a:lnTo>
                    <a:pt x="6358" y="3160"/>
                  </a:lnTo>
                  <a:lnTo>
                    <a:pt x="6416" y="3141"/>
                  </a:lnTo>
                  <a:lnTo>
                    <a:pt x="6436" y="3121"/>
                  </a:lnTo>
                  <a:lnTo>
                    <a:pt x="6455" y="3083"/>
                  </a:lnTo>
                  <a:lnTo>
                    <a:pt x="6455" y="2986"/>
                  </a:lnTo>
                  <a:lnTo>
                    <a:pt x="6571" y="2966"/>
                  </a:lnTo>
                  <a:lnTo>
                    <a:pt x="6668" y="2928"/>
                  </a:lnTo>
                  <a:lnTo>
                    <a:pt x="6765" y="2869"/>
                  </a:lnTo>
                  <a:lnTo>
                    <a:pt x="6843" y="2792"/>
                  </a:lnTo>
                  <a:lnTo>
                    <a:pt x="6901" y="2714"/>
                  </a:lnTo>
                  <a:lnTo>
                    <a:pt x="6959" y="2617"/>
                  </a:lnTo>
                  <a:lnTo>
                    <a:pt x="6979" y="2501"/>
                  </a:lnTo>
                  <a:lnTo>
                    <a:pt x="6998" y="2365"/>
                  </a:lnTo>
                  <a:lnTo>
                    <a:pt x="6979" y="2230"/>
                  </a:lnTo>
                  <a:lnTo>
                    <a:pt x="6940" y="2113"/>
                  </a:lnTo>
                  <a:lnTo>
                    <a:pt x="6882" y="2016"/>
                  </a:lnTo>
                  <a:lnTo>
                    <a:pt x="6823" y="1939"/>
                  </a:lnTo>
                  <a:lnTo>
                    <a:pt x="6727" y="1861"/>
                  </a:lnTo>
                  <a:lnTo>
                    <a:pt x="6649" y="1823"/>
                  </a:lnTo>
                  <a:lnTo>
                    <a:pt x="6455" y="1726"/>
                  </a:lnTo>
                  <a:lnTo>
                    <a:pt x="6455" y="1125"/>
                  </a:lnTo>
                  <a:lnTo>
                    <a:pt x="6591" y="1144"/>
                  </a:lnTo>
                  <a:lnTo>
                    <a:pt x="6688" y="1183"/>
                  </a:lnTo>
                  <a:lnTo>
                    <a:pt x="6746" y="1222"/>
                  </a:lnTo>
                  <a:lnTo>
                    <a:pt x="6804" y="1241"/>
                  </a:lnTo>
                  <a:lnTo>
                    <a:pt x="6862" y="1222"/>
                  </a:lnTo>
                  <a:lnTo>
                    <a:pt x="6901" y="1183"/>
                  </a:lnTo>
                  <a:lnTo>
                    <a:pt x="6940" y="1125"/>
                  </a:lnTo>
                  <a:lnTo>
                    <a:pt x="6940" y="1067"/>
                  </a:lnTo>
                  <a:lnTo>
                    <a:pt x="6920" y="1008"/>
                  </a:lnTo>
                  <a:lnTo>
                    <a:pt x="6882" y="970"/>
                  </a:lnTo>
                  <a:lnTo>
                    <a:pt x="6843" y="931"/>
                  </a:lnTo>
                  <a:lnTo>
                    <a:pt x="6765" y="911"/>
                  </a:lnTo>
                  <a:lnTo>
                    <a:pt x="6610" y="873"/>
                  </a:lnTo>
                  <a:lnTo>
                    <a:pt x="6455" y="853"/>
                  </a:lnTo>
                  <a:lnTo>
                    <a:pt x="6455" y="776"/>
                  </a:lnTo>
                  <a:lnTo>
                    <a:pt x="6436" y="737"/>
                  </a:lnTo>
                  <a:lnTo>
                    <a:pt x="6416" y="718"/>
                  </a:lnTo>
                  <a:lnTo>
                    <a:pt x="6358" y="698"/>
                  </a:lnTo>
                  <a:lnTo>
                    <a:pt x="6319" y="698"/>
                  </a:lnTo>
                  <a:lnTo>
                    <a:pt x="6300" y="718"/>
                  </a:lnTo>
                  <a:lnTo>
                    <a:pt x="6281" y="737"/>
                  </a:lnTo>
                  <a:lnTo>
                    <a:pt x="6261" y="776"/>
                  </a:lnTo>
                  <a:lnTo>
                    <a:pt x="6261" y="853"/>
                  </a:lnTo>
                  <a:lnTo>
                    <a:pt x="6164" y="873"/>
                  </a:lnTo>
                  <a:lnTo>
                    <a:pt x="6067" y="911"/>
                  </a:lnTo>
                  <a:lnTo>
                    <a:pt x="5971" y="950"/>
                  </a:lnTo>
                  <a:lnTo>
                    <a:pt x="5874" y="1008"/>
                  </a:lnTo>
                  <a:lnTo>
                    <a:pt x="5815" y="1086"/>
                  </a:lnTo>
                  <a:lnTo>
                    <a:pt x="5757" y="1163"/>
                  </a:lnTo>
                  <a:lnTo>
                    <a:pt x="5719" y="1280"/>
                  </a:lnTo>
                  <a:lnTo>
                    <a:pt x="5699" y="1416"/>
                  </a:lnTo>
                  <a:lnTo>
                    <a:pt x="5719" y="1551"/>
                  </a:lnTo>
                  <a:lnTo>
                    <a:pt x="5757" y="1648"/>
                  </a:lnTo>
                  <a:lnTo>
                    <a:pt x="5815" y="1745"/>
                  </a:lnTo>
                  <a:lnTo>
                    <a:pt x="5893" y="1823"/>
                  </a:lnTo>
                  <a:lnTo>
                    <a:pt x="5971" y="1881"/>
                  </a:lnTo>
                  <a:lnTo>
                    <a:pt x="6067" y="1920"/>
                  </a:lnTo>
                  <a:lnTo>
                    <a:pt x="6261" y="1997"/>
                  </a:lnTo>
                  <a:lnTo>
                    <a:pt x="6261" y="2230"/>
                  </a:lnTo>
                  <a:lnTo>
                    <a:pt x="6203" y="2172"/>
                  </a:lnTo>
                  <a:lnTo>
                    <a:pt x="6106" y="2113"/>
                  </a:lnTo>
                  <a:lnTo>
                    <a:pt x="6009" y="2094"/>
                  </a:lnTo>
                  <a:lnTo>
                    <a:pt x="5874" y="2075"/>
                  </a:lnTo>
                  <a:lnTo>
                    <a:pt x="5719" y="2075"/>
                  </a:lnTo>
                  <a:lnTo>
                    <a:pt x="5563" y="2094"/>
                  </a:lnTo>
                  <a:lnTo>
                    <a:pt x="5389" y="2133"/>
                  </a:lnTo>
                  <a:lnTo>
                    <a:pt x="5214" y="2191"/>
                  </a:lnTo>
                  <a:lnTo>
                    <a:pt x="5059" y="2268"/>
                  </a:lnTo>
                  <a:lnTo>
                    <a:pt x="4904" y="2365"/>
                  </a:lnTo>
                  <a:lnTo>
                    <a:pt x="4769" y="2462"/>
                  </a:lnTo>
                  <a:lnTo>
                    <a:pt x="4633" y="2579"/>
                  </a:lnTo>
                  <a:lnTo>
                    <a:pt x="4110" y="3102"/>
                  </a:lnTo>
                  <a:lnTo>
                    <a:pt x="4032" y="3141"/>
                  </a:lnTo>
                  <a:lnTo>
                    <a:pt x="3954" y="3160"/>
                  </a:lnTo>
                  <a:lnTo>
                    <a:pt x="3896" y="3141"/>
                  </a:lnTo>
                  <a:lnTo>
                    <a:pt x="3819" y="3102"/>
                  </a:lnTo>
                  <a:lnTo>
                    <a:pt x="3780" y="3063"/>
                  </a:lnTo>
                  <a:lnTo>
                    <a:pt x="3741" y="2986"/>
                  </a:lnTo>
                  <a:lnTo>
                    <a:pt x="3741" y="1842"/>
                  </a:lnTo>
                  <a:lnTo>
                    <a:pt x="4110" y="1532"/>
                  </a:lnTo>
                  <a:lnTo>
                    <a:pt x="4420" y="1474"/>
                  </a:lnTo>
                  <a:lnTo>
                    <a:pt x="4381" y="1687"/>
                  </a:lnTo>
                  <a:lnTo>
                    <a:pt x="4381" y="1900"/>
                  </a:lnTo>
                  <a:lnTo>
                    <a:pt x="4381" y="2094"/>
                  </a:lnTo>
                  <a:lnTo>
                    <a:pt x="4420" y="2307"/>
                  </a:lnTo>
                  <a:lnTo>
                    <a:pt x="4439" y="2346"/>
                  </a:lnTo>
                  <a:lnTo>
                    <a:pt x="4458" y="2365"/>
                  </a:lnTo>
                  <a:lnTo>
                    <a:pt x="4497" y="2385"/>
                  </a:lnTo>
                  <a:lnTo>
                    <a:pt x="4555" y="2385"/>
                  </a:lnTo>
                  <a:lnTo>
                    <a:pt x="4594" y="2365"/>
                  </a:lnTo>
                  <a:lnTo>
                    <a:pt x="4633" y="2346"/>
                  </a:lnTo>
                  <a:lnTo>
                    <a:pt x="4652" y="2307"/>
                  </a:lnTo>
                  <a:lnTo>
                    <a:pt x="4652" y="2249"/>
                  </a:lnTo>
                  <a:lnTo>
                    <a:pt x="4614" y="2036"/>
                  </a:lnTo>
                  <a:lnTo>
                    <a:pt x="4614" y="1803"/>
                  </a:lnTo>
                  <a:lnTo>
                    <a:pt x="4633" y="1590"/>
                  </a:lnTo>
                  <a:lnTo>
                    <a:pt x="4691" y="1377"/>
                  </a:lnTo>
                  <a:lnTo>
                    <a:pt x="4769" y="1202"/>
                  </a:lnTo>
                  <a:lnTo>
                    <a:pt x="4846" y="1028"/>
                  </a:lnTo>
                  <a:lnTo>
                    <a:pt x="4962" y="873"/>
                  </a:lnTo>
                  <a:lnTo>
                    <a:pt x="5098" y="718"/>
                  </a:lnTo>
                  <a:lnTo>
                    <a:pt x="5214" y="601"/>
                  </a:lnTo>
                  <a:lnTo>
                    <a:pt x="5350" y="504"/>
                  </a:lnTo>
                  <a:lnTo>
                    <a:pt x="5466" y="427"/>
                  </a:lnTo>
                  <a:lnTo>
                    <a:pt x="5602" y="369"/>
                  </a:lnTo>
                  <a:lnTo>
                    <a:pt x="5757" y="311"/>
                  </a:lnTo>
                  <a:lnTo>
                    <a:pt x="5893" y="272"/>
                  </a:lnTo>
                  <a:lnTo>
                    <a:pt x="6048" y="252"/>
                  </a:lnTo>
                  <a:lnTo>
                    <a:pt x="6203" y="233"/>
                  </a:lnTo>
                  <a:lnTo>
                    <a:pt x="6358" y="233"/>
                  </a:lnTo>
                  <a:lnTo>
                    <a:pt x="6494" y="252"/>
                  </a:lnTo>
                  <a:lnTo>
                    <a:pt x="6649" y="272"/>
                  </a:lnTo>
                  <a:lnTo>
                    <a:pt x="6804" y="311"/>
                  </a:lnTo>
                  <a:lnTo>
                    <a:pt x="6940" y="369"/>
                  </a:lnTo>
                  <a:lnTo>
                    <a:pt x="7075" y="446"/>
                  </a:lnTo>
                  <a:lnTo>
                    <a:pt x="7211" y="524"/>
                  </a:lnTo>
                  <a:lnTo>
                    <a:pt x="7327" y="621"/>
                  </a:lnTo>
                  <a:lnTo>
                    <a:pt x="7444" y="718"/>
                  </a:lnTo>
                  <a:lnTo>
                    <a:pt x="7560" y="834"/>
                  </a:lnTo>
                  <a:lnTo>
                    <a:pt x="7657" y="970"/>
                  </a:lnTo>
                  <a:lnTo>
                    <a:pt x="7735" y="1105"/>
                  </a:lnTo>
                  <a:lnTo>
                    <a:pt x="7793" y="1260"/>
                  </a:lnTo>
                  <a:lnTo>
                    <a:pt x="7851" y="1416"/>
                  </a:lnTo>
                  <a:lnTo>
                    <a:pt x="7890" y="1571"/>
                  </a:lnTo>
                  <a:lnTo>
                    <a:pt x="7928" y="1726"/>
                  </a:lnTo>
                  <a:lnTo>
                    <a:pt x="7928" y="1900"/>
                  </a:lnTo>
                  <a:lnTo>
                    <a:pt x="7928" y="2055"/>
                  </a:lnTo>
                  <a:lnTo>
                    <a:pt x="7890" y="2210"/>
                  </a:lnTo>
                  <a:lnTo>
                    <a:pt x="7851" y="2365"/>
                  </a:lnTo>
                  <a:lnTo>
                    <a:pt x="7793" y="2520"/>
                  </a:lnTo>
                  <a:lnTo>
                    <a:pt x="7735" y="2676"/>
                  </a:lnTo>
                  <a:lnTo>
                    <a:pt x="7657" y="2811"/>
                  </a:lnTo>
                  <a:lnTo>
                    <a:pt x="7560" y="2947"/>
                  </a:lnTo>
                  <a:lnTo>
                    <a:pt x="7444" y="3063"/>
                  </a:lnTo>
                  <a:lnTo>
                    <a:pt x="7269" y="3199"/>
                  </a:lnTo>
                  <a:lnTo>
                    <a:pt x="7095" y="3335"/>
                  </a:lnTo>
                  <a:lnTo>
                    <a:pt x="6901" y="3412"/>
                  </a:lnTo>
                  <a:lnTo>
                    <a:pt x="6707" y="3490"/>
                  </a:lnTo>
                  <a:lnTo>
                    <a:pt x="6494" y="3528"/>
                  </a:lnTo>
                  <a:lnTo>
                    <a:pt x="6281" y="3548"/>
                  </a:lnTo>
                  <a:lnTo>
                    <a:pt x="6067" y="3548"/>
                  </a:lnTo>
                  <a:lnTo>
                    <a:pt x="5854" y="3490"/>
                  </a:lnTo>
                  <a:lnTo>
                    <a:pt x="5815" y="3490"/>
                  </a:lnTo>
                  <a:lnTo>
                    <a:pt x="5757" y="3509"/>
                  </a:lnTo>
                  <a:lnTo>
                    <a:pt x="5738" y="3548"/>
                  </a:lnTo>
                  <a:lnTo>
                    <a:pt x="5719" y="3587"/>
                  </a:lnTo>
                  <a:lnTo>
                    <a:pt x="5699" y="3625"/>
                  </a:lnTo>
                  <a:lnTo>
                    <a:pt x="5719" y="3664"/>
                  </a:lnTo>
                  <a:lnTo>
                    <a:pt x="5757" y="3703"/>
                  </a:lnTo>
                  <a:lnTo>
                    <a:pt x="5796" y="3722"/>
                  </a:lnTo>
                  <a:lnTo>
                    <a:pt x="6029" y="3761"/>
                  </a:lnTo>
                  <a:lnTo>
                    <a:pt x="6261" y="3780"/>
                  </a:lnTo>
                  <a:lnTo>
                    <a:pt x="6513" y="3761"/>
                  </a:lnTo>
                  <a:lnTo>
                    <a:pt x="6746" y="3722"/>
                  </a:lnTo>
                  <a:lnTo>
                    <a:pt x="6979" y="3645"/>
                  </a:lnTo>
                  <a:lnTo>
                    <a:pt x="7211" y="3528"/>
                  </a:lnTo>
                  <a:lnTo>
                    <a:pt x="7424" y="3393"/>
                  </a:lnTo>
                  <a:lnTo>
                    <a:pt x="7599" y="3238"/>
                  </a:lnTo>
                  <a:lnTo>
                    <a:pt x="7735" y="3083"/>
                  </a:lnTo>
                  <a:lnTo>
                    <a:pt x="7851" y="2947"/>
                  </a:lnTo>
                  <a:lnTo>
                    <a:pt x="7948" y="2792"/>
                  </a:lnTo>
                  <a:lnTo>
                    <a:pt x="8025" y="2617"/>
                  </a:lnTo>
                  <a:lnTo>
                    <a:pt x="8083" y="2443"/>
                  </a:lnTo>
                  <a:lnTo>
                    <a:pt x="8122" y="2268"/>
                  </a:lnTo>
                  <a:lnTo>
                    <a:pt x="8161" y="2075"/>
                  </a:lnTo>
                  <a:lnTo>
                    <a:pt x="8161" y="1900"/>
                  </a:lnTo>
                  <a:lnTo>
                    <a:pt x="8161" y="1706"/>
                  </a:lnTo>
                  <a:lnTo>
                    <a:pt x="8122" y="1512"/>
                  </a:lnTo>
                  <a:lnTo>
                    <a:pt x="8083" y="1338"/>
                  </a:lnTo>
                  <a:lnTo>
                    <a:pt x="8025" y="1163"/>
                  </a:lnTo>
                  <a:lnTo>
                    <a:pt x="7948" y="1008"/>
                  </a:lnTo>
                  <a:lnTo>
                    <a:pt x="7851" y="834"/>
                  </a:lnTo>
                  <a:lnTo>
                    <a:pt x="7735" y="698"/>
                  </a:lnTo>
                  <a:lnTo>
                    <a:pt x="7599" y="543"/>
                  </a:lnTo>
                  <a:lnTo>
                    <a:pt x="7483" y="427"/>
                  </a:lnTo>
                  <a:lnTo>
                    <a:pt x="7347" y="330"/>
                  </a:lnTo>
                  <a:lnTo>
                    <a:pt x="7192" y="233"/>
                  </a:lnTo>
                  <a:lnTo>
                    <a:pt x="7037" y="155"/>
                  </a:lnTo>
                  <a:lnTo>
                    <a:pt x="6882" y="97"/>
                  </a:lnTo>
                  <a:lnTo>
                    <a:pt x="6707" y="59"/>
                  </a:lnTo>
                  <a:lnTo>
                    <a:pt x="6533" y="20"/>
                  </a:lnTo>
                  <a:lnTo>
                    <a:pt x="63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4" name="Google Shape;1514;p11"/>
          <p:cNvGrpSpPr/>
          <p:nvPr/>
        </p:nvGrpSpPr>
        <p:grpSpPr>
          <a:xfrm>
            <a:off x="2302967" y="3117745"/>
            <a:ext cx="383732" cy="384044"/>
            <a:chOff x="1695600" y="301600"/>
            <a:chExt cx="203550" cy="203575"/>
          </a:xfrm>
        </p:grpSpPr>
        <p:sp>
          <p:nvSpPr>
            <p:cNvPr id="1515" name="Google Shape;1515;p11"/>
            <p:cNvSpPr/>
            <p:nvPr/>
          </p:nvSpPr>
          <p:spPr>
            <a:xfrm>
              <a:off x="1695600" y="301600"/>
              <a:ext cx="203550" cy="203575"/>
            </a:xfrm>
            <a:custGeom>
              <a:rect b="b" l="l" r="r" t="t"/>
              <a:pathLst>
                <a:path extrusionOk="0" h="8143" w="8142">
                  <a:moveTo>
                    <a:pt x="4071" y="2365"/>
                  </a:moveTo>
                  <a:lnTo>
                    <a:pt x="4226" y="2385"/>
                  </a:lnTo>
                  <a:lnTo>
                    <a:pt x="4401" y="2404"/>
                  </a:lnTo>
                  <a:lnTo>
                    <a:pt x="4556" y="2443"/>
                  </a:lnTo>
                  <a:lnTo>
                    <a:pt x="4711" y="2501"/>
                  </a:lnTo>
                  <a:lnTo>
                    <a:pt x="4866" y="2559"/>
                  </a:lnTo>
                  <a:lnTo>
                    <a:pt x="5002" y="2656"/>
                  </a:lnTo>
                  <a:lnTo>
                    <a:pt x="5137" y="2753"/>
                  </a:lnTo>
                  <a:lnTo>
                    <a:pt x="5273" y="2869"/>
                  </a:lnTo>
                  <a:lnTo>
                    <a:pt x="5389" y="3005"/>
                  </a:lnTo>
                  <a:lnTo>
                    <a:pt x="5486" y="3141"/>
                  </a:lnTo>
                  <a:lnTo>
                    <a:pt x="5564" y="3276"/>
                  </a:lnTo>
                  <a:lnTo>
                    <a:pt x="5641" y="3432"/>
                  </a:lnTo>
                  <a:lnTo>
                    <a:pt x="5699" y="3587"/>
                  </a:lnTo>
                  <a:lnTo>
                    <a:pt x="5738" y="3742"/>
                  </a:lnTo>
                  <a:lnTo>
                    <a:pt x="5758" y="3916"/>
                  </a:lnTo>
                  <a:lnTo>
                    <a:pt x="5758" y="4071"/>
                  </a:lnTo>
                  <a:lnTo>
                    <a:pt x="5758" y="4226"/>
                  </a:lnTo>
                  <a:lnTo>
                    <a:pt x="5738" y="4401"/>
                  </a:lnTo>
                  <a:lnTo>
                    <a:pt x="5699" y="4556"/>
                  </a:lnTo>
                  <a:lnTo>
                    <a:pt x="5641" y="4711"/>
                  </a:lnTo>
                  <a:lnTo>
                    <a:pt x="5564" y="4866"/>
                  </a:lnTo>
                  <a:lnTo>
                    <a:pt x="5486" y="5002"/>
                  </a:lnTo>
                  <a:lnTo>
                    <a:pt x="5389" y="5137"/>
                  </a:lnTo>
                  <a:lnTo>
                    <a:pt x="5273" y="5273"/>
                  </a:lnTo>
                  <a:lnTo>
                    <a:pt x="5137" y="5389"/>
                  </a:lnTo>
                  <a:lnTo>
                    <a:pt x="5002" y="5486"/>
                  </a:lnTo>
                  <a:lnTo>
                    <a:pt x="4866" y="5583"/>
                  </a:lnTo>
                  <a:lnTo>
                    <a:pt x="4711" y="5641"/>
                  </a:lnTo>
                  <a:lnTo>
                    <a:pt x="4556" y="5700"/>
                  </a:lnTo>
                  <a:lnTo>
                    <a:pt x="4401" y="5738"/>
                  </a:lnTo>
                  <a:lnTo>
                    <a:pt x="4226" y="5758"/>
                  </a:lnTo>
                  <a:lnTo>
                    <a:pt x="4071" y="5777"/>
                  </a:lnTo>
                  <a:lnTo>
                    <a:pt x="3897" y="5758"/>
                  </a:lnTo>
                  <a:lnTo>
                    <a:pt x="3742" y="5738"/>
                  </a:lnTo>
                  <a:lnTo>
                    <a:pt x="3587" y="5700"/>
                  </a:lnTo>
                  <a:lnTo>
                    <a:pt x="3431" y="5641"/>
                  </a:lnTo>
                  <a:lnTo>
                    <a:pt x="3276" y="5583"/>
                  </a:lnTo>
                  <a:lnTo>
                    <a:pt x="3121" y="5486"/>
                  </a:lnTo>
                  <a:lnTo>
                    <a:pt x="2986" y="5389"/>
                  </a:lnTo>
                  <a:lnTo>
                    <a:pt x="2869" y="5273"/>
                  </a:lnTo>
                  <a:lnTo>
                    <a:pt x="2753" y="5137"/>
                  </a:lnTo>
                  <a:lnTo>
                    <a:pt x="2637" y="5002"/>
                  </a:lnTo>
                  <a:lnTo>
                    <a:pt x="2559" y="4866"/>
                  </a:lnTo>
                  <a:lnTo>
                    <a:pt x="2482" y="4711"/>
                  </a:lnTo>
                  <a:lnTo>
                    <a:pt x="2443" y="4556"/>
                  </a:lnTo>
                  <a:lnTo>
                    <a:pt x="2404" y="4401"/>
                  </a:lnTo>
                  <a:lnTo>
                    <a:pt x="2365" y="4226"/>
                  </a:lnTo>
                  <a:lnTo>
                    <a:pt x="2365" y="4071"/>
                  </a:lnTo>
                  <a:lnTo>
                    <a:pt x="2365" y="3916"/>
                  </a:lnTo>
                  <a:lnTo>
                    <a:pt x="2404" y="3742"/>
                  </a:lnTo>
                  <a:lnTo>
                    <a:pt x="2443" y="3587"/>
                  </a:lnTo>
                  <a:lnTo>
                    <a:pt x="2482" y="3432"/>
                  </a:lnTo>
                  <a:lnTo>
                    <a:pt x="2559" y="3276"/>
                  </a:lnTo>
                  <a:lnTo>
                    <a:pt x="2637" y="3141"/>
                  </a:lnTo>
                  <a:lnTo>
                    <a:pt x="2753" y="3005"/>
                  </a:lnTo>
                  <a:lnTo>
                    <a:pt x="2869" y="2869"/>
                  </a:lnTo>
                  <a:lnTo>
                    <a:pt x="2986" y="2753"/>
                  </a:lnTo>
                  <a:lnTo>
                    <a:pt x="3121" y="2656"/>
                  </a:lnTo>
                  <a:lnTo>
                    <a:pt x="3276" y="2559"/>
                  </a:lnTo>
                  <a:lnTo>
                    <a:pt x="3431" y="2501"/>
                  </a:lnTo>
                  <a:lnTo>
                    <a:pt x="3587" y="2443"/>
                  </a:lnTo>
                  <a:lnTo>
                    <a:pt x="3742" y="2404"/>
                  </a:lnTo>
                  <a:lnTo>
                    <a:pt x="3897" y="2385"/>
                  </a:lnTo>
                  <a:lnTo>
                    <a:pt x="4071" y="2365"/>
                  </a:lnTo>
                  <a:close/>
                  <a:moveTo>
                    <a:pt x="4032" y="0"/>
                  </a:moveTo>
                  <a:lnTo>
                    <a:pt x="3994" y="20"/>
                  </a:lnTo>
                  <a:lnTo>
                    <a:pt x="3955" y="59"/>
                  </a:lnTo>
                  <a:lnTo>
                    <a:pt x="3955" y="117"/>
                  </a:lnTo>
                  <a:lnTo>
                    <a:pt x="3955" y="2133"/>
                  </a:lnTo>
                  <a:lnTo>
                    <a:pt x="3780" y="2152"/>
                  </a:lnTo>
                  <a:lnTo>
                    <a:pt x="3606" y="2191"/>
                  </a:lnTo>
                  <a:lnTo>
                    <a:pt x="3451" y="2230"/>
                  </a:lnTo>
                  <a:lnTo>
                    <a:pt x="3276" y="2307"/>
                  </a:lnTo>
                  <a:lnTo>
                    <a:pt x="3121" y="2385"/>
                  </a:lnTo>
                  <a:lnTo>
                    <a:pt x="2986" y="2482"/>
                  </a:lnTo>
                  <a:lnTo>
                    <a:pt x="2831" y="2579"/>
                  </a:lnTo>
                  <a:lnTo>
                    <a:pt x="2695" y="2695"/>
                  </a:lnTo>
                  <a:lnTo>
                    <a:pt x="2579" y="2831"/>
                  </a:lnTo>
                  <a:lnTo>
                    <a:pt x="2462" y="2986"/>
                  </a:lnTo>
                  <a:lnTo>
                    <a:pt x="2385" y="3141"/>
                  </a:lnTo>
                  <a:lnTo>
                    <a:pt x="2307" y="3296"/>
                  </a:lnTo>
                  <a:lnTo>
                    <a:pt x="2230" y="3451"/>
                  </a:lnTo>
                  <a:lnTo>
                    <a:pt x="2191" y="3625"/>
                  </a:lnTo>
                  <a:lnTo>
                    <a:pt x="2152" y="3780"/>
                  </a:lnTo>
                  <a:lnTo>
                    <a:pt x="2133" y="3955"/>
                  </a:lnTo>
                  <a:lnTo>
                    <a:pt x="59" y="3955"/>
                  </a:lnTo>
                  <a:lnTo>
                    <a:pt x="20" y="3994"/>
                  </a:lnTo>
                  <a:lnTo>
                    <a:pt x="0" y="4032"/>
                  </a:lnTo>
                  <a:lnTo>
                    <a:pt x="0" y="4071"/>
                  </a:lnTo>
                  <a:lnTo>
                    <a:pt x="0" y="4110"/>
                  </a:lnTo>
                  <a:lnTo>
                    <a:pt x="20" y="4149"/>
                  </a:lnTo>
                  <a:lnTo>
                    <a:pt x="59" y="4168"/>
                  </a:lnTo>
                  <a:lnTo>
                    <a:pt x="117" y="4188"/>
                  </a:lnTo>
                  <a:lnTo>
                    <a:pt x="2133" y="4188"/>
                  </a:lnTo>
                  <a:lnTo>
                    <a:pt x="2152" y="4362"/>
                  </a:lnTo>
                  <a:lnTo>
                    <a:pt x="2191" y="4517"/>
                  </a:lnTo>
                  <a:lnTo>
                    <a:pt x="2230" y="4692"/>
                  </a:lnTo>
                  <a:lnTo>
                    <a:pt x="2307" y="4847"/>
                  </a:lnTo>
                  <a:lnTo>
                    <a:pt x="2385" y="5002"/>
                  </a:lnTo>
                  <a:lnTo>
                    <a:pt x="2462" y="5157"/>
                  </a:lnTo>
                  <a:lnTo>
                    <a:pt x="2579" y="5312"/>
                  </a:lnTo>
                  <a:lnTo>
                    <a:pt x="2695" y="5448"/>
                  </a:lnTo>
                  <a:lnTo>
                    <a:pt x="2831" y="5564"/>
                  </a:lnTo>
                  <a:lnTo>
                    <a:pt x="2986" y="5661"/>
                  </a:lnTo>
                  <a:lnTo>
                    <a:pt x="3121" y="5758"/>
                  </a:lnTo>
                  <a:lnTo>
                    <a:pt x="3276" y="5835"/>
                  </a:lnTo>
                  <a:lnTo>
                    <a:pt x="3451" y="5893"/>
                  </a:lnTo>
                  <a:lnTo>
                    <a:pt x="3606" y="5952"/>
                  </a:lnTo>
                  <a:lnTo>
                    <a:pt x="3780" y="5990"/>
                  </a:lnTo>
                  <a:lnTo>
                    <a:pt x="3955" y="6010"/>
                  </a:lnTo>
                  <a:lnTo>
                    <a:pt x="3955" y="8026"/>
                  </a:lnTo>
                  <a:lnTo>
                    <a:pt x="3955" y="8084"/>
                  </a:lnTo>
                  <a:lnTo>
                    <a:pt x="3994" y="8123"/>
                  </a:lnTo>
                  <a:lnTo>
                    <a:pt x="4032" y="8142"/>
                  </a:lnTo>
                  <a:lnTo>
                    <a:pt x="4110" y="8142"/>
                  </a:lnTo>
                  <a:lnTo>
                    <a:pt x="4149" y="8123"/>
                  </a:lnTo>
                  <a:lnTo>
                    <a:pt x="4168" y="8084"/>
                  </a:lnTo>
                  <a:lnTo>
                    <a:pt x="4187" y="8026"/>
                  </a:lnTo>
                  <a:lnTo>
                    <a:pt x="4187" y="5990"/>
                  </a:lnTo>
                  <a:lnTo>
                    <a:pt x="4362" y="5990"/>
                  </a:lnTo>
                  <a:lnTo>
                    <a:pt x="4517" y="5952"/>
                  </a:lnTo>
                  <a:lnTo>
                    <a:pt x="4691" y="5893"/>
                  </a:lnTo>
                  <a:lnTo>
                    <a:pt x="4847" y="5835"/>
                  </a:lnTo>
                  <a:lnTo>
                    <a:pt x="5002" y="5758"/>
                  </a:lnTo>
                  <a:lnTo>
                    <a:pt x="5157" y="5661"/>
                  </a:lnTo>
                  <a:lnTo>
                    <a:pt x="5292" y="5564"/>
                  </a:lnTo>
                  <a:lnTo>
                    <a:pt x="5428" y="5448"/>
                  </a:lnTo>
                  <a:lnTo>
                    <a:pt x="5564" y="5312"/>
                  </a:lnTo>
                  <a:lnTo>
                    <a:pt x="5661" y="5157"/>
                  </a:lnTo>
                  <a:lnTo>
                    <a:pt x="5758" y="5002"/>
                  </a:lnTo>
                  <a:lnTo>
                    <a:pt x="5835" y="4847"/>
                  </a:lnTo>
                  <a:lnTo>
                    <a:pt x="5893" y="4692"/>
                  </a:lnTo>
                  <a:lnTo>
                    <a:pt x="5951" y="4517"/>
                  </a:lnTo>
                  <a:lnTo>
                    <a:pt x="5971" y="4362"/>
                  </a:lnTo>
                  <a:lnTo>
                    <a:pt x="5990" y="4188"/>
                  </a:lnTo>
                  <a:lnTo>
                    <a:pt x="8026" y="4188"/>
                  </a:lnTo>
                  <a:lnTo>
                    <a:pt x="8084" y="4168"/>
                  </a:lnTo>
                  <a:lnTo>
                    <a:pt x="8123" y="4149"/>
                  </a:lnTo>
                  <a:lnTo>
                    <a:pt x="8142" y="4110"/>
                  </a:lnTo>
                  <a:lnTo>
                    <a:pt x="8142" y="4071"/>
                  </a:lnTo>
                  <a:lnTo>
                    <a:pt x="8142" y="4032"/>
                  </a:lnTo>
                  <a:lnTo>
                    <a:pt x="8123" y="3994"/>
                  </a:lnTo>
                  <a:lnTo>
                    <a:pt x="8084" y="3955"/>
                  </a:lnTo>
                  <a:lnTo>
                    <a:pt x="5990" y="3955"/>
                  </a:lnTo>
                  <a:lnTo>
                    <a:pt x="5971" y="3780"/>
                  </a:lnTo>
                  <a:lnTo>
                    <a:pt x="5951" y="3625"/>
                  </a:lnTo>
                  <a:lnTo>
                    <a:pt x="5893" y="3451"/>
                  </a:lnTo>
                  <a:lnTo>
                    <a:pt x="5835" y="3296"/>
                  </a:lnTo>
                  <a:lnTo>
                    <a:pt x="5758" y="3141"/>
                  </a:lnTo>
                  <a:lnTo>
                    <a:pt x="5661" y="2986"/>
                  </a:lnTo>
                  <a:lnTo>
                    <a:pt x="5564" y="2831"/>
                  </a:lnTo>
                  <a:lnTo>
                    <a:pt x="5428" y="2695"/>
                  </a:lnTo>
                  <a:lnTo>
                    <a:pt x="5292" y="2579"/>
                  </a:lnTo>
                  <a:lnTo>
                    <a:pt x="5157" y="2482"/>
                  </a:lnTo>
                  <a:lnTo>
                    <a:pt x="5002" y="2385"/>
                  </a:lnTo>
                  <a:lnTo>
                    <a:pt x="4847" y="2307"/>
                  </a:lnTo>
                  <a:lnTo>
                    <a:pt x="4691" y="2249"/>
                  </a:lnTo>
                  <a:lnTo>
                    <a:pt x="4517" y="2191"/>
                  </a:lnTo>
                  <a:lnTo>
                    <a:pt x="4362" y="2152"/>
                  </a:lnTo>
                  <a:lnTo>
                    <a:pt x="4187" y="2133"/>
                  </a:lnTo>
                  <a:lnTo>
                    <a:pt x="4187" y="117"/>
                  </a:lnTo>
                  <a:lnTo>
                    <a:pt x="4168" y="59"/>
                  </a:lnTo>
                  <a:lnTo>
                    <a:pt x="4149" y="20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11"/>
            <p:cNvSpPr/>
            <p:nvPr/>
          </p:nvSpPr>
          <p:spPr>
            <a:xfrm>
              <a:off x="1803175" y="409675"/>
              <a:ext cx="84850" cy="84350"/>
            </a:xfrm>
            <a:custGeom>
              <a:rect b="b" l="l" r="r" t="t"/>
              <a:pathLst>
                <a:path extrusionOk="0" h="3374" w="3394">
                  <a:moveTo>
                    <a:pt x="3238" y="0"/>
                  </a:moveTo>
                  <a:lnTo>
                    <a:pt x="3199" y="20"/>
                  </a:lnTo>
                  <a:lnTo>
                    <a:pt x="3180" y="58"/>
                  </a:lnTo>
                  <a:lnTo>
                    <a:pt x="3161" y="97"/>
                  </a:lnTo>
                  <a:lnTo>
                    <a:pt x="3122" y="388"/>
                  </a:lnTo>
                  <a:lnTo>
                    <a:pt x="3044" y="679"/>
                  </a:lnTo>
                  <a:lnTo>
                    <a:pt x="2967" y="950"/>
                  </a:lnTo>
                  <a:lnTo>
                    <a:pt x="2850" y="1221"/>
                  </a:lnTo>
                  <a:lnTo>
                    <a:pt x="2715" y="1473"/>
                  </a:lnTo>
                  <a:lnTo>
                    <a:pt x="2560" y="1706"/>
                  </a:lnTo>
                  <a:lnTo>
                    <a:pt x="2385" y="1939"/>
                  </a:lnTo>
                  <a:lnTo>
                    <a:pt x="2172" y="2152"/>
                  </a:lnTo>
                  <a:lnTo>
                    <a:pt x="1959" y="2365"/>
                  </a:lnTo>
                  <a:lnTo>
                    <a:pt x="1726" y="2540"/>
                  </a:lnTo>
                  <a:lnTo>
                    <a:pt x="1474" y="2695"/>
                  </a:lnTo>
                  <a:lnTo>
                    <a:pt x="1222" y="2830"/>
                  </a:lnTo>
                  <a:lnTo>
                    <a:pt x="970" y="2947"/>
                  </a:lnTo>
                  <a:lnTo>
                    <a:pt x="679" y="3024"/>
                  </a:lnTo>
                  <a:lnTo>
                    <a:pt x="408" y="3102"/>
                  </a:lnTo>
                  <a:lnTo>
                    <a:pt x="117" y="3141"/>
                  </a:lnTo>
                  <a:lnTo>
                    <a:pt x="78" y="3160"/>
                  </a:lnTo>
                  <a:lnTo>
                    <a:pt x="40" y="3179"/>
                  </a:lnTo>
                  <a:lnTo>
                    <a:pt x="20" y="3218"/>
                  </a:lnTo>
                  <a:lnTo>
                    <a:pt x="1" y="3276"/>
                  </a:lnTo>
                  <a:lnTo>
                    <a:pt x="20" y="3315"/>
                  </a:lnTo>
                  <a:lnTo>
                    <a:pt x="40" y="3334"/>
                  </a:lnTo>
                  <a:lnTo>
                    <a:pt x="78" y="3373"/>
                  </a:lnTo>
                  <a:lnTo>
                    <a:pt x="136" y="3373"/>
                  </a:lnTo>
                  <a:lnTo>
                    <a:pt x="447" y="3334"/>
                  </a:lnTo>
                  <a:lnTo>
                    <a:pt x="757" y="3257"/>
                  </a:lnTo>
                  <a:lnTo>
                    <a:pt x="1048" y="3160"/>
                  </a:lnTo>
                  <a:lnTo>
                    <a:pt x="1319" y="3044"/>
                  </a:lnTo>
                  <a:lnTo>
                    <a:pt x="1610" y="2889"/>
                  </a:lnTo>
                  <a:lnTo>
                    <a:pt x="1862" y="2733"/>
                  </a:lnTo>
                  <a:lnTo>
                    <a:pt x="2114" y="2540"/>
                  </a:lnTo>
                  <a:lnTo>
                    <a:pt x="2346" y="2326"/>
                  </a:lnTo>
                  <a:lnTo>
                    <a:pt x="2560" y="2094"/>
                  </a:lnTo>
                  <a:lnTo>
                    <a:pt x="2753" y="1842"/>
                  </a:lnTo>
                  <a:lnTo>
                    <a:pt x="2909" y="1590"/>
                  </a:lnTo>
                  <a:lnTo>
                    <a:pt x="3064" y="1318"/>
                  </a:lnTo>
                  <a:lnTo>
                    <a:pt x="3180" y="1028"/>
                  </a:lnTo>
                  <a:lnTo>
                    <a:pt x="3277" y="737"/>
                  </a:lnTo>
                  <a:lnTo>
                    <a:pt x="3335" y="427"/>
                  </a:lnTo>
                  <a:lnTo>
                    <a:pt x="3393" y="117"/>
                  </a:lnTo>
                  <a:lnTo>
                    <a:pt x="3393" y="78"/>
                  </a:lnTo>
                  <a:lnTo>
                    <a:pt x="3354" y="39"/>
                  </a:lnTo>
                  <a:lnTo>
                    <a:pt x="33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1"/>
            <p:cNvSpPr/>
            <p:nvPr/>
          </p:nvSpPr>
          <p:spPr>
            <a:xfrm>
              <a:off x="1803175" y="312750"/>
              <a:ext cx="84850" cy="84350"/>
            </a:xfrm>
            <a:custGeom>
              <a:rect b="b" l="l" r="r" t="t"/>
              <a:pathLst>
                <a:path extrusionOk="0" h="3374" w="3394">
                  <a:moveTo>
                    <a:pt x="98" y="0"/>
                  </a:moveTo>
                  <a:lnTo>
                    <a:pt x="59" y="20"/>
                  </a:lnTo>
                  <a:lnTo>
                    <a:pt x="20" y="58"/>
                  </a:lnTo>
                  <a:lnTo>
                    <a:pt x="1" y="97"/>
                  </a:lnTo>
                  <a:lnTo>
                    <a:pt x="20" y="155"/>
                  </a:lnTo>
                  <a:lnTo>
                    <a:pt x="40" y="194"/>
                  </a:lnTo>
                  <a:lnTo>
                    <a:pt x="78" y="213"/>
                  </a:lnTo>
                  <a:lnTo>
                    <a:pt x="117" y="233"/>
                  </a:lnTo>
                  <a:lnTo>
                    <a:pt x="408" y="272"/>
                  </a:lnTo>
                  <a:lnTo>
                    <a:pt x="679" y="330"/>
                  </a:lnTo>
                  <a:lnTo>
                    <a:pt x="970" y="427"/>
                  </a:lnTo>
                  <a:lnTo>
                    <a:pt x="1222" y="543"/>
                  </a:lnTo>
                  <a:lnTo>
                    <a:pt x="1474" y="679"/>
                  </a:lnTo>
                  <a:lnTo>
                    <a:pt x="1726" y="834"/>
                  </a:lnTo>
                  <a:lnTo>
                    <a:pt x="1959" y="1008"/>
                  </a:lnTo>
                  <a:lnTo>
                    <a:pt x="2172" y="1222"/>
                  </a:lnTo>
                  <a:lnTo>
                    <a:pt x="2366" y="1435"/>
                  </a:lnTo>
                  <a:lnTo>
                    <a:pt x="2560" y="1667"/>
                  </a:lnTo>
                  <a:lnTo>
                    <a:pt x="2715" y="1900"/>
                  </a:lnTo>
                  <a:lnTo>
                    <a:pt x="2850" y="2152"/>
                  </a:lnTo>
                  <a:lnTo>
                    <a:pt x="2967" y="2423"/>
                  </a:lnTo>
                  <a:lnTo>
                    <a:pt x="3044" y="2695"/>
                  </a:lnTo>
                  <a:lnTo>
                    <a:pt x="3122" y="2986"/>
                  </a:lnTo>
                  <a:lnTo>
                    <a:pt x="3161" y="3276"/>
                  </a:lnTo>
                  <a:lnTo>
                    <a:pt x="3161" y="3315"/>
                  </a:lnTo>
                  <a:lnTo>
                    <a:pt x="3199" y="3334"/>
                  </a:lnTo>
                  <a:lnTo>
                    <a:pt x="3238" y="3373"/>
                  </a:lnTo>
                  <a:lnTo>
                    <a:pt x="3277" y="3373"/>
                  </a:lnTo>
                  <a:lnTo>
                    <a:pt x="3335" y="3354"/>
                  </a:lnTo>
                  <a:lnTo>
                    <a:pt x="3354" y="3334"/>
                  </a:lnTo>
                  <a:lnTo>
                    <a:pt x="3374" y="3296"/>
                  </a:lnTo>
                  <a:lnTo>
                    <a:pt x="3393" y="3238"/>
                  </a:lnTo>
                  <a:lnTo>
                    <a:pt x="3335" y="2927"/>
                  </a:lnTo>
                  <a:lnTo>
                    <a:pt x="3277" y="2637"/>
                  </a:lnTo>
                  <a:lnTo>
                    <a:pt x="3180" y="2346"/>
                  </a:lnTo>
                  <a:lnTo>
                    <a:pt x="3064" y="2055"/>
                  </a:lnTo>
                  <a:lnTo>
                    <a:pt x="2909" y="1784"/>
                  </a:lnTo>
                  <a:lnTo>
                    <a:pt x="2753" y="1532"/>
                  </a:lnTo>
                  <a:lnTo>
                    <a:pt x="2560" y="1280"/>
                  </a:lnTo>
                  <a:lnTo>
                    <a:pt x="2346" y="1047"/>
                  </a:lnTo>
                  <a:lnTo>
                    <a:pt x="2114" y="834"/>
                  </a:lnTo>
                  <a:lnTo>
                    <a:pt x="1862" y="640"/>
                  </a:lnTo>
                  <a:lnTo>
                    <a:pt x="1610" y="466"/>
                  </a:lnTo>
                  <a:lnTo>
                    <a:pt x="1319" y="330"/>
                  </a:lnTo>
                  <a:lnTo>
                    <a:pt x="1048" y="213"/>
                  </a:lnTo>
                  <a:lnTo>
                    <a:pt x="757" y="117"/>
                  </a:lnTo>
                  <a:lnTo>
                    <a:pt x="447" y="39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1"/>
            <p:cNvSpPr/>
            <p:nvPr/>
          </p:nvSpPr>
          <p:spPr>
            <a:xfrm>
              <a:off x="1706750" y="312750"/>
              <a:ext cx="84350" cy="84350"/>
            </a:xfrm>
            <a:custGeom>
              <a:rect b="b" l="l" r="r" t="t"/>
              <a:pathLst>
                <a:path extrusionOk="0" h="3374" w="3374">
                  <a:moveTo>
                    <a:pt x="3237" y="0"/>
                  </a:moveTo>
                  <a:lnTo>
                    <a:pt x="2927" y="39"/>
                  </a:lnTo>
                  <a:lnTo>
                    <a:pt x="2637" y="117"/>
                  </a:lnTo>
                  <a:lnTo>
                    <a:pt x="2326" y="213"/>
                  </a:lnTo>
                  <a:lnTo>
                    <a:pt x="2055" y="330"/>
                  </a:lnTo>
                  <a:lnTo>
                    <a:pt x="1784" y="485"/>
                  </a:lnTo>
                  <a:lnTo>
                    <a:pt x="1512" y="640"/>
                  </a:lnTo>
                  <a:lnTo>
                    <a:pt x="1280" y="834"/>
                  </a:lnTo>
                  <a:lnTo>
                    <a:pt x="1047" y="1047"/>
                  </a:lnTo>
                  <a:lnTo>
                    <a:pt x="834" y="1280"/>
                  </a:lnTo>
                  <a:lnTo>
                    <a:pt x="640" y="1532"/>
                  </a:lnTo>
                  <a:lnTo>
                    <a:pt x="465" y="1784"/>
                  </a:lnTo>
                  <a:lnTo>
                    <a:pt x="330" y="2055"/>
                  </a:lnTo>
                  <a:lnTo>
                    <a:pt x="213" y="2346"/>
                  </a:lnTo>
                  <a:lnTo>
                    <a:pt x="117" y="2637"/>
                  </a:lnTo>
                  <a:lnTo>
                    <a:pt x="39" y="2947"/>
                  </a:lnTo>
                  <a:lnTo>
                    <a:pt x="0" y="3257"/>
                  </a:lnTo>
                  <a:lnTo>
                    <a:pt x="0" y="3296"/>
                  </a:lnTo>
                  <a:lnTo>
                    <a:pt x="20" y="3334"/>
                  </a:lnTo>
                  <a:lnTo>
                    <a:pt x="58" y="3373"/>
                  </a:lnTo>
                  <a:lnTo>
                    <a:pt x="155" y="3373"/>
                  </a:lnTo>
                  <a:lnTo>
                    <a:pt x="194" y="3354"/>
                  </a:lnTo>
                  <a:lnTo>
                    <a:pt x="213" y="3315"/>
                  </a:lnTo>
                  <a:lnTo>
                    <a:pt x="233" y="3276"/>
                  </a:lnTo>
                  <a:lnTo>
                    <a:pt x="272" y="2986"/>
                  </a:lnTo>
                  <a:lnTo>
                    <a:pt x="330" y="2695"/>
                  </a:lnTo>
                  <a:lnTo>
                    <a:pt x="427" y="2423"/>
                  </a:lnTo>
                  <a:lnTo>
                    <a:pt x="543" y="2152"/>
                  </a:lnTo>
                  <a:lnTo>
                    <a:pt x="679" y="1900"/>
                  </a:lnTo>
                  <a:lnTo>
                    <a:pt x="834" y="1667"/>
                  </a:lnTo>
                  <a:lnTo>
                    <a:pt x="1008" y="1435"/>
                  </a:lnTo>
                  <a:lnTo>
                    <a:pt x="1202" y="1222"/>
                  </a:lnTo>
                  <a:lnTo>
                    <a:pt x="1435" y="1008"/>
                  </a:lnTo>
                  <a:lnTo>
                    <a:pt x="1648" y="834"/>
                  </a:lnTo>
                  <a:lnTo>
                    <a:pt x="1900" y="679"/>
                  </a:lnTo>
                  <a:lnTo>
                    <a:pt x="2152" y="543"/>
                  </a:lnTo>
                  <a:lnTo>
                    <a:pt x="2423" y="427"/>
                  </a:lnTo>
                  <a:lnTo>
                    <a:pt x="2695" y="349"/>
                  </a:lnTo>
                  <a:lnTo>
                    <a:pt x="2966" y="272"/>
                  </a:lnTo>
                  <a:lnTo>
                    <a:pt x="3257" y="233"/>
                  </a:lnTo>
                  <a:lnTo>
                    <a:pt x="3315" y="213"/>
                  </a:lnTo>
                  <a:lnTo>
                    <a:pt x="3334" y="194"/>
                  </a:lnTo>
                  <a:lnTo>
                    <a:pt x="3354" y="155"/>
                  </a:lnTo>
                  <a:lnTo>
                    <a:pt x="3373" y="97"/>
                  </a:lnTo>
                  <a:lnTo>
                    <a:pt x="3354" y="58"/>
                  </a:lnTo>
                  <a:lnTo>
                    <a:pt x="3334" y="20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1"/>
            <p:cNvSpPr/>
            <p:nvPr/>
          </p:nvSpPr>
          <p:spPr>
            <a:xfrm>
              <a:off x="1706750" y="409675"/>
              <a:ext cx="84825" cy="84350"/>
            </a:xfrm>
            <a:custGeom>
              <a:rect b="b" l="l" r="r" t="t"/>
              <a:pathLst>
                <a:path extrusionOk="0" h="3374" w="3393">
                  <a:moveTo>
                    <a:pt x="58" y="0"/>
                  </a:moveTo>
                  <a:lnTo>
                    <a:pt x="20" y="39"/>
                  </a:lnTo>
                  <a:lnTo>
                    <a:pt x="0" y="78"/>
                  </a:lnTo>
                  <a:lnTo>
                    <a:pt x="0" y="117"/>
                  </a:lnTo>
                  <a:lnTo>
                    <a:pt x="39" y="427"/>
                  </a:lnTo>
                  <a:lnTo>
                    <a:pt x="117" y="737"/>
                  </a:lnTo>
                  <a:lnTo>
                    <a:pt x="213" y="1028"/>
                  </a:lnTo>
                  <a:lnTo>
                    <a:pt x="330" y="1318"/>
                  </a:lnTo>
                  <a:lnTo>
                    <a:pt x="465" y="1590"/>
                  </a:lnTo>
                  <a:lnTo>
                    <a:pt x="640" y="1842"/>
                  </a:lnTo>
                  <a:lnTo>
                    <a:pt x="834" y="2094"/>
                  </a:lnTo>
                  <a:lnTo>
                    <a:pt x="1047" y="2326"/>
                  </a:lnTo>
                  <a:lnTo>
                    <a:pt x="1280" y="2540"/>
                  </a:lnTo>
                  <a:lnTo>
                    <a:pt x="1532" y="2733"/>
                  </a:lnTo>
                  <a:lnTo>
                    <a:pt x="1784" y="2908"/>
                  </a:lnTo>
                  <a:lnTo>
                    <a:pt x="2055" y="3044"/>
                  </a:lnTo>
                  <a:lnTo>
                    <a:pt x="2346" y="3160"/>
                  </a:lnTo>
                  <a:lnTo>
                    <a:pt x="2637" y="3257"/>
                  </a:lnTo>
                  <a:lnTo>
                    <a:pt x="2947" y="3334"/>
                  </a:lnTo>
                  <a:lnTo>
                    <a:pt x="3257" y="3373"/>
                  </a:lnTo>
                  <a:lnTo>
                    <a:pt x="3315" y="3373"/>
                  </a:lnTo>
                  <a:lnTo>
                    <a:pt x="3354" y="3354"/>
                  </a:lnTo>
                  <a:lnTo>
                    <a:pt x="3373" y="3315"/>
                  </a:lnTo>
                  <a:lnTo>
                    <a:pt x="3393" y="3276"/>
                  </a:lnTo>
                  <a:lnTo>
                    <a:pt x="3373" y="3218"/>
                  </a:lnTo>
                  <a:lnTo>
                    <a:pt x="3354" y="3179"/>
                  </a:lnTo>
                  <a:lnTo>
                    <a:pt x="3334" y="3160"/>
                  </a:lnTo>
                  <a:lnTo>
                    <a:pt x="3276" y="3141"/>
                  </a:lnTo>
                  <a:lnTo>
                    <a:pt x="2985" y="3102"/>
                  </a:lnTo>
                  <a:lnTo>
                    <a:pt x="2695" y="3044"/>
                  </a:lnTo>
                  <a:lnTo>
                    <a:pt x="2423" y="2947"/>
                  </a:lnTo>
                  <a:lnTo>
                    <a:pt x="2152" y="2830"/>
                  </a:lnTo>
                  <a:lnTo>
                    <a:pt x="1900" y="2695"/>
                  </a:lnTo>
                  <a:lnTo>
                    <a:pt x="1667" y="2540"/>
                  </a:lnTo>
                  <a:lnTo>
                    <a:pt x="1435" y="2365"/>
                  </a:lnTo>
                  <a:lnTo>
                    <a:pt x="1202" y="2152"/>
                  </a:lnTo>
                  <a:lnTo>
                    <a:pt x="1008" y="1939"/>
                  </a:lnTo>
                  <a:lnTo>
                    <a:pt x="834" y="1706"/>
                  </a:lnTo>
                  <a:lnTo>
                    <a:pt x="679" y="1473"/>
                  </a:lnTo>
                  <a:lnTo>
                    <a:pt x="543" y="1221"/>
                  </a:lnTo>
                  <a:lnTo>
                    <a:pt x="427" y="950"/>
                  </a:lnTo>
                  <a:lnTo>
                    <a:pt x="330" y="679"/>
                  </a:lnTo>
                  <a:lnTo>
                    <a:pt x="272" y="388"/>
                  </a:lnTo>
                  <a:lnTo>
                    <a:pt x="233" y="97"/>
                  </a:lnTo>
                  <a:lnTo>
                    <a:pt x="213" y="58"/>
                  </a:lnTo>
                  <a:lnTo>
                    <a:pt x="175" y="2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1"/>
            <p:cNvSpPr/>
            <p:nvPr/>
          </p:nvSpPr>
          <p:spPr>
            <a:xfrm>
              <a:off x="1727575" y="333575"/>
              <a:ext cx="63525" cy="63525"/>
            </a:xfrm>
            <a:custGeom>
              <a:rect b="b" l="l" r="r" t="t"/>
              <a:pathLst>
                <a:path extrusionOk="0" h="2541" w="2541">
                  <a:moveTo>
                    <a:pt x="2404" y="1"/>
                  </a:moveTo>
                  <a:lnTo>
                    <a:pt x="2172" y="40"/>
                  </a:lnTo>
                  <a:lnTo>
                    <a:pt x="1939" y="98"/>
                  </a:lnTo>
                  <a:lnTo>
                    <a:pt x="1726" y="175"/>
                  </a:lnTo>
                  <a:lnTo>
                    <a:pt x="1532" y="272"/>
                  </a:lnTo>
                  <a:lnTo>
                    <a:pt x="1319" y="389"/>
                  </a:lnTo>
                  <a:lnTo>
                    <a:pt x="1144" y="505"/>
                  </a:lnTo>
                  <a:lnTo>
                    <a:pt x="951" y="641"/>
                  </a:lnTo>
                  <a:lnTo>
                    <a:pt x="796" y="796"/>
                  </a:lnTo>
                  <a:lnTo>
                    <a:pt x="640" y="970"/>
                  </a:lnTo>
                  <a:lnTo>
                    <a:pt x="505" y="1145"/>
                  </a:lnTo>
                  <a:lnTo>
                    <a:pt x="369" y="1319"/>
                  </a:lnTo>
                  <a:lnTo>
                    <a:pt x="272" y="1532"/>
                  </a:lnTo>
                  <a:lnTo>
                    <a:pt x="175" y="1726"/>
                  </a:lnTo>
                  <a:lnTo>
                    <a:pt x="98" y="1959"/>
                  </a:lnTo>
                  <a:lnTo>
                    <a:pt x="40" y="2172"/>
                  </a:lnTo>
                  <a:lnTo>
                    <a:pt x="1" y="2405"/>
                  </a:lnTo>
                  <a:lnTo>
                    <a:pt x="1" y="2443"/>
                  </a:lnTo>
                  <a:lnTo>
                    <a:pt x="20" y="2482"/>
                  </a:lnTo>
                  <a:lnTo>
                    <a:pt x="40" y="2521"/>
                  </a:lnTo>
                  <a:lnTo>
                    <a:pt x="98" y="2540"/>
                  </a:lnTo>
                  <a:lnTo>
                    <a:pt x="117" y="2540"/>
                  </a:lnTo>
                  <a:lnTo>
                    <a:pt x="156" y="2521"/>
                  </a:lnTo>
                  <a:lnTo>
                    <a:pt x="175" y="2501"/>
                  </a:lnTo>
                  <a:lnTo>
                    <a:pt x="214" y="2482"/>
                  </a:lnTo>
                  <a:lnTo>
                    <a:pt x="214" y="2443"/>
                  </a:lnTo>
                  <a:lnTo>
                    <a:pt x="253" y="2230"/>
                  </a:lnTo>
                  <a:lnTo>
                    <a:pt x="311" y="2017"/>
                  </a:lnTo>
                  <a:lnTo>
                    <a:pt x="388" y="1823"/>
                  </a:lnTo>
                  <a:lnTo>
                    <a:pt x="466" y="1629"/>
                  </a:lnTo>
                  <a:lnTo>
                    <a:pt x="582" y="1455"/>
                  </a:lnTo>
                  <a:lnTo>
                    <a:pt x="699" y="1280"/>
                  </a:lnTo>
                  <a:lnTo>
                    <a:pt x="815" y="1106"/>
                  </a:lnTo>
                  <a:lnTo>
                    <a:pt x="951" y="970"/>
                  </a:lnTo>
                  <a:lnTo>
                    <a:pt x="1106" y="815"/>
                  </a:lnTo>
                  <a:lnTo>
                    <a:pt x="1280" y="699"/>
                  </a:lnTo>
                  <a:lnTo>
                    <a:pt x="1455" y="582"/>
                  </a:lnTo>
                  <a:lnTo>
                    <a:pt x="1629" y="485"/>
                  </a:lnTo>
                  <a:lnTo>
                    <a:pt x="1823" y="389"/>
                  </a:lnTo>
                  <a:lnTo>
                    <a:pt x="2017" y="311"/>
                  </a:lnTo>
                  <a:lnTo>
                    <a:pt x="2230" y="272"/>
                  </a:lnTo>
                  <a:lnTo>
                    <a:pt x="2443" y="233"/>
                  </a:lnTo>
                  <a:lnTo>
                    <a:pt x="2482" y="214"/>
                  </a:lnTo>
                  <a:lnTo>
                    <a:pt x="2521" y="175"/>
                  </a:lnTo>
                  <a:lnTo>
                    <a:pt x="2540" y="137"/>
                  </a:lnTo>
                  <a:lnTo>
                    <a:pt x="2540" y="98"/>
                  </a:lnTo>
                  <a:lnTo>
                    <a:pt x="2521" y="59"/>
                  </a:lnTo>
                  <a:lnTo>
                    <a:pt x="2482" y="20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11"/>
            <p:cNvSpPr/>
            <p:nvPr/>
          </p:nvSpPr>
          <p:spPr>
            <a:xfrm>
              <a:off x="1727575" y="409675"/>
              <a:ext cx="63525" cy="63500"/>
            </a:xfrm>
            <a:custGeom>
              <a:rect b="b" l="l" r="r" t="t"/>
              <a:pathLst>
                <a:path extrusionOk="0" h="2540" w="2541">
                  <a:moveTo>
                    <a:pt x="98" y="0"/>
                  </a:moveTo>
                  <a:lnTo>
                    <a:pt x="40" y="20"/>
                  </a:lnTo>
                  <a:lnTo>
                    <a:pt x="20" y="39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40" y="349"/>
                  </a:lnTo>
                  <a:lnTo>
                    <a:pt x="98" y="582"/>
                  </a:lnTo>
                  <a:lnTo>
                    <a:pt x="175" y="795"/>
                  </a:lnTo>
                  <a:lnTo>
                    <a:pt x="272" y="1008"/>
                  </a:lnTo>
                  <a:lnTo>
                    <a:pt x="369" y="1202"/>
                  </a:lnTo>
                  <a:lnTo>
                    <a:pt x="505" y="1396"/>
                  </a:lnTo>
                  <a:lnTo>
                    <a:pt x="640" y="1570"/>
                  </a:lnTo>
                  <a:lnTo>
                    <a:pt x="796" y="1745"/>
                  </a:lnTo>
                  <a:lnTo>
                    <a:pt x="951" y="1900"/>
                  </a:lnTo>
                  <a:lnTo>
                    <a:pt x="1144" y="2036"/>
                  </a:lnTo>
                  <a:lnTo>
                    <a:pt x="1319" y="2152"/>
                  </a:lnTo>
                  <a:lnTo>
                    <a:pt x="1532" y="2268"/>
                  </a:lnTo>
                  <a:lnTo>
                    <a:pt x="1726" y="2365"/>
                  </a:lnTo>
                  <a:lnTo>
                    <a:pt x="1959" y="2443"/>
                  </a:lnTo>
                  <a:lnTo>
                    <a:pt x="2172" y="2501"/>
                  </a:lnTo>
                  <a:lnTo>
                    <a:pt x="2404" y="2540"/>
                  </a:lnTo>
                  <a:lnTo>
                    <a:pt x="2463" y="2540"/>
                  </a:lnTo>
                  <a:lnTo>
                    <a:pt x="2501" y="2520"/>
                  </a:lnTo>
                  <a:lnTo>
                    <a:pt x="2521" y="2481"/>
                  </a:lnTo>
                  <a:lnTo>
                    <a:pt x="2540" y="2443"/>
                  </a:lnTo>
                  <a:lnTo>
                    <a:pt x="2540" y="2404"/>
                  </a:lnTo>
                  <a:lnTo>
                    <a:pt x="2521" y="2365"/>
                  </a:lnTo>
                  <a:lnTo>
                    <a:pt x="2482" y="2326"/>
                  </a:lnTo>
                  <a:lnTo>
                    <a:pt x="2443" y="2307"/>
                  </a:lnTo>
                  <a:lnTo>
                    <a:pt x="2230" y="2268"/>
                  </a:lnTo>
                  <a:lnTo>
                    <a:pt x="2017" y="2229"/>
                  </a:lnTo>
                  <a:lnTo>
                    <a:pt x="1823" y="2152"/>
                  </a:lnTo>
                  <a:lnTo>
                    <a:pt x="1629" y="2055"/>
                  </a:lnTo>
                  <a:lnTo>
                    <a:pt x="1435" y="1958"/>
                  </a:lnTo>
                  <a:lnTo>
                    <a:pt x="1280" y="1842"/>
                  </a:lnTo>
                  <a:lnTo>
                    <a:pt x="1106" y="1725"/>
                  </a:lnTo>
                  <a:lnTo>
                    <a:pt x="951" y="1570"/>
                  </a:lnTo>
                  <a:lnTo>
                    <a:pt x="815" y="1415"/>
                  </a:lnTo>
                  <a:lnTo>
                    <a:pt x="679" y="1260"/>
                  </a:lnTo>
                  <a:lnTo>
                    <a:pt x="563" y="1086"/>
                  </a:lnTo>
                  <a:lnTo>
                    <a:pt x="466" y="911"/>
                  </a:lnTo>
                  <a:lnTo>
                    <a:pt x="388" y="717"/>
                  </a:lnTo>
                  <a:lnTo>
                    <a:pt x="311" y="524"/>
                  </a:lnTo>
                  <a:lnTo>
                    <a:pt x="253" y="310"/>
                  </a:lnTo>
                  <a:lnTo>
                    <a:pt x="214" y="97"/>
                  </a:lnTo>
                  <a:lnTo>
                    <a:pt x="214" y="58"/>
                  </a:lnTo>
                  <a:lnTo>
                    <a:pt x="175" y="2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11"/>
            <p:cNvSpPr/>
            <p:nvPr/>
          </p:nvSpPr>
          <p:spPr>
            <a:xfrm>
              <a:off x="1803675" y="409675"/>
              <a:ext cx="63500" cy="63500"/>
            </a:xfrm>
            <a:custGeom>
              <a:rect b="b" l="l" r="r" t="t"/>
              <a:pathLst>
                <a:path extrusionOk="0" h="2540" w="2540">
                  <a:moveTo>
                    <a:pt x="2384" y="0"/>
                  </a:moveTo>
                  <a:lnTo>
                    <a:pt x="2346" y="20"/>
                  </a:lnTo>
                  <a:lnTo>
                    <a:pt x="2326" y="58"/>
                  </a:lnTo>
                  <a:lnTo>
                    <a:pt x="2307" y="97"/>
                  </a:lnTo>
                  <a:lnTo>
                    <a:pt x="2268" y="310"/>
                  </a:lnTo>
                  <a:lnTo>
                    <a:pt x="2210" y="524"/>
                  </a:lnTo>
                  <a:lnTo>
                    <a:pt x="2152" y="717"/>
                  </a:lnTo>
                  <a:lnTo>
                    <a:pt x="2055" y="911"/>
                  </a:lnTo>
                  <a:lnTo>
                    <a:pt x="1958" y="1086"/>
                  </a:lnTo>
                  <a:lnTo>
                    <a:pt x="1842" y="1260"/>
                  </a:lnTo>
                  <a:lnTo>
                    <a:pt x="1706" y="1435"/>
                  </a:lnTo>
                  <a:lnTo>
                    <a:pt x="1570" y="1570"/>
                  </a:lnTo>
                  <a:lnTo>
                    <a:pt x="1415" y="1725"/>
                  </a:lnTo>
                  <a:lnTo>
                    <a:pt x="1260" y="1842"/>
                  </a:lnTo>
                  <a:lnTo>
                    <a:pt x="1086" y="1958"/>
                  </a:lnTo>
                  <a:lnTo>
                    <a:pt x="892" y="2055"/>
                  </a:lnTo>
                  <a:lnTo>
                    <a:pt x="717" y="2152"/>
                  </a:lnTo>
                  <a:lnTo>
                    <a:pt x="504" y="2229"/>
                  </a:lnTo>
                  <a:lnTo>
                    <a:pt x="310" y="2268"/>
                  </a:lnTo>
                  <a:lnTo>
                    <a:pt x="97" y="2307"/>
                  </a:lnTo>
                  <a:lnTo>
                    <a:pt x="39" y="2326"/>
                  </a:lnTo>
                  <a:lnTo>
                    <a:pt x="20" y="2365"/>
                  </a:lnTo>
                  <a:lnTo>
                    <a:pt x="0" y="2404"/>
                  </a:lnTo>
                  <a:lnTo>
                    <a:pt x="0" y="2443"/>
                  </a:lnTo>
                  <a:lnTo>
                    <a:pt x="0" y="2481"/>
                  </a:lnTo>
                  <a:lnTo>
                    <a:pt x="39" y="2520"/>
                  </a:lnTo>
                  <a:lnTo>
                    <a:pt x="58" y="2540"/>
                  </a:lnTo>
                  <a:lnTo>
                    <a:pt x="116" y="2540"/>
                  </a:lnTo>
                  <a:lnTo>
                    <a:pt x="349" y="2501"/>
                  </a:lnTo>
                  <a:lnTo>
                    <a:pt x="582" y="2443"/>
                  </a:lnTo>
                  <a:lnTo>
                    <a:pt x="795" y="2365"/>
                  </a:lnTo>
                  <a:lnTo>
                    <a:pt x="1008" y="2268"/>
                  </a:lnTo>
                  <a:lnTo>
                    <a:pt x="1202" y="2152"/>
                  </a:lnTo>
                  <a:lnTo>
                    <a:pt x="1396" y="2036"/>
                  </a:lnTo>
                  <a:lnTo>
                    <a:pt x="1570" y="1900"/>
                  </a:lnTo>
                  <a:lnTo>
                    <a:pt x="1745" y="1745"/>
                  </a:lnTo>
                  <a:lnTo>
                    <a:pt x="1900" y="1570"/>
                  </a:lnTo>
                  <a:lnTo>
                    <a:pt x="2036" y="1396"/>
                  </a:lnTo>
                  <a:lnTo>
                    <a:pt x="2152" y="1202"/>
                  </a:lnTo>
                  <a:lnTo>
                    <a:pt x="2268" y="1008"/>
                  </a:lnTo>
                  <a:lnTo>
                    <a:pt x="2365" y="795"/>
                  </a:lnTo>
                  <a:lnTo>
                    <a:pt x="2443" y="582"/>
                  </a:lnTo>
                  <a:lnTo>
                    <a:pt x="2501" y="349"/>
                  </a:lnTo>
                  <a:lnTo>
                    <a:pt x="2540" y="117"/>
                  </a:lnTo>
                  <a:lnTo>
                    <a:pt x="2540" y="78"/>
                  </a:lnTo>
                  <a:lnTo>
                    <a:pt x="2520" y="39"/>
                  </a:lnTo>
                  <a:lnTo>
                    <a:pt x="2481" y="20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1"/>
            <p:cNvSpPr/>
            <p:nvPr/>
          </p:nvSpPr>
          <p:spPr>
            <a:xfrm>
              <a:off x="1803675" y="333575"/>
              <a:ext cx="63500" cy="63525"/>
            </a:xfrm>
            <a:custGeom>
              <a:rect b="b" l="l" r="r" t="t"/>
              <a:pathLst>
                <a:path extrusionOk="0" h="2541" w="2540">
                  <a:moveTo>
                    <a:pt x="78" y="1"/>
                  </a:moveTo>
                  <a:lnTo>
                    <a:pt x="39" y="20"/>
                  </a:lnTo>
                  <a:lnTo>
                    <a:pt x="0" y="59"/>
                  </a:lnTo>
                  <a:lnTo>
                    <a:pt x="0" y="98"/>
                  </a:lnTo>
                  <a:lnTo>
                    <a:pt x="0" y="137"/>
                  </a:lnTo>
                  <a:lnTo>
                    <a:pt x="20" y="175"/>
                  </a:lnTo>
                  <a:lnTo>
                    <a:pt x="39" y="214"/>
                  </a:lnTo>
                  <a:lnTo>
                    <a:pt x="97" y="233"/>
                  </a:lnTo>
                  <a:lnTo>
                    <a:pt x="310" y="272"/>
                  </a:lnTo>
                  <a:lnTo>
                    <a:pt x="504" y="311"/>
                  </a:lnTo>
                  <a:lnTo>
                    <a:pt x="717" y="389"/>
                  </a:lnTo>
                  <a:lnTo>
                    <a:pt x="892" y="466"/>
                  </a:lnTo>
                  <a:lnTo>
                    <a:pt x="1086" y="582"/>
                  </a:lnTo>
                  <a:lnTo>
                    <a:pt x="1260" y="699"/>
                  </a:lnTo>
                  <a:lnTo>
                    <a:pt x="1415" y="815"/>
                  </a:lnTo>
                  <a:lnTo>
                    <a:pt x="1570" y="951"/>
                  </a:lnTo>
                  <a:lnTo>
                    <a:pt x="1706" y="1106"/>
                  </a:lnTo>
                  <a:lnTo>
                    <a:pt x="1842" y="1280"/>
                  </a:lnTo>
                  <a:lnTo>
                    <a:pt x="1958" y="1455"/>
                  </a:lnTo>
                  <a:lnTo>
                    <a:pt x="2055" y="1629"/>
                  </a:lnTo>
                  <a:lnTo>
                    <a:pt x="2152" y="1823"/>
                  </a:lnTo>
                  <a:lnTo>
                    <a:pt x="2210" y="2017"/>
                  </a:lnTo>
                  <a:lnTo>
                    <a:pt x="2268" y="2230"/>
                  </a:lnTo>
                  <a:lnTo>
                    <a:pt x="2307" y="2443"/>
                  </a:lnTo>
                  <a:lnTo>
                    <a:pt x="2326" y="2482"/>
                  </a:lnTo>
                  <a:lnTo>
                    <a:pt x="2346" y="2521"/>
                  </a:lnTo>
                  <a:lnTo>
                    <a:pt x="2384" y="2540"/>
                  </a:lnTo>
                  <a:lnTo>
                    <a:pt x="2443" y="2540"/>
                  </a:lnTo>
                  <a:lnTo>
                    <a:pt x="2481" y="2521"/>
                  </a:lnTo>
                  <a:lnTo>
                    <a:pt x="2520" y="2501"/>
                  </a:lnTo>
                  <a:lnTo>
                    <a:pt x="2540" y="2463"/>
                  </a:lnTo>
                  <a:lnTo>
                    <a:pt x="2540" y="2405"/>
                  </a:lnTo>
                  <a:lnTo>
                    <a:pt x="2501" y="2172"/>
                  </a:lnTo>
                  <a:lnTo>
                    <a:pt x="2443" y="1959"/>
                  </a:lnTo>
                  <a:lnTo>
                    <a:pt x="2365" y="1726"/>
                  </a:lnTo>
                  <a:lnTo>
                    <a:pt x="2268" y="1532"/>
                  </a:lnTo>
                  <a:lnTo>
                    <a:pt x="2152" y="1319"/>
                  </a:lnTo>
                  <a:lnTo>
                    <a:pt x="2036" y="1145"/>
                  </a:lnTo>
                  <a:lnTo>
                    <a:pt x="1880" y="970"/>
                  </a:lnTo>
                  <a:lnTo>
                    <a:pt x="1745" y="796"/>
                  </a:lnTo>
                  <a:lnTo>
                    <a:pt x="1570" y="641"/>
                  </a:lnTo>
                  <a:lnTo>
                    <a:pt x="1396" y="505"/>
                  </a:lnTo>
                  <a:lnTo>
                    <a:pt x="1202" y="369"/>
                  </a:lnTo>
                  <a:lnTo>
                    <a:pt x="1008" y="272"/>
                  </a:lnTo>
                  <a:lnTo>
                    <a:pt x="795" y="175"/>
                  </a:lnTo>
                  <a:lnTo>
                    <a:pt x="582" y="98"/>
                  </a:lnTo>
                  <a:lnTo>
                    <a:pt x="349" y="40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1"/>
            <p:cNvSpPr/>
            <p:nvPr/>
          </p:nvSpPr>
          <p:spPr>
            <a:xfrm>
              <a:off x="1781850" y="376725"/>
              <a:ext cx="29600" cy="54300"/>
            </a:xfrm>
            <a:custGeom>
              <a:rect b="b" l="l" r="r" t="t"/>
              <a:pathLst>
                <a:path extrusionOk="0" h="2172" w="1184">
                  <a:moveTo>
                    <a:pt x="563" y="368"/>
                  </a:moveTo>
                  <a:lnTo>
                    <a:pt x="563" y="853"/>
                  </a:lnTo>
                  <a:lnTo>
                    <a:pt x="466" y="814"/>
                  </a:lnTo>
                  <a:lnTo>
                    <a:pt x="389" y="775"/>
                  </a:lnTo>
                  <a:lnTo>
                    <a:pt x="330" y="698"/>
                  </a:lnTo>
                  <a:lnTo>
                    <a:pt x="311" y="601"/>
                  </a:lnTo>
                  <a:lnTo>
                    <a:pt x="330" y="504"/>
                  </a:lnTo>
                  <a:lnTo>
                    <a:pt x="369" y="446"/>
                  </a:lnTo>
                  <a:lnTo>
                    <a:pt x="466" y="407"/>
                  </a:lnTo>
                  <a:lnTo>
                    <a:pt x="563" y="368"/>
                  </a:lnTo>
                  <a:close/>
                  <a:moveTo>
                    <a:pt x="679" y="1202"/>
                  </a:moveTo>
                  <a:lnTo>
                    <a:pt x="776" y="1260"/>
                  </a:lnTo>
                  <a:lnTo>
                    <a:pt x="854" y="1318"/>
                  </a:lnTo>
                  <a:lnTo>
                    <a:pt x="912" y="1396"/>
                  </a:lnTo>
                  <a:lnTo>
                    <a:pt x="931" y="1512"/>
                  </a:lnTo>
                  <a:lnTo>
                    <a:pt x="912" y="1609"/>
                  </a:lnTo>
                  <a:lnTo>
                    <a:pt x="854" y="1687"/>
                  </a:lnTo>
                  <a:lnTo>
                    <a:pt x="776" y="1745"/>
                  </a:lnTo>
                  <a:lnTo>
                    <a:pt x="679" y="1764"/>
                  </a:lnTo>
                  <a:lnTo>
                    <a:pt x="679" y="1202"/>
                  </a:lnTo>
                  <a:close/>
                  <a:moveTo>
                    <a:pt x="621" y="0"/>
                  </a:moveTo>
                  <a:lnTo>
                    <a:pt x="563" y="19"/>
                  </a:lnTo>
                  <a:lnTo>
                    <a:pt x="544" y="58"/>
                  </a:lnTo>
                  <a:lnTo>
                    <a:pt x="544" y="136"/>
                  </a:lnTo>
                  <a:lnTo>
                    <a:pt x="447" y="136"/>
                  </a:lnTo>
                  <a:lnTo>
                    <a:pt x="369" y="175"/>
                  </a:lnTo>
                  <a:lnTo>
                    <a:pt x="272" y="213"/>
                  </a:lnTo>
                  <a:lnTo>
                    <a:pt x="195" y="271"/>
                  </a:lnTo>
                  <a:lnTo>
                    <a:pt x="137" y="330"/>
                  </a:lnTo>
                  <a:lnTo>
                    <a:pt x="78" y="407"/>
                  </a:lnTo>
                  <a:lnTo>
                    <a:pt x="59" y="504"/>
                  </a:lnTo>
                  <a:lnTo>
                    <a:pt x="40" y="620"/>
                  </a:lnTo>
                  <a:lnTo>
                    <a:pt x="59" y="737"/>
                  </a:lnTo>
                  <a:lnTo>
                    <a:pt x="78" y="834"/>
                  </a:lnTo>
                  <a:lnTo>
                    <a:pt x="137" y="911"/>
                  </a:lnTo>
                  <a:lnTo>
                    <a:pt x="195" y="989"/>
                  </a:lnTo>
                  <a:lnTo>
                    <a:pt x="272" y="1027"/>
                  </a:lnTo>
                  <a:lnTo>
                    <a:pt x="369" y="1086"/>
                  </a:lnTo>
                  <a:lnTo>
                    <a:pt x="544" y="1144"/>
                  </a:lnTo>
                  <a:lnTo>
                    <a:pt x="544" y="1783"/>
                  </a:lnTo>
                  <a:lnTo>
                    <a:pt x="447" y="1764"/>
                  </a:lnTo>
                  <a:lnTo>
                    <a:pt x="369" y="1725"/>
                  </a:lnTo>
                  <a:lnTo>
                    <a:pt x="253" y="1667"/>
                  </a:lnTo>
                  <a:lnTo>
                    <a:pt x="175" y="1590"/>
                  </a:lnTo>
                  <a:lnTo>
                    <a:pt x="156" y="1570"/>
                  </a:lnTo>
                  <a:lnTo>
                    <a:pt x="117" y="1570"/>
                  </a:lnTo>
                  <a:lnTo>
                    <a:pt x="59" y="1590"/>
                  </a:lnTo>
                  <a:lnTo>
                    <a:pt x="20" y="1628"/>
                  </a:lnTo>
                  <a:lnTo>
                    <a:pt x="1" y="1667"/>
                  </a:lnTo>
                  <a:lnTo>
                    <a:pt x="1" y="1725"/>
                  </a:lnTo>
                  <a:lnTo>
                    <a:pt x="1" y="1764"/>
                  </a:lnTo>
                  <a:lnTo>
                    <a:pt x="40" y="1822"/>
                  </a:lnTo>
                  <a:lnTo>
                    <a:pt x="78" y="1880"/>
                  </a:lnTo>
                  <a:lnTo>
                    <a:pt x="137" y="1919"/>
                  </a:lnTo>
                  <a:lnTo>
                    <a:pt x="233" y="1958"/>
                  </a:lnTo>
                  <a:lnTo>
                    <a:pt x="311" y="1997"/>
                  </a:lnTo>
                  <a:lnTo>
                    <a:pt x="427" y="2016"/>
                  </a:lnTo>
                  <a:lnTo>
                    <a:pt x="544" y="2035"/>
                  </a:lnTo>
                  <a:lnTo>
                    <a:pt x="544" y="2113"/>
                  </a:lnTo>
                  <a:lnTo>
                    <a:pt x="563" y="2152"/>
                  </a:lnTo>
                  <a:lnTo>
                    <a:pt x="621" y="2171"/>
                  </a:lnTo>
                  <a:lnTo>
                    <a:pt x="679" y="2152"/>
                  </a:lnTo>
                  <a:lnTo>
                    <a:pt x="699" y="2132"/>
                  </a:lnTo>
                  <a:lnTo>
                    <a:pt x="699" y="2113"/>
                  </a:lnTo>
                  <a:lnTo>
                    <a:pt x="699" y="2035"/>
                  </a:lnTo>
                  <a:lnTo>
                    <a:pt x="815" y="1997"/>
                  </a:lnTo>
                  <a:lnTo>
                    <a:pt x="893" y="1977"/>
                  </a:lnTo>
                  <a:lnTo>
                    <a:pt x="989" y="1919"/>
                  </a:lnTo>
                  <a:lnTo>
                    <a:pt x="1048" y="1861"/>
                  </a:lnTo>
                  <a:lnTo>
                    <a:pt x="1106" y="1783"/>
                  </a:lnTo>
                  <a:lnTo>
                    <a:pt x="1145" y="1687"/>
                  </a:lnTo>
                  <a:lnTo>
                    <a:pt x="1183" y="1590"/>
                  </a:lnTo>
                  <a:lnTo>
                    <a:pt x="1183" y="1473"/>
                  </a:lnTo>
                  <a:lnTo>
                    <a:pt x="1183" y="1357"/>
                  </a:lnTo>
                  <a:lnTo>
                    <a:pt x="1145" y="1241"/>
                  </a:lnTo>
                  <a:lnTo>
                    <a:pt x="1106" y="1163"/>
                  </a:lnTo>
                  <a:lnTo>
                    <a:pt x="1028" y="1086"/>
                  </a:lnTo>
                  <a:lnTo>
                    <a:pt x="951" y="1027"/>
                  </a:lnTo>
                  <a:lnTo>
                    <a:pt x="873" y="989"/>
                  </a:lnTo>
                  <a:lnTo>
                    <a:pt x="699" y="911"/>
                  </a:lnTo>
                  <a:lnTo>
                    <a:pt x="699" y="368"/>
                  </a:lnTo>
                  <a:lnTo>
                    <a:pt x="815" y="388"/>
                  </a:lnTo>
                  <a:lnTo>
                    <a:pt x="912" y="427"/>
                  </a:lnTo>
                  <a:lnTo>
                    <a:pt x="970" y="446"/>
                  </a:lnTo>
                  <a:lnTo>
                    <a:pt x="1028" y="465"/>
                  </a:lnTo>
                  <a:lnTo>
                    <a:pt x="1067" y="446"/>
                  </a:lnTo>
                  <a:lnTo>
                    <a:pt x="1106" y="407"/>
                  </a:lnTo>
                  <a:lnTo>
                    <a:pt x="1125" y="368"/>
                  </a:lnTo>
                  <a:lnTo>
                    <a:pt x="1145" y="310"/>
                  </a:lnTo>
                  <a:lnTo>
                    <a:pt x="1125" y="271"/>
                  </a:lnTo>
                  <a:lnTo>
                    <a:pt x="1106" y="233"/>
                  </a:lnTo>
                  <a:lnTo>
                    <a:pt x="1048" y="194"/>
                  </a:lnTo>
                  <a:lnTo>
                    <a:pt x="989" y="175"/>
                  </a:lnTo>
                  <a:lnTo>
                    <a:pt x="854" y="136"/>
                  </a:lnTo>
                  <a:lnTo>
                    <a:pt x="699" y="116"/>
                  </a:lnTo>
                  <a:lnTo>
                    <a:pt x="699" y="58"/>
                  </a:lnTo>
                  <a:lnTo>
                    <a:pt x="699" y="39"/>
                  </a:lnTo>
                  <a:lnTo>
                    <a:pt x="679" y="1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5" name="Google Shape;1525;p11"/>
          <p:cNvSpPr/>
          <p:nvPr/>
        </p:nvSpPr>
        <p:spPr>
          <a:xfrm>
            <a:off x="3690605" y="3117746"/>
            <a:ext cx="372047" cy="384043"/>
          </a:xfrm>
          <a:custGeom>
            <a:rect b="b" l="l" r="r" t="t"/>
            <a:pathLst>
              <a:path extrusionOk="0" h="8162" w="7910">
                <a:moveTo>
                  <a:pt x="4033" y="233"/>
                </a:moveTo>
                <a:lnTo>
                  <a:pt x="4091" y="272"/>
                </a:lnTo>
                <a:lnTo>
                  <a:pt x="4169" y="291"/>
                </a:lnTo>
                <a:lnTo>
                  <a:pt x="4207" y="349"/>
                </a:lnTo>
                <a:lnTo>
                  <a:pt x="4266" y="388"/>
                </a:lnTo>
                <a:lnTo>
                  <a:pt x="4285" y="466"/>
                </a:lnTo>
                <a:lnTo>
                  <a:pt x="4324" y="524"/>
                </a:lnTo>
                <a:lnTo>
                  <a:pt x="4324" y="601"/>
                </a:lnTo>
                <a:lnTo>
                  <a:pt x="4304" y="698"/>
                </a:lnTo>
                <a:lnTo>
                  <a:pt x="4285" y="776"/>
                </a:lnTo>
                <a:lnTo>
                  <a:pt x="4227" y="853"/>
                </a:lnTo>
                <a:lnTo>
                  <a:pt x="4149" y="911"/>
                </a:lnTo>
                <a:lnTo>
                  <a:pt x="4130" y="911"/>
                </a:lnTo>
                <a:lnTo>
                  <a:pt x="4110" y="931"/>
                </a:lnTo>
                <a:lnTo>
                  <a:pt x="4091" y="931"/>
                </a:lnTo>
                <a:lnTo>
                  <a:pt x="4072" y="950"/>
                </a:lnTo>
                <a:lnTo>
                  <a:pt x="4014" y="950"/>
                </a:lnTo>
                <a:lnTo>
                  <a:pt x="3994" y="970"/>
                </a:lnTo>
                <a:lnTo>
                  <a:pt x="3936" y="970"/>
                </a:lnTo>
                <a:lnTo>
                  <a:pt x="3917" y="950"/>
                </a:lnTo>
                <a:lnTo>
                  <a:pt x="3858" y="950"/>
                </a:lnTo>
                <a:lnTo>
                  <a:pt x="3839" y="931"/>
                </a:lnTo>
                <a:lnTo>
                  <a:pt x="3800" y="931"/>
                </a:lnTo>
                <a:lnTo>
                  <a:pt x="3781" y="911"/>
                </a:lnTo>
                <a:lnTo>
                  <a:pt x="3762" y="911"/>
                </a:lnTo>
                <a:lnTo>
                  <a:pt x="3703" y="853"/>
                </a:lnTo>
                <a:lnTo>
                  <a:pt x="3645" y="776"/>
                </a:lnTo>
                <a:lnTo>
                  <a:pt x="3606" y="698"/>
                </a:lnTo>
                <a:lnTo>
                  <a:pt x="3587" y="601"/>
                </a:lnTo>
                <a:lnTo>
                  <a:pt x="3606" y="524"/>
                </a:lnTo>
                <a:lnTo>
                  <a:pt x="3626" y="466"/>
                </a:lnTo>
                <a:lnTo>
                  <a:pt x="3665" y="388"/>
                </a:lnTo>
                <a:lnTo>
                  <a:pt x="3703" y="349"/>
                </a:lnTo>
                <a:lnTo>
                  <a:pt x="3762" y="291"/>
                </a:lnTo>
                <a:lnTo>
                  <a:pt x="3820" y="272"/>
                </a:lnTo>
                <a:lnTo>
                  <a:pt x="3878" y="233"/>
                </a:lnTo>
                <a:close/>
                <a:moveTo>
                  <a:pt x="4110" y="1183"/>
                </a:moveTo>
                <a:lnTo>
                  <a:pt x="4110" y="1319"/>
                </a:lnTo>
                <a:lnTo>
                  <a:pt x="3820" y="1319"/>
                </a:lnTo>
                <a:lnTo>
                  <a:pt x="3820" y="1183"/>
                </a:lnTo>
                <a:lnTo>
                  <a:pt x="3878" y="1183"/>
                </a:lnTo>
                <a:lnTo>
                  <a:pt x="3878" y="1202"/>
                </a:lnTo>
                <a:lnTo>
                  <a:pt x="4033" y="1202"/>
                </a:lnTo>
                <a:lnTo>
                  <a:pt x="4033" y="1183"/>
                </a:lnTo>
                <a:close/>
                <a:moveTo>
                  <a:pt x="5080" y="1551"/>
                </a:moveTo>
                <a:lnTo>
                  <a:pt x="5312" y="1571"/>
                </a:lnTo>
                <a:lnTo>
                  <a:pt x="5526" y="1648"/>
                </a:lnTo>
                <a:lnTo>
                  <a:pt x="5700" y="1745"/>
                </a:lnTo>
                <a:lnTo>
                  <a:pt x="5874" y="1881"/>
                </a:lnTo>
                <a:lnTo>
                  <a:pt x="6030" y="2016"/>
                </a:lnTo>
                <a:lnTo>
                  <a:pt x="6204" y="2113"/>
                </a:lnTo>
                <a:lnTo>
                  <a:pt x="6378" y="2172"/>
                </a:lnTo>
                <a:lnTo>
                  <a:pt x="6572" y="2191"/>
                </a:lnTo>
                <a:lnTo>
                  <a:pt x="7638" y="2191"/>
                </a:lnTo>
                <a:lnTo>
                  <a:pt x="7638" y="2424"/>
                </a:lnTo>
                <a:lnTo>
                  <a:pt x="6456" y="2424"/>
                </a:lnTo>
                <a:lnTo>
                  <a:pt x="6340" y="2404"/>
                </a:lnTo>
                <a:lnTo>
                  <a:pt x="6223" y="2365"/>
                </a:lnTo>
                <a:lnTo>
                  <a:pt x="6107" y="2327"/>
                </a:lnTo>
                <a:lnTo>
                  <a:pt x="6010" y="2288"/>
                </a:lnTo>
                <a:lnTo>
                  <a:pt x="5894" y="2210"/>
                </a:lnTo>
                <a:lnTo>
                  <a:pt x="5797" y="2133"/>
                </a:lnTo>
                <a:lnTo>
                  <a:pt x="5719" y="2055"/>
                </a:lnTo>
                <a:lnTo>
                  <a:pt x="5584" y="1939"/>
                </a:lnTo>
                <a:lnTo>
                  <a:pt x="5429" y="1861"/>
                </a:lnTo>
                <a:lnTo>
                  <a:pt x="5254" y="1803"/>
                </a:lnTo>
                <a:lnTo>
                  <a:pt x="5099" y="1784"/>
                </a:lnTo>
                <a:lnTo>
                  <a:pt x="2870" y="1784"/>
                </a:lnTo>
                <a:lnTo>
                  <a:pt x="2676" y="1803"/>
                </a:lnTo>
                <a:lnTo>
                  <a:pt x="2482" y="1861"/>
                </a:lnTo>
                <a:lnTo>
                  <a:pt x="2327" y="1958"/>
                </a:lnTo>
                <a:lnTo>
                  <a:pt x="2172" y="2094"/>
                </a:lnTo>
                <a:lnTo>
                  <a:pt x="1998" y="2230"/>
                </a:lnTo>
                <a:lnTo>
                  <a:pt x="1823" y="2346"/>
                </a:lnTo>
                <a:lnTo>
                  <a:pt x="1610" y="2404"/>
                </a:lnTo>
                <a:lnTo>
                  <a:pt x="1377" y="2424"/>
                </a:lnTo>
                <a:lnTo>
                  <a:pt x="272" y="2424"/>
                </a:lnTo>
                <a:lnTo>
                  <a:pt x="272" y="2191"/>
                </a:lnTo>
                <a:lnTo>
                  <a:pt x="1338" y="2191"/>
                </a:lnTo>
                <a:lnTo>
                  <a:pt x="1532" y="2172"/>
                </a:lnTo>
                <a:lnTo>
                  <a:pt x="1726" y="2113"/>
                </a:lnTo>
                <a:lnTo>
                  <a:pt x="1901" y="2016"/>
                </a:lnTo>
                <a:lnTo>
                  <a:pt x="2036" y="1881"/>
                </a:lnTo>
                <a:lnTo>
                  <a:pt x="2211" y="1745"/>
                </a:lnTo>
                <a:lnTo>
                  <a:pt x="2405" y="1648"/>
                </a:lnTo>
                <a:lnTo>
                  <a:pt x="2598" y="1571"/>
                </a:lnTo>
                <a:lnTo>
                  <a:pt x="2831" y="1551"/>
                </a:lnTo>
                <a:close/>
                <a:moveTo>
                  <a:pt x="1106" y="2831"/>
                </a:moveTo>
                <a:lnTo>
                  <a:pt x="1920" y="4633"/>
                </a:lnTo>
                <a:lnTo>
                  <a:pt x="292" y="4633"/>
                </a:lnTo>
                <a:lnTo>
                  <a:pt x="1106" y="2831"/>
                </a:lnTo>
                <a:close/>
                <a:moveTo>
                  <a:pt x="6805" y="2831"/>
                </a:moveTo>
                <a:lnTo>
                  <a:pt x="7619" y="4633"/>
                </a:lnTo>
                <a:lnTo>
                  <a:pt x="5991" y="4633"/>
                </a:lnTo>
                <a:lnTo>
                  <a:pt x="6805" y="2831"/>
                </a:lnTo>
                <a:close/>
                <a:moveTo>
                  <a:pt x="1998" y="4866"/>
                </a:moveTo>
                <a:lnTo>
                  <a:pt x="1978" y="5040"/>
                </a:lnTo>
                <a:lnTo>
                  <a:pt x="1920" y="5196"/>
                </a:lnTo>
                <a:lnTo>
                  <a:pt x="1842" y="5331"/>
                </a:lnTo>
                <a:lnTo>
                  <a:pt x="1746" y="5448"/>
                </a:lnTo>
                <a:lnTo>
                  <a:pt x="1629" y="5544"/>
                </a:lnTo>
                <a:lnTo>
                  <a:pt x="1474" y="5622"/>
                </a:lnTo>
                <a:lnTo>
                  <a:pt x="1319" y="5680"/>
                </a:lnTo>
                <a:lnTo>
                  <a:pt x="1164" y="5700"/>
                </a:lnTo>
                <a:lnTo>
                  <a:pt x="1067" y="5700"/>
                </a:lnTo>
                <a:lnTo>
                  <a:pt x="893" y="5680"/>
                </a:lnTo>
                <a:lnTo>
                  <a:pt x="738" y="5622"/>
                </a:lnTo>
                <a:lnTo>
                  <a:pt x="602" y="5544"/>
                </a:lnTo>
                <a:lnTo>
                  <a:pt x="486" y="5448"/>
                </a:lnTo>
                <a:lnTo>
                  <a:pt x="369" y="5331"/>
                </a:lnTo>
                <a:lnTo>
                  <a:pt x="311" y="5196"/>
                </a:lnTo>
                <a:lnTo>
                  <a:pt x="253" y="5040"/>
                </a:lnTo>
                <a:lnTo>
                  <a:pt x="234" y="4866"/>
                </a:lnTo>
                <a:close/>
                <a:moveTo>
                  <a:pt x="7677" y="4866"/>
                </a:moveTo>
                <a:lnTo>
                  <a:pt x="7658" y="5040"/>
                </a:lnTo>
                <a:lnTo>
                  <a:pt x="7619" y="5196"/>
                </a:lnTo>
                <a:lnTo>
                  <a:pt x="7542" y="5331"/>
                </a:lnTo>
                <a:lnTo>
                  <a:pt x="7445" y="5448"/>
                </a:lnTo>
                <a:lnTo>
                  <a:pt x="7309" y="5544"/>
                </a:lnTo>
                <a:lnTo>
                  <a:pt x="7173" y="5622"/>
                </a:lnTo>
                <a:lnTo>
                  <a:pt x="7018" y="5680"/>
                </a:lnTo>
                <a:lnTo>
                  <a:pt x="6844" y="5700"/>
                </a:lnTo>
                <a:lnTo>
                  <a:pt x="6766" y="5700"/>
                </a:lnTo>
                <a:lnTo>
                  <a:pt x="6592" y="5680"/>
                </a:lnTo>
                <a:lnTo>
                  <a:pt x="6437" y="5622"/>
                </a:lnTo>
                <a:lnTo>
                  <a:pt x="6301" y="5544"/>
                </a:lnTo>
                <a:lnTo>
                  <a:pt x="6165" y="5448"/>
                </a:lnTo>
                <a:lnTo>
                  <a:pt x="6068" y="5331"/>
                </a:lnTo>
                <a:lnTo>
                  <a:pt x="5991" y="5196"/>
                </a:lnTo>
                <a:lnTo>
                  <a:pt x="5952" y="5040"/>
                </a:lnTo>
                <a:lnTo>
                  <a:pt x="5933" y="4866"/>
                </a:lnTo>
                <a:close/>
                <a:moveTo>
                  <a:pt x="5564" y="6960"/>
                </a:moveTo>
                <a:lnTo>
                  <a:pt x="5603" y="6979"/>
                </a:lnTo>
                <a:lnTo>
                  <a:pt x="5642" y="6998"/>
                </a:lnTo>
                <a:lnTo>
                  <a:pt x="5661" y="7037"/>
                </a:lnTo>
                <a:lnTo>
                  <a:pt x="5681" y="7076"/>
                </a:lnTo>
                <a:lnTo>
                  <a:pt x="5681" y="7289"/>
                </a:lnTo>
                <a:lnTo>
                  <a:pt x="3219" y="7289"/>
                </a:lnTo>
                <a:lnTo>
                  <a:pt x="3180" y="7308"/>
                </a:lnTo>
                <a:lnTo>
                  <a:pt x="3141" y="7328"/>
                </a:lnTo>
                <a:lnTo>
                  <a:pt x="3102" y="7367"/>
                </a:lnTo>
                <a:lnTo>
                  <a:pt x="3102" y="7405"/>
                </a:lnTo>
                <a:lnTo>
                  <a:pt x="3102" y="7464"/>
                </a:lnTo>
                <a:lnTo>
                  <a:pt x="3141" y="7502"/>
                </a:lnTo>
                <a:lnTo>
                  <a:pt x="3180" y="7522"/>
                </a:lnTo>
                <a:lnTo>
                  <a:pt x="6126" y="7522"/>
                </a:lnTo>
                <a:lnTo>
                  <a:pt x="6165" y="7541"/>
                </a:lnTo>
                <a:lnTo>
                  <a:pt x="6204" y="7560"/>
                </a:lnTo>
                <a:lnTo>
                  <a:pt x="6243" y="7619"/>
                </a:lnTo>
                <a:lnTo>
                  <a:pt x="6243" y="7657"/>
                </a:lnTo>
                <a:lnTo>
                  <a:pt x="6243" y="7909"/>
                </a:lnTo>
                <a:lnTo>
                  <a:pt x="1668" y="7909"/>
                </a:lnTo>
                <a:lnTo>
                  <a:pt x="1668" y="7657"/>
                </a:lnTo>
                <a:lnTo>
                  <a:pt x="1668" y="7619"/>
                </a:lnTo>
                <a:lnTo>
                  <a:pt x="1707" y="7560"/>
                </a:lnTo>
                <a:lnTo>
                  <a:pt x="1746" y="7541"/>
                </a:lnTo>
                <a:lnTo>
                  <a:pt x="1804" y="7522"/>
                </a:lnTo>
                <a:lnTo>
                  <a:pt x="2521" y="7522"/>
                </a:lnTo>
                <a:lnTo>
                  <a:pt x="2540" y="7502"/>
                </a:lnTo>
                <a:lnTo>
                  <a:pt x="2579" y="7464"/>
                </a:lnTo>
                <a:lnTo>
                  <a:pt x="2579" y="7405"/>
                </a:lnTo>
                <a:lnTo>
                  <a:pt x="2579" y="7367"/>
                </a:lnTo>
                <a:lnTo>
                  <a:pt x="2540" y="7328"/>
                </a:lnTo>
                <a:lnTo>
                  <a:pt x="2521" y="7308"/>
                </a:lnTo>
                <a:lnTo>
                  <a:pt x="2463" y="7289"/>
                </a:lnTo>
                <a:lnTo>
                  <a:pt x="2230" y="7289"/>
                </a:lnTo>
                <a:lnTo>
                  <a:pt x="2230" y="7076"/>
                </a:lnTo>
                <a:lnTo>
                  <a:pt x="2250" y="7037"/>
                </a:lnTo>
                <a:lnTo>
                  <a:pt x="2269" y="6998"/>
                </a:lnTo>
                <a:lnTo>
                  <a:pt x="2308" y="6979"/>
                </a:lnTo>
                <a:lnTo>
                  <a:pt x="2366" y="6960"/>
                </a:lnTo>
                <a:close/>
                <a:moveTo>
                  <a:pt x="3839" y="0"/>
                </a:moveTo>
                <a:lnTo>
                  <a:pt x="3723" y="39"/>
                </a:lnTo>
                <a:lnTo>
                  <a:pt x="3626" y="97"/>
                </a:lnTo>
                <a:lnTo>
                  <a:pt x="3529" y="175"/>
                </a:lnTo>
                <a:lnTo>
                  <a:pt x="3471" y="272"/>
                </a:lnTo>
                <a:lnTo>
                  <a:pt x="3413" y="369"/>
                </a:lnTo>
                <a:lnTo>
                  <a:pt x="3374" y="485"/>
                </a:lnTo>
                <a:lnTo>
                  <a:pt x="3354" y="601"/>
                </a:lnTo>
                <a:lnTo>
                  <a:pt x="3374" y="737"/>
                </a:lnTo>
                <a:lnTo>
                  <a:pt x="3413" y="853"/>
                </a:lnTo>
                <a:lnTo>
                  <a:pt x="3490" y="970"/>
                </a:lnTo>
                <a:lnTo>
                  <a:pt x="3568" y="1067"/>
                </a:lnTo>
                <a:lnTo>
                  <a:pt x="3568" y="1319"/>
                </a:lnTo>
                <a:lnTo>
                  <a:pt x="2695" y="1319"/>
                </a:lnTo>
                <a:lnTo>
                  <a:pt x="2560" y="1357"/>
                </a:lnTo>
                <a:lnTo>
                  <a:pt x="2424" y="1377"/>
                </a:lnTo>
                <a:lnTo>
                  <a:pt x="2308" y="1435"/>
                </a:lnTo>
                <a:lnTo>
                  <a:pt x="2191" y="1493"/>
                </a:lnTo>
                <a:lnTo>
                  <a:pt x="2075" y="1551"/>
                </a:lnTo>
                <a:lnTo>
                  <a:pt x="1978" y="1629"/>
                </a:lnTo>
                <a:lnTo>
                  <a:pt x="1881" y="1726"/>
                </a:lnTo>
                <a:lnTo>
                  <a:pt x="1765" y="1823"/>
                </a:lnTo>
                <a:lnTo>
                  <a:pt x="1629" y="1900"/>
                </a:lnTo>
                <a:lnTo>
                  <a:pt x="1494" y="1939"/>
                </a:lnTo>
                <a:lnTo>
                  <a:pt x="1338" y="1958"/>
                </a:lnTo>
                <a:lnTo>
                  <a:pt x="253" y="1958"/>
                </a:lnTo>
                <a:lnTo>
                  <a:pt x="175" y="1978"/>
                </a:lnTo>
                <a:lnTo>
                  <a:pt x="98" y="2016"/>
                </a:lnTo>
                <a:lnTo>
                  <a:pt x="59" y="2094"/>
                </a:lnTo>
                <a:lnTo>
                  <a:pt x="40" y="2172"/>
                </a:lnTo>
                <a:lnTo>
                  <a:pt x="40" y="2443"/>
                </a:lnTo>
                <a:lnTo>
                  <a:pt x="59" y="2540"/>
                </a:lnTo>
                <a:lnTo>
                  <a:pt x="98" y="2598"/>
                </a:lnTo>
                <a:lnTo>
                  <a:pt x="175" y="2637"/>
                </a:lnTo>
                <a:lnTo>
                  <a:pt x="253" y="2656"/>
                </a:lnTo>
                <a:lnTo>
                  <a:pt x="931" y="2656"/>
                </a:lnTo>
                <a:lnTo>
                  <a:pt x="1" y="4692"/>
                </a:lnTo>
                <a:lnTo>
                  <a:pt x="1" y="4711"/>
                </a:lnTo>
                <a:lnTo>
                  <a:pt x="1" y="4730"/>
                </a:lnTo>
                <a:lnTo>
                  <a:pt x="1" y="4750"/>
                </a:lnTo>
                <a:lnTo>
                  <a:pt x="1" y="4866"/>
                </a:lnTo>
                <a:lnTo>
                  <a:pt x="20" y="5079"/>
                </a:lnTo>
                <a:lnTo>
                  <a:pt x="78" y="5273"/>
                </a:lnTo>
                <a:lnTo>
                  <a:pt x="175" y="5467"/>
                </a:lnTo>
                <a:lnTo>
                  <a:pt x="311" y="5622"/>
                </a:lnTo>
                <a:lnTo>
                  <a:pt x="466" y="5738"/>
                </a:lnTo>
                <a:lnTo>
                  <a:pt x="660" y="5835"/>
                </a:lnTo>
                <a:lnTo>
                  <a:pt x="854" y="5913"/>
                </a:lnTo>
                <a:lnTo>
                  <a:pt x="1067" y="5932"/>
                </a:lnTo>
                <a:lnTo>
                  <a:pt x="1164" y="5932"/>
                </a:lnTo>
                <a:lnTo>
                  <a:pt x="1377" y="5913"/>
                </a:lnTo>
                <a:lnTo>
                  <a:pt x="1571" y="5835"/>
                </a:lnTo>
                <a:lnTo>
                  <a:pt x="1746" y="5738"/>
                </a:lnTo>
                <a:lnTo>
                  <a:pt x="1920" y="5622"/>
                </a:lnTo>
                <a:lnTo>
                  <a:pt x="2036" y="5467"/>
                </a:lnTo>
                <a:lnTo>
                  <a:pt x="2133" y="5273"/>
                </a:lnTo>
                <a:lnTo>
                  <a:pt x="2211" y="5079"/>
                </a:lnTo>
                <a:lnTo>
                  <a:pt x="2230" y="4866"/>
                </a:lnTo>
                <a:lnTo>
                  <a:pt x="2230" y="4750"/>
                </a:lnTo>
                <a:lnTo>
                  <a:pt x="2230" y="4730"/>
                </a:lnTo>
                <a:lnTo>
                  <a:pt x="2230" y="4711"/>
                </a:lnTo>
                <a:lnTo>
                  <a:pt x="2211" y="4711"/>
                </a:lnTo>
                <a:lnTo>
                  <a:pt x="2211" y="4692"/>
                </a:lnTo>
                <a:lnTo>
                  <a:pt x="1300" y="2656"/>
                </a:lnTo>
                <a:lnTo>
                  <a:pt x="1513" y="2656"/>
                </a:lnTo>
                <a:lnTo>
                  <a:pt x="1649" y="2637"/>
                </a:lnTo>
                <a:lnTo>
                  <a:pt x="1784" y="2598"/>
                </a:lnTo>
                <a:lnTo>
                  <a:pt x="1901" y="2559"/>
                </a:lnTo>
                <a:lnTo>
                  <a:pt x="2017" y="2501"/>
                </a:lnTo>
                <a:lnTo>
                  <a:pt x="2133" y="2424"/>
                </a:lnTo>
                <a:lnTo>
                  <a:pt x="2250" y="2346"/>
                </a:lnTo>
                <a:lnTo>
                  <a:pt x="2346" y="2249"/>
                </a:lnTo>
                <a:lnTo>
                  <a:pt x="2443" y="2152"/>
                </a:lnTo>
                <a:lnTo>
                  <a:pt x="2579" y="2094"/>
                </a:lnTo>
                <a:lnTo>
                  <a:pt x="2715" y="2036"/>
                </a:lnTo>
                <a:lnTo>
                  <a:pt x="2870" y="2016"/>
                </a:lnTo>
                <a:lnTo>
                  <a:pt x="3568" y="2016"/>
                </a:lnTo>
                <a:lnTo>
                  <a:pt x="3568" y="6727"/>
                </a:lnTo>
                <a:lnTo>
                  <a:pt x="2288" y="6727"/>
                </a:lnTo>
                <a:lnTo>
                  <a:pt x="2230" y="6746"/>
                </a:lnTo>
                <a:lnTo>
                  <a:pt x="2153" y="6785"/>
                </a:lnTo>
                <a:lnTo>
                  <a:pt x="2114" y="6824"/>
                </a:lnTo>
                <a:lnTo>
                  <a:pt x="2056" y="6882"/>
                </a:lnTo>
                <a:lnTo>
                  <a:pt x="2036" y="6940"/>
                </a:lnTo>
                <a:lnTo>
                  <a:pt x="2017" y="7018"/>
                </a:lnTo>
                <a:lnTo>
                  <a:pt x="1998" y="7076"/>
                </a:lnTo>
                <a:lnTo>
                  <a:pt x="1998" y="7289"/>
                </a:lnTo>
                <a:lnTo>
                  <a:pt x="1804" y="7289"/>
                </a:lnTo>
                <a:lnTo>
                  <a:pt x="1726" y="7308"/>
                </a:lnTo>
                <a:lnTo>
                  <a:pt x="1649" y="7328"/>
                </a:lnTo>
                <a:lnTo>
                  <a:pt x="1590" y="7347"/>
                </a:lnTo>
                <a:lnTo>
                  <a:pt x="1532" y="7405"/>
                </a:lnTo>
                <a:lnTo>
                  <a:pt x="1494" y="7464"/>
                </a:lnTo>
                <a:lnTo>
                  <a:pt x="1455" y="7522"/>
                </a:lnTo>
                <a:lnTo>
                  <a:pt x="1435" y="7580"/>
                </a:lnTo>
                <a:lnTo>
                  <a:pt x="1435" y="7657"/>
                </a:lnTo>
                <a:lnTo>
                  <a:pt x="1435" y="8045"/>
                </a:lnTo>
                <a:lnTo>
                  <a:pt x="1435" y="8084"/>
                </a:lnTo>
                <a:lnTo>
                  <a:pt x="1474" y="8123"/>
                </a:lnTo>
                <a:lnTo>
                  <a:pt x="1494" y="8142"/>
                </a:lnTo>
                <a:lnTo>
                  <a:pt x="1552" y="8161"/>
                </a:lnTo>
                <a:lnTo>
                  <a:pt x="6378" y="8161"/>
                </a:lnTo>
                <a:lnTo>
                  <a:pt x="6417" y="8142"/>
                </a:lnTo>
                <a:lnTo>
                  <a:pt x="6456" y="8123"/>
                </a:lnTo>
                <a:lnTo>
                  <a:pt x="6475" y="8084"/>
                </a:lnTo>
                <a:lnTo>
                  <a:pt x="6495" y="8045"/>
                </a:lnTo>
                <a:lnTo>
                  <a:pt x="6495" y="7657"/>
                </a:lnTo>
                <a:lnTo>
                  <a:pt x="6475" y="7580"/>
                </a:lnTo>
                <a:lnTo>
                  <a:pt x="6456" y="7522"/>
                </a:lnTo>
                <a:lnTo>
                  <a:pt x="6417" y="7464"/>
                </a:lnTo>
                <a:lnTo>
                  <a:pt x="6378" y="7405"/>
                </a:lnTo>
                <a:lnTo>
                  <a:pt x="6320" y="7347"/>
                </a:lnTo>
                <a:lnTo>
                  <a:pt x="6262" y="7328"/>
                </a:lnTo>
                <a:lnTo>
                  <a:pt x="6204" y="7308"/>
                </a:lnTo>
                <a:lnTo>
                  <a:pt x="6126" y="7289"/>
                </a:lnTo>
                <a:lnTo>
                  <a:pt x="5913" y="7289"/>
                </a:lnTo>
                <a:lnTo>
                  <a:pt x="5913" y="7076"/>
                </a:lnTo>
                <a:lnTo>
                  <a:pt x="5913" y="7018"/>
                </a:lnTo>
                <a:lnTo>
                  <a:pt x="5894" y="6940"/>
                </a:lnTo>
                <a:lnTo>
                  <a:pt x="5855" y="6882"/>
                </a:lnTo>
                <a:lnTo>
                  <a:pt x="5816" y="6824"/>
                </a:lnTo>
                <a:lnTo>
                  <a:pt x="5758" y="6785"/>
                </a:lnTo>
                <a:lnTo>
                  <a:pt x="5700" y="6746"/>
                </a:lnTo>
                <a:lnTo>
                  <a:pt x="5622" y="6727"/>
                </a:lnTo>
                <a:lnTo>
                  <a:pt x="4343" y="6727"/>
                </a:lnTo>
                <a:lnTo>
                  <a:pt x="4343" y="3315"/>
                </a:lnTo>
                <a:lnTo>
                  <a:pt x="4324" y="3276"/>
                </a:lnTo>
                <a:lnTo>
                  <a:pt x="4304" y="3238"/>
                </a:lnTo>
                <a:lnTo>
                  <a:pt x="4266" y="3199"/>
                </a:lnTo>
                <a:lnTo>
                  <a:pt x="4169" y="3199"/>
                </a:lnTo>
                <a:lnTo>
                  <a:pt x="4149" y="3238"/>
                </a:lnTo>
                <a:lnTo>
                  <a:pt x="4110" y="3276"/>
                </a:lnTo>
                <a:lnTo>
                  <a:pt x="4110" y="3315"/>
                </a:lnTo>
                <a:lnTo>
                  <a:pt x="4110" y="6727"/>
                </a:lnTo>
                <a:lnTo>
                  <a:pt x="3820" y="6727"/>
                </a:lnTo>
                <a:lnTo>
                  <a:pt x="3820" y="2016"/>
                </a:lnTo>
                <a:lnTo>
                  <a:pt x="4110" y="2016"/>
                </a:lnTo>
                <a:lnTo>
                  <a:pt x="4110" y="2579"/>
                </a:lnTo>
                <a:lnTo>
                  <a:pt x="4110" y="2617"/>
                </a:lnTo>
                <a:lnTo>
                  <a:pt x="4149" y="2656"/>
                </a:lnTo>
                <a:lnTo>
                  <a:pt x="4169" y="2676"/>
                </a:lnTo>
                <a:lnTo>
                  <a:pt x="4227" y="2695"/>
                </a:lnTo>
                <a:lnTo>
                  <a:pt x="4266" y="2676"/>
                </a:lnTo>
                <a:lnTo>
                  <a:pt x="4304" y="2656"/>
                </a:lnTo>
                <a:lnTo>
                  <a:pt x="4324" y="2617"/>
                </a:lnTo>
                <a:lnTo>
                  <a:pt x="4343" y="2579"/>
                </a:lnTo>
                <a:lnTo>
                  <a:pt x="4343" y="2016"/>
                </a:lnTo>
                <a:lnTo>
                  <a:pt x="5099" y="2016"/>
                </a:lnTo>
                <a:lnTo>
                  <a:pt x="5215" y="2036"/>
                </a:lnTo>
                <a:lnTo>
                  <a:pt x="5332" y="2075"/>
                </a:lnTo>
                <a:lnTo>
                  <a:pt x="5448" y="2133"/>
                </a:lnTo>
                <a:lnTo>
                  <a:pt x="5545" y="2230"/>
                </a:lnTo>
                <a:lnTo>
                  <a:pt x="5642" y="2327"/>
                </a:lnTo>
                <a:lnTo>
                  <a:pt x="5758" y="2404"/>
                </a:lnTo>
                <a:lnTo>
                  <a:pt x="5894" y="2482"/>
                </a:lnTo>
                <a:lnTo>
                  <a:pt x="6010" y="2540"/>
                </a:lnTo>
                <a:lnTo>
                  <a:pt x="6146" y="2598"/>
                </a:lnTo>
                <a:lnTo>
                  <a:pt x="6282" y="2637"/>
                </a:lnTo>
                <a:lnTo>
                  <a:pt x="6437" y="2656"/>
                </a:lnTo>
                <a:lnTo>
                  <a:pt x="6611" y="2656"/>
                </a:lnTo>
                <a:lnTo>
                  <a:pt x="5700" y="4692"/>
                </a:lnTo>
                <a:lnTo>
                  <a:pt x="5700" y="4711"/>
                </a:lnTo>
                <a:lnTo>
                  <a:pt x="5700" y="4730"/>
                </a:lnTo>
                <a:lnTo>
                  <a:pt x="5700" y="4750"/>
                </a:lnTo>
                <a:lnTo>
                  <a:pt x="5700" y="4866"/>
                </a:lnTo>
                <a:lnTo>
                  <a:pt x="5719" y="5079"/>
                </a:lnTo>
                <a:lnTo>
                  <a:pt x="5778" y="5273"/>
                </a:lnTo>
                <a:lnTo>
                  <a:pt x="5874" y="5467"/>
                </a:lnTo>
                <a:lnTo>
                  <a:pt x="6010" y="5622"/>
                </a:lnTo>
                <a:lnTo>
                  <a:pt x="6165" y="5738"/>
                </a:lnTo>
                <a:lnTo>
                  <a:pt x="6340" y="5835"/>
                </a:lnTo>
                <a:lnTo>
                  <a:pt x="6553" y="5913"/>
                </a:lnTo>
                <a:lnTo>
                  <a:pt x="6766" y="5932"/>
                </a:lnTo>
                <a:lnTo>
                  <a:pt x="6844" y="5932"/>
                </a:lnTo>
                <a:lnTo>
                  <a:pt x="7057" y="5913"/>
                </a:lnTo>
                <a:lnTo>
                  <a:pt x="7270" y="5835"/>
                </a:lnTo>
                <a:lnTo>
                  <a:pt x="7445" y="5738"/>
                </a:lnTo>
                <a:lnTo>
                  <a:pt x="7600" y="5622"/>
                </a:lnTo>
                <a:lnTo>
                  <a:pt x="7735" y="5467"/>
                </a:lnTo>
                <a:lnTo>
                  <a:pt x="7832" y="5273"/>
                </a:lnTo>
                <a:lnTo>
                  <a:pt x="7890" y="5079"/>
                </a:lnTo>
                <a:lnTo>
                  <a:pt x="7910" y="4866"/>
                </a:lnTo>
                <a:lnTo>
                  <a:pt x="7910" y="4750"/>
                </a:lnTo>
                <a:lnTo>
                  <a:pt x="7910" y="4730"/>
                </a:lnTo>
                <a:lnTo>
                  <a:pt x="7910" y="4711"/>
                </a:lnTo>
                <a:lnTo>
                  <a:pt x="7910" y="4692"/>
                </a:lnTo>
                <a:lnTo>
                  <a:pt x="6999" y="2656"/>
                </a:lnTo>
                <a:lnTo>
                  <a:pt x="7658" y="2656"/>
                </a:lnTo>
                <a:lnTo>
                  <a:pt x="7735" y="2637"/>
                </a:lnTo>
                <a:lnTo>
                  <a:pt x="7813" y="2598"/>
                </a:lnTo>
                <a:lnTo>
                  <a:pt x="7852" y="2540"/>
                </a:lnTo>
                <a:lnTo>
                  <a:pt x="7871" y="2443"/>
                </a:lnTo>
                <a:lnTo>
                  <a:pt x="7871" y="2172"/>
                </a:lnTo>
                <a:lnTo>
                  <a:pt x="7852" y="2094"/>
                </a:lnTo>
                <a:lnTo>
                  <a:pt x="7813" y="2016"/>
                </a:lnTo>
                <a:lnTo>
                  <a:pt x="7735" y="1978"/>
                </a:lnTo>
                <a:lnTo>
                  <a:pt x="7658" y="1958"/>
                </a:lnTo>
                <a:lnTo>
                  <a:pt x="6572" y="1958"/>
                </a:lnTo>
                <a:lnTo>
                  <a:pt x="6437" y="1939"/>
                </a:lnTo>
                <a:lnTo>
                  <a:pt x="6282" y="1900"/>
                </a:lnTo>
                <a:lnTo>
                  <a:pt x="6165" y="1823"/>
                </a:lnTo>
                <a:lnTo>
                  <a:pt x="6049" y="1726"/>
                </a:lnTo>
                <a:lnTo>
                  <a:pt x="5952" y="1629"/>
                </a:lnTo>
                <a:lnTo>
                  <a:pt x="5836" y="1551"/>
                </a:lnTo>
                <a:lnTo>
                  <a:pt x="5739" y="1493"/>
                </a:lnTo>
                <a:lnTo>
                  <a:pt x="5622" y="1435"/>
                </a:lnTo>
                <a:lnTo>
                  <a:pt x="5487" y="1377"/>
                </a:lnTo>
                <a:lnTo>
                  <a:pt x="5351" y="1357"/>
                </a:lnTo>
                <a:lnTo>
                  <a:pt x="5215" y="1319"/>
                </a:lnTo>
                <a:lnTo>
                  <a:pt x="4343" y="1319"/>
                </a:lnTo>
                <a:lnTo>
                  <a:pt x="4343" y="1067"/>
                </a:lnTo>
                <a:lnTo>
                  <a:pt x="4440" y="970"/>
                </a:lnTo>
                <a:lnTo>
                  <a:pt x="4498" y="853"/>
                </a:lnTo>
                <a:lnTo>
                  <a:pt x="4537" y="737"/>
                </a:lnTo>
                <a:lnTo>
                  <a:pt x="4556" y="601"/>
                </a:lnTo>
                <a:lnTo>
                  <a:pt x="4537" y="485"/>
                </a:lnTo>
                <a:lnTo>
                  <a:pt x="4518" y="369"/>
                </a:lnTo>
                <a:lnTo>
                  <a:pt x="4459" y="272"/>
                </a:lnTo>
                <a:lnTo>
                  <a:pt x="4382" y="175"/>
                </a:lnTo>
                <a:lnTo>
                  <a:pt x="4285" y="97"/>
                </a:lnTo>
                <a:lnTo>
                  <a:pt x="4188" y="39"/>
                </a:lnTo>
                <a:lnTo>
                  <a:pt x="407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6" name="Google Shape;1526;p11"/>
          <p:cNvGrpSpPr/>
          <p:nvPr/>
        </p:nvGrpSpPr>
        <p:grpSpPr>
          <a:xfrm>
            <a:off x="5039734" y="3149744"/>
            <a:ext cx="437381" cy="320046"/>
            <a:chOff x="2754975" y="289000"/>
            <a:chExt cx="204050" cy="145900"/>
          </a:xfrm>
        </p:grpSpPr>
        <p:sp>
          <p:nvSpPr>
            <p:cNvPr id="1527" name="Google Shape;1527;p11"/>
            <p:cNvSpPr/>
            <p:nvPr/>
          </p:nvSpPr>
          <p:spPr>
            <a:xfrm>
              <a:off x="2754975" y="289000"/>
              <a:ext cx="181275" cy="100825"/>
            </a:xfrm>
            <a:custGeom>
              <a:rect b="b" l="l" r="r" t="t"/>
              <a:pathLst>
                <a:path extrusionOk="0" h="4033" w="7251">
                  <a:moveTo>
                    <a:pt x="330" y="0"/>
                  </a:moveTo>
                  <a:lnTo>
                    <a:pt x="252" y="39"/>
                  </a:lnTo>
                  <a:lnTo>
                    <a:pt x="175" y="59"/>
                  </a:lnTo>
                  <a:lnTo>
                    <a:pt x="117" y="117"/>
                  </a:lnTo>
                  <a:lnTo>
                    <a:pt x="59" y="175"/>
                  </a:lnTo>
                  <a:lnTo>
                    <a:pt x="39" y="252"/>
                  </a:lnTo>
                  <a:lnTo>
                    <a:pt x="0" y="330"/>
                  </a:lnTo>
                  <a:lnTo>
                    <a:pt x="0" y="407"/>
                  </a:lnTo>
                  <a:lnTo>
                    <a:pt x="0" y="3625"/>
                  </a:lnTo>
                  <a:lnTo>
                    <a:pt x="0" y="3703"/>
                  </a:lnTo>
                  <a:lnTo>
                    <a:pt x="39" y="3780"/>
                  </a:lnTo>
                  <a:lnTo>
                    <a:pt x="59" y="3858"/>
                  </a:lnTo>
                  <a:lnTo>
                    <a:pt x="117" y="3916"/>
                  </a:lnTo>
                  <a:lnTo>
                    <a:pt x="175" y="3974"/>
                  </a:lnTo>
                  <a:lnTo>
                    <a:pt x="252" y="4013"/>
                  </a:lnTo>
                  <a:lnTo>
                    <a:pt x="330" y="4032"/>
                  </a:lnTo>
                  <a:lnTo>
                    <a:pt x="698" y="4032"/>
                  </a:lnTo>
                  <a:lnTo>
                    <a:pt x="737" y="3994"/>
                  </a:lnTo>
                  <a:lnTo>
                    <a:pt x="756" y="3974"/>
                  </a:lnTo>
                  <a:lnTo>
                    <a:pt x="776" y="3916"/>
                  </a:lnTo>
                  <a:lnTo>
                    <a:pt x="756" y="3877"/>
                  </a:lnTo>
                  <a:lnTo>
                    <a:pt x="737" y="3839"/>
                  </a:lnTo>
                  <a:lnTo>
                    <a:pt x="698" y="3819"/>
                  </a:lnTo>
                  <a:lnTo>
                    <a:pt x="660" y="3800"/>
                  </a:lnTo>
                  <a:lnTo>
                    <a:pt x="408" y="3800"/>
                  </a:lnTo>
                  <a:lnTo>
                    <a:pt x="330" y="3780"/>
                  </a:lnTo>
                  <a:lnTo>
                    <a:pt x="272" y="3761"/>
                  </a:lnTo>
                  <a:lnTo>
                    <a:pt x="252" y="3703"/>
                  </a:lnTo>
                  <a:lnTo>
                    <a:pt x="233" y="3625"/>
                  </a:lnTo>
                  <a:lnTo>
                    <a:pt x="233" y="407"/>
                  </a:lnTo>
                  <a:lnTo>
                    <a:pt x="252" y="330"/>
                  </a:lnTo>
                  <a:lnTo>
                    <a:pt x="272" y="291"/>
                  </a:lnTo>
                  <a:lnTo>
                    <a:pt x="330" y="252"/>
                  </a:lnTo>
                  <a:lnTo>
                    <a:pt x="408" y="233"/>
                  </a:lnTo>
                  <a:lnTo>
                    <a:pt x="6843" y="233"/>
                  </a:lnTo>
                  <a:lnTo>
                    <a:pt x="6901" y="252"/>
                  </a:lnTo>
                  <a:lnTo>
                    <a:pt x="6960" y="291"/>
                  </a:lnTo>
                  <a:lnTo>
                    <a:pt x="6998" y="330"/>
                  </a:lnTo>
                  <a:lnTo>
                    <a:pt x="7018" y="407"/>
                  </a:lnTo>
                  <a:lnTo>
                    <a:pt x="7018" y="1532"/>
                  </a:lnTo>
                  <a:lnTo>
                    <a:pt x="7018" y="1571"/>
                  </a:lnTo>
                  <a:lnTo>
                    <a:pt x="7056" y="1609"/>
                  </a:lnTo>
                  <a:lnTo>
                    <a:pt x="7095" y="1648"/>
                  </a:lnTo>
                  <a:lnTo>
                    <a:pt x="7173" y="1648"/>
                  </a:lnTo>
                  <a:lnTo>
                    <a:pt x="7212" y="1609"/>
                  </a:lnTo>
                  <a:lnTo>
                    <a:pt x="7231" y="1571"/>
                  </a:lnTo>
                  <a:lnTo>
                    <a:pt x="7250" y="1532"/>
                  </a:lnTo>
                  <a:lnTo>
                    <a:pt x="7250" y="407"/>
                  </a:lnTo>
                  <a:lnTo>
                    <a:pt x="7250" y="330"/>
                  </a:lnTo>
                  <a:lnTo>
                    <a:pt x="7212" y="252"/>
                  </a:lnTo>
                  <a:lnTo>
                    <a:pt x="7173" y="175"/>
                  </a:lnTo>
                  <a:lnTo>
                    <a:pt x="7134" y="117"/>
                  </a:lnTo>
                  <a:lnTo>
                    <a:pt x="7076" y="59"/>
                  </a:lnTo>
                  <a:lnTo>
                    <a:pt x="6998" y="39"/>
                  </a:lnTo>
                  <a:lnTo>
                    <a:pt x="69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1"/>
            <p:cNvSpPr/>
            <p:nvPr/>
          </p:nvSpPr>
          <p:spPr>
            <a:xfrm>
              <a:off x="2763200" y="297225"/>
              <a:ext cx="164800" cy="73225"/>
            </a:xfrm>
            <a:custGeom>
              <a:rect b="b" l="l" r="r" t="t"/>
              <a:pathLst>
                <a:path extrusionOk="0" h="2929" w="6592">
                  <a:moveTo>
                    <a:pt x="679" y="1"/>
                  </a:moveTo>
                  <a:lnTo>
                    <a:pt x="621" y="40"/>
                  </a:lnTo>
                  <a:lnTo>
                    <a:pt x="563" y="78"/>
                  </a:lnTo>
                  <a:lnTo>
                    <a:pt x="544" y="137"/>
                  </a:lnTo>
                  <a:lnTo>
                    <a:pt x="466" y="253"/>
                  </a:lnTo>
                  <a:lnTo>
                    <a:pt x="369" y="369"/>
                  </a:lnTo>
                  <a:lnTo>
                    <a:pt x="253" y="466"/>
                  </a:lnTo>
                  <a:lnTo>
                    <a:pt x="117" y="544"/>
                  </a:lnTo>
                  <a:lnTo>
                    <a:pt x="79" y="582"/>
                  </a:lnTo>
                  <a:lnTo>
                    <a:pt x="40" y="621"/>
                  </a:lnTo>
                  <a:lnTo>
                    <a:pt x="1" y="679"/>
                  </a:lnTo>
                  <a:lnTo>
                    <a:pt x="1" y="738"/>
                  </a:lnTo>
                  <a:lnTo>
                    <a:pt x="1" y="2637"/>
                  </a:lnTo>
                  <a:lnTo>
                    <a:pt x="1" y="2695"/>
                  </a:lnTo>
                  <a:lnTo>
                    <a:pt x="40" y="2754"/>
                  </a:lnTo>
                  <a:lnTo>
                    <a:pt x="79" y="2792"/>
                  </a:lnTo>
                  <a:lnTo>
                    <a:pt x="117" y="2831"/>
                  </a:lnTo>
                  <a:lnTo>
                    <a:pt x="253" y="2909"/>
                  </a:lnTo>
                  <a:lnTo>
                    <a:pt x="331" y="2928"/>
                  </a:lnTo>
                  <a:lnTo>
                    <a:pt x="369" y="2909"/>
                  </a:lnTo>
                  <a:lnTo>
                    <a:pt x="408" y="2870"/>
                  </a:lnTo>
                  <a:lnTo>
                    <a:pt x="427" y="2831"/>
                  </a:lnTo>
                  <a:lnTo>
                    <a:pt x="427" y="2792"/>
                  </a:lnTo>
                  <a:lnTo>
                    <a:pt x="427" y="2754"/>
                  </a:lnTo>
                  <a:lnTo>
                    <a:pt x="389" y="2715"/>
                  </a:lnTo>
                  <a:lnTo>
                    <a:pt x="234" y="2618"/>
                  </a:lnTo>
                  <a:lnTo>
                    <a:pt x="234" y="757"/>
                  </a:lnTo>
                  <a:lnTo>
                    <a:pt x="389" y="660"/>
                  </a:lnTo>
                  <a:lnTo>
                    <a:pt x="544" y="544"/>
                  </a:lnTo>
                  <a:lnTo>
                    <a:pt x="660" y="389"/>
                  </a:lnTo>
                  <a:lnTo>
                    <a:pt x="738" y="234"/>
                  </a:lnTo>
                  <a:lnTo>
                    <a:pt x="5836" y="234"/>
                  </a:lnTo>
                  <a:lnTo>
                    <a:pt x="5933" y="389"/>
                  </a:lnTo>
                  <a:lnTo>
                    <a:pt x="6049" y="544"/>
                  </a:lnTo>
                  <a:lnTo>
                    <a:pt x="6204" y="660"/>
                  </a:lnTo>
                  <a:lnTo>
                    <a:pt x="6359" y="757"/>
                  </a:lnTo>
                  <a:lnTo>
                    <a:pt x="6359" y="1203"/>
                  </a:lnTo>
                  <a:lnTo>
                    <a:pt x="6359" y="1261"/>
                  </a:lnTo>
                  <a:lnTo>
                    <a:pt x="6398" y="1280"/>
                  </a:lnTo>
                  <a:lnTo>
                    <a:pt x="6437" y="1319"/>
                  </a:lnTo>
                  <a:lnTo>
                    <a:pt x="6514" y="1319"/>
                  </a:lnTo>
                  <a:lnTo>
                    <a:pt x="6553" y="1280"/>
                  </a:lnTo>
                  <a:lnTo>
                    <a:pt x="6572" y="1261"/>
                  </a:lnTo>
                  <a:lnTo>
                    <a:pt x="6592" y="1203"/>
                  </a:lnTo>
                  <a:lnTo>
                    <a:pt x="6592" y="738"/>
                  </a:lnTo>
                  <a:lnTo>
                    <a:pt x="6572" y="679"/>
                  </a:lnTo>
                  <a:lnTo>
                    <a:pt x="6553" y="621"/>
                  </a:lnTo>
                  <a:lnTo>
                    <a:pt x="6514" y="582"/>
                  </a:lnTo>
                  <a:lnTo>
                    <a:pt x="6456" y="544"/>
                  </a:lnTo>
                  <a:lnTo>
                    <a:pt x="6340" y="466"/>
                  </a:lnTo>
                  <a:lnTo>
                    <a:pt x="6223" y="369"/>
                  </a:lnTo>
                  <a:lnTo>
                    <a:pt x="6127" y="253"/>
                  </a:lnTo>
                  <a:lnTo>
                    <a:pt x="6049" y="137"/>
                  </a:lnTo>
                  <a:lnTo>
                    <a:pt x="6010" y="78"/>
                  </a:lnTo>
                  <a:lnTo>
                    <a:pt x="5971" y="40"/>
                  </a:lnTo>
                  <a:lnTo>
                    <a:pt x="59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1"/>
            <p:cNvSpPr/>
            <p:nvPr/>
          </p:nvSpPr>
          <p:spPr>
            <a:xfrm>
              <a:off x="2815550" y="306925"/>
              <a:ext cx="60125" cy="23300"/>
            </a:xfrm>
            <a:custGeom>
              <a:rect b="b" l="l" r="r" t="t"/>
              <a:pathLst>
                <a:path extrusionOk="0" h="932" w="2405">
                  <a:moveTo>
                    <a:pt x="1009" y="1"/>
                  </a:moveTo>
                  <a:lnTo>
                    <a:pt x="834" y="59"/>
                  </a:lnTo>
                  <a:lnTo>
                    <a:pt x="660" y="117"/>
                  </a:lnTo>
                  <a:lnTo>
                    <a:pt x="485" y="214"/>
                  </a:lnTo>
                  <a:lnTo>
                    <a:pt x="330" y="311"/>
                  </a:lnTo>
                  <a:lnTo>
                    <a:pt x="214" y="446"/>
                  </a:lnTo>
                  <a:lnTo>
                    <a:pt x="97" y="602"/>
                  </a:lnTo>
                  <a:lnTo>
                    <a:pt x="1" y="776"/>
                  </a:lnTo>
                  <a:lnTo>
                    <a:pt x="1" y="815"/>
                  </a:lnTo>
                  <a:lnTo>
                    <a:pt x="1" y="854"/>
                  </a:lnTo>
                  <a:lnTo>
                    <a:pt x="20" y="892"/>
                  </a:lnTo>
                  <a:lnTo>
                    <a:pt x="59" y="931"/>
                  </a:lnTo>
                  <a:lnTo>
                    <a:pt x="156" y="931"/>
                  </a:lnTo>
                  <a:lnTo>
                    <a:pt x="194" y="912"/>
                  </a:lnTo>
                  <a:lnTo>
                    <a:pt x="214" y="873"/>
                  </a:lnTo>
                  <a:lnTo>
                    <a:pt x="291" y="737"/>
                  </a:lnTo>
                  <a:lnTo>
                    <a:pt x="388" y="602"/>
                  </a:lnTo>
                  <a:lnTo>
                    <a:pt x="485" y="485"/>
                  </a:lnTo>
                  <a:lnTo>
                    <a:pt x="621" y="408"/>
                  </a:lnTo>
                  <a:lnTo>
                    <a:pt x="757" y="330"/>
                  </a:lnTo>
                  <a:lnTo>
                    <a:pt x="892" y="272"/>
                  </a:lnTo>
                  <a:lnTo>
                    <a:pt x="1047" y="233"/>
                  </a:lnTo>
                  <a:lnTo>
                    <a:pt x="1357" y="233"/>
                  </a:lnTo>
                  <a:lnTo>
                    <a:pt x="1513" y="272"/>
                  </a:lnTo>
                  <a:lnTo>
                    <a:pt x="1648" y="330"/>
                  </a:lnTo>
                  <a:lnTo>
                    <a:pt x="1784" y="408"/>
                  </a:lnTo>
                  <a:lnTo>
                    <a:pt x="1900" y="485"/>
                  </a:lnTo>
                  <a:lnTo>
                    <a:pt x="2017" y="602"/>
                  </a:lnTo>
                  <a:lnTo>
                    <a:pt x="2113" y="737"/>
                  </a:lnTo>
                  <a:lnTo>
                    <a:pt x="2191" y="873"/>
                  </a:lnTo>
                  <a:lnTo>
                    <a:pt x="2230" y="912"/>
                  </a:lnTo>
                  <a:lnTo>
                    <a:pt x="2288" y="931"/>
                  </a:lnTo>
                  <a:lnTo>
                    <a:pt x="2327" y="931"/>
                  </a:lnTo>
                  <a:lnTo>
                    <a:pt x="2365" y="892"/>
                  </a:lnTo>
                  <a:lnTo>
                    <a:pt x="2404" y="873"/>
                  </a:lnTo>
                  <a:lnTo>
                    <a:pt x="2404" y="815"/>
                  </a:lnTo>
                  <a:lnTo>
                    <a:pt x="2404" y="776"/>
                  </a:lnTo>
                  <a:lnTo>
                    <a:pt x="2307" y="602"/>
                  </a:lnTo>
                  <a:lnTo>
                    <a:pt x="2191" y="446"/>
                  </a:lnTo>
                  <a:lnTo>
                    <a:pt x="2055" y="311"/>
                  </a:lnTo>
                  <a:lnTo>
                    <a:pt x="1920" y="214"/>
                  </a:lnTo>
                  <a:lnTo>
                    <a:pt x="1745" y="117"/>
                  </a:lnTo>
                  <a:lnTo>
                    <a:pt x="1571" y="59"/>
                  </a:lnTo>
                  <a:lnTo>
                    <a:pt x="13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1"/>
            <p:cNvSpPr/>
            <p:nvPr/>
          </p:nvSpPr>
          <p:spPr>
            <a:xfrm>
              <a:off x="2777275" y="318550"/>
              <a:ext cx="181750" cy="116350"/>
            </a:xfrm>
            <a:custGeom>
              <a:rect b="b" l="l" r="r" t="t"/>
              <a:pathLst>
                <a:path extrusionOk="0" h="4654" w="7270">
                  <a:moveTo>
                    <a:pt x="2695" y="311"/>
                  </a:moveTo>
                  <a:lnTo>
                    <a:pt x="2695" y="602"/>
                  </a:lnTo>
                  <a:lnTo>
                    <a:pt x="2520" y="602"/>
                  </a:lnTo>
                  <a:lnTo>
                    <a:pt x="2501" y="563"/>
                  </a:lnTo>
                  <a:lnTo>
                    <a:pt x="2481" y="486"/>
                  </a:lnTo>
                  <a:lnTo>
                    <a:pt x="2501" y="427"/>
                  </a:lnTo>
                  <a:lnTo>
                    <a:pt x="2540" y="369"/>
                  </a:lnTo>
                  <a:lnTo>
                    <a:pt x="2617" y="330"/>
                  </a:lnTo>
                  <a:lnTo>
                    <a:pt x="2695" y="311"/>
                  </a:lnTo>
                  <a:close/>
                  <a:moveTo>
                    <a:pt x="6862" y="834"/>
                  </a:moveTo>
                  <a:lnTo>
                    <a:pt x="6920" y="854"/>
                  </a:lnTo>
                  <a:lnTo>
                    <a:pt x="6979" y="893"/>
                  </a:lnTo>
                  <a:lnTo>
                    <a:pt x="7017" y="951"/>
                  </a:lnTo>
                  <a:lnTo>
                    <a:pt x="7037" y="1009"/>
                  </a:lnTo>
                  <a:lnTo>
                    <a:pt x="7037" y="4227"/>
                  </a:lnTo>
                  <a:lnTo>
                    <a:pt x="7017" y="4304"/>
                  </a:lnTo>
                  <a:lnTo>
                    <a:pt x="6979" y="4362"/>
                  </a:lnTo>
                  <a:lnTo>
                    <a:pt x="6920" y="4401"/>
                  </a:lnTo>
                  <a:lnTo>
                    <a:pt x="6862" y="4421"/>
                  </a:lnTo>
                  <a:lnTo>
                    <a:pt x="427" y="4421"/>
                  </a:lnTo>
                  <a:lnTo>
                    <a:pt x="349" y="4401"/>
                  </a:lnTo>
                  <a:lnTo>
                    <a:pt x="291" y="4362"/>
                  </a:lnTo>
                  <a:lnTo>
                    <a:pt x="252" y="4304"/>
                  </a:lnTo>
                  <a:lnTo>
                    <a:pt x="233" y="4227"/>
                  </a:lnTo>
                  <a:lnTo>
                    <a:pt x="233" y="1009"/>
                  </a:lnTo>
                  <a:lnTo>
                    <a:pt x="252" y="951"/>
                  </a:lnTo>
                  <a:lnTo>
                    <a:pt x="291" y="893"/>
                  </a:lnTo>
                  <a:lnTo>
                    <a:pt x="349" y="854"/>
                  </a:lnTo>
                  <a:lnTo>
                    <a:pt x="427" y="834"/>
                  </a:lnTo>
                  <a:close/>
                  <a:moveTo>
                    <a:pt x="2753" y="1"/>
                  </a:moveTo>
                  <a:lnTo>
                    <a:pt x="2695" y="20"/>
                  </a:lnTo>
                  <a:lnTo>
                    <a:pt x="2675" y="59"/>
                  </a:lnTo>
                  <a:lnTo>
                    <a:pt x="2675" y="117"/>
                  </a:lnTo>
                  <a:lnTo>
                    <a:pt x="2540" y="156"/>
                  </a:lnTo>
                  <a:lnTo>
                    <a:pt x="2462" y="175"/>
                  </a:lnTo>
                  <a:lnTo>
                    <a:pt x="2404" y="214"/>
                  </a:lnTo>
                  <a:lnTo>
                    <a:pt x="2346" y="272"/>
                  </a:lnTo>
                  <a:lnTo>
                    <a:pt x="2307" y="350"/>
                  </a:lnTo>
                  <a:lnTo>
                    <a:pt x="2288" y="427"/>
                  </a:lnTo>
                  <a:lnTo>
                    <a:pt x="2268" y="524"/>
                  </a:lnTo>
                  <a:lnTo>
                    <a:pt x="2288" y="602"/>
                  </a:lnTo>
                  <a:lnTo>
                    <a:pt x="427" y="602"/>
                  </a:lnTo>
                  <a:lnTo>
                    <a:pt x="330" y="621"/>
                  </a:lnTo>
                  <a:lnTo>
                    <a:pt x="252" y="641"/>
                  </a:lnTo>
                  <a:lnTo>
                    <a:pt x="194" y="679"/>
                  </a:lnTo>
                  <a:lnTo>
                    <a:pt x="136" y="718"/>
                  </a:lnTo>
                  <a:lnTo>
                    <a:pt x="78" y="776"/>
                  </a:lnTo>
                  <a:lnTo>
                    <a:pt x="39" y="854"/>
                  </a:lnTo>
                  <a:lnTo>
                    <a:pt x="20" y="931"/>
                  </a:lnTo>
                  <a:lnTo>
                    <a:pt x="0" y="1009"/>
                  </a:lnTo>
                  <a:lnTo>
                    <a:pt x="0" y="4227"/>
                  </a:lnTo>
                  <a:lnTo>
                    <a:pt x="20" y="4324"/>
                  </a:lnTo>
                  <a:lnTo>
                    <a:pt x="39" y="4401"/>
                  </a:lnTo>
                  <a:lnTo>
                    <a:pt x="78" y="4459"/>
                  </a:lnTo>
                  <a:lnTo>
                    <a:pt x="136" y="4518"/>
                  </a:lnTo>
                  <a:lnTo>
                    <a:pt x="194" y="4576"/>
                  </a:lnTo>
                  <a:lnTo>
                    <a:pt x="252" y="4614"/>
                  </a:lnTo>
                  <a:lnTo>
                    <a:pt x="330" y="4634"/>
                  </a:lnTo>
                  <a:lnTo>
                    <a:pt x="427" y="4653"/>
                  </a:lnTo>
                  <a:lnTo>
                    <a:pt x="6862" y="4653"/>
                  </a:lnTo>
                  <a:lnTo>
                    <a:pt x="6940" y="4634"/>
                  </a:lnTo>
                  <a:lnTo>
                    <a:pt x="7017" y="4614"/>
                  </a:lnTo>
                  <a:lnTo>
                    <a:pt x="7076" y="4576"/>
                  </a:lnTo>
                  <a:lnTo>
                    <a:pt x="7134" y="4518"/>
                  </a:lnTo>
                  <a:lnTo>
                    <a:pt x="7192" y="4459"/>
                  </a:lnTo>
                  <a:lnTo>
                    <a:pt x="7231" y="4401"/>
                  </a:lnTo>
                  <a:lnTo>
                    <a:pt x="7250" y="4324"/>
                  </a:lnTo>
                  <a:lnTo>
                    <a:pt x="7269" y="4227"/>
                  </a:lnTo>
                  <a:lnTo>
                    <a:pt x="7269" y="1009"/>
                  </a:lnTo>
                  <a:lnTo>
                    <a:pt x="7250" y="931"/>
                  </a:lnTo>
                  <a:lnTo>
                    <a:pt x="7231" y="854"/>
                  </a:lnTo>
                  <a:lnTo>
                    <a:pt x="7192" y="776"/>
                  </a:lnTo>
                  <a:lnTo>
                    <a:pt x="7134" y="718"/>
                  </a:lnTo>
                  <a:lnTo>
                    <a:pt x="7076" y="679"/>
                  </a:lnTo>
                  <a:lnTo>
                    <a:pt x="7017" y="641"/>
                  </a:lnTo>
                  <a:lnTo>
                    <a:pt x="6940" y="621"/>
                  </a:lnTo>
                  <a:lnTo>
                    <a:pt x="6862" y="602"/>
                  </a:lnTo>
                  <a:lnTo>
                    <a:pt x="2811" y="602"/>
                  </a:lnTo>
                  <a:lnTo>
                    <a:pt x="2811" y="311"/>
                  </a:lnTo>
                  <a:lnTo>
                    <a:pt x="2908" y="330"/>
                  </a:lnTo>
                  <a:lnTo>
                    <a:pt x="2966" y="350"/>
                  </a:lnTo>
                  <a:lnTo>
                    <a:pt x="3024" y="369"/>
                  </a:lnTo>
                  <a:lnTo>
                    <a:pt x="3063" y="389"/>
                  </a:lnTo>
                  <a:lnTo>
                    <a:pt x="3102" y="369"/>
                  </a:lnTo>
                  <a:lnTo>
                    <a:pt x="3140" y="350"/>
                  </a:lnTo>
                  <a:lnTo>
                    <a:pt x="3160" y="272"/>
                  </a:lnTo>
                  <a:lnTo>
                    <a:pt x="3160" y="234"/>
                  </a:lnTo>
                  <a:lnTo>
                    <a:pt x="3121" y="195"/>
                  </a:lnTo>
                  <a:lnTo>
                    <a:pt x="3044" y="156"/>
                  </a:lnTo>
                  <a:lnTo>
                    <a:pt x="2927" y="117"/>
                  </a:lnTo>
                  <a:lnTo>
                    <a:pt x="2811" y="117"/>
                  </a:lnTo>
                  <a:lnTo>
                    <a:pt x="2811" y="59"/>
                  </a:lnTo>
                  <a:lnTo>
                    <a:pt x="2792" y="20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1"/>
            <p:cNvSpPr/>
            <p:nvPr/>
          </p:nvSpPr>
          <p:spPr>
            <a:xfrm>
              <a:off x="2786000" y="341825"/>
              <a:ext cx="164775" cy="84350"/>
            </a:xfrm>
            <a:custGeom>
              <a:rect b="b" l="l" r="r" t="t"/>
              <a:pathLst>
                <a:path extrusionOk="0" h="3374" w="6591">
                  <a:moveTo>
                    <a:pt x="5835" y="233"/>
                  </a:moveTo>
                  <a:lnTo>
                    <a:pt x="5932" y="407"/>
                  </a:lnTo>
                  <a:lnTo>
                    <a:pt x="6048" y="543"/>
                  </a:lnTo>
                  <a:lnTo>
                    <a:pt x="6184" y="659"/>
                  </a:lnTo>
                  <a:lnTo>
                    <a:pt x="6358" y="756"/>
                  </a:lnTo>
                  <a:lnTo>
                    <a:pt x="6358" y="2637"/>
                  </a:lnTo>
                  <a:lnTo>
                    <a:pt x="6184" y="2714"/>
                  </a:lnTo>
                  <a:lnTo>
                    <a:pt x="6048" y="2850"/>
                  </a:lnTo>
                  <a:lnTo>
                    <a:pt x="5932" y="2986"/>
                  </a:lnTo>
                  <a:lnTo>
                    <a:pt x="5835" y="3141"/>
                  </a:lnTo>
                  <a:lnTo>
                    <a:pt x="737" y="3141"/>
                  </a:lnTo>
                  <a:lnTo>
                    <a:pt x="640" y="2986"/>
                  </a:lnTo>
                  <a:lnTo>
                    <a:pt x="523" y="2850"/>
                  </a:lnTo>
                  <a:lnTo>
                    <a:pt x="388" y="2714"/>
                  </a:lnTo>
                  <a:lnTo>
                    <a:pt x="213" y="2637"/>
                  </a:lnTo>
                  <a:lnTo>
                    <a:pt x="213" y="756"/>
                  </a:lnTo>
                  <a:lnTo>
                    <a:pt x="388" y="659"/>
                  </a:lnTo>
                  <a:lnTo>
                    <a:pt x="523" y="543"/>
                  </a:lnTo>
                  <a:lnTo>
                    <a:pt x="640" y="407"/>
                  </a:lnTo>
                  <a:lnTo>
                    <a:pt x="737" y="233"/>
                  </a:lnTo>
                  <a:close/>
                  <a:moveTo>
                    <a:pt x="737" y="0"/>
                  </a:moveTo>
                  <a:lnTo>
                    <a:pt x="659" y="20"/>
                  </a:lnTo>
                  <a:lnTo>
                    <a:pt x="601" y="39"/>
                  </a:lnTo>
                  <a:lnTo>
                    <a:pt x="562" y="78"/>
                  </a:lnTo>
                  <a:lnTo>
                    <a:pt x="523" y="136"/>
                  </a:lnTo>
                  <a:lnTo>
                    <a:pt x="465" y="272"/>
                  </a:lnTo>
                  <a:lnTo>
                    <a:pt x="368" y="388"/>
                  </a:lnTo>
                  <a:lnTo>
                    <a:pt x="252" y="485"/>
                  </a:lnTo>
                  <a:lnTo>
                    <a:pt x="116" y="543"/>
                  </a:lnTo>
                  <a:lnTo>
                    <a:pt x="58" y="582"/>
                  </a:lnTo>
                  <a:lnTo>
                    <a:pt x="19" y="621"/>
                  </a:lnTo>
                  <a:lnTo>
                    <a:pt x="0" y="679"/>
                  </a:lnTo>
                  <a:lnTo>
                    <a:pt x="0" y="756"/>
                  </a:lnTo>
                  <a:lnTo>
                    <a:pt x="0" y="2637"/>
                  </a:lnTo>
                  <a:lnTo>
                    <a:pt x="0" y="2695"/>
                  </a:lnTo>
                  <a:lnTo>
                    <a:pt x="19" y="2753"/>
                  </a:lnTo>
                  <a:lnTo>
                    <a:pt x="58" y="2811"/>
                  </a:lnTo>
                  <a:lnTo>
                    <a:pt x="116" y="2831"/>
                  </a:lnTo>
                  <a:lnTo>
                    <a:pt x="252" y="2908"/>
                  </a:lnTo>
                  <a:lnTo>
                    <a:pt x="368" y="3005"/>
                  </a:lnTo>
                  <a:lnTo>
                    <a:pt x="465" y="3121"/>
                  </a:lnTo>
                  <a:lnTo>
                    <a:pt x="523" y="3257"/>
                  </a:lnTo>
                  <a:lnTo>
                    <a:pt x="562" y="3315"/>
                  </a:lnTo>
                  <a:lnTo>
                    <a:pt x="601" y="3354"/>
                  </a:lnTo>
                  <a:lnTo>
                    <a:pt x="659" y="3373"/>
                  </a:lnTo>
                  <a:lnTo>
                    <a:pt x="5912" y="3373"/>
                  </a:lnTo>
                  <a:lnTo>
                    <a:pt x="5971" y="3354"/>
                  </a:lnTo>
                  <a:lnTo>
                    <a:pt x="6009" y="3315"/>
                  </a:lnTo>
                  <a:lnTo>
                    <a:pt x="6048" y="3257"/>
                  </a:lnTo>
                  <a:lnTo>
                    <a:pt x="6106" y="3121"/>
                  </a:lnTo>
                  <a:lnTo>
                    <a:pt x="6203" y="3005"/>
                  </a:lnTo>
                  <a:lnTo>
                    <a:pt x="6319" y="2908"/>
                  </a:lnTo>
                  <a:lnTo>
                    <a:pt x="6455" y="2831"/>
                  </a:lnTo>
                  <a:lnTo>
                    <a:pt x="6513" y="2811"/>
                  </a:lnTo>
                  <a:lnTo>
                    <a:pt x="6552" y="2753"/>
                  </a:lnTo>
                  <a:lnTo>
                    <a:pt x="6571" y="2695"/>
                  </a:lnTo>
                  <a:lnTo>
                    <a:pt x="6591" y="2637"/>
                  </a:lnTo>
                  <a:lnTo>
                    <a:pt x="6591" y="756"/>
                  </a:lnTo>
                  <a:lnTo>
                    <a:pt x="6571" y="679"/>
                  </a:lnTo>
                  <a:lnTo>
                    <a:pt x="6552" y="621"/>
                  </a:lnTo>
                  <a:lnTo>
                    <a:pt x="6513" y="582"/>
                  </a:lnTo>
                  <a:lnTo>
                    <a:pt x="6455" y="543"/>
                  </a:lnTo>
                  <a:lnTo>
                    <a:pt x="6319" y="485"/>
                  </a:lnTo>
                  <a:lnTo>
                    <a:pt x="6203" y="388"/>
                  </a:lnTo>
                  <a:lnTo>
                    <a:pt x="6106" y="272"/>
                  </a:lnTo>
                  <a:lnTo>
                    <a:pt x="6048" y="136"/>
                  </a:lnTo>
                  <a:lnTo>
                    <a:pt x="6009" y="78"/>
                  </a:lnTo>
                  <a:lnTo>
                    <a:pt x="5971" y="39"/>
                  </a:lnTo>
                  <a:lnTo>
                    <a:pt x="5912" y="20"/>
                  </a:lnTo>
                  <a:lnTo>
                    <a:pt x="58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1"/>
            <p:cNvSpPr/>
            <p:nvPr/>
          </p:nvSpPr>
          <p:spPr>
            <a:xfrm>
              <a:off x="2835425" y="351525"/>
              <a:ext cx="65450" cy="65450"/>
            </a:xfrm>
            <a:custGeom>
              <a:rect b="b" l="l" r="r" t="t"/>
              <a:pathLst>
                <a:path extrusionOk="0" h="2618" w="2618">
                  <a:moveTo>
                    <a:pt x="1318" y="233"/>
                  </a:moveTo>
                  <a:lnTo>
                    <a:pt x="1532" y="252"/>
                  </a:lnTo>
                  <a:lnTo>
                    <a:pt x="1726" y="310"/>
                  </a:lnTo>
                  <a:lnTo>
                    <a:pt x="1900" y="407"/>
                  </a:lnTo>
                  <a:lnTo>
                    <a:pt x="2074" y="543"/>
                  </a:lnTo>
                  <a:lnTo>
                    <a:pt x="2191" y="698"/>
                  </a:lnTo>
                  <a:lnTo>
                    <a:pt x="2307" y="892"/>
                  </a:lnTo>
                  <a:lnTo>
                    <a:pt x="2365" y="1086"/>
                  </a:lnTo>
                  <a:lnTo>
                    <a:pt x="2385" y="1299"/>
                  </a:lnTo>
                  <a:lnTo>
                    <a:pt x="2365" y="1512"/>
                  </a:lnTo>
                  <a:lnTo>
                    <a:pt x="2307" y="1725"/>
                  </a:lnTo>
                  <a:lnTo>
                    <a:pt x="2191" y="1900"/>
                  </a:lnTo>
                  <a:lnTo>
                    <a:pt x="2074" y="2055"/>
                  </a:lnTo>
                  <a:lnTo>
                    <a:pt x="1900" y="2191"/>
                  </a:lnTo>
                  <a:lnTo>
                    <a:pt x="1726" y="2287"/>
                  </a:lnTo>
                  <a:lnTo>
                    <a:pt x="1532" y="2365"/>
                  </a:lnTo>
                  <a:lnTo>
                    <a:pt x="1318" y="2384"/>
                  </a:lnTo>
                  <a:lnTo>
                    <a:pt x="1086" y="2365"/>
                  </a:lnTo>
                  <a:lnTo>
                    <a:pt x="892" y="2287"/>
                  </a:lnTo>
                  <a:lnTo>
                    <a:pt x="718" y="2191"/>
                  </a:lnTo>
                  <a:lnTo>
                    <a:pt x="543" y="2055"/>
                  </a:lnTo>
                  <a:lnTo>
                    <a:pt x="427" y="1900"/>
                  </a:lnTo>
                  <a:lnTo>
                    <a:pt x="330" y="1725"/>
                  </a:lnTo>
                  <a:lnTo>
                    <a:pt x="252" y="1512"/>
                  </a:lnTo>
                  <a:lnTo>
                    <a:pt x="233" y="1299"/>
                  </a:lnTo>
                  <a:lnTo>
                    <a:pt x="252" y="1086"/>
                  </a:lnTo>
                  <a:lnTo>
                    <a:pt x="330" y="892"/>
                  </a:lnTo>
                  <a:lnTo>
                    <a:pt x="427" y="698"/>
                  </a:lnTo>
                  <a:lnTo>
                    <a:pt x="543" y="543"/>
                  </a:lnTo>
                  <a:lnTo>
                    <a:pt x="718" y="407"/>
                  </a:lnTo>
                  <a:lnTo>
                    <a:pt x="892" y="310"/>
                  </a:lnTo>
                  <a:lnTo>
                    <a:pt x="1086" y="252"/>
                  </a:lnTo>
                  <a:lnTo>
                    <a:pt x="1318" y="233"/>
                  </a:lnTo>
                  <a:close/>
                  <a:moveTo>
                    <a:pt x="1183" y="0"/>
                  </a:moveTo>
                  <a:lnTo>
                    <a:pt x="1047" y="19"/>
                  </a:lnTo>
                  <a:lnTo>
                    <a:pt x="931" y="58"/>
                  </a:lnTo>
                  <a:lnTo>
                    <a:pt x="795" y="97"/>
                  </a:lnTo>
                  <a:lnTo>
                    <a:pt x="679" y="155"/>
                  </a:lnTo>
                  <a:lnTo>
                    <a:pt x="582" y="233"/>
                  </a:lnTo>
                  <a:lnTo>
                    <a:pt x="485" y="291"/>
                  </a:lnTo>
                  <a:lnTo>
                    <a:pt x="388" y="388"/>
                  </a:lnTo>
                  <a:lnTo>
                    <a:pt x="310" y="485"/>
                  </a:lnTo>
                  <a:lnTo>
                    <a:pt x="233" y="582"/>
                  </a:lnTo>
                  <a:lnTo>
                    <a:pt x="155" y="679"/>
                  </a:lnTo>
                  <a:lnTo>
                    <a:pt x="117" y="795"/>
                  </a:lnTo>
                  <a:lnTo>
                    <a:pt x="58" y="911"/>
                  </a:lnTo>
                  <a:lnTo>
                    <a:pt x="39" y="1047"/>
                  </a:lnTo>
                  <a:lnTo>
                    <a:pt x="20" y="1163"/>
                  </a:lnTo>
                  <a:lnTo>
                    <a:pt x="0" y="1299"/>
                  </a:lnTo>
                  <a:lnTo>
                    <a:pt x="20" y="1435"/>
                  </a:lnTo>
                  <a:lnTo>
                    <a:pt x="39" y="1570"/>
                  </a:lnTo>
                  <a:lnTo>
                    <a:pt x="58" y="1687"/>
                  </a:lnTo>
                  <a:lnTo>
                    <a:pt x="117" y="1822"/>
                  </a:lnTo>
                  <a:lnTo>
                    <a:pt x="155" y="1919"/>
                  </a:lnTo>
                  <a:lnTo>
                    <a:pt x="233" y="2035"/>
                  </a:lnTo>
                  <a:lnTo>
                    <a:pt x="310" y="2132"/>
                  </a:lnTo>
                  <a:lnTo>
                    <a:pt x="388" y="2229"/>
                  </a:lnTo>
                  <a:lnTo>
                    <a:pt x="485" y="2307"/>
                  </a:lnTo>
                  <a:lnTo>
                    <a:pt x="582" y="2384"/>
                  </a:lnTo>
                  <a:lnTo>
                    <a:pt x="679" y="2462"/>
                  </a:lnTo>
                  <a:lnTo>
                    <a:pt x="795" y="2501"/>
                  </a:lnTo>
                  <a:lnTo>
                    <a:pt x="931" y="2559"/>
                  </a:lnTo>
                  <a:lnTo>
                    <a:pt x="1047" y="2578"/>
                  </a:lnTo>
                  <a:lnTo>
                    <a:pt x="1183" y="2598"/>
                  </a:lnTo>
                  <a:lnTo>
                    <a:pt x="1318" y="2617"/>
                  </a:lnTo>
                  <a:lnTo>
                    <a:pt x="1435" y="2598"/>
                  </a:lnTo>
                  <a:lnTo>
                    <a:pt x="1570" y="2578"/>
                  </a:lnTo>
                  <a:lnTo>
                    <a:pt x="1706" y="2559"/>
                  </a:lnTo>
                  <a:lnTo>
                    <a:pt x="1822" y="2501"/>
                  </a:lnTo>
                  <a:lnTo>
                    <a:pt x="1939" y="2462"/>
                  </a:lnTo>
                  <a:lnTo>
                    <a:pt x="2036" y="2384"/>
                  </a:lnTo>
                  <a:lnTo>
                    <a:pt x="2133" y="2307"/>
                  </a:lnTo>
                  <a:lnTo>
                    <a:pt x="2230" y="2229"/>
                  </a:lnTo>
                  <a:lnTo>
                    <a:pt x="2307" y="2132"/>
                  </a:lnTo>
                  <a:lnTo>
                    <a:pt x="2385" y="2035"/>
                  </a:lnTo>
                  <a:lnTo>
                    <a:pt x="2462" y="1919"/>
                  </a:lnTo>
                  <a:lnTo>
                    <a:pt x="2520" y="1822"/>
                  </a:lnTo>
                  <a:lnTo>
                    <a:pt x="2559" y="1687"/>
                  </a:lnTo>
                  <a:lnTo>
                    <a:pt x="2578" y="1570"/>
                  </a:lnTo>
                  <a:lnTo>
                    <a:pt x="2598" y="1435"/>
                  </a:lnTo>
                  <a:lnTo>
                    <a:pt x="2617" y="1299"/>
                  </a:lnTo>
                  <a:lnTo>
                    <a:pt x="2598" y="1163"/>
                  </a:lnTo>
                  <a:lnTo>
                    <a:pt x="2578" y="1047"/>
                  </a:lnTo>
                  <a:lnTo>
                    <a:pt x="2559" y="911"/>
                  </a:lnTo>
                  <a:lnTo>
                    <a:pt x="2520" y="795"/>
                  </a:lnTo>
                  <a:lnTo>
                    <a:pt x="2462" y="679"/>
                  </a:lnTo>
                  <a:lnTo>
                    <a:pt x="2385" y="582"/>
                  </a:lnTo>
                  <a:lnTo>
                    <a:pt x="2307" y="485"/>
                  </a:lnTo>
                  <a:lnTo>
                    <a:pt x="2230" y="388"/>
                  </a:lnTo>
                  <a:lnTo>
                    <a:pt x="2133" y="291"/>
                  </a:lnTo>
                  <a:lnTo>
                    <a:pt x="2036" y="233"/>
                  </a:lnTo>
                  <a:lnTo>
                    <a:pt x="1939" y="155"/>
                  </a:lnTo>
                  <a:lnTo>
                    <a:pt x="1822" y="97"/>
                  </a:lnTo>
                  <a:lnTo>
                    <a:pt x="1706" y="58"/>
                  </a:lnTo>
                  <a:lnTo>
                    <a:pt x="1570" y="19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1"/>
            <p:cNvSpPr/>
            <p:nvPr/>
          </p:nvSpPr>
          <p:spPr>
            <a:xfrm>
              <a:off x="2855775" y="362175"/>
              <a:ext cx="24250" cy="44125"/>
            </a:xfrm>
            <a:custGeom>
              <a:rect b="b" l="l" r="r" t="t"/>
              <a:pathLst>
                <a:path extrusionOk="0" h="1765" w="970">
                  <a:moveTo>
                    <a:pt x="466" y="311"/>
                  </a:moveTo>
                  <a:lnTo>
                    <a:pt x="466" y="698"/>
                  </a:lnTo>
                  <a:lnTo>
                    <a:pt x="369" y="660"/>
                  </a:lnTo>
                  <a:lnTo>
                    <a:pt x="311" y="621"/>
                  </a:lnTo>
                  <a:lnTo>
                    <a:pt x="272" y="563"/>
                  </a:lnTo>
                  <a:lnTo>
                    <a:pt x="252" y="485"/>
                  </a:lnTo>
                  <a:lnTo>
                    <a:pt x="272" y="408"/>
                  </a:lnTo>
                  <a:lnTo>
                    <a:pt x="311" y="369"/>
                  </a:lnTo>
                  <a:lnTo>
                    <a:pt x="369" y="330"/>
                  </a:lnTo>
                  <a:lnTo>
                    <a:pt x="466" y="311"/>
                  </a:lnTo>
                  <a:close/>
                  <a:moveTo>
                    <a:pt x="563" y="970"/>
                  </a:moveTo>
                  <a:lnTo>
                    <a:pt x="640" y="1009"/>
                  </a:lnTo>
                  <a:lnTo>
                    <a:pt x="698" y="1067"/>
                  </a:lnTo>
                  <a:lnTo>
                    <a:pt x="737" y="1125"/>
                  </a:lnTo>
                  <a:lnTo>
                    <a:pt x="737" y="1222"/>
                  </a:lnTo>
                  <a:lnTo>
                    <a:pt x="737" y="1299"/>
                  </a:lnTo>
                  <a:lnTo>
                    <a:pt x="698" y="1357"/>
                  </a:lnTo>
                  <a:lnTo>
                    <a:pt x="640" y="1396"/>
                  </a:lnTo>
                  <a:lnTo>
                    <a:pt x="563" y="1435"/>
                  </a:lnTo>
                  <a:lnTo>
                    <a:pt x="563" y="970"/>
                  </a:lnTo>
                  <a:close/>
                  <a:moveTo>
                    <a:pt x="504" y="1"/>
                  </a:moveTo>
                  <a:lnTo>
                    <a:pt x="466" y="20"/>
                  </a:lnTo>
                  <a:lnTo>
                    <a:pt x="446" y="59"/>
                  </a:lnTo>
                  <a:lnTo>
                    <a:pt x="446" y="117"/>
                  </a:lnTo>
                  <a:lnTo>
                    <a:pt x="291" y="136"/>
                  </a:lnTo>
                  <a:lnTo>
                    <a:pt x="233" y="175"/>
                  </a:lnTo>
                  <a:lnTo>
                    <a:pt x="156" y="214"/>
                  </a:lnTo>
                  <a:lnTo>
                    <a:pt x="117" y="272"/>
                  </a:lnTo>
                  <a:lnTo>
                    <a:pt x="78" y="330"/>
                  </a:lnTo>
                  <a:lnTo>
                    <a:pt x="39" y="408"/>
                  </a:lnTo>
                  <a:lnTo>
                    <a:pt x="39" y="505"/>
                  </a:lnTo>
                  <a:lnTo>
                    <a:pt x="39" y="601"/>
                  </a:lnTo>
                  <a:lnTo>
                    <a:pt x="78" y="679"/>
                  </a:lnTo>
                  <a:lnTo>
                    <a:pt x="117" y="737"/>
                  </a:lnTo>
                  <a:lnTo>
                    <a:pt x="175" y="795"/>
                  </a:lnTo>
                  <a:lnTo>
                    <a:pt x="291" y="873"/>
                  </a:lnTo>
                  <a:lnTo>
                    <a:pt x="446" y="931"/>
                  </a:lnTo>
                  <a:lnTo>
                    <a:pt x="446" y="1435"/>
                  </a:lnTo>
                  <a:lnTo>
                    <a:pt x="369" y="1416"/>
                  </a:lnTo>
                  <a:lnTo>
                    <a:pt x="311" y="1396"/>
                  </a:lnTo>
                  <a:lnTo>
                    <a:pt x="214" y="1338"/>
                  </a:lnTo>
                  <a:lnTo>
                    <a:pt x="156" y="1299"/>
                  </a:lnTo>
                  <a:lnTo>
                    <a:pt x="97" y="1261"/>
                  </a:lnTo>
                  <a:lnTo>
                    <a:pt x="59" y="1280"/>
                  </a:lnTo>
                  <a:lnTo>
                    <a:pt x="20" y="1319"/>
                  </a:lnTo>
                  <a:lnTo>
                    <a:pt x="0" y="1357"/>
                  </a:lnTo>
                  <a:lnTo>
                    <a:pt x="0" y="1396"/>
                  </a:lnTo>
                  <a:lnTo>
                    <a:pt x="0" y="1435"/>
                  </a:lnTo>
                  <a:lnTo>
                    <a:pt x="39" y="1474"/>
                  </a:lnTo>
                  <a:lnTo>
                    <a:pt x="117" y="1551"/>
                  </a:lnTo>
                  <a:lnTo>
                    <a:pt x="272" y="1609"/>
                  </a:lnTo>
                  <a:lnTo>
                    <a:pt x="349" y="1629"/>
                  </a:lnTo>
                  <a:lnTo>
                    <a:pt x="446" y="1648"/>
                  </a:lnTo>
                  <a:lnTo>
                    <a:pt x="446" y="1706"/>
                  </a:lnTo>
                  <a:lnTo>
                    <a:pt x="466" y="1745"/>
                  </a:lnTo>
                  <a:lnTo>
                    <a:pt x="504" y="1765"/>
                  </a:lnTo>
                  <a:lnTo>
                    <a:pt x="543" y="1745"/>
                  </a:lnTo>
                  <a:lnTo>
                    <a:pt x="563" y="1706"/>
                  </a:lnTo>
                  <a:lnTo>
                    <a:pt x="563" y="1629"/>
                  </a:lnTo>
                  <a:lnTo>
                    <a:pt x="660" y="1609"/>
                  </a:lnTo>
                  <a:lnTo>
                    <a:pt x="737" y="1590"/>
                  </a:lnTo>
                  <a:lnTo>
                    <a:pt x="795" y="1551"/>
                  </a:lnTo>
                  <a:lnTo>
                    <a:pt x="853" y="1493"/>
                  </a:lnTo>
                  <a:lnTo>
                    <a:pt x="892" y="1435"/>
                  </a:lnTo>
                  <a:lnTo>
                    <a:pt x="931" y="1377"/>
                  </a:lnTo>
                  <a:lnTo>
                    <a:pt x="950" y="1280"/>
                  </a:lnTo>
                  <a:lnTo>
                    <a:pt x="970" y="1202"/>
                  </a:lnTo>
                  <a:lnTo>
                    <a:pt x="950" y="1086"/>
                  </a:lnTo>
                  <a:lnTo>
                    <a:pt x="931" y="1009"/>
                  </a:lnTo>
                  <a:lnTo>
                    <a:pt x="892" y="950"/>
                  </a:lnTo>
                  <a:lnTo>
                    <a:pt x="834" y="892"/>
                  </a:lnTo>
                  <a:lnTo>
                    <a:pt x="718" y="795"/>
                  </a:lnTo>
                  <a:lnTo>
                    <a:pt x="563" y="737"/>
                  </a:lnTo>
                  <a:lnTo>
                    <a:pt x="563" y="311"/>
                  </a:lnTo>
                  <a:lnTo>
                    <a:pt x="660" y="330"/>
                  </a:lnTo>
                  <a:lnTo>
                    <a:pt x="737" y="349"/>
                  </a:lnTo>
                  <a:lnTo>
                    <a:pt x="795" y="369"/>
                  </a:lnTo>
                  <a:lnTo>
                    <a:pt x="834" y="388"/>
                  </a:lnTo>
                  <a:lnTo>
                    <a:pt x="873" y="369"/>
                  </a:lnTo>
                  <a:lnTo>
                    <a:pt x="892" y="330"/>
                  </a:lnTo>
                  <a:lnTo>
                    <a:pt x="931" y="272"/>
                  </a:lnTo>
                  <a:lnTo>
                    <a:pt x="912" y="233"/>
                  </a:lnTo>
                  <a:lnTo>
                    <a:pt x="892" y="194"/>
                  </a:lnTo>
                  <a:lnTo>
                    <a:pt x="795" y="156"/>
                  </a:lnTo>
                  <a:lnTo>
                    <a:pt x="679" y="117"/>
                  </a:lnTo>
                  <a:lnTo>
                    <a:pt x="563" y="117"/>
                  </a:lnTo>
                  <a:lnTo>
                    <a:pt x="563" y="59"/>
                  </a:lnTo>
                  <a:lnTo>
                    <a:pt x="543" y="20"/>
                  </a:lnTo>
                  <a:lnTo>
                    <a:pt x="5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4" name="Google Shape;1534;p11"/>
          <p:cNvGrpSpPr/>
          <p:nvPr/>
        </p:nvGrpSpPr>
        <p:grpSpPr>
          <a:xfrm>
            <a:off x="6454200" y="3117746"/>
            <a:ext cx="372041" cy="384043"/>
            <a:chOff x="3424225" y="289000"/>
            <a:chExt cx="197275" cy="204050"/>
          </a:xfrm>
        </p:grpSpPr>
        <p:sp>
          <p:nvSpPr>
            <p:cNvPr id="1535" name="Google Shape;1535;p11"/>
            <p:cNvSpPr/>
            <p:nvPr/>
          </p:nvSpPr>
          <p:spPr>
            <a:xfrm>
              <a:off x="3424225" y="289000"/>
              <a:ext cx="197275" cy="204050"/>
            </a:xfrm>
            <a:custGeom>
              <a:rect b="b" l="l" r="r" t="t"/>
              <a:pathLst>
                <a:path extrusionOk="0" h="8162" w="7891">
                  <a:moveTo>
                    <a:pt x="970" y="2947"/>
                  </a:moveTo>
                  <a:lnTo>
                    <a:pt x="951" y="3160"/>
                  </a:lnTo>
                  <a:lnTo>
                    <a:pt x="524" y="3160"/>
                  </a:lnTo>
                  <a:lnTo>
                    <a:pt x="524" y="3102"/>
                  </a:lnTo>
                  <a:lnTo>
                    <a:pt x="544" y="3044"/>
                  </a:lnTo>
                  <a:lnTo>
                    <a:pt x="582" y="2986"/>
                  </a:lnTo>
                  <a:lnTo>
                    <a:pt x="621" y="2947"/>
                  </a:lnTo>
                  <a:close/>
                  <a:moveTo>
                    <a:pt x="4420" y="2501"/>
                  </a:moveTo>
                  <a:lnTo>
                    <a:pt x="4556" y="2520"/>
                  </a:lnTo>
                  <a:lnTo>
                    <a:pt x="4672" y="2559"/>
                  </a:lnTo>
                  <a:lnTo>
                    <a:pt x="4789" y="2617"/>
                  </a:lnTo>
                  <a:lnTo>
                    <a:pt x="4905" y="2695"/>
                  </a:lnTo>
                  <a:lnTo>
                    <a:pt x="4983" y="2792"/>
                  </a:lnTo>
                  <a:lnTo>
                    <a:pt x="5060" y="2908"/>
                  </a:lnTo>
                  <a:lnTo>
                    <a:pt x="5118" y="3024"/>
                  </a:lnTo>
                  <a:lnTo>
                    <a:pt x="5138" y="3160"/>
                  </a:lnTo>
                  <a:lnTo>
                    <a:pt x="3684" y="3160"/>
                  </a:lnTo>
                  <a:lnTo>
                    <a:pt x="3723" y="3024"/>
                  </a:lnTo>
                  <a:lnTo>
                    <a:pt x="3761" y="2908"/>
                  </a:lnTo>
                  <a:lnTo>
                    <a:pt x="3839" y="2792"/>
                  </a:lnTo>
                  <a:lnTo>
                    <a:pt x="3916" y="2695"/>
                  </a:lnTo>
                  <a:lnTo>
                    <a:pt x="4033" y="2617"/>
                  </a:lnTo>
                  <a:lnTo>
                    <a:pt x="4149" y="2559"/>
                  </a:lnTo>
                  <a:lnTo>
                    <a:pt x="4265" y="2520"/>
                  </a:lnTo>
                  <a:lnTo>
                    <a:pt x="4420" y="2501"/>
                  </a:lnTo>
                  <a:close/>
                  <a:moveTo>
                    <a:pt x="4866" y="1028"/>
                  </a:moveTo>
                  <a:lnTo>
                    <a:pt x="6088" y="1861"/>
                  </a:lnTo>
                  <a:lnTo>
                    <a:pt x="6107" y="1881"/>
                  </a:lnTo>
                  <a:lnTo>
                    <a:pt x="6107" y="1900"/>
                  </a:lnTo>
                  <a:lnTo>
                    <a:pt x="6107" y="2055"/>
                  </a:lnTo>
                  <a:lnTo>
                    <a:pt x="6126" y="2191"/>
                  </a:lnTo>
                  <a:lnTo>
                    <a:pt x="6165" y="2327"/>
                  </a:lnTo>
                  <a:lnTo>
                    <a:pt x="6223" y="2443"/>
                  </a:lnTo>
                  <a:lnTo>
                    <a:pt x="6223" y="2462"/>
                  </a:lnTo>
                  <a:lnTo>
                    <a:pt x="6223" y="2501"/>
                  </a:lnTo>
                  <a:lnTo>
                    <a:pt x="5758" y="3160"/>
                  </a:lnTo>
                  <a:lnTo>
                    <a:pt x="5370" y="3160"/>
                  </a:lnTo>
                  <a:lnTo>
                    <a:pt x="5332" y="2986"/>
                  </a:lnTo>
                  <a:lnTo>
                    <a:pt x="5273" y="2811"/>
                  </a:lnTo>
                  <a:lnTo>
                    <a:pt x="5176" y="2656"/>
                  </a:lnTo>
                  <a:lnTo>
                    <a:pt x="5060" y="2520"/>
                  </a:lnTo>
                  <a:lnTo>
                    <a:pt x="4924" y="2424"/>
                  </a:lnTo>
                  <a:lnTo>
                    <a:pt x="4769" y="2346"/>
                  </a:lnTo>
                  <a:lnTo>
                    <a:pt x="4595" y="2288"/>
                  </a:lnTo>
                  <a:lnTo>
                    <a:pt x="4420" y="2268"/>
                  </a:lnTo>
                  <a:lnTo>
                    <a:pt x="4227" y="2288"/>
                  </a:lnTo>
                  <a:lnTo>
                    <a:pt x="4052" y="2346"/>
                  </a:lnTo>
                  <a:lnTo>
                    <a:pt x="3897" y="2424"/>
                  </a:lnTo>
                  <a:lnTo>
                    <a:pt x="3761" y="2520"/>
                  </a:lnTo>
                  <a:lnTo>
                    <a:pt x="3645" y="2656"/>
                  </a:lnTo>
                  <a:lnTo>
                    <a:pt x="3548" y="2811"/>
                  </a:lnTo>
                  <a:lnTo>
                    <a:pt x="3490" y="2986"/>
                  </a:lnTo>
                  <a:lnTo>
                    <a:pt x="3451" y="3160"/>
                  </a:lnTo>
                  <a:lnTo>
                    <a:pt x="2870" y="3160"/>
                  </a:lnTo>
                  <a:lnTo>
                    <a:pt x="4246" y="1144"/>
                  </a:lnTo>
                  <a:lnTo>
                    <a:pt x="4265" y="1125"/>
                  </a:lnTo>
                  <a:lnTo>
                    <a:pt x="4285" y="1125"/>
                  </a:lnTo>
                  <a:lnTo>
                    <a:pt x="4420" y="1144"/>
                  </a:lnTo>
                  <a:lnTo>
                    <a:pt x="4556" y="1125"/>
                  </a:lnTo>
                  <a:lnTo>
                    <a:pt x="4692" y="1086"/>
                  </a:lnTo>
                  <a:lnTo>
                    <a:pt x="4828" y="1028"/>
                  </a:lnTo>
                  <a:close/>
                  <a:moveTo>
                    <a:pt x="4517" y="233"/>
                  </a:moveTo>
                  <a:lnTo>
                    <a:pt x="4556" y="252"/>
                  </a:lnTo>
                  <a:lnTo>
                    <a:pt x="6921" y="1861"/>
                  </a:lnTo>
                  <a:lnTo>
                    <a:pt x="6960" y="1900"/>
                  </a:lnTo>
                  <a:lnTo>
                    <a:pt x="6979" y="1958"/>
                  </a:lnTo>
                  <a:lnTo>
                    <a:pt x="6979" y="2016"/>
                  </a:lnTo>
                  <a:lnTo>
                    <a:pt x="6960" y="2075"/>
                  </a:lnTo>
                  <a:lnTo>
                    <a:pt x="6223" y="3160"/>
                  </a:lnTo>
                  <a:lnTo>
                    <a:pt x="6049" y="3160"/>
                  </a:lnTo>
                  <a:lnTo>
                    <a:pt x="6417" y="2617"/>
                  </a:lnTo>
                  <a:lnTo>
                    <a:pt x="6436" y="2559"/>
                  </a:lnTo>
                  <a:lnTo>
                    <a:pt x="6456" y="2482"/>
                  </a:lnTo>
                  <a:lnTo>
                    <a:pt x="6456" y="2404"/>
                  </a:lnTo>
                  <a:lnTo>
                    <a:pt x="6417" y="2327"/>
                  </a:lnTo>
                  <a:lnTo>
                    <a:pt x="6378" y="2249"/>
                  </a:lnTo>
                  <a:lnTo>
                    <a:pt x="6359" y="2133"/>
                  </a:lnTo>
                  <a:lnTo>
                    <a:pt x="6340" y="2036"/>
                  </a:lnTo>
                  <a:lnTo>
                    <a:pt x="6340" y="1939"/>
                  </a:lnTo>
                  <a:lnTo>
                    <a:pt x="6340" y="1861"/>
                  </a:lnTo>
                  <a:lnTo>
                    <a:pt x="6320" y="1784"/>
                  </a:lnTo>
                  <a:lnTo>
                    <a:pt x="6281" y="1726"/>
                  </a:lnTo>
                  <a:lnTo>
                    <a:pt x="6223" y="1668"/>
                  </a:lnTo>
                  <a:lnTo>
                    <a:pt x="5002" y="834"/>
                  </a:lnTo>
                  <a:lnTo>
                    <a:pt x="4924" y="795"/>
                  </a:lnTo>
                  <a:lnTo>
                    <a:pt x="4789" y="795"/>
                  </a:lnTo>
                  <a:lnTo>
                    <a:pt x="4711" y="834"/>
                  </a:lnTo>
                  <a:lnTo>
                    <a:pt x="4614" y="873"/>
                  </a:lnTo>
                  <a:lnTo>
                    <a:pt x="4517" y="892"/>
                  </a:lnTo>
                  <a:lnTo>
                    <a:pt x="4420" y="911"/>
                  </a:lnTo>
                  <a:lnTo>
                    <a:pt x="4304" y="892"/>
                  </a:lnTo>
                  <a:lnTo>
                    <a:pt x="4227" y="892"/>
                  </a:lnTo>
                  <a:lnTo>
                    <a:pt x="4168" y="911"/>
                  </a:lnTo>
                  <a:lnTo>
                    <a:pt x="4091" y="950"/>
                  </a:lnTo>
                  <a:lnTo>
                    <a:pt x="4052" y="1008"/>
                  </a:lnTo>
                  <a:lnTo>
                    <a:pt x="2579" y="3160"/>
                  </a:lnTo>
                  <a:lnTo>
                    <a:pt x="2404" y="3160"/>
                  </a:lnTo>
                  <a:lnTo>
                    <a:pt x="4362" y="291"/>
                  </a:lnTo>
                  <a:lnTo>
                    <a:pt x="4401" y="252"/>
                  </a:lnTo>
                  <a:lnTo>
                    <a:pt x="4459" y="233"/>
                  </a:lnTo>
                  <a:close/>
                  <a:moveTo>
                    <a:pt x="6960" y="2947"/>
                  </a:moveTo>
                  <a:lnTo>
                    <a:pt x="7018" y="2986"/>
                  </a:lnTo>
                  <a:lnTo>
                    <a:pt x="7057" y="3044"/>
                  </a:lnTo>
                  <a:lnTo>
                    <a:pt x="7057" y="3102"/>
                  </a:lnTo>
                  <a:lnTo>
                    <a:pt x="7057" y="3160"/>
                  </a:lnTo>
                  <a:lnTo>
                    <a:pt x="6495" y="3160"/>
                  </a:lnTo>
                  <a:lnTo>
                    <a:pt x="6650" y="2947"/>
                  </a:lnTo>
                  <a:close/>
                  <a:moveTo>
                    <a:pt x="7057" y="3393"/>
                  </a:moveTo>
                  <a:lnTo>
                    <a:pt x="7115" y="3412"/>
                  </a:lnTo>
                  <a:lnTo>
                    <a:pt x="7192" y="3470"/>
                  </a:lnTo>
                  <a:lnTo>
                    <a:pt x="7251" y="3567"/>
                  </a:lnTo>
                  <a:lnTo>
                    <a:pt x="7270" y="3625"/>
                  </a:lnTo>
                  <a:lnTo>
                    <a:pt x="7289" y="3684"/>
                  </a:lnTo>
                  <a:lnTo>
                    <a:pt x="7289" y="3994"/>
                  </a:lnTo>
                  <a:lnTo>
                    <a:pt x="233" y="3994"/>
                  </a:lnTo>
                  <a:lnTo>
                    <a:pt x="233" y="3684"/>
                  </a:lnTo>
                  <a:lnTo>
                    <a:pt x="233" y="3625"/>
                  </a:lnTo>
                  <a:lnTo>
                    <a:pt x="253" y="3567"/>
                  </a:lnTo>
                  <a:lnTo>
                    <a:pt x="311" y="3470"/>
                  </a:lnTo>
                  <a:lnTo>
                    <a:pt x="408" y="3412"/>
                  </a:lnTo>
                  <a:lnTo>
                    <a:pt x="447" y="3393"/>
                  </a:lnTo>
                  <a:close/>
                  <a:moveTo>
                    <a:pt x="7638" y="5002"/>
                  </a:moveTo>
                  <a:lnTo>
                    <a:pt x="7658" y="5021"/>
                  </a:lnTo>
                  <a:lnTo>
                    <a:pt x="7658" y="5040"/>
                  </a:lnTo>
                  <a:lnTo>
                    <a:pt x="7658" y="6281"/>
                  </a:lnTo>
                  <a:lnTo>
                    <a:pt x="7658" y="6300"/>
                  </a:lnTo>
                  <a:lnTo>
                    <a:pt x="6088" y="6300"/>
                  </a:lnTo>
                  <a:lnTo>
                    <a:pt x="5991" y="6281"/>
                  </a:lnTo>
                  <a:lnTo>
                    <a:pt x="5913" y="6242"/>
                  </a:lnTo>
                  <a:lnTo>
                    <a:pt x="5836" y="6204"/>
                  </a:lnTo>
                  <a:lnTo>
                    <a:pt x="5700" y="6107"/>
                  </a:lnTo>
                  <a:lnTo>
                    <a:pt x="5603" y="5971"/>
                  </a:lnTo>
                  <a:lnTo>
                    <a:pt x="5584" y="5932"/>
                  </a:lnTo>
                  <a:lnTo>
                    <a:pt x="5564" y="5874"/>
                  </a:lnTo>
                  <a:lnTo>
                    <a:pt x="5545" y="5777"/>
                  </a:lnTo>
                  <a:lnTo>
                    <a:pt x="5525" y="5661"/>
                  </a:lnTo>
                  <a:lnTo>
                    <a:pt x="5545" y="5544"/>
                  </a:lnTo>
                  <a:lnTo>
                    <a:pt x="5564" y="5428"/>
                  </a:lnTo>
                  <a:lnTo>
                    <a:pt x="5584" y="5370"/>
                  </a:lnTo>
                  <a:lnTo>
                    <a:pt x="5603" y="5351"/>
                  </a:lnTo>
                  <a:lnTo>
                    <a:pt x="5700" y="5215"/>
                  </a:lnTo>
                  <a:lnTo>
                    <a:pt x="5836" y="5099"/>
                  </a:lnTo>
                  <a:lnTo>
                    <a:pt x="5913" y="5060"/>
                  </a:lnTo>
                  <a:lnTo>
                    <a:pt x="5991" y="5040"/>
                  </a:lnTo>
                  <a:lnTo>
                    <a:pt x="6088" y="5021"/>
                  </a:lnTo>
                  <a:lnTo>
                    <a:pt x="6184" y="5002"/>
                  </a:lnTo>
                  <a:close/>
                  <a:moveTo>
                    <a:pt x="7289" y="4226"/>
                  </a:moveTo>
                  <a:lnTo>
                    <a:pt x="7289" y="4769"/>
                  </a:lnTo>
                  <a:lnTo>
                    <a:pt x="6184" y="4769"/>
                  </a:lnTo>
                  <a:lnTo>
                    <a:pt x="6049" y="4788"/>
                  </a:lnTo>
                  <a:lnTo>
                    <a:pt x="5932" y="4808"/>
                  </a:lnTo>
                  <a:lnTo>
                    <a:pt x="5816" y="4847"/>
                  </a:lnTo>
                  <a:lnTo>
                    <a:pt x="5700" y="4905"/>
                  </a:lnTo>
                  <a:lnTo>
                    <a:pt x="5603" y="4982"/>
                  </a:lnTo>
                  <a:lnTo>
                    <a:pt x="5525" y="5079"/>
                  </a:lnTo>
                  <a:lnTo>
                    <a:pt x="5448" y="5157"/>
                  </a:lnTo>
                  <a:lnTo>
                    <a:pt x="5390" y="5273"/>
                  </a:lnTo>
                  <a:lnTo>
                    <a:pt x="5370" y="5273"/>
                  </a:lnTo>
                  <a:lnTo>
                    <a:pt x="5332" y="5389"/>
                  </a:lnTo>
                  <a:lnTo>
                    <a:pt x="5312" y="5525"/>
                  </a:lnTo>
                  <a:lnTo>
                    <a:pt x="5293" y="5661"/>
                  </a:lnTo>
                  <a:lnTo>
                    <a:pt x="5312" y="5835"/>
                  </a:lnTo>
                  <a:lnTo>
                    <a:pt x="5370" y="5990"/>
                  </a:lnTo>
                  <a:lnTo>
                    <a:pt x="5448" y="6145"/>
                  </a:lnTo>
                  <a:lnTo>
                    <a:pt x="5545" y="6281"/>
                  </a:lnTo>
                  <a:lnTo>
                    <a:pt x="5680" y="6378"/>
                  </a:lnTo>
                  <a:lnTo>
                    <a:pt x="5836" y="6475"/>
                  </a:lnTo>
                  <a:lnTo>
                    <a:pt x="5991" y="6514"/>
                  </a:lnTo>
                  <a:lnTo>
                    <a:pt x="6184" y="6533"/>
                  </a:lnTo>
                  <a:lnTo>
                    <a:pt x="7289" y="6533"/>
                  </a:lnTo>
                  <a:lnTo>
                    <a:pt x="7289" y="7076"/>
                  </a:lnTo>
                  <a:lnTo>
                    <a:pt x="1590" y="7076"/>
                  </a:lnTo>
                  <a:lnTo>
                    <a:pt x="1552" y="7095"/>
                  </a:lnTo>
                  <a:lnTo>
                    <a:pt x="1513" y="7115"/>
                  </a:lnTo>
                  <a:lnTo>
                    <a:pt x="1493" y="7153"/>
                  </a:lnTo>
                  <a:lnTo>
                    <a:pt x="1474" y="7192"/>
                  </a:lnTo>
                  <a:lnTo>
                    <a:pt x="1493" y="7250"/>
                  </a:lnTo>
                  <a:lnTo>
                    <a:pt x="1513" y="7289"/>
                  </a:lnTo>
                  <a:lnTo>
                    <a:pt x="1552" y="7308"/>
                  </a:lnTo>
                  <a:lnTo>
                    <a:pt x="7289" y="7308"/>
                  </a:lnTo>
                  <a:lnTo>
                    <a:pt x="7289" y="7638"/>
                  </a:lnTo>
                  <a:lnTo>
                    <a:pt x="7270" y="7696"/>
                  </a:lnTo>
                  <a:lnTo>
                    <a:pt x="7251" y="7754"/>
                  </a:lnTo>
                  <a:lnTo>
                    <a:pt x="7192" y="7832"/>
                  </a:lnTo>
                  <a:lnTo>
                    <a:pt x="7115" y="7890"/>
                  </a:lnTo>
                  <a:lnTo>
                    <a:pt x="7057" y="7909"/>
                  </a:lnTo>
                  <a:lnTo>
                    <a:pt x="6999" y="7929"/>
                  </a:lnTo>
                  <a:lnTo>
                    <a:pt x="505" y="7929"/>
                  </a:lnTo>
                  <a:lnTo>
                    <a:pt x="447" y="7909"/>
                  </a:lnTo>
                  <a:lnTo>
                    <a:pt x="408" y="7890"/>
                  </a:lnTo>
                  <a:lnTo>
                    <a:pt x="311" y="7832"/>
                  </a:lnTo>
                  <a:lnTo>
                    <a:pt x="253" y="7754"/>
                  </a:lnTo>
                  <a:lnTo>
                    <a:pt x="233" y="7696"/>
                  </a:lnTo>
                  <a:lnTo>
                    <a:pt x="233" y="7638"/>
                  </a:lnTo>
                  <a:lnTo>
                    <a:pt x="233" y="7308"/>
                  </a:lnTo>
                  <a:lnTo>
                    <a:pt x="892" y="7308"/>
                  </a:lnTo>
                  <a:lnTo>
                    <a:pt x="931" y="7289"/>
                  </a:lnTo>
                  <a:lnTo>
                    <a:pt x="970" y="7250"/>
                  </a:lnTo>
                  <a:lnTo>
                    <a:pt x="970" y="7192"/>
                  </a:lnTo>
                  <a:lnTo>
                    <a:pt x="970" y="7153"/>
                  </a:lnTo>
                  <a:lnTo>
                    <a:pt x="931" y="7115"/>
                  </a:lnTo>
                  <a:lnTo>
                    <a:pt x="892" y="7095"/>
                  </a:lnTo>
                  <a:lnTo>
                    <a:pt x="854" y="7076"/>
                  </a:lnTo>
                  <a:lnTo>
                    <a:pt x="233" y="7076"/>
                  </a:lnTo>
                  <a:lnTo>
                    <a:pt x="233" y="4226"/>
                  </a:lnTo>
                  <a:close/>
                  <a:moveTo>
                    <a:pt x="4401" y="0"/>
                  </a:moveTo>
                  <a:lnTo>
                    <a:pt x="4343" y="20"/>
                  </a:lnTo>
                  <a:lnTo>
                    <a:pt x="4265" y="59"/>
                  </a:lnTo>
                  <a:lnTo>
                    <a:pt x="4207" y="97"/>
                  </a:lnTo>
                  <a:lnTo>
                    <a:pt x="4168" y="155"/>
                  </a:lnTo>
                  <a:lnTo>
                    <a:pt x="2133" y="3160"/>
                  </a:lnTo>
                  <a:lnTo>
                    <a:pt x="1552" y="3160"/>
                  </a:lnTo>
                  <a:lnTo>
                    <a:pt x="1687" y="1764"/>
                  </a:lnTo>
                  <a:lnTo>
                    <a:pt x="1707" y="1745"/>
                  </a:lnTo>
                  <a:lnTo>
                    <a:pt x="1726" y="1745"/>
                  </a:lnTo>
                  <a:lnTo>
                    <a:pt x="1842" y="1668"/>
                  </a:lnTo>
                  <a:lnTo>
                    <a:pt x="1959" y="1590"/>
                  </a:lnTo>
                  <a:lnTo>
                    <a:pt x="2075" y="1493"/>
                  </a:lnTo>
                  <a:lnTo>
                    <a:pt x="2152" y="1396"/>
                  </a:lnTo>
                  <a:lnTo>
                    <a:pt x="2172" y="1377"/>
                  </a:lnTo>
                  <a:lnTo>
                    <a:pt x="2191" y="1377"/>
                  </a:lnTo>
                  <a:lnTo>
                    <a:pt x="3083" y="1454"/>
                  </a:lnTo>
                  <a:lnTo>
                    <a:pt x="3122" y="1454"/>
                  </a:lnTo>
                  <a:lnTo>
                    <a:pt x="3160" y="1435"/>
                  </a:lnTo>
                  <a:lnTo>
                    <a:pt x="3199" y="1396"/>
                  </a:lnTo>
                  <a:lnTo>
                    <a:pt x="3219" y="1357"/>
                  </a:lnTo>
                  <a:lnTo>
                    <a:pt x="3199" y="1299"/>
                  </a:lnTo>
                  <a:lnTo>
                    <a:pt x="3180" y="1260"/>
                  </a:lnTo>
                  <a:lnTo>
                    <a:pt x="3141" y="1241"/>
                  </a:lnTo>
                  <a:lnTo>
                    <a:pt x="3102" y="1222"/>
                  </a:lnTo>
                  <a:lnTo>
                    <a:pt x="2211" y="1144"/>
                  </a:lnTo>
                  <a:lnTo>
                    <a:pt x="2133" y="1144"/>
                  </a:lnTo>
                  <a:lnTo>
                    <a:pt x="2075" y="1163"/>
                  </a:lnTo>
                  <a:lnTo>
                    <a:pt x="1997" y="1202"/>
                  </a:lnTo>
                  <a:lnTo>
                    <a:pt x="1959" y="1260"/>
                  </a:lnTo>
                  <a:lnTo>
                    <a:pt x="1900" y="1338"/>
                  </a:lnTo>
                  <a:lnTo>
                    <a:pt x="1823" y="1416"/>
                  </a:lnTo>
                  <a:lnTo>
                    <a:pt x="1726" y="1474"/>
                  </a:lnTo>
                  <a:lnTo>
                    <a:pt x="1648" y="1512"/>
                  </a:lnTo>
                  <a:lnTo>
                    <a:pt x="1571" y="1551"/>
                  </a:lnTo>
                  <a:lnTo>
                    <a:pt x="1513" y="1609"/>
                  </a:lnTo>
                  <a:lnTo>
                    <a:pt x="1474" y="1668"/>
                  </a:lnTo>
                  <a:lnTo>
                    <a:pt x="1474" y="1745"/>
                  </a:lnTo>
                  <a:lnTo>
                    <a:pt x="1319" y="3160"/>
                  </a:lnTo>
                  <a:lnTo>
                    <a:pt x="1183" y="3160"/>
                  </a:lnTo>
                  <a:lnTo>
                    <a:pt x="1396" y="970"/>
                  </a:lnTo>
                  <a:lnTo>
                    <a:pt x="1416" y="911"/>
                  </a:lnTo>
                  <a:lnTo>
                    <a:pt x="1455" y="873"/>
                  </a:lnTo>
                  <a:lnTo>
                    <a:pt x="1493" y="834"/>
                  </a:lnTo>
                  <a:lnTo>
                    <a:pt x="1552" y="834"/>
                  </a:lnTo>
                  <a:lnTo>
                    <a:pt x="3354" y="1008"/>
                  </a:lnTo>
                  <a:lnTo>
                    <a:pt x="3393" y="1008"/>
                  </a:lnTo>
                  <a:lnTo>
                    <a:pt x="3432" y="989"/>
                  </a:lnTo>
                  <a:lnTo>
                    <a:pt x="3471" y="950"/>
                  </a:lnTo>
                  <a:lnTo>
                    <a:pt x="3471" y="911"/>
                  </a:lnTo>
                  <a:lnTo>
                    <a:pt x="3471" y="853"/>
                  </a:lnTo>
                  <a:lnTo>
                    <a:pt x="3451" y="815"/>
                  </a:lnTo>
                  <a:lnTo>
                    <a:pt x="3412" y="795"/>
                  </a:lnTo>
                  <a:lnTo>
                    <a:pt x="3374" y="776"/>
                  </a:lnTo>
                  <a:lnTo>
                    <a:pt x="1571" y="601"/>
                  </a:lnTo>
                  <a:lnTo>
                    <a:pt x="1493" y="601"/>
                  </a:lnTo>
                  <a:lnTo>
                    <a:pt x="1416" y="621"/>
                  </a:lnTo>
                  <a:lnTo>
                    <a:pt x="1358" y="640"/>
                  </a:lnTo>
                  <a:lnTo>
                    <a:pt x="1300" y="679"/>
                  </a:lnTo>
                  <a:lnTo>
                    <a:pt x="1241" y="737"/>
                  </a:lnTo>
                  <a:lnTo>
                    <a:pt x="1203" y="795"/>
                  </a:lnTo>
                  <a:lnTo>
                    <a:pt x="1183" y="873"/>
                  </a:lnTo>
                  <a:lnTo>
                    <a:pt x="1164" y="950"/>
                  </a:lnTo>
                  <a:lnTo>
                    <a:pt x="989" y="2714"/>
                  </a:lnTo>
                  <a:lnTo>
                    <a:pt x="602" y="2714"/>
                  </a:lnTo>
                  <a:lnTo>
                    <a:pt x="544" y="2734"/>
                  </a:lnTo>
                  <a:lnTo>
                    <a:pt x="466" y="2772"/>
                  </a:lnTo>
                  <a:lnTo>
                    <a:pt x="408" y="2831"/>
                  </a:lnTo>
                  <a:lnTo>
                    <a:pt x="369" y="2889"/>
                  </a:lnTo>
                  <a:lnTo>
                    <a:pt x="330" y="2947"/>
                  </a:lnTo>
                  <a:lnTo>
                    <a:pt x="311" y="3024"/>
                  </a:lnTo>
                  <a:lnTo>
                    <a:pt x="292" y="3102"/>
                  </a:lnTo>
                  <a:lnTo>
                    <a:pt x="292" y="3199"/>
                  </a:lnTo>
                  <a:lnTo>
                    <a:pt x="175" y="3276"/>
                  </a:lnTo>
                  <a:lnTo>
                    <a:pt x="78" y="3393"/>
                  </a:lnTo>
                  <a:lnTo>
                    <a:pt x="20" y="3528"/>
                  </a:lnTo>
                  <a:lnTo>
                    <a:pt x="1" y="3684"/>
                  </a:lnTo>
                  <a:lnTo>
                    <a:pt x="1" y="7638"/>
                  </a:lnTo>
                  <a:lnTo>
                    <a:pt x="1" y="7735"/>
                  </a:lnTo>
                  <a:lnTo>
                    <a:pt x="40" y="7832"/>
                  </a:lnTo>
                  <a:lnTo>
                    <a:pt x="78" y="7929"/>
                  </a:lnTo>
                  <a:lnTo>
                    <a:pt x="156" y="8006"/>
                  </a:lnTo>
                  <a:lnTo>
                    <a:pt x="214" y="8064"/>
                  </a:lnTo>
                  <a:lnTo>
                    <a:pt x="311" y="8123"/>
                  </a:lnTo>
                  <a:lnTo>
                    <a:pt x="408" y="8142"/>
                  </a:lnTo>
                  <a:lnTo>
                    <a:pt x="505" y="8161"/>
                  </a:lnTo>
                  <a:lnTo>
                    <a:pt x="6999" y="8161"/>
                  </a:lnTo>
                  <a:lnTo>
                    <a:pt x="7096" y="8142"/>
                  </a:lnTo>
                  <a:lnTo>
                    <a:pt x="7192" y="8123"/>
                  </a:lnTo>
                  <a:lnTo>
                    <a:pt x="7289" y="8064"/>
                  </a:lnTo>
                  <a:lnTo>
                    <a:pt x="7367" y="8006"/>
                  </a:lnTo>
                  <a:lnTo>
                    <a:pt x="7425" y="7929"/>
                  </a:lnTo>
                  <a:lnTo>
                    <a:pt x="7464" y="7832"/>
                  </a:lnTo>
                  <a:lnTo>
                    <a:pt x="7503" y="7735"/>
                  </a:lnTo>
                  <a:lnTo>
                    <a:pt x="7522" y="7638"/>
                  </a:lnTo>
                  <a:lnTo>
                    <a:pt x="7522" y="6533"/>
                  </a:lnTo>
                  <a:lnTo>
                    <a:pt x="7638" y="6533"/>
                  </a:lnTo>
                  <a:lnTo>
                    <a:pt x="7735" y="6514"/>
                  </a:lnTo>
                  <a:lnTo>
                    <a:pt x="7813" y="6456"/>
                  </a:lnTo>
                  <a:lnTo>
                    <a:pt x="7871" y="6378"/>
                  </a:lnTo>
                  <a:lnTo>
                    <a:pt x="7890" y="6281"/>
                  </a:lnTo>
                  <a:lnTo>
                    <a:pt x="7890" y="5040"/>
                  </a:lnTo>
                  <a:lnTo>
                    <a:pt x="7871" y="4944"/>
                  </a:lnTo>
                  <a:lnTo>
                    <a:pt x="7813" y="4847"/>
                  </a:lnTo>
                  <a:lnTo>
                    <a:pt x="7735" y="4788"/>
                  </a:lnTo>
                  <a:lnTo>
                    <a:pt x="7638" y="4769"/>
                  </a:lnTo>
                  <a:lnTo>
                    <a:pt x="7522" y="4769"/>
                  </a:lnTo>
                  <a:lnTo>
                    <a:pt x="7522" y="3684"/>
                  </a:lnTo>
                  <a:lnTo>
                    <a:pt x="7503" y="3548"/>
                  </a:lnTo>
                  <a:lnTo>
                    <a:pt x="7444" y="3432"/>
                  </a:lnTo>
                  <a:lnTo>
                    <a:pt x="7386" y="3335"/>
                  </a:lnTo>
                  <a:lnTo>
                    <a:pt x="7289" y="3257"/>
                  </a:lnTo>
                  <a:lnTo>
                    <a:pt x="7289" y="3102"/>
                  </a:lnTo>
                  <a:lnTo>
                    <a:pt x="7289" y="3024"/>
                  </a:lnTo>
                  <a:lnTo>
                    <a:pt x="7270" y="2947"/>
                  </a:lnTo>
                  <a:lnTo>
                    <a:pt x="7231" y="2889"/>
                  </a:lnTo>
                  <a:lnTo>
                    <a:pt x="7173" y="2831"/>
                  </a:lnTo>
                  <a:lnTo>
                    <a:pt x="7115" y="2772"/>
                  </a:lnTo>
                  <a:lnTo>
                    <a:pt x="7057" y="2734"/>
                  </a:lnTo>
                  <a:lnTo>
                    <a:pt x="6979" y="2714"/>
                  </a:lnTo>
                  <a:lnTo>
                    <a:pt x="6805" y="2714"/>
                  </a:lnTo>
                  <a:lnTo>
                    <a:pt x="7154" y="2191"/>
                  </a:lnTo>
                  <a:lnTo>
                    <a:pt x="7192" y="2133"/>
                  </a:lnTo>
                  <a:lnTo>
                    <a:pt x="7212" y="2055"/>
                  </a:lnTo>
                  <a:lnTo>
                    <a:pt x="7231" y="1997"/>
                  </a:lnTo>
                  <a:lnTo>
                    <a:pt x="7212" y="1920"/>
                  </a:lnTo>
                  <a:lnTo>
                    <a:pt x="7192" y="1842"/>
                  </a:lnTo>
                  <a:lnTo>
                    <a:pt x="7154" y="1784"/>
                  </a:lnTo>
                  <a:lnTo>
                    <a:pt x="7115" y="1726"/>
                  </a:lnTo>
                  <a:lnTo>
                    <a:pt x="7057" y="1668"/>
                  </a:lnTo>
                  <a:lnTo>
                    <a:pt x="4692" y="59"/>
                  </a:lnTo>
                  <a:lnTo>
                    <a:pt x="4634" y="20"/>
                  </a:lnTo>
                  <a:lnTo>
                    <a:pt x="4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1"/>
            <p:cNvSpPr/>
            <p:nvPr/>
          </p:nvSpPr>
          <p:spPr>
            <a:xfrm>
              <a:off x="3567675" y="418400"/>
              <a:ext cx="23300" cy="23775"/>
            </a:xfrm>
            <a:custGeom>
              <a:rect b="b" l="l" r="r" t="t"/>
              <a:pathLst>
                <a:path extrusionOk="0" h="951" w="932">
                  <a:moveTo>
                    <a:pt x="466" y="233"/>
                  </a:moveTo>
                  <a:lnTo>
                    <a:pt x="563" y="252"/>
                  </a:lnTo>
                  <a:lnTo>
                    <a:pt x="640" y="310"/>
                  </a:lnTo>
                  <a:lnTo>
                    <a:pt x="679" y="388"/>
                  </a:lnTo>
                  <a:lnTo>
                    <a:pt x="698" y="485"/>
                  </a:lnTo>
                  <a:lnTo>
                    <a:pt x="679" y="582"/>
                  </a:lnTo>
                  <a:lnTo>
                    <a:pt x="640" y="659"/>
                  </a:lnTo>
                  <a:lnTo>
                    <a:pt x="563" y="698"/>
                  </a:lnTo>
                  <a:lnTo>
                    <a:pt x="466" y="717"/>
                  </a:lnTo>
                  <a:lnTo>
                    <a:pt x="369" y="698"/>
                  </a:lnTo>
                  <a:lnTo>
                    <a:pt x="291" y="659"/>
                  </a:lnTo>
                  <a:lnTo>
                    <a:pt x="253" y="582"/>
                  </a:lnTo>
                  <a:lnTo>
                    <a:pt x="233" y="485"/>
                  </a:lnTo>
                  <a:lnTo>
                    <a:pt x="253" y="388"/>
                  </a:lnTo>
                  <a:lnTo>
                    <a:pt x="291" y="310"/>
                  </a:lnTo>
                  <a:lnTo>
                    <a:pt x="369" y="252"/>
                  </a:lnTo>
                  <a:lnTo>
                    <a:pt x="466" y="233"/>
                  </a:lnTo>
                  <a:close/>
                  <a:moveTo>
                    <a:pt x="466" y="0"/>
                  </a:moveTo>
                  <a:lnTo>
                    <a:pt x="369" y="20"/>
                  </a:lnTo>
                  <a:lnTo>
                    <a:pt x="272" y="39"/>
                  </a:lnTo>
                  <a:lnTo>
                    <a:pt x="194" y="97"/>
                  </a:lnTo>
                  <a:lnTo>
                    <a:pt x="136" y="155"/>
                  </a:lnTo>
                  <a:lnTo>
                    <a:pt x="78" y="213"/>
                  </a:lnTo>
                  <a:lnTo>
                    <a:pt x="39" y="291"/>
                  </a:lnTo>
                  <a:lnTo>
                    <a:pt x="1" y="388"/>
                  </a:lnTo>
                  <a:lnTo>
                    <a:pt x="1" y="485"/>
                  </a:lnTo>
                  <a:lnTo>
                    <a:pt x="1" y="582"/>
                  </a:lnTo>
                  <a:lnTo>
                    <a:pt x="39" y="659"/>
                  </a:lnTo>
                  <a:lnTo>
                    <a:pt x="78" y="737"/>
                  </a:lnTo>
                  <a:lnTo>
                    <a:pt x="136" y="814"/>
                  </a:lnTo>
                  <a:lnTo>
                    <a:pt x="194" y="872"/>
                  </a:lnTo>
                  <a:lnTo>
                    <a:pt x="272" y="911"/>
                  </a:lnTo>
                  <a:lnTo>
                    <a:pt x="369" y="950"/>
                  </a:lnTo>
                  <a:lnTo>
                    <a:pt x="563" y="950"/>
                  </a:lnTo>
                  <a:lnTo>
                    <a:pt x="640" y="911"/>
                  </a:lnTo>
                  <a:lnTo>
                    <a:pt x="737" y="872"/>
                  </a:lnTo>
                  <a:lnTo>
                    <a:pt x="795" y="814"/>
                  </a:lnTo>
                  <a:lnTo>
                    <a:pt x="854" y="737"/>
                  </a:lnTo>
                  <a:lnTo>
                    <a:pt x="892" y="659"/>
                  </a:lnTo>
                  <a:lnTo>
                    <a:pt x="931" y="582"/>
                  </a:lnTo>
                  <a:lnTo>
                    <a:pt x="931" y="485"/>
                  </a:lnTo>
                  <a:lnTo>
                    <a:pt x="931" y="388"/>
                  </a:lnTo>
                  <a:lnTo>
                    <a:pt x="892" y="291"/>
                  </a:lnTo>
                  <a:lnTo>
                    <a:pt x="854" y="213"/>
                  </a:lnTo>
                  <a:lnTo>
                    <a:pt x="795" y="155"/>
                  </a:lnTo>
                  <a:lnTo>
                    <a:pt x="737" y="97"/>
                  </a:lnTo>
                  <a:lnTo>
                    <a:pt x="640" y="39"/>
                  </a:lnTo>
                  <a:lnTo>
                    <a:pt x="563" y="20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7" name="Google Shape;1537;p11"/>
          <p:cNvGrpSpPr/>
          <p:nvPr/>
        </p:nvGrpSpPr>
        <p:grpSpPr>
          <a:xfrm>
            <a:off x="7802560" y="3172605"/>
            <a:ext cx="438912" cy="274323"/>
            <a:chOff x="4039200" y="238125"/>
            <a:chExt cx="204050" cy="129900"/>
          </a:xfrm>
        </p:grpSpPr>
        <p:sp>
          <p:nvSpPr>
            <p:cNvPr id="1538" name="Google Shape;1538;p11"/>
            <p:cNvSpPr/>
            <p:nvPr/>
          </p:nvSpPr>
          <p:spPr>
            <a:xfrm>
              <a:off x="4056650" y="307425"/>
              <a:ext cx="54300" cy="5825"/>
            </a:xfrm>
            <a:custGeom>
              <a:rect b="b" l="l" r="r" t="t"/>
              <a:pathLst>
                <a:path extrusionOk="0" h="233" w="2172">
                  <a:moveTo>
                    <a:pt x="78" y="0"/>
                  </a:moveTo>
                  <a:lnTo>
                    <a:pt x="40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20" y="155"/>
                  </a:lnTo>
                  <a:lnTo>
                    <a:pt x="40" y="194"/>
                  </a:lnTo>
                  <a:lnTo>
                    <a:pt x="78" y="213"/>
                  </a:lnTo>
                  <a:lnTo>
                    <a:pt x="117" y="233"/>
                  </a:lnTo>
                  <a:lnTo>
                    <a:pt x="2056" y="233"/>
                  </a:lnTo>
                  <a:lnTo>
                    <a:pt x="2114" y="213"/>
                  </a:lnTo>
                  <a:lnTo>
                    <a:pt x="2153" y="194"/>
                  </a:lnTo>
                  <a:lnTo>
                    <a:pt x="2172" y="155"/>
                  </a:lnTo>
                  <a:lnTo>
                    <a:pt x="2172" y="116"/>
                  </a:lnTo>
                  <a:lnTo>
                    <a:pt x="2172" y="78"/>
                  </a:lnTo>
                  <a:lnTo>
                    <a:pt x="2153" y="39"/>
                  </a:lnTo>
                  <a:lnTo>
                    <a:pt x="2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1"/>
            <p:cNvSpPr/>
            <p:nvPr/>
          </p:nvSpPr>
          <p:spPr>
            <a:xfrm>
              <a:off x="4039200" y="238125"/>
              <a:ext cx="204050" cy="129900"/>
            </a:xfrm>
            <a:custGeom>
              <a:rect b="b" l="l" r="r" t="t"/>
              <a:pathLst>
                <a:path extrusionOk="0" h="5196" w="8162">
                  <a:moveTo>
                    <a:pt x="7328" y="911"/>
                  </a:moveTo>
                  <a:lnTo>
                    <a:pt x="7328" y="1628"/>
                  </a:lnTo>
                  <a:lnTo>
                    <a:pt x="234" y="1628"/>
                  </a:lnTo>
                  <a:lnTo>
                    <a:pt x="234" y="911"/>
                  </a:lnTo>
                  <a:close/>
                  <a:moveTo>
                    <a:pt x="7328" y="1861"/>
                  </a:moveTo>
                  <a:lnTo>
                    <a:pt x="7328" y="2598"/>
                  </a:lnTo>
                  <a:lnTo>
                    <a:pt x="7212" y="2539"/>
                  </a:lnTo>
                  <a:lnTo>
                    <a:pt x="7076" y="2501"/>
                  </a:lnTo>
                  <a:lnTo>
                    <a:pt x="6941" y="2481"/>
                  </a:lnTo>
                  <a:lnTo>
                    <a:pt x="6669" y="2481"/>
                  </a:lnTo>
                  <a:lnTo>
                    <a:pt x="6534" y="2501"/>
                  </a:lnTo>
                  <a:lnTo>
                    <a:pt x="6398" y="2539"/>
                  </a:lnTo>
                  <a:lnTo>
                    <a:pt x="6282" y="2578"/>
                  </a:lnTo>
                  <a:lnTo>
                    <a:pt x="6165" y="2636"/>
                  </a:lnTo>
                  <a:lnTo>
                    <a:pt x="6049" y="2714"/>
                  </a:lnTo>
                  <a:lnTo>
                    <a:pt x="5933" y="2791"/>
                  </a:lnTo>
                  <a:lnTo>
                    <a:pt x="5836" y="2869"/>
                  </a:lnTo>
                  <a:lnTo>
                    <a:pt x="5739" y="2985"/>
                  </a:lnTo>
                  <a:lnTo>
                    <a:pt x="5661" y="3082"/>
                  </a:lnTo>
                  <a:lnTo>
                    <a:pt x="5603" y="3198"/>
                  </a:lnTo>
                  <a:lnTo>
                    <a:pt x="5545" y="3315"/>
                  </a:lnTo>
                  <a:lnTo>
                    <a:pt x="5506" y="3451"/>
                  </a:lnTo>
                  <a:lnTo>
                    <a:pt x="5467" y="3567"/>
                  </a:lnTo>
                  <a:lnTo>
                    <a:pt x="5448" y="3703"/>
                  </a:lnTo>
                  <a:lnTo>
                    <a:pt x="5448" y="3838"/>
                  </a:lnTo>
                  <a:lnTo>
                    <a:pt x="5448" y="4013"/>
                  </a:lnTo>
                  <a:lnTo>
                    <a:pt x="5487" y="4168"/>
                  </a:lnTo>
                  <a:lnTo>
                    <a:pt x="5526" y="4342"/>
                  </a:lnTo>
                  <a:lnTo>
                    <a:pt x="5603" y="4497"/>
                  </a:lnTo>
                  <a:lnTo>
                    <a:pt x="408" y="4497"/>
                  </a:lnTo>
                  <a:lnTo>
                    <a:pt x="331" y="4478"/>
                  </a:lnTo>
                  <a:lnTo>
                    <a:pt x="272" y="4439"/>
                  </a:lnTo>
                  <a:lnTo>
                    <a:pt x="253" y="4381"/>
                  </a:lnTo>
                  <a:lnTo>
                    <a:pt x="234" y="4323"/>
                  </a:lnTo>
                  <a:lnTo>
                    <a:pt x="234" y="1861"/>
                  </a:lnTo>
                  <a:close/>
                  <a:moveTo>
                    <a:pt x="6805" y="2714"/>
                  </a:moveTo>
                  <a:lnTo>
                    <a:pt x="7018" y="2733"/>
                  </a:lnTo>
                  <a:lnTo>
                    <a:pt x="7231" y="2791"/>
                  </a:lnTo>
                  <a:lnTo>
                    <a:pt x="7425" y="2908"/>
                  </a:lnTo>
                  <a:lnTo>
                    <a:pt x="7600" y="3043"/>
                  </a:lnTo>
                  <a:lnTo>
                    <a:pt x="7677" y="3121"/>
                  </a:lnTo>
                  <a:lnTo>
                    <a:pt x="7736" y="3218"/>
                  </a:lnTo>
                  <a:lnTo>
                    <a:pt x="7832" y="3412"/>
                  </a:lnTo>
                  <a:lnTo>
                    <a:pt x="7910" y="3625"/>
                  </a:lnTo>
                  <a:lnTo>
                    <a:pt x="7929" y="3838"/>
                  </a:lnTo>
                  <a:lnTo>
                    <a:pt x="7910" y="4051"/>
                  </a:lnTo>
                  <a:lnTo>
                    <a:pt x="7832" y="4265"/>
                  </a:lnTo>
                  <a:lnTo>
                    <a:pt x="7736" y="4459"/>
                  </a:lnTo>
                  <a:lnTo>
                    <a:pt x="7677" y="4555"/>
                  </a:lnTo>
                  <a:lnTo>
                    <a:pt x="7600" y="4633"/>
                  </a:lnTo>
                  <a:lnTo>
                    <a:pt x="7503" y="4711"/>
                  </a:lnTo>
                  <a:lnTo>
                    <a:pt x="7425" y="4769"/>
                  </a:lnTo>
                  <a:lnTo>
                    <a:pt x="7212" y="4885"/>
                  </a:lnTo>
                  <a:lnTo>
                    <a:pt x="7018" y="4943"/>
                  </a:lnTo>
                  <a:lnTo>
                    <a:pt x="6805" y="4963"/>
                  </a:lnTo>
                  <a:lnTo>
                    <a:pt x="6592" y="4943"/>
                  </a:lnTo>
                  <a:lnTo>
                    <a:pt x="6379" y="4885"/>
                  </a:lnTo>
                  <a:lnTo>
                    <a:pt x="6185" y="4769"/>
                  </a:lnTo>
                  <a:lnTo>
                    <a:pt x="6088" y="4711"/>
                  </a:lnTo>
                  <a:lnTo>
                    <a:pt x="6010" y="4633"/>
                  </a:lnTo>
                  <a:lnTo>
                    <a:pt x="5855" y="4459"/>
                  </a:lnTo>
                  <a:lnTo>
                    <a:pt x="5758" y="4265"/>
                  </a:lnTo>
                  <a:lnTo>
                    <a:pt x="5700" y="4051"/>
                  </a:lnTo>
                  <a:lnTo>
                    <a:pt x="5681" y="3838"/>
                  </a:lnTo>
                  <a:lnTo>
                    <a:pt x="5700" y="3625"/>
                  </a:lnTo>
                  <a:lnTo>
                    <a:pt x="5758" y="3412"/>
                  </a:lnTo>
                  <a:lnTo>
                    <a:pt x="5855" y="3218"/>
                  </a:lnTo>
                  <a:lnTo>
                    <a:pt x="6010" y="3043"/>
                  </a:lnTo>
                  <a:lnTo>
                    <a:pt x="6165" y="2908"/>
                  </a:lnTo>
                  <a:lnTo>
                    <a:pt x="6359" y="2791"/>
                  </a:lnTo>
                  <a:lnTo>
                    <a:pt x="6572" y="2733"/>
                  </a:lnTo>
                  <a:lnTo>
                    <a:pt x="6805" y="2714"/>
                  </a:lnTo>
                  <a:close/>
                  <a:moveTo>
                    <a:pt x="331" y="0"/>
                  </a:moveTo>
                  <a:lnTo>
                    <a:pt x="253" y="39"/>
                  </a:lnTo>
                  <a:lnTo>
                    <a:pt x="175" y="58"/>
                  </a:lnTo>
                  <a:lnTo>
                    <a:pt x="117" y="116"/>
                  </a:lnTo>
                  <a:lnTo>
                    <a:pt x="59" y="174"/>
                  </a:lnTo>
                  <a:lnTo>
                    <a:pt x="40" y="252"/>
                  </a:lnTo>
                  <a:lnTo>
                    <a:pt x="1" y="330"/>
                  </a:lnTo>
                  <a:lnTo>
                    <a:pt x="1" y="407"/>
                  </a:lnTo>
                  <a:lnTo>
                    <a:pt x="1" y="4323"/>
                  </a:lnTo>
                  <a:lnTo>
                    <a:pt x="1" y="4400"/>
                  </a:lnTo>
                  <a:lnTo>
                    <a:pt x="40" y="4478"/>
                  </a:lnTo>
                  <a:lnTo>
                    <a:pt x="59" y="4536"/>
                  </a:lnTo>
                  <a:lnTo>
                    <a:pt x="117" y="4594"/>
                  </a:lnTo>
                  <a:lnTo>
                    <a:pt x="175" y="4652"/>
                  </a:lnTo>
                  <a:lnTo>
                    <a:pt x="253" y="4691"/>
                  </a:lnTo>
                  <a:lnTo>
                    <a:pt x="331" y="4711"/>
                  </a:lnTo>
                  <a:lnTo>
                    <a:pt x="408" y="4730"/>
                  </a:lnTo>
                  <a:lnTo>
                    <a:pt x="5758" y="4730"/>
                  </a:lnTo>
                  <a:lnTo>
                    <a:pt x="5836" y="4807"/>
                  </a:lnTo>
                  <a:lnTo>
                    <a:pt x="5933" y="4885"/>
                  </a:lnTo>
                  <a:lnTo>
                    <a:pt x="6049" y="4982"/>
                  </a:lnTo>
                  <a:lnTo>
                    <a:pt x="6165" y="5040"/>
                  </a:lnTo>
                  <a:lnTo>
                    <a:pt x="6282" y="5098"/>
                  </a:lnTo>
                  <a:lnTo>
                    <a:pt x="6417" y="5137"/>
                  </a:lnTo>
                  <a:lnTo>
                    <a:pt x="6534" y="5176"/>
                  </a:lnTo>
                  <a:lnTo>
                    <a:pt x="6669" y="5195"/>
                  </a:lnTo>
                  <a:lnTo>
                    <a:pt x="6921" y="5195"/>
                  </a:lnTo>
                  <a:lnTo>
                    <a:pt x="7057" y="5176"/>
                  </a:lnTo>
                  <a:lnTo>
                    <a:pt x="7193" y="5137"/>
                  </a:lnTo>
                  <a:lnTo>
                    <a:pt x="7309" y="5098"/>
                  </a:lnTo>
                  <a:lnTo>
                    <a:pt x="7425" y="5040"/>
                  </a:lnTo>
                  <a:lnTo>
                    <a:pt x="7542" y="4982"/>
                  </a:lnTo>
                  <a:lnTo>
                    <a:pt x="7658" y="4885"/>
                  </a:lnTo>
                  <a:lnTo>
                    <a:pt x="7755" y="4807"/>
                  </a:lnTo>
                  <a:lnTo>
                    <a:pt x="7852" y="4691"/>
                  </a:lnTo>
                  <a:lnTo>
                    <a:pt x="7929" y="4594"/>
                  </a:lnTo>
                  <a:lnTo>
                    <a:pt x="8007" y="4478"/>
                  </a:lnTo>
                  <a:lnTo>
                    <a:pt x="8065" y="4342"/>
                  </a:lnTo>
                  <a:lnTo>
                    <a:pt x="8104" y="4226"/>
                  </a:lnTo>
                  <a:lnTo>
                    <a:pt x="8123" y="4090"/>
                  </a:lnTo>
                  <a:lnTo>
                    <a:pt x="8143" y="3974"/>
                  </a:lnTo>
                  <a:lnTo>
                    <a:pt x="8162" y="3838"/>
                  </a:lnTo>
                  <a:lnTo>
                    <a:pt x="8143" y="3703"/>
                  </a:lnTo>
                  <a:lnTo>
                    <a:pt x="8123" y="3586"/>
                  </a:lnTo>
                  <a:lnTo>
                    <a:pt x="8104" y="3451"/>
                  </a:lnTo>
                  <a:lnTo>
                    <a:pt x="8065" y="3334"/>
                  </a:lnTo>
                  <a:lnTo>
                    <a:pt x="8007" y="3198"/>
                  </a:lnTo>
                  <a:lnTo>
                    <a:pt x="7929" y="3082"/>
                  </a:lnTo>
                  <a:lnTo>
                    <a:pt x="7852" y="2985"/>
                  </a:lnTo>
                  <a:lnTo>
                    <a:pt x="7755" y="2869"/>
                  </a:lnTo>
                  <a:lnTo>
                    <a:pt x="7658" y="2791"/>
                  </a:lnTo>
                  <a:lnTo>
                    <a:pt x="7561" y="2714"/>
                  </a:lnTo>
                  <a:lnTo>
                    <a:pt x="7561" y="407"/>
                  </a:lnTo>
                  <a:lnTo>
                    <a:pt x="7561" y="330"/>
                  </a:lnTo>
                  <a:lnTo>
                    <a:pt x="7542" y="252"/>
                  </a:lnTo>
                  <a:lnTo>
                    <a:pt x="7503" y="174"/>
                  </a:lnTo>
                  <a:lnTo>
                    <a:pt x="7445" y="116"/>
                  </a:lnTo>
                  <a:lnTo>
                    <a:pt x="7387" y="58"/>
                  </a:lnTo>
                  <a:lnTo>
                    <a:pt x="7309" y="39"/>
                  </a:lnTo>
                  <a:lnTo>
                    <a:pt x="7231" y="0"/>
                  </a:lnTo>
                  <a:lnTo>
                    <a:pt x="6243" y="0"/>
                  </a:lnTo>
                  <a:lnTo>
                    <a:pt x="6204" y="39"/>
                  </a:lnTo>
                  <a:lnTo>
                    <a:pt x="6185" y="78"/>
                  </a:lnTo>
                  <a:lnTo>
                    <a:pt x="6185" y="116"/>
                  </a:lnTo>
                  <a:lnTo>
                    <a:pt x="6185" y="155"/>
                  </a:lnTo>
                  <a:lnTo>
                    <a:pt x="6204" y="194"/>
                  </a:lnTo>
                  <a:lnTo>
                    <a:pt x="6243" y="213"/>
                  </a:lnTo>
                  <a:lnTo>
                    <a:pt x="6301" y="233"/>
                  </a:lnTo>
                  <a:lnTo>
                    <a:pt x="7154" y="233"/>
                  </a:lnTo>
                  <a:lnTo>
                    <a:pt x="7231" y="252"/>
                  </a:lnTo>
                  <a:lnTo>
                    <a:pt x="7290" y="291"/>
                  </a:lnTo>
                  <a:lnTo>
                    <a:pt x="7309" y="330"/>
                  </a:lnTo>
                  <a:lnTo>
                    <a:pt x="7328" y="407"/>
                  </a:lnTo>
                  <a:lnTo>
                    <a:pt x="7328" y="678"/>
                  </a:lnTo>
                  <a:lnTo>
                    <a:pt x="234" y="678"/>
                  </a:lnTo>
                  <a:lnTo>
                    <a:pt x="234" y="407"/>
                  </a:lnTo>
                  <a:lnTo>
                    <a:pt x="253" y="330"/>
                  </a:lnTo>
                  <a:lnTo>
                    <a:pt x="272" y="291"/>
                  </a:lnTo>
                  <a:lnTo>
                    <a:pt x="331" y="252"/>
                  </a:lnTo>
                  <a:lnTo>
                    <a:pt x="408" y="233"/>
                  </a:lnTo>
                  <a:lnTo>
                    <a:pt x="5564" y="233"/>
                  </a:lnTo>
                  <a:lnTo>
                    <a:pt x="5603" y="213"/>
                  </a:lnTo>
                  <a:lnTo>
                    <a:pt x="5642" y="194"/>
                  </a:lnTo>
                  <a:lnTo>
                    <a:pt x="5661" y="155"/>
                  </a:lnTo>
                  <a:lnTo>
                    <a:pt x="5681" y="116"/>
                  </a:lnTo>
                  <a:lnTo>
                    <a:pt x="5661" y="78"/>
                  </a:lnTo>
                  <a:lnTo>
                    <a:pt x="5642" y="39"/>
                  </a:lnTo>
                  <a:lnTo>
                    <a:pt x="56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1"/>
            <p:cNvSpPr/>
            <p:nvPr/>
          </p:nvSpPr>
          <p:spPr>
            <a:xfrm>
              <a:off x="4085250" y="326800"/>
              <a:ext cx="63500" cy="5850"/>
            </a:xfrm>
            <a:custGeom>
              <a:rect b="b" l="l" r="r" t="t"/>
              <a:pathLst>
                <a:path extrusionOk="0" h="234" w="2540">
                  <a:moveTo>
                    <a:pt x="117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20" y="175"/>
                  </a:lnTo>
                  <a:lnTo>
                    <a:pt x="39" y="194"/>
                  </a:lnTo>
                  <a:lnTo>
                    <a:pt x="78" y="233"/>
                  </a:lnTo>
                  <a:lnTo>
                    <a:pt x="2462" y="233"/>
                  </a:lnTo>
                  <a:lnTo>
                    <a:pt x="2501" y="194"/>
                  </a:lnTo>
                  <a:lnTo>
                    <a:pt x="2540" y="175"/>
                  </a:lnTo>
                  <a:lnTo>
                    <a:pt x="2540" y="117"/>
                  </a:lnTo>
                  <a:lnTo>
                    <a:pt x="2540" y="78"/>
                  </a:lnTo>
                  <a:lnTo>
                    <a:pt x="2501" y="39"/>
                  </a:lnTo>
                  <a:lnTo>
                    <a:pt x="2462" y="20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1"/>
            <p:cNvSpPr/>
            <p:nvPr/>
          </p:nvSpPr>
          <p:spPr>
            <a:xfrm>
              <a:off x="4057150" y="326800"/>
              <a:ext cx="15525" cy="5850"/>
            </a:xfrm>
            <a:custGeom>
              <a:rect b="b" l="l" r="r" t="t"/>
              <a:pathLst>
                <a:path extrusionOk="0" h="234" w="621">
                  <a:moveTo>
                    <a:pt x="117" y="0"/>
                  </a:moveTo>
                  <a:lnTo>
                    <a:pt x="58" y="20"/>
                  </a:lnTo>
                  <a:lnTo>
                    <a:pt x="20" y="39"/>
                  </a:lnTo>
                  <a:lnTo>
                    <a:pt x="0" y="78"/>
                  </a:lnTo>
                  <a:lnTo>
                    <a:pt x="0" y="117"/>
                  </a:lnTo>
                  <a:lnTo>
                    <a:pt x="0" y="175"/>
                  </a:lnTo>
                  <a:lnTo>
                    <a:pt x="20" y="194"/>
                  </a:lnTo>
                  <a:lnTo>
                    <a:pt x="58" y="233"/>
                  </a:lnTo>
                  <a:lnTo>
                    <a:pt x="543" y="233"/>
                  </a:lnTo>
                  <a:lnTo>
                    <a:pt x="582" y="194"/>
                  </a:lnTo>
                  <a:lnTo>
                    <a:pt x="621" y="175"/>
                  </a:lnTo>
                  <a:lnTo>
                    <a:pt x="621" y="117"/>
                  </a:lnTo>
                  <a:lnTo>
                    <a:pt x="621" y="78"/>
                  </a:lnTo>
                  <a:lnTo>
                    <a:pt x="582" y="39"/>
                  </a:lnTo>
                  <a:lnTo>
                    <a:pt x="543" y="20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1"/>
            <p:cNvSpPr/>
            <p:nvPr/>
          </p:nvSpPr>
          <p:spPr>
            <a:xfrm>
              <a:off x="4192825" y="313225"/>
              <a:ext cx="32500" cy="38325"/>
            </a:xfrm>
            <a:custGeom>
              <a:rect b="b" l="l" r="r" t="t"/>
              <a:pathLst>
                <a:path extrusionOk="0" h="1533" w="1300">
                  <a:moveTo>
                    <a:pt x="660" y="233"/>
                  </a:moveTo>
                  <a:lnTo>
                    <a:pt x="757" y="253"/>
                  </a:lnTo>
                  <a:lnTo>
                    <a:pt x="834" y="311"/>
                  </a:lnTo>
                  <a:lnTo>
                    <a:pt x="873" y="388"/>
                  </a:lnTo>
                  <a:lnTo>
                    <a:pt x="893" y="485"/>
                  </a:lnTo>
                  <a:lnTo>
                    <a:pt x="893" y="602"/>
                  </a:lnTo>
                  <a:lnTo>
                    <a:pt x="408" y="602"/>
                  </a:lnTo>
                  <a:lnTo>
                    <a:pt x="408" y="485"/>
                  </a:lnTo>
                  <a:lnTo>
                    <a:pt x="427" y="388"/>
                  </a:lnTo>
                  <a:lnTo>
                    <a:pt x="486" y="311"/>
                  </a:lnTo>
                  <a:lnTo>
                    <a:pt x="563" y="253"/>
                  </a:lnTo>
                  <a:lnTo>
                    <a:pt x="660" y="233"/>
                  </a:lnTo>
                  <a:close/>
                  <a:moveTo>
                    <a:pt x="1067" y="834"/>
                  </a:moveTo>
                  <a:lnTo>
                    <a:pt x="1067" y="1299"/>
                  </a:lnTo>
                  <a:lnTo>
                    <a:pt x="234" y="1299"/>
                  </a:lnTo>
                  <a:lnTo>
                    <a:pt x="234" y="834"/>
                  </a:lnTo>
                  <a:close/>
                  <a:moveTo>
                    <a:pt x="563" y="1"/>
                  </a:moveTo>
                  <a:lnTo>
                    <a:pt x="466" y="39"/>
                  </a:lnTo>
                  <a:lnTo>
                    <a:pt x="389" y="78"/>
                  </a:lnTo>
                  <a:lnTo>
                    <a:pt x="311" y="136"/>
                  </a:lnTo>
                  <a:lnTo>
                    <a:pt x="253" y="214"/>
                  </a:lnTo>
                  <a:lnTo>
                    <a:pt x="214" y="291"/>
                  </a:lnTo>
                  <a:lnTo>
                    <a:pt x="175" y="388"/>
                  </a:lnTo>
                  <a:lnTo>
                    <a:pt x="175" y="485"/>
                  </a:lnTo>
                  <a:lnTo>
                    <a:pt x="175" y="602"/>
                  </a:lnTo>
                  <a:lnTo>
                    <a:pt x="117" y="602"/>
                  </a:lnTo>
                  <a:lnTo>
                    <a:pt x="78" y="621"/>
                  </a:lnTo>
                  <a:lnTo>
                    <a:pt x="40" y="640"/>
                  </a:lnTo>
                  <a:lnTo>
                    <a:pt x="20" y="679"/>
                  </a:lnTo>
                  <a:lnTo>
                    <a:pt x="1" y="718"/>
                  </a:lnTo>
                  <a:lnTo>
                    <a:pt x="1" y="1416"/>
                  </a:lnTo>
                  <a:lnTo>
                    <a:pt x="20" y="1455"/>
                  </a:lnTo>
                  <a:lnTo>
                    <a:pt x="40" y="1493"/>
                  </a:lnTo>
                  <a:lnTo>
                    <a:pt x="78" y="1513"/>
                  </a:lnTo>
                  <a:lnTo>
                    <a:pt x="117" y="1532"/>
                  </a:lnTo>
                  <a:lnTo>
                    <a:pt x="1183" y="1532"/>
                  </a:lnTo>
                  <a:lnTo>
                    <a:pt x="1222" y="1513"/>
                  </a:lnTo>
                  <a:lnTo>
                    <a:pt x="1261" y="1493"/>
                  </a:lnTo>
                  <a:lnTo>
                    <a:pt x="1280" y="1455"/>
                  </a:lnTo>
                  <a:lnTo>
                    <a:pt x="1300" y="1416"/>
                  </a:lnTo>
                  <a:lnTo>
                    <a:pt x="1300" y="718"/>
                  </a:lnTo>
                  <a:lnTo>
                    <a:pt x="1280" y="679"/>
                  </a:lnTo>
                  <a:lnTo>
                    <a:pt x="1261" y="640"/>
                  </a:lnTo>
                  <a:lnTo>
                    <a:pt x="1222" y="621"/>
                  </a:lnTo>
                  <a:lnTo>
                    <a:pt x="1183" y="602"/>
                  </a:lnTo>
                  <a:lnTo>
                    <a:pt x="1125" y="602"/>
                  </a:lnTo>
                  <a:lnTo>
                    <a:pt x="1125" y="485"/>
                  </a:lnTo>
                  <a:lnTo>
                    <a:pt x="1125" y="388"/>
                  </a:lnTo>
                  <a:lnTo>
                    <a:pt x="1086" y="291"/>
                  </a:lnTo>
                  <a:lnTo>
                    <a:pt x="1048" y="214"/>
                  </a:lnTo>
                  <a:lnTo>
                    <a:pt x="990" y="136"/>
                  </a:lnTo>
                  <a:lnTo>
                    <a:pt x="912" y="78"/>
                  </a:lnTo>
                  <a:lnTo>
                    <a:pt x="834" y="39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43" name="Google Shape;1543;p11"/>
          <p:cNvSpPr/>
          <p:nvPr/>
        </p:nvSpPr>
        <p:spPr>
          <a:xfrm>
            <a:off x="2196033" y="1640238"/>
            <a:ext cx="127800" cy="127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4" name="Google Shape;1544;p11"/>
          <p:cNvSpPr/>
          <p:nvPr/>
        </p:nvSpPr>
        <p:spPr>
          <a:xfrm>
            <a:off x="1212433" y="2509002"/>
            <a:ext cx="127800" cy="12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5" name="Google Shape;1545;p11"/>
          <p:cNvSpPr/>
          <p:nvPr/>
        </p:nvSpPr>
        <p:spPr>
          <a:xfrm>
            <a:off x="3215150" y="2159191"/>
            <a:ext cx="127800" cy="127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6" name="Google Shape;1546;p11"/>
          <p:cNvSpPr/>
          <p:nvPr/>
        </p:nvSpPr>
        <p:spPr>
          <a:xfrm>
            <a:off x="4222085" y="1640228"/>
            <a:ext cx="127800" cy="12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7" name="Google Shape;1547;p11"/>
          <p:cNvSpPr/>
          <p:nvPr/>
        </p:nvSpPr>
        <p:spPr>
          <a:xfrm>
            <a:off x="5216838" y="2159181"/>
            <a:ext cx="127800" cy="127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8" name="Google Shape;1548;p11"/>
          <p:cNvSpPr/>
          <p:nvPr/>
        </p:nvSpPr>
        <p:spPr>
          <a:xfrm>
            <a:off x="6223794" y="1249709"/>
            <a:ext cx="127800" cy="127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9" name="Google Shape;1549;p11"/>
          <p:cNvSpPr txBox="1"/>
          <p:nvPr/>
        </p:nvSpPr>
        <p:spPr>
          <a:xfrm>
            <a:off x="6951950" y="1344658"/>
            <a:ext cx="1734900" cy="11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12"/>
          <p:cNvSpPr/>
          <p:nvPr/>
        </p:nvSpPr>
        <p:spPr>
          <a:xfrm>
            <a:off x="1410801" y="1097942"/>
            <a:ext cx="509700" cy="50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55" name="Google Shape;1555;p12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56" name="Google Shape;1556;p12"/>
          <p:cNvSpPr/>
          <p:nvPr/>
        </p:nvSpPr>
        <p:spPr>
          <a:xfrm>
            <a:off x="3584595" y="2419800"/>
            <a:ext cx="1971300" cy="19713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12"/>
          <p:cNvSpPr/>
          <p:nvPr/>
        </p:nvSpPr>
        <p:spPr>
          <a:xfrm>
            <a:off x="3796095" y="2631300"/>
            <a:ext cx="1548300" cy="1548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12"/>
          <p:cNvSpPr txBox="1"/>
          <p:nvPr/>
        </p:nvSpPr>
        <p:spPr>
          <a:xfrm>
            <a:off x="1168095" y="3291143"/>
            <a:ext cx="995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Incomes</a:t>
            </a:r>
            <a:endParaRPr b="0" i="0" sz="1800" u="none" cap="none" strike="noStrike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59" name="Google Shape;1559;p12"/>
          <p:cNvSpPr txBox="1"/>
          <p:nvPr/>
        </p:nvSpPr>
        <p:spPr>
          <a:xfrm>
            <a:off x="463245" y="3578143"/>
            <a:ext cx="240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System—it’s only a bit larger than the Moon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0" name="Google Shape;1560;p12"/>
          <p:cNvSpPr/>
          <p:nvPr/>
        </p:nvSpPr>
        <p:spPr>
          <a:xfrm>
            <a:off x="3321342" y="3150600"/>
            <a:ext cx="509700" cy="509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61" name="Google Shape;1561;p12"/>
          <p:cNvSpPr txBox="1"/>
          <p:nvPr/>
        </p:nvSpPr>
        <p:spPr>
          <a:xfrm>
            <a:off x="6837101" y="3291143"/>
            <a:ext cx="1276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Expenses</a:t>
            </a:r>
            <a:endParaRPr b="0" i="0" sz="1800" u="none" cap="none" strike="noStrike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62" name="Google Shape;1562;p12"/>
          <p:cNvSpPr txBox="1"/>
          <p:nvPr/>
        </p:nvSpPr>
        <p:spPr>
          <a:xfrm>
            <a:off x="6273551" y="3578143"/>
            <a:ext cx="2403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 from the Sun. It’s hot and has a poisonous atmosphere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12"/>
          <p:cNvSpPr/>
          <p:nvPr/>
        </p:nvSpPr>
        <p:spPr>
          <a:xfrm>
            <a:off x="5385648" y="3150600"/>
            <a:ext cx="509700" cy="509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64" name="Google Shape;1564;p12"/>
          <p:cNvCxnSpPr>
            <a:stCxn id="1560" idx="2"/>
            <a:endCxn id="1558" idx="3"/>
          </p:cNvCxnSpPr>
          <p:nvPr/>
        </p:nvCxnSpPr>
        <p:spPr>
          <a:xfrm rot="10800000">
            <a:off x="2163342" y="3405450"/>
            <a:ext cx="11580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1565" name="Google Shape;1565;p12"/>
          <p:cNvCxnSpPr>
            <a:stCxn id="1563" idx="6"/>
            <a:endCxn id="1561" idx="1"/>
          </p:cNvCxnSpPr>
          <p:nvPr/>
        </p:nvCxnSpPr>
        <p:spPr>
          <a:xfrm>
            <a:off x="5895348" y="3405450"/>
            <a:ext cx="9417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1566" name="Google Shape;1566;p12"/>
          <p:cNvSpPr/>
          <p:nvPr/>
        </p:nvSpPr>
        <p:spPr>
          <a:xfrm>
            <a:off x="1027545" y="1838602"/>
            <a:ext cx="1276200" cy="1276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567" name="Google Shape;1567;p12"/>
          <p:cNvGrpSpPr/>
          <p:nvPr/>
        </p:nvGrpSpPr>
        <p:grpSpPr>
          <a:xfrm>
            <a:off x="1523232" y="1194489"/>
            <a:ext cx="284949" cy="316607"/>
            <a:chOff x="2467350" y="3556025"/>
            <a:chExt cx="343975" cy="380675"/>
          </a:xfrm>
        </p:grpSpPr>
        <p:sp>
          <p:nvSpPr>
            <p:cNvPr id="1568" name="Google Shape;1568;p12"/>
            <p:cNvSpPr/>
            <p:nvPr/>
          </p:nvSpPr>
          <p:spPr>
            <a:xfrm>
              <a:off x="2618725" y="37041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70" y="52"/>
                  </a:lnTo>
                  <a:lnTo>
                    <a:pt x="619" y="130"/>
                  </a:lnTo>
                  <a:lnTo>
                    <a:pt x="593" y="207"/>
                  </a:lnTo>
                  <a:lnTo>
                    <a:pt x="593" y="310"/>
                  </a:lnTo>
                  <a:lnTo>
                    <a:pt x="464" y="362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25"/>
                  </a:lnTo>
                  <a:lnTo>
                    <a:pt x="26" y="954"/>
                  </a:lnTo>
                  <a:lnTo>
                    <a:pt x="0" y="1109"/>
                  </a:lnTo>
                  <a:lnTo>
                    <a:pt x="26" y="1263"/>
                  </a:lnTo>
                  <a:lnTo>
                    <a:pt x="78" y="1418"/>
                  </a:lnTo>
                  <a:lnTo>
                    <a:pt x="155" y="1547"/>
                  </a:lnTo>
                  <a:lnTo>
                    <a:pt x="232" y="1675"/>
                  </a:lnTo>
                  <a:lnTo>
                    <a:pt x="361" y="1779"/>
                  </a:lnTo>
                  <a:lnTo>
                    <a:pt x="516" y="1856"/>
                  </a:lnTo>
                  <a:lnTo>
                    <a:pt x="644" y="1907"/>
                  </a:lnTo>
                  <a:lnTo>
                    <a:pt x="825" y="1907"/>
                  </a:lnTo>
                  <a:lnTo>
                    <a:pt x="954" y="1933"/>
                  </a:lnTo>
                  <a:lnTo>
                    <a:pt x="1082" y="2036"/>
                  </a:lnTo>
                  <a:lnTo>
                    <a:pt x="1160" y="2139"/>
                  </a:lnTo>
                  <a:lnTo>
                    <a:pt x="1185" y="2294"/>
                  </a:lnTo>
                  <a:lnTo>
                    <a:pt x="1160" y="2423"/>
                  </a:lnTo>
                  <a:lnTo>
                    <a:pt x="1082" y="2551"/>
                  </a:lnTo>
                  <a:lnTo>
                    <a:pt x="954" y="2629"/>
                  </a:lnTo>
                  <a:lnTo>
                    <a:pt x="825" y="2655"/>
                  </a:lnTo>
                  <a:lnTo>
                    <a:pt x="670" y="2629"/>
                  </a:lnTo>
                  <a:lnTo>
                    <a:pt x="567" y="2551"/>
                  </a:lnTo>
                  <a:lnTo>
                    <a:pt x="490" y="2423"/>
                  </a:lnTo>
                  <a:lnTo>
                    <a:pt x="464" y="2294"/>
                  </a:lnTo>
                  <a:lnTo>
                    <a:pt x="438" y="2191"/>
                  </a:lnTo>
                  <a:lnTo>
                    <a:pt x="387" y="2139"/>
                  </a:lnTo>
                  <a:lnTo>
                    <a:pt x="309" y="2088"/>
                  </a:lnTo>
                  <a:lnTo>
                    <a:pt x="232" y="2062"/>
                  </a:lnTo>
                  <a:lnTo>
                    <a:pt x="129" y="2088"/>
                  </a:lnTo>
                  <a:lnTo>
                    <a:pt x="78" y="2139"/>
                  </a:lnTo>
                  <a:lnTo>
                    <a:pt x="26" y="2191"/>
                  </a:lnTo>
                  <a:lnTo>
                    <a:pt x="0" y="2294"/>
                  </a:lnTo>
                  <a:lnTo>
                    <a:pt x="26" y="2423"/>
                  </a:lnTo>
                  <a:lnTo>
                    <a:pt x="52" y="2551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4"/>
                  </a:lnTo>
                  <a:lnTo>
                    <a:pt x="464" y="3015"/>
                  </a:lnTo>
                  <a:lnTo>
                    <a:pt x="593" y="3067"/>
                  </a:lnTo>
                  <a:lnTo>
                    <a:pt x="593" y="3170"/>
                  </a:lnTo>
                  <a:lnTo>
                    <a:pt x="619" y="3247"/>
                  </a:lnTo>
                  <a:lnTo>
                    <a:pt x="670" y="3324"/>
                  </a:lnTo>
                  <a:lnTo>
                    <a:pt x="722" y="3376"/>
                  </a:lnTo>
                  <a:lnTo>
                    <a:pt x="825" y="3402"/>
                  </a:lnTo>
                  <a:lnTo>
                    <a:pt x="902" y="3376"/>
                  </a:lnTo>
                  <a:lnTo>
                    <a:pt x="979" y="3324"/>
                  </a:lnTo>
                  <a:lnTo>
                    <a:pt x="1031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88" y="2964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3" y="2423"/>
                  </a:lnTo>
                  <a:lnTo>
                    <a:pt x="1623" y="2294"/>
                  </a:lnTo>
                  <a:lnTo>
                    <a:pt x="1623" y="2113"/>
                  </a:lnTo>
                  <a:lnTo>
                    <a:pt x="1572" y="1959"/>
                  </a:lnTo>
                  <a:lnTo>
                    <a:pt x="1495" y="1830"/>
                  </a:lnTo>
                  <a:lnTo>
                    <a:pt x="1392" y="1701"/>
                  </a:lnTo>
                  <a:lnTo>
                    <a:pt x="1263" y="1598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825" y="1469"/>
                  </a:lnTo>
                  <a:lnTo>
                    <a:pt x="670" y="1444"/>
                  </a:lnTo>
                  <a:lnTo>
                    <a:pt x="567" y="1366"/>
                  </a:lnTo>
                  <a:lnTo>
                    <a:pt x="490" y="1238"/>
                  </a:lnTo>
                  <a:lnTo>
                    <a:pt x="464" y="1109"/>
                  </a:lnTo>
                  <a:lnTo>
                    <a:pt x="490" y="954"/>
                  </a:lnTo>
                  <a:lnTo>
                    <a:pt x="567" y="851"/>
                  </a:lnTo>
                  <a:lnTo>
                    <a:pt x="670" y="774"/>
                  </a:lnTo>
                  <a:lnTo>
                    <a:pt x="825" y="722"/>
                  </a:lnTo>
                  <a:lnTo>
                    <a:pt x="954" y="774"/>
                  </a:lnTo>
                  <a:lnTo>
                    <a:pt x="1082" y="851"/>
                  </a:lnTo>
                  <a:lnTo>
                    <a:pt x="1160" y="954"/>
                  </a:lnTo>
                  <a:lnTo>
                    <a:pt x="1185" y="1109"/>
                  </a:lnTo>
                  <a:lnTo>
                    <a:pt x="1211" y="1186"/>
                  </a:lnTo>
                  <a:lnTo>
                    <a:pt x="1263" y="1263"/>
                  </a:lnTo>
                  <a:lnTo>
                    <a:pt x="1314" y="1315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623" y="1186"/>
                  </a:lnTo>
                  <a:lnTo>
                    <a:pt x="1623" y="1109"/>
                  </a:lnTo>
                  <a:lnTo>
                    <a:pt x="1623" y="954"/>
                  </a:lnTo>
                  <a:lnTo>
                    <a:pt x="1598" y="825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6"/>
                  </a:lnTo>
                  <a:lnTo>
                    <a:pt x="1288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31" y="130"/>
                  </a:lnTo>
                  <a:lnTo>
                    <a:pt x="979" y="5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2"/>
            <p:cNvSpPr/>
            <p:nvPr/>
          </p:nvSpPr>
          <p:spPr>
            <a:xfrm>
              <a:off x="2486025" y="3556025"/>
              <a:ext cx="306625" cy="380675"/>
            </a:xfrm>
            <a:custGeom>
              <a:rect b="b" l="l" r="r" t="t"/>
              <a:pathLst>
                <a:path extrusionOk="0" h="15227" w="12265">
                  <a:moveTo>
                    <a:pt x="5901" y="4406"/>
                  </a:moveTo>
                  <a:lnTo>
                    <a:pt x="5901" y="4947"/>
                  </a:lnTo>
                  <a:lnTo>
                    <a:pt x="5695" y="4973"/>
                  </a:lnTo>
                  <a:lnTo>
                    <a:pt x="5489" y="4998"/>
                  </a:lnTo>
                  <a:lnTo>
                    <a:pt x="5282" y="5076"/>
                  </a:lnTo>
                  <a:lnTo>
                    <a:pt x="5102" y="5153"/>
                  </a:lnTo>
                  <a:lnTo>
                    <a:pt x="4896" y="5230"/>
                  </a:lnTo>
                  <a:lnTo>
                    <a:pt x="4716" y="5333"/>
                  </a:lnTo>
                  <a:lnTo>
                    <a:pt x="4561" y="5436"/>
                  </a:lnTo>
                  <a:lnTo>
                    <a:pt x="4381" y="5565"/>
                  </a:lnTo>
                  <a:lnTo>
                    <a:pt x="4020" y="5179"/>
                  </a:lnTo>
                  <a:lnTo>
                    <a:pt x="4200" y="5024"/>
                  </a:lnTo>
                  <a:lnTo>
                    <a:pt x="4432" y="4870"/>
                  </a:lnTo>
                  <a:lnTo>
                    <a:pt x="4638" y="4741"/>
                  </a:lnTo>
                  <a:lnTo>
                    <a:pt x="4870" y="4638"/>
                  </a:lnTo>
                  <a:lnTo>
                    <a:pt x="5128" y="4560"/>
                  </a:lnTo>
                  <a:lnTo>
                    <a:pt x="5386" y="4483"/>
                  </a:lnTo>
                  <a:lnTo>
                    <a:pt x="5643" y="4432"/>
                  </a:lnTo>
                  <a:lnTo>
                    <a:pt x="5901" y="4406"/>
                  </a:lnTo>
                  <a:close/>
                  <a:moveTo>
                    <a:pt x="6339" y="4406"/>
                  </a:moveTo>
                  <a:lnTo>
                    <a:pt x="6622" y="4432"/>
                  </a:lnTo>
                  <a:lnTo>
                    <a:pt x="6880" y="4483"/>
                  </a:lnTo>
                  <a:lnTo>
                    <a:pt x="7137" y="4560"/>
                  </a:lnTo>
                  <a:lnTo>
                    <a:pt x="7369" y="4638"/>
                  </a:lnTo>
                  <a:lnTo>
                    <a:pt x="7601" y="4741"/>
                  </a:lnTo>
                  <a:lnTo>
                    <a:pt x="7833" y="4870"/>
                  </a:lnTo>
                  <a:lnTo>
                    <a:pt x="8039" y="5024"/>
                  </a:lnTo>
                  <a:lnTo>
                    <a:pt x="8245" y="5179"/>
                  </a:lnTo>
                  <a:lnTo>
                    <a:pt x="7859" y="5565"/>
                  </a:lnTo>
                  <a:lnTo>
                    <a:pt x="7704" y="5436"/>
                  </a:lnTo>
                  <a:lnTo>
                    <a:pt x="7524" y="5333"/>
                  </a:lnTo>
                  <a:lnTo>
                    <a:pt x="7344" y="5230"/>
                  </a:lnTo>
                  <a:lnTo>
                    <a:pt x="7163" y="5153"/>
                  </a:lnTo>
                  <a:lnTo>
                    <a:pt x="6983" y="5076"/>
                  </a:lnTo>
                  <a:lnTo>
                    <a:pt x="6777" y="4998"/>
                  </a:lnTo>
                  <a:lnTo>
                    <a:pt x="6571" y="4973"/>
                  </a:lnTo>
                  <a:lnTo>
                    <a:pt x="6339" y="4947"/>
                  </a:lnTo>
                  <a:lnTo>
                    <a:pt x="6339" y="4406"/>
                  </a:lnTo>
                  <a:close/>
                  <a:moveTo>
                    <a:pt x="3685" y="5514"/>
                  </a:moveTo>
                  <a:lnTo>
                    <a:pt x="4072" y="5874"/>
                  </a:lnTo>
                  <a:lnTo>
                    <a:pt x="3943" y="6055"/>
                  </a:lnTo>
                  <a:lnTo>
                    <a:pt x="3840" y="6209"/>
                  </a:lnTo>
                  <a:lnTo>
                    <a:pt x="3737" y="6390"/>
                  </a:lnTo>
                  <a:lnTo>
                    <a:pt x="3659" y="6570"/>
                  </a:lnTo>
                  <a:lnTo>
                    <a:pt x="3582" y="6776"/>
                  </a:lnTo>
                  <a:lnTo>
                    <a:pt x="3531" y="6982"/>
                  </a:lnTo>
                  <a:lnTo>
                    <a:pt x="3479" y="7188"/>
                  </a:lnTo>
                  <a:lnTo>
                    <a:pt x="3453" y="7394"/>
                  </a:lnTo>
                  <a:lnTo>
                    <a:pt x="2912" y="7394"/>
                  </a:lnTo>
                  <a:lnTo>
                    <a:pt x="2938" y="7137"/>
                  </a:lnTo>
                  <a:lnTo>
                    <a:pt x="2989" y="6879"/>
                  </a:lnTo>
                  <a:lnTo>
                    <a:pt x="3067" y="6621"/>
                  </a:lnTo>
                  <a:lnTo>
                    <a:pt x="3144" y="6364"/>
                  </a:lnTo>
                  <a:lnTo>
                    <a:pt x="3273" y="6132"/>
                  </a:lnTo>
                  <a:lnTo>
                    <a:pt x="3402" y="5926"/>
                  </a:lnTo>
                  <a:lnTo>
                    <a:pt x="3531" y="5694"/>
                  </a:lnTo>
                  <a:lnTo>
                    <a:pt x="3685" y="5514"/>
                  </a:lnTo>
                  <a:close/>
                  <a:moveTo>
                    <a:pt x="8555" y="5514"/>
                  </a:moveTo>
                  <a:lnTo>
                    <a:pt x="8709" y="5694"/>
                  </a:lnTo>
                  <a:lnTo>
                    <a:pt x="8864" y="5926"/>
                  </a:lnTo>
                  <a:lnTo>
                    <a:pt x="8993" y="6132"/>
                  </a:lnTo>
                  <a:lnTo>
                    <a:pt x="9096" y="6364"/>
                  </a:lnTo>
                  <a:lnTo>
                    <a:pt x="9199" y="6621"/>
                  </a:lnTo>
                  <a:lnTo>
                    <a:pt x="9276" y="6879"/>
                  </a:lnTo>
                  <a:lnTo>
                    <a:pt x="9327" y="7137"/>
                  </a:lnTo>
                  <a:lnTo>
                    <a:pt x="9353" y="7394"/>
                  </a:lnTo>
                  <a:lnTo>
                    <a:pt x="8812" y="7394"/>
                  </a:lnTo>
                  <a:lnTo>
                    <a:pt x="8786" y="7188"/>
                  </a:lnTo>
                  <a:lnTo>
                    <a:pt x="8735" y="6982"/>
                  </a:lnTo>
                  <a:lnTo>
                    <a:pt x="8683" y="6776"/>
                  </a:lnTo>
                  <a:lnTo>
                    <a:pt x="8606" y="6570"/>
                  </a:lnTo>
                  <a:lnTo>
                    <a:pt x="8529" y="6390"/>
                  </a:lnTo>
                  <a:lnTo>
                    <a:pt x="8426" y="6209"/>
                  </a:lnTo>
                  <a:lnTo>
                    <a:pt x="8297" y="6055"/>
                  </a:lnTo>
                  <a:lnTo>
                    <a:pt x="8168" y="5874"/>
                  </a:lnTo>
                  <a:lnTo>
                    <a:pt x="8555" y="5514"/>
                  </a:lnTo>
                  <a:close/>
                  <a:moveTo>
                    <a:pt x="3453" y="7832"/>
                  </a:moveTo>
                  <a:lnTo>
                    <a:pt x="3479" y="8064"/>
                  </a:lnTo>
                  <a:lnTo>
                    <a:pt x="3531" y="8270"/>
                  </a:lnTo>
                  <a:lnTo>
                    <a:pt x="3582" y="8451"/>
                  </a:lnTo>
                  <a:lnTo>
                    <a:pt x="3659" y="8657"/>
                  </a:lnTo>
                  <a:lnTo>
                    <a:pt x="3737" y="8837"/>
                  </a:lnTo>
                  <a:lnTo>
                    <a:pt x="3840" y="9018"/>
                  </a:lnTo>
                  <a:lnTo>
                    <a:pt x="3943" y="9198"/>
                  </a:lnTo>
                  <a:lnTo>
                    <a:pt x="4072" y="9352"/>
                  </a:lnTo>
                  <a:lnTo>
                    <a:pt x="3685" y="9739"/>
                  </a:lnTo>
                  <a:lnTo>
                    <a:pt x="3531" y="9533"/>
                  </a:lnTo>
                  <a:lnTo>
                    <a:pt x="3402" y="9327"/>
                  </a:lnTo>
                  <a:lnTo>
                    <a:pt x="3273" y="9095"/>
                  </a:lnTo>
                  <a:lnTo>
                    <a:pt x="3144" y="8863"/>
                  </a:lnTo>
                  <a:lnTo>
                    <a:pt x="3067" y="8631"/>
                  </a:lnTo>
                  <a:lnTo>
                    <a:pt x="2989" y="8373"/>
                  </a:lnTo>
                  <a:lnTo>
                    <a:pt x="2938" y="8116"/>
                  </a:lnTo>
                  <a:lnTo>
                    <a:pt x="2912" y="7832"/>
                  </a:lnTo>
                  <a:close/>
                  <a:moveTo>
                    <a:pt x="9353" y="7832"/>
                  </a:moveTo>
                  <a:lnTo>
                    <a:pt x="9327" y="8116"/>
                  </a:lnTo>
                  <a:lnTo>
                    <a:pt x="9276" y="8373"/>
                  </a:lnTo>
                  <a:lnTo>
                    <a:pt x="9199" y="8631"/>
                  </a:lnTo>
                  <a:lnTo>
                    <a:pt x="9096" y="8863"/>
                  </a:lnTo>
                  <a:lnTo>
                    <a:pt x="8993" y="9095"/>
                  </a:lnTo>
                  <a:lnTo>
                    <a:pt x="8864" y="9327"/>
                  </a:lnTo>
                  <a:lnTo>
                    <a:pt x="8709" y="9533"/>
                  </a:lnTo>
                  <a:lnTo>
                    <a:pt x="8555" y="9739"/>
                  </a:lnTo>
                  <a:lnTo>
                    <a:pt x="8168" y="9352"/>
                  </a:lnTo>
                  <a:lnTo>
                    <a:pt x="8297" y="9198"/>
                  </a:lnTo>
                  <a:lnTo>
                    <a:pt x="8426" y="9018"/>
                  </a:lnTo>
                  <a:lnTo>
                    <a:pt x="8529" y="8837"/>
                  </a:lnTo>
                  <a:lnTo>
                    <a:pt x="8606" y="8657"/>
                  </a:lnTo>
                  <a:lnTo>
                    <a:pt x="8683" y="8451"/>
                  </a:lnTo>
                  <a:lnTo>
                    <a:pt x="8735" y="8270"/>
                  </a:lnTo>
                  <a:lnTo>
                    <a:pt x="8786" y="8064"/>
                  </a:lnTo>
                  <a:lnTo>
                    <a:pt x="8812" y="7832"/>
                  </a:lnTo>
                  <a:close/>
                  <a:moveTo>
                    <a:pt x="6365" y="5385"/>
                  </a:moveTo>
                  <a:lnTo>
                    <a:pt x="6571" y="5411"/>
                  </a:lnTo>
                  <a:lnTo>
                    <a:pt x="6803" y="5488"/>
                  </a:lnTo>
                  <a:lnTo>
                    <a:pt x="7009" y="5565"/>
                  </a:lnTo>
                  <a:lnTo>
                    <a:pt x="7189" y="5642"/>
                  </a:lnTo>
                  <a:lnTo>
                    <a:pt x="7369" y="5771"/>
                  </a:lnTo>
                  <a:lnTo>
                    <a:pt x="7550" y="5900"/>
                  </a:lnTo>
                  <a:lnTo>
                    <a:pt x="7704" y="6029"/>
                  </a:lnTo>
                  <a:lnTo>
                    <a:pt x="7859" y="6183"/>
                  </a:lnTo>
                  <a:lnTo>
                    <a:pt x="7988" y="6364"/>
                  </a:lnTo>
                  <a:lnTo>
                    <a:pt x="8091" y="6544"/>
                  </a:lnTo>
                  <a:lnTo>
                    <a:pt x="8194" y="6750"/>
                  </a:lnTo>
                  <a:lnTo>
                    <a:pt x="8271" y="6956"/>
                  </a:lnTo>
                  <a:lnTo>
                    <a:pt x="8323" y="7163"/>
                  </a:lnTo>
                  <a:lnTo>
                    <a:pt x="8348" y="7394"/>
                  </a:lnTo>
                  <a:lnTo>
                    <a:pt x="8374" y="7626"/>
                  </a:lnTo>
                  <a:lnTo>
                    <a:pt x="8348" y="7858"/>
                  </a:lnTo>
                  <a:lnTo>
                    <a:pt x="8323" y="8064"/>
                  </a:lnTo>
                  <a:lnTo>
                    <a:pt x="8271" y="8296"/>
                  </a:lnTo>
                  <a:lnTo>
                    <a:pt x="8194" y="8502"/>
                  </a:lnTo>
                  <a:lnTo>
                    <a:pt x="8091" y="8683"/>
                  </a:lnTo>
                  <a:lnTo>
                    <a:pt x="7988" y="8863"/>
                  </a:lnTo>
                  <a:lnTo>
                    <a:pt x="7859" y="9043"/>
                  </a:lnTo>
                  <a:lnTo>
                    <a:pt x="7704" y="9198"/>
                  </a:lnTo>
                  <a:lnTo>
                    <a:pt x="7550" y="9352"/>
                  </a:lnTo>
                  <a:lnTo>
                    <a:pt x="7369" y="9481"/>
                  </a:lnTo>
                  <a:lnTo>
                    <a:pt x="7189" y="9584"/>
                  </a:lnTo>
                  <a:lnTo>
                    <a:pt x="7009" y="9687"/>
                  </a:lnTo>
                  <a:lnTo>
                    <a:pt x="6803" y="9765"/>
                  </a:lnTo>
                  <a:lnTo>
                    <a:pt x="6571" y="9816"/>
                  </a:lnTo>
                  <a:lnTo>
                    <a:pt x="6365" y="9842"/>
                  </a:lnTo>
                  <a:lnTo>
                    <a:pt x="6133" y="9868"/>
                  </a:lnTo>
                  <a:lnTo>
                    <a:pt x="5901" y="9842"/>
                  </a:lnTo>
                  <a:lnTo>
                    <a:pt x="5669" y="9816"/>
                  </a:lnTo>
                  <a:lnTo>
                    <a:pt x="5463" y="9765"/>
                  </a:lnTo>
                  <a:lnTo>
                    <a:pt x="5257" y="9687"/>
                  </a:lnTo>
                  <a:lnTo>
                    <a:pt x="5051" y="9584"/>
                  </a:lnTo>
                  <a:lnTo>
                    <a:pt x="4870" y="9481"/>
                  </a:lnTo>
                  <a:lnTo>
                    <a:pt x="4716" y="9352"/>
                  </a:lnTo>
                  <a:lnTo>
                    <a:pt x="4535" y="9198"/>
                  </a:lnTo>
                  <a:lnTo>
                    <a:pt x="4406" y="9043"/>
                  </a:lnTo>
                  <a:lnTo>
                    <a:pt x="4278" y="8863"/>
                  </a:lnTo>
                  <a:lnTo>
                    <a:pt x="4149" y="8683"/>
                  </a:lnTo>
                  <a:lnTo>
                    <a:pt x="4072" y="8502"/>
                  </a:lnTo>
                  <a:lnTo>
                    <a:pt x="3994" y="8296"/>
                  </a:lnTo>
                  <a:lnTo>
                    <a:pt x="3943" y="8064"/>
                  </a:lnTo>
                  <a:lnTo>
                    <a:pt x="3891" y="7858"/>
                  </a:lnTo>
                  <a:lnTo>
                    <a:pt x="3891" y="7626"/>
                  </a:lnTo>
                  <a:lnTo>
                    <a:pt x="3891" y="7394"/>
                  </a:lnTo>
                  <a:lnTo>
                    <a:pt x="3943" y="7163"/>
                  </a:lnTo>
                  <a:lnTo>
                    <a:pt x="3994" y="6956"/>
                  </a:lnTo>
                  <a:lnTo>
                    <a:pt x="4072" y="6750"/>
                  </a:lnTo>
                  <a:lnTo>
                    <a:pt x="4149" y="6544"/>
                  </a:lnTo>
                  <a:lnTo>
                    <a:pt x="4278" y="6364"/>
                  </a:lnTo>
                  <a:lnTo>
                    <a:pt x="4406" y="6183"/>
                  </a:lnTo>
                  <a:lnTo>
                    <a:pt x="4535" y="6029"/>
                  </a:lnTo>
                  <a:lnTo>
                    <a:pt x="4716" y="5900"/>
                  </a:lnTo>
                  <a:lnTo>
                    <a:pt x="4870" y="5771"/>
                  </a:lnTo>
                  <a:lnTo>
                    <a:pt x="5051" y="5642"/>
                  </a:lnTo>
                  <a:lnTo>
                    <a:pt x="5257" y="5565"/>
                  </a:lnTo>
                  <a:lnTo>
                    <a:pt x="5463" y="5488"/>
                  </a:lnTo>
                  <a:lnTo>
                    <a:pt x="5669" y="5411"/>
                  </a:lnTo>
                  <a:lnTo>
                    <a:pt x="5901" y="5385"/>
                  </a:lnTo>
                  <a:close/>
                  <a:moveTo>
                    <a:pt x="4381" y="9662"/>
                  </a:moveTo>
                  <a:lnTo>
                    <a:pt x="4561" y="9790"/>
                  </a:lnTo>
                  <a:lnTo>
                    <a:pt x="4716" y="9919"/>
                  </a:lnTo>
                  <a:lnTo>
                    <a:pt x="4896" y="10022"/>
                  </a:lnTo>
                  <a:lnTo>
                    <a:pt x="5102" y="10100"/>
                  </a:lnTo>
                  <a:lnTo>
                    <a:pt x="5282" y="10177"/>
                  </a:lnTo>
                  <a:lnTo>
                    <a:pt x="5489" y="10228"/>
                  </a:lnTo>
                  <a:lnTo>
                    <a:pt x="5695" y="10280"/>
                  </a:lnTo>
                  <a:lnTo>
                    <a:pt x="5901" y="10306"/>
                  </a:lnTo>
                  <a:lnTo>
                    <a:pt x="5901" y="10847"/>
                  </a:lnTo>
                  <a:lnTo>
                    <a:pt x="5643" y="10795"/>
                  </a:lnTo>
                  <a:lnTo>
                    <a:pt x="5386" y="10744"/>
                  </a:lnTo>
                  <a:lnTo>
                    <a:pt x="5128" y="10692"/>
                  </a:lnTo>
                  <a:lnTo>
                    <a:pt x="4870" y="10589"/>
                  </a:lnTo>
                  <a:lnTo>
                    <a:pt x="4638" y="10486"/>
                  </a:lnTo>
                  <a:lnTo>
                    <a:pt x="4432" y="10357"/>
                  </a:lnTo>
                  <a:lnTo>
                    <a:pt x="4200" y="10203"/>
                  </a:lnTo>
                  <a:lnTo>
                    <a:pt x="4020" y="10048"/>
                  </a:lnTo>
                  <a:lnTo>
                    <a:pt x="4381" y="9662"/>
                  </a:lnTo>
                  <a:close/>
                  <a:moveTo>
                    <a:pt x="7859" y="9662"/>
                  </a:moveTo>
                  <a:lnTo>
                    <a:pt x="8245" y="10048"/>
                  </a:lnTo>
                  <a:lnTo>
                    <a:pt x="8039" y="10203"/>
                  </a:lnTo>
                  <a:lnTo>
                    <a:pt x="7833" y="10357"/>
                  </a:lnTo>
                  <a:lnTo>
                    <a:pt x="7601" y="10486"/>
                  </a:lnTo>
                  <a:lnTo>
                    <a:pt x="7369" y="10589"/>
                  </a:lnTo>
                  <a:lnTo>
                    <a:pt x="7137" y="10692"/>
                  </a:lnTo>
                  <a:lnTo>
                    <a:pt x="6880" y="10744"/>
                  </a:lnTo>
                  <a:lnTo>
                    <a:pt x="6622" y="10795"/>
                  </a:lnTo>
                  <a:lnTo>
                    <a:pt x="6339" y="10847"/>
                  </a:lnTo>
                  <a:lnTo>
                    <a:pt x="6339" y="10306"/>
                  </a:lnTo>
                  <a:lnTo>
                    <a:pt x="6571" y="10280"/>
                  </a:lnTo>
                  <a:lnTo>
                    <a:pt x="6777" y="10228"/>
                  </a:lnTo>
                  <a:lnTo>
                    <a:pt x="6983" y="10177"/>
                  </a:lnTo>
                  <a:lnTo>
                    <a:pt x="7163" y="10100"/>
                  </a:lnTo>
                  <a:lnTo>
                    <a:pt x="7344" y="10022"/>
                  </a:lnTo>
                  <a:lnTo>
                    <a:pt x="7524" y="9919"/>
                  </a:lnTo>
                  <a:lnTo>
                    <a:pt x="7704" y="9790"/>
                  </a:lnTo>
                  <a:lnTo>
                    <a:pt x="7859" y="9662"/>
                  </a:lnTo>
                  <a:close/>
                  <a:moveTo>
                    <a:pt x="10075" y="0"/>
                  </a:moveTo>
                  <a:lnTo>
                    <a:pt x="9946" y="26"/>
                  </a:lnTo>
                  <a:lnTo>
                    <a:pt x="9817" y="103"/>
                  </a:lnTo>
                  <a:lnTo>
                    <a:pt x="7988" y="1932"/>
                  </a:lnTo>
                  <a:lnTo>
                    <a:pt x="7910" y="2035"/>
                  </a:lnTo>
                  <a:lnTo>
                    <a:pt x="7885" y="2139"/>
                  </a:lnTo>
                  <a:lnTo>
                    <a:pt x="7885" y="2242"/>
                  </a:lnTo>
                  <a:lnTo>
                    <a:pt x="7910" y="2345"/>
                  </a:lnTo>
                  <a:lnTo>
                    <a:pt x="7962" y="2422"/>
                  </a:lnTo>
                  <a:lnTo>
                    <a:pt x="8039" y="2499"/>
                  </a:lnTo>
                  <a:lnTo>
                    <a:pt x="8117" y="2551"/>
                  </a:lnTo>
                  <a:lnTo>
                    <a:pt x="8864" y="2551"/>
                  </a:lnTo>
                  <a:lnTo>
                    <a:pt x="8864" y="3427"/>
                  </a:lnTo>
                  <a:lnTo>
                    <a:pt x="8889" y="3530"/>
                  </a:lnTo>
                  <a:lnTo>
                    <a:pt x="8915" y="3607"/>
                  </a:lnTo>
                  <a:lnTo>
                    <a:pt x="8993" y="3633"/>
                  </a:lnTo>
                  <a:lnTo>
                    <a:pt x="9096" y="3659"/>
                  </a:lnTo>
                  <a:lnTo>
                    <a:pt x="9173" y="3633"/>
                  </a:lnTo>
                  <a:lnTo>
                    <a:pt x="9250" y="3607"/>
                  </a:lnTo>
                  <a:lnTo>
                    <a:pt x="9302" y="3530"/>
                  </a:lnTo>
                  <a:lnTo>
                    <a:pt x="9302" y="3427"/>
                  </a:lnTo>
                  <a:lnTo>
                    <a:pt x="9302" y="2448"/>
                  </a:lnTo>
                  <a:lnTo>
                    <a:pt x="9276" y="2319"/>
                  </a:lnTo>
                  <a:lnTo>
                    <a:pt x="9199" y="2216"/>
                  </a:lnTo>
                  <a:lnTo>
                    <a:pt x="9096" y="2139"/>
                  </a:lnTo>
                  <a:lnTo>
                    <a:pt x="8967" y="2113"/>
                  </a:lnTo>
                  <a:lnTo>
                    <a:pt x="8451" y="2113"/>
                  </a:lnTo>
                  <a:lnTo>
                    <a:pt x="10075" y="490"/>
                  </a:lnTo>
                  <a:lnTo>
                    <a:pt x="11698" y="2113"/>
                  </a:lnTo>
                  <a:lnTo>
                    <a:pt x="11182" y="2113"/>
                  </a:lnTo>
                  <a:lnTo>
                    <a:pt x="11054" y="2139"/>
                  </a:lnTo>
                  <a:lnTo>
                    <a:pt x="10925" y="2216"/>
                  </a:lnTo>
                  <a:lnTo>
                    <a:pt x="10848" y="2319"/>
                  </a:lnTo>
                  <a:lnTo>
                    <a:pt x="10822" y="2448"/>
                  </a:lnTo>
                  <a:lnTo>
                    <a:pt x="10822" y="6132"/>
                  </a:lnTo>
                  <a:lnTo>
                    <a:pt x="10822" y="6415"/>
                  </a:lnTo>
                  <a:lnTo>
                    <a:pt x="10796" y="6699"/>
                  </a:lnTo>
                  <a:lnTo>
                    <a:pt x="10770" y="6956"/>
                  </a:lnTo>
                  <a:lnTo>
                    <a:pt x="10719" y="7214"/>
                  </a:lnTo>
                  <a:lnTo>
                    <a:pt x="10564" y="7729"/>
                  </a:lnTo>
                  <a:lnTo>
                    <a:pt x="10358" y="8193"/>
                  </a:lnTo>
                  <a:lnTo>
                    <a:pt x="10100" y="8657"/>
                  </a:lnTo>
                  <a:lnTo>
                    <a:pt x="9817" y="9069"/>
                  </a:lnTo>
                  <a:lnTo>
                    <a:pt x="9456" y="9456"/>
                  </a:lnTo>
                  <a:lnTo>
                    <a:pt x="9070" y="9790"/>
                  </a:lnTo>
                  <a:lnTo>
                    <a:pt x="9070" y="9790"/>
                  </a:lnTo>
                  <a:lnTo>
                    <a:pt x="9250" y="9559"/>
                  </a:lnTo>
                  <a:lnTo>
                    <a:pt x="9379" y="9327"/>
                  </a:lnTo>
                  <a:lnTo>
                    <a:pt x="9508" y="9069"/>
                  </a:lnTo>
                  <a:lnTo>
                    <a:pt x="9611" y="8786"/>
                  </a:lnTo>
                  <a:lnTo>
                    <a:pt x="9688" y="8502"/>
                  </a:lnTo>
                  <a:lnTo>
                    <a:pt x="9740" y="8219"/>
                  </a:lnTo>
                  <a:lnTo>
                    <a:pt x="9791" y="7910"/>
                  </a:lnTo>
                  <a:lnTo>
                    <a:pt x="9791" y="7626"/>
                  </a:lnTo>
                  <a:lnTo>
                    <a:pt x="9791" y="7369"/>
                  </a:lnTo>
                  <a:lnTo>
                    <a:pt x="9765" y="7137"/>
                  </a:lnTo>
                  <a:lnTo>
                    <a:pt x="9740" y="6879"/>
                  </a:lnTo>
                  <a:lnTo>
                    <a:pt x="9662" y="6647"/>
                  </a:lnTo>
                  <a:lnTo>
                    <a:pt x="9611" y="6415"/>
                  </a:lnTo>
                  <a:lnTo>
                    <a:pt x="9508" y="6209"/>
                  </a:lnTo>
                  <a:lnTo>
                    <a:pt x="9302" y="5771"/>
                  </a:lnTo>
                  <a:lnTo>
                    <a:pt x="9302" y="4328"/>
                  </a:lnTo>
                  <a:lnTo>
                    <a:pt x="9302" y="4251"/>
                  </a:lnTo>
                  <a:lnTo>
                    <a:pt x="9250" y="4174"/>
                  </a:lnTo>
                  <a:lnTo>
                    <a:pt x="9173" y="4122"/>
                  </a:lnTo>
                  <a:lnTo>
                    <a:pt x="9096" y="4097"/>
                  </a:lnTo>
                  <a:lnTo>
                    <a:pt x="8993" y="4122"/>
                  </a:lnTo>
                  <a:lnTo>
                    <a:pt x="8915" y="4174"/>
                  </a:lnTo>
                  <a:lnTo>
                    <a:pt x="8889" y="4251"/>
                  </a:lnTo>
                  <a:lnTo>
                    <a:pt x="8864" y="4328"/>
                  </a:lnTo>
                  <a:lnTo>
                    <a:pt x="8864" y="5179"/>
                  </a:lnTo>
                  <a:lnTo>
                    <a:pt x="8606" y="4895"/>
                  </a:lnTo>
                  <a:lnTo>
                    <a:pt x="8297" y="4663"/>
                  </a:lnTo>
                  <a:lnTo>
                    <a:pt x="7988" y="4457"/>
                  </a:lnTo>
                  <a:lnTo>
                    <a:pt x="7653" y="4277"/>
                  </a:lnTo>
                  <a:lnTo>
                    <a:pt x="7292" y="4122"/>
                  </a:lnTo>
                  <a:lnTo>
                    <a:pt x="6906" y="4019"/>
                  </a:lnTo>
                  <a:lnTo>
                    <a:pt x="6519" y="3968"/>
                  </a:lnTo>
                  <a:lnTo>
                    <a:pt x="6133" y="3942"/>
                  </a:lnTo>
                  <a:lnTo>
                    <a:pt x="5592" y="3968"/>
                  </a:lnTo>
                  <a:lnTo>
                    <a:pt x="5102" y="4045"/>
                  </a:lnTo>
                  <a:lnTo>
                    <a:pt x="4587" y="4174"/>
                  </a:lnTo>
                  <a:lnTo>
                    <a:pt x="4123" y="4354"/>
                  </a:lnTo>
                  <a:lnTo>
                    <a:pt x="3685" y="4560"/>
                  </a:lnTo>
                  <a:lnTo>
                    <a:pt x="3247" y="4818"/>
                  </a:lnTo>
                  <a:lnTo>
                    <a:pt x="2861" y="5127"/>
                  </a:lnTo>
                  <a:lnTo>
                    <a:pt x="2500" y="5462"/>
                  </a:lnTo>
                  <a:lnTo>
                    <a:pt x="2165" y="5823"/>
                  </a:lnTo>
                  <a:lnTo>
                    <a:pt x="1856" y="6209"/>
                  </a:lnTo>
                  <a:lnTo>
                    <a:pt x="1598" y="6647"/>
                  </a:lnTo>
                  <a:lnTo>
                    <a:pt x="1392" y="7085"/>
                  </a:lnTo>
                  <a:lnTo>
                    <a:pt x="1212" y="7575"/>
                  </a:lnTo>
                  <a:lnTo>
                    <a:pt x="1083" y="8064"/>
                  </a:lnTo>
                  <a:lnTo>
                    <a:pt x="1006" y="8580"/>
                  </a:lnTo>
                  <a:lnTo>
                    <a:pt x="980" y="9095"/>
                  </a:lnTo>
                  <a:lnTo>
                    <a:pt x="980" y="10615"/>
                  </a:lnTo>
                  <a:lnTo>
                    <a:pt x="1006" y="10718"/>
                  </a:lnTo>
                  <a:lnTo>
                    <a:pt x="1031" y="10769"/>
                  </a:lnTo>
                  <a:lnTo>
                    <a:pt x="1109" y="10821"/>
                  </a:lnTo>
                  <a:lnTo>
                    <a:pt x="1212" y="10847"/>
                  </a:lnTo>
                  <a:lnTo>
                    <a:pt x="1289" y="10821"/>
                  </a:lnTo>
                  <a:lnTo>
                    <a:pt x="1366" y="10769"/>
                  </a:lnTo>
                  <a:lnTo>
                    <a:pt x="1418" y="10718"/>
                  </a:lnTo>
                  <a:lnTo>
                    <a:pt x="1418" y="10615"/>
                  </a:lnTo>
                  <a:lnTo>
                    <a:pt x="1418" y="9095"/>
                  </a:lnTo>
                  <a:lnTo>
                    <a:pt x="1444" y="8811"/>
                  </a:lnTo>
                  <a:lnTo>
                    <a:pt x="1444" y="8554"/>
                  </a:lnTo>
                  <a:lnTo>
                    <a:pt x="1495" y="8296"/>
                  </a:lnTo>
                  <a:lnTo>
                    <a:pt x="1547" y="8013"/>
                  </a:lnTo>
                  <a:lnTo>
                    <a:pt x="1701" y="7523"/>
                  </a:lnTo>
                  <a:lnTo>
                    <a:pt x="1907" y="7034"/>
                  </a:lnTo>
                  <a:lnTo>
                    <a:pt x="2139" y="6596"/>
                  </a:lnTo>
                  <a:lnTo>
                    <a:pt x="2448" y="6158"/>
                  </a:lnTo>
                  <a:lnTo>
                    <a:pt x="2783" y="5771"/>
                  </a:lnTo>
                  <a:lnTo>
                    <a:pt x="3170" y="5436"/>
                  </a:lnTo>
                  <a:lnTo>
                    <a:pt x="3015" y="5668"/>
                  </a:lnTo>
                  <a:lnTo>
                    <a:pt x="2861" y="5926"/>
                  </a:lnTo>
                  <a:lnTo>
                    <a:pt x="2758" y="6183"/>
                  </a:lnTo>
                  <a:lnTo>
                    <a:pt x="2655" y="6441"/>
                  </a:lnTo>
                  <a:lnTo>
                    <a:pt x="2551" y="6725"/>
                  </a:lnTo>
                  <a:lnTo>
                    <a:pt x="2500" y="7008"/>
                  </a:lnTo>
                  <a:lnTo>
                    <a:pt x="2474" y="7317"/>
                  </a:lnTo>
                  <a:lnTo>
                    <a:pt x="2448" y="7626"/>
                  </a:lnTo>
                  <a:lnTo>
                    <a:pt x="2474" y="7858"/>
                  </a:lnTo>
                  <a:lnTo>
                    <a:pt x="2500" y="8116"/>
                  </a:lnTo>
                  <a:lnTo>
                    <a:pt x="2526" y="8348"/>
                  </a:lnTo>
                  <a:lnTo>
                    <a:pt x="2577" y="8580"/>
                  </a:lnTo>
                  <a:lnTo>
                    <a:pt x="2655" y="8811"/>
                  </a:lnTo>
                  <a:lnTo>
                    <a:pt x="2732" y="9043"/>
                  </a:lnTo>
                  <a:lnTo>
                    <a:pt x="2938" y="9456"/>
                  </a:lnTo>
                  <a:lnTo>
                    <a:pt x="2938" y="12779"/>
                  </a:lnTo>
                  <a:lnTo>
                    <a:pt x="2964" y="12908"/>
                  </a:lnTo>
                  <a:lnTo>
                    <a:pt x="3041" y="13037"/>
                  </a:lnTo>
                  <a:lnTo>
                    <a:pt x="3170" y="13088"/>
                  </a:lnTo>
                  <a:lnTo>
                    <a:pt x="3299" y="13140"/>
                  </a:lnTo>
                  <a:lnTo>
                    <a:pt x="3814" y="13140"/>
                  </a:lnTo>
                  <a:lnTo>
                    <a:pt x="2191" y="14763"/>
                  </a:lnTo>
                  <a:lnTo>
                    <a:pt x="568" y="13140"/>
                  </a:lnTo>
                  <a:lnTo>
                    <a:pt x="1083" y="13140"/>
                  </a:lnTo>
                  <a:lnTo>
                    <a:pt x="1212" y="13088"/>
                  </a:lnTo>
                  <a:lnTo>
                    <a:pt x="1315" y="13037"/>
                  </a:lnTo>
                  <a:lnTo>
                    <a:pt x="1392" y="12908"/>
                  </a:lnTo>
                  <a:lnTo>
                    <a:pt x="1418" y="12779"/>
                  </a:lnTo>
                  <a:lnTo>
                    <a:pt x="1418" y="11517"/>
                  </a:lnTo>
                  <a:lnTo>
                    <a:pt x="1418" y="11439"/>
                  </a:lnTo>
                  <a:lnTo>
                    <a:pt x="1366" y="11362"/>
                  </a:lnTo>
                  <a:lnTo>
                    <a:pt x="1289" y="11311"/>
                  </a:lnTo>
                  <a:lnTo>
                    <a:pt x="1212" y="11285"/>
                  </a:lnTo>
                  <a:lnTo>
                    <a:pt x="1109" y="11311"/>
                  </a:lnTo>
                  <a:lnTo>
                    <a:pt x="1031" y="11362"/>
                  </a:lnTo>
                  <a:lnTo>
                    <a:pt x="1006" y="11439"/>
                  </a:lnTo>
                  <a:lnTo>
                    <a:pt x="980" y="11517"/>
                  </a:lnTo>
                  <a:lnTo>
                    <a:pt x="980" y="12676"/>
                  </a:lnTo>
                  <a:lnTo>
                    <a:pt x="362" y="12676"/>
                  </a:lnTo>
                  <a:lnTo>
                    <a:pt x="233" y="12702"/>
                  </a:lnTo>
                  <a:lnTo>
                    <a:pt x="155" y="12753"/>
                  </a:lnTo>
                  <a:lnTo>
                    <a:pt x="78" y="12805"/>
                  </a:lnTo>
                  <a:lnTo>
                    <a:pt x="27" y="12908"/>
                  </a:lnTo>
                  <a:lnTo>
                    <a:pt x="1" y="13011"/>
                  </a:lnTo>
                  <a:lnTo>
                    <a:pt x="1" y="13114"/>
                  </a:lnTo>
                  <a:lnTo>
                    <a:pt x="27" y="13217"/>
                  </a:lnTo>
                  <a:lnTo>
                    <a:pt x="104" y="13294"/>
                  </a:lnTo>
                  <a:lnTo>
                    <a:pt x="1933" y="15124"/>
                  </a:lnTo>
                  <a:lnTo>
                    <a:pt x="2062" y="15201"/>
                  </a:lnTo>
                  <a:lnTo>
                    <a:pt x="2191" y="15227"/>
                  </a:lnTo>
                  <a:lnTo>
                    <a:pt x="2320" y="15201"/>
                  </a:lnTo>
                  <a:lnTo>
                    <a:pt x="2448" y="15124"/>
                  </a:lnTo>
                  <a:lnTo>
                    <a:pt x="4278" y="13294"/>
                  </a:lnTo>
                  <a:lnTo>
                    <a:pt x="4329" y="13217"/>
                  </a:lnTo>
                  <a:lnTo>
                    <a:pt x="4381" y="13114"/>
                  </a:lnTo>
                  <a:lnTo>
                    <a:pt x="4381" y="13011"/>
                  </a:lnTo>
                  <a:lnTo>
                    <a:pt x="4355" y="12908"/>
                  </a:lnTo>
                  <a:lnTo>
                    <a:pt x="4303" y="12805"/>
                  </a:lnTo>
                  <a:lnTo>
                    <a:pt x="4226" y="12753"/>
                  </a:lnTo>
                  <a:lnTo>
                    <a:pt x="4123" y="12702"/>
                  </a:lnTo>
                  <a:lnTo>
                    <a:pt x="4020" y="12676"/>
                  </a:lnTo>
                  <a:lnTo>
                    <a:pt x="3402" y="12676"/>
                  </a:lnTo>
                  <a:lnTo>
                    <a:pt x="3402" y="10074"/>
                  </a:lnTo>
                  <a:lnTo>
                    <a:pt x="3659" y="10331"/>
                  </a:lnTo>
                  <a:lnTo>
                    <a:pt x="3943" y="10563"/>
                  </a:lnTo>
                  <a:lnTo>
                    <a:pt x="4278" y="10795"/>
                  </a:lnTo>
                  <a:lnTo>
                    <a:pt x="4613" y="10950"/>
                  </a:lnTo>
                  <a:lnTo>
                    <a:pt x="4973" y="11104"/>
                  </a:lnTo>
                  <a:lnTo>
                    <a:pt x="5334" y="11207"/>
                  </a:lnTo>
                  <a:lnTo>
                    <a:pt x="5720" y="11259"/>
                  </a:lnTo>
                  <a:lnTo>
                    <a:pt x="6133" y="11285"/>
                  </a:lnTo>
                  <a:lnTo>
                    <a:pt x="6648" y="11259"/>
                  </a:lnTo>
                  <a:lnTo>
                    <a:pt x="7163" y="11182"/>
                  </a:lnTo>
                  <a:lnTo>
                    <a:pt x="7653" y="11053"/>
                  </a:lnTo>
                  <a:lnTo>
                    <a:pt x="8142" y="10898"/>
                  </a:lnTo>
                  <a:lnTo>
                    <a:pt x="8580" y="10666"/>
                  </a:lnTo>
                  <a:lnTo>
                    <a:pt x="9018" y="10409"/>
                  </a:lnTo>
                  <a:lnTo>
                    <a:pt x="9405" y="10125"/>
                  </a:lnTo>
                  <a:lnTo>
                    <a:pt x="9765" y="9790"/>
                  </a:lnTo>
                  <a:lnTo>
                    <a:pt x="10100" y="9404"/>
                  </a:lnTo>
                  <a:lnTo>
                    <a:pt x="10410" y="9018"/>
                  </a:lnTo>
                  <a:lnTo>
                    <a:pt x="10667" y="8605"/>
                  </a:lnTo>
                  <a:lnTo>
                    <a:pt x="10873" y="8142"/>
                  </a:lnTo>
                  <a:lnTo>
                    <a:pt x="11054" y="7678"/>
                  </a:lnTo>
                  <a:lnTo>
                    <a:pt x="11182" y="7188"/>
                  </a:lnTo>
                  <a:lnTo>
                    <a:pt x="11260" y="6673"/>
                  </a:lnTo>
                  <a:lnTo>
                    <a:pt x="11286" y="6132"/>
                  </a:lnTo>
                  <a:lnTo>
                    <a:pt x="11286" y="2551"/>
                  </a:lnTo>
                  <a:lnTo>
                    <a:pt x="12007" y="2551"/>
                  </a:lnTo>
                  <a:lnTo>
                    <a:pt x="12110" y="2499"/>
                  </a:lnTo>
                  <a:lnTo>
                    <a:pt x="12187" y="2422"/>
                  </a:lnTo>
                  <a:lnTo>
                    <a:pt x="12239" y="2345"/>
                  </a:lnTo>
                  <a:lnTo>
                    <a:pt x="12265" y="2242"/>
                  </a:lnTo>
                  <a:lnTo>
                    <a:pt x="12265" y="2139"/>
                  </a:lnTo>
                  <a:lnTo>
                    <a:pt x="12213" y="2035"/>
                  </a:lnTo>
                  <a:lnTo>
                    <a:pt x="12161" y="1932"/>
                  </a:lnTo>
                  <a:lnTo>
                    <a:pt x="10332" y="103"/>
                  </a:lnTo>
                  <a:lnTo>
                    <a:pt x="10203" y="26"/>
                  </a:lnTo>
                  <a:lnTo>
                    <a:pt x="100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2"/>
            <p:cNvSpPr/>
            <p:nvPr/>
          </p:nvSpPr>
          <p:spPr>
            <a:xfrm>
              <a:off x="2511800" y="3619125"/>
              <a:ext cx="28375" cy="28375"/>
            </a:xfrm>
            <a:custGeom>
              <a:rect b="b" l="l" r="r" t="t"/>
              <a:pathLst>
                <a:path extrusionOk="0" h="1135" w="1135">
                  <a:moveTo>
                    <a:pt x="129" y="1"/>
                  </a:moveTo>
                  <a:lnTo>
                    <a:pt x="52" y="53"/>
                  </a:lnTo>
                  <a:lnTo>
                    <a:pt x="0" y="130"/>
                  </a:lnTo>
                  <a:lnTo>
                    <a:pt x="0" y="207"/>
                  </a:lnTo>
                  <a:lnTo>
                    <a:pt x="0" y="310"/>
                  </a:lnTo>
                  <a:lnTo>
                    <a:pt x="52" y="362"/>
                  </a:lnTo>
                  <a:lnTo>
                    <a:pt x="748" y="1083"/>
                  </a:lnTo>
                  <a:lnTo>
                    <a:pt x="825" y="1109"/>
                  </a:lnTo>
                  <a:lnTo>
                    <a:pt x="928" y="1135"/>
                  </a:lnTo>
                  <a:lnTo>
                    <a:pt x="1005" y="1109"/>
                  </a:lnTo>
                  <a:lnTo>
                    <a:pt x="1082" y="1083"/>
                  </a:lnTo>
                  <a:lnTo>
                    <a:pt x="1134" y="1006"/>
                  </a:lnTo>
                  <a:lnTo>
                    <a:pt x="1134" y="903"/>
                  </a:lnTo>
                  <a:lnTo>
                    <a:pt x="1134" y="825"/>
                  </a:lnTo>
                  <a:lnTo>
                    <a:pt x="1082" y="748"/>
                  </a:lnTo>
                  <a:lnTo>
                    <a:pt x="387" y="53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2"/>
            <p:cNvSpPr/>
            <p:nvPr/>
          </p:nvSpPr>
          <p:spPr>
            <a:xfrm>
              <a:off x="2467350" y="3696425"/>
              <a:ext cx="34800" cy="17425"/>
            </a:xfrm>
            <a:custGeom>
              <a:rect b="b" l="l" r="r" t="t"/>
              <a:pathLst>
                <a:path extrusionOk="0" h="697" w="1392">
                  <a:moveTo>
                    <a:pt x="181" y="1"/>
                  </a:moveTo>
                  <a:lnTo>
                    <a:pt x="104" y="26"/>
                  </a:lnTo>
                  <a:lnTo>
                    <a:pt x="26" y="78"/>
                  </a:lnTo>
                  <a:lnTo>
                    <a:pt x="1" y="155"/>
                  </a:lnTo>
                  <a:lnTo>
                    <a:pt x="1" y="258"/>
                  </a:lnTo>
                  <a:lnTo>
                    <a:pt x="26" y="336"/>
                  </a:lnTo>
                  <a:lnTo>
                    <a:pt x="78" y="387"/>
                  </a:lnTo>
                  <a:lnTo>
                    <a:pt x="155" y="439"/>
                  </a:lnTo>
                  <a:lnTo>
                    <a:pt x="1109" y="696"/>
                  </a:lnTo>
                  <a:lnTo>
                    <a:pt x="1160" y="696"/>
                  </a:lnTo>
                  <a:lnTo>
                    <a:pt x="1237" y="671"/>
                  </a:lnTo>
                  <a:lnTo>
                    <a:pt x="1289" y="645"/>
                  </a:lnTo>
                  <a:lnTo>
                    <a:pt x="1340" y="593"/>
                  </a:lnTo>
                  <a:lnTo>
                    <a:pt x="1366" y="542"/>
                  </a:lnTo>
                  <a:lnTo>
                    <a:pt x="1392" y="439"/>
                  </a:lnTo>
                  <a:lnTo>
                    <a:pt x="1366" y="361"/>
                  </a:lnTo>
                  <a:lnTo>
                    <a:pt x="1289" y="284"/>
                  </a:lnTo>
                  <a:lnTo>
                    <a:pt x="1212" y="25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2"/>
            <p:cNvSpPr/>
            <p:nvPr/>
          </p:nvSpPr>
          <p:spPr>
            <a:xfrm>
              <a:off x="2672175" y="3883850"/>
              <a:ext cx="17425" cy="34825"/>
            </a:xfrm>
            <a:custGeom>
              <a:rect b="b" l="l" r="r" t="t"/>
              <a:pathLst>
                <a:path extrusionOk="0" h="1393" w="697">
                  <a:moveTo>
                    <a:pt x="155" y="1"/>
                  </a:moveTo>
                  <a:lnTo>
                    <a:pt x="78" y="53"/>
                  </a:lnTo>
                  <a:lnTo>
                    <a:pt x="26" y="104"/>
                  </a:lnTo>
                  <a:lnTo>
                    <a:pt x="1" y="181"/>
                  </a:lnTo>
                  <a:lnTo>
                    <a:pt x="1" y="284"/>
                  </a:lnTo>
                  <a:lnTo>
                    <a:pt x="258" y="1238"/>
                  </a:lnTo>
                  <a:lnTo>
                    <a:pt x="284" y="1289"/>
                  </a:lnTo>
                  <a:lnTo>
                    <a:pt x="336" y="1341"/>
                  </a:lnTo>
                  <a:lnTo>
                    <a:pt x="387" y="1392"/>
                  </a:lnTo>
                  <a:lnTo>
                    <a:pt x="516" y="1392"/>
                  </a:lnTo>
                  <a:lnTo>
                    <a:pt x="593" y="1341"/>
                  </a:lnTo>
                  <a:lnTo>
                    <a:pt x="671" y="1289"/>
                  </a:lnTo>
                  <a:lnTo>
                    <a:pt x="696" y="1212"/>
                  </a:lnTo>
                  <a:lnTo>
                    <a:pt x="671" y="1109"/>
                  </a:lnTo>
                  <a:lnTo>
                    <a:pt x="439" y="156"/>
                  </a:lnTo>
                  <a:lnTo>
                    <a:pt x="387" y="78"/>
                  </a:lnTo>
                  <a:lnTo>
                    <a:pt x="336" y="27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12"/>
            <p:cNvSpPr/>
            <p:nvPr/>
          </p:nvSpPr>
          <p:spPr>
            <a:xfrm>
              <a:off x="2737875" y="384522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232" y="0"/>
                  </a:moveTo>
                  <a:lnTo>
                    <a:pt x="155" y="26"/>
                  </a:lnTo>
                  <a:lnTo>
                    <a:pt x="78" y="77"/>
                  </a:lnTo>
                  <a:lnTo>
                    <a:pt x="26" y="155"/>
                  </a:lnTo>
                  <a:lnTo>
                    <a:pt x="1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774" y="1082"/>
                  </a:lnTo>
                  <a:lnTo>
                    <a:pt x="851" y="1134"/>
                  </a:lnTo>
                  <a:lnTo>
                    <a:pt x="928" y="1160"/>
                  </a:lnTo>
                  <a:lnTo>
                    <a:pt x="1005" y="1134"/>
                  </a:lnTo>
                  <a:lnTo>
                    <a:pt x="1083" y="1082"/>
                  </a:lnTo>
                  <a:lnTo>
                    <a:pt x="1134" y="1005"/>
                  </a:lnTo>
                  <a:lnTo>
                    <a:pt x="1160" y="928"/>
                  </a:lnTo>
                  <a:lnTo>
                    <a:pt x="1134" y="850"/>
                  </a:lnTo>
                  <a:lnTo>
                    <a:pt x="1083" y="773"/>
                  </a:lnTo>
                  <a:lnTo>
                    <a:pt x="387" y="77"/>
                  </a:lnTo>
                  <a:lnTo>
                    <a:pt x="310" y="2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12"/>
            <p:cNvSpPr/>
            <p:nvPr/>
          </p:nvSpPr>
          <p:spPr>
            <a:xfrm>
              <a:off x="2776525" y="3779525"/>
              <a:ext cx="34800" cy="17400"/>
            </a:xfrm>
            <a:custGeom>
              <a:rect b="b" l="l" r="r" t="t"/>
              <a:pathLst>
                <a:path extrusionOk="0" h="696" w="1392">
                  <a:moveTo>
                    <a:pt x="181" y="0"/>
                  </a:moveTo>
                  <a:lnTo>
                    <a:pt x="104" y="26"/>
                  </a:lnTo>
                  <a:lnTo>
                    <a:pt x="52" y="78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155" y="412"/>
                  </a:lnTo>
                  <a:lnTo>
                    <a:pt x="1108" y="670"/>
                  </a:lnTo>
                  <a:lnTo>
                    <a:pt x="1160" y="696"/>
                  </a:lnTo>
                  <a:lnTo>
                    <a:pt x="1237" y="670"/>
                  </a:lnTo>
                  <a:lnTo>
                    <a:pt x="1314" y="644"/>
                  </a:lnTo>
                  <a:lnTo>
                    <a:pt x="1366" y="593"/>
                  </a:lnTo>
                  <a:lnTo>
                    <a:pt x="1392" y="516"/>
                  </a:lnTo>
                  <a:lnTo>
                    <a:pt x="1392" y="438"/>
                  </a:lnTo>
                  <a:lnTo>
                    <a:pt x="1366" y="361"/>
                  </a:lnTo>
                  <a:lnTo>
                    <a:pt x="1314" y="284"/>
                  </a:lnTo>
                  <a:lnTo>
                    <a:pt x="1237" y="258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12"/>
            <p:cNvSpPr/>
            <p:nvPr/>
          </p:nvSpPr>
          <p:spPr>
            <a:xfrm>
              <a:off x="2589100" y="3574050"/>
              <a:ext cx="17400" cy="35450"/>
            </a:xfrm>
            <a:custGeom>
              <a:rect b="b" l="l" r="r" t="t"/>
              <a:pathLst>
                <a:path extrusionOk="0" h="1418" w="696">
                  <a:moveTo>
                    <a:pt x="258" y="0"/>
                  </a:moveTo>
                  <a:lnTo>
                    <a:pt x="155" y="26"/>
                  </a:lnTo>
                  <a:lnTo>
                    <a:pt x="77" y="52"/>
                  </a:lnTo>
                  <a:lnTo>
                    <a:pt x="26" y="129"/>
                  </a:lnTo>
                  <a:lnTo>
                    <a:pt x="0" y="207"/>
                  </a:lnTo>
                  <a:lnTo>
                    <a:pt x="0" y="284"/>
                  </a:lnTo>
                  <a:lnTo>
                    <a:pt x="258" y="1237"/>
                  </a:lnTo>
                  <a:lnTo>
                    <a:pt x="283" y="1314"/>
                  </a:lnTo>
                  <a:lnTo>
                    <a:pt x="335" y="1366"/>
                  </a:lnTo>
                  <a:lnTo>
                    <a:pt x="412" y="1392"/>
                  </a:lnTo>
                  <a:lnTo>
                    <a:pt x="464" y="1418"/>
                  </a:lnTo>
                  <a:lnTo>
                    <a:pt x="541" y="1392"/>
                  </a:lnTo>
                  <a:lnTo>
                    <a:pt x="618" y="1366"/>
                  </a:lnTo>
                  <a:lnTo>
                    <a:pt x="670" y="1289"/>
                  </a:lnTo>
                  <a:lnTo>
                    <a:pt x="696" y="1211"/>
                  </a:lnTo>
                  <a:lnTo>
                    <a:pt x="696" y="1134"/>
                  </a:lnTo>
                  <a:lnTo>
                    <a:pt x="438" y="181"/>
                  </a:lnTo>
                  <a:lnTo>
                    <a:pt x="387" y="104"/>
                  </a:lnTo>
                  <a:lnTo>
                    <a:pt x="335" y="52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6" name="Google Shape;1576;p12"/>
          <p:cNvGrpSpPr/>
          <p:nvPr/>
        </p:nvGrpSpPr>
        <p:grpSpPr>
          <a:xfrm flipH="1">
            <a:off x="3948651" y="2978942"/>
            <a:ext cx="1243188" cy="853015"/>
            <a:chOff x="9411675" y="4979125"/>
            <a:chExt cx="1558075" cy="1069075"/>
          </a:xfrm>
        </p:grpSpPr>
        <p:sp>
          <p:nvSpPr>
            <p:cNvPr id="1577" name="Google Shape;1577;p12"/>
            <p:cNvSpPr/>
            <p:nvPr/>
          </p:nvSpPr>
          <p:spPr>
            <a:xfrm>
              <a:off x="9560450" y="5021275"/>
              <a:ext cx="232150" cy="208900"/>
            </a:xfrm>
            <a:custGeom>
              <a:rect b="b" l="l" r="r" t="t"/>
              <a:pathLst>
                <a:path extrusionOk="0" h="8356" w="9286">
                  <a:moveTo>
                    <a:pt x="8414" y="1"/>
                  </a:moveTo>
                  <a:lnTo>
                    <a:pt x="8103" y="20"/>
                  </a:lnTo>
                  <a:lnTo>
                    <a:pt x="7716" y="39"/>
                  </a:lnTo>
                  <a:lnTo>
                    <a:pt x="7251" y="78"/>
                  </a:lnTo>
                  <a:lnTo>
                    <a:pt x="6727" y="156"/>
                  </a:lnTo>
                  <a:lnTo>
                    <a:pt x="6146" y="272"/>
                  </a:lnTo>
                  <a:lnTo>
                    <a:pt x="5506" y="446"/>
                  </a:lnTo>
                  <a:lnTo>
                    <a:pt x="4827" y="679"/>
                  </a:lnTo>
                  <a:lnTo>
                    <a:pt x="4459" y="815"/>
                  </a:lnTo>
                  <a:lnTo>
                    <a:pt x="4091" y="970"/>
                  </a:lnTo>
                  <a:lnTo>
                    <a:pt x="3703" y="1125"/>
                  </a:lnTo>
                  <a:lnTo>
                    <a:pt x="3315" y="1319"/>
                  </a:lnTo>
                  <a:lnTo>
                    <a:pt x="2928" y="1532"/>
                  </a:lnTo>
                  <a:lnTo>
                    <a:pt x="2521" y="1765"/>
                  </a:lnTo>
                  <a:lnTo>
                    <a:pt x="2114" y="2017"/>
                  </a:lnTo>
                  <a:lnTo>
                    <a:pt x="1707" y="2288"/>
                  </a:lnTo>
                  <a:lnTo>
                    <a:pt x="1280" y="2579"/>
                  </a:lnTo>
                  <a:lnTo>
                    <a:pt x="854" y="2889"/>
                  </a:lnTo>
                  <a:lnTo>
                    <a:pt x="427" y="3238"/>
                  </a:lnTo>
                  <a:lnTo>
                    <a:pt x="1" y="3606"/>
                  </a:lnTo>
                  <a:lnTo>
                    <a:pt x="117" y="3781"/>
                  </a:lnTo>
                  <a:lnTo>
                    <a:pt x="291" y="3994"/>
                  </a:lnTo>
                  <a:lnTo>
                    <a:pt x="505" y="4246"/>
                  </a:lnTo>
                  <a:lnTo>
                    <a:pt x="795" y="4575"/>
                  </a:lnTo>
                  <a:lnTo>
                    <a:pt x="1164" y="4924"/>
                  </a:lnTo>
                  <a:lnTo>
                    <a:pt x="1590" y="5312"/>
                  </a:lnTo>
                  <a:lnTo>
                    <a:pt x="2075" y="5719"/>
                  </a:lnTo>
                  <a:lnTo>
                    <a:pt x="2618" y="6126"/>
                  </a:lnTo>
                  <a:lnTo>
                    <a:pt x="3238" y="6533"/>
                  </a:lnTo>
                  <a:lnTo>
                    <a:pt x="3587" y="6746"/>
                  </a:lnTo>
                  <a:lnTo>
                    <a:pt x="3936" y="6940"/>
                  </a:lnTo>
                  <a:lnTo>
                    <a:pt x="4304" y="7115"/>
                  </a:lnTo>
                  <a:lnTo>
                    <a:pt x="4692" y="7309"/>
                  </a:lnTo>
                  <a:lnTo>
                    <a:pt x="5079" y="7483"/>
                  </a:lnTo>
                  <a:lnTo>
                    <a:pt x="5506" y="7638"/>
                  </a:lnTo>
                  <a:lnTo>
                    <a:pt x="5932" y="7793"/>
                  </a:lnTo>
                  <a:lnTo>
                    <a:pt x="6398" y="7948"/>
                  </a:lnTo>
                  <a:lnTo>
                    <a:pt x="6863" y="8065"/>
                  </a:lnTo>
                  <a:lnTo>
                    <a:pt x="7347" y="8181"/>
                  </a:lnTo>
                  <a:lnTo>
                    <a:pt x="7851" y="8278"/>
                  </a:lnTo>
                  <a:lnTo>
                    <a:pt x="8355" y="8355"/>
                  </a:lnTo>
                  <a:lnTo>
                    <a:pt x="8433" y="8123"/>
                  </a:lnTo>
                  <a:lnTo>
                    <a:pt x="8607" y="7522"/>
                  </a:lnTo>
                  <a:lnTo>
                    <a:pt x="8724" y="7095"/>
                  </a:lnTo>
                  <a:lnTo>
                    <a:pt x="8840" y="6591"/>
                  </a:lnTo>
                  <a:lnTo>
                    <a:pt x="8956" y="6049"/>
                  </a:lnTo>
                  <a:lnTo>
                    <a:pt x="9073" y="5448"/>
                  </a:lnTo>
                  <a:lnTo>
                    <a:pt x="9170" y="4808"/>
                  </a:lnTo>
                  <a:lnTo>
                    <a:pt x="9247" y="4129"/>
                  </a:lnTo>
                  <a:lnTo>
                    <a:pt x="9286" y="3451"/>
                  </a:lnTo>
                  <a:lnTo>
                    <a:pt x="9286" y="2753"/>
                  </a:lnTo>
                  <a:lnTo>
                    <a:pt x="9286" y="2385"/>
                  </a:lnTo>
                  <a:lnTo>
                    <a:pt x="9267" y="2036"/>
                  </a:lnTo>
                  <a:lnTo>
                    <a:pt x="9228" y="1687"/>
                  </a:lnTo>
                  <a:lnTo>
                    <a:pt x="9189" y="1357"/>
                  </a:lnTo>
                  <a:lnTo>
                    <a:pt x="9111" y="1009"/>
                  </a:lnTo>
                  <a:lnTo>
                    <a:pt x="9034" y="679"/>
                  </a:lnTo>
                  <a:lnTo>
                    <a:pt x="8956" y="349"/>
                  </a:lnTo>
                  <a:lnTo>
                    <a:pt x="8840" y="20"/>
                  </a:lnTo>
                  <a:lnTo>
                    <a:pt x="8646" y="20"/>
                  </a:lnTo>
                  <a:lnTo>
                    <a:pt x="84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12"/>
            <p:cNvSpPr/>
            <p:nvPr/>
          </p:nvSpPr>
          <p:spPr>
            <a:xfrm>
              <a:off x="9794050" y="5762250"/>
              <a:ext cx="290775" cy="285950"/>
            </a:xfrm>
            <a:custGeom>
              <a:rect b="b" l="l" r="r" t="t"/>
              <a:pathLst>
                <a:path extrusionOk="0" h="11438" w="11631">
                  <a:moveTo>
                    <a:pt x="5137" y="1"/>
                  </a:moveTo>
                  <a:lnTo>
                    <a:pt x="4711" y="20"/>
                  </a:lnTo>
                  <a:lnTo>
                    <a:pt x="4323" y="40"/>
                  </a:lnTo>
                  <a:lnTo>
                    <a:pt x="3935" y="98"/>
                  </a:lnTo>
                  <a:lnTo>
                    <a:pt x="3567" y="175"/>
                  </a:lnTo>
                  <a:lnTo>
                    <a:pt x="3199" y="272"/>
                  </a:lnTo>
                  <a:lnTo>
                    <a:pt x="2869" y="408"/>
                  </a:lnTo>
                  <a:lnTo>
                    <a:pt x="2578" y="563"/>
                  </a:lnTo>
                  <a:lnTo>
                    <a:pt x="2307" y="738"/>
                  </a:lnTo>
                  <a:lnTo>
                    <a:pt x="2055" y="931"/>
                  </a:lnTo>
                  <a:lnTo>
                    <a:pt x="1842" y="1164"/>
                  </a:lnTo>
                  <a:lnTo>
                    <a:pt x="1745" y="1280"/>
                  </a:lnTo>
                  <a:lnTo>
                    <a:pt x="1667" y="1416"/>
                  </a:lnTo>
                  <a:lnTo>
                    <a:pt x="1357" y="2172"/>
                  </a:lnTo>
                  <a:lnTo>
                    <a:pt x="1047" y="2986"/>
                  </a:lnTo>
                  <a:lnTo>
                    <a:pt x="717" y="3994"/>
                  </a:lnTo>
                  <a:lnTo>
                    <a:pt x="543" y="4537"/>
                  </a:lnTo>
                  <a:lnTo>
                    <a:pt x="388" y="5099"/>
                  </a:lnTo>
                  <a:lnTo>
                    <a:pt x="252" y="5661"/>
                  </a:lnTo>
                  <a:lnTo>
                    <a:pt x="136" y="6204"/>
                  </a:lnTo>
                  <a:lnTo>
                    <a:pt x="58" y="6747"/>
                  </a:lnTo>
                  <a:lnTo>
                    <a:pt x="19" y="7251"/>
                  </a:lnTo>
                  <a:lnTo>
                    <a:pt x="0" y="7483"/>
                  </a:lnTo>
                  <a:lnTo>
                    <a:pt x="19" y="7716"/>
                  </a:lnTo>
                  <a:lnTo>
                    <a:pt x="39" y="7929"/>
                  </a:lnTo>
                  <a:lnTo>
                    <a:pt x="58" y="8123"/>
                  </a:lnTo>
                  <a:lnTo>
                    <a:pt x="116" y="8317"/>
                  </a:lnTo>
                  <a:lnTo>
                    <a:pt x="194" y="8511"/>
                  </a:lnTo>
                  <a:lnTo>
                    <a:pt x="291" y="8705"/>
                  </a:lnTo>
                  <a:lnTo>
                    <a:pt x="407" y="8899"/>
                  </a:lnTo>
                  <a:lnTo>
                    <a:pt x="562" y="9073"/>
                  </a:lnTo>
                  <a:lnTo>
                    <a:pt x="737" y="9247"/>
                  </a:lnTo>
                  <a:lnTo>
                    <a:pt x="911" y="9441"/>
                  </a:lnTo>
                  <a:lnTo>
                    <a:pt x="1124" y="9596"/>
                  </a:lnTo>
                  <a:lnTo>
                    <a:pt x="1357" y="9771"/>
                  </a:lnTo>
                  <a:lnTo>
                    <a:pt x="1590" y="9926"/>
                  </a:lnTo>
                  <a:lnTo>
                    <a:pt x="1861" y="10081"/>
                  </a:lnTo>
                  <a:lnTo>
                    <a:pt x="2132" y="10236"/>
                  </a:lnTo>
                  <a:lnTo>
                    <a:pt x="2695" y="10507"/>
                  </a:lnTo>
                  <a:lnTo>
                    <a:pt x="3334" y="10759"/>
                  </a:lnTo>
                  <a:lnTo>
                    <a:pt x="3974" y="10973"/>
                  </a:lnTo>
                  <a:lnTo>
                    <a:pt x="4652" y="11147"/>
                  </a:lnTo>
                  <a:lnTo>
                    <a:pt x="5350" y="11283"/>
                  </a:lnTo>
                  <a:lnTo>
                    <a:pt x="6048" y="11380"/>
                  </a:lnTo>
                  <a:lnTo>
                    <a:pt x="6397" y="11419"/>
                  </a:lnTo>
                  <a:lnTo>
                    <a:pt x="6727" y="11419"/>
                  </a:lnTo>
                  <a:lnTo>
                    <a:pt x="7076" y="11438"/>
                  </a:lnTo>
                  <a:lnTo>
                    <a:pt x="7405" y="11419"/>
                  </a:lnTo>
                  <a:lnTo>
                    <a:pt x="7735" y="11399"/>
                  </a:lnTo>
                  <a:lnTo>
                    <a:pt x="8045" y="11360"/>
                  </a:lnTo>
                  <a:lnTo>
                    <a:pt x="8355" y="11302"/>
                  </a:lnTo>
                  <a:lnTo>
                    <a:pt x="8665" y="11225"/>
                  </a:lnTo>
                  <a:lnTo>
                    <a:pt x="8859" y="11167"/>
                  </a:lnTo>
                  <a:lnTo>
                    <a:pt x="9033" y="11108"/>
                  </a:lnTo>
                  <a:lnTo>
                    <a:pt x="9208" y="11011"/>
                  </a:lnTo>
                  <a:lnTo>
                    <a:pt x="9382" y="10895"/>
                  </a:lnTo>
                  <a:lnTo>
                    <a:pt x="9537" y="10779"/>
                  </a:lnTo>
                  <a:lnTo>
                    <a:pt x="9692" y="10643"/>
                  </a:lnTo>
                  <a:lnTo>
                    <a:pt x="9848" y="10488"/>
                  </a:lnTo>
                  <a:lnTo>
                    <a:pt x="9983" y="10314"/>
                  </a:lnTo>
                  <a:lnTo>
                    <a:pt x="10119" y="10139"/>
                  </a:lnTo>
                  <a:lnTo>
                    <a:pt x="10255" y="9945"/>
                  </a:lnTo>
                  <a:lnTo>
                    <a:pt x="10507" y="9519"/>
                  </a:lnTo>
                  <a:lnTo>
                    <a:pt x="10720" y="9073"/>
                  </a:lnTo>
                  <a:lnTo>
                    <a:pt x="10914" y="8569"/>
                  </a:lnTo>
                  <a:lnTo>
                    <a:pt x="11088" y="8026"/>
                  </a:lnTo>
                  <a:lnTo>
                    <a:pt x="11243" y="7464"/>
                  </a:lnTo>
                  <a:lnTo>
                    <a:pt x="11360" y="6883"/>
                  </a:lnTo>
                  <a:lnTo>
                    <a:pt x="11456" y="6282"/>
                  </a:lnTo>
                  <a:lnTo>
                    <a:pt x="11534" y="5661"/>
                  </a:lnTo>
                  <a:lnTo>
                    <a:pt x="11592" y="5041"/>
                  </a:lnTo>
                  <a:lnTo>
                    <a:pt x="11631" y="4401"/>
                  </a:lnTo>
                  <a:lnTo>
                    <a:pt x="11631" y="3781"/>
                  </a:lnTo>
                  <a:lnTo>
                    <a:pt x="11631" y="3606"/>
                  </a:lnTo>
                  <a:lnTo>
                    <a:pt x="11612" y="3451"/>
                  </a:lnTo>
                  <a:lnTo>
                    <a:pt x="11534" y="3161"/>
                  </a:lnTo>
                  <a:lnTo>
                    <a:pt x="11437" y="2870"/>
                  </a:lnTo>
                  <a:lnTo>
                    <a:pt x="11282" y="2579"/>
                  </a:lnTo>
                  <a:lnTo>
                    <a:pt x="11088" y="2327"/>
                  </a:lnTo>
                  <a:lnTo>
                    <a:pt x="10856" y="2056"/>
                  </a:lnTo>
                  <a:lnTo>
                    <a:pt x="10604" y="1823"/>
                  </a:lnTo>
                  <a:lnTo>
                    <a:pt x="10313" y="1590"/>
                  </a:lnTo>
                  <a:lnTo>
                    <a:pt x="10003" y="1358"/>
                  </a:lnTo>
                  <a:lnTo>
                    <a:pt x="9654" y="1164"/>
                  </a:lnTo>
                  <a:lnTo>
                    <a:pt x="9305" y="970"/>
                  </a:lnTo>
                  <a:lnTo>
                    <a:pt x="8917" y="796"/>
                  </a:lnTo>
                  <a:lnTo>
                    <a:pt x="8529" y="641"/>
                  </a:lnTo>
                  <a:lnTo>
                    <a:pt x="8122" y="486"/>
                  </a:lnTo>
                  <a:lnTo>
                    <a:pt x="7696" y="369"/>
                  </a:lnTo>
                  <a:lnTo>
                    <a:pt x="7269" y="253"/>
                  </a:lnTo>
                  <a:lnTo>
                    <a:pt x="6843" y="175"/>
                  </a:lnTo>
                  <a:lnTo>
                    <a:pt x="6416" y="98"/>
                  </a:lnTo>
                  <a:lnTo>
                    <a:pt x="5990" y="40"/>
                  </a:lnTo>
                  <a:lnTo>
                    <a:pt x="5564" y="20"/>
                  </a:lnTo>
                  <a:lnTo>
                    <a:pt x="51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12"/>
            <p:cNvSpPr/>
            <p:nvPr/>
          </p:nvSpPr>
          <p:spPr>
            <a:xfrm>
              <a:off x="9817300" y="5762250"/>
              <a:ext cx="252025" cy="105675"/>
            </a:xfrm>
            <a:custGeom>
              <a:rect b="b" l="l" r="r" t="t"/>
              <a:pathLst>
                <a:path extrusionOk="0" h="4227" w="10081">
                  <a:moveTo>
                    <a:pt x="3916" y="1"/>
                  </a:moveTo>
                  <a:lnTo>
                    <a:pt x="3548" y="20"/>
                  </a:lnTo>
                  <a:lnTo>
                    <a:pt x="3180" y="59"/>
                  </a:lnTo>
                  <a:lnTo>
                    <a:pt x="2831" y="117"/>
                  </a:lnTo>
                  <a:lnTo>
                    <a:pt x="2482" y="195"/>
                  </a:lnTo>
                  <a:lnTo>
                    <a:pt x="2172" y="292"/>
                  </a:lnTo>
                  <a:lnTo>
                    <a:pt x="1862" y="427"/>
                  </a:lnTo>
                  <a:lnTo>
                    <a:pt x="1590" y="582"/>
                  </a:lnTo>
                  <a:lnTo>
                    <a:pt x="1338" y="738"/>
                  </a:lnTo>
                  <a:lnTo>
                    <a:pt x="1106" y="951"/>
                  </a:lnTo>
                  <a:lnTo>
                    <a:pt x="912" y="1164"/>
                  </a:lnTo>
                  <a:lnTo>
                    <a:pt x="737" y="1416"/>
                  </a:lnTo>
                  <a:lnTo>
                    <a:pt x="505" y="1978"/>
                  </a:lnTo>
                  <a:lnTo>
                    <a:pt x="272" y="2598"/>
                  </a:lnTo>
                  <a:lnTo>
                    <a:pt x="1" y="3374"/>
                  </a:lnTo>
                  <a:lnTo>
                    <a:pt x="388" y="3510"/>
                  </a:lnTo>
                  <a:lnTo>
                    <a:pt x="776" y="3626"/>
                  </a:lnTo>
                  <a:lnTo>
                    <a:pt x="1513" y="3839"/>
                  </a:lnTo>
                  <a:lnTo>
                    <a:pt x="2230" y="3994"/>
                  </a:lnTo>
                  <a:lnTo>
                    <a:pt x="2947" y="4091"/>
                  </a:lnTo>
                  <a:lnTo>
                    <a:pt x="3626" y="4169"/>
                  </a:lnTo>
                  <a:lnTo>
                    <a:pt x="4323" y="4207"/>
                  </a:lnTo>
                  <a:lnTo>
                    <a:pt x="5021" y="4227"/>
                  </a:lnTo>
                  <a:lnTo>
                    <a:pt x="6010" y="4227"/>
                  </a:lnTo>
                  <a:lnTo>
                    <a:pt x="6281" y="4207"/>
                  </a:lnTo>
                  <a:lnTo>
                    <a:pt x="6843" y="4149"/>
                  </a:lnTo>
                  <a:lnTo>
                    <a:pt x="7386" y="4052"/>
                  </a:lnTo>
                  <a:lnTo>
                    <a:pt x="7929" y="3936"/>
                  </a:lnTo>
                  <a:lnTo>
                    <a:pt x="8995" y="3703"/>
                  </a:lnTo>
                  <a:lnTo>
                    <a:pt x="9538" y="3587"/>
                  </a:lnTo>
                  <a:lnTo>
                    <a:pt x="10081" y="3510"/>
                  </a:lnTo>
                  <a:lnTo>
                    <a:pt x="10022" y="3219"/>
                  </a:lnTo>
                  <a:lnTo>
                    <a:pt x="9926" y="2928"/>
                  </a:lnTo>
                  <a:lnTo>
                    <a:pt x="9790" y="2657"/>
                  </a:lnTo>
                  <a:lnTo>
                    <a:pt x="9635" y="2385"/>
                  </a:lnTo>
                  <a:lnTo>
                    <a:pt x="9422" y="2133"/>
                  </a:lnTo>
                  <a:lnTo>
                    <a:pt x="9208" y="1901"/>
                  </a:lnTo>
                  <a:lnTo>
                    <a:pt x="8956" y="1668"/>
                  </a:lnTo>
                  <a:lnTo>
                    <a:pt x="8666" y="1435"/>
                  </a:lnTo>
                  <a:lnTo>
                    <a:pt x="8375" y="1242"/>
                  </a:lnTo>
                  <a:lnTo>
                    <a:pt x="8065" y="1048"/>
                  </a:lnTo>
                  <a:lnTo>
                    <a:pt x="7716" y="873"/>
                  </a:lnTo>
                  <a:lnTo>
                    <a:pt x="7367" y="718"/>
                  </a:lnTo>
                  <a:lnTo>
                    <a:pt x="7018" y="563"/>
                  </a:lnTo>
                  <a:lnTo>
                    <a:pt x="6630" y="427"/>
                  </a:lnTo>
                  <a:lnTo>
                    <a:pt x="6242" y="311"/>
                  </a:lnTo>
                  <a:lnTo>
                    <a:pt x="5855" y="214"/>
                  </a:lnTo>
                  <a:lnTo>
                    <a:pt x="5467" y="137"/>
                  </a:lnTo>
                  <a:lnTo>
                    <a:pt x="5079" y="78"/>
                  </a:lnTo>
                  <a:lnTo>
                    <a:pt x="4692" y="40"/>
                  </a:lnTo>
                  <a:lnTo>
                    <a:pt x="4304" y="20"/>
                  </a:lnTo>
                  <a:lnTo>
                    <a:pt x="39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12"/>
            <p:cNvSpPr/>
            <p:nvPr/>
          </p:nvSpPr>
          <p:spPr>
            <a:xfrm>
              <a:off x="10268475" y="5645950"/>
              <a:ext cx="327150" cy="399850"/>
            </a:xfrm>
            <a:custGeom>
              <a:rect b="b" l="l" r="r" t="t"/>
              <a:pathLst>
                <a:path extrusionOk="0" h="15994" w="13086">
                  <a:moveTo>
                    <a:pt x="7580" y="1"/>
                  </a:moveTo>
                  <a:lnTo>
                    <a:pt x="7154" y="20"/>
                  </a:lnTo>
                  <a:lnTo>
                    <a:pt x="6727" y="78"/>
                  </a:lnTo>
                  <a:lnTo>
                    <a:pt x="6320" y="136"/>
                  </a:lnTo>
                  <a:lnTo>
                    <a:pt x="5894" y="233"/>
                  </a:lnTo>
                  <a:lnTo>
                    <a:pt x="5506" y="349"/>
                  </a:lnTo>
                  <a:lnTo>
                    <a:pt x="5118" y="505"/>
                  </a:lnTo>
                  <a:lnTo>
                    <a:pt x="4750" y="679"/>
                  </a:lnTo>
                  <a:lnTo>
                    <a:pt x="4420" y="873"/>
                  </a:lnTo>
                  <a:lnTo>
                    <a:pt x="4091" y="1086"/>
                  </a:lnTo>
                  <a:lnTo>
                    <a:pt x="3781" y="1338"/>
                  </a:lnTo>
                  <a:lnTo>
                    <a:pt x="3509" y="1609"/>
                  </a:lnTo>
                  <a:lnTo>
                    <a:pt x="3257" y="1900"/>
                  </a:lnTo>
                  <a:lnTo>
                    <a:pt x="3044" y="2230"/>
                  </a:lnTo>
                  <a:lnTo>
                    <a:pt x="2908" y="2598"/>
                  </a:lnTo>
                  <a:lnTo>
                    <a:pt x="2501" y="3606"/>
                  </a:lnTo>
                  <a:lnTo>
                    <a:pt x="1978" y="5079"/>
                  </a:lnTo>
                  <a:lnTo>
                    <a:pt x="1668" y="5952"/>
                  </a:lnTo>
                  <a:lnTo>
                    <a:pt x="1358" y="6863"/>
                  </a:lnTo>
                  <a:lnTo>
                    <a:pt x="1067" y="7793"/>
                  </a:lnTo>
                  <a:lnTo>
                    <a:pt x="776" y="8743"/>
                  </a:lnTo>
                  <a:lnTo>
                    <a:pt x="524" y="9693"/>
                  </a:lnTo>
                  <a:lnTo>
                    <a:pt x="311" y="10585"/>
                  </a:lnTo>
                  <a:lnTo>
                    <a:pt x="136" y="11438"/>
                  </a:lnTo>
                  <a:lnTo>
                    <a:pt x="78" y="11845"/>
                  </a:lnTo>
                  <a:lnTo>
                    <a:pt x="40" y="12213"/>
                  </a:lnTo>
                  <a:lnTo>
                    <a:pt x="1" y="12562"/>
                  </a:lnTo>
                  <a:lnTo>
                    <a:pt x="1" y="12891"/>
                  </a:lnTo>
                  <a:lnTo>
                    <a:pt x="1" y="13182"/>
                  </a:lnTo>
                  <a:lnTo>
                    <a:pt x="40" y="13454"/>
                  </a:lnTo>
                  <a:lnTo>
                    <a:pt x="98" y="13686"/>
                  </a:lnTo>
                  <a:lnTo>
                    <a:pt x="175" y="13919"/>
                  </a:lnTo>
                  <a:lnTo>
                    <a:pt x="292" y="14132"/>
                  </a:lnTo>
                  <a:lnTo>
                    <a:pt x="408" y="14326"/>
                  </a:lnTo>
                  <a:lnTo>
                    <a:pt x="544" y="14520"/>
                  </a:lnTo>
                  <a:lnTo>
                    <a:pt x="699" y="14694"/>
                  </a:lnTo>
                  <a:lnTo>
                    <a:pt x="873" y="14849"/>
                  </a:lnTo>
                  <a:lnTo>
                    <a:pt x="1067" y="15004"/>
                  </a:lnTo>
                  <a:lnTo>
                    <a:pt x="1280" y="15140"/>
                  </a:lnTo>
                  <a:lnTo>
                    <a:pt x="1513" y="15276"/>
                  </a:lnTo>
                  <a:lnTo>
                    <a:pt x="1745" y="15392"/>
                  </a:lnTo>
                  <a:lnTo>
                    <a:pt x="2017" y="15508"/>
                  </a:lnTo>
                  <a:lnTo>
                    <a:pt x="2288" y="15605"/>
                  </a:lnTo>
                  <a:lnTo>
                    <a:pt x="2560" y="15683"/>
                  </a:lnTo>
                  <a:lnTo>
                    <a:pt x="2850" y="15760"/>
                  </a:lnTo>
                  <a:lnTo>
                    <a:pt x="3160" y="15819"/>
                  </a:lnTo>
                  <a:lnTo>
                    <a:pt x="3471" y="15877"/>
                  </a:lnTo>
                  <a:lnTo>
                    <a:pt x="3800" y="15915"/>
                  </a:lnTo>
                  <a:lnTo>
                    <a:pt x="4479" y="15974"/>
                  </a:lnTo>
                  <a:lnTo>
                    <a:pt x="5176" y="15993"/>
                  </a:lnTo>
                  <a:lnTo>
                    <a:pt x="5894" y="15974"/>
                  </a:lnTo>
                  <a:lnTo>
                    <a:pt x="6630" y="15896"/>
                  </a:lnTo>
                  <a:lnTo>
                    <a:pt x="7386" y="15799"/>
                  </a:lnTo>
                  <a:lnTo>
                    <a:pt x="8123" y="15663"/>
                  </a:lnTo>
                  <a:lnTo>
                    <a:pt x="8879" y="15508"/>
                  </a:lnTo>
                  <a:lnTo>
                    <a:pt x="9247" y="15392"/>
                  </a:lnTo>
                  <a:lnTo>
                    <a:pt x="9577" y="15256"/>
                  </a:lnTo>
                  <a:lnTo>
                    <a:pt x="9906" y="15082"/>
                  </a:lnTo>
                  <a:lnTo>
                    <a:pt x="10197" y="14888"/>
                  </a:lnTo>
                  <a:lnTo>
                    <a:pt x="10488" y="14655"/>
                  </a:lnTo>
                  <a:lnTo>
                    <a:pt x="10740" y="14423"/>
                  </a:lnTo>
                  <a:lnTo>
                    <a:pt x="10992" y="14151"/>
                  </a:lnTo>
                  <a:lnTo>
                    <a:pt x="11205" y="13841"/>
                  </a:lnTo>
                  <a:lnTo>
                    <a:pt x="11418" y="13531"/>
                  </a:lnTo>
                  <a:lnTo>
                    <a:pt x="11612" y="13202"/>
                  </a:lnTo>
                  <a:lnTo>
                    <a:pt x="11787" y="12853"/>
                  </a:lnTo>
                  <a:lnTo>
                    <a:pt x="11961" y="12484"/>
                  </a:lnTo>
                  <a:lnTo>
                    <a:pt x="12097" y="12097"/>
                  </a:lnTo>
                  <a:lnTo>
                    <a:pt x="12233" y="11690"/>
                  </a:lnTo>
                  <a:lnTo>
                    <a:pt x="12368" y="11283"/>
                  </a:lnTo>
                  <a:lnTo>
                    <a:pt x="12465" y="10856"/>
                  </a:lnTo>
                  <a:lnTo>
                    <a:pt x="12581" y="10430"/>
                  </a:lnTo>
                  <a:lnTo>
                    <a:pt x="12659" y="9984"/>
                  </a:lnTo>
                  <a:lnTo>
                    <a:pt x="12814" y="9092"/>
                  </a:lnTo>
                  <a:lnTo>
                    <a:pt x="12911" y="8181"/>
                  </a:lnTo>
                  <a:lnTo>
                    <a:pt x="12989" y="7270"/>
                  </a:lnTo>
                  <a:lnTo>
                    <a:pt x="13047" y="6359"/>
                  </a:lnTo>
                  <a:lnTo>
                    <a:pt x="13066" y="5467"/>
                  </a:lnTo>
                  <a:lnTo>
                    <a:pt x="13085" y="4614"/>
                  </a:lnTo>
                  <a:lnTo>
                    <a:pt x="13085" y="3800"/>
                  </a:lnTo>
                  <a:lnTo>
                    <a:pt x="13085" y="3606"/>
                  </a:lnTo>
                  <a:lnTo>
                    <a:pt x="13066" y="3412"/>
                  </a:lnTo>
                  <a:lnTo>
                    <a:pt x="13008" y="3044"/>
                  </a:lnTo>
                  <a:lnTo>
                    <a:pt x="12892" y="2695"/>
                  </a:lnTo>
                  <a:lnTo>
                    <a:pt x="12756" y="2365"/>
                  </a:lnTo>
                  <a:lnTo>
                    <a:pt x="12562" y="2055"/>
                  </a:lnTo>
                  <a:lnTo>
                    <a:pt x="12349" y="1784"/>
                  </a:lnTo>
                  <a:lnTo>
                    <a:pt x="12097" y="1513"/>
                  </a:lnTo>
                  <a:lnTo>
                    <a:pt x="11825" y="1261"/>
                  </a:lnTo>
                  <a:lnTo>
                    <a:pt x="11515" y="1047"/>
                  </a:lnTo>
                  <a:lnTo>
                    <a:pt x="11186" y="834"/>
                  </a:lnTo>
                  <a:lnTo>
                    <a:pt x="10837" y="660"/>
                  </a:lnTo>
                  <a:lnTo>
                    <a:pt x="10469" y="485"/>
                  </a:lnTo>
                  <a:lnTo>
                    <a:pt x="10081" y="349"/>
                  </a:lnTo>
                  <a:lnTo>
                    <a:pt x="9693" y="233"/>
                  </a:lnTo>
                  <a:lnTo>
                    <a:pt x="9286" y="156"/>
                  </a:lnTo>
                  <a:lnTo>
                    <a:pt x="8860" y="78"/>
                  </a:lnTo>
                  <a:lnTo>
                    <a:pt x="8433" y="20"/>
                  </a:lnTo>
                  <a:lnTo>
                    <a:pt x="80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12"/>
            <p:cNvSpPr/>
            <p:nvPr/>
          </p:nvSpPr>
          <p:spPr>
            <a:xfrm>
              <a:off x="10279625" y="5651775"/>
              <a:ext cx="306300" cy="245225"/>
            </a:xfrm>
            <a:custGeom>
              <a:rect b="b" l="l" r="r" t="t"/>
              <a:pathLst>
                <a:path extrusionOk="0" h="9809" w="12252">
                  <a:moveTo>
                    <a:pt x="6805" y="0"/>
                  </a:moveTo>
                  <a:lnTo>
                    <a:pt x="6456" y="20"/>
                  </a:lnTo>
                  <a:lnTo>
                    <a:pt x="6107" y="58"/>
                  </a:lnTo>
                  <a:lnTo>
                    <a:pt x="5758" y="97"/>
                  </a:lnTo>
                  <a:lnTo>
                    <a:pt x="5428" y="155"/>
                  </a:lnTo>
                  <a:lnTo>
                    <a:pt x="5099" y="252"/>
                  </a:lnTo>
                  <a:lnTo>
                    <a:pt x="4789" y="330"/>
                  </a:lnTo>
                  <a:lnTo>
                    <a:pt x="4478" y="446"/>
                  </a:lnTo>
                  <a:lnTo>
                    <a:pt x="4188" y="582"/>
                  </a:lnTo>
                  <a:lnTo>
                    <a:pt x="3916" y="737"/>
                  </a:lnTo>
                  <a:lnTo>
                    <a:pt x="3645" y="892"/>
                  </a:lnTo>
                  <a:lnTo>
                    <a:pt x="3393" y="1086"/>
                  </a:lnTo>
                  <a:lnTo>
                    <a:pt x="3160" y="1280"/>
                  </a:lnTo>
                  <a:lnTo>
                    <a:pt x="2966" y="1493"/>
                  </a:lnTo>
                  <a:lnTo>
                    <a:pt x="2773" y="1725"/>
                  </a:lnTo>
                  <a:lnTo>
                    <a:pt x="2598" y="1997"/>
                  </a:lnTo>
                  <a:lnTo>
                    <a:pt x="2307" y="2714"/>
                  </a:lnTo>
                  <a:lnTo>
                    <a:pt x="1997" y="3548"/>
                  </a:lnTo>
                  <a:lnTo>
                    <a:pt x="1629" y="4575"/>
                  </a:lnTo>
                  <a:lnTo>
                    <a:pt x="1202" y="5777"/>
                  </a:lnTo>
                  <a:lnTo>
                    <a:pt x="757" y="7095"/>
                  </a:lnTo>
                  <a:lnTo>
                    <a:pt x="350" y="8433"/>
                  </a:lnTo>
                  <a:lnTo>
                    <a:pt x="175" y="9092"/>
                  </a:lnTo>
                  <a:lnTo>
                    <a:pt x="1" y="9751"/>
                  </a:lnTo>
                  <a:lnTo>
                    <a:pt x="660" y="9790"/>
                  </a:lnTo>
                  <a:lnTo>
                    <a:pt x="1280" y="9809"/>
                  </a:lnTo>
                  <a:lnTo>
                    <a:pt x="1900" y="9790"/>
                  </a:lnTo>
                  <a:lnTo>
                    <a:pt x="2482" y="9751"/>
                  </a:lnTo>
                  <a:lnTo>
                    <a:pt x="3025" y="9693"/>
                  </a:lnTo>
                  <a:lnTo>
                    <a:pt x="3567" y="9596"/>
                  </a:lnTo>
                  <a:lnTo>
                    <a:pt x="4091" y="9499"/>
                  </a:lnTo>
                  <a:lnTo>
                    <a:pt x="4575" y="9363"/>
                  </a:lnTo>
                  <a:lnTo>
                    <a:pt x="5041" y="9227"/>
                  </a:lnTo>
                  <a:lnTo>
                    <a:pt x="5506" y="9053"/>
                  </a:lnTo>
                  <a:lnTo>
                    <a:pt x="5932" y="8878"/>
                  </a:lnTo>
                  <a:lnTo>
                    <a:pt x="6359" y="8665"/>
                  </a:lnTo>
                  <a:lnTo>
                    <a:pt x="6766" y="8452"/>
                  </a:lnTo>
                  <a:lnTo>
                    <a:pt x="7154" y="8200"/>
                  </a:lnTo>
                  <a:lnTo>
                    <a:pt x="7522" y="7948"/>
                  </a:lnTo>
                  <a:lnTo>
                    <a:pt x="7871" y="7677"/>
                  </a:lnTo>
                  <a:lnTo>
                    <a:pt x="8220" y="7405"/>
                  </a:lnTo>
                  <a:lnTo>
                    <a:pt x="8549" y="7095"/>
                  </a:lnTo>
                  <a:lnTo>
                    <a:pt x="8859" y="6785"/>
                  </a:lnTo>
                  <a:lnTo>
                    <a:pt x="9170" y="6475"/>
                  </a:lnTo>
                  <a:lnTo>
                    <a:pt x="9460" y="6126"/>
                  </a:lnTo>
                  <a:lnTo>
                    <a:pt x="9751" y="5796"/>
                  </a:lnTo>
                  <a:lnTo>
                    <a:pt x="10023" y="5428"/>
                  </a:lnTo>
                  <a:lnTo>
                    <a:pt x="10294" y="5060"/>
                  </a:lnTo>
                  <a:lnTo>
                    <a:pt x="10817" y="4323"/>
                  </a:lnTo>
                  <a:lnTo>
                    <a:pt x="11302" y="3528"/>
                  </a:lnTo>
                  <a:lnTo>
                    <a:pt x="11787" y="2733"/>
                  </a:lnTo>
                  <a:lnTo>
                    <a:pt x="12252" y="1900"/>
                  </a:lnTo>
                  <a:lnTo>
                    <a:pt x="12019" y="1687"/>
                  </a:lnTo>
                  <a:lnTo>
                    <a:pt x="11767" y="1493"/>
                  </a:lnTo>
                  <a:lnTo>
                    <a:pt x="11515" y="1299"/>
                  </a:lnTo>
                  <a:lnTo>
                    <a:pt x="11224" y="1124"/>
                  </a:lnTo>
                  <a:lnTo>
                    <a:pt x="10934" y="950"/>
                  </a:lnTo>
                  <a:lnTo>
                    <a:pt x="10623" y="795"/>
                  </a:lnTo>
                  <a:lnTo>
                    <a:pt x="10313" y="659"/>
                  </a:lnTo>
                  <a:lnTo>
                    <a:pt x="9984" y="524"/>
                  </a:lnTo>
                  <a:lnTo>
                    <a:pt x="9654" y="407"/>
                  </a:lnTo>
                  <a:lnTo>
                    <a:pt x="9305" y="310"/>
                  </a:lnTo>
                  <a:lnTo>
                    <a:pt x="8956" y="233"/>
                  </a:lnTo>
                  <a:lnTo>
                    <a:pt x="8607" y="155"/>
                  </a:lnTo>
                  <a:lnTo>
                    <a:pt x="8239" y="97"/>
                  </a:lnTo>
                  <a:lnTo>
                    <a:pt x="7890" y="58"/>
                  </a:lnTo>
                  <a:lnTo>
                    <a:pt x="7522" y="20"/>
                  </a:lnTo>
                  <a:lnTo>
                    <a:pt x="71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12"/>
            <p:cNvSpPr/>
            <p:nvPr/>
          </p:nvSpPr>
          <p:spPr>
            <a:xfrm>
              <a:off x="9516350" y="4979125"/>
              <a:ext cx="1255675" cy="898975"/>
            </a:xfrm>
            <a:custGeom>
              <a:rect b="b" l="l" r="r" t="t"/>
              <a:pathLst>
                <a:path extrusionOk="0" h="35959" w="50227">
                  <a:moveTo>
                    <a:pt x="25123" y="0"/>
                  </a:moveTo>
                  <a:lnTo>
                    <a:pt x="24464" y="19"/>
                  </a:lnTo>
                  <a:lnTo>
                    <a:pt x="23825" y="39"/>
                  </a:lnTo>
                  <a:lnTo>
                    <a:pt x="23185" y="58"/>
                  </a:lnTo>
                  <a:lnTo>
                    <a:pt x="22545" y="97"/>
                  </a:lnTo>
                  <a:lnTo>
                    <a:pt x="21285" y="213"/>
                  </a:lnTo>
                  <a:lnTo>
                    <a:pt x="20044" y="368"/>
                  </a:lnTo>
                  <a:lnTo>
                    <a:pt x="18843" y="582"/>
                  </a:lnTo>
                  <a:lnTo>
                    <a:pt x="17641" y="814"/>
                  </a:lnTo>
                  <a:lnTo>
                    <a:pt x="16478" y="1105"/>
                  </a:lnTo>
                  <a:lnTo>
                    <a:pt x="15334" y="1415"/>
                  </a:lnTo>
                  <a:lnTo>
                    <a:pt x="14229" y="1783"/>
                  </a:lnTo>
                  <a:lnTo>
                    <a:pt x="13144" y="2171"/>
                  </a:lnTo>
                  <a:lnTo>
                    <a:pt x="12097" y="2617"/>
                  </a:lnTo>
                  <a:lnTo>
                    <a:pt x="11069" y="3082"/>
                  </a:lnTo>
                  <a:lnTo>
                    <a:pt x="10081" y="3586"/>
                  </a:lnTo>
                  <a:lnTo>
                    <a:pt x="9131" y="4110"/>
                  </a:lnTo>
                  <a:lnTo>
                    <a:pt x="8220" y="4672"/>
                  </a:lnTo>
                  <a:lnTo>
                    <a:pt x="7793" y="4963"/>
                  </a:lnTo>
                  <a:lnTo>
                    <a:pt x="7347" y="5273"/>
                  </a:lnTo>
                  <a:lnTo>
                    <a:pt x="6940" y="5583"/>
                  </a:lnTo>
                  <a:lnTo>
                    <a:pt x="6514" y="5893"/>
                  </a:lnTo>
                  <a:lnTo>
                    <a:pt x="6126" y="6223"/>
                  </a:lnTo>
                  <a:lnTo>
                    <a:pt x="5739" y="6552"/>
                  </a:lnTo>
                  <a:lnTo>
                    <a:pt x="5351" y="6882"/>
                  </a:lnTo>
                  <a:lnTo>
                    <a:pt x="4983" y="7231"/>
                  </a:lnTo>
                  <a:lnTo>
                    <a:pt x="4634" y="7579"/>
                  </a:lnTo>
                  <a:lnTo>
                    <a:pt x="4285" y="7928"/>
                  </a:lnTo>
                  <a:lnTo>
                    <a:pt x="3955" y="8297"/>
                  </a:lnTo>
                  <a:lnTo>
                    <a:pt x="3626" y="8665"/>
                  </a:lnTo>
                  <a:lnTo>
                    <a:pt x="3315" y="9033"/>
                  </a:lnTo>
                  <a:lnTo>
                    <a:pt x="3025" y="9421"/>
                  </a:lnTo>
                  <a:lnTo>
                    <a:pt x="2753" y="9789"/>
                  </a:lnTo>
                  <a:lnTo>
                    <a:pt x="2482" y="10196"/>
                  </a:lnTo>
                  <a:lnTo>
                    <a:pt x="2211" y="10584"/>
                  </a:lnTo>
                  <a:lnTo>
                    <a:pt x="1978" y="10991"/>
                  </a:lnTo>
                  <a:lnTo>
                    <a:pt x="1745" y="11398"/>
                  </a:lnTo>
                  <a:lnTo>
                    <a:pt x="1513" y="11805"/>
                  </a:lnTo>
                  <a:lnTo>
                    <a:pt x="1319" y="12212"/>
                  </a:lnTo>
                  <a:lnTo>
                    <a:pt x="1125" y="12639"/>
                  </a:lnTo>
                  <a:lnTo>
                    <a:pt x="951" y="13065"/>
                  </a:lnTo>
                  <a:lnTo>
                    <a:pt x="795" y="13492"/>
                  </a:lnTo>
                  <a:lnTo>
                    <a:pt x="640" y="13918"/>
                  </a:lnTo>
                  <a:lnTo>
                    <a:pt x="505" y="14364"/>
                  </a:lnTo>
                  <a:lnTo>
                    <a:pt x="388" y="14791"/>
                  </a:lnTo>
                  <a:lnTo>
                    <a:pt x="291" y="15236"/>
                  </a:lnTo>
                  <a:lnTo>
                    <a:pt x="195" y="15682"/>
                  </a:lnTo>
                  <a:lnTo>
                    <a:pt x="117" y="16148"/>
                  </a:lnTo>
                  <a:lnTo>
                    <a:pt x="78" y="16593"/>
                  </a:lnTo>
                  <a:lnTo>
                    <a:pt x="20" y="17059"/>
                  </a:lnTo>
                  <a:lnTo>
                    <a:pt x="1" y="17524"/>
                  </a:lnTo>
                  <a:lnTo>
                    <a:pt x="1" y="17989"/>
                  </a:lnTo>
                  <a:lnTo>
                    <a:pt x="1" y="18454"/>
                  </a:lnTo>
                  <a:lnTo>
                    <a:pt x="20" y="18900"/>
                  </a:lnTo>
                  <a:lnTo>
                    <a:pt x="78" y="19365"/>
                  </a:lnTo>
                  <a:lnTo>
                    <a:pt x="117" y="19811"/>
                  </a:lnTo>
                  <a:lnTo>
                    <a:pt x="195" y="20277"/>
                  </a:lnTo>
                  <a:lnTo>
                    <a:pt x="291" y="20722"/>
                  </a:lnTo>
                  <a:lnTo>
                    <a:pt x="388" y="21168"/>
                  </a:lnTo>
                  <a:lnTo>
                    <a:pt x="505" y="21595"/>
                  </a:lnTo>
                  <a:lnTo>
                    <a:pt x="640" y="22041"/>
                  </a:lnTo>
                  <a:lnTo>
                    <a:pt x="795" y="22467"/>
                  </a:lnTo>
                  <a:lnTo>
                    <a:pt x="951" y="22894"/>
                  </a:lnTo>
                  <a:lnTo>
                    <a:pt x="1125" y="23320"/>
                  </a:lnTo>
                  <a:lnTo>
                    <a:pt x="1319" y="23746"/>
                  </a:lnTo>
                  <a:lnTo>
                    <a:pt x="1513" y="24154"/>
                  </a:lnTo>
                  <a:lnTo>
                    <a:pt x="1745" y="24580"/>
                  </a:lnTo>
                  <a:lnTo>
                    <a:pt x="1978" y="24987"/>
                  </a:lnTo>
                  <a:lnTo>
                    <a:pt x="2211" y="25375"/>
                  </a:lnTo>
                  <a:lnTo>
                    <a:pt x="2482" y="25782"/>
                  </a:lnTo>
                  <a:lnTo>
                    <a:pt x="2753" y="26170"/>
                  </a:lnTo>
                  <a:lnTo>
                    <a:pt x="3025" y="26557"/>
                  </a:lnTo>
                  <a:lnTo>
                    <a:pt x="3315" y="26926"/>
                  </a:lnTo>
                  <a:lnTo>
                    <a:pt x="3626" y="27294"/>
                  </a:lnTo>
                  <a:lnTo>
                    <a:pt x="3955" y="27662"/>
                  </a:lnTo>
                  <a:lnTo>
                    <a:pt x="4285" y="28030"/>
                  </a:lnTo>
                  <a:lnTo>
                    <a:pt x="4634" y="28379"/>
                  </a:lnTo>
                  <a:lnTo>
                    <a:pt x="4983" y="28728"/>
                  </a:lnTo>
                  <a:lnTo>
                    <a:pt x="5351" y="29077"/>
                  </a:lnTo>
                  <a:lnTo>
                    <a:pt x="5739" y="29407"/>
                  </a:lnTo>
                  <a:lnTo>
                    <a:pt x="6126" y="29736"/>
                  </a:lnTo>
                  <a:lnTo>
                    <a:pt x="6514" y="30066"/>
                  </a:lnTo>
                  <a:lnTo>
                    <a:pt x="6940" y="30376"/>
                  </a:lnTo>
                  <a:lnTo>
                    <a:pt x="7347" y="30686"/>
                  </a:lnTo>
                  <a:lnTo>
                    <a:pt x="7793" y="30996"/>
                  </a:lnTo>
                  <a:lnTo>
                    <a:pt x="8220" y="31287"/>
                  </a:lnTo>
                  <a:lnTo>
                    <a:pt x="9131" y="31849"/>
                  </a:lnTo>
                  <a:lnTo>
                    <a:pt x="10081" y="32392"/>
                  </a:lnTo>
                  <a:lnTo>
                    <a:pt x="11069" y="32877"/>
                  </a:lnTo>
                  <a:lnTo>
                    <a:pt x="12097" y="33361"/>
                  </a:lnTo>
                  <a:lnTo>
                    <a:pt x="13144" y="33788"/>
                  </a:lnTo>
                  <a:lnTo>
                    <a:pt x="14229" y="34175"/>
                  </a:lnTo>
                  <a:lnTo>
                    <a:pt x="15334" y="34544"/>
                  </a:lnTo>
                  <a:lnTo>
                    <a:pt x="16478" y="34873"/>
                  </a:lnTo>
                  <a:lnTo>
                    <a:pt x="17641" y="35145"/>
                  </a:lnTo>
                  <a:lnTo>
                    <a:pt x="18843" y="35397"/>
                  </a:lnTo>
                  <a:lnTo>
                    <a:pt x="20044" y="35591"/>
                  </a:lnTo>
                  <a:lnTo>
                    <a:pt x="21285" y="35746"/>
                  </a:lnTo>
                  <a:lnTo>
                    <a:pt x="22545" y="35862"/>
                  </a:lnTo>
                  <a:lnTo>
                    <a:pt x="23185" y="35901"/>
                  </a:lnTo>
                  <a:lnTo>
                    <a:pt x="23825" y="35939"/>
                  </a:lnTo>
                  <a:lnTo>
                    <a:pt x="24464" y="35959"/>
                  </a:lnTo>
                  <a:lnTo>
                    <a:pt x="25763" y="35959"/>
                  </a:lnTo>
                  <a:lnTo>
                    <a:pt x="26403" y="35939"/>
                  </a:lnTo>
                  <a:lnTo>
                    <a:pt x="27042" y="35901"/>
                  </a:lnTo>
                  <a:lnTo>
                    <a:pt x="27682" y="35862"/>
                  </a:lnTo>
                  <a:lnTo>
                    <a:pt x="28942" y="35746"/>
                  </a:lnTo>
                  <a:lnTo>
                    <a:pt x="30183" y="35591"/>
                  </a:lnTo>
                  <a:lnTo>
                    <a:pt x="31385" y="35397"/>
                  </a:lnTo>
                  <a:lnTo>
                    <a:pt x="32586" y="35145"/>
                  </a:lnTo>
                  <a:lnTo>
                    <a:pt x="33749" y="34873"/>
                  </a:lnTo>
                  <a:lnTo>
                    <a:pt x="34893" y="34544"/>
                  </a:lnTo>
                  <a:lnTo>
                    <a:pt x="35998" y="34175"/>
                  </a:lnTo>
                  <a:lnTo>
                    <a:pt x="37084" y="33788"/>
                  </a:lnTo>
                  <a:lnTo>
                    <a:pt x="38130" y="33361"/>
                  </a:lnTo>
                  <a:lnTo>
                    <a:pt x="39158" y="32877"/>
                  </a:lnTo>
                  <a:lnTo>
                    <a:pt x="40146" y="32392"/>
                  </a:lnTo>
                  <a:lnTo>
                    <a:pt x="41096" y="31849"/>
                  </a:lnTo>
                  <a:lnTo>
                    <a:pt x="42007" y="31287"/>
                  </a:lnTo>
                  <a:lnTo>
                    <a:pt x="42453" y="30996"/>
                  </a:lnTo>
                  <a:lnTo>
                    <a:pt x="42880" y="30686"/>
                  </a:lnTo>
                  <a:lnTo>
                    <a:pt x="43306" y="30376"/>
                  </a:lnTo>
                  <a:lnTo>
                    <a:pt x="43713" y="30066"/>
                  </a:lnTo>
                  <a:lnTo>
                    <a:pt x="44101" y="29736"/>
                  </a:lnTo>
                  <a:lnTo>
                    <a:pt x="44489" y="29407"/>
                  </a:lnTo>
                  <a:lnTo>
                    <a:pt x="44876" y="29077"/>
                  </a:lnTo>
                  <a:lnTo>
                    <a:pt x="45245" y="28728"/>
                  </a:lnTo>
                  <a:lnTo>
                    <a:pt x="45594" y="28379"/>
                  </a:lnTo>
                  <a:lnTo>
                    <a:pt x="45942" y="28030"/>
                  </a:lnTo>
                  <a:lnTo>
                    <a:pt x="46272" y="27662"/>
                  </a:lnTo>
                  <a:lnTo>
                    <a:pt x="46602" y="27294"/>
                  </a:lnTo>
                  <a:lnTo>
                    <a:pt x="46912" y="26926"/>
                  </a:lnTo>
                  <a:lnTo>
                    <a:pt x="47202" y="26557"/>
                  </a:lnTo>
                  <a:lnTo>
                    <a:pt x="47493" y="26170"/>
                  </a:lnTo>
                  <a:lnTo>
                    <a:pt x="47765" y="25782"/>
                  </a:lnTo>
                  <a:lnTo>
                    <a:pt x="48017" y="25375"/>
                  </a:lnTo>
                  <a:lnTo>
                    <a:pt x="48269" y="24987"/>
                  </a:lnTo>
                  <a:lnTo>
                    <a:pt x="48482" y="24580"/>
                  </a:lnTo>
                  <a:lnTo>
                    <a:pt x="48715" y="24154"/>
                  </a:lnTo>
                  <a:lnTo>
                    <a:pt x="48908" y="23746"/>
                  </a:lnTo>
                  <a:lnTo>
                    <a:pt x="49102" y="23320"/>
                  </a:lnTo>
                  <a:lnTo>
                    <a:pt x="49277" y="22894"/>
                  </a:lnTo>
                  <a:lnTo>
                    <a:pt x="49451" y="22467"/>
                  </a:lnTo>
                  <a:lnTo>
                    <a:pt x="49587" y="22041"/>
                  </a:lnTo>
                  <a:lnTo>
                    <a:pt x="49723" y="21595"/>
                  </a:lnTo>
                  <a:lnTo>
                    <a:pt x="49839" y="21168"/>
                  </a:lnTo>
                  <a:lnTo>
                    <a:pt x="49936" y="20722"/>
                  </a:lnTo>
                  <a:lnTo>
                    <a:pt x="50033" y="20277"/>
                  </a:lnTo>
                  <a:lnTo>
                    <a:pt x="50110" y="19811"/>
                  </a:lnTo>
                  <a:lnTo>
                    <a:pt x="50168" y="19365"/>
                  </a:lnTo>
                  <a:lnTo>
                    <a:pt x="50207" y="18900"/>
                  </a:lnTo>
                  <a:lnTo>
                    <a:pt x="50227" y="18454"/>
                  </a:lnTo>
                  <a:lnTo>
                    <a:pt x="50227" y="17989"/>
                  </a:lnTo>
                  <a:lnTo>
                    <a:pt x="50227" y="17524"/>
                  </a:lnTo>
                  <a:lnTo>
                    <a:pt x="50207" y="17059"/>
                  </a:lnTo>
                  <a:lnTo>
                    <a:pt x="50168" y="16593"/>
                  </a:lnTo>
                  <a:lnTo>
                    <a:pt x="50110" y="16148"/>
                  </a:lnTo>
                  <a:lnTo>
                    <a:pt x="50033" y="15682"/>
                  </a:lnTo>
                  <a:lnTo>
                    <a:pt x="49936" y="15236"/>
                  </a:lnTo>
                  <a:lnTo>
                    <a:pt x="49839" y="14791"/>
                  </a:lnTo>
                  <a:lnTo>
                    <a:pt x="49723" y="14364"/>
                  </a:lnTo>
                  <a:lnTo>
                    <a:pt x="49587" y="13918"/>
                  </a:lnTo>
                  <a:lnTo>
                    <a:pt x="49451" y="13492"/>
                  </a:lnTo>
                  <a:lnTo>
                    <a:pt x="49277" y="13065"/>
                  </a:lnTo>
                  <a:lnTo>
                    <a:pt x="49102" y="12639"/>
                  </a:lnTo>
                  <a:lnTo>
                    <a:pt x="48908" y="12212"/>
                  </a:lnTo>
                  <a:lnTo>
                    <a:pt x="48715" y="11805"/>
                  </a:lnTo>
                  <a:lnTo>
                    <a:pt x="48482" y="11398"/>
                  </a:lnTo>
                  <a:lnTo>
                    <a:pt x="48269" y="10991"/>
                  </a:lnTo>
                  <a:lnTo>
                    <a:pt x="48017" y="10584"/>
                  </a:lnTo>
                  <a:lnTo>
                    <a:pt x="47765" y="10196"/>
                  </a:lnTo>
                  <a:lnTo>
                    <a:pt x="47493" y="9789"/>
                  </a:lnTo>
                  <a:lnTo>
                    <a:pt x="47202" y="9421"/>
                  </a:lnTo>
                  <a:lnTo>
                    <a:pt x="46912" y="9033"/>
                  </a:lnTo>
                  <a:lnTo>
                    <a:pt x="46602" y="8665"/>
                  </a:lnTo>
                  <a:lnTo>
                    <a:pt x="46272" y="8297"/>
                  </a:lnTo>
                  <a:lnTo>
                    <a:pt x="45942" y="7928"/>
                  </a:lnTo>
                  <a:lnTo>
                    <a:pt x="45594" y="7579"/>
                  </a:lnTo>
                  <a:lnTo>
                    <a:pt x="45245" y="7231"/>
                  </a:lnTo>
                  <a:lnTo>
                    <a:pt x="44876" y="6882"/>
                  </a:lnTo>
                  <a:lnTo>
                    <a:pt x="44489" y="6552"/>
                  </a:lnTo>
                  <a:lnTo>
                    <a:pt x="44101" y="6223"/>
                  </a:lnTo>
                  <a:lnTo>
                    <a:pt x="43713" y="5893"/>
                  </a:lnTo>
                  <a:lnTo>
                    <a:pt x="43306" y="5583"/>
                  </a:lnTo>
                  <a:lnTo>
                    <a:pt x="42880" y="5273"/>
                  </a:lnTo>
                  <a:lnTo>
                    <a:pt x="42453" y="4963"/>
                  </a:lnTo>
                  <a:lnTo>
                    <a:pt x="42007" y="4672"/>
                  </a:lnTo>
                  <a:lnTo>
                    <a:pt x="41096" y="4110"/>
                  </a:lnTo>
                  <a:lnTo>
                    <a:pt x="40146" y="3586"/>
                  </a:lnTo>
                  <a:lnTo>
                    <a:pt x="39158" y="3082"/>
                  </a:lnTo>
                  <a:lnTo>
                    <a:pt x="38130" y="2617"/>
                  </a:lnTo>
                  <a:lnTo>
                    <a:pt x="37084" y="2171"/>
                  </a:lnTo>
                  <a:lnTo>
                    <a:pt x="35998" y="1783"/>
                  </a:lnTo>
                  <a:lnTo>
                    <a:pt x="34893" y="1415"/>
                  </a:lnTo>
                  <a:lnTo>
                    <a:pt x="33749" y="1105"/>
                  </a:lnTo>
                  <a:lnTo>
                    <a:pt x="32586" y="814"/>
                  </a:lnTo>
                  <a:lnTo>
                    <a:pt x="31385" y="582"/>
                  </a:lnTo>
                  <a:lnTo>
                    <a:pt x="30183" y="368"/>
                  </a:lnTo>
                  <a:lnTo>
                    <a:pt x="28942" y="213"/>
                  </a:lnTo>
                  <a:lnTo>
                    <a:pt x="27682" y="97"/>
                  </a:lnTo>
                  <a:lnTo>
                    <a:pt x="27042" y="58"/>
                  </a:lnTo>
                  <a:lnTo>
                    <a:pt x="26403" y="39"/>
                  </a:lnTo>
                  <a:lnTo>
                    <a:pt x="25763" y="19"/>
                  </a:lnTo>
                  <a:lnTo>
                    <a:pt x="25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12"/>
            <p:cNvSpPr/>
            <p:nvPr/>
          </p:nvSpPr>
          <p:spPr>
            <a:xfrm>
              <a:off x="10224375" y="5573750"/>
              <a:ext cx="366900" cy="211800"/>
            </a:xfrm>
            <a:custGeom>
              <a:rect b="b" l="l" r="r" t="t"/>
              <a:pathLst>
                <a:path extrusionOk="0" h="8472" w="14676">
                  <a:moveTo>
                    <a:pt x="10992" y="0"/>
                  </a:moveTo>
                  <a:lnTo>
                    <a:pt x="10372" y="39"/>
                  </a:lnTo>
                  <a:lnTo>
                    <a:pt x="9713" y="97"/>
                  </a:lnTo>
                  <a:lnTo>
                    <a:pt x="9034" y="194"/>
                  </a:lnTo>
                  <a:lnTo>
                    <a:pt x="8317" y="349"/>
                  </a:lnTo>
                  <a:lnTo>
                    <a:pt x="7600" y="524"/>
                  </a:lnTo>
                  <a:lnTo>
                    <a:pt x="6863" y="756"/>
                  </a:lnTo>
                  <a:lnTo>
                    <a:pt x="6107" y="1028"/>
                  </a:lnTo>
                  <a:lnTo>
                    <a:pt x="5390" y="1318"/>
                  </a:lnTo>
                  <a:lnTo>
                    <a:pt x="4692" y="1648"/>
                  </a:lnTo>
                  <a:lnTo>
                    <a:pt x="4013" y="1977"/>
                  </a:lnTo>
                  <a:lnTo>
                    <a:pt x="3393" y="2346"/>
                  </a:lnTo>
                  <a:lnTo>
                    <a:pt x="2812" y="2714"/>
                  </a:lnTo>
                  <a:lnTo>
                    <a:pt x="2288" y="3102"/>
                  </a:lnTo>
                  <a:lnTo>
                    <a:pt x="1804" y="3509"/>
                  </a:lnTo>
                  <a:lnTo>
                    <a:pt x="1358" y="3916"/>
                  </a:lnTo>
                  <a:lnTo>
                    <a:pt x="989" y="4323"/>
                  </a:lnTo>
                  <a:lnTo>
                    <a:pt x="660" y="4730"/>
                  </a:lnTo>
                  <a:lnTo>
                    <a:pt x="524" y="4924"/>
                  </a:lnTo>
                  <a:lnTo>
                    <a:pt x="388" y="5118"/>
                  </a:lnTo>
                  <a:lnTo>
                    <a:pt x="292" y="5331"/>
                  </a:lnTo>
                  <a:lnTo>
                    <a:pt x="195" y="5525"/>
                  </a:lnTo>
                  <a:lnTo>
                    <a:pt x="117" y="5719"/>
                  </a:lnTo>
                  <a:lnTo>
                    <a:pt x="59" y="5913"/>
                  </a:lnTo>
                  <a:lnTo>
                    <a:pt x="20" y="6106"/>
                  </a:lnTo>
                  <a:lnTo>
                    <a:pt x="1" y="6281"/>
                  </a:lnTo>
                  <a:lnTo>
                    <a:pt x="1" y="6475"/>
                  </a:lnTo>
                  <a:lnTo>
                    <a:pt x="20" y="6649"/>
                  </a:lnTo>
                  <a:lnTo>
                    <a:pt x="59" y="6824"/>
                  </a:lnTo>
                  <a:lnTo>
                    <a:pt x="117" y="6998"/>
                  </a:lnTo>
                  <a:lnTo>
                    <a:pt x="175" y="7153"/>
                  </a:lnTo>
                  <a:lnTo>
                    <a:pt x="272" y="7308"/>
                  </a:lnTo>
                  <a:lnTo>
                    <a:pt x="369" y="7463"/>
                  </a:lnTo>
                  <a:lnTo>
                    <a:pt x="505" y="7580"/>
                  </a:lnTo>
                  <a:lnTo>
                    <a:pt x="640" y="7715"/>
                  </a:lnTo>
                  <a:lnTo>
                    <a:pt x="796" y="7832"/>
                  </a:lnTo>
                  <a:lnTo>
                    <a:pt x="970" y="7929"/>
                  </a:lnTo>
                  <a:lnTo>
                    <a:pt x="1164" y="8026"/>
                  </a:lnTo>
                  <a:lnTo>
                    <a:pt x="1358" y="8122"/>
                  </a:lnTo>
                  <a:lnTo>
                    <a:pt x="1571" y="8200"/>
                  </a:lnTo>
                  <a:lnTo>
                    <a:pt x="1784" y="8258"/>
                  </a:lnTo>
                  <a:lnTo>
                    <a:pt x="2036" y="8336"/>
                  </a:lnTo>
                  <a:lnTo>
                    <a:pt x="2540" y="8413"/>
                  </a:lnTo>
                  <a:lnTo>
                    <a:pt x="3102" y="8471"/>
                  </a:lnTo>
                  <a:lnTo>
                    <a:pt x="3684" y="8471"/>
                  </a:lnTo>
                  <a:lnTo>
                    <a:pt x="4324" y="8452"/>
                  </a:lnTo>
                  <a:lnTo>
                    <a:pt x="4963" y="8394"/>
                  </a:lnTo>
                  <a:lnTo>
                    <a:pt x="5661" y="8278"/>
                  </a:lnTo>
                  <a:lnTo>
                    <a:pt x="6359" y="8142"/>
                  </a:lnTo>
                  <a:lnTo>
                    <a:pt x="7076" y="7948"/>
                  </a:lnTo>
                  <a:lnTo>
                    <a:pt x="7832" y="7735"/>
                  </a:lnTo>
                  <a:lnTo>
                    <a:pt x="8569" y="7463"/>
                  </a:lnTo>
                  <a:lnTo>
                    <a:pt x="9305" y="7173"/>
                  </a:lnTo>
                  <a:lnTo>
                    <a:pt x="10003" y="6843"/>
                  </a:lnTo>
                  <a:lnTo>
                    <a:pt x="10662" y="6494"/>
                  </a:lnTo>
                  <a:lnTo>
                    <a:pt x="11283" y="6145"/>
                  </a:lnTo>
                  <a:lnTo>
                    <a:pt x="11864" y="5758"/>
                  </a:lnTo>
                  <a:lnTo>
                    <a:pt x="12407" y="5370"/>
                  </a:lnTo>
                  <a:lnTo>
                    <a:pt x="12892" y="4982"/>
                  </a:lnTo>
                  <a:lnTo>
                    <a:pt x="13318" y="4575"/>
                  </a:lnTo>
                  <a:lnTo>
                    <a:pt x="13706" y="4168"/>
                  </a:lnTo>
                  <a:lnTo>
                    <a:pt x="14035" y="3761"/>
                  </a:lnTo>
                  <a:lnTo>
                    <a:pt x="14171" y="3548"/>
                  </a:lnTo>
                  <a:lnTo>
                    <a:pt x="14287" y="3354"/>
                  </a:lnTo>
                  <a:lnTo>
                    <a:pt x="14404" y="3160"/>
                  </a:lnTo>
                  <a:lnTo>
                    <a:pt x="14481" y="2966"/>
                  </a:lnTo>
                  <a:lnTo>
                    <a:pt x="14559" y="2772"/>
                  </a:lnTo>
                  <a:lnTo>
                    <a:pt x="14617" y="2578"/>
                  </a:lnTo>
                  <a:lnTo>
                    <a:pt x="14656" y="2385"/>
                  </a:lnTo>
                  <a:lnTo>
                    <a:pt x="14675" y="2191"/>
                  </a:lnTo>
                  <a:lnTo>
                    <a:pt x="14675" y="2016"/>
                  </a:lnTo>
                  <a:lnTo>
                    <a:pt x="14656" y="1822"/>
                  </a:lnTo>
                  <a:lnTo>
                    <a:pt x="14636" y="1648"/>
                  </a:lnTo>
                  <a:lnTo>
                    <a:pt x="14578" y="1493"/>
                  </a:lnTo>
                  <a:lnTo>
                    <a:pt x="14501" y="1318"/>
                  </a:lnTo>
                  <a:lnTo>
                    <a:pt x="14423" y="1163"/>
                  </a:lnTo>
                  <a:lnTo>
                    <a:pt x="14307" y="1028"/>
                  </a:lnTo>
                  <a:lnTo>
                    <a:pt x="14190" y="892"/>
                  </a:lnTo>
                  <a:lnTo>
                    <a:pt x="14035" y="776"/>
                  </a:lnTo>
                  <a:lnTo>
                    <a:pt x="13880" y="659"/>
                  </a:lnTo>
                  <a:lnTo>
                    <a:pt x="13725" y="543"/>
                  </a:lnTo>
                  <a:lnTo>
                    <a:pt x="13531" y="446"/>
                  </a:lnTo>
                  <a:lnTo>
                    <a:pt x="13337" y="369"/>
                  </a:lnTo>
                  <a:lnTo>
                    <a:pt x="13124" y="291"/>
                  </a:lnTo>
                  <a:lnTo>
                    <a:pt x="12892" y="213"/>
                  </a:lnTo>
                  <a:lnTo>
                    <a:pt x="12659" y="155"/>
                  </a:lnTo>
                  <a:lnTo>
                    <a:pt x="12136" y="58"/>
                  </a:lnTo>
                  <a:lnTo>
                    <a:pt x="11593" y="20"/>
                  </a:lnTo>
                  <a:lnTo>
                    <a:pt x="109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12"/>
            <p:cNvSpPr/>
            <p:nvPr/>
          </p:nvSpPr>
          <p:spPr>
            <a:xfrm>
              <a:off x="9645250" y="5112875"/>
              <a:ext cx="80975" cy="79975"/>
            </a:xfrm>
            <a:custGeom>
              <a:rect b="b" l="l" r="r" t="t"/>
              <a:pathLst>
                <a:path extrusionOk="0" h="3199" w="3239">
                  <a:moveTo>
                    <a:pt x="2075" y="0"/>
                  </a:moveTo>
                  <a:lnTo>
                    <a:pt x="1532" y="427"/>
                  </a:lnTo>
                  <a:lnTo>
                    <a:pt x="1009" y="834"/>
                  </a:lnTo>
                  <a:lnTo>
                    <a:pt x="505" y="1280"/>
                  </a:lnTo>
                  <a:lnTo>
                    <a:pt x="1" y="1725"/>
                  </a:lnTo>
                  <a:lnTo>
                    <a:pt x="214" y="1900"/>
                  </a:lnTo>
                  <a:lnTo>
                    <a:pt x="486" y="2113"/>
                  </a:lnTo>
                  <a:lnTo>
                    <a:pt x="835" y="2346"/>
                  </a:lnTo>
                  <a:lnTo>
                    <a:pt x="1222" y="2578"/>
                  </a:lnTo>
                  <a:lnTo>
                    <a:pt x="1668" y="2792"/>
                  </a:lnTo>
                  <a:lnTo>
                    <a:pt x="1901" y="2889"/>
                  </a:lnTo>
                  <a:lnTo>
                    <a:pt x="2153" y="2985"/>
                  </a:lnTo>
                  <a:lnTo>
                    <a:pt x="2405" y="3063"/>
                  </a:lnTo>
                  <a:lnTo>
                    <a:pt x="2676" y="3121"/>
                  </a:lnTo>
                  <a:lnTo>
                    <a:pt x="2947" y="3160"/>
                  </a:lnTo>
                  <a:lnTo>
                    <a:pt x="3238" y="3199"/>
                  </a:lnTo>
                  <a:lnTo>
                    <a:pt x="3238" y="3199"/>
                  </a:lnTo>
                  <a:lnTo>
                    <a:pt x="20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12"/>
            <p:cNvSpPr/>
            <p:nvPr/>
          </p:nvSpPr>
          <p:spPr>
            <a:xfrm>
              <a:off x="9631700" y="4991725"/>
              <a:ext cx="248150" cy="227775"/>
            </a:xfrm>
            <a:custGeom>
              <a:rect b="b" l="l" r="r" t="t"/>
              <a:pathLst>
                <a:path extrusionOk="0" h="9111" w="9926">
                  <a:moveTo>
                    <a:pt x="2792" y="0"/>
                  </a:moveTo>
                  <a:lnTo>
                    <a:pt x="2268" y="19"/>
                  </a:lnTo>
                  <a:lnTo>
                    <a:pt x="1725" y="58"/>
                  </a:lnTo>
                  <a:lnTo>
                    <a:pt x="1163" y="116"/>
                  </a:lnTo>
                  <a:lnTo>
                    <a:pt x="601" y="194"/>
                  </a:lnTo>
                  <a:lnTo>
                    <a:pt x="0" y="291"/>
                  </a:lnTo>
                  <a:lnTo>
                    <a:pt x="39" y="523"/>
                  </a:lnTo>
                  <a:lnTo>
                    <a:pt x="58" y="795"/>
                  </a:lnTo>
                  <a:lnTo>
                    <a:pt x="136" y="1144"/>
                  </a:lnTo>
                  <a:lnTo>
                    <a:pt x="213" y="1590"/>
                  </a:lnTo>
                  <a:lnTo>
                    <a:pt x="349" y="2113"/>
                  </a:lnTo>
                  <a:lnTo>
                    <a:pt x="524" y="2675"/>
                  </a:lnTo>
                  <a:lnTo>
                    <a:pt x="737" y="3315"/>
                  </a:lnTo>
                  <a:lnTo>
                    <a:pt x="1008" y="3993"/>
                  </a:lnTo>
                  <a:lnTo>
                    <a:pt x="1163" y="4342"/>
                  </a:lnTo>
                  <a:lnTo>
                    <a:pt x="1338" y="4691"/>
                  </a:lnTo>
                  <a:lnTo>
                    <a:pt x="1532" y="5059"/>
                  </a:lnTo>
                  <a:lnTo>
                    <a:pt x="1745" y="5428"/>
                  </a:lnTo>
                  <a:lnTo>
                    <a:pt x="1977" y="5796"/>
                  </a:lnTo>
                  <a:lnTo>
                    <a:pt x="2229" y="6164"/>
                  </a:lnTo>
                  <a:lnTo>
                    <a:pt x="2481" y="6552"/>
                  </a:lnTo>
                  <a:lnTo>
                    <a:pt x="2772" y="6920"/>
                  </a:lnTo>
                  <a:lnTo>
                    <a:pt x="3082" y="7289"/>
                  </a:lnTo>
                  <a:lnTo>
                    <a:pt x="3412" y="7657"/>
                  </a:lnTo>
                  <a:lnTo>
                    <a:pt x="3761" y="8025"/>
                  </a:lnTo>
                  <a:lnTo>
                    <a:pt x="4149" y="8394"/>
                  </a:lnTo>
                  <a:lnTo>
                    <a:pt x="4536" y="8762"/>
                  </a:lnTo>
                  <a:lnTo>
                    <a:pt x="4963" y="9111"/>
                  </a:lnTo>
                  <a:lnTo>
                    <a:pt x="5157" y="8956"/>
                  </a:lnTo>
                  <a:lnTo>
                    <a:pt x="5641" y="8491"/>
                  </a:lnTo>
                  <a:lnTo>
                    <a:pt x="5971" y="8180"/>
                  </a:lnTo>
                  <a:lnTo>
                    <a:pt x="6339" y="7793"/>
                  </a:lnTo>
                  <a:lnTo>
                    <a:pt x="6746" y="7366"/>
                  </a:lnTo>
                  <a:lnTo>
                    <a:pt x="7173" y="6882"/>
                  </a:lnTo>
                  <a:lnTo>
                    <a:pt x="7618" y="6358"/>
                  </a:lnTo>
                  <a:lnTo>
                    <a:pt x="8045" y="5796"/>
                  </a:lnTo>
                  <a:lnTo>
                    <a:pt x="8452" y="5195"/>
                  </a:lnTo>
                  <a:lnTo>
                    <a:pt x="8840" y="4575"/>
                  </a:lnTo>
                  <a:lnTo>
                    <a:pt x="9034" y="4245"/>
                  </a:lnTo>
                  <a:lnTo>
                    <a:pt x="9208" y="3916"/>
                  </a:lnTo>
                  <a:lnTo>
                    <a:pt x="9363" y="3586"/>
                  </a:lnTo>
                  <a:lnTo>
                    <a:pt x="9499" y="3257"/>
                  </a:lnTo>
                  <a:lnTo>
                    <a:pt x="9634" y="2908"/>
                  </a:lnTo>
                  <a:lnTo>
                    <a:pt x="9751" y="2578"/>
                  </a:lnTo>
                  <a:lnTo>
                    <a:pt x="9848" y="2229"/>
                  </a:lnTo>
                  <a:lnTo>
                    <a:pt x="9925" y="1880"/>
                  </a:lnTo>
                  <a:lnTo>
                    <a:pt x="9751" y="1764"/>
                  </a:lnTo>
                  <a:lnTo>
                    <a:pt x="9557" y="1628"/>
                  </a:lnTo>
                  <a:lnTo>
                    <a:pt x="9266" y="1473"/>
                  </a:lnTo>
                  <a:lnTo>
                    <a:pt x="8917" y="1279"/>
                  </a:lnTo>
                  <a:lnTo>
                    <a:pt x="8471" y="1066"/>
                  </a:lnTo>
                  <a:lnTo>
                    <a:pt x="7948" y="853"/>
                  </a:lnTo>
                  <a:lnTo>
                    <a:pt x="7366" y="640"/>
                  </a:lnTo>
                  <a:lnTo>
                    <a:pt x="6688" y="446"/>
                  </a:lnTo>
                  <a:lnTo>
                    <a:pt x="5951" y="271"/>
                  </a:lnTo>
                  <a:lnTo>
                    <a:pt x="5564" y="194"/>
                  </a:lnTo>
                  <a:lnTo>
                    <a:pt x="5137" y="136"/>
                  </a:lnTo>
                  <a:lnTo>
                    <a:pt x="4711" y="78"/>
                  </a:lnTo>
                  <a:lnTo>
                    <a:pt x="4245" y="39"/>
                  </a:lnTo>
                  <a:lnTo>
                    <a:pt x="3780" y="19"/>
                  </a:lnTo>
                  <a:lnTo>
                    <a:pt x="32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12"/>
            <p:cNvSpPr/>
            <p:nvPr/>
          </p:nvSpPr>
          <p:spPr>
            <a:xfrm>
              <a:off x="9418450" y="5354200"/>
              <a:ext cx="248150" cy="369800"/>
            </a:xfrm>
            <a:custGeom>
              <a:rect b="b" l="l" r="r" t="t"/>
              <a:pathLst>
                <a:path extrusionOk="0" h="14792" w="9926">
                  <a:moveTo>
                    <a:pt x="5177" y="1"/>
                  </a:moveTo>
                  <a:lnTo>
                    <a:pt x="1" y="4382"/>
                  </a:lnTo>
                  <a:lnTo>
                    <a:pt x="3413" y="14792"/>
                  </a:lnTo>
                  <a:lnTo>
                    <a:pt x="9926" y="13939"/>
                  </a:lnTo>
                  <a:lnTo>
                    <a:pt x="9887" y="13241"/>
                  </a:lnTo>
                  <a:lnTo>
                    <a:pt x="9848" y="12543"/>
                  </a:lnTo>
                  <a:lnTo>
                    <a:pt x="9771" y="11845"/>
                  </a:lnTo>
                  <a:lnTo>
                    <a:pt x="9674" y="11167"/>
                  </a:lnTo>
                  <a:lnTo>
                    <a:pt x="9538" y="10488"/>
                  </a:lnTo>
                  <a:lnTo>
                    <a:pt x="9422" y="9829"/>
                  </a:lnTo>
                  <a:lnTo>
                    <a:pt x="9267" y="9189"/>
                  </a:lnTo>
                  <a:lnTo>
                    <a:pt x="9092" y="8550"/>
                  </a:lnTo>
                  <a:lnTo>
                    <a:pt x="8918" y="7949"/>
                  </a:lnTo>
                  <a:lnTo>
                    <a:pt x="8743" y="7348"/>
                  </a:lnTo>
                  <a:lnTo>
                    <a:pt x="8530" y="6747"/>
                  </a:lnTo>
                  <a:lnTo>
                    <a:pt x="8336" y="6185"/>
                  </a:lnTo>
                  <a:lnTo>
                    <a:pt x="7910" y="5118"/>
                  </a:lnTo>
                  <a:lnTo>
                    <a:pt x="7464" y="4110"/>
                  </a:lnTo>
                  <a:lnTo>
                    <a:pt x="7038" y="3219"/>
                  </a:lnTo>
                  <a:lnTo>
                    <a:pt x="6631" y="2405"/>
                  </a:lnTo>
                  <a:lnTo>
                    <a:pt x="6223" y="1707"/>
                  </a:lnTo>
                  <a:lnTo>
                    <a:pt x="5875" y="1106"/>
                  </a:lnTo>
                  <a:lnTo>
                    <a:pt x="5584" y="641"/>
                  </a:lnTo>
                  <a:lnTo>
                    <a:pt x="5371" y="292"/>
                  </a:lnTo>
                  <a:lnTo>
                    <a:pt x="5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12"/>
            <p:cNvSpPr/>
            <p:nvPr/>
          </p:nvSpPr>
          <p:spPr>
            <a:xfrm>
              <a:off x="9411675" y="5463250"/>
              <a:ext cx="96475" cy="262200"/>
            </a:xfrm>
            <a:custGeom>
              <a:rect b="b" l="l" r="r" t="t"/>
              <a:pathLst>
                <a:path extrusionOk="0" h="10488" w="3859">
                  <a:moveTo>
                    <a:pt x="291" y="0"/>
                  </a:moveTo>
                  <a:lnTo>
                    <a:pt x="233" y="20"/>
                  </a:lnTo>
                  <a:lnTo>
                    <a:pt x="194" y="59"/>
                  </a:lnTo>
                  <a:lnTo>
                    <a:pt x="117" y="175"/>
                  </a:lnTo>
                  <a:lnTo>
                    <a:pt x="59" y="330"/>
                  </a:lnTo>
                  <a:lnTo>
                    <a:pt x="20" y="543"/>
                  </a:lnTo>
                  <a:lnTo>
                    <a:pt x="1" y="795"/>
                  </a:lnTo>
                  <a:lnTo>
                    <a:pt x="1" y="1086"/>
                  </a:lnTo>
                  <a:lnTo>
                    <a:pt x="1" y="1396"/>
                  </a:lnTo>
                  <a:lnTo>
                    <a:pt x="39" y="1764"/>
                  </a:lnTo>
                  <a:lnTo>
                    <a:pt x="97" y="2152"/>
                  </a:lnTo>
                  <a:lnTo>
                    <a:pt x="156" y="2579"/>
                  </a:lnTo>
                  <a:lnTo>
                    <a:pt x="349" y="3490"/>
                  </a:lnTo>
                  <a:lnTo>
                    <a:pt x="601" y="4498"/>
                  </a:lnTo>
                  <a:lnTo>
                    <a:pt x="912" y="5564"/>
                  </a:lnTo>
                  <a:lnTo>
                    <a:pt x="1261" y="6611"/>
                  </a:lnTo>
                  <a:lnTo>
                    <a:pt x="1629" y="7580"/>
                  </a:lnTo>
                  <a:lnTo>
                    <a:pt x="1997" y="8433"/>
                  </a:lnTo>
                  <a:lnTo>
                    <a:pt x="2172" y="8821"/>
                  </a:lnTo>
                  <a:lnTo>
                    <a:pt x="2365" y="9169"/>
                  </a:lnTo>
                  <a:lnTo>
                    <a:pt x="2540" y="9499"/>
                  </a:lnTo>
                  <a:lnTo>
                    <a:pt x="2714" y="9770"/>
                  </a:lnTo>
                  <a:lnTo>
                    <a:pt x="2889" y="10003"/>
                  </a:lnTo>
                  <a:lnTo>
                    <a:pt x="3044" y="10197"/>
                  </a:lnTo>
                  <a:lnTo>
                    <a:pt x="3180" y="10352"/>
                  </a:lnTo>
                  <a:lnTo>
                    <a:pt x="3335" y="10449"/>
                  </a:lnTo>
                  <a:lnTo>
                    <a:pt x="3451" y="10488"/>
                  </a:lnTo>
                  <a:lnTo>
                    <a:pt x="3567" y="10488"/>
                  </a:lnTo>
                  <a:lnTo>
                    <a:pt x="3606" y="10468"/>
                  </a:lnTo>
                  <a:lnTo>
                    <a:pt x="3664" y="10430"/>
                  </a:lnTo>
                  <a:lnTo>
                    <a:pt x="3742" y="10313"/>
                  </a:lnTo>
                  <a:lnTo>
                    <a:pt x="3800" y="10158"/>
                  </a:lnTo>
                  <a:lnTo>
                    <a:pt x="3839" y="9945"/>
                  </a:lnTo>
                  <a:lnTo>
                    <a:pt x="3858" y="9693"/>
                  </a:lnTo>
                  <a:lnTo>
                    <a:pt x="3858" y="9402"/>
                  </a:lnTo>
                  <a:lnTo>
                    <a:pt x="3839" y="9092"/>
                  </a:lnTo>
                  <a:lnTo>
                    <a:pt x="3800" y="8724"/>
                  </a:lnTo>
                  <a:lnTo>
                    <a:pt x="3761" y="8336"/>
                  </a:lnTo>
                  <a:lnTo>
                    <a:pt x="3684" y="7909"/>
                  </a:lnTo>
                  <a:lnTo>
                    <a:pt x="3509" y="6998"/>
                  </a:lnTo>
                  <a:lnTo>
                    <a:pt x="3257" y="5990"/>
                  </a:lnTo>
                  <a:lnTo>
                    <a:pt x="2947" y="4924"/>
                  </a:lnTo>
                  <a:lnTo>
                    <a:pt x="2598" y="3877"/>
                  </a:lnTo>
                  <a:lnTo>
                    <a:pt x="2230" y="2908"/>
                  </a:lnTo>
                  <a:lnTo>
                    <a:pt x="1861" y="2055"/>
                  </a:lnTo>
                  <a:lnTo>
                    <a:pt x="1668" y="1668"/>
                  </a:lnTo>
                  <a:lnTo>
                    <a:pt x="1493" y="1319"/>
                  </a:lnTo>
                  <a:lnTo>
                    <a:pt x="1319" y="989"/>
                  </a:lnTo>
                  <a:lnTo>
                    <a:pt x="1144" y="718"/>
                  </a:lnTo>
                  <a:lnTo>
                    <a:pt x="970" y="485"/>
                  </a:lnTo>
                  <a:lnTo>
                    <a:pt x="815" y="291"/>
                  </a:lnTo>
                  <a:lnTo>
                    <a:pt x="660" y="136"/>
                  </a:lnTo>
                  <a:lnTo>
                    <a:pt x="524" y="39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12"/>
            <p:cNvSpPr/>
            <p:nvPr/>
          </p:nvSpPr>
          <p:spPr>
            <a:xfrm>
              <a:off x="9682575" y="5265050"/>
              <a:ext cx="92600" cy="92100"/>
            </a:xfrm>
            <a:custGeom>
              <a:rect b="b" l="l" r="r" t="t"/>
              <a:pathLst>
                <a:path extrusionOk="0" h="3684" w="3704">
                  <a:moveTo>
                    <a:pt x="1668" y="0"/>
                  </a:moveTo>
                  <a:lnTo>
                    <a:pt x="1493" y="19"/>
                  </a:lnTo>
                  <a:lnTo>
                    <a:pt x="1299" y="78"/>
                  </a:lnTo>
                  <a:lnTo>
                    <a:pt x="1144" y="136"/>
                  </a:lnTo>
                  <a:lnTo>
                    <a:pt x="970" y="213"/>
                  </a:lnTo>
                  <a:lnTo>
                    <a:pt x="834" y="310"/>
                  </a:lnTo>
                  <a:lnTo>
                    <a:pt x="679" y="407"/>
                  </a:lnTo>
                  <a:lnTo>
                    <a:pt x="543" y="523"/>
                  </a:lnTo>
                  <a:lnTo>
                    <a:pt x="427" y="659"/>
                  </a:lnTo>
                  <a:lnTo>
                    <a:pt x="330" y="795"/>
                  </a:lnTo>
                  <a:lnTo>
                    <a:pt x="233" y="950"/>
                  </a:lnTo>
                  <a:lnTo>
                    <a:pt x="156" y="1124"/>
                  </a:lnTo>
                  <a:lnTo>
                    <a:pt x="98" y="1279"/>
                  </a:lnTo>
                  <a:lnTo>
                    <a:pt x="39" y="1473"/>
                  </a:lnTo>
                  <a:lnTo>
                    <a:pt x="20" y="1648"/>
                  </a:lnTo>
                  <a:lnTo>
                    <a:pt x="1" y="1842"/>
                  </a:lnTo>
                  <a:lnTo>
                    <a:pt x="20" y="2016"/>
                  </a:lnTo>
                  <a:lnTo>
                    <a:pt x="39" y="2210"/>
                  </a:lnTo>
                  <a:lnTo>
                    <a:pt x="98" y="2384"/>
                  </a:lnTo>
                  <a:lnTo>
                    <a:pt x="156" y="2559"/>
                  </a:lnTo>
                  <a:lnTo>
                    <a:pt x="233" y="2714"/>
                  </a:lnTo>
                  <a:lnTo>
                    <a:pt x="330" y="2869"/>
                  </a:lnTo>
                  <a:lnTo>
                    <a:pt x="427" y="3005"/>
                  </a:lnTo>
                  <a:lnTo>
                    <a:pt x="543" y="3140"/>
                  </a:lnTo>
                  <a:lnTo>
                    <a:pt x="679" y="3257"/>
                  </a:lnTo>
                  <a:lnTo>
                    <a:pt x="834" y="3373"/>
                  </a:lnTo>
                  <a:lnTo>
                    <a:pt x="970" y="3451"/>
                  </a:lnTo>
                  <a:lnTo>
                    <a:pt x="1144" y="3528"/>
                  </a:lnTo>
                  <a:lnTo>
                    <a:pt x="1299" y="3606"/>
                  </a:lnTo>
                  <a:lnTo>
                    <a:pt x="1493" y="3644"/>
                  </a:lnTo>
                  <a:lnTo>
                    <a:pt x="1668" y="3664"/>
                  </a:lnTo>
                  <a:lnTo>
                    <a:pt x="1862" y="3683"/>
                  </a:lnTo>
                  <a:lnTo>
                    <a:pt x="2036" y="3664"/>
                  </a:lnTo>
                  <a:lnTo>
                    <a:pt x="2230" y="3644"/>
                  </a:lnTo>
                  <a:lnTo>
                    <a:pt x="2404" y="3606"/>
                  </a:lnTo>
                  <a:lnTo>
                    <a:pt x="2579" y="3528"/>
                  </a:lnTo>
                  <a:lnTo>
                    <a:pt x="2734" y="3451"/>
                  </a:lnTo>
                  <a:lnTo>
                    <a:pt x="2889" y="3373"/>
                  </a:lnTo>
                  <a:lnTo>
                    <a:pt x="3025" y="3257"/>
                  </a:lnTo>
                  <a:lnTo>
                    <a:pt x="3160" y="3140"/>
                  </a:lnTo>
                  <a:lnTo>
                    <a:pt x="3277" y="3005"/>
                  </a:lnTo>
                  <a:lnTo>
                    <a:pt x="3393" y="2869"/>
                  </a:lnTo>
                  <a:lnTo>
                    <a:pt x="3470" y="2714"/>
                  </a:lnTo>
                  <a:lnTo>
                    <a:pt x="3548" y="2559"/>
                  </a:lnTo>
                  <a:lnTo>
                    <a:pt x="3626" y="2384"/>
                  </a:lnTo>
                  <a:lnTo>
                    <a:pt x="3664" y="2210"/>
                  </a:lnTo>
                  <a:lnTo>
                    <a:pt x="3684" y="2016"/>
                  </a:lnTo>
                  <a:lnTo>
                    <a:pt x="3703" y="1842"/>
                  </a:lnTo>
                  <a:lnTo>
                    <a:pt x="3684" y="1648"/>
                  </a:lnTo>
                  <a:lnTo>
                    <a:pt x="3664" y="1473"/>
                  </a:lnTo>
                  <a:lnTo>
                    <a:pt x="3626" y="1279"/>
                  </a:lnTo>
                  <a:lnTo>
                    <a:pt x="3548" y="1124"/>
                  </a:lnTo>
                  <a:lnTo>
                    <a:pt x="3470" y="950"/>
                  </a:lnTo>
                  <a:lnTo>
                    <a:pt x="3393" y="795"/>
                  </a:lnTo>
                  <a:lnTo>
                    <a:pt x="3277" y="659"/>
                  </a:lnTo>
                  <a:lnTo>
                    <a:pt x="3160" y="523"/>
                  </a:lnTo>
                  <a:lnTo>
                    <a:pt x="3025" y="407"/>
                  </a:lnTo>
                  <a:lnTo>
                    <a:pt x="2889" y="310"/>
                  </a:lnTo>
                  <a:lnTo>
                    <a:pt x="2734" y="213"/>
                  </a:lnTo>
                  <a:lnTo>
                    <a:pt x="2579" y="136"/>
                  </a:lnTo>
                  <a:lnTo>
                    <a:pt x="2404" y="78"/>
                  </a:lnTo>
                  <a:lnTo>
                    <a:pt x="2230" y="19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12"/>
            <p:cNvSpPr/>
            <p:nvPr/>
          </p:nvSpPr>
          <p:spPr>
            <a:xfrm>
              <a:off x="10708525" y="5353250"/>
              <a:ext cx="261225" cy="170600"/>
            </a:xfrm>
            <a:custGeom>
              <a:rect b="b" l="l" r="r" t="t"/>
              <a:pathLst>
                <a:path extrusionOk="0" h="6824" w="10449">
                  <a:moveTo>
                    <a:pt x="5757" y="3237"/>
                  </a:moveTo>
                  <a:lnTo>
                    <a:pt x="5971" y="3412"/>
                  </a:lnTo>
                  <a:lnTo>
                    <a:pt x="6203" y="3586"/>
                  </a:lnTo>
                  <a:lnTo>
                    <a:pt x="6300" y="3703"/>
                  </a:lnTo>
                  <a:lnTo>
                    <a:pt x="6416" y="3838"/>
                  </a:lnTo>
                  <a:lnTo>
                    <a:pt x="6533" y="3974"/>
                  </a:lnTo>
                  <a:lnTo>
                    <a:pt x="6630" y="4148"/>
                  </a:lnTo>
                  <a:lnTo>
                    <a:pt x="6688" y="4304"/>
                  </a:lnTo>
                  <a:lnTo>
                    <a:pt x="6727" y="4478"/>
                  </a:lnTo>
                  <a:lnTo>
                    <a:pt x="6727" y="4575"/>
                  </a:lnTo>
                  <a:lnTo>
                    <a:pt x="6727" y="4652"/>
                  </a:lnTo>
                  <a:lnTo>
                    <a:pt x="6688" y="4749"/>
                  </a:lnTo>
                  <a:lnTo>
                    <a:pt x="6649" y="4827"/>
                  </a:lnTo>
                  <a:lnTo>
                    <a:pt x="6572" y="4943"/>
                  </a:lnTo>
                  <a:lnTo>
                    <a:pt x="6475" y="5040"/>
                  </a:lnTo>
                  <a:lnTo>
                    <a:pt x="6358" y="5118"/>
                  </a:lnTo>
                  <a:lnTo>
                    <a:pt x="6242" y="5176"/>
                  </a:lnTo>
                  <a:lnTo>
                    <a:pt x="6126" y="5215"/>
                  </a:lnTo>
                  <a:lnTo>
                    <a:pt x="6009" y="5234"/>
                  </a:lnTo>
                  <a:lnTo>
                    <a:pt x="5912" y="5234"/>
                  </a:lnTo>
                  <a:lnTo>
                    <a:pt x="5816" y="5215"/>
                  </a:lnTo>
                  <a:lnTo>
                    <a:pt x="5757" y="5195"/>
                  </a:lnTo>
                  <a:lnTo>
                    <a:pt x="5719" y="5156"/>
                  </a:lnTo>
                  <a:lnTo>
                    <a:pt x="5641" y="5079"/>
                  </a:lnTo>
                  <a:lnTo>
                    <a:pt x="5583" y="4943"/>
                  </a:lnTo>
                  <a:lnTo>
                    <a:pt x="5564" y="4827"/>
                  </a:lnTo>
                  <a:lnTo>
                    <a:pt x="5544" y="4672"/>
                  </a:lnTo>
                  <a:lnTo>
                    <a:pt x="5544" y="4556"/>
                  </a:lnTo>
                  <a:lnTo>
                    <a:pt x="5544" y="4342"/>
                  </a:lnTo>
                  <a:lnTo>
                    <a:pt x="5583" y="4052"/>
                  </a:lnTo>
                  <a:lnTo>
                    <a:pt x="5622" y="3780"/>
                  </a:lnTo>
                  <a:lnTo>
                    <a:pt x="5680" y="3509"/>
                  </a:lnTo>
                  <a:lnTo>
                    <a:pt x="5757" y="3237"/>
                  </a:lnTo>
                  <a:close/>
                  <a:moveTo>
                    <a:pt x="7328" y="0"/>
                  </a:moveTo>
                  <a:lnTo>
                    <a:pt x="7095" y="19"/>
                  </a:lnTo>
                  <a:lnTo>
                    <a:pt x="6843" y="58"/>
                  </a:lnTo>
                  <a:lnTo>
                    <a:pt x="6610" y="116"/>
                  </a:lnTo>
                  <a:lnTo>
                    <a:pt x="6358" y="213"/>
                  </a:lnTo>
                  <a:lnTo>
                    <a:pt x="6126" y="310"/>
                  </a:lnTo>
                  <a:lnTo>
                    <a:pt x="5893" y="446"/>
                  </a:lnTo>
                  <a:lnTo>
                    <a:pt x="5680" y="582"/>
                  </a:lnTo>
                  <a:lnTo>
                    <a:pt x="5467" y="756"/>
                  </a:lnTo>
                  <a:lnTo>
                    <a:pt x="5273" y="950"/>
                  </a:lnTo>
                  <a:lnTo>
                    <a:pt x="5098" y="1144"/>
                  </a:lnTo>
                  <a:lnTo>
                    <a:pt x="4924" y="1376"/>
                  </a:lnTo>
                  <a:lnTo>
                    <a:pt x="4517" y="1357"/>
                  </a:lnTo>
                  <a:lnTo>
                    <a:pt x="4304" y="1376"/>
                  </a:lnTo>
                  <a:lnTo>
                    <a:pt x="4090" y="1415"/>
                  </a:lnTo>
                  <a:lnTo>
                    <a:pt x="3683" y="1493"/>
                  </a:lnTo>
                  <a:lnTo>
                    <a:pt x="3276" y="1628"/>
                  </a:lnTo>
                  <a:lnTo>
                    <a:pt x="2888" y="1764"/>
                  </a:lnTo>
                  <a:lnTo>
                    <a:pt x="2520" y="1958"/>
                  </a:lnTo>
                  <a:lnTo>
                    <a:pt x="2171" y="2152"/>
                  </a:lnTo>
                  <a:lnTo>
                    <a:pt x="1842" y="2365"/>
                  </a:lnTo>
                  <a:lnTo>
                    <a:pt x="1532" y="2578"/>
                  </a:lnTo>
                  <a:lnTo>
                    <a:pt x="1241" y="2792"/>
                  </a:lnTo>
                  <a:lnTo>
                    <a:pt x="989" y="2985"/>
                  </a:lnTo>
                  <a:lnTo>
                    <a:pt x="582" y="3373"/>
                  </a:lnTo>
                  <a:lnTo>
                    <a:pt x="310" y="3644"/>
                  </a:lnTo>
                  <a:lnTo>
                    <a:pt x="194" y="3761"/>
                  </a:lnTo>
                  <a:lnTo>
                    <a:pt x="97" y="3896"/>
                  </a:lnTo>
                  <a:lnTo>
                    <a:pt x="39" y="4032"/>
                  </a:lnTo>
                  <a:lnTo>
                    <a:pt x="0" y="4187"/>
                  </a:lnTo>
                  <a:lnTo>
                    <a:pt x="0" y="4342"/>
                  </a:lnTo>
                  <a:lnTo>
                    <a:pt x="20" y="4497"/>
                  </a:lnTo>
                  <a:lnTo>
                    <a:pt x="78" y="4633"/>
                  </a:lnTo>
                  <a:lnTo>
                    <a:pt x="155" y="4769"/>
                  </a:lnTo>
                  <a:lnTo>
                    <a:pt x="272" y="4885"/>
                  </a:lnTo>
                  <a:lnTo>
                    <a:pt x="407" y="4982"/>
                  </a:lnTo>
                  <a:lnTo>
                    <a:pt x="543" y="5040"/>
                  </a:lnTo>
                  <a:lnTo>
                    <a:pt x="698" y="5079"/>
                  </a:lnTo>
                  <a:lnTo>
                    <a:pt x="853" y="5079"/>
                  </a:lnTo>
                  <a:lnTo>
                    <a:pt x="989" y="5060"/>
                  </a:lnTo>
                  <a:lnTo>
                    <a:pt x="1144" y="5001"/>
                  </a:lnTo>
                  <a:lnTo>
                    <a:pt x="1280" y="4924"/>
                  </a:lnTo>
                  <a:lnTo>
                    <a:pt x="1396" y="4808"/>
                  </a:lnTo>
                  <a:lnTo>
                    <a:pt x="1570" y="4614"/>
                  </a:lnTo>
                  <a:lnTo>
                    <a:pt x="1822" y="4381"/>
                  </a:lnTo>
                  <a:lnTo>
                    <a:pt x="2113" y="4110"/>
                  </a:lnTo>
                  <a:lnTo>
                    <a:pt x="2462" y="3838"/>
                  </a:lnTo>
                  <a:lnTo>
                    <a:pt x="2869" y="3586"/>
                  </a:lnTo>
                  <a:lnTo>
                    <a:pt x="3276" y="3334"/>
                  </a:lnTo>
                  <a:lnTo>
                    <a:pt x="3489" y="3237"/>
                  </a:lnTo>
                  <a:lnTo>
                    <a:pt x="3722" y="3140"/>
                  </a:lnTo>
                  <a:lnTo>
                    <a:pt x="3935" y="3063"/>
                  </a:lnTo>
                  <a:lnTo>
                    <a:pt x="4168" y="3005"/>
                  </a:lnTo>
                  <a:lnTo>
                    <a:pt x="4168" y="3005"/>
                  </a:lnTo>
                  <a:lnTo>
                    <a:pt x="4110" y="3296"/>
                  </a:lnTo>
                  <a:lnTo>
                    <a:pt x="4052" y="3606"/>
                  </a:lnTo>
                  <a:lnTo>
                    <a:pt x="3993" y="3896"/>
                  </a:lnTo>
                  <a:lnTo>
                    <a:pt x="3974" y="4226"/>
                  </a:lnTo>
                  <a:lnTo>
                    <a:pt x="3955" y="4556"/>
                  </a:lnTo>
                  <a:lnTo>
                    <a:pt x="3974" y="4866"/>
                  </a:lnTo>
                  <a:lnTo>
                    <a:pt x="4013" y="5137"/>
                  </a:lnTo>
                  <a:lnTo>
                    <a:pt x="4071" y="5389"/>
                  </a:lnTo>
                  <a:lnTo>
                    <a:pt x="4148" y="5622"/>
                  </a:lnTo>
                  <a:lnTo>
                    <a:pt x="4245" y="5816"/>
                  </a:lnTo>
                  <a:lnTo>
                    <a:pt x="4342" y="5990"/>
                  </a:lnTo>
                  <a:lnTo>
                    <a:pt x="4459" y="6145"/>
                  </a:lnTo>
                  <a:lnTo>
                    <a:pt x="4575" y="6281"/>
                  </a:lnTo>
                  <a:lnTo>
                    <a:pt x="4711" y="6397"/>
                  </a:lnTo>
                  <a:lnTo>
                    <a:pt x="4827" y="6475"/>
                  </a:lnTo>
                  <a:lnTo>
                    <a:pt x="4943" y="6552"/>
                  </a:lnTo>
                  <a:lnTo>
                    <a:pt x="5156" y="6668"/>
                  </a:lnTo>
                  <a:lnTo>
                    <a:pt x="5331" y="6727"/>
                  </a:lnTo>
                  <a:lnTo>
                    <a:pt x="5486" y="6765"/>
                  </a:lnTo>
                  <a:lnTo>
                    <a:pt x="5622" y="6804"/>
                  </a:lnTo>
                  <a:lnTo>
                    <a:pt x="5932" y="6824"/>
                  </a:lnTo>
                  <a:lnTo>
                    <a:pt x="6242" y="6804"/>
                  </a:lnTo>
                  <a:lnTo>
                    <a:pt x="6533" y="6746"/>
                  </a:lnTo>
                  <a:lnTo>
                    <a:pt x="6843" y="6649"/>
                  </a:lnTo>
                  <a:lnTo>
                    <a:pt x="7114" y="6513"/>
                  </a:lnTo>
                  <a:lnTo>
                    <a:pt x="7386" y="6339"/>
                  </a:lnTo>
                  <a:lnTo>
                    <a:pt x="7618" y="6126"/>
                  </a:lnTo>
                  <a:lnTo>
                    <a:pt x="7832" y="5893"/>
                  </a:lnTo>
                  <a:lnTo>
                    <a:pt x="8025" y="5622"/>
                  </a:lnTo>
                  <a:lnTo>
                    <a:pt x="8122" y="5447"/>
                  </a:lnTo>
                  <a:lnTo>
                    <a:pt x="8200" y="5253"/>
                  </a:lnTo>
                  <a:lnTo>
                    <a:pt x="8258" y="5060"/>
                  </a:lnTo>
                  <a:lnTo>
                    <a:pt x="8297" y="4846"/>
                  </a:lnTo>
                  <a:lnTo>
                    <a:pt x="8316" y="4652"/>
                  </a:lnTo>
                  <a:lnTo>
                    <a:pt x="8316" y="4439"/>
                  </a:lnTo>
                  <a:lnTo>
                    <a:pt x="8297" y="4245"/>
                  </a:lnTo>
                  <a:lnTo>
                    <a:pt x="8258" y="4032"/>
                  </a:lnTo>
                  <a:lnTo>
                    <a:pt x="8219" y="3819"/>
                  </a:lnTo>
                  <a:lnTo>
                    <a:pt x="8142" y="3625"/>
                  </a:lnTo>
                  <a:lnTo>
                    <a:pt x="8045" y="3412"/>
                  </a:lnTo>
                  <a:lnTo>
                    <a:pt x="7928" y="3218"/>
                  </a:lnTo>
                  <a:lnTo>
                    <a:pt x="7793" y="3024"/>
                  </a:lnTo>
                  <a:lnTo>
                    <a:pt x="7638" y="2830"/>
                  </a:lnTo>
                  <a:lnTo>
                    <a:pt x="7483" y="2636"/>
                  </a:lnTo>
                  <a:lnTo>
                    <a:pt x="7289" y="2443"/>
                  </a:lnTo>
                  <a:lnTo>
                    <a:pt x="6940" y="2152"/>
                  </a:lnTo>
                  <a:lnTo>
                    <a:pt x="6765" y="2016"/>
                  </a:lnTo>
                  <a:lnTo>
                    <a:pt x="6591" y="1900"/>
                  </a:lnTo>
                  <a:lnTo>
                    <a:pt x="6688" y="1822"/>
                  </a:lnTo>
                  <a:lnTo>
                    <a:pt x="6804" y="1745"/>
                  </a:lnTo>
                  <a:lnTo>
                    <a:pt x="6940" y="1687"/>
                  </a:lnTo>
                  <a:lnTo>
                    <a:pt x="7056" y="1648"/>
                  </a:lnTo>
                  <a:lnTo>
                    <a:pt x="7172" y="1609"/>
                  </a:lnTo>
                  <a:lnTo>
                    <a:pt x="7289" y="1590"/>
                  </a:lnTo>
                  <a:lnTo>
                    <a:pt x="7405" y="1590"/>
                  </a:lnTo>
                  <a:lnTo>
                    <a:pt x="7541" y="1609"/>
                  </a:lnTo>
                  <a:lnTo>
                    <a:pt x="7657" y="1628"/>
                  </a:lnTo>
                  <a:lnTo>
                    <a:pt x="7793" y="1667"/>
                  </a:lnTo>
                  <a:lnTo>
                    <a:pt x="8025" y="1764"/>
                  </a:lnTo>
                  <a:lnTo>
                    <a:pt x="8277" y="1919"/>
                  </a:lnTo>
                  <a:lnTo>
                    <a:pt x="8529" y="2113"/>
                  </a:lnTo>
                  <a:lnTo>
                    <a:pt x="8781" y="2346"/>
                  </a:lnTo>
                  <a:lnTo>
                    <a:pt x="9014" y="2636"/>
                  </a:lnTo>
                  <a:lnTo>
                    <a:pt x="9130" y="2753"/>
                  </a:lnTo>
                  <a:lnTo>
                    <a:pt x="9266" y="2850"/>
                  </a:lnTo>
                  <a:lnTo>
                    <a:pt x="9402" y="2908"/>
                  </a:lnTo>
                  <a:lnTo>
                    <a:pt x="9537" y="2947"/>
                  </a:lnTo>
                  <a:lnTo>
                    <a:pt x="9692" y="2947"/>
                  </a:lnTo>
                  <a:lnTo>
                    <a:pt x="9848" y="2927"/>
                  </a:lnTo>
                  <a:lnTo>
                    <a:pt x="10003" y="2869"/>
                  </a:lnTo>
                  <a:lnTo>
                    <a:pt x="10138" y="2792"/>
                  </a:lnTo>
                  <a:lnTo>
                    <a:pt x="10255" y="2675"/>
                  </a:lnTo>
                  <a:lnTo>
                    <a:pt x="10332" y="2540"/>
                  </a:lnTo>
                  <a:lnTo>
                    <a:pt x="10410" y="2404"/>
                  </a:lnTo>
                  <a:lnTo>
                    <a:pt x="10429" y="2249"/>
                  </a:lnTo>
                  <a:lnTo>
                    <a:pt x="10448" y="2113"/>
                  </a:lnTo>
                  <a:lnTo>
                    <a:pt x="10410" y="1958"/>
                  </a:lnTo>
                  <a:lnTo>
                    <a:pt x="10371" y="1803"/>
                  </a:lnTo>
                  <a:lnTo>
                    <a:pt x="10274" y="1667"/>
                  </a:lnTo>
                  <a:lnTo>
                    <a:pt x="10080" y="1415"/>
                  </a:lnTo>
                  <a:lnTo>
                    <a:pt x="9867" y="1202"/>
                  </a:lnTo>
                  <a:lnTo>
                    <a:pt x="9654" y="989"/>
                  </a:lnTo>
                  <a:lnTo>
                    <a:pt x="9440" y="795"/>
                  </a:lnTo>
                  <a:lnTo>
                    <a:pt x="9227" y="640"/>
                  </a:lnTo>
                  <a:lnTo>
                    <a:pt x="8995" y="485"/>
                  </a:lnTo>
                  <a:lnTo>
                    <a:pt x="8762" y="349"/>
                  </a:lnTo>
                  <a:lnTo>
                    <a:pt x="8529" y="233"/>
                  </a:lnTo>
                  <a:lnTo>
                    <a:pt x="8297" y="155"/>
                  </a:lnTo>
                  <a:lnTo>
                    <a:pt x="8045" y="78"/>
                  </a:lnTo>
                  <a:lnTo>
                    <a:pt x="7812" y="39"/>
                  </a:lnTo>
                  <a:lnTo>
                    <a:pt x="7580" y="19"/>
                  </a:lnTo>
                  <a:lnTo>
                    <a:pt x="73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12"/>
            <p:cNvSpPr/>
            <p:nvPr/>
          </p:nvSpPr>
          <p:spPr>
            <a:xfrm>
              <a:off x="10000000" y="5017875"/>
              <a:ext cx="425525" cy="97925"/>
            </a:xfrm>
            <a:custGeom>
              <a:rect b="b" l="l" r="r" t="t"/>
              <a:pathLst>
                <a:path extrusionOk="0" h="3917" w="17021">
                  <a:moveTo>
                    <a:pt x="5622" y="1"/>
                  </a:moveTo>
                  <a:lnTo>
                    <a:pt x="4634" y="40"/>
                  </a:lnTo>
                  <a:lnTo>
                    <a:pt x="3722" y="98"/>
                  </a:lnTo>
                  <a:lnTo>
                    <a:pt x="2928" y="156"/>
                  </a:lnTo>
                  <a:lnTo>
                    <a:pt x="2249" y="233"/>
                  </a:lnTo>
                  <a:lnTo>
                    <a:pt x="1706" y="311"/>
                  </a:lnTo>
                  <a:lnTo>
                    <a:pt x="1280" y="389"/>
                  </a:lnTo>
                  <a:lnTo>
                    <a:pt x="873" y="466"/>
                  </a:lnTo>
                  <a:lnTo>
                    <a:pt x="660" y="544"/>
                  </a:lnTo>
                  <a:lnTo>
                    <a:pt x="466" y="660"/>
                  </a:lnTo>
                  <a:lnTo>
                    <a:pt x="311" y="796"/>
                  </a:lnTo>
                  <a:lnTo>
                    <a:pt x="175" y="970"/>
                  </a:lnTo>
                  <a:lnTo>
                    <a:pt x="78" y="1145"/>
                  </a:lnTo>
                  <a:lnTo>
                    <a:pt x="20" y="1358"/>
                  </a:lnTo>
                  <a:lnTo>
                    <a:pt x="1" y="1571"/>
                  </a:lnTo>
                  <a:lnTo>
                    <a:pt x="39" y="1804"/>
                  </a:lnTo>
                  <a:lnTo>
                    <a:pt x="117" y="2017"/>
                  </a:lnTo>
                  <a:lnTo>
                    <a:pt x="214" y="2211"/>
                  </a:lnTo>
                  <a:lnTo>
                    <a:pt x="350" y="2366"/>
                  </a:lnTo>
                  <a:lnTo>
                    <a:pt x="524" y="2501"/>
                  </a:lnTo>
                  <a:lnTo>
                    <a:pt x="718" y="2598"/>
                  </a:lnTo>
                  <a:lnTo>
                    <a:pt x="931" y="2657"/>
                  </a:lnTo>
                  <a:lnTo>
                    <a:pt x="1144" y="2676"/>
                  </a:lnTo>
                  <a:lnTo>
                    <a:pt x="1377" y="2637"/>
                  </a:lnTo>
                  <a:lnTo>
                    <a:pt x="1687" y="2579"/>
                  </a:lnTo>
                  <a:lnTo>
                    <a:pt x="2055" y="2521"/>
                  </a:lnTo>
                  <a:lnTo>
                    <a:pt x="2559" y="2463"/>
                  </a:lnTo>
                  <a:lnTo>
                    <a:pt x="3160" y="2385"/>
                  </a:lnTo>
                  <a:lnTo>
                    <a:pt x="3897" y="2327"/>
                  </a:lnTo>
                  <a:lnTo>
                    <a:pt x="4731" y="2269"/>
                  </a:lnTo>
                  <a:lnTo>
                    <a:pt x="5661" y="2249"/>
                  </a:lnTo>
                  <a:lnTo>
                    <a:pt x="6669" y="2249"/>
                  </a:lnTo>
                  <a:lnTo>
                    <a:pt x="7774" y="2308"/>
                  </a:lnTo>
                  <a:lnTo>
                    <a:pt x="8336" y="2346"/>
                  </a:lnTo>
                  <a:lnTo>
                    <a:pt x="8937" y="2405"/>
                  </a:lnTo>
                  <a:lnTo>
                    <a:pt x="9538" y="2463"/>
                  </a:lnTo>
                  <a:lnTo>
                    <a:pt x="10158" y="2540"/>
                  </a:lnTo>
                  <a:lnTo>
                    <a:pt x="10798" y="2637"/>
                  </a:lnTo>
                  <a:lnTo>
                    <a:pt x="11438" y="2753"/>
                  </a:lnTo>
                  <a:lnTo>
                    <a:pt x="12097" y="2889"/>
                  </a:lnTo>
                  <a:lnTo>
                    <a:pt x="12775" y="3044"/>
                  </a:lnTo>
                  <a:lnTo>
                    <a:pt x="13454" y="3219"/>
                  </a:lnTo>
                  <a:lnTo>
                    <a:pt x="14151" y="3393"/>
                  </a:lnTo>
                  <a:lnTo>
                    <a:pt x="14849" y="3606"/>
                  </a:lnTo>
                  <a:lnTo>
                    <a:pt x="15547" y="3858"/>
                  </a:lnTo>
                  <a:lnTo>
                    <a:pt x="15722" y="3897"/>
                  </a:lnTo>
                  <a:lnTo>
                    <a:pt x="15915" y="3917"/>
                  </a:lnTo>
                  <a:lnTo>
                    <a:pt x="16090" y="3897"/>
                  </a:lnTo>
                  <a:lnTo>
                    <a:pt x="16245" y="3858"/>
                  </a:lnTo>
                  <a:lnTo>
                    <a:pt x="16400" y="3800"/>
                  </a:lnTo>
                  <a:lnTo>
                    <a:pt x="16555" y="3703"/>
                  </a:lnTo>
                  <a:lnTo>
                    <a:pt x="16691" y="3606"/>
                  </a:lnTo>
                  <a:lnTo>
                    <a:pt x="16788" y="3471"/>
                  </a:lnTo>
                  <a:lnTo>
                    <a:pt x="16885" y="3335"/>
                  </a:lnTo>
                  <a:lnTo>
                    <a:pt x="16962" y="3161"/>
                  </a:lnTo>
                  <a:lnTo>
                    <a:pt x="17020" y="2947"/>
                  </a:lnTo>
                  <a:lnTo>
                    <a:pt x="17020" y="2734"/>
                  </a:lnTo>
                  <a:lnTo>
                    <a:pt x="16982" y="2521"/>
                  </a:lnTo>
                  <a:lnTo>
                    <a:pt x="16924" y="2308"/>
                  </a:lnTo>
                  <a:lnTo>
                    <a:pt x="16807" y="2133"/>
                  </a:lnTo>
                  <a:lnTo>
                    <a:pt x="16652" y="1978"/>
                  </a:lnTo>
                  <a:lnTo>
                    <a:pt x="16478" y="1842"/>
                  </a:lnTo>
                  <a:lnTo>
                    <a:pt x="16284" y="1745"/>
                  </a:lnTo>
                  <a:lnTo>
                    <a:pt x="15528" y="1493"/>
                  </a:lnTo>
                  <a:lnTo>
                    <a:pt x="14772" y="1261"/>
                  </a:lnTo>
                  <a:lnTo>
                    <a:pt x="14016" y="1048"/>
                  </a:lnTo>
                  <a:lnTo>
                    <a:pt x="13279" y="873"/>
                  </a:lnTo>
                  <a:lnTo>
                    <a:pt x="12562" y="699"/>
                  </a:lnTo>
                  <a:lnTo>
                    <a:pt x="11845" y="563"/>
                  </a:lnTo>
                  <a:lnTo>
                    <a:pt x="11147" y="427"/>
                  </a:lnTo>
                  <a:lnTo>
                    <a:pt x="10468" y="330"/>
                  </a:lnTo>
                  <a:lnTo>
                    <a:pt x="9809" y="233"/>
                  </a:lnTo>
                  <a:lnTo>
                    <a:pt x="9150" y="175"/>
                  </a:lnTo>
                  <a:lnTo>
                    <a:pt x="8511" y="117"/>
                  </a:lnTo>
                  <a:lnTo>
                    <a:pt x="7890" y="59"/>
                  </a:lnTo>
                  <a:lnTo>
                    <a:pt x="6727" y="20"/>
                  </a:lnTo>
                  <a:lnTo>
                    <a:pt x="56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1" name="Google Shape;1591;p12"/>
          <p:cNvSpPr/>
          <p:nvPr/>
        </p:nvSpPr>
        <p:spPr>
          <a:xfrm flipH="1">
            <a:off x="1231395" y="2042173"/>
            <a:ext cx="868500" cy="8685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12"/>
          <p:cNvSpPr/>
          <p:nvPr/>
        </p:nvSpPr>
        <p:spPr>
          <a:xfrm flipH="1">
            <a:off x="1226445" y="2037392"/>
            <a:ext cx="878400" cy="878400"/>
          </a:xfrm>
          <a:prstGeom prst="blockArc">
            <a:avLst>
              <a:gd fmla="val 10731854" name="adj1"/>
              <a:gd fmla="val 16256715" name="adj2"/>
              <a:gd fmla="val 12710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3" name="Google Shape;1593;p12"/>
          <p:cNvSpPr txBox="1"/>
          <p:nvPr/>
        </p:nvSpPr>
        <p:spPr>
          <a:xfrm>
            <a:off x="1353645" y="2335996"/>
            <a:ext cx="6240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94" name="Google Shape;1594;p12"/>
          <p:cNvSpPr/>
          <p:nvPr/>
        </p:nvSpPr>
        <p:spPr>
          <a:xfrm>
            <a:off x="6837101" y="1838602"/>
            <a:ext cx="1276200" cy="1276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95" name="Google Shape;1595;p12"/>
          <p:cNvSpPr/>
          <p:nvPr/>
        </p:nvSpPr>
        <p:spPr>
          <a:xfrm flipH="1">
            <a:off x="7040951" y="2042173"/>
            <a:ext cx="868500" cy="8685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12"/>
          <p:cNvSpPr/>
          <p:nvPr/>
        </p:nvSpPr>
        <p:spPr>
          <a:xfrm flipH="1">
            <a:off x="7036001" y="2037392"/>
            <a:ext cx="878400" cy="878400"/>
          </a:xfrm>
          <a:prstGeom prst="blockArc">
            <a:avLst>
              <a:gd fmla="val 10731854" name="adj1"/>
              <a:gd fmla="val 16256715" name="adj2"/>
              <a:gd fmla="val 12710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7" name="Google Shape;1597;p12"/>
          <p:cNvSpPr txBox="1"/>
          <p:nvPr/>
        </p:nvSpPr>
        <p:spPr>
          <a:xfrm>
            <a:off x="7163201" y="2335996"/>
            <a:ext cx="6240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598" name="Google Shape;1598;p12"/>
          <p:cNvCxnSpPr>
            <a:stCxn id="1566" idx="0"/>
            <a:endCxn id="1554" idx="4"/>
          </p:cNvCxnSpPr>
          <p:nvPr/>
        </p:nvCxnSpPr>
        <p:spPr>
          <a:xfrm rot="10800000">
            <a:off x="1665645" y="1607602"/>
            <a:ext cx="0" cy="231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9" name="Google Shape;1599;p12"/>
          <p:cNvSpPr/>
          <p:nvPr/>
        </p:nvSpPr>
        <p:spPr>
          <a:xfrm>
            <a:off x="7220351" y="1097942"/>
            <a:ext cx="509700" cy="509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00" name="Google Shape;1600;p12"/>
          <p:cNvGrpSpPr/>
          <p:nvPr/>
        </p:nvGrpSpPr>
        <p:grpSpPr>
          <a:xfrm>
            <a:off x="7336514" y="1192782"/>
            <a:ext cx="277373" cy="320032"/>
            <a:chOff x="4568900" y="238125"/>
            <a:chExt cx="174000" cy="204050"/>
          </a:xfrm>
        </p:grpSpPr>
        <p:sp>
          <p:nvSpPr>
            <p:cNvPr id="1601" name="Google Shape;1601;p12"/>
            <p:cNvSpPr/>
            <p:nvPr/>
          </p:nvSpPr>
          <p:spPr>
            <a:xfrm>
              <a:off x="4568900" y="238125"/>
              <a:ext cx="174000" cy="204050"/>
            </a:xfrm>
            <a:custGeom>
              <a:rect b="b" l="l" r="r" t="t"/>
              <a:pathLst>
                <a:path extrusionOk="0" h="8162" w="6960">
                  <a:moveTo>
                    <a:pt x="5021" y="233"/>
                  </a:moveTo>
                  <a:lnTo>
                    <a:pt x="5060" y="252"/>
                  </a:lnTo>
                  <a:lnTo>
                    <a:pt x="5079" y="330"/>
                  </a:lnTo>
                  <a:lnTo>
                    <a:pt x="5060" y="407"/>
                  </a:lnTo>
                  <a:lnTo>
                    <a:pt x="5021" y="523"/>
                  </a:lnTo>
                  <a:lnTo>
                    <a:pt x="4963" y="678"/>
                  </a:lnTo>
                  <a:lnTo>
                    <a:pt x="4847" y="892"/>
                  </a:lnTo>
                  <a:lnTo>
                    <a:pt x="4692" y="1163"/>
                  </a:lnTo>
                  <a:lnTo>
                    <a:pt x="4478" y="1493"/>
                  </a:lnTo>
                  <a:lnTo>
                    <a:pt x="4420" y="1590"/>
                  </a:lnTo>
                  <a:lnTo>
                    <a:pt x="2540" y="1590"/>
                  </a:lnTo>
                  <a:lnTo>
                    <a:pt x="2482" y="1493"/>
                  </a:lnTo>
                  <a:lnTo>
                    <a:pt x="2269" y="1163"/>
                  </a:lnTo>
                  <a:lnTo>
                    <a:pt x="2113" y="892"/>
                  </a:lnTo>
                  <a:lnTo>
                    <a:pt x="1997" y="678"/>
                  </a:lnTo>
                  <a:lnTo>
                    <a:pt x="1939" y="523"/>
                  </a:lnTo>
                  <a:lnTo>
                    <a:pt x="1900" y="407"/>
                  </a:lnTo>
                  <a:lnTo>
                    <a:pt x="1881" y="330"/>
                  </a:lnTo>
                  <a:lnTo>
                    <a:pt x="1881" y="252"/>
                  </a:lnTo>
                  <a:lnTo>
                    <a:pt x="1900" y="252"/>
                  </a:lnTo>
                  <a:lnTo>
                    <a:pt x="1939" y="233"/>
                  </a:lnTo>
                  <a:lnTo>
                    <a:pt x="2036" y="233"/>
                  </a:lnTo>
                  <a:lnTo>
                    <a:pt x="2152" y="252"/>
                  </a:lnTo>
                  <a:lnTo>
                    <a:pt x="2443" y="349"/>
                  </a:lnTo>
                  <a:lnTo>
                    <a:pt x="2676" y="407"/>
                  </a:lnTo>
                  <a:lnTo>
                    <a:pt x="2947" y="485"/>
                  </a:lnTo>
                  <a:lnTo>
                    <a:pt x="3199" y="523"/>
                  </a:lnTo>
                  <a:lnTo>
                    <a:pt x="3470" y="543"/>
                  </a:lnTo>
                  <a:lnTo>
                    <a:pt x="3761" y="523"/>
                  </a:lnTo>
                  <a:lnTo>
                    <a:pt x="4013" y="485"/>
                  </a:lnTo>
                  <a:lnTo>
                    <a:pt x="4265" y="407"/>
                  </a:lnTo>
                  <a:lnTo>
                    <a:pt x="4498" y="349"/>
                  </a:lnTo>
                  <a:lnTo>
                    <a:pt x="4808" y="252"/>
                  </a:lnTo>
                  <a:lnTo>
                    <a:pt x="4924" y="233"/>
                  </a:lnTo>
                  <a:close/>
                  <a:moveTo>
                    <a:pt x="4789" y="1822"/>
                  </a:moveTo>
                  <a:lnTo>
                    <a:pt x="4827" y="1861"/>
                  </a:lnTo>
                  <a:lnTo>
                    <a:pt x="4847" y="1900"/>
                  </a:lnTo>
                  <a:lnTo>
                    <a:pt x="4866" y="1958"/>
                  </a:lnTo>
                  <a:lnTo>
                    <a:pt x="4847" y="1997"/>
                  </a:lnTo>
                  <a:lnTo>
                    <a:pt x="4827" y="2035"/>
                  </a:lnTo>
                  <a:lnTo>
                    <a:pt x="4789" y="2074"/>
                  </a:lnTo>
                  <a:lnTo>
                    <a:pt x="2172" y="2074"/>
                  </a:lnTo>
                  <a:lnTo>
                    <a:pt x="2133" y="2035"/>
                  </a:lnTo>
                  <a:lnTo>
                    <a:pt x="2113" y="1997"/>
                  </a:lnTo>
                  <a:lnTo>
                    <a:pt x="2094" y="1958"/>
                  </a:lnTo>
                  <a:lnTo>
                    <a:pt x="2113" y="1900"/>
                  </a:lnTo>
                  <a:lnTo>
                    <a:pt x="2133" y="1861"/>
                  </a:lnTo>
                  <a:lnTo>
                    <a:pt x="2172" y="1822"/>
                  </a:lnTo>
                  <a:close/>
                  <a:moveTo>
                    <a:pt x="1900" y="0"/>
                  </a:moveTo>
                  <a:lnTo>
                    <a:pt x="1823" y="19"/>
                  </a:lnTo>
                  <a:lnTo>
                    <a:pt x="1765" y="58"/>
                  </a:lnTo>
                  <a:lnTo>
                    <a:pt x="1706" y="97"/>
                  </a:lnTo>
                  <a:lnTo>
                    <a:pt x="1668" y="155"/>
                  </a:lnTo>
                  <a:lnTo>
                    <a:pt x="1648" y="233"/>
                  </a:lnTo>
                  <a:lnTo>
                    <a:pt x="1648" y="291"/>
                  </a:lnTo>
                  <a:lnTo>
                    <a:pt x="1668" y="446"/>
                  </a:lnTo>
                  <a:lnTo>
                    <a:pt x="1726" y="640"/>
                  </a:lnTo>
                  <a:lnTo>
                    <a:pt x="1842" y="892"/>
                  </a:lnTo>
                  <a:lnTo>
                    <a:pt x="2055" y="1260"/>
                  </a:lnTo>
                  <a:lnTo>
                    <a:pt x="2269" y="1590"/>
                  </a:lnTo>
                  <a:lnTo>
                    <a:pt x="2152" y="1590"/>
                  </a:lnTo>
                  <a:lnTo>
                    <a:pt x="2094" y="1609"/>
                  </a:lnTo>
                  <a:lnTo>
                    <a:pt x="2036" y="1648"/>
                  </a:lnTo>
                  <a:lnTo>
                    <a:pt x="1978" y="1686"/>
                  </a:lnTo>
                  <a:lnTo>
                    <a:pt x="1920" y="1745"/>
                  </a:lnTo>
                  <a:lnTo>
                    <a:pt x="1900" y="1803"/>
                  </a:lnTo>
                  <a:lnTo>
                    <a:pt x="1881" y="1880"/>
                  </a:lnTo>
                  <a:lnTo>
                    <a:pt x="1861" y="1958"/>
                  </a:lnTo>
                  <a:lnTo>
                    <a:pt x="1881" y="2035"/>
                  </a:lnTo>
                  <a:lnTo>
                    <a:pt x="1900" y="2113"/>
                  </a:lnTo>
                  <a:lnTo>
                    <a:pt x="1958" y="2190"/>
                  </a:lnTo>
                  <a:lnTo>
                    <a:pt x="2017" y="2249"/>
                  </a:lnTo>
                  <a:lnTo>
                    <a:pt x="1687" y="2559"/>
                  </a:lnTo>
                  <a:lnTo>
                    <a:pt x="1338" y="2946"/>
                  </a:lnTo>
                  <a:lnTo>
                    <a:pt x="989" y="3373"/>
                  </a:lnTo>
                  <a:lnTo>
                    <a:pt x="815" y="3606"/>
                  </a:lnTo>
                  <a:lnTo>
                    <a:pt x="640" y="3858"/>
                  </a:lnTo>
                  <a:lnTo>
                    <a:pt x="485" y="4110"/>
                  </a:lnTo>
                  <a:lnTo>
                    <a:pt x="349" y="4362"/>
                  </a:lnTo>
                  <a:lnTo>
                    <a:pt x="233" y="4633"/>
                  </a:lnTo>
                  <a:lnTo>
                    <a:pt x="136" y="4924"/>
                  </a:lnTo>
                  <a:lnTo>
                    <a:pt x="59" y="5195"/>
                  </a:lnTo>
                  <a:lnTo>
                    <a:pt x="20" y="5486"/>
                  </a:lnTo>
                  <a:lnTo>
                    <a:pt x="1" y="5757"/>
                  </a:lnTo>
                  <a:lnTo>
                    <a:pt x="1" y="6048"/>
                  </a:lnTo>
                  <a:lnTo>
                    <a:pt x="39" y="6223"/>
                  </a:lnTo>
                  <a:lnTo>
                    <a:pt x="78" y="6378"/>
                  </a:lnTo>
                  <a:lnTo>
                    <a:pt x="117" y="6533"/>
                  </a:lnTo>
                  <a:lnTo>
                    <a:pt x="194" y="6688"/>
                  </a:lnTo>
                  <a:lnTo>
                    <a:pt x="253" y="6823"/>
                  </a:lnTo>
                  <a:lnTo>
                    <a:pt x="349" y="6959"/>
                  </a:lnTo>
                  <a:lnTo>
                    <a:pt x="446" y="7075"/>
                  </a:lnTo>
                  <a:lnTo>
                    <a:pt x="563" y="7211"/>
                  </a:lnTo>
                  <a:lnTo>
                    <a:pt x="679" y="7327"/>
                  </a:lnTo>
                  <a:lnTo>
                    <a:pt x="815" y="7424"/>
                  </a:lnTo>
                  <a:lnTo>
                    <a:pt x="950" y="7521"/>
                  </a:lnTo>
                  <a:lnTo>
                    <a:pt x="1125" y="7618"/>
                  </a:lnTo>
                  <a:lnTo>
                    <a:pt x="1454" y="7793"/>
                  </a:lnTo>
                  <a:lnTo>
                    <a:pt x="1861" y="7928"/>
                  </a:lnTo>
                  <a:lnTo>
                    <a:pt x="2152" y="8006"/>
                  </a:lnTo>
                  <a:lnTo>
                    <a:pt x="2443" y="8064"/>
                  </a:lnTo>
                  <a:lnTo>
                    <a:pt x="2714" y="8103"/>
                  </a:lnTo>
                  <a:lnTo>
                    <a:pt x="2947" y="8122"/>
                  </a:lnTo>
                  <a:lnTo>
                    <a:pt x="3315" y="8161"/>
                  </a:lnTo>
                  <a:lnTo>
                    <a:pt x="3529" y="8161"/>
                  </a:lnTo>
                  <a:lnTo>
                    <a:pt x="3761" y="8142"/>
                  </a:lnTo>
                  <a:lnTo>
                    <a:pt x="4110" y="8122"/>
                  </a:lnTo>
                  <a:lnTo>
                    <a:pt x="4575" y="8045"/>
                  </a:lnTo>
                  <a:lnTo>
                    <a:pt x="4847" y="8006"/>
                  </a:lnTo>
                  <a:lnTo>
                    <a:pt x="5099" y="7928"/>
                  </a:lnTo>
                  <a:lnTo>
                    <a:pt x="5486" y="7793"/>
                  </a:lnTo>
                  <a:lnTo>
                    <a:pt x="5835" y="7618"/>
                  </a:lnTo>
                  <a:lnTo>
                    <a:pt x="6010" y="7521"/>
                  </a:lnTo>
                  <a:lnTo>
                    <a:pt x="6145" y="7424"/>
                  </a:lnTo>
                  <a:lnTo>
                    <a:pt x="6281" y="7327"/>
                  </a:lnTo>
                  <a:lnTo>
                    <a:pt x="6397" y="7211"/>
                  </a:lnTo>
                  <a:lnTo>
                    <a:pt x="6514" y="7075"/>
                  </a:lnTo>
                  <a:lnTo>
                    <a:pt x="6611" y="6959"/>
                  </a:lnTo>
                  <a:lnTo>
                    <a:pt x="6708" y="6823"/>
                  </a:lnTo>
                  <a:lnTo>
                    <a:pt x="6766" y="6688"/>
                  </a:lnTo>
                  <a:lnTo>
                    <a:pt x="6843" y="6533"/>
                  </a:lnTo>
                  <a:lnTo>
                    <a:pt x="6882" y="6378"/>
                  </a:lnTo>
                  <a:lnTo>
                    <a:pt x="6921" y="6223"/>
                  </a:lnTo>
                  <a:lnTo>
                    <a:pt x="6940" y="6048"/>
                  </a:lnTo>
                  <a:lnTo>
                    <a:pt x="6960" y="5874"/>
                  </a:lnTo>
                  <a:lnTo>
                    <a:pt x="6960" y="5699"/>
                  </a:lnTo>
                  <a:lnTo>
                    <a:pt x="6940" y="5505"/>
                  </a:lnTo>
                  <a:lnTo>
                    <a:pt x="6921" y="5331"/>
                  </a:lnTo>
                  <a:lnTo>
                    <a:pt x="6882" y="5137"/>
                  </a:lnTo>
                  <a:lnTo>
                    <a:pt x="6824" y="4943"/>
                  </a:lnTo>
                  <a:lnTo>
                    <a:pt x="6688" y="4555"/>
                  </a:lnTo>
                  <a:lnTo>
                    <a:pt x="6533" y="4226"/>
                  </a:lnTo>
                  <a:lnTo>
                    <a:pt x="6339" y="3916"/>
                  </a:lnTo>
                  <a:lnTo>
                    <a:pt x="6126" y="3586"/>
                  </a:lnTo>
                  <a:lnTo>
                    <a:pt x="5874" y="3237"/>
                  </a:lnTo>
                  <a:lnTo>
                    <a:pt x="5835" y="3218"/>
                  </a:lnTo>
                  <a:lnTo>
                    <a:pt x="5797" y="3198"/>
                  </a:lnTo>
                  <a:lnTo>
                    <a:pt x="5758" y="3198"/>
                  </a:lnTo>
                  <a:lnTo>
                    <a:pt x="5719" y="3237"/>
                  </a:lnTo>
                  <a:lnTo>
                    <a:pt x="5680" y="3257"/>
                  </a:lnTo>
                  <a:lnTo>
                    <a:pt x="5680" y="3315"/>
                  </a:lnTo>
                  <a:lnTo>
                    <a:pt x="5680" y="3354"/>
                  </a:lnTo>
                  <a:lnTo>
                    <a:pt x="5700" y="3392"/>
                  </a:lnTo>
                  <a:lnTo>
                    <a:pt x="5932" y="3703"/>
                  </a:lnTo>
                  <a:lnTo>
                    <a:pt x="6145" y="4032"/>
                  </a:lnTo>
                  <a:lnTo>
                    <a:pt x="6320" y="4342"/>
                  </a:lnTo>
                  <a:lnTo>
                    <a:pt x="6475" y="4652"/>
                  </a:lnTo>
                  <a:lnTo>
                    <a:pt x="6611" y="5001"/>
                  </a:lnTo>
                  <a:lnTo>
                    <a:pt x="6688" y="5370"/>
                  </a:lnTo>
                  <a:lnTo>
                    <a:pt x="6708" y="5525"/>
                  </a:lnTo>
                  <a:lnTo>
                    <a:pt x="6727" y="5699"/>
                  </a:lnTo>
                  <a:lnTo>
                    <a:pt x="6727" y="5874"/>
                  </a:lnTo>
                  <a:lnTo>
                    <a:pt x="6727" y="6029"/>
                  </a:lnTo>
                  <a:lnTo>
                    <a:pt x="6688" y="6184"/>
                  </a:lnTo>
                  <a:lnTo>
                    <a:pt x="6649" y="6339"/>
                  </a:lnTo>
                  <a:lnTo>
                    <a:pt x="6591" y="6494"/>
                  </a:lnTo>
                  <a:lnTo>
                    <a:pt x="6533" y="6630"/>
                  </a:lnTo>
                  <a:lnTo>
                    <a:pt x="6456" y="6765"/>
                  </a:lnTo>
                  <a:lnTo>
                    <a:pt x="6359" y="6901"/>
                  </a:lnTo>
                  <a:lnTo>
                    <a:pt x="6262" y="7017"/>
                  </a:lnTo>
                  <a:lnTo>
                    <a:pt x="6145" y="7134"/>
                  </a:lnTo>
                  <a:lnTo>
                    <a:pt x="5913" y="7308"/>
                  </a:lnTo>
                  <a:lnTo>
                    <a:pt x="5661" y="7463"/>
                  </a:lnTo>
                  <a:lnTo>
                    <a:pt x="5370" y="7599"/>
                  </a:lnTo>
                  <a:lnTo>
                    <a:pt x="5041" y="7696"/>
                  </a:lnTo>
                  <a:lnTo>
                    <a:pt x="4750" y="7773"/>
                  </a:lnTo>
                  <a:lnTo>
                    <a:pt x="4459" y="7831"/>
                  </a:lnTo>
                  <a:lnTo>
                    <a:pt x="4207" y="7870"/>
                  </a:lnTo>
                  <a:lnTo>
                    <a:pt x="3974" y="7909"/>
                  </a:lnTo>
                  <a:lnTo>
                    <a:pt x="3625" y="7928"/>
                  </a:lnTo>
                  <a:lnTo>
                    <a:pt x="3335" y="7928"/>
                  </a:lnTo>
                  <a:lnTo>
                    <a:pt x="2986" y="7909"/>
                  </a:lnTo>
                  <a:lnTo>
                    <a:pt x="2753" y="7870"/>
                  </a:lnTo>
                  <a:lnTo>
                    <a:pt x="2482" y="7831"/>
                  </a:lnTo>
                  <a:lnTo>
                    <a:pt x="2210" y="7773"/>
                  </a:lnTo>
                  <a:lnTo>
                    <a:pt x="1920" y="7696"/>
                  </a:lnTo>
                  <a:lnTo>
                    <a:pt x="1590" y="7599"/>
                  </a:lnTo>
                  <a:lnTo>
                    <a:pt x="1299" y="7463"/>
                  </a:lnTo>
                  <a:lnTo>
                    <a:pt x="1047" y="7308"/>
                  </a:lnTo>
                  <a:lnTo>
                    <a:pt x="815" y="7134"/>
                  </a:lnTo>
                  <a:lnTo>
                    <a:pt x="698" y="7017"/>
                  </a:lnTo>
                  <a:lnTo>
                    <a:pt x="601" y="6901"/>
                  </a:lnTo>
                  <a:lnTo>
                    <a:pt x="505" y="6765"/>
                  </a:lnTo>
                  <a:lnTo>
                    <a:pt x="427" y="6630"/>
                  </a:lnTo>
                  <a:lnTo>
                    <a:pt x="349" y="6494"/>
                  </a:lnTo>
                  <a:lnTo>
                    <a:pt x="311" y="6339"/>
                  </a:lnTo>
                  <a:lnTo>
                    <a:pt x="272" y="6184"/>
                  </a:lnTo>
                  <a:lnTo>
                    <a:pt x="233" y="6029"/>
                  </a:lnTo>
                  <a:lnTo>
                    <a:pt x="233" y="5777"/>
                  </a:lnTo>
                  <a:lnTo>
                    <a:pt x="253" y="5505"/>
                  </a:lnTo>
                  <a:lnTo>
                    <a:pt x="291" y="5234"/>
                  </a:lnTo>
                  <a:lnTo>
                    <a:pt x="369" y="4943"/>
                  </a:lnTo>
                  <a:lnTo>
                    <a:pt x="485" y="4652"/>
                  </a:lnTo>
                  <a:lnTo>
                    <a:pt x="621" y="4362"/>
                  </a:lnTo>
                  <a:lnTo>
                    <a:pt x="795" y="4071"/>
                  </a:lnTo>
                  <a:lnTo>
                    <a:pt x="989" y="3761"/>
                  </a:lnTo>
                  <a:lnTo>
                    <a:pt x="1319" y="3315"/>
                  </a:lnTo>
                  <a:lnTo>
                    <a:pt x="1668" y="2908"/>
                  </a:lnTo>
                  <a:lnTo>
                    <a:pt x="1997" y="2578"/>
                  </a:lnTo>
                  <a:lnTo>
                    <a:pt x="2288" y="2307"/>
                  </a:lnTo>
                  <a:lnTo>
                    <a:pt x="4672" y="2307"/>
                  </a:lnTo>
                  <a:lnTo>
                    <a:pt x="4924" y="2559"/>
                  </a:lnTo>
                  <a:lnTo>
                    <a:pt x="5234" y="2850"/>
                  </a:lnTo>
                  <a:lnTo>
                    <a:pt x="5273" y="2869"/>
                  </a:lnTo>
                  <a:lnTo>
                    <a:pt x="5312" y="2888"/>
                  </a:lnTo>
                  <a:lnTo>
                    <a:pt x="5351" y="2869"/>
                  </a:lnTo>
                  <a:lnTo>
                    <a:pt x="5389" y="2850"/>
                  </a:lnTo>
                  <a:lnTo>
                    <a:pt x="5409" y="2811"/>
                  </a:lnTo>
                  <a:lnTo>
                    <a:pt x="5428" y="2772"/>
                  </a:lnTo>
                  <a:lnTo>
                    <a:pt x="5428" y="2733"/>
                  </a:lnTo>
                  <a:lnTo>
                    <a:pt x="5389" y="2694"/>
                  </a:lnTo>
                  <a:lnTo>
                    <a:pt x="4944" y="2249"/>
                  </a:lnTo>
                  <a:lnTo>
                    <a:pt x="5002" y="2190"/>
                  </a:lnTo>
                  <a:lnTo>
                    <a:pt x="5060" y="2113"/>
                  </a:lnTo>
                  <a:lnTo>
                    <a:pt x="5079" y="2035"/>
                  </a:lnTo>
                  <a:lnTo>
                    <a:pt x="5099" y="1958"/>
                  </a:lnTo>
                  <a:lnTo>
                    <a:pt x="5079" y="1880"/>
                  </a:lnTo>
                  <a:lnTo>
                    <a:pt x="5060" y="1803"/>
                  </a:lnTo>
                  <a:lnTo>
                    <a:pt x="5021" y="1745"/>
                  </a:lnTo>
                  <a:lnTo>
                    <a:pt x="4982" y="1686"/>
                  </a:lnTo>
                  <a:lnTo>
                    <a:pt x="4924" y="1648"/>
                  </a:lnTo>
                  <a:lnTo>
                    <a:pt x="4866" y="1609"/>
                  </a:lnTo>
                  <a:lnTo>
                    <a:pt x="4808" y="1590"/>
                  </a:lnTo>
                  <a:lnTo>
                    <a:pt x="4692" y="1590"/>
                  </a:lnTo>
                  <a:lnTo>
                    <a:pt x="4905" y="1260"/>
                  </a:lnTo>
                  <a:lnTo>
                    <a:pt x="5118" y="892"/>
                  </a:lnTo>
                  <a:lnTo>
                    <a:pt x="5234" y="640"/>
                  </a:lnTo>
                  <a:lnTo>
                    <a:pt x="5293" y="446"/>
                  </a:lnTo>
                  <a:lnTo>
                    <a:pt x="5312" y="291"/>
                  </a:lnTo>
                  <a:lnTo>
                    <a:pt x="5293" y="233"/>
                  </a:lnTo>
                  <a:lnTo>
                    <a:pt x="5293" y="155"/>
                  </a:lnTo>
                  <a:lnTo>
                    <a:pt x="5254" y="97"/>
                  </a:lnTo>
                  <a:lnTo>
                    <a:pt x="5196" y="58"/>
                  </a:lnTo>
                  <a:lnTo>
                    <a:pt x="5137" y="19"/>
                  </a:lnTo>
                  <a:lnTo>
                    <a:pt x="5060" y="0"/>
                  </a:lnTo>
                  <a:lnTo>
                    <a:pt x="4944" y="0"/>
                  </a:lnTo>
                  <a:lnTo>
                    <a:pt x="4789" y="19"/>
                  </a:lnTo>
                  <a:lnTo>
                    <a:pt x="4440" y="116"/>
                  </a:lnTo>
                  <a:lnTo>
                    <a:pt x="4207" y="194"/>
                  </a:lnTo>
                  <a:lnTo>
                    <a:pt x="3974" y="252"/>
                  </a:lnTo>
                  <a:lnTo>
                    <a:pt x="3722" y="291"/>
                  </a:lnTo>
                  <a:lnTo>
                    <a:pt x="3470" y="310"/>
                  </a:lnTo>
                  <a:lnTo>
                    <a:pt x="3238" y="291"/>
                  </a:lnTo>
                  <a:lnTo>
                    <a:pt x="2986" y="252"/>
                  </a:lnTo>
                  <a:lnTo>
                    <a:pt x="2753" y="194"/>
                  </a:lnTo>
                  <a:lnTo>
                    <a:pt x="2521" y="116"/>
                  </a:lnTo>
                  <a:lnTo>
                    <a:pt x="2172" y="19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12"/>
            <p:cNvSpPr/>
            <p:nvPr/>
          </p:nvSpPr>
          <p:spPr>
            <a:xfrm>
              <a:off x="4609600" y="317600"/>
              <a:ext cx="93575" cy="94525"/>
            </a:xfrm>
            <a:custGeom>
              <a:rect b="b" l="l" r="r" t="t"/>
              <a:pathLst>
                <a:path extrusionOk="0" h="3781" w="3743">
                  <a:moveTo>
                    <a:pt x="1668" y="0"/>
                  </a:moveTo>
                  <a:lnTo>
                    <a:pt x="1474" y="19"/>
                  </a:lnTo>
                  <a:lnTo>
                    <a:pt x="1300" y="78"/>
                  </a:lnTo>
                  <a:lnTo>
                    <a:pt x="1125" y="136"/>
                  </a:lnTo>
                  <a:lnTo>
                    <a:pt x="951" y="213"/>
                  </a:lnTo>
                  <a:lnTo>
                    <a:pt x="796" y="310"/>
                  </a:lnTo>
                  <a:lnTo>
                    <a:pt x="660" y="427"/>
                  </a:lnTo>
                  <a:lnTo>
                    <a:pt x="505" y="543"/>
                  </a:lnTo>
                  <a:lnTo>
                    <a:pt x="330" y="756"/>
                  </a:lnTo>
                  <a:lnTo>
                    <a:pt x="195" y="989"/>
                  </a:lnTo>
                  <a:lnTo>
                    <a:pt x="78" y="1241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20" y="1590"/>
                  </a:lnTo>
                  <a:lnTo>
                    <a:pt x="40" y="1609"/>
                  </a:lnTo>
                  <a:lnTo>
                    <a:pt x="98" y="1628"/>
                  </a:lnTo>
                  <a:lnTo>
                    <a:pt x="137" y="1628"/>
                  </a:lnTo>
                  <a:lnTo>
                    <a:pt x="175" y="1609"/>
                  </a:lnTo>
                  <a:lnTo>
                    <a:pt x="214" y="1590"/>
                  </a:lnTo>
                  <a:lnTo>
                    <a:pt x="233" y="1551"/>
                  </a:lnTo>
                  <a:lnTo>
                    <a:pt x="292" y="1318"/>
                  </a:lnTo>
                  <a:lnTo>
                    <a:pt x="389" y="1086"/>
                  </a:lnTo>
                  <a:lnTo>
                    <a:pt x="524" y="892"/>
                  </a:lnTo>
                  <a:lnTo>
                    <a:pt x="679" y="717"/>
                  </a:lnTo>
                  <a:lnTo>
                    <a:pt x="796" y="601"/>
                  </a:lnTo>
                  <a:lnTo>
                    <a:pt x="931" y="504"/>
                  </a:lnTo>
                  <a:lnTo>
                    <a:pt x="1086" y="407"/>
                  </a:lnTo>
                  <a:lnTo>
                    <a:pt x="1222" y="349"/>
                  </a:lnTo>
                  <a:lnTo>
                    <a:pt x="1377" y="291"/>
                  </a:lnTo>
                  <a:lnTo>
                    <a:pt x="1532" y="252"/>
                  </a:lnTo>
                  <a:lnTo>
                    <a:pt x="1687" y="233"/>
                  </a:lnTo>
                  <a:lnTo>
                    <a:pt x="2017" y="233"/>
                  </a:lnTo>
                  <a:lnTo>
                    <a:pt x="2172" y="252"/>
                  </a:lnTo>
                  <a:lnTo>
                    <a:pt x="2327" y="291"/>
                  </a:lnTo>
                  <a:lnTo>
                    <a:pt x="2482" y="349"/>
                  </a:lnTo>
                  <a:lnTo>
                    <a:pt x="2618" y="407"/>
                  </a:lnTo>
                  <a:lnTo>
                    <a:pt x="2773" y="504"/>
                  </a:lnTo>
                  <a:lnTo>
                    <a:pt x="2909" y="601"/>
                  </a:lnTo>
                  <a:lnTo>
                    <a:pt x="3025" y="717"/>
                  </a:lnTo>
                  <a:lnTo>
                    <a:pt x="3141" y="834"/>
                  </a:lnTo>
                  <a:lnTo>
                    <a:pt x="3238" y="969"/>
                  </a:lnTo>
                  <a:lnTo>
                    <a:pt x="3316" y="1105"/>
                  </a:lnTo>
                  <a:lnTo>
                    <a:pt x="3393" y="1260"/>
                  </a:lnTo>
                  <a:lnTo>
                    <a:pt x="3451" y="1415"/>
                  </a:lnTo>
                  <a:lnTo>
                    <a:pt x="3471" y="1570"/>
                  </a:lnTo>
                  <a:lnTo>
                    <a:pt x="3509" y="1725"/>
                  </a:lnTo>
                  <a:lnTo>
                    <a:pt x="3509" y="1880"/>
                  </a:lnTo>
                  <a:lnTo>
                    <a:pt x="3509" y="2036"/>
                  </a:lnTo>
                  <a:lnTo>
                    <a:pt x="3471" y="2210"/>
                  </a:lnTo>
                  <a:lnTo>
                    <a:pt x="3451" y="2365"/>
                  </a:lnTo>
                  <a:lnTo>
                    <a:pt x="3393" y="2501"/>
                  </a:lnTo>
                  <a:lnTo>
                    <a:pt x="3316" y="2656"/>
                  </a:lnTo>
                  <a:lnTo>
                    <a:pt x="3238" y="2792"/>
                  </a:lnTo>
                  <a:lnTo>
                    <a:pt x="3141" y="2927"/>
                  </a:lnTo>
                  <a:lnTo>
                    <a:pt x="3025" y="3063"/>
                  </a:lnTo>
                  <a:lnTo>
                    <a:pt x="2909" y="3179"/>
                  </a:lnTo>
                  <a:lnTo>
                    <a:pt x="2773" y="3276"/>
                  </a:lnTo>
                  <a:lnTo>
                    <a:pt x="2618" y="3354"/>
                  </a:lnTo>
                  <a:lnTo>
                    <a:pt x="2482" y="3431"/>
                  </a:lnTo>
                  <a:lnTo>
                    <a:pt x="2327" y="3470"/>
                  </a:lnTo>
                  <a:lnTo>
                    <a:pt x="2172" y="3509"/>
                  </a:lnTo>
                  <a:lnTo>
                    <a:pt x="2017" y="3528"/>
                  </a:lnTo>
                  <a:lnTo>
                    <a:pt x="1842" y="3548"/>
                  </a:lnTo>
                  <a:lnTo>
                    <a:pt x="1687" y="3528"/>
                  </a:lnTo>
                  <a:lnTo>
                    <a:pt x="1532" y="3509"/>
                  </a:lnTo>
                  <a:lnTo>
                    <a:pt x="1377" y="3470"/>
                  </a:lnTo>
                  <a:lnTo>
                    <a:pt x="1222" y="3431"/>
                  </a:lnTo>
                  <a:lnTo>
                    <a:pt x="1086" y="3354"/>
                  </a:lnTo>
                  <a:lnTo>
                    <a:pt x="931" y="3276"/>
                  </a:lnTo>
                  <a:lnTo>
                    <a:pt x="796" y="3179"/>
                  </a:lnTo>
                  <a:lnTo>
                    <a:pt x="679" y="3063"/>
                  </a:lnTo>
                  <a:lnTo>
                    <a:pt x="524" y="2888"/>
                  </a:lnTo>
                  <a:lnTo>
                    <a:pt x="389" y="2675"/>
                  </a:lnTo>
                  <a:lnTo>
                    <a:pt x="292" y="2481"/>
                  </a:lnTo>
                  <a:lnTo>
                    <a:pt x="233" y="2249"/>
                  </a:lnTo>
                  <a:lnTo>
                    <a:pt x="214" y="2210"/>
                  </a:lnTo>
                  <a:lnTo>
                    <a:pt x="175" y="2171"/>
                  </a:lnTo>
                  <a:lnTo>
                    <a:pt x="137" y="2152"/>
                  </a:lnTo>
                  <a:lnTo>
                    <a:pt x="98" y="2152"/>
                  </a:lnTo>
                  <a:lnTo>
                    <a:pt x="59" y="2171"/>
                  </a:lnTo>
                  <a:lnTo>
                    <a:pt x="20" y="2210"/>
                  </a:lnTo>
                  <a:lnTo>
                    <a:pt x="1" y="2249"/>
                  </a:lnTo>
                  <a:lnTo>
                    <a:pt x="1" y="2307"/>
                  </a:lnTo>
                  <a:lnTo>
                    <a:pt x="78" y="2559"/>
                  </a:lnTo>
                  <a:lnTo>
                    <a:pt x="195" y="2792"/>
                  </a:lnTo>
                  <a:lnTo>
                    <a:pt x="330" y="3024"/>
                  </a:lnTo>
                  <a:lnTo>
                    <a:pt x="505" y="3218"/>
                  </a:lnTo>
                  <a:lnTo>
                    <a:pt x="660" y="3354"/>
                  </a:lnTo>
                  <a:lnTo>
                    <a:pt x="815" y="3470"/>
                  </a:lnTo>
                  <a:lnTo>
                    <a:pt x="970" y="3567"/>
                  </a:lnTo>
                  <a:lnTo>
                    <a:pt x="1145" y="3644"/>
                  </a:lnTo>
                  <a:lnTo>
                    <a:pt x="1319" y="3703"/>
                  </a:lnTo>
                  <a:lnTo>
                    <a:pt x="1493" y="3741"/>
                  </a:lnTo>
                  <a:lnTo>
                    <a:pt x="1668" y="3761"/>
                  </a:lnTo>
                  <a:lnTo>
                    <a:pt x="1842" y="3780"/>
                  </a:lnTo>
                  <a:lnTo>
                    <a:pt x="2036" y="3761"/>
                  </a:lnTo>
                  <a:lnTo>
                    <a:pt x="2211" y="3741"/>
                  </a:lnTo>
                  <a:lnTo>
                    <a:pt x="2385" y="3703"/>
                  </a:lnTo>
                  <a:lnTo>
                    <a:pt x="2560" y="3644"/>
                  </a:lnTo>
                  <a:lnTo>
                    <a:pt x="2734" y="3567"/>
                  </a:lnTo>
                  <a:lnTo>
                    <a:pt x="2889" y="3470"/>
                  </a:lnTo>
                  <a:lnTo>
                    <a:pt x="3044" y="3354"/>
                  </a:lnTo>
                  <a:lnTo>
                    <a:pt x="3199" y="3218"/>
                  </a:lnTo>
                  <a:lnTo>
                    <a:pt x="3316" y="3082"/>
                  </a:lnTo>
                  <a:lnTo>
                    <a:pt x="3432" y="2927"/>
                  </a:lnTo>
                  <a:lnTo>
                    <a:pt x="3529" y="2772"/>
                  </a:lnTo>
                  <a:lnTo>
                    <a:pt x="3606" y="2598"/>
                  </a:lnTo>
                  <a:lnTo>
                    <a:pt x="3665" y="2423"/>
                  </a:lnTo>
                  <a:lnTo>
                    <a:pt x="3703" y="2249"/>
                  </a:lnTo>
                  <a:lnTo>
                    <a:pt x="3742" y="2074"/>
                  </a:lnTo>
                  <a:lnTo>
                    <a:pt x="3742" y="1880"/>
                  </a:lnTo>
                  <a:lnTo>
                    <a:pt x="3742" y="1706"/>
                  </a:lnTo>
                  <a:lnTo>
                    <a:pt x="3703" y="1532"/>
                  </a:lnTo>
                  <a:lnTo>
                    <a:pt x="3665" y="1338"/>
                  </a:lnTo>
                  <a:lnTo>
                    <a:pt x="3606" y="1163"/>
                  </a:lnTo>
                  <a:lnTo>
                    <a:pt x="3529" y="1008"/>
                  </a:lnTo>
                  <a:lnTo>
                    <a:pt x="3432" y="834"/>
                  </a:lnTo>
                  <a:lnTo>
                    <a:pt x="3316" y="698"/>
                  </a:lnTo>
                  <a:lnTo>
                    <a:pt x="3199" y="543"/>
                  </a:lnTo>
                  <a:lnTo>
                    <a:pt x="3044" y="427"/>
                  </a:lnTo>
                  <a:lnTo>
                    <a:pt x="2909" y="310"/>
                  </a:lnTo>
                  <a:lnTo>
                    <a:pt x="2734" y="213"/>
                  </a:lnTo>
                  <a:lnTo>
                    <a:pt x="2579" y="136"/>
                  </a:lnTo>
                  <a:lnTo>
                    <a:pt x="2405" y="78"/>
                  </a:lnTo>
                  <a:lnTo>
                    <a:pt x="2230" y="19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12"/>
            <p:cNvSpPr/>
            <p:nvPr/>
          </p:nvSpPr>
          <p:spPr>
            <a:xfrm>
              <a:off x="4639175" y="336000"/>
              <a:ext cx="33450" cy="62050"/>
            </a:xfrm>
            <a:custGeom>
              <a:rect b="b" l="l" r="r" t="t"/>
              <a:pathLst>
                <a:path extrusionOk="0" h="2482" w="1338">
                  <a:moveTo>
                    <a:pt x="659" y="408"/>
                  </a:moveTo>
                  <a:lnTo>
                    <a:pt x="659" y="1009"/>
                  </a:lnTo>
                  <a:lnTo>
                    <a:pt x="640" y="989"/>
                  </a:lnTo>
                  <a:lnTo>
                    <a:pt x="504" y="951"/>
                  </a:lnTo>
                  <a:lnTo>
                    <a:pt x="407" y="892"/>
                  </a:lnTo>
                  <a:lnTo>
                    <a:pt x="388" y="854"/>
                  </a:lnTo>
                  <a:lnTo>
                    <a:pt x="349" y="796"/>
                  </a:lnTo>
                  <a:lnTo>
                    <a:pt x="330" y="737"/>
                  </a:lnTo>
                  <a:lnTo>
                    <a:pt x="330" y="679"/>
                  </a:lnTo>
                  <a:lnTo>
                    <a:pt x="349" y="582"/>
                  </a:lnTo>
                  <a:lnTo>
                    <a:pt x="407" y="505"/>
                  </a:lnTo>
                  <a:lnTo>
                    <a:pt x="504" y="447"/>
                  </a:lnTo>
                  <a:lnTo>
                    <a:pt x="640" y="408"/>
                  </a:lnTo>
                  <a:close/>
                  <a:moveTo>
                    <a:pt x="795" y="1358"/>
                  </a:moveTo>
                  <a:lnTo>
                    <a:pt x="892" y="1416"/>
                  </a:lnTo>
                  <a:lnTo>
                    <a:pt x="989" y="1493"/>
                  </a:lnTo>
                  <a:lnTo>
                    <a:pt x="1008" y="1532"/>
                  </a:lnTo>
                  <a:lnTo>
                    <a:pt x="1047" y="1590"/>
                  </a:lnTo>
                  <a:lnTo>
                    <a:pt x="1066" y="1648"/>
                  </a:lnTo>
                  <a:lnTo>
                    <a:pt x="1066" y="1726"/>
                  </a:lnTo>
                  <a:lnTo>
                    <a:pt x="1047" y="1842"/>
                  </a:lnTo>
                  <a:lnTo>
                    <a:pt x="989" y="1939"/>
                  </a:lnTo>
                  <a:lnTo>
                    <a:pt x="911" y="1997"/>
                  </a:lnTo>
                  <a:lnTo>
                    <a:pt x="776" y="2036"/>
                  </a:lnTo>
                  <a:lnTo>
                    <a:pt x="756" y="2036"/>
                  </a:lnTo>
                  <a:lnTo>
                    <a:pt x="756" y="1358"/>
                  </a:lnTo>
                  <a:close/>
                  <a:moveTo>
                    <a:pt x="698" y="1"/>
                  </a:moveTo>
                  <a:lnTo>
                    <a:pt x="659" y="20"/>
                  </a:lnTo>
                  <a:lnTo>
                    <a:pt x="640" y="59"/>
                  </a:lnTo>
                  <a:lnTo>
                    <a:pt x="640" y="156"/>
                  </a:lnTo>
                  <a:lnTo>
                    <a:pt x="621" y="156"/>
                  </a:lnTo>
                  <a:lnTo>
                    <a:pt x="466" y="195"/>
                  </a:lnTo>
                  <a:lnTo>
                    <a:pt x="369" y="233"/>
                  </a:lnTo>
                  <a:lnTo>
                    <a:pt x="272" y="272"/>
                  </a:lnTo>
                  <a:lnTo>
                    <a:pt x="194" y="350"/>
                  </a:lnTo>
                  <a:lnTo>
                    <a:pt x="117" y="447"/>
                  </a:lnTo>
                  <a:lnTo>
                    <a:pt x="78" y="563"/>
                  </a:lnTo>
                  <a:lnTo>
                    <a:pt x="58" y="718"/>
                  </a:lnTo>
                  <a:lnTo>
                    <a:pt x="58" y="834"/>
                  </a:lnTo>
                  <a:lnTo>
                    <a:pt x="97" y="951"/>
                  </a:lnTo>
                  <a:lnTo>
                    <a:pt x="155" y="1048"/>
                  </a:lnTo>
                  <a:lnTo>
                    <a:pt x="233" y="1106"/>
                  </a:lnTo>
                  <a:lnTo>
                    <a:pt x="330" y="1164"/>
                  </a:lnTo>
                  <a:lnTo>
                    <a:pt x="427" y="1222"/>
                  </a:lnTo>
                  <a:lnTo>
                    <a:pt x="621" y="1300"/>
                  </a:lnTo>
                  <a:lnTo>
                    <a:pt x="640" y="1300"/>
                  </a:lnTo>
                  <a:lnTo>
                    <a:pt x="640" y="2036"/>
                  </a:lnTo>
                  <a:lnTo>
                    <a:pt x="621" y="2036"/>
                  </a:lnTo>
                  <a:lnTo>
                    <a:pt x="485" y="2017"/>
                  </a:lnTo>
                  <a:lnTo>
                    <a:pt x="388" y="1978"/>
                  </a:lnTo>
                  <a:lnTo>
                    <a:pt x="291" y="1920"/>
                  </a:lnTo>
                  <a:lnTo>
                    <a:pt x="233" y="1862"/>
                  </a:lnTo>
                  <a:lnTo>
                    <a:pt x="175" y="1823"/>
                  </a:lnTo>
                  <a:lnTo>
                    <a:pt x="117" y="1804"/>
                  </a:lnTo>
                  <a:lnTo>
                    <a:pt x="78" y="1823"/>
                  </a:lnTo>
                  <a:lnTo>
                    <a:pt x="39" y="1862"/>
                  </a:lnTo>
                  <a:lnTo>
                    <a:pt x="0" y="1900"/>
                  </a:lnTo>
                  <a:lnTo>
                    <a:pt x="0" y="1959"/>
                  </a:lnTo>
                  <a:lnTo>
                    <a:pt x="20" y="2017"/>
                  </a:lnTo>
                  <a:lnTo>
                    <a:pt x="39" y="2075"/>
                  </a:lnTo>
                  <a:lnTo>
                    <a:pt x="97" y="2133"/>
                  </a:lnTo>
                  <a:lnTo>
                    <a:pt x="175" y="2191"/>
                  </a:lnTo>
                  <a:lnTo>
                    <a:pt x="252" y="2230"/>
                  </a:lnTo>
                  <a:lnTo>
                    <a:pt x="369" y="2269"/>
                  </a:lnTo>
                  <a:lnTo>
                    <a:pt x="485" y="2288"/>
                  </a:lnTo>
                  <a:lnTo>
                    <a:pt x="621" y="2308"/>
                  </a:lnTo>
                  <a:lnTo>
                    <a:pt x="640" y="2308"/>
                  </a:lnTo>
                  <a:lnTo>
                    <a:pt x="640" y="2424"/>
                  </a:lnTo>
                  <a:lnTo>
                    <a:pt x="659" y="2463"/>
                  </a:lnTo>
                  <a:lnTo>
                    <a:pt x="698" y="2482"/>
                  </a:lnTo>
                  <a:lnTo>
                    <a:pt x="756" y="2463"/>
                  </a:lnTo>
                  <a:lnTo>
                    <a:pt x="776" y="2424"/>
                  </a:lnTo>
                  <a:lnTo>
                    <a:pt x="776" y="2308"/>
                  </a:lnTo>
                  <a:lnTo>
                    <a:pt x="795" y="2308"/>
                  </a:lnTo>
                  <a:lnTo>
                    <a:pt x="911" y="2269"/>
                  </a:lnTo>
                  <a:lnTo>
                    <a:pt x="1028" y="2230"/>
                  </a:lnTo>
                  <a:lnTo>
                    <a:pt x="1125" y="2172"/>
                  </a:lnTo>
                  <a:lnTo>
                    <a:pt x="1202" y="2094"/>
                  </a:lnTo>
                  <a:lnTo>
                    <a:pt x="1260" y="2017"/>
                  </a:lnTo>
                  <a:lnTo>
                    <a:pt x="1299" y="1920"/>
                  </a:lnTo>
                  <a:lnTo>
                    <a:pt x="1338" y="1804"/>
                  </a:lnTo>
                  <a:lnTo>
                    <a:pt x="1338" y="1687"/>
                  </a:lnTo>
                  <a:lnTo>
                    <a:pt x="1318" y="1552"/>
                  </a:lnTo>
                  <a:lnTo>
                    <a:pt x="1299" y="1435"/>
                  </a:lnTo>
                  <a:lnTo>
                    <a:pt x="1241" y="1338"/>
                  </a:lnTo>
                  <a:lnTo>
                    <a:pt x="1163" y="1261"/>
                  </a:lnTo>
                  <a:lnTo>
                    <a:pt x="1086" y="1203"/>
                  </a:lnTo>
                  <a:lnTo>
                    <a:pt x="989" y="1144"/>
                  </a:lnTo>
                  <a:lnTo>
                    <a:pt x="795" y="1048"/>
                  </a:lnTo>
                  <a:lnTo>
                    <a:pt x="776" y="1048"/>
                  </a:lnTo>
                  <a:lnTo>
                    <a:pt x="776" y="408"/>
                  </a:lnTo>
                  <a:lnTo>
                    <a:pt x="892" y="408"/>
                  </a:lnTo>
                  <a:lnTo>
                    <a:pt x="970" y="427"/>
                  </a:lnTo>
                  <a:lnTo>
                    <a:pt x="1066" y="485"/>
                  </a:lnTo>
                  <a:lnTo>
                    <a:pt x="1125" y="505"/>
                  </a:lnTo>
                  <a:lnTo>
                    <a:pt x="1163" y="524"/>
                  </a:lnTo>
                  <a:lnTo>
                    <a:pt x="1222" y="505"/>
                  </a:lnTo>
                  <a:lnTo>
                    <a:pt x="1260" y="466"/>
                  </a:lnTo>
                  <a:lnTo>
                    <a:pt x="1280" y="408"/>
                  </a:lnTo>
                  <a:lnTo>
                    <a:pt x="1280" y="350"/>
                  </a:lnTo>
                  <a:lnTo>
                    <a:pt x="1260" y="311"/>
                  </a:lnTo>
                  <a:lnTo>
                    <a:pt x="1222" y="272"/>
                  </a:lnTo>
                  <a:lnTo>
                    <a:pt x="1125" y="214"/>
                  </a:lnTo>
                  <a:lnTo>
                    <a:pt x="970" y="175"/>
                  </a:lnTo>
                  <a:lnTo>
                    <a:pt x="795" y="156"/>
                  </a:lnTo>
                  <a:lnTo>
                    <a:pt x="776" y="156"/>
                  </a:lnTo>
                  <a:lnTo>
                    <a:pt x="776" y="59"/>
                  </a:lnTo>
                  <a:lnTo>
                    <a:pt x="756" y="20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604" name="Google Shape;1604;p12"/>
          <p:cNvCxnSpPr>
            <a:stCxn id="1594" idx="0"/>
            <a:endCxn id="1599" idx="4"/>
          </p:cNvCxnSpPr>
          <p:nvPr/>
        </p:nvCxnSpPr>
        <p:spPr>
          <a:xfrm rot="10800000">
            <a:off x="7475201" y="1607602"/>
            <a:ext cx="0" cy="231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13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610" name="Google Shape;1610;p13"/>
          <p:cNvGrpSpPr/>
          <p:nvPr/>
        </p:nvGrpSpPr>
        <p:grpSpPr>
          <a:xfrm>
            <a:off x="484625" y="3317946"/>
            <a:ext cx="1959300" cy="828441"/>
            <a:chOff x="484625" y="3317946"/>
            <a:chExt cx="1959300" cy="828441"/>
          </a:xfrm>
        </p:grpSpPr>
        <p:sp>
          <p:nvSpPr>
            <p:cNvPr id="1611" name="Google Shape;1611;p13"/>
            <p:cNvSpPr txBox="1"/>
            <p:nvPr/>
          </p:nvSpPr>
          <p:spPr>
            <a:xfrm>
              <a:off x="935525" y="3317946"/>
              <a:ext cx="15084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Demand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12" name="Google Shape;1612;p13"/>
            <p:cNvSpPr txBox="1"/>
            <p:nvPr/>
          </p:nvSpPr>
          <p:spPr>
            <a:xfrm>
              <a:off x="484625" y="3757587"/>
              <a:ext cx="1959300" cy="38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ringed planet 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13" name="Google Shape;1613;p13"/>
          <p:cNvGrpSpPr/>
          <p:nvPr/>
        </p:nvGrpSpPr>
        <p:grpSpPr>
          <a:xfrm>
            <a:off x="3705150" y="1260548"/>
            <a:ext cx="1733700" cy="819002"/>
            <a:chOff x="3705150" y="1260548"/>
            <a:chExt cx="1733700" cy="819002"/>
          </a:xfrm>
        </p:grpSpPr>
        <p:sp>
          <p:nvSpPr>
            <p:cNvPr id="1614" name="Google Shape;1614;p13"/>
            <p:cNvSpPr txBox="1"/>
            <p:nvPr/>
          </p:nvSpPr>
          <p:spPr>
            <a:xfrm>
              <a:off x="3817800" y="1260548"/>
              <a:ext cx="15084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Benefits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15" name="Google Shape;1615;p13"/>
            <p:cNvSpPr txBox="1"/>
            <p:nvPr/>
          </p:nvSpPr>
          <p:spPr>
            <a:xfrm>
              <a:off x="3705150" y="1690750"/>
              <a:ext cx="1733700" cy="38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16" name="Google Shape;1616;p13"/>
          <p:cNvGrpSpPr/>
          <p:nvPr/>
        </p:nvGrpSpPr>
        <p:grpSpPr>
          <a:xfrm>
            <a:off x="6735600" y="3317946"/>
            <a:ext cx="1959300" cy="828441"/>
            <a:chOff x="6735600" y="3317946"/>
            <a:chExt cx="1959300" cy="828441"/>
          </a:xfrm>
        </p:grpSpPr>
        <p:sp>
          <p:nvSpPr>
            <p:cNvPr id="1617" name="Google Shape;1617;p13"/>
            <p:cNvSpPr txBox="1"/>
            <p:nvPr/>
          </p:nvSpPr>
          <p:spPr>
            <a:xfrm>
              <a:off x="6735600" y="3317946"/>
              <a:ext cx="15084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Security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18" name="Google Shape;1618;p13"/>
            <p:cNvSpPr txBox="1"/>
            <p:nvPr/>
          </p:nvSpPr>
          <p:spPr>
            <a:xfrm>
              <a:off x="6735600" y="3757587"/>
              <a:ext cx="1959300" cy="38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19" name="Google Shape;1619;p13"/>
          <p:cNvGrpSpPr/>
          <p:nvPr/>
        </p:nvGrpSpPr>
        <p:grpSpPr>
          <a:xfrm>
            <a:off x="2014800" y="1986962"/>
            <a:ext cx="5114400" cy="5114400"/>
            <a:chOff x="2014800" y="1986962"/>
            <a:chExt cx="5114400" cy="5114400"/>
          </a:xfrm>
        </p:grpSpPr>
        <p:sp>
          <p:nvSpPr>
            <p:cNvPr id="1620" name="Google Shape;1620;p13"/>
            <p:cNvSpPr/>
            <p:nvPr/>
          </p:nvSpPr>
          <p:spPr>
            <a:xfrm rot="6742694">
              <a:off x="2613075" y="2585237"/>
              <a:ext cx="3917850" cy="3917850"/>
            </a:xfrm>
            <a:prstGeom prst="chord">
              <a:avLst>
                <a:gd fmla="val 3102835" name="adj1"/>
                <a:gd fmla="val 15772433" name="adj2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582725" y="4731900"/>
              <a:ext cx="4010700" cy="42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2" name="Google Shape;1622;p13"/>
          <p:cNvSpPr/>
          <p:nvPr/>
        </p:nvSpPr>
        <p:spPr>
          <a:xfrm>
            <a:off x="2668451" y="3136446"/>
            <a:ext cx="658200" cy="658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3" name="Google Shape;1623;p13"/>
          <p:cNvSpPr/>
          <p:nvPr/>
        </p:nvSpPr>
        <p:spPr>
          <a:xfrm>
            <a:off x="4242900" y="2186241"/>
            <a:ext cx="658200" cy="658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4" name="Google Shape;1624;p13"/>
          <p:cNvSpPr/>
          <p:nvPr/>
        </p:nvSpPr>
        <p:spPr>
          <a:xfrm>
            <a:off x="5865276" y="3136446"/>
            <a:ext cx="658200" cy="658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25" name="Google Shape;1625;p13"/>
          <p:cNvGrpSpPr/>
          <p:nvPr/>
        </p:nvGrpSpPr>
        <p:grpSpPr>
          <a:xfrm>
            <a:off x="2807213" y="3275213"/>
            <a:ext cx="380675" cy="380675"/>
            <a:chOff x="303175" y="3556025"/>
            <a:chExt cx="380675" cy="380675"/>
          </a:xfrm>
        </p:grpSpPr>
        <p:sp>
          <p:nvSpPr>
            <p:cNvPr id="1626" name="Google Shape;1626;p13"/>
            <p:cNvSpPr/>
            <p:nvPr/>
          </p:nvSpPr>
          <p:spPr>
            <a:xfrm>
              <a:off x="401725" y="3580500"/>
              <a:ext cx="257650" cy="257650"/>
            </a:xfrm>
            <a:custGeom>
              <a:rect b="b" l="l" r="r" t="t"/>
              <a:pathLst>
                <a:path extrusionOk="0" h="10306" w="10306">
                  <a:moveTo>
                    <a:pt x="5153" y="0"/>
                  </a:moveTo>
                  <a:lnTo>
                    <a:pt x="4715" y="26"/>
                  </a:lnTo>
                  <a:lnTo>
                    <a:pt x="4277" y="77"/>
                  </a:lnTo>
                  <a:lnTo>
                    <a:pt x="3839" y="180"/>
                  </a:lnTo>
                  <a:lnTo>
                    <a:pt x="3401" y="309"/>
                  </a:lnTo>
                  <a:lnTo>
                    <a:pt x="2989" y="490"/>
                  </a:lnTo>
                  <a:lnTo>
                    <a:pt x="2602" y="696"/>
                  </a:lnTo>
                  <a:lnTo>
                    <a:pt x="2216" y="928"/>
                  </a:lnTo>
                  <a:lnTo>
                    <a:pt x="1855" y="1211"/>
                  </a:lnTo>
                  <a:lnTo>
                    <a:pt x="1804" y="1288"/>
                  </a:lnTo>
                  <a:lnTo>
                    <a:pt x="1778" y="1366"/>
                  </a:lnTo>
                  <a:lnTo>
                    <a:pt x="1778" y="1443"/>
                  </a:lnTo>
                  <a:lnTo>
                    <a:pt x="1829" y="1520"/>
                  </a:lnTo>
                  <a:lnTo>
                    <a:pt x="1907" y="1572"/>
                  </a:lnTo>
                  <a:lnTo>
                    <a:pt x="1984" y="1598"/>
                  </a:lnTo>
                  <a:lnTo>
                    <a:pt x="2061" y="1598"/>
                  </a:lnTo>
                  <a:lnTo>
                    <a:pt x="2139" y="1546"/>
                  </a:lnTo>
                  <a:lnTo>
                    <a:pt x="2473" y="1288"/>
                  </a:lnTo>
                  <a:lnTo>
                    <a:pt x="2808" y="1082"/>
                  </a:lnTo>
                  <a:lnTo>
                    <a:pt x="3169" y="902"/>
                  </a:lnTo>
                  <a:lnTo>
                    <a:pt x="3556" y="747"/>
                  </a:lnTo>
                  <a:lnTo>
                    <a:pt x="3942" y="618"/>
                  </a:lnTo>
                  <a:lnTo>
                    <a:pt x="4354" y="515"/>
                  </a:lnTo>
                  <a:lnTo>
                    <a:pt x="4741" y="464"/>
                  </a:lnTo>
                  <a:lnTo>
                    <a:pt x="5153" y="464"/>
                  </a:lnTo>
                  <a:lnTo>
                    <a:pt x="5642" y="490"/>
                  </a:lnTo>
                  <a:lnTo>
                    <a:pt x="6106" y="541"/>
                  </a:lnTo>
                  <a:lnTo>
                    <a:pt x="6570" y="670"/>
                  </a:lnTo>
                  <a:lnTo>
                    <a:pt x="6982" y="825"/>
                  </a:lnTo>
                  <a:lnTo>
                    <a:pt x="7394" y="1031"/>
                  </a:lnTo>
                  <a:lnTo>
                    <a:pt x="7781" y="1263"/>
                  </a:lnTo>
                  <a:lnTo>
                    <a:pt x="8142" y="1520"/>
                  </a:lnTo>
                  <a:lnTo>
                    <a:pt x="8476" y="1829"/>
                  </a:lnTo>
                  <a:lnTo>
                    <a:pt x="8786" y="2164"/>
                  </a:lnTo>
                  <a:lnTo>
                    <a:pt x="9069" y="2525"/>
                  </a:lnTo>
                  <a:lnTo>
                    <a:pt x="9301" y="2911"/>
                  </a:lnTo>
                  <a:lnTo>
                    <a:pt x="9481" y="3324"/>
                  </a:lnTo>
                  <a:lnTo>
                    <a:pt x="9662" y="3762"/>
                  </a:lnTo>
                  <a:lnTo>
                    <a:pt x="9765" y="4200"/>
                  </a:lnTo>
                  <a:lnTo>
                    <a:pt x="9842" y="4689"/>
                  </a:lnTo>
                  <a:lnTo>
                    <a:pt x="9868" y="5153"/>
                  </a:lnTo>
                  <a:lnTo>
                    <a:pt x="9842" y="5642"/>
                  </a:lnTo>
                  <a:lnTo>
                    <a:pt x="9765" y="6106"/>
                  </a:lnTo>
                  <a:lnTo>
                    <a:pt x="9662" y="6544"/>
                  </a:lnTo>
                  <a:lnTo>
                    <a:pt x="9481" y="6982"/>
                  </a:lnTo>
                  <a:lnTo>
                    <a:pt x="9301" y="7394"/>
                  </a:lnTo>
                  <a:lnTo>
                    <a:pt x="9069" y="7781"/>
                  </a:lnTo>
                  <a:lnTo>
                    <a:pt x="8786" y="8142"/>
                  </a:lnTo>
                  <a:lnTo>
                    <a:pt x="8476" y="8477"/>
                  </a:lnTo>
                  <a:lnTo>
                    <a:pt x="8142" y="8786"/>
                  </a:lnTo>
                  <a:lnTo>
                    <a:pt x="7781" y="9069"/>
                  </a:lnTo>
                  <a:lnTo>
                    <a:pt x="7394" y="9301"/>
                  </a:lnTo>
                  <a:lnTo>
                    <a:pt x="6982" y="9481"/>
                  </a:lnTo>
                  <a:lnTo>
                    <a:pt x="6570" y="9662"/>
                  </a:lnTo>
                  <a:lnTo>
                    <a:pt x="6106" y="9765"/>
                  </a:lnTo>
                  <a:lnTo>
                    <a:pt x="5642" y="9842"/>
                  </a:lnTo>
                  <a:lnTo>
                    <a:pt x="5153" y="9868"/>
                  </a:lnTo>
                  <a:lnTo>
                    <a:pt x="4689" y="9842"/>
                  </a:lnTo>
                  <a:lnTo>
                    <a:pt x="4225" y="9765"/>
                  </a:lnTo>
                  <a:lnTo>
                    <a:pt x="3762" y="9662"/>
                  </a:lnTo>
                  <a:lnTo>
                    <a:pt x="3324" y="9481"/>
                  </a:lnTo>
                  <a:lnTo>
                    <a:pt x="2911" y="9301"/>
                  </a:lnTo>
                  <a:lnTo>
                    <a:pt x="2525" y="9069"/>
                  </a:lnTo>
                  <a:lnTo>
                    <a:pt x="2164" y="8786"/>
                  </a:lnTo>
                  <a:lnTo>
                    <a:pt x="1829" y="8477"/>
                  </a:lnTo>
                  <a:lnTo>
                    <a:pt x="1546" y="8142"/>
                  </a:lnTo>
                  <a:lnTo>
                    <a:pt x="1263" y="7781"/>
                  </a:lnTo>
                  <a:lnTo>
                    <a:pt x="1031" y="7394"/>
                  </a:lnTo>
                  <a:lnTo>
                    <a:pt x="825" y="6982"/>
                  </a:lnTo>
                  <a:lnTo>
                    <a:pt x="670" y="6544"/>
                  </a:lnTo>
                  <a:lnTo>
                    <a:pt x="567" y="6106"/>
                  </a:lnTo>
                  <a:lnTo>
                    <a:pt x="490" y="5642"/>
                  </a:lnTo>
                  <a:lnTo>
                    <a:pt x="464" y="5153"/>
                  </a:lnTo>
                  <a:lnTo>
                    <a:pt x="464" y="4741"/>
                  </a:lnTo>
                  <a:lnTo>
                    <a:pt x="541" y="4354"/>
                  </a:lnTo>
                  <a:lnTo>
                    <a:pt x="618" y="3942"/>
                  </a:lnTo>
                  <a:lnTo>
                    <a:pt x="747" y="3556"/>
                  </a:lnTo>
                  <a:lnTo>
                    <a:pt x="902" y="3195"/>
                  </a:lnTo>
                  <a:lnTo>
                    <a:pt x="1082" y="2834"/>
                  </a:lnTo>
                  <a:lnTo>
                    <a:pt x="1288" y="2473"/>
                  </a:lnTo>
                  <a:lnTo>
                    <a:pt x="1546" y="2164"/>
                  </a:lnTo>
                  <a:lnTo>
                    <a:pt x="1597" y="2061"/>
                  </a:lnTo>
                  <a:lnTo>
                    <a:pt x="1597" y="1984"/>
                  </a:lnTo>
                  <a:lnTo>
                    <a:pt x="1572" y="1907"/>
                  </a:lnTo>
                  <a:lnTo>
                    <a:pt x="1520" y="1829"/>
                  </a:lnTo>
                  <a:lnTo>
                    <a:pt x="1443" y="1804"/>
                  </a:lnTo>
                  <a:lnTo>
                    <a:pt x="1366" y="1778"/>
                  </a:lnTo>
                  <a:lnTo>
                    <a:pt x="1263" y="1804"/>
                  </a:lnTo>
                  <a:lnTo>
                    <a:pt x="1211" y="1855"/>
                  </a:lnTo>
                  <a:lnTo>
                    <a:pt x="928" y="2216"/>
                  </a:lnTo>
                  <a:lnTo>
                    <a:pt x="696" y="2602"/>
                  </a:lnTo>
                  <a:lnTo>
                    <a:pt x="490" y="2989"/>
                  </a:lnTo>
                  <a:lnTo>
                    <a:pt x="309" y="3401"/>
                  </a:lnTo>
                  <a:lnTo>
                    <a:pt x="180" y="3839"/>
                  </a:lnTo>
                  <a:lnTo>
                    <a:pt x="103" y="4277"/>
                  </a:lnTo>
                  <a:lnTo>
                    <a:pt x="26" y="4715"/>
                  </a:lnTo>
                  <a:lnTo>
                    <a:pt x="0" y="5153"/>
                  </a:lnTo>
                  <a:lnTo>
                    <a:pt x="52" y="5694"/>
                  </a:lnTo>
                  <a:lnTo>
                    <a:pt x="129" y="6184"/>
                  </a:lnTo>
                  <a:lnTo>
                    <a:pt x="232" y="6699"/>
                  </a:lnTo>
                  <a:lnTo>
                    <a:pt x="412" y="7163"/>
                  </a:lnTo>
                  <a:lnTo>
                    <a:pt x="644" y="7601"/>
                  </a:lnTo>
                  <a:lnTo>
                    <a:pt x="902" y="8039"/>
                  </a:lnTo>
                  <a:lnTo>
                    <a:pt x="1185" y="8425"/>
                  </a:lnTo>
                  <a:lnTo>
                    <a:pt x="1520" y="8786"/>
                  </a:lnTo>
                  <a:lnTo>
                    <a:pt x="1881" y="9121"/>
                  </a:lnTo>
                  <a:lnTo>
                    <a:pt x="2293" y="9430"/>
                  </a:lnTo>
                  <a:lnTo>
                    <a:pt x="2705" y="9687"/>
                  </a:lnTo>
                  <a:lnTo>
                    <a:pt x="3169" y="9894"/>
                  </a:lnTo>
                  <a:lnTo>
                    <a:pt x="3633" y="10074"/>
                  </a:lnTo>
                  <a:lnTo>
                    <a:pt x="4122" y="10203"/>
                  </a:lnTo>
                  <a:lnTo>
                    <a:pt x="4638" y="10280"/>
                  </a:lnTo>
                  <a:lnTo>
                    <a:pt x="5153" y="10306"/>
                  </a:lnTo>
                  <a:lnTo>
                    <a:pt x="5694" y="10280"/>
                  </a:lnTo>
                  <a:lnTo>
                    <a:pt x="6209" y="10203"/>
                  </a:lnTo>
                  <a:lnTo>
                    <a:pt x="6699" y="10074"/>
                  </a:lnTo>
                  <a:lnTo>
                    <a:pt x="7163" y="9894"/>
                  </a:lnTo>
                  <a:lnTo>
                    <a:pt x="7601" y="9687"/>
                  </a:lnTo>
                  <a:lnTo>
                    <a:pt x="8039" y="9430"/>
                  </a:lnTo>
                  <a:lnTo>
                    <a:pt x="8425" y="9121"/>
                  </a:lnTo>
                  <a:lnTo>
                    <a:pt x="8811" y="8786"/>
                  </a:lnTo>
                  <a:lnTo>
                    <a:pt x="9121" y="8425"/>
                  </a:lnTo>
                  <a:lnTo>
                    <a:pt x="9430" y="8039"/>
                  </a:lnTo>
                  <a:lnTo>
                    <a:pt x="9687" y="7601"/>
                  </a:lnTo>
                  <a:lnTo>
                    <a:pt x="9894" y="7163"/>
                  </a:lnTo>
                  <a:lnTo>
                    <a:pt x="10074" y="6699"/>
                  </a:lnTo>
                  <a:lnTo>
                    <a:pt x="10203" y="6184"/>
                  </a:lnTo>
                  <a:lnTo>
                    <a:pt x="10280" y="5694"/>
                  </a:lnTo>
                  <a:lnTo>
                    <a:pt x="10306" y="5153"/>
                  </a:lnTo>
                  <a:lnTo>
                    <a:pt x="10280" y="4638"/>
                  </a:lnTo>
                  <a:lnTo>
                    <a:pt x="10203" y="4122"/>
                  </a:lnTo>
                  <a:lnTo>
                    <a:pt x="10074" y="3633"/>
                  </a:lnTo>
                  <a:lnTo>
                    <a:pt x="9894" y="3169"/>
                  </a:lnTo>
                  <a:lnTo>
                    <a:pt x="9687" y="2705"/>
                  </a:lnTo>
                  <a:lnTo>
                    <a:pt x="9430" y="2293"/>
                  </a:lnTo>
                  <a:lnTo>
                    <a:pt x="9121" y="1881"/>
                  </a:lnTo>
                  <a:lnTo>
                    <a:pt x="8811" y="1520"/>
                  </a:lnTo>
                  <a:lnTo>
                    <a:pt x="8425" y="1185"/>
                  </a:lnTo>
                  <a:lnTo>
                    <a:pt x="8039" y="902"/>
                  </a:lnTo>
                  <a:lnTo>
                    <a:pt x="7601" y="644"/>
                  </a:lnTo>
                  <a:lnTo>
                    <a:pt x="7163" y="412"/>
                  </a:lnTo>
                  <a:lnTo>
                    <a:pt x="6699" y="232"/>
                  </a:lnTo>
                  <a:lnTo>
                    <a:pt x="6209" y="103"/>
                  </a:lnTo>
                  <a:lnTo>
                    <a:pt x="5694" y="26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303175" y="3556025"/>
              <a:ext cx="380675" cy="380675"/>
            </a:xfrm>
            <a:custGeom>
              <a:rect b="b" l="l" r="r" t="t"/>
              <a:pathLst>
                <a:path extrusionOk="0" h="15227" w="15227">
                  <a:moveTo>
                    <a:pt x="4122" y="9713"/>
                  </a:moveTo>
                  <a:lnTo>
                    <a:pt x="4432" y="10100"/>
                  </a:lnTo>
                  <a:lnTo>
                    <a:pt x="4767" y="10460"/>
                  </a:lnTo>
                  <a:lnTo>
                    <a:pt x="5127" y="10821"/>
                  </a:lnTo>
                  <a:lnTo>
                    <a:pt x="5539" y="11130"/>
                  </a:lnTo>
                  <a:lnTo>
                    <a:pt x="4921" y="11749"/>
                  </a:lnTo>
                  <a:lnTo>
                    <a:pt x="3478" y="10331"/>
                  </a:lnTo>
                  <a:lnTo>
                    <a:pt x="4122" y="9713"/>
                  </a:lnTo>
                  <a:close/>
                  <a:moveTo>
                    <a:pt x="9095" y="438"/>
                  </a:moveTo>
                  <a:lnTo>
                    <a:pt x="9687" y="490"/>
                  </a:lnTo>
                  <a:lnTo>
                    <a:pt x="10254" y="567"/>
                  </a:lnTo>
                  <a:lnTo>
                    <a:pt x="10795" y="696"/>
                  </a:lnTo>
                  <a:lnTo>
                    <a:pt x="11311" y="902"/>
                  </a:lnTo>
                  <a:lnTo>
                    <a:pt x="11800" y="1134"/>
                  </a:lnTo>
                  <a:lnTo>
                    <a:pt x="12290" y="1417"/>
                  </a:lnTo>
                  <a:lnTo>
                    <a:pt x="12728" y="1752"/>
                  </a:lnTo>
                  <a:lnTo>
                    <a:pt x="13114" y="2113"/>
                  </a:lnTo>
                  <a:lnTo>
                    <a:pt x="13501" y="2525"/>
                  </a:lnTo>
                  <a:lnTo>
                    <a:pt x="13810" y="2963"/>
                  </a:lnTo>
                  <a:lnTo>
                    <a:pt x="14093" y="3427"/>
                  </a:lnTo>
                  <a:lnTo>
                    <a:pt x="14351" y="3916"/>
                  </a:lnTo>
                  <a:lnTo>
                    <a:pt x="14531" y="4457"/>
                  </a:lnTo>
                  <a:lnTo>
                    <a:pt x="14686" y="4998"/>
                  </a:lnTo>
                  <a:lnTo>
                    <a:pt x="14763" y="5565"/>
                  </a:lnTo>
                  <a:lnTo>
                    <a:pt x="14789" y="6132"/>
                  </a:lnTo>
                  <a:lnTo>
                    <a:pt x="14763" y="6725"/>
                  </a:lnTo>
                  <a:lnTo>
                    <a:pt x="14686" y="7291"/>
                  </a:lnTo>
                  <a:lnTo>
                    <a:pt x="14531" y="7832"/>
                  </a:lnTo>
                  <a:lnTo>
                    <a:pt x="14351" y="8348"/>
                  </a:lnTo>
                  <a:lnTo>
                    <a:pt x="14093" y="8837"/>
                  </a:lnTo>
                  <a:lnTo>
                    <a:pt x="13810" y="9327"/>
                  </a:lnTo>
                  <a:lnTo>
                    <a:pt x="13501" y="9765"/>
                  </a:lnTo>
                  <a:lnTo>
                    <a:pt x="13114" y="10151"/>
                  </a:lnTo>
                  <a:lnTo>
                    <a:pt x="12728" y="10512"/>
                  </a:lnTo>
                  <a:lnTo>
                    <a:pt x="12290" y="10847"/>
                  </a:lnTo>
                  <a:lnTo>
                    <a:pt x="11800" y="11130"/>
                  </a:lnTo>
                  <a:lnTo>
                    <a:pt x="11311" y="11388"/>
                  </a:lnTo>
                  <a:lnTo>
                    <a:pt x="10795" y="11568"/>
                  </a:lnTo>
                  <a:lnTo>
                    <a:pt x="10254" y="11697"/>
                  </a:lnTo>
                  <a:lnTo>
                    <a:pt x="9687" y="11800"/>
                  </a:lnTo>
                  <a:lnTo>
                    <a:pt x="9095" y="11826"/>
                  </a:lnTo>
                  <a:lnTo>
                    <a:pt x="8528" y="11800"/>
                  </a:lnTo>
                  <a:lnTo>
                    <a:pt x="7961" y="11697"/>
                  </a:lnTo>
                  <a:lnTo>
                    <a:pt x="7420" y="11568"/>
                  </a:lnTo>
                  <a:lnTo>
                    <a:pt x="6879" y="11388"/>
                  </a:lnTo>
                  <a:lnTo>
                    <a:pt x="6390" y="11130"/>
                  </a:lnTo>
                  <a:lnTo>
                    <a:pt x="5926" y="10847"/>
                  </a:lnTo>
                  <a:lnTo>
                    <a:pt x="5488" y="10512"/>
                  </a:lnTo>
                  <a:lnTo>
                    <a:pt x="5076" y="10151"/>
                  </a:lnTo>
                  <a:lnTo>
                    <a:pt x="4715" y="9765"/>
                  </a:lnTo>
                  <a:lnTo>
                    <a:pt x="4380" y="9327"/>
                  </a:lnTo>
                  <a:lnTo>
                    <a:pt x="4097" y="8837"/>
                  </a:lnTo>
                  <a:lnTo>
                    <a:pt x="3865" y="8348"/>
                  </a:lnTo>
                  <a:lnTo>
                    <a:pt x="3659" y="7832"/>
                  </a:lnTo>
                  <a:lnTo>
                    <a:pt x="3530" y="7291"/>
                  </a:lnTo>
                  <a:lnTo>
                    <a:pt x="3453" y="6725"/>
                  </a:lnTo>
                  <a:lnTo>
                    <a:pt x="3427" y="6132"/>
                  </a:lnTo>
                  <a:lnTo>
                    <a:pt x="3453" y="5565"/>
                  </a:lnTo>
                  <a:lnTo>
                    <a:pt x="3530" y="4998"/>
                  </a:lnTo>
                  <a:lnTo>
                    <a:pt x="3659" y="4457"/>
                  </a:lnTo>
                  <a:lnTo>
                    <a:pt x="3865" y="3916"/>
                  </a:lnTo>
                  <a:lnTo>
                    <a:pt x="4097" y="3427"/>
                  </a:lnTo>
                  <a:lnTo>
                    <a:pt x="4380" y="2963"/>
                  </a:lnTo>
                  <a:lnTo>
                    <a:pt x="4715" y="2525"/>
                  </a:lnTo>
                  <a:lnTo>
                    <a:pt x="5076" y="2113"/>
                  </a:lnTo>
                  <a:lnTo>
                    <a:pt x="5488" y="1752"/>
                  </a:lnTo>
                  <a:lnTo>
                    <a:pt x="5926" y="1417"/>
                  </a:lnTo>
                  <a:lnTo>
                    <a:pt x="6390" y="1134"/>
                  </a:lnTo>
                  <a:lnTo>
                    <a:pt x="6879" y="902"/>
                  </a:lnTo>
                  <a:lnTo>
                    <a:pt x="7420" y="696"/>
                  </a:lnTo>
                  <a:lnTo>
                    <a:pt x="7961" y="567"/>
                  </a:lnTo>
                  <a:lnTo>
                    <a:pt x="8528" y="490"/>
                  </a:lnTo>
                  <a:lnTo>
                    <a:pt x="9095" y="438"/>
                  </a:lnTo>
                  <a:close/>
                  <a:moveTo>
                    <a:pt x="2834" y="10306"/>
                  </a:moveTo>
                  <a:lnTo>
                    <a:pt x="3015" y="10486"/>
                  </a:lnTo>
                  <a:lnTo>
                    <a:pt x="4767" y="12212"/>
                  </a:lnTo>
                  <a:lnTo>
                    <a:pt x="4947" y="12393"/>
                  </a:lnTo>
                  <a:lnTo>
                    <a:pt x="4947" y="12418"/>
                  </a:lnTo>
                  <a:lnTo>
                    <a:pt x="4560" y="12805"/>
                  </a:lnTo>
                  <a:lnTo>
                    <a:pt x="2448" y="10666"/>
                  </a:lnTo>
                  <a:lnTo>
                    <a:pt x="2808" y="10306"/>
                  </a:lnTo>
                  <a:close/>
                  <a:moveTo>
                    <a:pt x="2139" y="10976"/>
                  </a:moveTo>
                  <a:lnTo>
                    <a:pt x="4251" y="13114"/>
                  </a:lnTo>
                  <a:lnTo>
                    <a:pt x="3865" y="13500"/>
                  </a:lnTo>
                  <a:lnTo>
                    <a:pt x="1752" y="11362"/>
                  </a:lnTo>
                  <a:lnTo>
                    <a:pt x="1907" y="11207"/>
                  </a:lnTo>
                  <a:lnTo>
                    <a:pt x="2139" y="10976"/>
                  </a:lnTo>
                  <a:close/>
                  <a:moveTo>
                    <a:pt x="8786" y="0"/>
                  </a:moveTo>
                  <a:lnTo>
                    <a:pt x="8477" y="26"/>
                  </a:lnTo>
                  <a:lnTo>
                    <a:pt x="8167" y="77"/>
                  </a:lnTo>
                  <a:lnTo>
                    <a:pt x="7858" y="129"/>
                  </a:lnTo>
                  <a:lnTo>
                    <a:pt x="7291" y="284"/>
                  </a:lnTo>
                  <a:lnTo>
                    <a:pt x="6725" y="490"/>
                  </a:lnTo>
                  <a:lnTo>
                    <a:pt x="6184" y="747"/>
                  </a:lnTo>
                  <a:lnTo>
                    <a:pt x="5668" y="1056"/>
                  </a:lnTo>
                  <a:lnTo>
                    <a:pt x="5205" y="1417"/>
                  </a:lnTo>
                  <a:lnTo>
                    <a:pt x="4767" y="1804"/>
                  </a:lnTo>
                  <a:lnTo>
                    <a:pt x="4380" y="2242"/>
                  </a:lnTo>
                  <a:lnTo>
                    <a:pt x="4019" y="2705"/>
                  </a:lnTo>
                  <a:lnTo>
                    <a:pt x="3710" y="3221"/>
                  </a:lnTo>
                  <a:lnTo>
                    <a:pt x="3453" y="3762"/>
                  </a:lnTo>
                  <a:lnTo>
                    <a:pt x="3246" y="4328"/>
                  </a:lnTo>
                  <a:lnTo>
                    <a:pt x="3092" y="4895"/>
                  </a:lnTo>
                  <a:lnTo>
                    <a:pt x="3040" y="5204"/>
                  </a:lnTo>
                  <a:lnTo>
                    <a:pt x="2989" y="5514"/>
                  </a:lnTo>
                  <a:lnTo>
                    <a:pt x="2989" y="5823"/>
                  </a:lnTo>
                  <a:lnTo>
                    <a:pt x="2963" y="6132"/>
                  </a:lnTo>
                  <a:lnTo>
                    <a:pt x="2989" y="6570"/>
                  </a:lnTo>
                  <a:lnTo>
                    <a:pt x="3040" y="7008"/>
                  </a:lnTo>
                  <a:lnTo>
                    <a:pt x="3092" y="7420"/>
                  </a:lnTo>
                  <a:lnTo>
                    <a:pt x="3195" y="7807"/>
                  </a:lnTo>
                  <a:lnTo>
                    <a:pt x="3324" y="8219"/>
                  </a:lnTo>
                  <a:lnTo>
                    <a:pt x="3478" y="8605"/>
                  </a:lnTo>
                  <a:lnTo>
                    <a:pt x="3659" y="8966"/>
                  </a:lnTo>
                  <a:lnTo>
                    <a:pt x="3865" y="9327"/>
                  </a:lnTo>
                  <a:lnTo>
                    <a:pt x="3169" y="9997"/>
                  </a:lnTo>
                  <a:lnTo>
                    <a:pt x="3143" y="9997"/>
                  </a:lnTo>
                  <a:lnTo>
                    <a:pt x="3092" y="9919"/>
                  </a:lnTo>
                  <a:lnTo>
                    <a:pt x="2989" y="9893"/>
                  </a:lnTo>
                  <a:lnTo>
                    <a:pt x="2912" y="9868"/>
                  </a:lnTo>
                  <a:lnTo>
                    <a:pt x="2834" y="9842"/>
                  </a:lnTo>
                  <a:lnTo>
                    <a:pt x="2731" y="9868"/>
                  </a:lnTo>
                  <a:lnTo>
                    <a:pt x="2654" y="9893"/>
                  </a:lnTo>
                  <a:lnTo>
                    <a:pt x="2577" y="9919"/>
                  </a:lnTo>
                  <a:lnTo>
                    <a:pt x="2499" y="9997"/>
                  </a:lnTo>
                  <a:lnTo>
                    <a:pt x="979" y="11517"/>
                  </a:lnTo>
                  <a:lnTo>
                    <a:pt x="928" y="11594"/>
                  </a:lnTo>
                  <a:lnTo>
                    <a:pt x="902" y="11671"/>
                  </a:lnTo>
                  <a:lnTo>
                    <a:pt x="928" y="11749"/>
                  </a:lnTo>
                  <a:lnTo>
                    <a:pt x="979" y="11826"/>
                  </a:lnTo>
                  <a:lnTo>
                    <a:pt x="1057" y="11877"/>
                  </a:lnTo>
                  <a:lnTo>
                    <a:pt x="1134" y="11903"/>
                  </a:lnTo>
                  <a:lnTo>
                    <a:pt x="1211" y="11877"/>
                  </a:lnTo>
                  <a:lnTo>
                    <a:pt x="1288" y="11826"/>
                  </a:lnTo>
                  <a:lnTo>
                    <a:pt x="1443" y="11697"/>
                  </a:lnTo>
                  <a:lnTo>
                    <a:pt x="3556" y="13810"/>
                  </a:lnTo>
                  <a:lnTo>
                    <a:pt x="2654" y="14711"/>
                  </a:lnTo>
                  <a:lnTo>
                    <a:pt x="2577" y="14763"/>
                  </a:lnTo>
                  <a:lnTo>
                    <a:pt x="2474" y="14789"/>
                  </a:lnTo>
                  <a:lnTo>
                    <a:pt x="2370" y="14763"/>
                  </a:lnTo>
                  <a:lnTo>
                    <a:pt x="2293" y="14711"/>
                  </a:lnTo>
                  <a:lnTo>
                    <a:pt x="515" y="12959"/>
                  </a:lnTo>
                  <a:lnTo>
                    <a:pt x="464" y="12856"/>
                  </a:lnTo>
                  <a:lnTo>
                    <a:pt x="464" y="12779"/>
                  </a:lnTo>
                  <a:lnTo>
                    <a:pt x="464" y="12676"/>
                  </a:lnTo>
                  <a:lnTo>
                    <a:pt x="515" y="12599"/>
                  </a:lnTo>
                  <a:lnTo>
                    <a:pt x="670" y="12470"/>
                  </a:lnTo>
                  <a:lnTo>
                    <a:pt x="696" y="12393"/>
                  </a:lnTo>
                  <a:lnTo>
                    <a:pt x="722" y="12290"/>
                  </a:lnTo>
                  <a:lnTo>
                    <a:pt x="696" y="12212"/>
                  </a:lnTo>
                  <a:lnTo>
                    <a:pt x="670" y="12135"/>
                  </a:lnTo>
                  <a:lnTo>
                    <a:pt x="593" y="12083"/>
                  </a:lnTo>
                  <a:lnTo>
                    <a:pt x="412" y="12083"/>
                  </a:lnTo>
                  <a:lnTo>
                    <a:pt x="335" y="12135"/>
                  </a:lnTo>
                  <a:lnTo>
                    <a:pt x="206" y="12264"/>
                  </a:lnTo>
                  <a:lnTo>
                    <a:pt x="129" y="12393"/>
                  </a:lnTo>
                  <a:lnTo>
                    <a:pt x="52" y="12496"/>
                  </a:lnTo>
                  <a:lnTo>
                    <a:pt x="26" y="12624"/>
                  </a:lnTo>
                  <a:lnTo>
                    <a:pt x="0" y="12779"/>
                  </a:lnTo>
                  <a:lnTo>
                    <a:pt x="26" y="12908"/>
                  </a:lnTo>
                  <a:lnTo>
                    <a:pt x="52" y="13037"/>
                  </a:lnTo>
                  <a:lnTo>
                    <a:pt x="129" y="13166"/>
                  </a:lnTo>
                  <a:lnTo>
                    <a:pt x="206" y="13269"/>
                  </a:lnTo>
                  <a:lnTo>
                    <a:pt x="1984" y="15021"/>
                  </a:lnTo>
                  <a:lnTo>
                    <a:pt x="2087" y="15124"/>
                  </a:lnTo>
                  <a:lnTo>
                    <a:pt x="2216" y="15175"/>
                  </a:lnTo>
                  <a:lnTo>
                    <a:pt x="2345" y="15227"/>
                  </a:lnTo>
                  <a:lnTo>
                    <a:pt x="2602" y="15227"/>
                  </a:lnTo>
                  <a:lnTo>
                    <a:pt x="2731" y="15175"/>
                  </a:lnTo>
                  <a:lnTo>
                    <a:pt x="2860" y="15124"/>
                  </a:lnTo>
                  <a:lnTo>
                    <a:pt x="2963" y="15021"/>
                  </a:lnTo>
                  <a:lnTo>
                    <a:pt x="5256" y="12728"/>
                  </a:lnTo>
                  <a:lnTo>
                    <a:pt x="5308" y="12676"/>
                  </a:lnTo>
                  <a:lnTo>
                    <a:pt x="5359" y="12599"/>
                  </a:lnTo>
                  <a:lnTo>
                    <a:pt x="5385" y="12496"/>
                  </a:lnTo>
                  <a:lnTo>
                    <a:pt x="5385" y="12418"/>
                  </a:lnTo>
                  <a:lnTo>
                    <a:pt x="5385" y="12315"/>
                  </a:lnTo>
                  <a:lnTo>
                    <a:pt x="5359" y="12238"/>
                  </a:lnTo>
                  <a:lnTo>
                    <a:pt x="5308" y="12161"/>
                  </a:lnTo>
                  <a:lnTo>
                    <a:pt x="5256" y="12083"/>
                  </a:lnTo>
                  <a:lnTo>
                    <a:pt x="5230" y="12058"/>
                  </a:lnTo>
                  <a:lnTo>
                    <a:pt x="5926" y="11388"/>
                  </a:lnTo>
                  <a:lnTo>
                    <a:pt x="6287" y="11568"/>
                  </a:lnTo>
                  <a:lnTo>
                    <a:pt x="6647" y="11749"/>
                  </a:lnTo>
                  <a:lnTo>
                    <a:pt x="7034" y="11903"/>
                  </a:lnTo>
                  <a:lnTo>
                    <a:pt x="7420" y="12032"/>
                  </a:lnTo>
                  <a:lnTo>
                    <a:pt x="7832" y="12135"/>
                  </a:lnTo>
                  <a:lnTo>
                    <a:pt x="8245" y="12212"/>
                  </a:lnTo>
                  <a:lnTo>
                    <a:pt x="8657" y="12264"/>
                  </a:lnTo>
                  <a:lnTo>
                    <a:pt x="9430" y="12264"/>
                  </a:lnTo>
                  <a:lnTo>
                    <a:pt x="9739" y="12238"/>
                  </a:lnTo>
                  <a:lnTo>
                    <a:pt x="10048" y="12212"/>
                  </a:lnTo>
                  <a:lnTo>
                    <a:pt x="10332" y="12135"/>
                  </a:lnTo>
                  <a:lnTo>
                    <a:pt x="10924" y="12006"/>
                  </a:lnTo>
                  <a:lnTo>
                    <a:pt x="11491" y="11800"/>
                  </a:lnTo>
                  <a:lnTo>
                    <a:pt x="12032" y="11542"/>
                  </a:lnTo>
                  <a:lnTo>
                    <a:pt x="12522" y="11233"/>
                  </a:lnTo>
                  <a:lnTo>
                    <a:pt x="13011" y="10873"/>
                  </a:lnTo>
                  <a:lnTo>
                    <a:pt x="13449" y="10460"/>
                  </a:lnTo>
                  <a:lnTo>
                    <a:pt x="13836" y="10048"/>
                  </a:lnTo>
                  <a:lnTo>
                    <a:pt x="14196" y="9559"/>
                  </a:lnTo>
                  <a:lnTo>
                    <a:pt x="14505" y="9069"/>
                  </a:lnTo>
                  <a:lnTo>
                    <a:pt x="14763" y="8528"/>
                  </a:lnTo>
                  <a:lnTo>
                    <a:pt x="14969" y="7961"/>
                  </a:lnTo>
                  <a:lnTo>
                    <a:pt x="15124" y="7369"/>
                  </a:lnTo>
                  <a:lnTo>
                    <a:pt x="15175" y="7059"/>
                  </a:lnTo>
                  <a:lnTo>
                    <a:pt x="15201" y="6776"/>
                  </a:lnTo>
                  <a:lnTo>
                    <a:pt x="15227" y="6441"/>
                  </a:lnTo>
                  <a:lnTo>
                    <a:pt x="15227" y="6132"/>
                  </a:lnTo>
                  <a:lnTo>
                    <a:pt x="15227" y="5823"/>
                  </a:lnTo>
                  <a:lnTo>
                    <a:pt x="15201" y="5514"/>
                  </a:lnTo>
                  <a:lnTo>
                    <a:pt x="15175" y="5204"/>
                  </a:lnTo>
                  <a:lnTo>
                    <a:pt x="15124" y="4895"/>
                  </a:lnTo>
                  <a:lnTo>
                    <a:pt x="14969" y="4303"/>
                  </a:lnTo>
                  <a:lnTo>
                    <a:pt x="14763" y="3762"/>
                  </a:lnTo>
                  <a:lnTo>
                    <a:pt x="14505" y="3221"/>
                  </a:lnTo>
                  <a:lnTo>
                    <a:pt x="14196" y="2705"/>
                  </a:lnTo>
                  <a:lnTo>
                    <a:pt x="13836" y="2242"/>
                  </a:lnTo>
                  <a:lnTo>
                    <a:pt x="13449" y="1804"/>
                  </a:lnTo>
                  <a:lnTo>
                    <a:pt x="13011" y="1417"/>
                  </a:lnTo>
                  <a:lnTo>
                    <a:pt x="12522" y="1056"/>
                  </a:lnTo>
                  <a:lnTo>
                    <a:pt x="12032" y="747"/>
                  </a:lnTo>
                  <a:lnTo>
                    <a:pt x="11491" y="490"/>
                  </a:lnTo>
                  <a:lnTo>
                    <a:pt x="10924" y="284"/>
                  </a:lnTo>
                  <a:lnTo>
                    <a:pt x="10332" y="129"/>
                  </a:lnTo>
                  <a:lnTo>
                    <a:pt x="10048" y="77"/>
                  </a:lnTo>
                  <a:lnTo>
                    <a:pt x="9739" y="26"/>
                  </a:lnTo>
                  <a:lnTo>
                    <a:pt x="9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439075" y="361785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453" y="438"/>
                  </a:moveTo>
                  <a:lnTo>
                    <a:pt x="3453" y="979"/>
                  </a:lnTo>
                  <a:lnTo>
                    <a:pt x="3221" y="1005"/>
                  </a:lnTo>
                  <a:lnTo>
                    <a:pt x="3015" y="1057"/>
                  </a:lnTo>
                  <a:lnTo>
                    <a:pt x="2834" y="1108"/>
                  </a:lnTo>
                  <a:lnTo>
                    <a:pt x="2628" y="1186"/>
                  </a:lnTo>
                  <a:lnTo>
                    <a:pt x="2448" y="1263"/>
                  </a:lnTo>
                  <a:lnTo>
                    <a:pt x="2268" y="1366"/>
                  </a:lnTo>
                  <a:lnTo>
                    <a:pt x="2087" y="1495"/>
                  </a:lnTo>
                  <a:lnTo>
                    <a:pt x="1933" y="1624"/>
                  </a:lnTo>
                  <a:lnTo>
                    <a:pt x="1546" y="1237"/>
                  </a:lnTo>
                  <a:lnTo>
                    <a:pt x="1752" y="1083"/>
                  </a:lnTo>
                  <a:lnTo>
                    <a:pt x="1958" y="928"/>
                  </a:lnTo>
                  <a:lnTo>
                    <a:pt x="2190" y="799"/>
                  </a:lnTo>
                  <a:lnTo>
                    <a:pt x="2422" y="696"/>
                  </a:lnTo>
                  <a:lnTo>
                    <a:pt x="2654" y="593"/>
                  </a:lnTo>
                  <a:lnTo>
                    <a:pt x="2912" y="516"/>
                  </a:lnTo>
                  <a:lnTo>
                    <a:pt x="3169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48" y="490"/>
                  </a:lnTo>
                  <a:lnTo>
                    <a:pt x="4406" y="516"/>
                  </a:lnTo>
                  <a:lnTo>
                    <a:pt x="4664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59" y="928"/>
                  </a:lnTo>
                  <a:lnTo>
                    <a:pt x="5591" y="1083"/>
                  </a:lnTo>
                  <a:lnTo>
                    <a:pt x="5772" y="1237"/>
                  </a:lnTo>
                  <a:lnTo>
                    <a:pt x="5411" y="1624"/>
                  </a:lnTo>
                  <a:lnTo>
                    <a:pt x="5231" y="1495"/>
                  </a:lnTo>
                  <a:lnTo>
                    <a:pt x="5076" y="1366"/>
                  </a:lnTo>
                  <a:lnTo>
                    <a:pt x="4896" y="1263"/>
                  </a:lnTo>
                  <a:lnTo>
                    <a:pt x="4715" y="1186"/>
                  </a:lnTo>
                  <a:lnTo>
                    <a:pt x="4509" y="1108"/>
                  </a:lnTo>
                  <a:lnTo>
                    <a:pt x="4303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66" y="2268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08" y="2809"/>
                  </a:lnTo>
                  <a:lnTo>
                    <a:pt x="1057" y="3015"/>
                  </a:lnTo>
                  <a:lnTo>
                    <a:pt x="1005" y="3221"/>
                  </a:lnTo>
                  <a:lnTo>
                    <a:pt x="979" y="3453"/>
                  </a:lnTo>
                  <a:lnTo>
                    <a:pt x="438" y="3453"/>
                  </a:lnTo>
                  <a:lnTo>
                    <a:pt x="490" y="3169"/>
                  </a:lnTo>
                  <a:lnTo>
                    <a:pt x="541" y="2912"/>
                  </a:lnTo>
                  <a:lnTo>
                    <a:pt x="593" y="2654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61" y="1752"/>
                  </a:lnTo>
                  <a:lnTo>
                    <a:pt x="6416" y="1959"/>
                  </a:lnTo>
                  <a:lnTo>
                    <a:pt x="6519" y="2190"/>
                  </a:lnTo>
                  <a:lnTo>
                    <a:pt x="6648" y="2422"/>
                  </a:lnTo>
                  <a:lnTo>
                    <a:pt x="6725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879" y="3453"/>
                  </a:lnTo>
                  <a:lnTo>
                    <a:pt x="6338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10" y="2809"/>
                  </a:lnTo>
                  <a:lnTo>
                    <a:pt x="6132" y="2628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979" y="3891"/>
                  </a:moveTo>
                  <a:lnTo>
                    <a:pt x="1005" y="4097"/>
                  </a:lnTo>
                  <a:lnTo>
                    <a:pt x="1057" y="4303"/>
                  </a:lnTo>
                  <a:lnTo>
                    <a:pt x="1108" y="4509"/>
                  </a:lnTo>
                  <a:lnTo>
                    <a:pt x="1186" y="4690"/>
                  </a:lnTo>
                  <a:lnTo>
                    <a:pt x="1289" y="4896"/>
                  </a:lnTo>
                  <a:lnTo>
                    <a:pt x="1366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37" y="5772"/>
                  </a:lnTo>
                  <a:lnTo>
                    <a:pt x="1083" y="5591"/>
                  </a:lnTo>
                  <a:lnTo>
                    <a:pt x="928" y="5359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64"/>
                  </a:lnTo>
                  <a:lnTo>
                    <a:pt x="541" y="4406"/>
                  </a:lnTo>
                  <a:lnTo>
                    <a:pt x="490" y="4148"/>
                  </a:lnTo>
                  <a:lnTo>
                    <a:pt x="438" y="3891"/>
                  </a:lnTo>
                  <a:close/>
                  <a:moveTo>
                    <a:pt x="6879" y="3891"/>
                  </a:moveTo>
                  <a:lnTo>
                    <a:pt x="6854" y="4148"/>
                  </a:lnTo>
                  <a:lnTo>
                    <a:pt x="6802" y="4406"/>
                  </a:lnTo>
                  <a:lnTo>
                    <a:pt x="6725" y="4664"/>
                  </a:lnTo>
                  <a:lnTo>
                    <a:pt x="6648" y="4921"/>
                  </a:lnTo>
                  <a:lnTo>
                    <a:pt x="6519" y="5153"/>
                  </a:lnTo>
                  <a:lnTo>
                    <a:pt x="6416" y="5359"/>
                  </a:lnTo>
                  <a:lnTo>
                    <a:pt x="6261" y="5591"/>
                  </a:lnTo>
                  <a:lnTo>
                    <a:pt x="6107" y="5772"/>
                  </a:lnTo>
                  <a:lnTo>
                    <a:pt x="5720" y="5411"/>
                  </a:lnTo>
                  <a:lnTo>
                    <a:pt x="5849" y="5231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32" y="4690"/>
                  </a:lnTo>
                  <a:lnTo>
                    <a:pt x="6210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8" y="3891"/>
                  </a:lnTo>
                  <a:close/>
                  <a:moveTo>
                    <a:pt x="3659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385" y="2242"/>
                  </a:lnTo>
                  <a:lnTo>
                    <a:pt x="5514" y="2422"/>
                  </a:lnTo>
                  <a:lnTo>
                    <a:pt x="5643" y="2603"/>
                  </a:lnTo>
                  <a:lnTo>
                    <a:pt x="5720" y="2783"/>
                  </a:lnTo>
                  <a:lnTo>
                    <a:pt x="5797" y="2989"/>
                  </a:lnTo>
                  <a:lnTo>
                    <a:pt x="5849" y="3221"/>
                  </a:lnTo>
                  <a:lnTo>
                    <a:pt x="5900" y="3427"/>
                  </a:lnTo>
                  <a:lnTo>
                    <a:pt x="5900" y="3659"/>
                  </a:lnTo>
                  <a:lnTo>
                    <a:pt x="5900" y="3891"/>
                  </a:lnTo>
                  <a:lnTo>
                    <a:pt x="5849" y="4123"/>
                  </a:lnTo>
                  <a:lnTo>
                    <a:pt x="5797" y="4329"/>
                  </a:lnTo>
                  <a:lnTo>
                    <a:pt x="5720" y="4535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5" y="5076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21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49"/>
                  </a:lnTo>
                  <a:lnTo>
                    <a:pt x="3891" y="5900"/>
                  </a:lnTo>
                  <a:lnTo>
                    <a:pt x="3427" y="5900"/>
                  </a:lnTo>
                  <a:lnTo>
                    <a:pt x="3221" y="5849"/>
                  </a:lnTo>
                  <a:lnTo>
                    <a:pt x="2989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7" y="5256"/>
                  </a:lnTo>
                  <a:lnTo>
                    <a:pt x="1933" y="5076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20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17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20" y="2989"/>
                  </a:lnTo>
                  <a:lnTo>
                    <a:pt x="1598" y="2783"/>
                  </a:lnTo>
                  <a:lnTo>
                    <a:pt x="1701" y="2603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7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2989" y="1521"/>
                  </a:lnTo>
                  <a:lnTo>
                    <a:pt x="3221" y="1469"/>
                  </a:lnTo>
                  <a:lnTo>
                    <a:pt x="3427" y="1443"/>
                  </a:lnTo>
                  <a:lnTo>
                    <a:pt x="3659" y="1417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8" y="6132"/>
                  </a:lnTo>
                  <a:lnTo>
                    <a:pt x="2834" y="6210"/>
                  </a:lnTo>
                  <a:lnTo>
                    <a:pt x="3015" y="6261"/>
                  </a:lnTo>
                  <a:lnTo>
                    <a:pt x="3221" y="6313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69" y="6854"/>
                  </a:lnTo>
                  <a:lnTo>
                    <a:pt x="2912" y="6802"/>
                  </a:lnTo>
                  <a:lnTo>
                    <a:pt x="2654" y="6725"/>
                  </a:lnTo>
                  <a:lnTo>
                    <a:pt x="2422" y="6648"/>
                  </a:lnTo>
                  <a:lnTo>
                    <a:pt x="2190" y="6519"/>
                  </a:lnTo>
                  <a:lnTo>
                    <a:pt x="1958" y="6390"/>
                  </a:lnTo>
                  <a:lnTo>
                    <a:pt x="1752" y="6261"/>
                  </a:lnTo>
                  <a:lnTo>
                    <a:pt x="1546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72" y="6107"/>
                  </a:lnTo>
                  <a:lnTo>
                    <a:pt x="5591" y="6261"/>
                  </a:lnTo>
                  <a:lnTo>
                    <a:pt x="5359" y="6390"/>
                  </a:lnTo>
                  <a:lnTo>
                    <a:pt x="5153" y="6519"/>
                  </a:lnTo>
                  <a:lnTo>
                    <a:pt x="4921" y="6648"/>
                  </a:lnTo>
                  <a:lnTo>
                    <a:pt x="4664" y="6725"/>
                  </a:lnTo>
                  <a:lnTo>
                    <a:pt x="4406" y="6802"/>
                  </a:lnTo>
                  <a:lnTo>
                    <a:pt x="4148" y="6854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3"/>
                  </a:lnTo>
                  <a:lnTo>
                    <a:pt x="4303" y="6261"/>
                  </a:lnTo>
                  <a:lnTo>
                    <a:pt x="4509" y="6210"/>
                  </a:lnTo>
                  <a:lnTo>
                    <a:pt x="4715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31" y="5849"/>
                  </a:lnTo>
                  <a:lnTo>
                    <a:pt x="5411" y="5720"/>
                  </a:lnTo>
                  <a:close/>
                  <a:moveTo>
                    <a:pt x="3298" y="0"/>
                  </a:moveTo>
                  <a:lnTo>
                    <a:pt x="2938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07" y="438"/>
                  </a:lnTo>
                  <a:lnTo>
                    <a:pt x="1624" y="619"/>
                  </a:lnTo>
                  <a:lnTo>
                    <a:pt x="1340" y="825"/>
                  </a:lnTo>
                  <a:lnTo>
                    <a:pt x="1083" y="1083"/>
                  </a:lnTo>
                  <a:lnTo>
                    <a:pt x="825" y="1340"/>
                  </a:lnTo>
                  <a:lnTo>
                    <a:pt x="619" y="1624"/>
                  </a:lnTo>
                  <a:lnTo>
                    <a:pt x="438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8"/>
                  </a:lnTo>
                  <a:lnTo>
                    <a:pt x="26" y="3298"/>
                  </a:lnTo>
                  <a:lnTo>
                    <a:pt x="0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07" y="6879"/>
                  </a:lnTo>
                  <a:lnTo>
                    <a:pt x="2242" y="7034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8" y="7317"/>
                  </a:lnTo>
                  <a:lnTo>
                    <a:pt x="3659" y="7343"/>
                  </a:lnTo>
                  <a:lnTo>
                    <a:pt x="4045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34"/>
                  </a:lnTo>
                  <a:lnTo>
                    <a:pt x="5411" y="6879"/>
                  </a:lnTo>
                  <a:lnTo>
                    <a:pt x="5720" y="6699"/>
                  </a:lnTo>
                  <a:lnTo>
                    <a:pt x="6003" y="6493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699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63" y="4767"/>
                  </a:lnTo>
                  <a:lnTo>
                    <a:pt x="7266" y="4406"/>
                  </a:lnTo>
                  <a:lnTo>
                    <a:pt x="7317" y="4045"/>
                  </a:lnTo>
                  <a:lnTo>
                    <a:pt x="7343" y="3659"/>
                  </a:lnTo>
                  <a:lnTo>
                    <a:pt x="7317" y="3298"/>
                  </a:lnTo>
                  <a:lnTo>
                    <a:pt x="7266" y="2938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699" y="1624"/>
                  </a:lnTo>
                  <a:lnTo>
                    <a:pt x="6493" y="1340"/>
                  </a:lnTo>
                  <a:lnTo>
                    <a:pt x="6261" y="1083"/>
                  </a:lnTo>
                  <a:lnTo>
                    <a:pt x="6003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510575" y="36668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99" y="1"/>
                  </a:moveTo>
                  <a:lnTo>
                    <a:pt x="722" y="26"/>
                  </a:lnTo>
                  <a:lnTo>
                    <a:pt x="644" y="78"/>
                  </a:lnTo>
                  <a:lnTo>
                    <a:pt x="593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35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6" y="851"/>
                  </a:lnTo>
                  <a:lnTo>
                    <a:pt x="0" y="980"/>
                  </a:lnTo>
                  <a:lnTo>
                    <a:pt x="0" y="1108"/>
                  </a:lnTo>
                  <a:lnTo>
                    <a:pt x="0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778"/>
                  </a:lnTo>
                  <a:lnTo>
                    <a:pt x="490" y="1856"/>
                  </a:lnTo>
                  <a:lnTo>
                    <a:pt x="644" y="1907"/>
                  </a:lnTo>
                  <a:lnTo>
                    <a:pt x="799" y="1933"/>
                  </a:lnTo>
                  <a:lnTo>
                    <a:pt x="954" y="1959"/>
                  </a:lnTo>
                  <a:lnTo>
                    <a:pt x="1057" y="2036"/>
                  </a:lnTo>
                  <a:lnTo>
                    <a:pt x="1134" y="2165"/>
                  </a:lnTo>
                  <a:lnTo>
                    <a:pt x="1185" y="2294"/>
                  </a:lnTo>
                  <a:lnTo>
                    <a:pt x="1134" y="2448"/>
                  </a:lnTo>
                  <a:lnTo>
                    <a:pt x="1057" y="2551"/>
                  </a:lnTo>
                  <a:lnTo>
                    <a:pt x="954" y="2628"/>
                  </a:lnTo>
                  <a:lnTo>
                    <a:pt x="799" y="2654"/>
                  </a:lnTo>
                  <a:lnTo>
                    <a:pt x="670" y="2628"/>
                  </a:lnTo>
                  <a:lnTo>
                    <a:pt x="541" y="2551"/>
                  </a:lnTo>
                  <a:lnTo>
                    <a:pt x="464" y="2448"/>
                  </a:lnTo>
                  <a:lnTo>
                    <a:pt x="438" y="2294"/>
                  </a:lnTo>
                  <a:lnTo>
                    <a:pt x="412" y="2216"/>
                  </a:lnTo>
                  <a:lnTo>
                    <a:pt x="361" y="2139"/>
                  </a:lnTo>
                  <a:lnTo>
                    <a:pt x="309" y="2087"/>
                  </a:lnTo>
                  <a:lnTo>
                    <a:pt x="129" y="2087"/>
                  </a:lnTo>
                  <a:lnTo>
                    <a:pt x="52" y="2139"/>
                  </a:lnTo>
                  <a:lnTo>
                    <a:pt x="0" y="2216"/>
                  </a:lnTo>
                  <a:lnTo>
                    <a:pt x="0" y="2294"/>
                  </a:lnTo>
                  <a:lnTo>
                    <a:pt x="0" y="2422"/>
                  </a:lnTo>
                  <a:lnTo>
                    <a:pt x="26" y="2551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58" y="2886"/>
                  </a:lnTo>
                  <a:lnTo>
                    <a:pt x="335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593" y="3273"/>
                  </a:lnTo>
                  <a:lnTo>
                    <a:pt x="644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54" y="3350"/>
                  </a:lnTo>
                  <a:lnTo>
                    <a:pt x="1005" y="3273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43" y="2783"/>
                  </a:lnTo>
                  <a:lnTo>
                    <a:pt x="1520" y="2680"/>
                  </a:lnTo>
                  <a:lnTo>
                    <a:pt x="1572" y="2551"/>
                  </a:lnTo>
                  <a:lnTo>
                    <a:pt x="1598" y="2422"/>
                  </a:lnTo>
                  <a:lnTo>
                    <a:pt x="1623" y="2294"/>
                  </a:lnTo>
                  <a:lnTo>
                    <a:pt x="1598" y="2139"/>
                  </a:lnTo>
                  <a:lnTo>
                    <a:pt x="1546" y="1984"/>
                  </a:lnTo>
                  <a:lnTo>
                    <a:pt x="1495" y="1856"/>
                  </a:lnTo>
                  <a:lnTo>
                    <a:pt x="1391" y="1727"/>
                  </a:lnTo>
                  <a:lnTo>
                    <a:pt x="1263" y="1624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799" y="1495"/>
                  </a:lnTo>
                  <a:lnTo>
                    <a:pt x="670" y="1443"/>
                  </a:lnTo>
                  <a:lnTo>
                    <a:pt x="541" y="1366"/>
                  </a:lnTo>
                  <a:lnTo>
                    <a:pt x="464" y="1263"/>
                  </a:lnTo>
                  <a:lnTo>
                    <a:pt x="438" y="1108"/>
                  </a:lnTo>
                  <a:lnTo>
                    <a:pt x="464" y="980"/>
                  </a:lnTo>
                  <a:lnTo>
                    <a:pt x="541" y="851"/>
                  </a:lnTo>
                  <a:lnTo>
                    <a:pt x="670" y="773"/>
                  </a:lnTo>
                  <a:lnTo>
                    <a:pt x="799" y="748"/>
                  </a:lnTo>
                  <a:lnTo>
                    <a:pt x="954" y="773"/>
                  </a:lnTo>
                  <a:lnTo>
                    <a:pt x="1057" y="851"/>
                  </a:lnTo>
                  <a:lnTo>
                    <a:pt x="1134" y="980"/>
                  </a:lnTo>
                  <a:lnTo>
                    <a:pt x="1185" y="1108"/>
                  </a:lnTo>
                  <a:lnTo>
                    <a:pt x="1185" y="1211"/>
                  </a:lnTo>
                  <a:lnTo>
                    <a:pt x="1237" y="1263"/>
                  </a:lnTo>
                  <a:lnTo>
                    <a:pt x="1314" y="1314"/>
                  </a:lnTo>
                  <a:lnTo>
                    <a:pt x="1391" y="1340"/>
                  </a:lnTo>
                  <a:lnTo>
                    <a:pt x="1495" y="1314"/>
                  </a:lnTo>
                  <a:lnTo>
                    <a:pt x="1546" y="1263"/>
                  </a:lnTo>
                  <a:lnTo>
                    <a:pt x="1598" y="1211"/>
                  </a:lnTo>
                  <a:lnTo>
                    <a:pt x="1623" y="1108"/>
                  </a:lnTo>
                  <a:lnTo>
                    <a:pt x="1598" y="980"/>
                  </a:lnTo>
                  <a:lnTo>
                    <a:pt x="1572" y="851"/>
                  </a:lnTo>
                  <a:lnTo>
                    <a:pt x="1520" y="722"/>
                  </a:lnTo>
                  <a:lnTo>
                    <a:pt x="1443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05" y="129"/>
                  </a:lnTo>
                  <a:lnTo>
                    <a:pt x="954" y="78"/>
                  </a:lnTo>
                  <a:lnTo>
                    <a:pt x="902" y="26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0" name="Google Shape;1630;p13"/>
          <p:cNvGrpSpPr/>
          <p:nvPr/>
        </p:nvGrpSpPr>
        <p:grpSpPr>
          <a:xfrm>
            <a:off x="4418688" y="2325013"/>
            <a:ext cx="306625" cy="380675"/>
            <a:chOff x="1055475" y="3556025"/>
            <a:chExt cx="306625" cy="380675"/>
          </a:xfrm>
        </p:grpSpPr>
        <p:sp>
          <p:nvSpPr>
            <p:cNvPr id="1631" name="Google Shape;1631;p13"/>
            <p:cNvSpPr/>
            <p:nvPr/>
          </p:nvSpPr>
          <p:spPr>
            <a:xfrm>
              <a:off x="1079950" y="3876125"/>
              <a:ext cx="60575" cy="36100"/>
            </a:xfrm>
            <a:custGeom>
              <a:rect b="b" l="l" r="r" t="t"/>
              <a:pathLst>
                <a:path extrusionOk="0" h="1444" w="2423">
                  <a:moveTo>
                    <a:pt x="1985" y="465"/>
                  </a:moveTo>
                  <a:lnTo>
                    <a:pt x="1985" y="980"/>
                  </a:lnTo>
                  <a:lnTo>
                    <a:pt x="1959" y="1006"/>
                  </a:lnTo>
                  <a:lnTo>
                    <a:pt x="464" y="1006"/>
                  </a:lnTo>
                  <a:lnTo>
                    <a:pt x="464" y="980"/>
                  </a:lnTo>
                  <a:lnTo>
                    <a:pt x="464" y="465"/>
                  </a:lnTo>
                  <a:close/>
                  <a:moveTo>
                    <a:pt x="464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55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6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30" y="1315"/>
                  </a:lnTo>
                  <a:lnTo>
                    <a:pt x="207" y="1366"/>
                  </a:lnTo>
                  <a:lnTo>
                    <a:pt x="284" y="1418"/>
                  </a:lnTo>
                  <a:lnTo>
                    <a:pt x="387" y="1444"/>
                  </a:lnTo>
                  <a:lnTo>
                    <a:pt x="2062" y="1444"/>
                  </a:lnTo>
                  <a:lnTo>
                    <a:pt x="2139" y="1418"/>
                  </a:lnTo>
                  <a:lnTo>
                    <a:pt x="2216" y="1366"/>
                  </a:lnTo>
                  <a:lnTo>
                    <a:pt x="2294" y="1315"/>
                  </a:lnTo>
                  <a:lnTo>
                    <a:pt x="2345" y="1238"/>
                  </a:lnTo>
                  <a:lnTo>
                    <a:pt x="2397" y="1160"/>
                  </a:lnTo>
                  <a:lnTo>
                    <a:pt x="2423" y="1083"/>
                  </a:lnTo>
                  <a:lnTo>
                    <a:pt x="2423" y="980"/>
                  </a:lnTo>
                  <a:lnTo>
                    <a:pt x="2423" y="465"/>
                  </a:lnTo>
                  <a:lnTo>
                    <a:pt x="2423" y="387"/>
                  </a:lnTo>
                  <a:lnTo>
                    <a:pt x="2397" y="284"/>
                  </a:lnTo>
                  <a:lnTo>
                    <a:pt x="2345" y="207"/>
                  </a:lnTo>
                  <a:lnTo>
                    <a:pt x="2294" y="155"/>
                  </a:lnTo>
                  <a:lnTo>
                    <a:pt x="2216" y="78"/>
                  </a:lnTo>
                  <a:lnTo>
                    <a:pt x="2139" y="52"/>
                  </a:lnTo>
                  <a:lnTo>
                    <a:pt x="2062" y="27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1252575" y="3820750"/>
              <a:ext cx="36100" cy="36075"/>
            </a:xfrm>
            <a:custGeom>
              <a:rect b="b" l="l" r="r" t="t"/>
              <a:pathLst>
                <a:path extrusionOk="0" h="1443" w="1444">
                  <a:moveTo>
                    <a:pt x="722" y="464"/>
                  </a:moveTo>
                  <a:lnTo>
                    <a:pt x="825" y="490"/>
                  </a:lnTo>
                  <a:lnTo>
                    <a:pt x="902" y="541"/>
                  </a:lnTo>
                  <a:lnTo>
                    <a:pt x="954" y="618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2" y="928"/>
                  </a:lnTo>
                  <a:lnTo>
                    <a:pt x="825" y="979"/>
                  </a:lnTo>
                  <a:lnTo>
                    <a:pt x="722" y="1005"/>
                  </a:lnTo>
                  <a:lnTo>
                    <a:pt x="619" y="979"/>
                  </a:lnTo>
                  <a:lnTo>
                    <a:pt x="516" y="928"/>
                  </a:lnTo>
                  <a:lnTo>
                    <a:pt x="464" y="825"/>
                  </a:lnTo>
                  <a:lnTo>
                    <a:pt x="439" y="722"/>
                  </a:lnTo>
                  <a:lnTo>
                    <a:pt x="464" y="618"/>
                  </a:lnTo>
                  <a:lnTo>
                    <a:pt x="516" y="541"/>
                  </a:lnTo>
                  <a:lnTo>
                    <a:pt x="619" y="490"/>
                  </a:lnTo>
                  <a:lnTo>
                    <a:pt x="722" y="464"/>
                  </a:lnTo>
                  <a:close/>
                  <a:moveTo>
                    <a:pt x="722" y="0"/>
                  </a:moveTo>
                  <a:lnTo>
                    <a:pt x="567" y="26"/>
                  </a:lnTo>
                  <a:lnTo>
                    <a:pt x="439" y="77"/>
                  </a:lnTo>
                  <a:lnTo>
                    <a:pt x="310" y="129"/>
                  </a:lnTo>
                  <a:lnTo>
                    <a:pt x="207" y="232"/>
                  </a:lnTo>
                  <a:lnTo>
                    <a:pt x="129" y="335"/>
                  </a:lnTo>
                  <a:lnTo>
                    <a:pt x="52" y="438"/>
                  </a:lnTo>
                  <a:lnTo>
                    <a:pt x="26" y="593"/>
                  </a:lnTo>
                  <a:lnTo>
                    <a:pt x="1" y="722"/>
                  </a:lnTo>
                  <a:lnTo>
                    <a:pt x="26" y="876"/>
                  </a:lnTo>
                  <a:lnTo>
                    <a:pt x="52" y="1005"/>
                  </a:lnTo>
                  <a:lnTo>
                    <a:pt x="129" y="1134"/>
                  </a:lnTo>
                  <a:lnTo>
                    <a:pt x="207" y="1237"/>
                  </a:lnTo>
                  <a:lnTo>
                    <a:pt x="310" y="1314"/>
                  </a:lnTo>
                  <a:lnTo>
                    <a:pt x="439" y="1391"/>
                  </a:lnTo>
                  <a:lnTo>
                    <a:pt x="567" y="1417"/>
                  </a:lnTo>
                  <a:lnTo>
                    <a:pt x="722" y="1443"/>
                  </a:lnTo>
                  <a:lnTo>
                    <a:pt x="851" y="1417"/>
                  </a:lnTo>
                  <a:lnTo>
                    <a:pt x="1005" y="1391"/>
                  </a:lnTo>
                  <a:lnTo>
                    <a:pt x="1108" y="1314"/>
                  </a:lnTo>
                  <a:lnTo>
                    <a:pt x="1211" y="1237"/>
                  </a:lnTo>
                  <a:lnTo>
                    <a:pt x="1314" y="1134"/>
                  </a:lnTo>
                  <a:lnTo>
                    <a:pt x="1366" y="1005"/>
                  </a:lnTo>
                  <a:lnTo>
                    <a:pt x="1418" y="876"/>
                  </a:lnTo>
                  <a:lnTo>
                    <a:pt x="1443" y="722"/>
                  </a:lnTo>
                  <a:lnTo>
                    <a:pt x="1418" y="593"/>
                  </a:lnTo>
                  <a:lnTo>
                    <a:pt x="1366" y="438"/>
                  </a:lnTo>
                  <a:lnTo>
                    <a:pt x="1314" y="335"/>
                  </a:lnTo>
                  <a:lnTo>
                    <a:pt x="1211" y="232"/>
                  </a:lnTo>
                  <a:lnTo>
                    <a:pt x="1108" y="129"/>
                  </a:lnTo>
                  <a:lnTo>
                    <a:pt x="1005" y="77"/>
                  </a:lnTo>
                  <a:lnTo>
                    <a:pt x="851" y="26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1055475" y="3556025"/>
              <a:ext cx="306625" cy="380675"/>
            </a:xfrm>
            <a:custGeom>
              <a:rect b="b" l="l" r="r" t="t"/>
              <a:pathLst>
                <a:path extrusionOk="0" h="15227" w="12265">
                  <a:moveTo>
                    <a:pt x="1237" y="5874"/>
                  </a:moveTo>
                  <a:lnTo>
                    <a:pt x="1237" y="7394"/>
                  </a:lnTo>
                  <a:lnTo>
                    <a:pt x="1083" y="7369"/>
                  </a:lnTo>
                  <a:lnTo>
                    <a:pt x="928" y="7343"/>
                  </a:lnTo>
                  <a:lnTo>
                    <a:pt x="799" y="7266"/>
                  </a:lnTo>
                  <a:lnTo>
                    <a:pt x="696" y="7188"/>
                  </a:lnTo>
                  <a:lnTo>
                    <a:pt x="593" y="7059"/>
                  </a:lnTo>
                  <a:lnTo>
                    <a:pt x="516" y="6931"/>
                  </a:lnTo>
                  <a:lnTo>
                    <a:pt x="464" y="6802"/>
                  </a:lnTo>
                  <a:lnTo>
                    <a:pt x="439" y="6647"/>
                  </a:lnTo>
                  <a:lnTo>
                    <a:pt x="464" y="6493"/>
                  </a:lnTo>
                  <a:lnTo>
                    <a:pt x="490" y="6364"/>
                  </a:lnTo>
                  <a:lnTo>
                    <a:pt x="567" y="6209"/>
                  </a:lnTo>
                  <a:lnTo>
                    <a:pt x="671" y="6106"/>
                  </a:lnTo>
                  <a:lnTo>
                    <a:pt x="774" y="6003"/>
                  </a:lnTo>
                  <a:lnTo>
                    <a:pt x="902" y="5926"/>
                  </a:lnTo>
                  <a:lnTo>
                    <a:pt x="1057" y="5874"/>
                  </a:lnTo>
                  <a:close/>
                  <a:moveTo>
                    <a:pt x="5566" y="5874"/>
                  </a:moveTo>
                  <a:lnTo>
                    <a:pt x="5720" y="5900"/>
                  </a:lnTo>
                  <a:lnTo>
                    <a:pt x="6029" y="5977"/>
                  </a:lnTo>
                  <a:lnTo>
                    <a:pt x="6313" y="6132"/>
                  </a:lnTo>
                  <a:lnTo>
                    <a:pt x="6545" y="6312"/>
                  </a:lnTo>
                  <a:lnTo>
                    <a:pt x="6777" y="6544"/>
                  </a:lnTo>
                  <a:lnTo>
                    <a:pt x="6931" y="6802"/>
                  </a:lnTo>
                  <a:lnTo>
                    <a:pt x="7060" y="7085"/>
                  </a:lnTo>
                  <a:lnTo>
                    <a:pt x="7137" y="7394"/>
                  </a:lnTo>
                  <a:lnTo>
                    <a:pt x="3659" y="7394"/>
                  </a:lnTo>
                  <a:lnTo>
                    <a:pt x="3736" y="7085"/>
                  </a:lnTo>
                  <a:lnTo>
                    <a:pt x="3865" y="6802"/>
                  </a:lnTo>
                  <a:lnTo>
                    <a:pt x="4020" y="6544"/>
                  </a:lnTo>
                  <a:lnTo>
                    <a:pt x="4226" y="6312"/>
                  </a:lnTo>
                  <a:lnTo>
                    <a:pt x="4484" y="6132"/>
                  </a:lnTo>
                  <a:lnTo>
                    <a:pt x="4767" y="5977"/>
                  </a:lnTo>
                  <a:lnTo>
                    <a:pt x="5076" y="5900"/>
                  </a:lnTo>
                  <a:lnTo>
                    <a:pt x="5231" y="5874"/>
                  </a:lnTo>
                  <a:close/>
                  <a:moveTo>
                    <a:pt x="6648" y="1443"/>
                  </a:moveTo>
                  <a:lnTo>
                    <a:pt x="6699" y="1726"/>
                  </a:lnTo>
                  <a:lnTo>
                    <a:pt x="6802" y="1984"/>
                  </a:lnTo>
                  <a:lnTo>
                    <a:pt x="6957" y="2216"/>
                  </a:lnTo>
                  <a:lnTo>
                    <a:pt x="7137" y="2422"/>
                  </a:lnTo>
                  <a:lnTo>
                    <a:pt x="7343" y="2602"/>
                  </a:lnTo>
                  <a:lnTo>
                    <a:pt x="7575" y="2757"/>
                  </a:lnTo>
                  <a:lnTo>
                    <a:pt x="7833" y="2860"/>
                  </a:lnTo>
                  <a:lnTo>
                    <a:pt x="8116" y="2937"/>
                  </a:lnTo>
                  <a:lnTo>
                    <a:pt x="8142" y="2937"/>
                  </a:lnTo>
                  <a:lnTo>
                    <a:pt x="8142" y="7394"/>
                  </a:lnTo>
                  <a:lnTo>
                    <a:pt x="7575" y="7394"/>
                  </a:lnTo>
                  <a:lnTo>
                    <a:pt x="7550" y="7188"/>
                  </a:lnTo>
                  <a:lnTo>
                    <a:pt x="7498" y="6982"/>
                  </a:lnTo>
                  <a:lnTo>
                    <a:pt x="7447" y="6802"/>
                  </a:lnTo>
                  <a:lnTo>
                    <a:pt x="7343" y="6621"/>
                  </a:lnTo>
                  <a:lnTo>
                    <a:pt x="7240" y="6441"/>
                  </a:lnTo>
                  <a:lnTo>
                    <a:pt x="7137" y="6287"/>
                  </a:lnTo>
                  <a:lnTo>
                    <a:pt x="7009" y="6132"/>
                  </a:lnTo>
                  <a:lnTo>
                    <a:pt x="6880" y="6003"/>
                  </a:lnTo>
                  <a:lnTo>
                    <a:pt x="6725" y="5874"/>
                  </a:lnTo>
                  <a:lnTo>
                    <a:pt x="6545" y="5745"/>
                  </a:lnTo>
                  <a:lnTo>
                    <a:pt x="6390" y="5668"/>
                  </a:lnTo>
                  <a:lnTo>
                    <a:pt x="6210" y="5565"/>
                  </a:lnTo>
                  <a:lnTo>
                    <a:pt x="6004" y="5514"/>
                  </a:lnTo>
                  <a:lnTo>
                    <a:pt x="5823" y="5462"/>
                  </a:lnTo>
                  <a:lnTo>
                    <a:pt x="5617" y="5436"/>
                  </a:lnTo>
                  <a:lnTo>
                    <a:pt x="5179" y="5436"/>
                  </a:lnTo>
                  <a:lnTo>
                    <a:pt x="4973" y="5462"/>
                  </a:lnTo>
                  <a:lnTo>
                    <a:pt x="4793" y="5514"/>
                  </a:lnTo>
                  <a:lnTo>
                    <a:pt x="4587" y="5565"/>
                  </a:lnTo>
                  <a:lnTo>
                    <a:pt x="4406" y="5668"/>
                  </a:lnTo>
                  <a:lnTo>
                    <a:pt x="4226" y="5745"/>
                  </a:lnTo>
                  <a:lnTo>
                    <a:pt x="4071" y="5874"/>
                  </a:lnTo>
                  <a:lnTo>
                    <a:pt x="3917" y="6003"/>
                  </a:lnTo>
                  <a:lnTo>
                    <a:pt x="3788" y="6132"/>
                  </a:lnTo>
                  <a:lnTo>
                    <a:pt x="3659" y="6287"/>
                  </a:lnTo>
                  <a:lnTo>
                    <a:pt x="3530" y="6441"/>
                  </a:lnTo>
                  <a:lnTo>
                    <a:pt x="3453" y="6621"/>
                  </a:lnTo>
                  <a:lnTo>
                    <a:pt x="3350" y="6802"/>
                  </a:lnTo>
                  <a:lnTo>
                    <a:pt x="3298" y="6982"/>
                  </a:lnTo>
                  <a:lnTo>
                    <a:pt x="3247" y="7188"/>
                  </a:lnTo>
                  <a:lnTo>
                    <a:pt x="3221" y="7394"/>
                  </a:lnTo>
                  <a:lnTo>
                    <a:pt x="2654" y="7394"/>
                  </a:lnTo>
                  <a:lnTo>
                    <a:pt x="2654" y="2937"/>
                  </a:lnTo>
                  <a:lnTo>
                    <a:pt x="2680" y="2937"/>
                  </a:lnTo>
                  <a:lnTo>
                    <a:pt x="2964" y="2860"/>
                  </a:lnTo>
                  <a:lnTo>
                    <a:pt x="3221" y="2757"/>
                  </a:lnTo>
                  <a:lnTo>
                    <a:pt x="3453" y="2602"/>
                  </a:lnTo>
                  <a:lnTo>
                    <a:pt x="3659" y="2422"/>
                  </a:lnTo>
                  <a:lnTo>
                    <a:pt x="3840" y="2216"/>
                  </a:lnTo>
                  <a:lnTo>
                    <a:pt x="3994" y="1984"/>
                  </a:lnTo>
                  <a:lnTo>
                    <a:pt x="4097" y="1726"/>
                  </a:lnTo>
                  <a:lnTo>
                    <a:pt x="4149" y="1443"/>
                  </a:lnTo>
                  <a:close/>
                  <a:moveTo>
                    <a:pt x="10074" y="5874"/>
                  </a:moveTo>
                  <a:lnTo>
                    <a:pt x="10178" y="5900"/>
                  </a:lnTo>
                  <a:lnTo>
                    <a:pt x="10281" y="5952"/>
                  </a:lnTo>
                  <a:lnTo>
                    <a:pt x="10332" y="6029"/>
                  </a:lnTo>
                  <a:lnTo>
                    <a:pt x="10358" y="6132"/>
                  </a:lnTo>
                  <a:lnTo>
                    <a:pt x="10358" y="7446"/>
                  </a:lnTo>
                  <a:lnTo>
                    <a:pt x="10229" y="7420"/>
                  </a:lnTo>
                  <a:lnTo>
                    <a:pt x="10074" y="7394"/>
                  </a:lnTo>
                  <a:lnTo>
                    <a:pt x="9559" y="7394"/>
                  </a:lnTo>
                  <a:lnTo>
                    <a:pt x="9559" y="5874"/>
                  </a:lnTo>
                  <a:close/>
                  <a:moveTo>
                    <a:pt x="9868" y="10048"/>
                  </a:moveTo>
                  <a:lnTo>
                    <a:pt x="9868" y="12573"/>
                  </a:lnTo>
                  <a:lnTo>
                    <a:pt x="8116" y="12573"/>
                  </a:lnTo>
                  <a:lnTo>
                    <a:pt x="7962" y="12547"/>
                  </a:lnTo>
                  <a:lnTo>
                    <a:pt x="7807" y="12521"/>
                  </a:lnTo>
                  <a:lnTo>
                    <a:pt x="7678" y="12444"/>
                  </a:lnTo>
                  <a:lnTo>
                    <a:pt x="7575" y="12341"/>
                  </a:lnTo>
                  <a:lnTo>
                    <a:pt x="7472" y="12238"/>
                  </a:lnTo>
                  <a:lnTo>
                    <a:pt x="7395" y="12109"/>
                  </a:lnTo>
                  <a:lnTo>
                    <a:pt x="7369" y="11955"/>
                  </a:lnTo>
                  <a:lnTo>
                    <a:pt x="7343" y="11800"/>
                  </a:lnTo>
                  <a:lnTo>
                    <a:pt x="7343" y="10821"/>
                  </a:lnTo>
                  <a:lnTo>
                    <a:pt x="7369" y="10666"/>
                  </a:lnTo>
                  <a:lnTo>
                    <a:pt x="7395" y="10538"/>
                  </a:lnTo>
                  <a:lnTo>
                    <a:pt x="7472" y="10383"/>
                  </a:lnTo>
                  <a:lnTo>
                    <a:pt x="7575" y="10280"/>
                  </a:lnTo>
                  <a:lnTo>
                    <a:pt x="7678" y="10177"/>
                  </a:lnTo>
                  <a:lnTo>
                    <a:pt x="7807" y="10125"/>
                  </a:lnTo>
                  <a:lnTo>
                    <a:pt x="7962" y="10074"/>
                  </a:lnTo>
                  <a:lnTo>
                    <a:pt x="8116" y="10048"/>
                  </a:lnTo>
                  <a:close/>
                  <a:moveTo>
                    <a:pt x="11053" y="9069"/>
                  </a:moveTo>
                  <a:lnTo>
                    <a:pt x="11208" y="9095"/>
                  </a:lnTo>
                  <a:lnTo>
                    <a:pt x="11363" y="9146"/>
                  </a:lnTo>
                  <a:lnTo>
                    <a:pt x="11491" y="9198"/>
                  </a:lnTo>
                  <a:lnTo>
                    <a:pt x="11595" y="9301"/>
                  </a:lnTo>
                  <a:lnTo>
                    <a:pt x="11698" y="9404"/>
                  </a:lnTo>
                  <a:lnTo>
                    <a:pt x="11775" y="9533"/>
                  </a:lnTo>
                  <a:lnTo>
                    <a:pt x="11801" y="9687"/>
                  </a:lnTo>
                  <a:lnTo>
                    <a:pt x="11826" y="9842"/>
                  </a:lnTo>
                  <a:lnTo>
                    <a:pt x="11826" y="11800"/>
                  </a:lnTo>
                  <a:lnTo>
                    <a:pt x="11801" y="11955"/>
                  </a:lnTo>
                  <a:lnTo>
                    <a:pt x="11775" y="12109"/>
                  </a:lnTo>
                  <a:lnTo>
                    <a:pt x="11698" y="12238"/>
                  </a:lnTo>
                  <a:lnTo>
                    <a:pt x="11595" y="12341"/>
                  </a:lnTo>
                  <a:lnTo>
                    <a:pt x="11491" y="12444"/>
                  </a:lnTo>
                  <a:lnTo>
                    <a:pt x="11363" y="12521"/>
                  </a:lnTo>
                  <a:lnTo>
                    <a:pt x="11208" y="12547"/>
                  </a:lnTo>
                  <a:lnTo>
                    <a:pt x="11053" y="12573"/>
                  </a:lnTo>
                  <a:lnTo>
                    <a:pt x="10306" y="12573"/>
                  </a:lnTo>
                  <a:lnTo>
                    <a:pt x="10306" y="10048"/>
                  </a:lnTo>
                  <a:lnTo>
                    <a:pt x="10899" y="10048"/>
                  </a:lnTo>
                  <a:lnTo>
                    <a:pt x="10976" y="9997"/>
                  </a:lnTo>
                  <a:lnTo>
                    <a:pt x="11028" y="9919"/>
                  </a:lnTo>
                  <a:lnTo>
                    <a:pt x="11053" y="9842"/>
                  </a:lnTo>
                  <a:lnTo>
                    <a:pt x="11028" y="9739"/>
                  </a:lnTo>
                  <a:lnTo>
                    <a:pt x="10976" y="9687"/>
                  </a:lnTo>
                  <a:lnTo>
                    <a:pt x="10899" y="9636"/>
                  </a:lnTo>
                  <a:lnTo>
                    <a:pt x="10822" y="9610"/>
                  </a:lnTo>
                  <a:lnTo>
                    <a:pt x="10796" y="9610"/>
                  </a:lnTo>
                  <a:lnTo>
                    <a:pt x="10796" y="9069"/>
                  </a:lnTo>
                  <a:close/>
                  <a:moveTo>
                    <a:pt x="1959" y="0"/>
                  </a:moveTo>
                  <a:lnTo>
                    <a:pt x="1804" y="26"/>
                  </a:lnTo>
                  <a:lnTo>
                    <a:pt x="1675" y="52"/>
                  </a:lnTo>
                  <a:lnTo>
                    <a:pt x="1547" y="129"/>
                  </a:lnTo>
                  <a:lnTo>
                    <a:pt x="1443" y="206"/>
                  </a:lnTo>
                  <a:lnTo>
                    <a:pt x="1366" y="309"/>
                  </a:lnTo>
                  <a:lnTo>
                    <a:pt x="1289" y="438"/>
                  </a:lnTo>
                  <a:lnTo>
                    <a:pt x="1237" y="567"/>
                  </a:lnTo>
                  <a:lnTo>
                    <a:pt x="1237" y="721"/>
                  </a:lnTo>
                  <a:lnTo>
                    <a:pt x="1237" y="1237"/>
                  </a:lnTo>
                  <a:lnTo>
                    <a:pt x="1237" y="1314"/>
                  </a:lnTo>
                  <a:lnTo>
                    <a:pt x="1289" y="1391"/>
                  </a:lnTo>
                  <a:lnTo>
                    <a:pt x="1366" y="1443"/>
                  </a:lnTo>
                  <a:lnTo>
                    <a:pt x="1443" y="1469"/>
                  </a:lnTo>
                  <a:lnTo>
                    <a:pt x="1547" y="1443"/>
                  </a:lnTo>
                  <a:lnTo>
                    <a:pt x="1624" y="1391"/>
                  </a:lnTo>
                  <a:lnTo>
                    <a:pt x="1650" y="1314"/>
                  </a:lnTo>
                  <a:lnTo>
                    <a:pt x="1675" y="1237"/>
                  </a:lnTo>
                  <a:lnTo>
                    <a:pt x="1675" y="721"/>
                  </a:lnTo>
                  <a:lnTo>
                    <a:pt x="1701" y="618"/>
                  </a:lnTo>
                  <a:lnTo>
                    <a:pt x="1753" y="541"/>
                  </a:lnTo>
                  <a:lnTo>
                    <a:pt x="1856" y="464"/>
                  </a:lnTo>
                  <a:lnTo>
                    <a:pt x="1959" y="438"/>
                  </a:lnTo>
                  <a:lnTo>
                    <a:pt x="8838" y="438"/>
                  </a:lnTo>
                  <a:lnTo>
                    <a:pt x="8941" y="464"/>
                  </a:lnTo>
                  <a:lnTo>
                    <a:pt x="9044" y="541"/>
                  </a:lnTo>
                  <a:lnTo>
                    <a:pt x="9095" y="618"/>
                  </a:lnTo>
                  <a:lnTo>
                    <a:pt x="9121" y="721"/>
                  </a:lnTo>
                  <a:lnTo>
                    <a:pt x="9121" y="7394"/>
                  </a:lnTo>
                  <a:lnTo>
                    <a:pt x="8580" y="7394"/>
                  </a:lnTo>
                  <a:lnTo>
                    <a:pt x="8580" y="2937"/>
                  </a:lnTo>
                  <a:lnTo>
                    <a:pt x="8580" y="2860"/>
                  </a:lnTo>
                  <a:lnTo>
                    <a:pt x="8554" y="2783"/>
                  </a:lnTo>
                  <a:lnTo>
                    <a:pt x="8451" y="2654"/>
                  </a:lnTo>
                  <a:lnTo>
                    <a:pt x="8348" y="2551"/>
                  </a:lnTo>
                  <a:lnTo>
                    <a:pt x="8271" y="2499"/>
                  </a:lnTo>
                  <a:lnTo>
                    <a:pt x="8168" y="2473"/>
                  </a:lnTo>
                  <a:lnTo>
                    <a:pt x="7988" y="2448"/>
                  </a:lnTo>
                  <a:lnTo>
                    <a:pt x="7781" y="2370"/>
                  </a:lnTo>
                  <a:lnTo>
                    <a:pt x="7601" y="2242"/>
                  </a:lnTo>
                  <a:lnTo>
                    <a:pt x="7447" y="2113"/>
                  </a:lnTo>
                  <a:lnTo>
                    <a:pt x="7318" y="1958"/>
                  </a:lnTo>
                  <a:lnTo>
                    <a:pt x="7215" y="1778"/>
                  </a:lnTo>
                  <a:lnTo>
                    <a:pt x="7137" y="1597"/>
                  </a:lnTo>
                  <a:lnTo>
                    <a:pt x="7086" y="1391"/>
                  </a:lnTo>
                  <a:lnTo>
                    <a:pt x="7060" y="1314"/>
                  </a:lnTo>
                  <a:lnTo>
                    <a:pt x="7034" y="1237"/>
                  </a:lnTo>
                  <a:lnTo>
                    <a:pt x="6931" y="1108"/>
                  </a:lnTo>
                  <a:lnTo>
                    <a:pt x="6777" y="1031"/>
                  </a:lnTo>
                  <a:lnTo>
                    <a:pt x="6699" y="1005"/>
                  </a:lnTo>
                  <a:lnTo>
                    <a:pt x="6622" y="979"/>
                  </a:lnTo>
                  <a:lnTo>
                    <a:pt x="4174" y="979"/>
                  </a:lnTo>
                  <a:lnTo>
                    <a:pt x="4097" y="1005"/>
                  </a:lnTo>
                  <a:lnTo>
                    <a:pt x="4020" y="1031"/>
                  </a:lnTo>
                  <a:lnTo>
                    <a:pt x="3865" y="1108"/>
                  </a:lnTo>
                  <a:lnTo>
                    <a:pt x="3762" y="1237"/>
                  </a:lnTo>
                  <a:lnTo>
                    <a:pt x="3736" y="1314"/>
                  </a:lnTo>
                  <a:lnTo>
                    <a:pt x="3711" y="1391"/>
                  </a:lnTo>
                  <a:lnTo>
                    <a:pt x="3659" y="1597"/>
                  </a:lnTo>
                  <a:lnTo>
                    <a:pt x="3582" y="1778"/>
                  </a:lnTo>
                  <a:lnTo>
                    <a:pt x="3479" y="1958"/>
                  </a:lnTo>
                  <a:lnTo>
                    <a:pt x="3350" y="2113"/>
                  </a:lnTo>
                  <a:lnTo>
                    <a:pt x="3195" y="2242"/>
                  </a:lnTo>
                  <a:lnTo>
                    <a:pt x="3015" y="2370"/>
                  </a:lnTo>
                  <a:lnTo>
                    <a:pt x="2809" y="2448"/>
                  </a:lnTo>
                  <a:lnTo>
                    <a:pt x="2629" y="2473"/>
                  </a:lnTo>
                  <a:lnTo>
                    <a:pt x="2526" y="2499"/>
                  </a:lnTo>
                  <a:lnTo>
                    <a:pt x="2448" y="2551"/>
                  </a:lnTo>
                  <a:lnTo>
                    <a:pt x="2319" y="2654"/>
                  </a:lnTo>
                  <a:lnTo>
                    <a:pt x="2242" y="2783"/>
                  </a:lnTo>
                  <a:lnTo>
                    <a:pt x="2216" y="2860"/>
                  </a:lnTo>
                  <a:lnTo>
                    <a:pt x="2216" y="2937"/>
                  </a:lnTo>
                  <a:lnTo>
                    <a:pt x="2216" y="7394"/>
                  </a:lnTo>
                  <a:lnTo>
                    <a:pt x="1675" y="7394"/>
                  </a:lnTo>
                  <a:lnTo>
                    <a:pt x="1675" y="2139"/>
                  </a:lnTo>
                  <a:lnTo>
                    <a:pt x="1650" y="2035"/>
                  </a:lnTo>
                  <a:lnTo>
                    <a:pt x="1624" y="1984"/>
                  </a:lnTo>
                  <a:lnTo>
                    <a:pt x="1547" y="1932"/>
                  </a:lnTo>
                  <a:lnTo>
                    <a:pt x="1443" y="1907"/>
                  </a:lnTo>
                  <a:lnTo>
                    <a:pt x="1366" y="1932"/>
                  </a:lnTo>
                  <a:lnTo>
                    <a:pt x="1289" y="1984"/>
                  </a:lnTo>
                  <a:lnTo>
                    <a:pt x="1237" y="2035"/>
                  </a:lnTo>
                  <a:lnTo>
                    <a:pt x="1237" y="2139"/>
                  </a:lnTo>
                  <a:lnTo>
                    <a:pt x="1237" y="5436"/>
                  </a:lnTo>
                  <a:lnTo>
                    <a:pt x="954" y="5436"/>
                  </a:lnTo>
                  <a:lnTo>
                    <a:pt x="748" y="5514"/>
                  </a:lnTo>
                  <a:lnTo>
                    <a:pt x="516" y="5642"/>
                  </a:lnTo>
                  <a:lnTo>
                    <a:pt x="336" y="5797"/>
                  </a:lnTo>
                  <a:lnTo>
                    <a:pt x="207" y="5977"/>
                  </a:lnTo>
                  <a:lnTo>
                    <a:pt x="78" y="6183"/>
                  </a:lnTo>
                  <a:lnTo>
                    <a:pt x="26" y="6390"/>
                  </a:lnTo>
                  <a:lnTo>
                    <a:pt x="1" y="6621"/>
                  </a:lnTo>
                  <a:lnTo>
                    <a:pt x="1" y="14016"/>
                  </a:lnTo>
                  <a:lnTo>
                    <a:pt x="26" y="14273"/>
                  </a:lnTo>
                  <a:lnTo>
                    <a:pt x="104" y="14505"/>
                  </a:lnTo>
                  <a:lnTo>
                    <a:pt x="207" y="14711"/>
                  </a:lnTo>
                  <a:lnTo>
                    <a:pt x="361" y="14866"/>
                  </a:lnTo>
                  <a:lnTo>
                    <a:pt x="542" y="15021"/>
                  </a:lnTo>
                  <a:lnTo>
                    <a:pt x="748" y="15149"/>
                  </a:lnTo>
                  <a:lnTo>
                    <a:pt x="954" y="15201"/>
                  </a:lnTo>
                  <a:lnTo>
                    <a:pt x="1212" y="15227"/>
                  </a:lnTo>
                  <a:lnTo>
                    <a:pt x="1830" y="15227"/>
                  </a:lnTo>
                  <a:lnTo>
                    <a:pt x="1907" y="15175"/>
                  </a:lnTo>
                  <a:lnTo>
                    <a:pt x="1959" y="15098"/>
                  </a:lnTo>
                  <a:lnTo>
                    <a:pt x="1959" y="15021"/>
                  </a:lnTo>
                  <a:lnTo>
                    <a:pt x="1959" y="14917"/>
                  </a:lnTo>
                  <a:lnTo>
                    <a:pt x="1907" y="14840"/>
                  </a:lnTo>
                  <a:lnTo>
                    <a:pt x="1830" y="14814"/>
                  </a:lnTo>
                  <a:lnTo>
                    <a:pt x="1753" y="14789"/>
                  </a:lnTo>
                  <a:lnTo>
                    <a:pt x="1212" y="14789"/>
                  </a:lnTo>
                  <a:lnTo>
                    <a:pt x="1057" y="14763"/>
                  </a:lnTo>
                  <a:lnTo>
                    <a:pt x="902" y="14737"/>
                  </a:lnTo>
                  <a:lnTo>
                    <a:pt x="774" y="14660"/>
                  </a:lnTo>
                  <a:lnTo>
                    <a:pt x="671" y="14557"/>
                  </a:lnTo>
                  <a:lnTo>
                    <a:pt x="567" y="14454"/>
                  </a:lnTo>
                  <a:lnTo>
                    <a:pt x="516" y="14325"/>
                  </a:lnTo>
                  <a:lnTo>
                    <a:pt x="464" y="14170"/>
                  </a:lnTo>
                  <a:lnTo>
                    <a:pt x="439" y="14016"/>
                  </a:lnTo>
                  <a:lnTo>
                    <a:pt x="439" y="7549"/>
                  </a:lnTo>
                  <a:lnTo>
                    <a:pt x="619" y="7678"/>
                  </a:lnTo>
                  <a:lnTo>
                    <a:pt x="799" y="7755"/>
                  </a:lnTo>
                  <a:lnTo>
                    <a:pt x="1005" y="7832"/>
                  </a:lnTo>
                  <a:lnTo>
                    <a:pt x="10074" y="7832"/>
                  </a:lnTo>
                  <a:lnTo>
                    <a:pt x="10178" y="7858"/>
                  </a:lnTo>
                  <a:lnTo>
                    <a:pt x="10281" y="7910"/>
                  </a:lnTo>
                  <a:lnTo>
                    <a:pt x="10332" y="8013"/>
                  </a:lnTo>
                  <a:lnTo>
                    <a:pt x="10358" y="8116"/>
                  </a:lnTo>
                  <a:lnTo>
                    <a:pt x="10358" y="9610"/>
                  </a:lnTo>
                  <a:lnTo>
                    <a:pt x="8116" y="9610"/>
                  </a:lnTo>
                  <a:lnTo>
                    <a:pt x="7859" y="9636"/>
                  </a:lnTo>
                  <a:lnTo>
                    <a:pt x="7627" y="9713"/>
                  </a:lnTo>
                  <a:lnTo>
                    <a:pt x="7421" y="9816"/>
                  </a:lnTo>
                  <a:lnTo>
                    <a:pt x="7240" y="9971"/>
                  </a:lnTo>
                  <a:lnTo>
                    <a:pt x="7112" y="10151"/>
                  </a:lnTo>
                  <a:lnTo>
                    <a:pt x="6983" y="10357"/>
                  </a:lnTo>
                  <a:lnTo>
                    <a:pt x="6931" y="10589"/>
                  </a:lnTo>
                  <a:lnTo>
                    <a:pt x="6905" y="10821"/>
                  </a:lnTo>
                  <a:lnTo>
                    <a:pt x="6905" y="11800"/>
                  </a:lnTo>
                  <a:lnTo>
                    <a:pt x="6931" y="12058"/>
                  </a:lnTo>
                  <a:lnTo>
                    <a:pt x="6983" y="12290"/>
                  </a:lnTo>
                  <a:lnTo>
                    <a:pt x="7112" y="12470"/>
                  </a:lnTo>
                  <a:lnTo>
                    <a:pt x="7240" y="12650"/>
                  </a:lnTo>
                  <a:lnTo>
                    <a:pt x="7421" y="12805"/>
                  </a:lnTo>
                  <a:lnTo>
                    <a:pt x="7627" y="12908"/>
                  </a:lnTo>
                  <a:lnTo>
                    <a:pt x="7859" y="12985"/>
                  </a:lnTo>
                  <a:lnTo>
                    <a:pt x="8116" y="13011"/>
                  </a:lnTo>
                  <a:lnTo>
                    <a:pt x="10358" y="13011"/>
                  </a:lnTo>
                  <a:lnTo>
                    <a:pt x="10358" y="14505"/>
                  </a:lnTo>
                  <a:lnTo>
                    <a:pt x="10332" y="14634"/>
                  </a:lnTo>
                  <a:lnTo>
                    <a:pt x="10281" y="14711"/>
                  </a:lnTo>
                  <a:lnTo>
                    <a:pt x="10178" y="14763"/>
                  </a:lnTo>
                  <a:lnTo>
                    <a:pt x="10074" y="14789"/>
                  </a:lnTo>
                  <a:lnTo>
                    <a:pt x="2629" y="14789"/>
                  </a:lnTo>
                  <a:lnTo>
                    <a:pt x="2551" y="14814"/>
                  </a:lnTo>
                  <a:lnTo>
                    <a:pt x="2474" y="14840"/>
                  </a:lnTo>
                  <a:lnTo>
                    <a:pt x="2423" y="14917"/>
                  </a:lnTo>
                  <a:lnTo>
                    <a:pt x="2423" y="15021"/>
                  </a:lnTo>
                  <a:lnTo>
                    <a:pt x="2423" y="15098"/>
                  </a:lnTo>
                  <a:lnTo>
                    <a:pt x="2474" y="15175"/>
                  </a:lnTo>
                  <a:lnTo>
                    <a:pt x="2551" y="15227"/>
                  </a:lnTo>
                  <a:lnTo>
                    <a:pt x="10229" y="15227"/>
                  </a:lnTo>
                  <a:lnTo>
                    <a:pt x="10358" y="15175"/>
                  </a:lnTo>
                  <a:lnTo>
                    <a:pt x="10487" y="15124"/>
                  </a:lnTo>
                  <a:lnTo>
                    <a:pt x="10590" y="15021"/>
                  </a:lnTo>
                  <a:lnTo>
                    <a:pt x="10667" y="14917"/>
                  </a:lnTo>
                  <a:lnTo>
                    <a:pt x="10744" y="14789"/>
                  </a:lnTo>
                  <a:lnTo>
                    <a:pt x="10770" y="14660"/>
                  </a:lnTo>
                  <a:lnTo>
                    <a:pt x="10796" y="14505"/>
                  </a:lnTo>
                  <a:lnTo>
                    <a:pt x="10796" y="13011"/>
                  </a:lnTo>
                  <a:lnTo>
                    <a:pt x="11053" y="13011"/>
                  </a:lnTo>
                  <a:lnTo>
                    <a:pt x="11311" y="12985"/>
                  </a:lnTo>
                  <a:lnTo>
                    <a:pt x="11543" y="12908"/>
                  </a:lnTo>
                  <a:lnTo>
                    <a:pt x="11749" y="12805"/>
                  </a:lnTo>
                  <a:lnTo>
                    <a:pt x="11929" y="12650"/>
                  </a:lnTo>
                  <a:lnTo>
                    <a:pt x="12058" y="12470"/>
                  </a:lnTo>
                  <a:lnTo>
                    <a:pt x="12187" y="12290"/>
                  </a:lnTo>
                  <a:lnTo>
                    <a:pt x="12239" y="12058"/>
                  </a:lnTo>
                  <a:lnTo>
                    <a:pt x="12264" y="11800"/>
                  </a:lnTo>
                  <a:lnTo>
                    <a:pt x="12264" y="9842"/>
                  </a:lnTo>
                  <a:lnTo>
                    <a:pt x="12239" y="9584"/>
                  </a:lnTo>
                  <a:lnTo>
                    <a:pt x="12187" y="9378"/>
                  </a:lnTo>
                  <a:lnTo>
                    <a:pt x="12058" y="9172"/>
                  </a:lnTo>
                  <a:lnTo>
                    <a:pt x="11929" y="8992"/>
                  </a:lnTo>
                  <a:lnTo>
                    <a:pt x="11749" y="8837"/>
                  </a:lnTo>
                  <a:lnTo>
                    <a:pt x="11543" y="8734"/>
                  </a:lnTo>
                  <a:lnTo>
                    <a:pt x="11311" y="8657"/>
                  </a:lnTo>
                  <a:lnTo>
                    <a:pt x="11053" y="8631"/>
                  </a:lnTo>
                  <a:lnTo>
                    <a:pt x="10796" y="8631"/>
                  </a:lnTo>
                  <a:lnTo>
                    <a:pt x="10796" y="8116"/>
                  </a:lnTo>
                  <a:lnTo>
                    <a:pt x="10796" y="6132"/>
                  </a:lnTo>
                  <a:lnTo>
                    <a:pt x="10770" y="6003"/>
                  </a:lnTo>
                  <a:lnTo>
                    <a:pt x="10744" y="5874"/>
                  </a:lnTo>
                  <a:lnTo>
                    <a:pt x="10667" y="5745"/>
                  </a:lnTo>
                  <a:lnTo>
                    <a:pt x="10590" y="5642"/>
                  </a:lnTo>
                  <a:lnTo>
                    <a:pt x="10487" y="5539"/>
                  </a:lnTo>
                  <a:lnTo>
                    <a:pt x="10358" y="5488"/>
                  </a:lnTo>
                  <a:lnTo>
                    <a:pt x="10229" y="5436"/>
                  </a:lnTo>
                  <a:lnTo>
                    <a:pt x="9559" y="5436"/>
                  </a:lnTo>
                  <a:lnTo>
                    <a:pt x="9559" y="721"/>
                  </a:lnTo>
                  <a:lnTo>
                    <a:pt x="9559" y="567"/>
                  </a:lnTo>
                  <a:lnTo>
                    <a:pt x="9508" y="438"/>
                  </a:lnTo>
                  <a:lnTo>
                    <a:pt x="9430" y="309"/>
                  </a:lnTo>
                  <a:lnTo>
                    <a:pt x="9353" y="206"/>
                  </a:lnTo>
                  <a:lnTo>
                    <a:pt x="9250" y="129"/>
                  </a:lnTo>
                  <a:lnTo>
                    <a:pt x="9121" y="52"/>
                  </a:lnTo>
                  <a:lnTo>
                    <a:pt x="8992" y="26"/>
                  </a:lnTo>
                  <a:lnTo>
                    <a:pt x="8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1172700" y="3630075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696" y="439"/>
                  </a:moveTo>
                  <a:lnTo>
                    <a:pt x="825" y="465"/>
                  </a:lnTo>
                  <a:lnTo>
                    <a:pt x="903" y="516"/>
                  </a:lnTo>
                  <a:lnTo>
                    <a:pt x="954" y="619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3" y="903"/>
                  </a:lnTo>
                  <a:lnTo>
                    <a:pt x="825" y="954"/>
                  </a:lnTo>
                  <a:lnTo>
                    <a:pt x="696" y="980"/>
                  </a:lnTo>
                  <a:lnTo>
                    <a:pt x="593" y="954"/>
                  </a:lnTo>
                  <a:lnTo>
                    <a:pt x="516" y="903"/>
                  </a:lnTo>
                  <a:lnTo>
                    <a:pt x="465" y="825"/>
                  </a:lnTo>
                  <a:lnTo>
                    <a:pt x="439" y="722"/>
                  </a:lnTo>
                  <a:lnTo>
                    <a:pt x="465" y="619"/>
                  </a:lnTo>
                  <a:lnTo>
                    <a:pt x="516" y="516"/>
                  </a:lnTo>
                  <a:lnTo>
                    <a:pt x="593" y="465"/>
                  </a:lnTo>
                  <a:lnTo>
                    <a:pt x="696" y="439"/>
                  </a:lnTo>
                  <a:close/>
                  <a:moveTo>
                    <a:pt x="568" y="1"/>
                  </a:moveTo>
                  <a:lnTo>
                    <a:pt x="439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04" y="310"/>
                  </a:lnTo>
                  <a:lnTo>
                    <a:pt x="52" y="439"/>
                  </a:lnTo>
                  <a:lnTo>
                    <a:pt x="1" y="568"/>
                  </a:lnTo>
                  <a:lnTo>
                    <a:pt x="1" y="722"/>
                  </a:lnTo>
                  <a:lnTo>
                    <a:pt x="1" y="851"/>
                  </a:lnTo>
                  <a:lnTo>
                    <a:pt x="52" y="980"/>
                  </a:lnTo>
                  <a:lnTo>
                    <a:pt x="104" y="1109"/>
                  </a:lnTo>
                  <a:lnTo>
                    <a:pt x="207" y="1212"/>
                  </a:lnTo>
                  <a:lnTo>
                    <a:pt x="310" y="1315"/>
                  </a:lnTo>
                  <a:lnTo>
                    <a:pt x="439" y="1366"/>
                  </a:lnTo>
                  <a:lnTo>
                    <a:pt x="568" y="1418"/>
                  </a:lnTo>
                  <a:lnTo>
                    <a:pt x="851" y="1418"/>
                  </a:lnTo>
                  <a:lnTo>
                    <a:pt x="980" y="1366"/>
                  </a:lnTo>
                  <a:lnTo>
                    <a:pt x="1109" y="1315"/>
                  </a:lnTo>
                  <a:lnTo>
                    <a:pt x="1212" y="1212"/>
                  </a:lnTo>
                  <a:lnTo>
                    <a:pt x="1289" y="1109"/>
                  </a:lnTo>
                  <a:lnTo>
                    <a:pt x="1366" y="980"/>
                  </a:lnTo>
                  <a:lnTo>
                    <a:pt x="1418" y="851"/>
                  </a:lnTo>
                  <a:lnTo>
                    <a:pt x="1418" y="722"/>
                  </a:lnTo>
                  <a:lnTo>
                    <a:pt x="1418" y="568"/>
                  </a:lnTo>
                  <a:lnTo>
                    <a:pt x="1366" y="439"/>
                  </a:lnTo>
                  <a:lnTo>
                    <a:pt x="1289" y="310"/>
                  </a:lnTo>
                  <a:lnTo>
                    <a:pt x="1212" y="207"/>
                  </a:lnTo>
                  <a:lnTo>
                    <a:pt x="1109" y="130"/>
                  </a:lnTo>
                  <a:lnTo>
                    <a:pt x="980" y="52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1117325" y="3580500"/>
              <a:ext cx="10975" cy="17400"/>
            </a:xfrm>
            <a:custGeom>
              <a:rect b="b" l="l" r="r" t="t"/>
              <a:pathLst>
                <a:path extrusionOk="0" h="696" w="439">
                  <a:moveTo>
                    <a:pt x="206" y="0"/>
                  </a:moveTo>
                  <a:lnTo>
                    <a:pt x="129" y="26"/>
                  </a:lnTo>
                  <a:lnTo>
                    <a:pt x="52" y="77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0" y="490"/>
                  </a:lnTo>
                  <a:lnTo>
                    <a:pt x="0" y="567"/>
                  </a:lnTo>
                  <a:lnTo>
                    <a:pt x="52" y="644"/>
                  </a:lnTo>
                  <a:lnTo>
                    <a:pt x="129" y="696"/>
                  </a:lnTo>
                  <a:lnTo>
                    <a:pt x="309" y="696"/>
                  </a:lnTo>
                  <a:lnTo>
                    <a:pt x="361" y="644"/>
                  </a:lnTo>
                  <a:lnTo>
                    <a:pt x="412" y="567"/>
                  </a:lnTo>
                  <a:lnTo>
                    <a:pt x="438" y="490"/>
                  </a:lnTo>
                  <a:lnTo>
                    <a:pt x="438" y="232"/>
                  </a:lnTo>
                  <a:lnTo>
                    <a:pt x="412" y="155"/>
                  </a:lnTo>
                  <a:lnTo>
                    <a:pt x="361" y="77"/>
                  </a:lnTo>
                  <a:lnTo>
                    <a:pt x="309" y="26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1252575" y="3580500"/>
              <a:ext cx="10975" cy="17400"/>
            </a:xfrm>
            <a:custGeom>
              <a:rect b="b" l="l" r="r" t="t"/>
              <a:pathLst>
                <a:path extrusionOk="0" h="696" w="439">
                  <a:moveTo>
                    <a:pt x="232" y="0"/>
                  </a:moveTo>
                  <a:lnTo>
                    <a:pt x="129" y="26"/>
                  </a:lnTo>
                  <a:lnTo>
                    <a:pt x="78" y="77"/>
                  </a:lnTo>
                  <a:lnTo>
                    <a:pt x="26" y="155"/>
                  </a:lnTo>
                  <a:lnTo>
                    <a:pt x="1" y="232"/>
                  </a:lnTo>
                  <a:lnTo>
                    <a:pt x="1" y="490"/>
                  </a:lnTo>
                  <a:lnTo>
                    <a:pt x="26" y="567"/>
                  </a:lnTo>
                  <a:lnTo>
                    <a:pt x="78" y="644"/>
                  </a:lnTo>
                  <a:lnTo>
                    <a:pt x="129" y="696"/>
                  </a:lnTo>
                  <a:lnTo>
                    <a:pt x="310" y="696"/>
                  </a:lnTo>
                  <a:lnTo>
                    <a:pt x="387" y="644"/>
                  </a:lnTo>
                  <a:lnTo>
                    <a:pt x="439" y="567"/>
                  </a:lnTo>
                  <a:lnTo>
                    <a:pt x="439" y="490"/>
                  </a:lnTo>
                  <a:lnTo>
                    <a:pt x="439" y="232"/>
                  </a:lnTo>
                  <a:lnTo>
                    <a:pt x="439" y="155"/>
                  </a:lnTo>
                  <a:lnTo>
                    <a:pt x="387" y="77"/>
                  </a:lnTo>
                  <a:lnTo>
                    <a:pt x="310" y="2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7" name="Google Shape;1637;p13"/>
          <p:cNvGrpSpPr/>
          <p:nvPr/>
        </p:nvGrpSpPr>
        <p:grpSpPr>
          <a:xfrm>
            <a:off x="6004038" y="3275213"/>
            <a:ext cx="380675" cy="380700"/>
            <a:chOff x="7001200" y="2694850"/>
            <a:chExt cx="380675" cy="380700"/>
          </a:xfrm>
        </p:grpSpPr>
        <p:sp>
          <p:nvSpPr>
            <p:cNvPr id="1638" name="Google Shape;1638;p13"/>
            <p:cNvSpPr/>
            <p:nvPr/>
          </p:nvSpPr>
          <p:spPr>
            <a:xfrm>
              <a:off x="7026325" y="2843000"/>
              <a:ext cx="85050" cy="85050"/>
            </a:xfrm>
            <a:custGeom>
              <a:rect b="b" l="l" r="r" t="t"/>
              <a:pathLst>
                <a:path extrusionOk="0" h="3402" w="3402">
                  <a:moveTo>
                    <a:pt x="2680" y="438"/>
                  </a:moveTo>
                  <a:lnTo>
                    <a:pt x="2783" y="464"/>
                  </a:lnTo>
                  <a:lnTo>
                    <a:pt x="2860" y="516"/>
                  </a:lnTo>
                  <a:lnTo>
                    <a:pt x="2912" y="619"/>
                  </a:lnTo>
                  <a:lnTo>
                    <a:pt x="2937" y="722"/>
                  </a:lnTo>
                  <a:lnTo>
                    <a:pt x="2937" y="2680"/>
                  </a:lnTo>
                  <a:lnTo>
                    <a:pt x="2912" y="2783"/>
                  </a:lnTo>
                  <a:lnTo>
                    <a:pt x="2860" y="2886"/>
                  </a:lnTo>
                  <a:lnTo>
                    <a:pt x="2783" y="2937"/>
                  </a:lnTo>
                  <a:lnTo>
                    <a:pt x="2680" y="2963"/>
                  </a:lnTo>
                  <a:lnTo>
                    <a:pt x="696" y="2963"/>
                  </a:lnTo>
                  <a:lnTo>
                    <a:pt x="593" y="2937"/>
                  </a:lnTo>
                  <a:lnTo>
                    <a:pt x="515" y="2886"/>
                  </a:lnTo>
                  <a:lnTo>
                    <a:pt x="464" y="2783"/>
                  </a:lnTo>
                  <a:lnTo>
                    <a:pt x="438" y="2680"/>
                  </a:lnTo>
                  <a:lnTo>
                    <a:pt x="438" y="722"/>
                  </a:lnTo>
                  <a:lnTo>
                    <a:pt x="464" y="619"/>
                  </a:lnTo>
                  <a:lnTo>
                    <a:pt x="515" y="516"/>
                  </a:lnTo>
                  <a:lnTo>
                    <a:pt x="593" y="464"/>
                  </a:lnTo>
                  <a:lnTo>
                    <a:pt x="696" y="438"/>
                  </a:lnTo>
                  <a:close/>
                  <a:moveTo>
                    <a:pt x="567" y="0"/>
                  </a:moveTo>
                  <a:lnTo>
                    <a:pt x="438" y="52"/>
                  </a:lnTo>
                  <a:lnTo>
                    <a:pt x="309" y="129"/>
                  </a:lnTo>
                  <a:lnTo>
                    <a:pt x="206" y="206"/>
                  </a:lnTo>
                  <a:lnTo>
                    <a:pt x="103" y="309"/>
                  </a:lnTo>
                  <a:lnTo>
                    <a:pt x="52" y="438"/>
                  </a:lnTo>
                  <a:lnTo>
                    <a:pt x="0" y="567"/>
                  </a:lnTo>
                  <a:lnTo>
                    <a:pt x="0" y="722"/>
                  </a:lnTo>
                  <a:lnTo>
                    <a:pt x="0" y="2680"/>
                  </a:lnTo>
                  <a:lnTo>
                    <a:pt x="0" y="2834"/>
                  </a:lnTo>
                  <a:lnTo>
                    <a:pt x="52" y="2963"/>
                  </a:lnTo>
                  <a:lnTo>
                    <a:pt x="103" y="3092"/>
                  </a:lnTo>
                  <a:lnTo>
                    <a:pt x="206" y="3195"/>
                  </a:lnTo>
                  <a:lnTo>
                    <a:pt x="309" y="3272"/>
                  </a:lnTo>
                  <a:lnTo>
                    <a:pt x="438" y="3350"/>
                  </a:lnTo>
                  <a:lnTo>
                    <a:pt x="567" y="3375"/>
                  </a:lnTo>
                  <a:lnTo>
                    <a:pt x="696" y="3401"/>
                  </a:lnTo>
                  <a:lnTo>
                    <a:pt x="2680" y="3401"/>
                  </a:lnTo>
                  <a:lnTo>
                    <a:pt x="2809" y="3375"/>
                  </a:lnTo>
                  <a:lnTo>
                    <a:pt x="2963" y="3350"/>
                  </a:lnTo>
                  <a:lnTo>
                    <a:pt x="3066" y="3272"/>
                  </a:lnTo>
                  <a:lnTo>
                    <a:pt x="3169" y="3195"/>
                  </a:lnTo>
                  <a:lnTo>
                    <a:pt x="3272" y="3092"/>
                  </a:lnTo>
                  <a:lnTo>
                    <a:pt x="3324" y="2963"/>
                  </a:lnTo>
                  <a:lnTo>
                    <a:pt x="3375" y="2834"/>
                  </a:lnTo>
                  <a:lnTo>
                    <a:pt x="3401" y="2680"/>
                  </a:lnTo>
                  <a:lnTo>
                    <a:pt x="3401" y="722"/>
                  </a:lnTo>
                  <a:lnTo>
                    <a:pt x="3375" y="567"/>
                  </a:lnTo>
                  <a:lnTo>
                    <a:pt x="3324" y="438"/>
                  </a:lnTo>
                  <a:lnTo>
                    <a:pt x="3272" y="309"/>
                  </a:lnTo>
                  <a:lnTo>
                    <a:pt x="3169" y="206"/>
                  </a:lnTo>
                  <a:lnTo>
                    <a:pt x="3066" y="129"/>
                  </a:lnTo>
                  <a:lnTo>
                    <a:pt x="2963" y="52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7124875" y="2843000"/>
              <a:ext cx="85025" cy="85050"/>
            </a:xfrm>
            <a:custGeom>
              <a:rect b="b" l="l" r="r" t="t"/>
              <a:pathLst>
                <a:path extrusionOk="0" h="3402" w="3401">
                  <a:moveTo>
                    <a:pt x="2680" y="438"/>
                  </a:moveTo>
                  <a:lnTo>
                    <a:pt x="2783" y="464"/>
                  </a:lnTo>
                  <a:lnTo>
                    <a:pt x="2860" y="516"/>
                  </a:lnTo>
                  <a:lnTo>
                    <a:pt x="2911" y="619"/>
                  </a:lnTo>
                  <a:lnTo>
                    <a:pt x="2937" y="722"/>
                  </a:lnTo>
                  <a:lnTo>
                    <a:pt x="2937" y="2680"/>
                  </a:lnTo>
                  <a:lnTo>
                    <a:pt x="2911" y="2783"/>
                  </a:lnTo>
                  <a:lnTo>
                    <a:pt x="2860" y="2886"/>
                  </a:lnTo>
                  <a:lnTo>
                    <a:pt x="2783" y="2937"/>
                  </a:lnTo>
                  <a:lnTo>
                    <a:pt x="2680" y="2963"/>
                  </a:lnTo>
                  <a:lnTo>
                    <a:pt x="696" y="2963"/>
                  </a:lnTo>
                  <a:lnTo>
                    <a:pt x="593" y="2937"/>
                  </a:lnTo>
                  <a:lnTo>
                    <a:pt x="515" y="2886"/>
                  </a:lnTo>
                  <a:lnTo>
                    <a:pt x="464" y="2783"/>
                  </a:lnTo>
                  <a:lnTo>
                    <a:pt x="438" y="2680"/>
                  </a:lnTo>
                  <a:lnTo>
                    <a:pt x="438" y="722"/>
                  </a:lnTo>
                  <a:lnTo>
                    <a:pt x="464" y="619"/>
                  </a:lnTo>
                  <a:lnTo>
                    <a:pt x="515" y="516"/>
                  </a:lnTo>
                  <a:lnTo>
                    <a:pt x="593" y="464"/>
                  </a:lnTo>
                  <a:lnTo>
                    <a:pt x="696" y="438"/>
                  </a:lnTo>
                  <a:close/>
                  <a:moveTo>
                    <a:pt x="567" y="0"/>
                  </a:moveTo>
                  <a:lnTo>
                    <a:pt x="438" y="52"/>
                  </a:lnTo>
                  <a:lnTo>
                    <a:pt x="309" y="129"/>
                  </a:lnTo>
                  <a:lnTo>
                    <a:pt x="206" y="206"/>
                  </a:lnTo>
                  <a:lnTo>
                    <a:pt x="103" y="309"/>
                  </a:lnTo>
                  <a:lnTo>
                    <a:pt x="52" y="438"/>
                  </a:lnTo>
                  <a:lnTo>
                    <a:pt x="0" y="567"/>
                  </a:lnTo>
                  <a:lnTo>
                    <a:pt x="0" y="722"/>
                  </a:lnTo>
                  <a:lnTo>
                    <a:pt x="0" y="2680"/>
                  </a:lnTo>
                  <a:lnTo>
                    <a:pt x="0" y="2834"/>
                  </a:lnTo>
                  <a:lnTo>
                    <a:pt x="52" y="2963"/>
                  </a:lnTo>
                  <a:lnTo>
                    <a:pt x="103" y="3092"/>
                  </a:lnTo>
                  <a:lnTo>
                    <a:pt x="206" y="3195"/>
                  </a:lnTo>
                  <a:lnTo>
                    <a:pt x="309" y="3272"/>
                  </a:lnTo>
                  <a:lnTo>
                    <a:pt x="438" y="3350"/>
                  </a:lnTo>
                  <a:lnTo>
                    <a:pt x="567" y="3375"/>
                  </a:lnTo>
                  <a:lnTo>
                    <a:pt x="696" y="3401"/>
                  </a:lnTo>
                  <a:lnTo>
                    <a:pt x="2680" y="3401"/>
                  </a:lnTo>
                  <a:lnTo>
                    <a:pt x="2808" y="3375"/>
                  </a:lnTo>
                  <a:lnTo>
                    <a:pt x="2963" y="3350"/>
                  </a:lnTo>
                  <a:lnTo>
                    <a:pt x="3066" y="3272"/>
                  </a:lnTo>
                  <a:lnTo>
                    <a:pt x="3169" y="3195"/>
                  </a:lnTo>
                  <a:lnTo>
                    <a:pt x="3272" y="3092"/>
                  </a:lnTo>
                  <a:lnTo>
                    <a:pt x="3324" y="2963"/>
                  </a:lnTo>
                  <a:lnTo>
                    <a:pt x="3375" y="2834"/>
                  </a:lnTo>
                  <a:lnTo>
                    <a:pt x="3401" y="2680"/>
                  </a:lnTo>
                  <a:lnTo>
                    <a:pt x="3401" y="722"/>
                  </a:lnTo>
                  <a:lnTo>
                    <a:pt x="3375" y="567"/>
                  </a:lnTo>
                  <a:lnTo>
                    <a:pt x="3324" y="438"/>
                  </a:lnTo>
                  <a:lnTo>
                    <a:pt x="3272" y="309"/>
                  </a:lnTo>
                  <a:lnTo>
                    <a:pt x="3169" y="206"/>
                  </a:lnTo>
                  <a:lnTo>
                    <a:pt x="3066" y="129"/>
                  </a:lnTo>
                  <a:lnTo>
                    <a:pt x="2963" y="52"/>
                  </a:lnTo>
                  <a:lnTo>
                    <a:pt x="28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7026325" y="2941550"/>
              <a:ext cx="85050" cy="85050"/>
            </a:xfrm>
            <a:custGeom>
              <a:rect b="b" l="l" r="r" t="t"/>
              <a:pathLst>
                <a:path extrusionOk="0" h="3402" w="3402">
                  <a:moveTo>
                    <a:pt x="2680" y="438"/>
                  </a:moveTo>
                  <a:lnTo>
                    <a:pt x="2783" y="464"/>
                  </a:lnTo>
                  <a:lnTo>
                    <a:pt x="2860" y="515"/>
                  </a:lnTo>
                  <a:lnTo>
                    <a:pt x="2912" y="619"/>
                  </a:lnTo>
                  <a:lnTo>
                    <a:pt x="2937" y="722"/>
                  </a:lnTo>
                  <a:lnTo>
                    <a:pt x="2937" y="2680"/>
                  </a:lnTo>
                  <a:lnTo>
                    <a:pt x="2912" y="2783"/>
                  </a:lnTo>
                  <a:lnTo>
                    <a:pt x="2860" y="2886"/>
                  </a:lnTo>
                  <a:lnTo>
                    <a:pt x="2783" y="2937"/>
                  </a:lnTo>
                  <a:lnTo>
                    <a:pt x="2680" y="2963"/>
                  </a:lnTo>
                  <a:lnTo>
                    <a:pt x="696" y="2963"/>
                  </a:lnTo>
                  <a:lnTo>
                    <a:pt x="593" y="2937"/>
                  </a:lnTo>
                  <a:lnTo>
                    <a:pt x="515" y="2886"/>
                  </a:lnTo>
                  <a:lnTo>
                    <a:pt x="464" y="2783"/>
                  </a:lnTo>
                  <a:lnTo>
                    <a:pt x="438" y="2680"/>
                  </a:lnTo>
                  <a:lnTo>
                    <a:pt x="438" y="722"/>
                  </a:lnTo>
                  <a:lnTo>
                    <a:pt x="464" y="619"/>
                  </a:lnTo>
                  <a:lnTo>
                    <a:pt x="515" y="515"/>
                  </a:lnTo>
                  <a:lnTo>
                    <a:pt x="593" y="464"/>
                  </a:lnTo>
                  <a:lnTo>
                    <a:pt x="696" y="438"/>
                  </a:lnTo>
                  <a:close/>
                  <a:moveTo>
                    <a:pt x="567" y="0"/>
                  </a:moveTo>
                  <a:lnTo>
                    <a:pt x="438" y="52"/>
                  </a:lnTo>
                  <a:lnTo>
                    <a:pt x="309" y="129"/>
                  </a:lnTo>
                  <a:lnTo>
                    <a:pt x="206" y="206"/>
                  </a:lnTo>
                  <a:lnTo>
                    <a:pt x="103" y="309"/>
                  </a:lnTo>
                  <a:lnTo>
                    <a:pt x="52" y="438"/>
                  </a:lnTo>
                  <a:lnTo>
                    <a:pt x="0" y="567"/>
                  </a:lnTo>
                  <a:lnTo>
                    <a:pt x="0" y="722"/>
                  </a:lnTo>
                  <a:lnTo>
                    <a:pt x="0" y="2680"/>
                  </a:lnTo>
                  <a:lnTo>
                    <a:pt x="0" y="2834"/>
                  </a:lnTo>
                  <a:lnTo>
                    <a:pt x="52" y="2963"/>
                  </a:lnTo>
                  <a:lnTo>
                    <a:pt x="103" y="3092"/>
                  </a:lnTo>
                  <a:lnTo>
                    <a:pt x="206" y="3195"/>
                  </a:lnTo>
                  <a:lnTo>
                    <a:pt x="309" y="3272"/>
                  </a:lnTo>
                  <a:lnTo>
                    <a:pt x="438" y="3350"/>
                  </a:lnTo>
                  <a:lnTo>
                    <a:pt x="567" y="3375"/>
                  </a:lnTo>
                  <a:lnTo>
                    <a:pt x="696" y="3401"/>
                  </a:lnTo>
                  <a:lnTo>
                    <a:pt x="2680" y="3401"/>
                  </a:lnTo>
                  <a:lnTo>
                    <a:pt x="2809" y="3375"/>
                  </a:lnTo>
                  <a:lnTo>
                    <a:pt x="2963" y="3350"/>
                  </a:lnTo>
                  <a:lnTo>
                    <a:pt x="3066" y="3272"/>
                  </a:lnTo>
                  <a:lnTo>
                    <a:pt x="3169" y="3195"/>
                  </a:lnTo>
                  <a:lnTo>
                    <a:pt x="3272" y="3092"/>
                  </a:lnTo>
                  <a:lnTo>
                    <a:pt x="3324" y="2963"/>
                  </a:lnTo>
                  <a:lnTo>
                    <a:pt x="3375" y="2834"/>
                  </a:lnTo>
                  <a:lnTo>
                    <a:pt x="3401" y="2680"/>
                  </a:lnTo>
                  <a:lnTo>
                    <a:pt x="3401" y="722"/>
                  </a:lnTo>
                  <a:lnTo>
                    <a:pt x="3375" y="567"/>
                  </a:lnTo>
                  <a:lnTo>
                    <a:pt x="3324" y="438"/>
                  </a:lnTo>
                  <a:lnTo>
                    <a:pt x="3272" y="309"/>
                  </a:lnTo>
                  <a:lnTo>
                    <a:pt x="3169" y="206"/>
                  </a:lnTo>
                  <a:lnTo>
                    <a:pt x="3066" y="129"/>
                  </a:lnTo>
                  <a:lnTo>
                    <a:pt x="2963" y="52"/>
                  </a:lnTo>
                  <a:lnTo>
                    <a:pt x="28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7026325" y="2744450"/>
              <a:ext cx="183575" cy="72800"/>
            </a:xfrm>
            <a:custGeom>
              <a:rect b="b" l="l" r="r" t="t"/>
              <a:pathLst>
                <a:path extrusionOk="0" h="2912" w="7343">
                  <a:moveTo>
                    <a:pt x="361" y="0"/>
                  </a:moveTo>
                  <a:lnTo>
                    <a:pt x="284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748"/>
                  </a:lnTo>
                  <a:lnTo>
                    <a:pt x="0" y="851"/>
                  </a:lnTo>
                  <a:lnTo>
                    <a:pt x="52" y="928"/>
                  </a:lnTo>
                  <a:lnTo>
                    <a:pt x="129" y="954"/>
                  </a:lnTo>
                  <a:lnTo>
                    <a:pt x="206" y="979"/>
                  </a:lnTo>
                  <a:lnTo>
                    <a:pt x="309" y="954"/>
                  </a:lnTo>
                  <a:lnTo>
                    <a:pt x="361" y="928"/>
                  </a:lnTo>
                  <a:lnTo>
                    <a:pt x="412" y="851"/>
                  </a:lnTo>
                  <a:lnTo>
                    <a:pt x="438" y="748"/>
                  </a:lnTo>
                  <a:lnTo>
                    <a:pt x="438" y="464"/>
                  </a:lnTo>
                  <a:lnTo>
                    <a:pt x="464" y="438"/>
                  </a:lnTo>
                  <a:lnTo>
                    <a:pt x="6853" y="438"/>
                  </a:lnTo>
                  <a:lnTo>
                    <a:pt x="6879" y="464"/>
                  </a:lnTo>
                  <a:lnTo>
                    <a:pt x="6879" y="2448"/>
                  </a:lnTo>
                  <a:lnTo>
                    <a:pt x="438" y="2448"/>
                  </a:lnTo>
                  <a:lnTo>
                    <a:pt x="438" y="1649"/>
                  </a:lnTo>
                  <a:lnTo>
                    <a:pt x="412" y="1572"/>
                  </a:lnTo>
                  <a:lnTo>
                    <a:pt x="361" y="1495"/>
                  </a:lnTo>
                  <a:lnTo>
                    <a:pt x="309" y="1443"/>
                  </a:lnTo>
                  <a:lnTo>
                    <a:pt x="206" y="1417"/>
                  </a:lnTo>
                  <a:lnTo>
                    <a:pt x="129" y="1443"/>
                  </a:lnTo>
                  <a:lnTo>
                    <a:pt x="52" y="1495"/>
                  </a:lnTo>
                  <a:lnTo>
                    <a:pt x="0" y="1572"/>
                  </a:lnTo>
                  <a:lnTo>
                    <a:pt x="0" y="1649"/>
                  </a:lnTo>
                  <a:lnTo>
                    <a:pt x="0" y="2448"/>
                  </a:lnTo>
                  <a:lnTo>
                    <a:pt x="0" y="2525"/>
                  </a:lnTo>
                  <a:lnTo>
                    <a:pt x="26" y="2628"/>
                  </a:lnTo>
                  <a:lnTo>
                    <a:pt x="78" y="2706"/>
                  </a:lnTo>
                  <a:lnTo>
                    <a:pt x="129" y="2757"/>
                  </a:lnTo>
                  <a:lnTo>
                    <a:pt x="206" y="2834"/>
                  </a:lnTo>
                  <a:lnTo>
                    <a:pt x="284" y="2860"/>
                  </a:lnTo>
                  <a:lnTo>
                    <a:pt x="361" y="2886"/>
                  </a:lnTo>
                  <a:lnTo>
                    <a:pt x="464" y="2912"/>
                  </a:lnTo>
                  <a:lnTo>
                    <a:pt x="6853" y="2912"/>
                  </a:lnTo>
                  <a:lnTo>
                    <a:pt x="6957" y="2886"/>
                  </a:lnTo>
                  <a:lnTo>
                    <a:pt x="7034" y="2860"/>
                  </a:lnTo>
                  <a:lnTo>
                    <a:pt x="7137" y="2834"/>
                  </a:lnTo>
                  <a:lnTo>
                    <a:pt x="7188" y="2757"/>
                  </a:lnTo>
                  <a:lnTo>
                    <a:pt x="7240" y="2706"/>
                  </a:lnTo>
                  <a:lnTo>
                    <a:pt x="7291" y="2628"/>
                  </a:lnTo>
                  <a:lnTo>
                    <a:pt x="7317" y="2525"/>
                  </a:lnTo>
                  <a:lnTo>
                    <a:pt x="7343" y="2448"/>
                  </a:lnTo>
                  <a:lnTo>
                    <a:pt x="7343" y="464"/>
                  </a:lnTo>
                  <a:lnTo>
                    <a:pt x="7317" y="361"/>
                  </a:lnTo>
                  <a:lnTo>
                    <a:pt x="7291" y="284"/>
                  </a:lnTo>
                  <a:lnTo>
                    <a:pt x="7240" y="207"/>
                  </a:lnTo>
                  <a:lnTo>
                    <a:pt x="7188" y="129"/>
                  </a:lnTo>
                  <a:lnTo>
                    <a:pt x="7137" y="78"/>
                  </a:lnTo>
                  <a:lnTo>
                    <a:pt x="7034" y="26"/>
                  </a:lnTo>
                  <a:lnTo>
                    <a:pt x="69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7050800" y="2867475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722" y="0"/>
                  </a:moveTo>
                  <a:lnTo>
                    <a:pt x="619" y="26"/>
                  </a:lnTo>
                  <a:lnTo>
                    <a:pt x="541" y="78"/>
                  </a:lnTo>
                  <a:lnTo>
                    <a:pt x="516" y="129"/>
                  </a:lnTo>
                  <a:lnTo>
                    <a:pt x="490" y="232"/>
                  </a:lnTo>
                  <a:lnTo>
                    <a:pt x="490" y="490"/>
                  </a:lnTo>
                  <a:lnTo>
                    <a:pt x="206" y="490"/>
                  </a:lnTo>
                  <a:lnTo>
                    <a:pt x="129" y="516"/>
                  </a:lnTo>
                  <a:lnTo>
                    <a:pt x="52" y="567"/>
                  </a:lnTo>
                  <a:lnTo>
                    <a:pt x="0" y="644"/>
                  </a:lnTo>
                  <a:lnTo>
                    <a:pt x="0" y="722"/>
                  </a:lnTo>
                  <a:lnTo>
                    <a:pt x="0" y="799"/>
                  </a:lnTo>
                  <a:lnTo>
                    <a:pt x="52" y="876"/>
                  </a:lnTo>
                  <a:lnTo>
                    <a:pt x="129" y="928"/>
                  </a:lnTo>
                  <a:lnTo>
                    <a:pt x="206" y="954"/>
                  </a:lnTo>
                  <a:lnTo>
                    <a:pt x="490" y="954"/>
                  </a:lnTo>
                  <a:lnTo>
                    <a:pt x="490" y="1211"/>
                  </a:lnTo>
                  <a:lnTo>
                    <a:pt x="516" y="1289"/>
                  </a:lnTo>
                  <a:lnTo>
                    <a:pt x="541" y="1366"/>
                  </a:lnTo>
                  <a:lnTo>
                    <a:pt x="619" y="1417"/>
                  </a:lnTo>
                  <a:lnTo>
                    <a:pt x="722" y="1443"/>
                  </a:lnTo>
                  <a:lnTo>
                    <a:pt x="799" y="1417"/>
                  </a:lnTo>
                  <a:lnTo>
                    <a:pt x="876" y="1366"/>
                  </a:lnTo>
                  <a:lnTo>
                    <a:pt x="928" y="1289"/>
                  </a:lnTo>
                  <a:lnTo>
                    <a:pt x="928" y="1211"/>
                  </a:lnTo>
                  <a:lnTo>
                    <a:pt x="928" y="954"/>
                  </a:lnTo>
                  <a:lnTo>
                    <a:pt x="1211" y="954"/>
                  </a:lnTo>
                  <a:lnTo>
                    <a:pt x="1288" y="928"/>
                  </a:lnTo>
                  <a:lnTo>
                    <a:pt x="1366" y="876"/>
                  </a:lnTo>
                  <a:lnTo>
                    <a:pt x="1417" y="799"/>
                  </a:lnTo>
                  <a:lnTo>
                    <a:pt x="1417" y="722"/>
                  </a:lnTo>
                  <a:lnTo>
                    <a:pt x="1417" y="644"/>
                  </a:lnTo>
                  <a:lnTo>
                    <a:pt x="1366" y="567"/>
                  </a:lnTo>
                  <a:lnTo>
                    <a:pt x="1288" y="516"/>
                  </a:lnTo>
                  <a:lnTo>
                    <a:pt x="1211" y="490"/>
                  </a:lnTo>
                  <a:lnTo>
                    <a:pt x="928" y="490"/>
                  </a:lnTo>
                  <a:lnTo>
                    <a:pt x="928" y="232"/>
                  </a:lnTo>
                  <a:lnTo>
                    <a:pt x="928" y="129"/>
                  </a:lnTo>
                  <a:lnTo>
                    <a:pt x="876" y="78"/>
                  </a:lnTo>
                  <a:lnTo>
                    <a:pt x="799" y="26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7054025" y="2969875"/>
              <a:ext cx="29000" cy="28375"/>
            </a:xfrm>
            <a:custGeom>
              <a:rect b="b" l="l" r="r" t="t"/>
              <a:pathLst>
                <a:path extrusionOk="0" h="1135" w="1160">
                  <a:moveTo>
                    <a:pt x="155" y="1"/>
                  </a:moveTo>
                  <a:lnTo>
                    <a:pt x="77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7" y="362"/>
                  </a:lnTo>
                  <a:lnTo>
                    <a:pt x="258" y="568"/>
                  </a:lnTo>
                  <a:lnTo>
                    <a:pt x="77" y="748"/>
                  </a:lnTo>
                  <a:lnTo>
                    <a:pt x="26" y="825"/>
                  </a:lnTo>
                  <a:lnTo>
                    <a:pt x="0" y="903"/>
                  </a:lnTo>
                  <a:lnTo>
                    <a:pt x="26" y="1006"/>
                  </a:lnTo>
                  <a:lnTo>
                    <a:pt x="77" y="1083"/>
                  </a:lnTo>
                  <a:lnTo>
                    <a:pt x="155" y="1109"/>
                  </a:lnTo>
                  <a:lnTo>
                    <a:pt x="232" y="1134"/>
                  </a:lnTo>
                  <a:lnTo>
                    <a:pt x="309" y="1109"/>
                  </a:lnTo>
                  <a:lnTo>
                    <a:pt x="387" y="1083"/>
                  </a:lnTo>
                  <a:lnTo>
                    <a:pt x="593" y="877"/>
                  </a:lnTo>
                  <a:lnTo>
                    <a:pt x="773" y="1083"/>
                  </a:lnTo>
                  <a:lnTo>
                    <a:pt x="850" y="1109"/>
                  </a:lnTo>
                  <a:lnTo>
                    <a:pt x="928" y="1134"/>
                  </a:lnTo>
                  <a:lnTo>
                    <a:pt x="1005" y="1109"/>
                  </a:lnTo>
                  <a:lnTo>
                    <a:pt x="1082" y="1083"/>
                  </a:lnTo>
                  <a:lnTo>
                    <a:pt x="1134" y="1006"/>
                  </a:lnTo>
                  <a:lnTo>
                    <a:pt x="1159" y="903"/>
                  </a:lnTo>
                  <a:lnTo>
                    <a:pt x="1134" y="825"/>
                  </a:lnTo>
                  <a:lnTo>
                    <a:pt x="1082" y="748"/>
                  </a:lnTo>
                  <a:lnTo>
                    <a:pt x="902" y="568"/>
                  </a:lnTo>
                  <a:lnTo>
                    <a:pt x="1082" y="362"/>
                  </a:lnTo>
                  <a:lnTo>
                    <a:pt x="1134" y="310"/>
                  </a:lnTo>
                  <a:lnTo>
                    <a:pt x="1159" y="207"/>
                  </a:lnTo>
                  <a:lnTo>
                    <a:pt x="1134" y="130"/>
                  </a:lnTo>
                  <a:lnTo>
                    <a:pt x="1082" y="52"/>
                  </a:lnTo>
                  <a:lnTo>
                    <a:pt x="1005" y="1"/>
                  </a:lnTo>
                  <a:lnTo>
                    <a:pt x="850" y="1"/>
                  </a:lnTo>
                  <a:lnTo>
                    <a:pt x="773" y="52"/>
                  </a:lnTo>
                  <a:lnTo>
                    <a:pt x="593" y="258"/>
                  </a:lnTo>
                  <a:lnTo>
                    <a:pt x="387" y="52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7149350" y="2879700"/>
              <a:ext cx="35450" cy="11625"/>
            </a:xfrm>
            <a:custGeom>
              <a:rect b="b" l="l" r="r" t="t"/>
              <a:pathLst>
                <a:path extrusionOk="0" h="465" w="1418">
                  <a:moveTo>
                    <a:pt x="206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0" y="155"/>
                  </a:lnTo>
                  <a:lnTo>
                    <a:pt x="0" y="233"/>
                  </a:lnTo>
                  <a:lnTo>
                    <a:pt x="0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206" y="465"/>
                  </a:lnTo>
                  <a:lnTo>
                    <a:pt x="1211" y="465"/>
                  </a:lnTo>
                  <a:lnTo>
                    <a:pt x="1288" y="439"/>
                  </a:lnTo>
                  <a:lnTo>
                    <a:pt x="1366" y="387"/>
                  </a:lnTo>
                  <a:lnTo>
                    <a:pt x="1417" y="310"/>
                  </a:lnTo>
                  <a:lnTo>
                    <a:pt x="1417" y="233"/>
                  </a:lnTo>
                  <a:lnTo>
                    <a:pt x="1417" y="155"/>
                  </a:lnTo>
                  <a:lnTo>
                    <a:pt x="1366" y="78"/>
                  </a:lnTo>
                  <a:lnTo>
                    <a:pt x="1288" y="27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7149350" y="2966025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1211" y="0"/>
                  </a:moveTo>
                  <a:lnTo>
                    <a:pt x="1108" y="26"/>
                  </a:lnTo>
                  <a:lnTo>
                    <a:pt x="1056" y="78"/>
                  </a:lnTo>
                  <a:lnTo>
                    <a:pt x="52" y="1057"/>
                  </a:lnTo>
                  <a:lnTo>
                    <a:pt x="0" y="1134"/>
                  </a:lnTo>
                  <a:lnTo>
                    <a:pt x="0" y="1211"/>
                  </a:lnTo>
                  <a:lnTo>
                    <a:pt x="0" y="1288"/>
                  </a:lnTo>
                  <a:lnTo>
                    <a:pt x="52" y="1366"/>
                  </a:lnTo>
                  <a:lnTo>
                    <a:pt x="129" y="1417"/>
                  </a:lnTo>
                  <a:lnTo>
                    <a:pt x="206" y="1443"/>
                  </a:lnTo>
                  <a:lnTo>
                    <a:pt x="309" y="1417"/>
                  </a:lnTo>
                  <a:lnTo>
                    <a:pt x="387" y="1366"/>
                  </a:lnTo>
                  <a:lnTo>
                    <a:pt x="1366" y="387"/>
                  </a:lnTo>
                  <a:lnTo>
                    <a:pt x="1417" y="309"/>
                  </a:lnTo>
                  <a:lnTo>
                    <a:pt x="1417" y="232"/>
                  </a:lnTo>
                  <a:lnTo>
                    <a:pt x="1417" y="155"/>
                  </a:lnTo>
                  <a:lnTo>
                    <a:pt x="1366" y="78"/>
                  </a:lnTo>
                  <a:lnTo>
                    <a:pt x="1288" y="26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7001200" y="2694850"/>
              <a:ext cx="380675" cy="380700"/>
            </a:xfrm>
            <a:custGeom>
              <a:rect b="b" l="l" r="r" t="t"/>
              <a:pathLst>
                <a:path extrusionOk="0" h="15228" w="15227">
                  <a:moveTo>
                    <a:pt x="11337" y="8348"/>
                  </a:moveTo>
                  <a:lnTo>
                    <a:pt x="11337" y="8889"/>
                  </a:lnTo>
                  <a:lnTo>
                    <a:pt x="11131" y="8915"/>
                  </a:lnTo>
                  <a:lnTo>
                    <a:pt x="10924" y="8966"/>
                  </a:lnTo>
                  <a:lnTo>
                    <a:pt x="10718" y="9018"/>
                  </a:lnTo>
                  <a:lnTo>
                    <a:pt x="10538" y="9095"/>
                  </a:lnTo>
                  <a:lnTo>
                    <a:pt x="10332" y="9173"/>
                  </a:lnTo>
                  <a:lnTo>
                    <a:pt x="10151" y="9276"/>
                  </a:lnTo>
                  <a:lnTo>
                    <a:pt x="9997" y="9379"/>
                  </a:lnTo>
                  <a:lnTo>
                    <a:pt x="9842" y="9508"/>
                  </a:lnTo>
                  <a:lnTo>
                    <a:pt x="9456" y="9121"/>
                  </a:lnTo>
                  <a:lnTo>
                    <a:pt x="9636" y="8966"/>
                  </a:lnTo>
                  <a:lnTo>
                    <a:pt x="9868" y="8838"/>
                  </a:lnTo>
                  <a:lnTo>
                    <a:pt x="10074" y="8709"/>
                  </a:lnTo>
                  <a:lnTo>
                    <a:pt x="10306" y="8580"/>
                  </a:lnTo>
                  <a:lnTo>
                    <a:pt x="10564" y="8503"/>
                  </a:lnTo>
                  <a:lnTo>
                    <a:pt x="10821" y="8425"/>
                  </a:lnTo>
                  <a:lnTo>
                    <a:pt x="11079" y="8374"/>
                  </a:lnTo>
                  <a:lnTo>
                    <a:pt x="11337" y="8348"/>
                  </a:lnTo>
                  <a:close/>
                  <a:moveTo>
                    <a:pt x="11775" y="8348"/>
                  </a:moveTo>
                  <a:lnTo>
                    <a:pt x="12058" y="8374"/>
                  </a:lnTo>
                  <a:lnTo>
                    <a:pt x="12316" y="8425"/>
                  </a:lnTo>
                  <a:lnTo>
                    <a:pt x="12573" y="8503"/>
                  </a:lnTo>
                  <a:lnTo>
                    <a:pt x="12805" y="8580"/>
                  </a:lnTo>
                  <a:lnTo>
                    <a:pt x="13037" y="8709"/>
                  </a:lnTo>
                  <a:lnTo>
                    <a:pt x="13269" y="8838"/>
                  </a:lnTo>
                  <a:lnTo>
                    <a:pt x="13475" y="8966"/>
                  </a:lnTo>
                  <a:lnTo>
                    <a:pt x="13681" y="9121"/>
                  </a:lnTo>
                  <a:lnTo>
                    <a:pt x="13295" y="9508"/>
                  </a:lnTo>
                  <a:lnTo>
                    <a:pt x="13140" y="9379"/>
                  </a:lnTo>
                  <a:lnTo>
                    <a:pt x="12960" y="9276"/>
                  </a:lnTo>
                  <a:lnTo>
                    <a:pt x="12779" y="9173"/>
                  </a:lnTo>
                  <a:lnTo>
                    <a:pt x="12599" y="9095"/>
                  </a:lnTo>
                  <a:lnTo>
                    <a:pt x="12419" y="9018"/>
                  </a:lnTo>
                  <a:lnTo>
                    <a:pt x="12213" y="8966"/>
                  </a:lnTo>
                  <a:lnTo>
                    <a:pt x="12006" y="8915"/>
                  </a:lnTo>
                  <a:lnTo>
                    <a:pt x="11775" y="8889"/>
                  </a:lnTo>
                  <a:lnTo>
                    <a:pt x="11775" y="8348"/>
                  </a:lnTo>
                  <a:close/>
                  <a:moveTo>
                    <a:pt x="9121" y="9456"/>
                  </a:moveTo>
                  <a:lnTo>
                    <a:pt x="9507" y="9842"/>
                  </a:lnTo>
                  <a:lnTo>
                    <a:pt x="9379" y="9997"/>
                  </a:lnTo>
                  <a:lnTo>
                    <a:pt x="9276" y="10152"/>
                  </a:lnTo>
                  <a:lnTo>
                    <a:pt x="9172" y="10332"/>
                  </a:lnTo>
                  <a:lnTo>
                    <a:pt x="9095" y="10538"/>
                  </a:lnTo>
                  <a:lnTo>
                    <a:pt x="9018" y="10718"/>
                  </a:lnTo>
                  <a:lnTo>
                    <a:pt x="8966" y="10925"/>
                  </a:lnTo>
                  <a:lnTo>
                    <a:pt x="8915" y="11131"/>
                  </a:lnTo>
                  <a:lnTo>
                    <a:pt x="8889" y="11337"/>
                  </a:lnTo>
                  <a:lnTo>
                    <a:pt x="8348" y="11337"/>
                  </a:lnTo>
                  <a:lnTo>
                    <a:pt x="8374" y="11079"/>
                  </a:lnTo>
                  <a:lnTo>
                    <a:pt x="8425" y="10821"/>
                  </a:lnTo>
                  <a:lnTo>
                    <a:pt x="8503" y="10564"/>
                  </a:lnTo>
                  <a:lnTo>
                    <a:pt x="8580" y="10306"/>
                  </a:lnTo>
                  <a:lnTo>
                    <a:pt x="8709" y="10074"/>
                  </a:lnTo>
                  <a:lnTo>
                    <a:pt x="8838" y="9868"/>
                  </a:lnTo>
                  <a:lnTo>
                    <a:pt x="8966" y="9636"/>
                  </a:lnTo>
                  <a:lnTo>
                    <a:pt x="9121" y="9456"/>
                  </a:lnTo>
                  <a:close/>
                  <a:moveTo>
                    <a:pt x="13990" y="9456"/>
                  </a:moveTo>
                  <a:lnTo>
                    <a:pt x="14145" y="9636"/>
                  </a:lnTo>
                  <a:lnTo>
                    <a:pt x="14300" y="9868"/>
                  </a:lnTo>
                  <a:lnTo>
                    <a:pt x="14428" y="10074"/>
                  </a:lnTo>
                  <a:lnTo>
                    <a:pt x="14531" y="10306"/>
                  </a:lnTo>
                  <a:lnTo>
                    <a:pt x="14634" y="10564"/>
                  </a:lnTo>
                  <a:lnTo>
                    <a:pt x="14712" y="10821"/>
                  </a:lnTo>
                  <a:lnTo>
                    <a:pt x="14763" y="11079"/>
                  </a:lnTo>
                  <a:lnTo>
                    <a:pt x="14789" y="11337"/>
                  </a:lnTo>
                  <a:lnTo>
                    <a:pt x="14248" y="11337"/>
                  </a:lnTo>
                  <a:lnTo>
                    <a:pt x="14222" y="11131"/>
                  </a:lnTo>
                  <a:lnTo>
                    <a:pt x="14171" y="10925"/>
                  </a:lnTo>
                  <a:lnTo>
                    <a:pt x="14119" y="10718"/>
                  </a:lnTo>
                  <a:lnTo>
                    <a:pt x="14042" y="10538"/>
                  </a:lnTo>
                  <a:lnTo>
                    <a:pt x="13965" y="10332"/>
                  </a:lnTo>
                  <a:lnTo>
                    <a:pt x="13862" y="10152"/>
                  </a:lnTo>
                  <a:lnTo>
                    <a:pt x="13733" y="9997"/>
                  </a:lnTo>
                  <a:lnTo>
                    <a:pt x="13604" y="9842"/>
                  </a:lnTo>
                  <a:lnTo>
                    <a:pt x="13990" y="9456"/>
                  </a:lnTo>
                  <a:close/>
                  <a:moveTo>
                    <a:pt x="7627" y="10306"/>
                  </a:moveTo>
                  <a:lnTo>
                    <a:pt x="7730" y="10332"/>
                  </a:lnTo>
                  <a:lnTo>
                    <a:pt x="7807" y="10383"/>
                  </a:lnTo>
                  <a:lnTo>
                    <a:pt x="7858" y="10487"/>
                  </a:lnTo>
                  <a:lnTo>
                    <a:pt x="7884" y="10590"/>
                  </a:lnTo>
                  <a:lnTo>
                    <a:pt x="7884" y="12548"/>
                  </a:lnTo>
                  <a:lnTo>
                    <a:pt x="7858" y="12651"/>
                  </a:lnTo>
                  <a:lnTo>
                    <a:pt x="7807" y="12754"/>
                  </a:lnTo>
                  <a:lnTo>
                    <a:pt x="7730" y="12805"/>
                  </a:lnTo>
                  <a:lnTo>
                    <a:pt x="7627" y="12831"/>
                  </a:lnTo>
                  <a:lnTo>
                    <a:pt x="5643" y="12831"/>
                  </a:lnTo>
                  <a:lnTo>
                    <a:pt x="5540" y="12805"/>
                  </a:lnTo>
                  <a:lnTo>
                    <a:pt x="5462" y="12754"/>
                  </a:lnTo>
                  <a:lnTo>
                    <a:pt x="5411" y="12651"/>
                  </a:lnTo>
                  <a:lnTo>
                    <a:pt x="5385" y="12548"/>
                  </a:lnTo>
                  <a:lnTo>
                    <a:pt x="5385" y="10590"/>
                  </a:lnTo>
                  <a:lnTo>
                    <a:pt x="5411" y="10487"/>
                  </a:lnTo>
                  <a:lnTo>
                    <a:pt x="5462" y="10383"/>
                  </a:lnTo>
                  <a:lnTo>
                    <a:pt x="5540" y="10332"/>
                  </a:lnTo>
                  <a:lnTo>
                    <a:pt x="5643" y="10306"/>
                  </a:lnTo>
                  <a:close/>
                  <a:moveTo>
                    <a:pt x="8889" y="11801"/>
                  </a:moveTo>
                  <a:lnTo>
                    <a:pt x="8915" y="12007"/>
                  </a:lnTo>
                  <a:lnTo>
                    <a:pt x="8966" y="12213"/>
                  </a:lnTo>
                  <a:lnTo>
                    <a:pt x="9018" y="12419"/>
                  </a:lnTo>
                  <a:lnTo>
                    <a:pt x="9095" y="12599"/>
                  </a:lnTo>
                  <a:lnTo>
                    <a:pt x="9172" y="12780"/>
                  </a:lnTo>
                  <a:lnTo>
                    <a:pt x="9276" y="12960"/>
                  </a:lnTo>
                  <a:lnTo>
                    <a:pt x="9379" y="13140"/>
                  </a:lnTo>
                  <a:lnTo>
                    <a:pt x="9507" y="13295"/>
                  </a:lnTo>
                  <a:lnTo>
                    <a:pt x="9121" y="13681"/>
                  </a:lnTo>
                  <a:lnTo>
                    <a:pt x="8966" y="13475"/>
                  </a:lnTo>
                  <a:lnTo>
                    <a:pt x="8838" y="13269"/>
                  </a:lnTo>
                  <a:lnTo>
                    <a:pt x="8709" y="13037"/>
                  </a:lnTo>
                  <a:lnTo>
                    <a:pt x="8580" y="12805"/>
                  </a:lnTo>
                  <a:lnTo>
                    <a:pt x="8503" y="12573"/>
                  </a:lnTo>
                  <a:lnTo>
                    <a:pt x="8425" y="12316"/>
                  </a:lnTo>
                  <a:lnTo>
                    <a:pt x="8374" y="12058"/>
                  </a:lnTo>
                  <a:lnTo>
                    <a:pt x="8348" y="11801"/>
                  </a:lnTo>
                  <a:close/>
                  <a:moveTo>
                    <a:pt x="14789" y="11801"/>
                  </a:moveTo>
                  <a:lnTo>
                    <a:pt x="14763" y="12058"/>
                  </a:lnTo>
                  <a:lnTo>
                    <a:pt x="14712" y="12316"/>
                  </a:lnTo>
                  <a:lnTo>
                    <a:pt x="14634" y="12573"/>
                  </a:lnTo>
                  <a:lnTo>
                    <a:pt x="14531" y="12805"/>
                  </a:lnTo>
                  <a:lnTo>
                    <a:pt x="14428" y="13037"/>
                  </a:lnTo>
                  <a:lnTo>
                    <a:pt x="14300" y="13269"/>
                  </a:lnTo>
                  <a:lnTo>
                    <a:pt x="14145" y="13475"/>
                  </a:lnTo>
                  <a:lnTo>
                    <a:pt x="13990" y="13681"/>
                  </a:lnTo>
                  <a:lnTo>
                    <a:pt x="13604" y="13295"/>
                  </a:lnTo>
                  <a:lnTo>
                    <a:pt x="13733" y="13140"/>
                  </a:lnTo>
                  <a:lnTo>
                    <a:pt x="13862" y="12960"/>
                  </a:lnTo>
                  <a:lnTo>
                    <a:pt x="13965" y="12780"/>
                  </a:lnTo>
                  <a:lnTo>
                    <a:pt x="14042" y="12599"/>
                  </a:lnTo>
                  <a:lnTo>
                    <a:pt x="14119" y="12419"/>
                  </a:lnTo>
                  <a:lnTo>
                    <a:pt x="14171" y="12213"/>
                  </a:lnTo>
                  <a:lnTo>
                    <a:pt x="14222" y="12007"/>
                  </a:lnTo>
                  <a:lnTo>
                    <a:pt x="14248" y="11801"/>
                  </a:lnTo>
                  <a:close/>
                  <a:moveTo>
                    <a:pt x="11800" y="9327"/>
                  </a:moveTo>
                  <a:lnTo>
                    <a:pt x="12006" y="9379"/>
                  </a:lnTo>
                  <a:lnTo>
                    <a:pt x="12238" y="9430"/>
                  </a:lnTo>
                  <a:lnTo>
                    <a:pt x="12444" y="9508"/>
                  </a:lnTo>
                  <a:lnTo>
                    <a:pt x="12625" y="9585"/>
                  </a:lnTo>
                  <a:lnTo>
                    <a:pt x="12805" y="9714"/>
                  </a:lnTo>
                  <a:lnTo>
                    <a:pt x="12986" y="9842"/>
                  </a:lnTo>
                  <a:lnTo>
                    <a:pt x="13140" y="9971"/>
                  </a:lnTo>
                  <a:lnTo>
                    <a:pt x="13295" y="10152"/>
                  </a:lnTo>
                  <a:lnTo>
                    <a:pt x="13424" y="10306"/>
                  </a:lnTo>
                  <a:lnTo>
                    <a:pt x="13527" y="10487"/>
                  </a:lnTo>
                  <a:lnTo>
                    <a:pt x="13630" y="10693"/>
                  </a:lnTo>
                  <a:lnTo>
                    <a:pt x="13707" y="10899"/>
                  </a:lnTo>
                  <a:lnTo>
                    <a:pt x="13758" y="11105"/>
                  </a:lnTo>
                  <a:lnTo>
                    <a:pt x="13784" y="11337"/>
                  </a:lnTo>
                  <a:lnTo>
                    <a:pt x="13810" y="11569"/>
                  </a:lnTo>
                  <a:lnTo>
                    <a:pt x="13784" y="11801"/>
                  </a:lnTo>
                  <a:lnTo>
                    <a:pt x="13758" y="12007"/>
                  </a:lnTo>
                  <a:lnTo>
                    <a:pt x="13707" y="12239"/>
                  </a:lnTo>
                  <a:lnTo>
                    <a:pt x="13630" y="12445"/>
                  </a:lnTo>
                  <a:lnTo>
                    <a:pt x="13527" y="12625"/>
                  </a:lnTo>
                  <a:lnTo>
                    <a:pt x="13424" y="12805"/>
                  </a:lnTo>
                  <a:lnTo>
                    <a:pt x="13295" y="12986"/>
                  </a:lnTo>
                  <a:lnTo>
                    <a:pt x="13140" y="13140"/>
                  </a:lnTo>
                  <a:lnTo>
                    <a:pt x="12986" y="13295"/>
                  </a:lnTo>
                  <a:lnTo>
                    <a:pt x="12805" y="13424"/>
                  </a:lnTo>
                  <a:lnTo>
                    <a:pt x="12625" y="13527"/>
                  </a:lnTo>
                  <a:lnTo>
                    <a:pt x="12444" y="13630"/>
                  </a:lnTo>
                  <a:lnTo>
                    <a:pt x="12238" y="13707"/>
                  </a:lnTo>
                  <a:lnTo>
                    <a:pt x="12006" y="13759"/>
                  </a:lnTo>
                  <a:lnTo>
                    <a:pt x="11800" y="13784"/>
                  </a:lnTo>
                  <a:lnTo>
                    <a:pt x="11569" y="13810"/>
                  </a:lnTo>
                  <a:lnTo>
                    <a:pt x="11337" y="13784"/>
                  </a:lnTo>
                  <a:lnTo>
                    <a:pt x="11105" y="13759"/>
                  </a:lnTo>
                  <a:lnTo>
                    <a:pt x="10899" y="13707"/>
                  </a:lnTo>
                  <a:lnTo>
                    <a:pt x="10693" y="13630"/>
                  </a:lnTo>
                  <a:lnTo>
                    <a:pt x="10486" y="13527"/>
                  </a:lnTo>
                  <a:lnTo>
                    <a:pt x="10306" y="13424"/>
                  </a:lnTo>
                  <a:lnTo>
                    <a:pt x="10151" y="13295"/>
                  </a:lnTo>
                  <a:lnTo>
                    <a:pt x="9971" y="13140"/>
                  </a:lnTo>
                  <a:lnTo>
                    <a:pt x="9842" y="12986"/>
                  </a:lnTo>
                  <a:lnTo>
                    <a:pt x="9713" y="12805"/>
                  </a:lnTo>
                  <a:lnTo>
                    <a:pt x="9585" y="12625"/>
                  </a:lnTo>
                  <a:lnTo>
                    <a:pt x="9507" y="12445"/>
                  </a:lnTo>
                  <a:lnTo>
                    <a:pt x="9430" y="12239"/>
                  </a:lnTo>
                  <a:lnTo>
                    <a:pt x="9379" y="12007"/>
                  </a:lnTo>
                  <a:lnTo>
                    <a:pt x="9327" y="11801"/>
                  </a:lnTo>
                  <a:lnTo>
                    <a:pt x="9327" y="11569"/>
                  </a:lnTo>
                  <a:lnTo>
                    <a:pt x="9327" y="11337"/>
                  </a:lnTo>
                  <a:lnTo>
                    <a:pt x="9379" y="11105"/>
                  </a:lnTo>
                  <a:lnTo>
                    <a:pt x="9430" y="10899"/>
                  </a:lnTo>
                  <a:lnTo>
                    <a:pt x="9507" y="10693"/>
                  </a:lnTo>
                  <a:lnTo>
                    <a:pt x="9585" y="10487"/>
                  </a:lnTo>
                  <a:lnTo>
                    <a:pt x="9713" y="10306"/>
                  </a:lnTo>
                  <a:lnTo>
                    <a:pt x="9842" y="10152"/>
                  </a:lnTo>
                  <a:lnTo>
                    <a:pt x="9971" y="9971"/>
                  </a:lnTo>
                  <a:lnTo>
                    <a:pt x="10151" y="9842"/>
                  </a:lnTo>
                  <a:lnTo>
                    <a:pt x="10306" y="9714"/>
                  </a:lnTo>
                  <a:lnTo>
                    <a:pt x="10486" y="9585"/>
                  </a:lnTo>
                  <a:lnTo>
                    <a:pt x="10693" y="9508"/>
                  </a:lnTo>
                  <a:lnTo>
                    <a:pt x="10899" y="9430"/>
                  </a:lnTo>
                  <a:lnTo>
                    <a:pt x="11105" y="9379"/>
                  </a:lnTo>
                  <a:lnTo>
                    <a:pt x="11337" y="9327"/>
                  </a:lnTo>
                  <a:close/>
                  <a:moveTo>
                    <a:pt x="8271" y="464"/>
                  </a:moveTo>
                  <a:lnTo>
                    <a:pt x="8400" y="516"/>
                  </a:lnTo>
                  <a:lnTo>
                    <a:pt x="8528" y="593"/>
                  </a:lnTo>
                  <a:lnTo>
                    <a:pt x="8657" y="670"/>
                  </a:lnTo>
                  <a:lnTo>
                    <a:pt x="8734" y="799"/>
                  </a:lnTo>
                  <a:lnTo>
                    <a:pt x="8812" y="928"/>
                  </a:lnTo>
                  <a:lnTo>
                    <a:pt x="8863" y="1057"/>
                  </a:lnTo>
                  <a:lnTo>
                    <a:pt x="8889" y="1211"/>
                  </a:lnTo>
                  <a:lnTo>
                    <a:pt x="8889" y="9070"/>
                  </a:lnTo>
                  <a:lnTo>
                    <a:pt x="8683" y="9301"/>
                  </a:lnTo>
                  <a:lnTo>
                    <a:pt x="8477" y="9559"/>
                  </a:lnTo>
                  <a:lnTo>
                    <a:pt x="8322" y="9842"/>
                  </a:lnTo>
                  <a:lnTo>
                    <a:pt x="8193" y="10126"/>
                  </a:lnTo>
                  <a:lnTo>
                    <a:pt x="8065" y="10023"/>
                  </a:lnTo>
                  <a:lnTo>
                    <a:pt x="7936" y="9946"/>
                  </a:lnTo>
                  <a:lnTo>
                    <a:pt x="7781" y="9894"/>
                  </a:lnTo>
                  <a:lnTo>
                    <a:pt x="7627" y="9868"/>
                  </a:lnTo>
                  <a:lnTo>
                    <a:pt x="5514" y="9868"/>
                  </a:lnTo>
                  <a:lnTo>
                    <a:pt x="5385" y="9920"/>
                  </a:lnTo>
                  <a:lnTo>
                    <a:pt x="5256" y="9997"/>
                  </a:lnTo>
                  <a:lnTo>
                    <a:pt x="5153" y="10074"/>
                  </a:lnTo>
                  <a:lnTo>
                    <a:pt x="5050" y="10177"/>
                  </a:lnTo>
                  <a:lnTo>
                    <a:pt x="4999" y="10306"/>
                  </a:lnTo>
                  <a:lnTo>
                    <a:pt x="4947" y="10435"/>
                  </a:lnTo>
                  <a:lnTo>
                    <a:pt x="4947" y="10590"/>
                  </a:lnTo>
                  <a:lnTo>
                    <a:pt x="4947" y="12548"/>
                  </a:lnTo>
                  <a:lnTo>
                    <a:pt x="4947" y="12702"/>
                  </a:lnTo>
                  <a:lnTo>
                    <a:pt x="4999" y="12831"/>
                  </a:lnTo>
                  <a:lnTo>
                    <a:pt x="5050" y="12960"/>
                  </a:lnTo>
                  <a:lnTo>
                    <a:pt x="5153" y="13063"/>
                  </a:lnTo>
                  <a:lnTo>
                    <a:pt x="5256" y="13140"/>
                  </a:lnTo>
                  <a:lnTo>
                    <a:pt x="5385" y="13218"/>
                  </a:lnTo>
                  <a:lnTo>
                    <a:pt x="5514" y="13243"/>
                  </a:lnTo>
                  <a:lnTo>
                    <a:pt x="5643" y="13269"/>
                  </a:lnTo>
                  <a:lnTo>
                    <a:pt x="7627" y="13269"/>
                  </a:lnTo>
                  <a:lnTo>
                    <a:pt x="7781" y="13243"/>
                  </a:lnTo>
                  <a:lnTo>
                    <a:pt x="7936" y="13192"/>
                  </a:lnTo>
                  <a:lnTo>
                    <a:pt x="8065" y="13114"/>
                  </a:lnTo>
                  <a:lnTo>
                    <a:pt x="8193" y="12986"/>
                  </a:lnTo>
                  <a:lnTo>
                    <a:pt x="8322" y="13295"/>
                  </a:lnTo>
                  <a:lnTo>
                    <a:pt x="8477" y="13552"/>
                  </a:lnTo>
                  <a:lnTo>
                    <a:pt x="8657" y="13810"/>
                  </a:lnTo>
                  <a:lnTo>
                    <a:pt x="8889" y="14068"/>
                  </a:lnTo>
                  <a:lnTo>
                    <a:pt x="8863" y="14222"/>
                  </a:lnTo>
                  <a:lnTo>
                    <a:pt x="8812" y="14351"/>
                  </a:lnTo>
                  <a:lnTo>
                    <a:pt x="8734" y="14480"/>
                  </a:lnTo>
                  <a:lnTo>
                    <a:pt x="8631" y="14583"/>
                  </a:lnTo>
                  <a:lnTo>
                    <a:pt x="8528" y="14660"/>
                  </a:lnTo>
                  <a:lnTo>
                    <a:pt x="8400" y="14738"/>
                  </a:lnTo>
                  <a:lnTo>
                    <a:pt x="8271" y="14789"/>
                  </a:lnTo>
                  <a:lnTo>
                    <a:pt x="3891" y="14789"/>
                  </a:lnTo>
                  <a:lnTo>
                    <a:pt x="3891" y="14532"/>
                  </a:lnTo>
                  <a:lnTo>
                    <a:pt x="3891" y="14428"/>
                  </a:lnTo>
                  <a:lnTo>
                    <a:pt x="3839" y="14377"/>
                  </a:lnTo>
                  <a:lnTo>
                    <a:pt x="3762" y="14325"/>
                  </a:lnTo>
                  <a:lnTo>
                    <a:pt x="3685" y="14300"/>
                  </a:lnTo>
                  <a:lnTo>
                    <a:pt x="3582" y="14325"/>
                  </a:lnTo>
                  <a:lnTo>
                    <a:pt x="3530" y="14377"/>
                  </a:lnTo>
                  <a:lnTo>
                    <a:pt x="3479" y="14428"/>
                  </a:lnTo>
                  <a:lnTo>
                    <a:pt x="3453" y="14532"/>
                  </a:lnTo>
                  <a:lnTo>
                    <a:pt x="3453" y="14789"/>
                  </a:lnTo>
                  <a:lnTo>
                    <a:pt x="2912" y="14789"/>
                  </a:lnTo>
                  <a:lnTo>
                    <a:pt x="2912" y="14532"/>
                  </a:lnTo>
                  <a:lnTo>
                    <a:pt x="2912" y="14428"/>
                  </a:lnTo>
                  <a:lnTo>
                    <a:pt x="2860" y="14377"/>
                  </a:lnTo>
                  <a:lnTo>
                    <a:pt x="2783" y="14325"/>
                  </a:lnTo>
                  <a:lnTo>
                    <a:pt x="2706" y="14300"/>
                  </a:lnTo>
                  <a:lnTo>
                    <a:pt x="2603" y="14325"/>
                  </a:lnTo>
                  <a:lnTo>
                    <a:pt x="2525" y="14377"/>
                  </a:lnTo>
                  <a:lnTo>
                    <a:pt x="2500" y="14428"/>
                  </a:lnTo>
                  <a:lnTo>
                    <a:pt x="2474" y="14532"/>
                  </a:lnTo>
                  <a:lnTo>
                    <a:pt x="2474" y="14789"/>
                  </a:lnTo>
                  <a:lnTo>
                    <a:pt x="1933" y="14789"/>
                  </a:lnTo>
                  <a:lnTo>
                    <a:pt x="1933" y="14532"/>
                  </a:lnTo>
                  <a:lnTo>
                    <a:pt x="1907" y="14428"/>
                  </a:lnTo>
                  <a:lnTo>
                    <a:pt x="1855" y="14377"/>
                  </a:lnTo>
                  <a:lnTo>
                    <a:pt x="1804" y="14325"/>
                  </a:lnTo>
                  <a:lnTo>
                    <a:pt x="1701" y="14300"/>
                  </a:lnTo>
                  <a:lnTo>
                    <a:pt x="1624" y="14325"/>
                  </a:lnTo>
                  <a:lnTo>
                    <a:pt x="1546" y="14377"/>
                  </a:lnTo>
                  <a:lnTo>
                    <a:pt x="1495" y="14428"/>
                  </a:lnTo>
                  <a:lnTo>
                    <a:pt x="1495" y="14532"/>
                  </a:lnTo>
                  <a:lnTo>
                    <a:pt x="1495" y="14789"/>
                  </a:lnTo>
                  <a:lnTo>
                    <a:pt x="1057" y="14789"/>
                  </a:lnTo>
                  <a:lnTo>
                    <a:pt x="928" y="14738"/>
                  </a:lnTo>
                  <a:lnTo>
                    <a:pt x="799" y="14660"/>
                  </a:lnTo>
                  <a:lnTo>
                    <a:pt x="670" y="14557"/>
                  </a:lnTo>
                  <a:lnTo>
                    <a:pt x="593" y="14454"/>
                  </a:lnTo>
                  <a:lnTo>
                    <a:pt x="516" y="14325"/>
                  </a:lnTo>
                  <a:lnTo>
                    <a:pt x="464" y="14171"/>
                  </a:lnTo>
                  <a:lnTo>
                    <a:pt x="464" y="14042"/>
                  </a:lnTo>
                  <a:lnTo>
                    <a:pt x="464" y="1211"/>
                  </a:lnTo>
                  <a:lnTo>
                    <a:pt x="464" y="1057"/>
                  </a:lnTo>
                  <a:lnTo>
                    <a:pt x="516" y="928"/>
                  </a:lnTo>
                  <a:lnTo>
                    <a:pt x="593" y="799"/>
                  </a:lnTo>
                  <a:lnTo>
                    <a:pt x="670" y="670"/>
                  </a:lnTo>
                  <a:lnTo>
                    <a:pt x="799" y="593"/>
                  </a:lnTo>
                  <a:lnTo>
                    <a:pt x="928" y="516"/>
                  </a:lnTo>
                  <a:lnTo>
                    <a:pt x="1057" y="464"/>
                  </a:lnTo>
                  <a:lnTo>
                    <a:pt x="1495" y="464"/>
                  </a:lnTo>
                  <a:lnTo>
                    <a:pt x="1495" y="980"/>
                  </a:lnTo>
                  <a:lnTo>
                    <a:pt x="1495" y="1057"/>
                  </a:lnTo>
                  <a:lnTo>
                    <a:pt x="1520" y="1160"/>
                  </a:lnTo>
                  <a:lnTo>
                    <a:pt x="1572" y="1237"/>
                  </a:lnTo>
                  <a:lnTo>
                    <a:pt x="1624" y="1315"/>
                  </a:lnTo>
                  <a:lnTo>
                    <a:pt x="1701" y="1366"/>
                  </a:lnTo>
                  <a:lnTo>
                    <a:pt x="1778" y="1392"/>
                  </a:lnTo>
                  <a:lnTo>
                    <a:pt x="1855" y="1443"/>
                  </a:lnTo>
                  <a:lnTo>
                    <a:pt x="4509" y="1443"/>
                  </a:lnTo>
                  <a:lnTo>
                    <a:pt x="4612" y="1392"/>
                  </a:lnTo>
                  <a:lnTo>
                    <a:pt x="4689" y="1366"/>
                  </a:lnTo>
                  <a:lnTo>
                    <a:pt x="4741" y="1315"/>
                  </a:lnTo>
                  <a:lnTo>
                    <a:pt x="4818" y="1237"/>
                  </a:lnTo>
                  <a:lnTo>
                    <a:pt x="4844" y="1160"/>
                  </a:lnTo>
                  <a:lnTo>
                    <a:pt x="4870" y="1057"/>
                  </a:lnTo>
                  <a:lnTo>
                    <a:pt x="4896" y="980"/>
                  </a:lnTo>
                  <a:lnTo>
                    <a:pt x="4896" y="464"/>
                  </a:lnTo>
                  <a:close/>
                  <a:moveTo>
                    <a:pt x="9842" y="13604"/>
                  </a:moveTo>
                  <a:lnTo>
                    <a:pt x="9997" y="13733"/>
                  </a:lnTo>
                  <a:lnTo>
                    <a:pt x="10151" y="13862"/>
                  </a:lnTo>
                  <a:lnTo>
                    <a:pt x="10332" y="13965"/>
                  </a:lnTo>
                  <a:lnTo>
                    <a:pt x="10538" y="14042"/>
                  </a:lnTo>
                  <a:lnTo>
                    <a:pt x="10718" y="14119"/>
                  </a:lnTo>
                  <a:lnTo>
                    <a:pt x="10924" y="14171"/>
                  </a:lnTo>
                  <a:lnTo>
                    <a:pt x="11131" y="14222"/>
                  </a:lnTo>
                  <a:lnTo>
                    <a:pt x="11337" y="14248"/>
                  </a:lnTo>
                  <a:lnTo>
                    <a:pt x="11337" y="14789"/>
                  </a:lnTo>
                  <a:lnTo>
                    <a:pt x="11079" y="14763"/>
                  </a:lnTo>
                  <a:lnTo>
                    <a:pt x="10821" y="14712"/>
                  </a:lnTo>
                  <a:lnTo>
                    <a:pt x="10564" y="14635"/>
                  </a:lnTo>
                  <a:lnTo>
                    <a:pt x="10306" y="14532"/>
                  </a:lnTo>
                  <a:lnTo>
                    <a:pt x="10074" y="14428"/>
                  </a:lnTo>
                  <a:lnTo>
                    <a:pt x="9868" y="14300"/>
                  </a:lnTo>
                  <a:lnTo>
                    <a:pt x="9636" y="14171"/>
                  </a:lnTo>
                  <a:lnTo>
                    <a:pt x="9456" y="13990"/>
                  </a:lnTo>
                  <a:lnTo>
                    <a:pt x="9842" y="13604"/>
                  </a:lnTo>
                  <a:close/>
                  <a:moveTo>
                    <a:pt x="13295" y="13604"/>
                  </a:moveTo>
                  <a:lnTo>
                    <a:pt x="13681" y="13990"/>
                  </a:lnTo>
                  <a:lnTo>
                    <a:pt x="13475" y="14171"/>
                  </a:lnTo>
                  <a:lnTo>
                    <a:pt x="13269" y="14300"/>
                  </a:lnTo>
                  <a:lnTo>
                    <a:pt x="13037" y="14428"/>
                  </a:lnTo>
                  <a:lnTo>
                    <a:pt x="12805" y="14532"/>
                  </a:lnTo>
                  <a:lnTo>
                    <a:pt x="12573" y="14635"/>
                  </a:lnTo>
                  <a:lnTo>
                    <a:pt x="12316" y="14712"/>
                  </a:lnTo>
                  <a:lnTo>
                    <a:pt x="12058" y="14763"/>
                  </a:lnTo>
                  <a:lnTo>
                    <a:pt x="11775" y="14789"/>
                  </a:lnTo>
                  <a:lnTo>
                    <a:pt x="11775" y="14248"/>
                  </a:lnTo>
                  <a:lnTo>
                    <a:pt x="12006" y="14222"/>
                  </a:lnTo>
                  <a:lnTo>
                    <a:pt x="12213" y="14171"/>
                  </a:lnTo>
                  <a:lnTo>
                    <a:pt x="12419" y="14119"/>
                  </a:lnTo>
                  <a:lnTo>
                    <a:pt x="12599" y="14042"/>
                  </a:lnTo>
                  <a:lnTo>
                    <a:pt x="12779" y="13965"/>
                  </a:lnTo>
                  <a:lnTo>
                    <a:pt x="12960" y="13862"/>
                  </a:lnTo>
                  <a:lnTo>
                    <a:pt x="13140" y="13733"/>
                  </a:lnTo>
                  <a:lnTo>
                    <a:pt x="13295" y="13604"/>
                  </a:lnTo>
                  <a:close/>
                  <a:moveTo>
                    <a:pt x="1211" y="1"/>
                  </a:moveTo>
                  <a:lnTo>
                    <a:pt x="979" y="26"/>
                  </a:lnTo>
                  <a:lnTo>
                    <a:pt x="748" y="104"/>
                  </a:lnTo>
                  <a:lnTo>
                    <a:pt x="541" y="207"/>
                  </a:lnTo>
                  <a:lnTo>
                    <a:pt x="361" y="361"/>
                  </a:lnTo>
                  <a:lnTo>
                    <a:pt x="207" y="542"/>
                  </a:lnTo>
                  <a:lnTo>
                    <a:pt x="103" y="748"/>
                  </a:lnTo>
                  <a:lnTo>
                    <a:pt x="26" y="980"/>
                  </a:lnTo>
                  <a:lnTo>
                    <a:pt x="0" y="1211"/>
                  </a:lnTo>
                  <a:lnTo>
                    <a:pt x="0" y="14042"/>
                  </a:lnTo>
                  <a:lnTo>
                    <a:pt x="26" y="14274"/>
                  </a:lnTo>
                  <a:lnTo>
                    <a:pt x="103" y="14506"/>
                  </a:lnTo>
                  <a:lnTo>
                    <a:pt x="207" y="14712"/>
                  </a:lnTo>
                  <a:lnTo>
                    <a:pt x="361" y="14892"/>
                  </a:lnTo>
                  <a:lnTo>
                    <a:pt x="541" y="15021"/>
                  </a:lnTo>
                  <a:lnTo>
                    <a:pt x="748" y="15150"/>
                  </a:lnTo>
                  <a:lnTo>
                    <a:pt x="979" y="15201"/>
                  </a:lnTo>
                  <a:lnTo>
                    <a:pt x="1211" y="15227"/>
                  </a:lnTo>
                  <a:lnTo>
                    <a:pt x="8296" y="15227"/>
                  </a:lnTo>
                  <a:lnTo>
                    <a:pt x="8503" y="15176"/>
                  </a:lnTo>
                  <a:lnTo>
                    <a:pt x="8657" y="15098"/>
                  </a:lnTo>
                  <a:lnTo>
                    <a:pt x="8812" y="14995"/>
                  </a:lnTo>
                  <a:lnTo>
                    <a:pt x="8966" y="14892"/>
                  </a:lnTo>
                  <a:lnTo>
                    <a:pt x="9095" y="14738"/>
                  </a:lnTo>
                  <a:lnTo>
                    <a:pt x="9172" y="14583"/>
                  </a:lnTo>
                  <a:lnTo>
                    <a:pt x="9250" y="14428"/>
                  </a:lnTo>
                  <a:lnTo>
                    <a:pt x="9507" y="14609"/>
                  </a:lnTo>
                  <a:lnTo>
                    <a:pt x="9765" y="14763"/>
                  </a:lnTo>
                  <a:lnTo>
                    <a:pt x="10023" y="14892"/>
                  </a:lnTo>
                  <a:lnTo>
                    <a:pt x="10332" y="15021"/>
                  </a:lnTo>
                  <a:lnTo>
                    <a:pt x="10615" y="15124"/>
                  </a:lnTo>
                  <a:lnTo>
                    <a:pt x="10924" y="15176"/>
                  </a:lnTo>
                  <a:lnTo>
                    <a:pt x="11234" y="15227"/>
                  </a:lnTo>
                  <a:lnTo>
                    <a:pt x="11929" y="15227"/>
                  </a:lnTo>
                  <a:lnTo>
                    <a:pt x="12316" y="15176"/>
                  </a:lnTo>
                  <a:lnTo>
                    <a:pt x="12651" y="15073"/>
                  </a:lnTo>
                  <a:lnTo>
                    <a:pt x="12986" y="14944"/>
                  </a:lnTo>
                  <a:lnTo>
                    <a:pt x="13320" y="14789"/>
                  </a:lnTo>
                  <a:lnTo>
                    <a:pt x="13604" y="14609"/>
                  </a:lnTo>
                  <a:lnTo>
                    <a:pt x="13887" y="14403"/>
                  </a:lnTo>
                  <a:lnTo>
                    <a:pt x="14171" y="14171"/>
                  </a:lnTo>
                  <a:lnTo>
                    <a:pt x="14403" y="13913"/>
                  </a:lnTo>
                  <a:lnTo>
                    <a:pt x="14609" y="13630"/>
                  </a:lnTo>
                  <a:lnTo>
                    <a:pt x="14789" y="13321"/>
                  </a:lnTo>
                  <a:lnTo>
                    <a:pt x="14944" y="12986"/>
                  </a:lnTo>
                  <a:lnTo>
                    <a:pt x="15072" y="12651"/>
                  </a:lnTo>
                  <a:lnTo>
                    <a:pt x="15150" y="12316"/>
                  </a:lnTo>
                  <a:lnTo>
                    <a:pt x="15227" y="11929"/>
                  </a:lnTo>
                  <a:lnTo>
                    <a:pt x="15227" y="11569"/>
                  </a:lnTo>
                  <a:lnTo>
                    <a:pt x="15227" y="11182"/>
                  </a:lnTo>
                  <a:lnTo>
                    <a:pt x="15150" y="10821"/>
                  </a:lnTo>
                  <a:lnTo>
                    <a:pt x="15072" y="10487"/>
                  </a:lnTo>
                  <a:lnTo>
                    <a:pt x="14944" y="10126"/>
                  </a:lnTo>
                  <a:lnTo>
                    <a:pt x="14789" y="9817"/>
                  </a:lnTo>
                  <a:lnTo>
                    <a:pt x="14609" y="9508"/>
                  </a:lnTo>
                  <a:lnTo>
                    <a:pt x="14403" y="9224"/>
                  </a:lnTo>
                  <a:lnTo>
                    <a:pt x="14171" y="8966"/>
                  </a:lnTo>
                  <a:lnTo>
                    <a:pt x="13887" y="8735"/>
                  </a:lnTo>
                  <a:lnTo>
                    <a:pt x="13604" y="8528"/>
                  </a:lnTo>
                  <a:lnTo>
                    <a:pt x="13320" y="8348"/>
                  </a:lnTo>
                  <a:lnTo>
                    <a:pt x="12986" y="8194"/>
                  </a:lnTo>
                  <a:lnTo>
                    <a:pt x="12651" y="8065"/>
                  </a:lnTo>
                  <a:lnTo>
                    <a:pt x="12316" y="7962"/>
                  </a:lnTo>
                  <a:lnTo>
                    <a:pt x="11929" y="7910"/>
                  </a:lnTo>
                  <a:lnTo>
                    <a:pt x="11569" y="7884"/>
                  </a:lnTo>
                  <a:lnTo>
                    <a:pt x="11259" y="7910"/>
                  </a:lnTo>
                  <a:lnTo>
                    <a:pt x="10950" y="7936"/>
                  </a:lnTo>
                  <a:lnTo>
                    <a:pt x="10641" y="8013"/>
                  </a:lnTo>
                  <a:lnTo>
                    <a:pt x="10358" y="8090"/>
                  </a:lnTo>
                  <a:lnTo>
                    <a:pt x="10074" y="8194"/>
                  </a:lnTo>
                  <a:lnTo>
                    <a:pt x="9817" y="8348"/>
                  </a:lnTo>
                  <a:lnTo>
                    <a:pt x="9559" y="8477"/>
                  </a:lnTo>
                  <a:lnTo>
                    <a:pt x="9327" y="8657"/>
                  </a:lnTo>
                  <a:lnTo>
                    <a:pt x="9327" y="1211"/>
                  </a:lnTo>
                  <a:lnTo>
                    <a:pt x="9301" y="980"/>
                  </a:lnTo>
                  <a:lnTo>
                    <a:pt x="9224" y="748"/>
                  </a:lnTo>
                  <a:lnTo>
                    <a:pt x="9121" y="542"/>
                  </a:lnTo>
                  <a:lnTo>
                    <a:pt x="8966" y="361"/>
                  </a:lnTo>
                  <a:lnTo>
                    <a:pt x="8786" y="207"/>
                  </a:lnTo>
                  <a:lnTo>
                    <a:pt x="8580" y="104"/>
                  </a:lnTo>
                  <a:lnTo>
                    <a:pt x="8348" y="26"/>
                  </a:lnTo>
                  <a:lnTo>
                    <a:pt x="8116" y="1"/>
                  </a:lnTo>
                  <a:lnTo>
                    <a:pt x="3144" y="1"/>
                  </a:lnTo>
                  <a:lnTo>
                    <a:pt x="3066" y="26"/>
                  </a:lnTo>
                  <a:lnTo>
                    <a:pt x="2989" y="78"/>
                  </a:lnTo>
                  <a:lnTo>
                    <a:pt x="2938" y="155"/>
                  </a:lnTo>
                  <a:lnTo>
                    <a:pt x="2912" y="232"/>
                  </a:lnTo>
                  <a:lnTo>
                    <a:pt x="2938" y="310"/>
                  </a:lnTo>
                  <a:lnTo>
                    <a:pt x="2989" y="387"/>
                  </a:lnTo>
                  <a:lnTo>
                    <a:pt x="3066" y="439"/>
                  </a:lnTo>
                  <a:lnTo>
                    <a:pt x="3144" y="464"/>
                  </a:lnTo>
                  <a:lnTo>
                    <a:pt x="4432" y="464"/>
                  </a:lnTo>
                  <a:lnTo>
                    <a:pt x="4432" y="980"/>
                  </a:lnTo>
                  <a:lnTo>
                    <a:pt x="4432" y="1005"/>
                  </a:lnTo>
                  <a:lnTo>
                    <a:pt x="1958" y="1005"/>
                  </a:lnTo>
                  <a:lnTo>
                    <a:pt x="1933" y="980"/>
                  </a:lnTo>
                  <a:lnTo>
                    <a:pt x="1933" y="464"/>
                  </a:lnTo>
                  <a:lnTo>
                    <a:pt x="2242" y="464"/>
                  </a:lnTo>
                  <a:lnTo>
                    <a:pt x="2345" y="439"/>
                  </a:lnTo>
                  <a:lnTo>
                    <a:pt x="2396" y="387"/>
                  </a:lnTo>
                  <a:lnTo>
                    <a:pt x="2448" y="310"/>
                  </a:lnTo>
                  <a:lnTo>
                    <a:pt x="2474" y="232"/>
                  </a:lnTo>
                  <a:lnTo>
                    <a:pt x="2448" y="155"/>
                  </a:lnTo>
                  <a:lnTo>
                    <a:pt x="2396" y="78"/>
                  </a:lnTo>
                  <a:lnTo>
                    <a:pt x="2345" y="26"/>
                  </a:lnTo>
                  <a:lnTo>
                    <a:pt x="22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7269800" y="29415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1" y="26"/>
                  </a:lnTo>
                  <a:lnTo>
                    <a:pt x="670" y="52"/>
                  </a:lnTo>
                  <a:lnTo>
                    <a:pt x="618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61"/>
                  </a:lnTo>
                  <a:lnTo>
                    <a:pt x="361" y="438"/>
                  </a:lnTo>
                  <a:lnTo>
                    <a:pt x="258" y="515"/>
                  </a:lnTo>
                  <a:lnTo>
                    <a:pt x="180" y="619"/>
                  </a:lnTo>
                  <a:lnTo>
                    <a:pt x="103" y="722"/>
                  </a:lnTo>
                  <a:lnTo>
                    <a:pt x="52" y="850"/>
                  </a:lnTo>
                  <a:lnTo>
                    <a:pt x="26" y="979"/>
                  </a:lnTo>
                  <a:lnTo>
                    <a:pt x="0" y="1108"/>
                  </a:lnTo>
                  <a:lnTo>
                    <a:pt x="26" y="1263"/>
                  </a:lnTo>
                  <a:lnTo>
                    <a:pt x="77" y="1417"/>
                  </a:lnTo>
                  <a:lnTo>
                    <a:pt x="155" y="1572"/>
                  </a:lnTo>
                  <a:lnTo>
                    <a:pt x="232" y="1675"/>
                  </a:lnTo>
                  <a:lnTo>
                    <a:pt x="361" y="1778"/>
                  </a:lnTo>
                  <a:lnTo>
                    <a:pt x="515" y="1855"/>
                  </a:lnTo>
                  <a:lnTo>
                    <a:pt x="644" y="1907"/>
                  </a:lnTo>
                  <a:lnTo>
                    <a:pt x="825" y="1933"/>
                  </a:lnTo>
                  <a:lnTo>
                    <a:pt x="953" y="1958"/>
                  </a:lnTo>
                  <a:lnTo>
                    <a:pt x="1082" y="2036"/>
                  </a:lnTo>
                  <a:lnTo>
                    <a:pt x="1159" y="2139"/>
                  </a:lnTo>
                  <a:lnTo>
                    <a:pt x="1185" y="2293"/>
                  </a:lnTo>
                  <a:lnTo>
                    <a:pt x="1159" y="2422"/>
                  </a:lnTo>
                  <a:lnTo>
                    <a:pt x="1082" y="2551"/>
                  </a:lnTo>
                  <a:lnTo>
                    <a:pt x="953" y="2628"/>
                  </a:lnTo>
                  <a:lnTo>
                    <a:pt x="825" y="2654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64" y="2293"/>
                  </a:lnTo>
                  <a:lnTo>
                    <a:pt x="438" y="2190"/>
                  </a:lnTo>
                  <a:lnTo>
                    <a:pt x="387" y="2139"/>
                  </a:lnTo>
                  <a:lnTo>
                    <a:pt x="309" y="2087"/>
                  </a:lnTo>
                  <a:lnTo>
                    <a:pt x="232" y="2061"/>
                  </a:lnTo>
                  <a:lnTo>
                    <a:pt x="155" y="2087"/>
                  </a:lnTo>
                  <a:lnTo>
                    <a:pt x="77" y="2139"/>
                  </a:lnTo>
                  <a:lnTo>
                    <a:pt x="26" y="2190"/>
                  </a:lnTo>
                  <a:lnTo>
                    <a:pt x="0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3" y="2680"/>
                  </a:lnTo>
                  <a:lnTo>
                    <a:pt x="180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8" y="3272"/>
                  </a:lnTo>
                  <a:lnTo>
                    <a:pt x="670" y="3324"/>
                  </a:lnTo>
                  <a:lnTo>
                    <a:pt x="721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79" y="3324"/>
                  </a:lnTo>
                  <a:lnTo>
                    <a:pt x="1031" y="3272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59" y="3015"/>
                  </a:lnTo>
                  <a:lnTo>
                    <a:pt x="1288" y="2963"/>
                  </a:lnTo>
                  <a:lnTo>
                    <a:pt x="1391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7" y="2551"/>
                  </a:lnTo>
                  <a:lnTo>
                    <a:pt x="1623" y="2422"/>
                  </a:lnTo>
                  <a:lnTo>
                    <a:pt x="1623" y="2293"/>
                  </a:lnTo>
                  <a:lnTo>
                    <a:pt x="1623" y="2113"/>
                  </a:lnTo>
                  <a:lnTo>
                    <a:pt x="1572" y="1984"/>
                  </a:lnTo>
                  <a:lnTo>
                    <a:pt x="1494" y="1829"/>
                  </a:lnTo>
                  <a:lnTo>
                    <a:pt x="1391" y="1726"/>
                  </a:lnTo>
                  <a:lnTo>
                    <a:pt x="1262" y="1623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69"/>
                  </a:lnTo>
                  <a:lnTo>
                    <a:pt x="670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64" y="1108"/>
                  </a:lnTo>
                  <a:lnTo>
                    <a:pt x="490" y="953"/>
                  </a:lnTo>
                  <a:lnTo>
                    <a:pt x="567" y="850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3" y="773"/>
                  </a:lnTo>
                  <a:lnTo>
                    <a:pt x="1082" y="850"/>
                  </a:lnTo>
                  <a:lnTo>
                    <a:pt x="1159" y="953"/>
                  </a:lnTo>
                  <a:lnTo>
                    <a:pt x="1185" y="1108"/>
                  </a:lnTo>
                  <a:lnTo>
                    <a:pt x="1211" y="1185"/>
                  </a:lnTo>
                  <a:lnTo>
                    <a:pt x="1262" y="1263"/>
                  </a:lnTo>
                  <a:lnTo>
                    <a:pt x="1314" y="1314"/>
                  </a:lnTo>
                  <a:lnTo>
                    <a:pt x="1417" y="1340"/>
                  </a:lnTo>
                  <a:lnTo>
                    <a:pt x="1494" y="1314"/>
                  </a:lnTo>
                  <a:lnTo>
                    <a:pt x="1572" y="1263"/>
                  </a:lnTo>
                  <a:lnTo>
                    <a:pt x="1623" y="1185"/>
                  </a:lnTo>
                  <a:lnTo>
                    <a:pt x="1623" y="1108"/>
                  </a:lnTo>
                  <a:lnTo>
                    <a:pt x="1623" y="979"/>
                  </a:lnTo>
                  <a:lnTo>
                    <a:pt x="1597" y="850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1" y="515"/>
                  </a:lnTo>
                  <a:lnTo>
                    <a:pt x="1288" y="438"/>
                  </a:lnTo>
                  <a:lnTo>
                    <a:pt x="1159" y="361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29"/>
                  </a:lnTo>
                  <a:lnTo>
                    <a:pt x="979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8" name="Google Shape;1648;p13"/>
          <p:cNvGrpSpPr/>
          <p:nvPr/>
        </p:nvGrpSpPr>
        <p:grpSpPr>
          <a:xfrm>
            <a:off x="3628940" y="3183017"/>
            <a:ext cx="1886119" cy="1548885"/>
            <a:chOff x="3895643" y="3183017"/>
            <a:chExt cx="1886119" cy="1548885"/>
          </a:xfrm>
        </p:grpSpPr>
        <p:grpSp>
          <p:nvGrpSpPr>
            <p:cNvPr id="1649" name="Google Shape;1649;p13"/>
            <p:cNvGrpSpPr/>
            <p:nvPr/>
          </p:nvGrpSpPr>
          <p:grpSpPr>
            <a:xfrm>
              <a:off x="4836459" y="3183017"/>
              <a:ext cx="945303" cy="1543336"/>
              <a:chOff x="4641150" y="1095525"/>
              <a:chExt cx="1249575" cy="2040100"/>
            </a:xfrm>
          </p:grpSpPr>
          <p:sp>
            <p:nvSpPr>
              <p:cNvPr id="1650" name="Google Shape;1650;p13"/>
              <p:cNvSpPr/>
              <p:nvPr/>
            </p:nvSpPr>
            <p:spPr>
              <a:xfrm>
                <a:off x="5162750" y="2583400"/>
                <a:ext cx="138975" cy="155775"/>
              </a:xfrm>
              <a:custGeom>
                <a:rect b="b" l="l" r="r" t="t"/>
                <a:pathLst>
                  <a:path extrusionOk="0" h="6231" w="5559">
                    <a:moveTo>
                      <a:pt x="2783" y="660"/>
                    </a:moveTo>
                    <a:cubicBezTo>
                      <a:pt x="3373" y="660"/>
                      <a:pt x="3840" y="880"/>
                      <a:pt x="4185" y="1320"/>
                    </a:cubicBezTo>
                    <a:cubicBezTo>
                      <a:pt x="4529" y="1759"/>
                      <a:pt x="4702" y="2359"/>
                      <a:pt x="4702" y="3118"/>
                    </a:cubicBezTo>
                    <a:cubicBezTo>
                      <a:pt x="4702" y="3874"/>
                      <a:pt x="4529" y="4472"/>
                      <a:pt x="4185" y="4911"/>
                    </a:cubicBezTo>
                    <a:cubicBezTo>
                      <a:pt x="3840" y="5351"/>
                      <a:pt x="3373" y="5571"/>
                      <a:pt x="2783" y="5571"/>
                    </a:cubicBezTo>
                    <a:cubicBezTo>
                      <a:pt x="2193" y="5571"/>
                      <a:pt x="1725" y="5351"/>
                      <a:pt x="1378" y="4911"/>
                    </a:cubicBezTo>
                    <a:cubicBezTo>
                      <a:pt x="1030" y="4472"/>
                      <a:pt x="857" y="3874"/>
                      <a:pt x="857" y="3118"/>
                    </a:cubicBezTo>
                    <a:cubicBezTo>
                      <a:pt x="857" y="2359"/>
                      <a:pt x="1030" y="1759"/>
                      <a:pt x="1378" y="1320"/>
                    </a:cubicBezTo>
                    <a:cubicBezTo>
                      <a:pt x="1725" y="880"/>
                      <a:pt x="2193" y="660"/>
                      <a:pt x="2783" y="660"/>
                    </a:cubicBezTo>
                    <a:close/>
                    <a:moveTo>
                      <a:pt x="2783" y="0"/>
                    </a:moveTo>
                    <a:cubicBezTo>
                      <a:pt x="1939" y="0"/>
                      <a:pt x="1264" y="283"/>
                      <a:pt x="758" y="847"/>
                    </a:cubicBezTo>
                    <a:cubicBezTo>
                      <a:pt x="253" y="1412"/>
                      <a:pt x="0" y="2168"/>
                      <a:pt x="0" y="3118"/>
                    </a:cubicBezTo>
                    <a:cubicBezTo>
                      <a:pt x="0" y="4067"/>
                      <a:pt x="253" y="4823"/>
                      <a:pt x="758" y="5386"/>
                    </a:cubicBezTo>
                    <a:cubicBezTo>
                      <a:pt x="1264" y="5949"/>
                      <a:pt x="1939" y="6231"/>
                      <a:pt x="2783" y="6231"/>
                    </a:cubicBezTo>
                    <a:cubicBezTo>
                      <a:pt x="3625" y="6231"/>
                      <a:pt x="4298" y="5948"/>
                      <a:pt x="4802" y="5384"/>
                    </a:cubicBezTo>
                    <a:cubicBezTo>
                      <a:pt x="5306" y="4820"/>
                      <a:pt x="5558" y="4064"/>
                      <a:pt x="5558" y="3118"/>
                    </a:cubicBezTo>
                    <a:cubicBezTo>
                      <a:pt x="5558" y="2168"/>
                      <a:pt x="5306" y="1412"/>
                      <a:pt x="4802" y="847"/>
                    </a:cubicBezTo>
                    <a:cubicBezTo>
                      <a:pt x="4298" y="283"/>
                      <a:pt x="3625" y="0"/>
                      <a:pt x="278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13"/>
              <p:cNvSpPr/>
              <p:nvPr/>
            </p:nvSpPr>
            <p:spPr>
              <a:xfrm>
                <a:off x="5283500" y="2586125"/>
                <a:ext cx="119175" cy="150150"/>
              </a:xfrm>
              <a:custGeom>
                <a:rect b="b" l="l" r="r" t="t"/>
                <a:pathLst>
                  <a:path extrusionOk="0" h="6006" w="4767">
                    <a:moveTo>
                      <a:pt x="0" y="0"/>
                    </a:moveTo>
                    <a:lnTo>
                      <a:pt x="0" y="6005"/>
                    </a:lnTo>
                    <a:lnTo>
                      <a:pt x="813" y="6005"/>
                    </a:lnTo>
                    <a:lnTo>
                      <a:pt x="813" y="3113"/>
                    </a:lnTo>
                    <a:lnTo>
                      <a:pt x="3696" y="6005"/>
                    </a:lnTo>
                    <a:lnTo>
                      <a:pt x="4766" y="6005"/>
                    </a:lnTo>
                    <a:lnTo>
                      <a:pt x="1573" y="2799"/>
                    </a:lnTo>
                    <a:lnTo>
                      <a:pt x="4553" y="0"/>
                    </a:lnTo>
                    <a:lnTo>
                      <a:pt x="3507" y="0"/>
                    </a:lnTo>
                    <a:lnTo>
                      <a:pt x="813" y="2538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13"/>
              <p:cNvSpPr/>
              <p:nvPr/>
            </p:nvSpPr>
            <p:spPr>
              <a:xfrm>
                <a:off x="4787100" y="2039100"/>
                <a:ext cx="17725" cy="66200"/>
              </a:xfrm>
              <a:custGeom>
                <a:rect b="b" l="l" r="r" t="t"/>
                <a:pathLst>
                  <a:path extrusionOk="0" h="2648" w="709">
                    <a:moveTo>
                      <a:pt x="428" y="1"/>
                    </a:moveTo>
                    <a:lnTo>
                      <a:pt x="428" y="1933"/>
                    </a:lnTo>
                    <a:cubicBezTo>
                      <a:pt x="428" y="2112"/>
                      <a:pt x="402" y="2237"/>
                      <a:pt x="351" y="2307"/>
                    </a:cubicBezTo>
                    <a:cubicBezTo>
                      <a:pt x="300" y="2376"/>
                      <a:pt x="213" y="2411"/>
                      <a:pt x="88" y="2411"/>
                    </a:cubicBezTo>
                    <a:lnTo>
                      <a:pt x="1" y="2411"/>
                    </a:lnTo>
                    <a:lnTo>
                      <a:pt x="1" y="2647"/>
                    </a:lnTo>
                    <a:lnTo>
                      <a:pt x="108" y="2647"/>
                    </a:lnTo>
                    <a:cubicBezTo>
                      <a:pt x="318" y="2647"/>
                      <a:pt x="471" y="2591"/>
                      <a:pt x="566" y="2478"/>
                    </a:cubicBezTo>
                    <a:cubicBezTo>
                      <a:pt x="661" y="2365"/>
                      <a:pt x="709" y="2183"/>
                      <a:pt x="709" y="1933"/>
                    </a:cubicBezTo>
                    <a:lnTo>
                      <a:pt x="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13"/>
              <p:cNvSpPr/>
              <p:nvPr/>
            </p:nvSpPr>
            <p:spPr>
              <a:xfrm>
                <a:off x="4823600" y="2051125"/>
                <a:ext cx="35750" cy="40925"/>
              </a:xfrm>
              <a:custGeom>
                <a:rect b="b" l="l" r="r" t="t"/>
                <a:pathLst>
                  <a:path extrusionOk="0" h="1637" w="1430">
                    <a:moveTo>
                      <a:pt x="715" y="218"/>
                    </a:moveTo>
                    <a:cubicBezTo>
                      <a:pt x="851" y="218"/>
                      <a:pt x="959" y="272"/>
                      <a:pt x="1039" y="380"/>
                    </a:cubicBezTo>
                    <a:cubicBezTo>
                      <a:pt x="1119" y="488"/>
                      <a:pt x="1159" y="634"/>
                      <a:pt x="1159" y="819"/>
                    </a:cubicBezTo>
                    <a:cubicBezTo>
                      <a:pt x="1159" y="1004"/>
                      <a:pt x="1119" y="1151"/>
                      <a:pt x="1039" y="1258"/>
                    </a:cubicBezTo>
                    <a:cubicBezTo>
                      <a:pt x="959" y="1366"/>
                      <a:pt x="851" y="1420"/>
                      <a:pt x="715" y="1420"/>
                    </a:cubicBezTo>
                    <a:cubicBezTo>
                      <a:pt x="577" y="1420"/>
                      <a:pt x="468" y="1366"/>
                      <a:pt x="389" y="1259"/>
                    </a:cubicBezTo>
                    <a:cubicBezTo>
                      <a:pt x="310" y="1152"/>
                      <a:pt x="270" y="1005"/>
                      <a:pt x="270" y="819"/>
                    </a:cubicBezTo>
                    <a:cubicBezTo>
                      <a:pt x="270" y="632"/>
                      <a:pt x="310" y="486"/>
                      <a:pt x="390" y="379"/>
                    </a:cubicBezTo>
                    <a:cubicBezTo>
                      <a:pt x="469" y="271"/>
                      <a:pt x="578" y="218"/>
                      <a:pt x="715" y="218"/>
                    </a:cubicBezTo>
                    <a:close/>
                    <a:moveTo>
                      <a:pt x="715" y="1"/>
                    </a:moveTo>
                    <a:cubicBezTo>
                      <a:pt x="492" y="1"/>
                      <a:pt x="317" y="73"/>
                      <a:pt x="190" y="218"/>
                    </a:cubicBezTo>
                    <a:cubicBezTo>
                      <a:pt x="63" y="363"/>
                      <a:pt x="0" y="563"/>
                      <a:pt x="0" y="819"/>
                    </a:cubicBezTo>
                    <a:cubicBezTo>
                      <a:pt x="0" y="1074"/>
                      <a:pt x="63" y="1274"/>
                      <a:pt x="190" y="1419"/>
                    </a:cubicBezTo>
                    <a:cubicBezTo>
                      <a:pt x="317" y="1564"/>
                      <a:pt x="492" y="1637"/>
                      <a:pt x="715" y="1637"/>
                    </a:cubicBezTo>
                    <a:cubicBezTo>
                      <a:pt x="938" y="1637"/>
                      <a:pt x="1112" y="1564"/>
                      <a:pt x="1239" y="1419"/>
                    </a:cubicBezTo>
                    <a:cubicBezTo>
                      <a:pt x="1366" y="1274"/>
                      <a:pt x="1430" y="1074"/>
                      <a:pt x="1430" y="819"/>
                    </a:cubicBezTo>
                    <a:cubicBezTo>
                      <a:pt x="1430" y="563"/>
                      <a:pt x="1366" y="363"/>
                      <a:pt x="1239" y="218"/>
                    </a:cubicBezTo>
                    <a:cubicBezTo>
                      <a:pt x="1112" y="73"/>
                      <a:pt x="938" y="1"/>
                      <a:pt x="7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13"/>
              <p:cNvSpPr/>
              <p:nvPr/>
            </p:nvSpPr>
            <p:spPr>
              <a:xfrm>
                <a:off x="4864625" y="2036925"/>
                <a:ext cx="32625" cy="54125"/>
              </a:xfrm>
              <a:custGeom>
                <a:rect b="b" l="l" r="r" t="t"/>
                <a:pathLst>
                  <a:path extrusionOk="0" h="2165" w="1305">
                    <a:moveTo>
                      <a:pt x="0" y="0"/>
                    </a:moveTo>
                    <a:lnTo>
                      <a:pt x="0" y="2164"/>
                    </a:lnTo>
                    <a:lnTo>
                      <a:pt x="258" y="2164"/>
                    </a:lnTo>
                    <a:lnTo>
                      <a:pt x="258" y="1284"/>
                    </a:lnTo>
                    <a:cubicBezTo>
                      <a:pt x="258" y="1132"/>
                      <a:pt x="298" y="1012"/>
                      <a:pt x="377" y="924"/>
                    </a:cubicBezTo>
                    <a:cubicBezTo>
                      <a:pt x="457" y="836"/>
                      <a:pt x="566" y="791"/>
                      <a:pt x="704" y="791"/>
                    </a:cubicBezTo>
                    <a:cubicBezTo>
                      <a:pt x="819" y="791"/>
                      <a:pt x="905" y="828"/>
                      <a:pt x="963" y="901"/>
                    </a:cubicBezTo>
                    <a:cubicBezTo>
                      <a:pt x="1020" y="975"/>
                      <a:pt x="1049" y="1085"/>
                      <a:pt x="1049" y="1232"/>
                    </a:cubicBezTo>
                    <a:lnTo>
                      <a:pt x="1049" y="2164"/>
                    </a:lnTo>
                    <a:lnTo>
                      <a:pt x="1305" y="2164"/>
                    </a:lnTo>
                    <a:lnTo>
                      <a:pt x="1305" y="1224"/>
                    </a:lnTo>
                    <a:cubicBezTo>
                      <a:pt x="1305" y="1009"/>
                      <a:pt x="1259" y="846"/>
                      <a:pt x="1167" y="735"/>
                    </a:cubicBezTo>
                    <a:cubicBezTo>
                      <a:pt x="1075" y="624"/>
                      <a:pt x="940" y="569"/>
                      <a:pt x="761" y="569"/>
                    </a:cubicBezTo>
                    <a:cubicBezTo>
                      <a:pt x="653" y="569"/>
                      <a:pt x="557" y="592"/>
                      <a:pt x="474" y="638"/>
                    </a:cubicBezTo>
                    <a:cubicBezTo>
                      <a:pt x="391" y="685"/>
                      <a:pt x="319" y="755"/>
                      <a:pt x="258" y="848"/>
                    </a:cubicBezTo>
                    <a:lnTo>
                      <a:pt x="25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13"/>
              <p:cNvSpPr/>
              <p:nvPr/>
            </p:nvSpPr>
            <p:spPr>
              <a:xfrm>
                <a:off x="4903600" y="2051125"/>
                <a:ext cx="32625" cy="39925"/>
              </a:xfrm>
              <a:custGeom>
                <a:rect b="b" l="l" r="r" t="t"/>
                <a:pathLst>
                  <a:path extrusionOk="0" h="1597" w="1305">
                    <a:moveTo>
                      <a:pt x="761" y="1"/>
                    </a:moveTo>
                    <a:cubicBezTo>
                      <a:pt x="653" y="1"/>
                      <a:pt x="557" y="24"/>
                      <a:pt x="474" y="70"/>
                    </a:cubicBezTo>
                    <a:cubicBezTo>
                      <a:pt x="391" y="117"/>
                      <a:pt x="319" y="187"/>
                      <a:pt x="258" y="280"/>
                    </a:cubicBezTo>
                    <a:lnTo>
                      <a:pt x="258" y="38"/>
                    </a:lnTo>
                    <a:lnTo>
                      <a:pt x="0" y="38"/>
                    </a:lnTo>
                    <a:lnTo>
                      <a:pt x="0" y="1596"/>
                    </a:lnTo>
                    <a:lnTo>
                      <a:pt x="258" y="1596"/>
                    </a:lnTo>
                    <a:lnTo>
                      <a:pt x="258" y="716"/>
                    </a:lnTo>
                    <a:cubicBezTo>
                      <a:pt x="258" y="564"/>
                      <a:pt x="297" y="444"/>
                      <a:pt x="377" y="356"/>
                    </a:cubicBezTo>
                    <a:cubicBezTo>
                      <a:pt x="457" y="268"/>
                      <a:pt x="566" y="223"/>
                      <a:pt x="704" y="223"/>
                    </a:cubicBezTo>
                    <a:cubicBezTo>
                      <a:pt x="819" y="223"/>
                      <a:pt x="905" y="260"/>
                      <a:pt x="963" y="333"/>
                    </a:cubicBezTo>
                    <a:cubicBezTo>
                      <a:pt x="1020" y="407"/>
                      <a:pt x="1049" y="517"/>
                      <a:pt x="1049" y="664"/>
                    </a:cubicBezTo>
                    <a:lnTo>
                      <a:pt x="1049" y="1596"/>
                    </a:lnTo>
                    <a:lnTo>
                      <a:pt x="1305" y="1596"/>
                    </a:lnTo>
                    <a:lnTo>
                      <a:pt x="1305" y="656"/>
                    </a:lnTo>
                    <a:cubicBezTo>
                      <a:pt x="1305" y="441"/>
                      <a:pt x="1259" y="278"/>
                      <a:pt x="1167" y="167"/>
                    </a:cubicBezTo>
                    <a:cubicBezTo>
                      <a:pt x="1075" y="56"/>
                      <a:pt x="940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13"/>
              <p:cNvSpPr/>
              <p:nvPr/>
            </p:nvSpPr>
            <p:spPr>
              <a:xfrm>
                <a:off x="4941400" y="2051125"/>
                <a:ext cx="29800" cy="40925"/>
              </a:xfrm>
              <a:custGeom>
                <a:rect b="b" l="l" r="r" t="t"/>
                <a:pathLst>
                  <a:path extrusionOk="0" h="1637" w="1192">
                    <a:moveTo>
                      <a:pt x="610" y="1"/>
                    </a:moveTo>
                    <a:cubicBezTo>
                      <a:pt x="419" y="1"/>
                      <a:pt x="271" y="41"/>
                      <a:pt x="168" y="121"/>
                    </a:cubicBezTo>
                    <a:cubicBezTo>
                      <a:pt x="64" y="200"/>
                      <a:pt x="12" y="313"/>
                      <a:pt x="12" y="460"/>
                    </a:cubicBezTo>
                    <a:cubicBezTo>
                      <a:pt x="12" y="580"/>
                      <a:pt x="47" y="675"/>
                      <a:pt x="117" y="744"/>
                    </a:cubicBezTo>
                    <a:cubicBezTo>
                      <a:pt x="188" y="813"/>
                      <a:pt x="302" y="865"/>
                      <a:pt x="461" y="898"/>
                    </a:cubicBezTo>
                    <a:lnTo>
                      <a:pt x="550" y="919"/>
                    </a:lnTo>
                    <a:cubicBezTo>
                      <a:pt x="709" y="953"/>
                      <a:pt x="811" y="989"/>
                      <a:pt x="858" y="1026"/>
                    </a:cubicBezTo>
                    <a:cubicBezTo>
                      <a:pt x="905" y="1063"/>
                      <a:pt x="928" y="1116"/>
                      <a:pt x="928" y="1186"/>
                    </a:cubicBezTo>
                    <a:cubicBezTo>
                      <a:pt x="928" y="1261"/>
                      <a:pt x="896" y="1319"/>
                      <a:pt x="831" y="1360"/>
                    </a:cubicBezTo>
                    <a:cubicBezTo>
                      <a:pt x="766" y="1402"/>
                      <a:pt x="673" y="1422"/>
                      <a:pt x="553" y="1422"/>
                    </a:cubicBezTo>
                    <a:cubicBezTo>
                      <a:pt x="463" y="1422"/>
                      <a:pt x="372" y="1410"/>
                      <a:pt x="280" y="1385"/>
                    </a:cubicBezTo>
                    <a:cubicBezTo>
                      <a:pt x="188" y="1361"/>
                      <a:pt x="95" y="1324"/>
                      <a:pt x="1" y="1275"/>
                    </a:cubicBezTo>
                    <a:lnTo>
                      <a:pt x="1" y="1539"/>
                    </a:lnTo>
                    <a:cubicBezTo>
                      <a:pt x="101" y="1572"/>
                      <a:pt x="196" y="1596"/>
                      <a:pt x="286" y="1612"/>
                    </a:cubicBezTo>
                    <a:cubicBezTo>
                      <a:pt x="377" y="1628"/>
                      <a:pt x="464" y="1637"/>
                      <a:pt x="547" y="1637"/>
                    </a:cubicBezTo>
                    <a:cubicBezTo>
                      <a:pt x="748" y="1637"/>
                      <a:pt x="905" y="1594"/>
                      <a:pt x="1019" y="1510"/>
                    </a:cubicBezTo>
                    <a:cubicBezTo>
                      <a:pt x="1134" y="1426"/>
                      <a:pt x="1191" y="1311"/>
                      <a:pt x="1191" y="1166"/>
                    </a:cubicBezTo>
                    <a:cubicBezTo>
                      <a:pt x="1191" y="1039"/>
                      <a:pt x="1153" y="940"/>
                      <a:pt x="1076" y="870"/>
                    </a:cubicBezTo>
                    <a:cubicBezTo>
                      <a:pt x="1000" y="799"/>
                      <a:pt x="871" y="744"/>
                      <a:pt x="689" y="705"/>
                    </a:cubicBezTo>
                    <a:lnTo>
                      <a:pt x="601" y="685"/>
                    </a:lnTo>
                    <a:cubicBezTo>
                      <a:pt x="464" y="655"/>
                      <a:pt x="373" y="622"/>
                      <a:pt x="328" y="589"/>
                    </a:cubicBezTo>
                    <a:cubicBezTo>
                      <a:pt x="282" y="555"/>
                      <a:pt x="259" y="508"/>
                      <a:pt x="259" y="449"/>
                    </a:cubicBezTo>
                    <a:cubicBezTo>
                      <a:pt x="259" y="371"/>
                      <a:pt x="291" y="312"/>
                      <a:pt x="355" y="274"/>
                    </a:cubicBezTo>
                    <a:cubicBezTo>
                      <a:pt x="418" y="235"/>
                      <a:pt x="513" y="215"/>
                      <a:pt x="640" y="215"/>
                    </a:cubicBezTo>
                    <a:cubicBezTo>
                      <a:pt x="724" y="215"/>
                      <a:pt x="805" y="224"/>
                      <a:pt x="882" y="243"/>
                    </a:cubicBezTo>
                    <a:cubicBezTo>
                      <a:pt x="960" y="261"/>
                      <a:pt x="1035" y="289"/>
                      <a:pt x="1108" y="326"/>
                    </a:cubicBezTo>
                    <a:lnTo>
                      <a:pt x="1108" y="84"/>
                    </a:lnTo>
                    <a:cubicBezTo>
                      <a:pt x="1037" y="57"/>
                      <a:pt x="960" y="36"/>
                      <a:pt x="877" y="22"/>
                    </a:cubicBezTo>
                    <a:cubicBezTo>
                      <a:pt x="793" y="8"/>
                      <a:pt x="704" y="1"/>
                      <a:pt x="6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13"/>
              <p:cNvSpPr/>
              <p:nvPr/>
            </p:nvSpPr>
            <p:spPr>
              <a:xfrm>
                <a:off x="4980925" y="2051125"/>
                <a:ext cx="35775" cy="40925"/>
              </a:xfrm>
              <a:custGeom>
                <a:rect b="b" l="l" r="r" t="t"/>
                <a:pathLst>
                  <a:path extrusionOk="0" h="1637" w="1431">
                    <a:moveTo>
                      <a:pt x="715" y="218"/>
                    </a:moveTo>
                    <a:cubicBezTo>
                      <a:pt x="852" y="218"/>
                      <a:pt x="960" y="272"/>
                      <a:pt x="1040" y="380"/>
                    </a:cubicBezTo>
                    <a:cubicBezTo>
                      <a:pt x="1119" y="488"/>
                      <a:pt x="1159" y="634"/>
                      <a:pt x="1159" y="819"/>
                    </a:cubicBezTo>
                    <a:cubicBezTo>
                      <a:pt x="1159" y="1004"/>
                      <a:pt x="1119" y="1151"/>
                      <a:pt x="1040" y="1258"/>
                    </a:cubicBezTo>
                    <a:cubicBezTo>
                      <a:pt x="960" y="1366"/>
                      <a:pt x="852" y="1420"/>
                      <a:pt x="715" y="1420"/>
                    </a:cubicBezTo>
                    <a:cubicBezTo>
                      <a:pt x="577" y="1420"/>
                      <a:pt x="469" y="1366"/>
                      <a:pt x="389" y="1259"/>
                    </a:cubicBezTo>
                    <a:cubicBezTo>
                      <a:pt x="310" y="1152"/>
                      <a:pt x="270" y="1005"/>
                      <a:pt x="270" y="819"/>
                    </a:cubicBezTo>
                    <a:cubicBezTo>
                      <a:pt x="270" y="632"/>
                      <a:pt x="310" y="486"/>
                      <a:pt x="390" y="379"/>
                    </a:cubicBezTo>
                    <a:cubicBezTo>
                      <a:pt x="470" y="271"/>
                      <a:pt x="578" y="218"/>
                      <a:pt x="715" y="218"/>
                    </a:cubicBezTo>
                    <a:close/>
                    <a:moveTo>
                      <a:pt x="715" y="1"/>
                    </a:moveTo>
                    <a:cubicBezTo>
                      <a:pt x="492" y="1"/>
                      <a:pt x="317" y="73"/>
                      <a:pt x="190" y="218"/>
                    </a:cubicBezTo>
                    <a:cubicBezTo>
                      <a:pt x="64" y="363"/>
                      <a:pt x="1" y="563"/>
                      <a:pt x="1" y="819"/>
                    </a:cubicBezTo>
                    <a:cubicBezTo>
                      <a:pt x="1" y="1074"/>
                      <a:pt x="64" y="1274"/>
                      <a:pt x="190" y="1419"/>
                    </a:cubicBezTo>
                    <a:cubicBezTo>
                      <a:pt x="317" y="1564"/>
                      <a:pt x="492" y="1637"/>
                      <a:pt x="715" y="1637"/>
                    </a:cubicBezTo>
                    <a:cubicBezTo>
                      <a:pt x="938" y="1637"/>
                      <a:pt x="1113" y="1564"/>
                      <a:pt x="1240" y="1419"/>
                    </a:cubicBezTo>
                    <a:cubicBezTo>
                      <a:pt x="1367" y="1274"/>
                      <a:pt x="1430" y="1074"/>
                      <a:pt x="1430" y="819"/>
                    </a:cubicBezTo>
                    <a:cubicBezTo>
                      <a:pt x="1430" y="563"/>
                      <a:pt x="1367" y="363"/>
                      <a:pt x="1240" y="218"/>
                    </a:cubicBezTo>
                    <a:cubicBezTo>
                      <a:pt x="1113" y="73"/>
                      <a:pt x="938" y="1"/>
                      <a:pt x="7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8" name="Google Shape;1658;p13"/>
              <p:cNvSpPr/>
              <p:nvPr/>
            </p:nvSpPr>
            <p:spPr>
              <a:xfrm>
                <a:off x="5021950" y="2051125"/>
                <a:ext cx="32650" cy="39925"/>
              </a:xfrm>
              <a:custGeom>
                <a:rect b="b" l="l" r="r" t="t"/>
                <a:pathLst>
                  <a:path extrusionOk="0" h="1597" w="1306">
                    <a:moveTo>
                      <a:pt x="762" y="1"/>
                    </a:moveTo>
                    <a:cubicBezTo>
                      <a:pt x="653" y="1"/>
                      <a:pt x="557" y="24"/>
                      <a:pt x="474" y="70"/>
                    </a:cubicBezTo>
                    <a:cubicBezTo>
                      <a:pt x="391" y="117"/>
                      <a:pt x="319" y="187"/>
                      <a:pt x="258" y="280"/>
                    </a:cubicBezTo>
                    <a:lnTo>
                      <a:pt x="258" y="38"/>
                    </a:lnTo>
                    <a:lnTo>
                      <a:pt x="1" y="38"/>
                    </a:lnTo>
                    <a:lnTo>
                      <a:pt x="1" y="1596"/>
                    </a:lnTo>
                    <a:lnTo>
                      <a:pt x="258" y="1596"/>
                    </a:lnTo>
                    <a:lnTo>
                      <a:pt x="258" y="716"/>
                    </a:lnTo>
                    <a:cubicBezTo>
                      <a:pt x="258" y="564"/>
                      <a:pt x="298" y="444"/>
                      <a:pt x="378" y="356"/>
                    </a:cubicBezTo>
                    <a:cubicBezTo>
                      <a:pt x="457" y="268"/>
                      <a:pt x="566" y="223"/>
                      <a:pt x="705" y="223"/>
                    </a:cubicBezTo>
                    <a:cubicBezTo>
                      <a:pt x="820" y="223"/>
                      <a:pt x="906" y="260"/>
                      <a:pt x="963" y="333"/>
                    </a:cubicBezTo>
                    <a:cubicBezTo>
                      <a:pt x="1021" y="407"/>
                      <a:pt x="1049" y="517"/>
                      <a:pt x="1049" y="664"/>
                    </a:cubicBezTo>
                    <a:lnTo>
                      <a:pt x="1049" y="1596"/>
                    </a:lnTo>
                    <a:lnTo>
                      <a:pt x="1305" y="1596"/>
                    </a:lnTo>
                    <a:lnTo>
                      <a:pt x="1305" y="656"/>
                    </a:lnTo>
                    <a:cubicBezTo>
                      <a:pt x="1305" y="441"/>
                      <a:pt x="1259" y="278"/>
                      <a:pt x="1168" y="167"/>
                    </a:cubicBezTo>
                    <a:cubicBezTo>
                      <a:pt x="1076" y="56"/>
                      <a:pt x="941" y="1"/>
                      <a:pt x="7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13"/>
              <p:cNvSpPr/>
              <p:nvPr/>
            </p:nvSpPr>
            <p:spPr>
              <a:xfrm>
                <a:off x="4641150" y="1095525"/>
                <a:ext cx="1249575" cy="2040100"/>
              </a:xfrm>
              <a:custGeom>
                <a:rect b="b" l="l" r="r" t="t"/>
                <a:pathLst>
                  <a:path extrusionOk="0" h="81604" w="49983">
                    <a:moveTo>
                      <a:pt x="33566" y="5928"/>
                    </a:moveTo>
                    <a:lnTo>
                      <a:pt x="33681" y="5947"/>
                    </a:lnTo>
                    <a:lnTo>
                      <a:pt x="33777" y="5967"/>
                    </a:lnTo>
                    <a:lnTo>
                      <a:pt x="33854" y="6024"/>
                    </a:lnTo>
                    <a:lnTo>
                      <a:pt x="33931" y="6082"/>
                    </a:lnTo>
                    <a:lnTo>
                      <a:pt x="34008" y="6159"/>
                    </a:lnTo>
                    <a:lnTo>
                      <a:pt x="34047" y="6255"/>
                    </a:lnTo>
                    <a:lnTo>
                      <a:pt x="34085" y="6351"/>
                    </a:lnTo>
                    <a:lnTo>
                      <a:pt x="34085" y="6448"/>
                    </a:lnTo>
                    <a:lnTo>
                      <a:pt x="34085" y="6563"/>
                    </a:lnTo>
                    <a:lnTo>
                      <a:pt x="34047" y="6659"/>
                    </a:lnTo>
                    <a:lnTo>
                      <a:pt x="34008" y="6756"/>
                    </a:lnTo>
                    <a:lnTo>
                      <a:pt x="33931" y="6833"/>
                    </a:lnTo>
                    <a:lnTo>
                      <a:pt x="33854" y="6890"/>
                    </a:lnTo>
                    <a:lnTo>
                      <a:pt x="33777" y="6948"/>
                    </a:lnTo>
                    <a:lnTo>
                      <a:pt x="33681" y="6967"/>
                    </a:lnTo>
                    <a:lnTo>
                      <a:pt x="33566" y="6987"/>
                    </a:lnTo>
                    <a:lnTo>
                      <a:pt x="16418" y="6987"/>
                    </a:lnTo>
                    <a:lnTo>
                      <a:pt x="16321" y="6967"/>
                    </a:lnTo>
                    <a:lnTo>
                      <a:pt x="16225" y="6948"/>
                    </a:lnTo>
                    <a:lnTo>
                      <a:pt x="16129" y="6890"/>
                    </a:lnTo>
                    <a:lnTo>
                      <a:pt x="16052" y="6833"/>
                    </a:lnTo>
                    <a:lnTo>
                      <a:pt x="15994" y="6756"/>
                    </a:lnTo>
                    <a:lnTo>
                      <a:pt x="15936" y="6659"/>
                    </a:lnTo>
                    <a:lnTo>
                      <a:pt x="15898" y="6563"/>
                    </a:lnTo>
                    <a:lnTo>
                      <a:pt x="15898" y="6448"/>
                    </a:lnTo>
                    <a:lnTo>
                      <a:pt x="15898" y="6351"/>
                    </a:lnTo>
                    <a:lnTo>
                      <a:pt x="15936" y="6255"/>
                    </a:lnTo>
                    <a:lnTo>
                      <a:pt x="15994" y="6159"/>
                    </a:lnTo>
                    <a:lnTo>
                      <a:pt x="16052" y="6082"/>
                    </a:lnTo>
                    <a:lnTo>
                      <a:pt x="16129" y="6024"/>
                    </a:lnTo>
                    <a:lnTo>
                      <a:pt x="16225" y="5967"/>
                    </a:lnTo>
                    <a:lnTo>
                      <a:pt x="16321" y="5947"/>
                    </a:lnTo>
                    <a:lnTo>
                      <a:pt x="16418" y="5928"/>
                    </a:lnTo>
                    <a:close/>
                    <a:moveTo>
                      <a:pt x="48539" y="10412"/>
                    </a:moveTo>
                    <a:lnTo>
                      <a:pt x="48539" y="71018"/>
                    </a:lnTo>
                    <a:lnTo>
                      <a:pt x="1771" y="71018"/>
                    </a:lnTo>
                    <a:lnTo>
                      <a:pt x="1771" y="10412"/>
                    </a:lnTo>
                    <a:close/>
                    <a:moveTo>
                      <a:pt x="25001" y="72981"/>
                    </a:moveTo>
                    <a:lnTo>
                      <a:pt x="25367" y="73000"/>
                    </a:lnTo>
                    <a:lnTo>
                      <a:pt x="25733" y="73058"/>
                    </a:lnTo>
                    <a:lnTo>
                      <a:pt x="26079" y="73154"/>
                    </a:lnTo>
                    <a:lnTo>
                      <a:pt x="26406" y="73270"/>
                    </a:lnTo>
                    <a:lnTo>
                      <a:pt x="26733" y="73424"/>
                    </a:lnTo>
                    <a:lnTo>
                      <a:pt x="27022" y="73616"/>
                    </a:lnTo>
                    <a:lnTo>
                      <a:pt x="27311" y="73828"/>
                    </a:lnTo>
                    <a:lnTo>
                      <a:pt x="27561" y="74059"/>
                    </a:lnTo>
                    <a:lnTo>
                      <a:pt x="27792" y="74309"/>
                    </a:lnTo>
                    <a:lnTo>
                      <a:pt x="28004" y="74598"/>
                    </a:lnTo>
                    <a:lnTo>
                      <a:pt x="28196" y="74886"/>
                    </a:lnTo>
                    <a:lnTo>
                      <a:pt x="28350" y="75214"/>
                    </a:lnTo>
                    <a:lnTo>
                      <a:pt x="28465" y="75541"/>
                    </a:lnTo>
                    <a:lnTo>
                      <a:pt x="28562" y="75887"/>
                    </a:lnTo>
                    <a:lnTo>
                      <a:pt x="28619" y="76253"/>
                    </a:lnTo>
                    <a:lnTo>
                      <a:pt x="28639" y="76618"/>
                    </a:lnTo>
                    <a:lnTo>
                      <a:pt x="28619" y="77003"/>
                    </a:lnTo>
                    <a:lnTo>
                      <a:pt x="28562" y="77350"/>
                    </a:lnTo>
                    <a:lnTo>
                      <a:pt x="28465" y="77715"/>
                    </a:lnTo>
                    <a:lnTo>
                      <a:pt x="28350" y="78043"/>
                    </a:lnTo>
                    <a:lnTo>
                      <a:pt x="28196" y="78351"/>
                    </a:lnTo>
                    <a:lnTo>
                      <a:pt x="28004" y="78659"/>
                    </a:lnTo>
                    <a:lnTo>
                      <a:pt x="27792" y="78947"/>
                    </a:lnTo>
                    <a:lnTo>
                      <a:pt x="27561" y="79197"/>
                    </a:lnTo>
                    <a:lnTo>
                      <a:pt x="27311" y="79428"/>
                    </a:lnTo>
                    <a:lnTo>
                      <a:pt x="27022" y="79640"/>
                    </a:lnTo>
                    <a:lnTo>
                      <a:pt x="26733" y="79813"/>
                    </a:lnTo>
                    <a:lnTo>
                      <a:pt x="26406" y="79967"/>
                    </a:lnTo>
                    <a:lnTo>
                      <a:pt x="26079" y="80102"/>
                    </a:lnTo>
                    <a:lnTo>
                      <a:pt x="25733" y="80179"/>
                    </a:lnTo>
                    <a:lnTo>
                      <a:pt x="25367" y="80237"/>
                    </a:lnTo>
                    <a:lnTo>
                      <a:pt x="25001" y="80256"/>
                    </a:lnTo>
                    <a:lnTo>
                      <a:pt x="24616" y="80237"/>
                    </a:lnTo>
                    <a:lnTo>
                      <a:pt x="24270" y="80179"/>
                    </a:lnTo>
                    <a:lnTo>
                      <a:pt x="23904" y="80102"/>
                    </a:lnTo>
                    <a:lnTo>
                      <a:pt x="23577" y="79967"/>
                    </a:lnTo>
                    <a:lnTo>
                      <a:pt x="23269" y="79813"/>
                    </a:lnTo>
                    <a:lnTo>
                      <a:pt x="22961" y="79640"/>
                    </a:lnTo>
                    <a:lnTo>
                      <a:pt x="22692" y="79428"/>
                    </a:lnTo>
                    <a:lnTo>
                      <a:pt x="22422" y="79197"/>
                    </a:lnTo>
                    <a:lnTo>
                      <a:pt x="22191" y="78947"/>
                    </a:lnTo>
                    <a:lnTo>
                      <a:pt x="21980" y="78659"/>
                    </a:lnTo>
                    <a:lnTo>
                      <a:pt x="21806" y="78351"/>
                    </a:lnTo>
                    <a:lnTo>
                      <a:pt x="21652" y="78043"/>
                    </a:lnTo>
                    <a:lnTo>
                      <a:pt x="21518" y="77715"/>
                    </a:lnTo>
                    <a:lnTo>
                      <a:pt x="21441" y="77350"/>
                    </a:lnTo>
                    <a:lnTo>
                      <a:pt x="21383" y="77003"/>
                    </a:lnTo>
                    <a:lnTo>
                      <a:pt x="21364" y="76618"/>
                    </a:lnTo>
                    <a:lnTo>
                      <a:pt x="21383" y="76253"/>
                    </a:lnTo>
                    <a:lnTo>
                      <a:pt x="21441" y="75887"/>
                    </a:lnTo>
                    <a:lnTo>
                      <a:pt x="21518" y="75541"/>
                    </a:lnTo>
                    <a:lnTo>
                      <a:pt x="21652" y="75214"/>
                    </a:lnTo>
                    <a:lnTo>
                      <a:pt x="21806" y="74886"/>
                    </a:lnTo>
                    <a:lnTo>
                      <a:pt x="21980" y="74598"/>
                    </a:lnTo>
                    <a:lnTo>
                      <a:pt x="22191" y="74309"/>
                    </a:lnTo>
                    <a:lnTo>
                      <a:pt x="22422" y="74059"/>
                    </a:lnTo>
                    <a:lnTo>
                      <a:pt x="22692" y="73828"/>
                    </a:lnTo>
                    <a:lnTo>
                      <a:pt x="22961" y="73616"/>
                    </a:lnTo>
                    <a:lnTo>
                      <a:pt x="23269" y="73424"/>
                    </a:lnTo>
                    <a:lnTo>
                      <a:pt x="23577" y="73270"/>
                    </a:lnTo>
                    <a:lnTo>
                      <a:pt x="23904" y="73154"/>
                    </a:lnTo>
                    <a:lnTo>
                      <a:pt x="24270" y="73058"/>
                    </a:lnTo>
                    <a:lnTo>
                      <a:pt x="24616" y="73000"/>
                    </a:lnTo>
                    <a:lnTo>
                      <a:pt x="25001" y="72981"/>
                    </a:lnTo>
                    <a:close/>
                    <a:moveTo>
                      <a:pt x="5216" y="0"/>
                    </a:moveTo>
                    <a:lnTo>
                      <a:pt x="4928" y="20"/>
                    </a:lnTo>
                    <a:lnTo>
                      <a:pt x="4658" y="58"/>
                    </a:lnTo>
                    <a:lnTo>
                      <a:pt x="4389" y="116"/>
                    </a:lnTo>
                    <a:lnTo>
                      <a:pt x="4119" y="174"/>
                    </a:lnTo>
                    <a:lnTo>
                      <a:pt x="3869" y="250"/>
                    </a:lnTo>
                    <a:lnTo>
                      <a:pt x="3600" y="327"/>
                    </a:lnTo>
                    <a:lnTo>
                      <a:pt x="3350" y="424"/>
                    </a:lnTo>
                    <a:lnTo>
                      <a:pt x="3119" y="539"/>
                    </a:lnTo>
                    <a:lnTo>
                      <a:pt x="2888" y="655"/>
                    </a:lnTo>
                    <a:lnTo>
                      <a:pt x="2657" y="789"/>
                    </a:lnTo>
                    <a:lnTo>
                      <a:pt x="2426" y="924"/>
                    </a:lnTo>
                    <a:lnTo>
                      <a:pt x="2214" y="1078"/>
                    </a:lnTo>
                    <a:lnTo>
                      <a:pt x="2002" y="1251"/>
                    </a:lnTo>
                    <a:lnTo>
                      <a:pt x="1810" y="1425"/>
                    </a:lnTo>
                    <a:lnTo>
                      <a:pt x="1617" y="1598"/>
                    </a:lnTo>
                    <a:lnTo>
                      <a:pt x="1425" y="1790"/>
                    </a:lnTo>
                    <a:lnTo>
                      <a:pt x="1252" y="2002"/>
                    </a:lnTo>
                    <a:lnTo>
                      <a:pt x="1098" y="2194"/>
                    </a:lnTo>
                    <a:lnTo>
                      <a:pt x="944" y="2425"/>
                    </a:lnTo>
                    <a:lnTo>
                      <a:pt x="809" y="2637"/>
                    </a:lnTo>
                    <a:lnTo>
                      <a:pt x="674" y="2868"/>
                    </a:lnTo>
                    <a:lnTo>
                      <a:pt x="540" y="3099"/>
                    </a:lnTo>
                    <a:lnTo>
                      <a:pt x="443" y="3349"/>
                    </a:lnTo>
                    <a:lnTo>
                      <a:pt x="347" y="3599"/>
                    </a:lnTo>
                    <a:lnTo>
                      <a:pt x="251" y="3849"/>
                    </a:lnTo>
                    <a:lnTo>
                      <a:pt x="174" y="4119"/>
                    </a:lnTo>
                    <a:lnTo>
                      <a:pt x="116" y="4388"/>
                    </a:lnTo>
                    <a:lnTo>
                      <a:pt x="78" y="4658"/>
                    </a:lnTo>
                    <a:lnTo>
                      <a:pt x="39" y="4927"/>
                    </a:lnTo>
                    <a:lnTo>
                      <a:pt x="20" y="5197"/>
                    </a:lnTo>
                    <a:lnTo>
                      <a:pt x="1" y="5485"/>
                    </a:lnTo>
                    <a:lnTo>
                      <a:pt x="1" y="76118"/>
                    </a:lnTo>
                    <a:lnTo>
                      <a:pt x="20" y="76388"/>
                    </a:lnTo>
                    <a:lnTo>
                      <a:pt x="39" y="76676"/>
                    </a:lnTo>
                    <a:lnTo>
                      <a:pt x="78" y="76946"/>
                    </a:lnTo>
                    <a:lnTo>
                      <a:pt x="116" y="77215"/>
                    </a:lnTo>
                    <a:lnTo>
                      <a:pt x="174" y="77485"/>
                    </a:lnTo>
                    <a:lnTo>
                      <a:pt x="251" y="77754"/>
                    </a:lnTo>
                    <a:lnTo>
                      <a:pt x="347" y="78004"/>
                    </a:lnTo>
                    <a:lnTo>
                      <a:pt x="443" y="78254"/>
                    </a:lnTo>
                    <a:lnTo>
                      <a:pt x="540" y="78485"/>
                    </a:lnTo>
                    <a:lnTo>
                      <a:pt x="674" y="78736"/>
                    </a:lnTo>
                    <a:lnTo>
                      <a:pt x="809" y="78966"/>
                    </a:lnTo>
                    <a:lnTo>
                      <a:pt x="944" y="79178"/>
                    </a:lnTo>
                    <a:lnTo>
                      <a:pt x="1098" y="79390"/>
                    </a:lnTo>
                    <a:lnTo>
                      <a:pt x="1252" y="79602"/>
                    </a:lnTo>
                    <a:lnTo>
                      <a:pt x="1425" y="79813"/>
                    </a:lnTo>
                    <a:lnTo>
                      <a:pt x="1617" y="79987"/>
                    </a:lnTo>
                    <a:lnTo>
                      <a:pt x="1810" y="80179"/>
                    </a:lnTo>
                    <a:lnTo>
                      <a:pt x="2002" y="80352"/>
                    </a:lnTo>
                    <a:lnTo>
                      <a:pt x="2214" y="80506"/>
                    </a:lnTo>
                    <a:lnTo>
                      <a:pt x="2426" y="80660"/>
                    </a:lnTo>
                    <a:lnTo>
                      <a:pt x="2657" y="80814"/>
                    </a:lnTo>
                    <a:lnTo>
                      <a:pt x="2888" y="80949"/>
                    </a:lnTo>
                    <a:lnTo>
                      <a:pt x="3119" y="81064"/>
                    </a:lnTo>
                    <a:lnTo>
                      <a:pt x="3350" y="81180"/>
                    </a:lnTo>
                    <a:lnTo>
                      <a:pt x="3600" y="81276"/>
                    </a:lnTo>
                    <a:lnTo>
                      <a:pt x="3869" y="81353"/>
                    </a:lnTo>
                    <a:lnTo>
                      <a:pt x="4119" y="81430"/>
                    </a:lnTo>
                    <a:lnTo>
                      <a:pt x="4389" y="81488"/>
                    </a:lnTo>
                    <a:lnTo>
                      <a:pt x="4658" y="81545"/>
                    </a:lnTo>
                    <a:lnTo>
                      <a:pt x="4928" y="81584"/>
                    </a:lnTo>
                    <a:lnTo>
                      <a:pt x="5216" y="81603"/>
                    </a:lnTo>
                    <a:lnTo>
                      <a:pt x="44786" y="81603"/>
                    </a:lnTo>
                    <a:lnTo>
                      <a:pt x="45055" y="81584"/>
                    </a:lnTo>
                    <a:lnTo>
                      <a:pt x="45325" y="81545"/>
                    </a:lnTo>
                    <a:lnTo>
                      <a:pt x="45594" y="81488"/>
                    </a:lnTo>
                    <a:lnTo>
                      <a:pt x="45864" y="81430"/>
                    </a:lnTo>
                    <a:lnTo>
                      <a:pt x="46133" y="81353"/>
                    </a:lnTo>
                    <a:lnTo>
                      <a:pt x="46383" y="81276"/>
                    </a:lnTo>
                    <a:lnTo>
                      <a:pt x="46634" y="81180"/>
                    </a:lnTo>
                    <a:lnTo>
                      <a:pt x="46865" y="81064"/>
                    </a:lnTo>
                    <a:lnTo>
                      <a:pt x="47115" y="80949"/>
                    </a:lnTo>
                    <a:lnTo>
                      <a:pt x="47346" y="80814"/>
                    </a:lnTo>
                    <a:lnTo>
                      <a:pt x="47557" y="80660"/>
                    </a:lnTo>
                    <a:lnTo>
                      <a:pt x="47769" y="80506"/>
                    </a:lnTo>
                    <a:lnTo>
                      <a:pt x="47981" y="80352"/>
                    </a:lnTo>
                    <a:lnTo>
                      <a:pt x="48193" y="80179"/>
                    </a:lnTo>
                    <a:lnTo>
                      <a:pt x="48385" y="79987"/>
                    </a:lnTo>
                    <a:lnTo>
                      <a:pt x="48558" y="79813"/>
                    </a:lnTo>
                    <a:lnTo>
                      <a:pt x="48731" y="79602"/>
                    </a:lnTo>
                    <a:lnTo>
                      <a:pt x="48885" y="79390"/>
                    </a:lnTo>
                    <a:lnTo>
                      <a:pt x="49039" y="79178"/>
                    </a:lnTo>
                    <a:lnTo>
                      <a:pt x="49193" y="78966"/>
                    </a:lnTo>
                    <a:lnTo>
                      <a:pt x="49328" y="78736"/>
                    </a:lnTo>
                    <a:lnTo>
                      <a:pt x="49444" y="78485"/>
                    </a:lnTo>
                    <a:lnTo>
                      <a:pt x="49559" y="78254"/>
                    </a:lnTo>
                    <a:lnTo>
                      <a:pt x="49655" y="78004"/>
                    </a:lnTo>
                    <a:lnTo>
                      <a:pt x="49732" y="77754"/>
                    </a:lnTo>
                    <a:lnTo>
                      <a:pt x="49809" y="77485"/>
                    </a:lnTo>
                    <a:lnTo>
                      <a:pt x="49867" y="77215"/>
                    </a:lnTo>
                    <a:lnTo>
                      <a:pt x="49925" y="76946"/>
                    </a:lnTo>
                    <a:lnTo>
                      <a:pt x="49963" y="76676"/>
                    </a:lnTo>
                    <a:lnTo>
                      <a:pt x="49982" y="76388"/>
                    </a:lnTo>
                    <a:lnTo>
                      <a:pt x="49982" y="76118"/>
                    </a:lnTo>
                    <a:lnTo>
                      <a:pt x="49982" y="5485"/>
                    </a:lnTo>
                    <a:lnTo>
                      <a:pt x="49982" y="5197"/>
                    </a:lnTo>
                    <a:lnTo>
                      <a:pt x="49963" y="4927"/>
                    </a:lnTo>
                    <a:lnTo>
                      <a:pt x="49925" y="4658"/>
                    </a:lnTo>
                    <a:lnTo>
                      <a:pt x="49867" y="4388"/>
                    </a:lnTo>
                    <a:lnTo>
                      <a:pt x="49809" y="4119"/>
                    </a:lnTo>
                    <a:lnTo>
                      <a:pt x="49732" y="3849"/>
                    </a:lnTo>
                    <a:lnTo>
                      <a:pt x="49655" y="3599"/>
                    </a:lnTo>
                    <a:lnTo>
                      <a:pt x="49559" y="3349"/>
                    </a:lnTo>
                    <a:lnTo>
                      <a:pt x="49444" y="3099"/>
                    </a:lnTo>
                    <a:lnTo>
                      <a:pt x="49328" y="2868"/>
                    </a:lnTo>
                    <a:lnTo>
                      <a:pt x="49193" y="2637"/>
                    </a:lnTo>
                    <a:lnTo>
                      <a:pt x="49039" y="2425"/>
                    </a:lnTo>
                    <a:lnTo>
                      <a:pt x="48885" y="2194"/>
                    </a:lnTo>
                    <a:lnTo>
                      <a:pt x="48731" y="2002"/>
                    </a:lnTo>
                    <a:lnTo>
                      <a:pt x="48558" y="1790"/>
                    </a:lnTo>
                    <a:lnTo>
                      <a:pt x="48385" y="1598"/>
                    </a:lnTo>
                    <a:lnTo>
                      <a:pt x="48193" y="1425"/>
                    </a:lnTo>
                    <a:lnTo>
                      <a:pt x="47981" y="1251"/>
                    </a:lnTo>
                    <a:lnTo>
                      <a:pt x="47769" y="1078"/>
                    </a:lnTo>
                    <a:lnTo>
                      <a:pt x="47557" y="924"/>
                    </a:lnTo>
                    <a:lnTo>
                      <a:pt x="47346" y="789"/>
                    </a:lnTo>
                    <a:lnTo>
                      <a:pt x="47115" y="655"/>
                    </a:lnTo>
                    <a:lnTo>
                      <a:pt x="46865" y="539"/>
                    </a:lnTo>
                    <a:lnTo>
                      <a:pt x="46634" y="424"/>
                    </a:lnTo>
                    <a:lnTo>
                      <a:pt x="46383" y="327"/>
                    </a:lnTo>
                    <a:lnTo>
                      <a:pt x="46133" y="250"/>
                    </a:lnTo>
                    <a:lnTo>
                      <a:pt x="45864" y="174"/>
                    </a:lnTo>
                    <a:lnTo>
                      <a:pt x="45594" y="116"/>
                    </a:lnTo>
                    <a:lnTo>
                      <a:pt x="45325" y="58"/>
                    </a:lnTo>
                    <a:lnTo>
                      <a:pt x="45055" y="20"/>
                    </a:lnTo>
                    <a:lnTo>
                      <a:pt x="447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13"/>
              <p:cNvSpPr/>
              <p:nvPr/>
            </p:nvSpPr>
            <p:spPr>
              <a:xfrm>
                <a:off x="5038575" y="1243725"/>
                <a:ext cx="454725" cy="26475"/>
              </a:xfrm>
              <a:custGeom>
                <a:rect b="b" l="l" r="r" t="t"/>
                <a:pathLst>
                  <a:path extrusionOk="0" h="1059" w="18189">
                    <a:moveTo>
                      <a:pt x="521" y="0"/>
                    </a:moveTo>
                    <a:lnTo>
                      <a:pt x="424" y="19"/>
                    </a:lnTo>
                    <a:lnTo>
                      <a:pt x="328" y="39"/>
                    </a:lnTo>
                    <a:lnTo>
                      <a:pt x="232" y="96"/>
                    </a:lnTo>
                    <a:lnTo>
                      <a:pt x="155" y="154"/>
                    </a:lnTo>
                    <a:lnTo>
                      <a:pt x="97" y="231"/>
                    </a:lnTo>
                    <a:lnTo>
                      <a:pt x="39" y="327"/>
                    </a:lnTo>
                    <a:lnTo>
                      <a:pt x="1" y="423"/>
                    </a:lnTo>
                    <a:lnTo>
                      <a:pt x="1" y="520"/>
                    </a:lnTo>
                    <a:lnTo>
                      <a:pt x="1" y="635"/>
                    </a:lnTo>
                    <a:lnTo>
                      <a:pt x="39" y="731"/>
                    </a:lnTo>
                    <a:lnTo>
                      <a:pt x="97" y="828"/>
                    </a:lnTo>
                    <a:lnTo>
                      <a:pt x="155" y="905"/>
                    </a:lnTo>
                    <a:lnTo>
                      <a:pt x="232" y="962"/>
                    </a:lnTo>
                    <a:lnTo>
                      <a:pt x="328" y="1020"/>
                    </a:lnTo>
                    <a:lnTo>
                      <a:pt x="424" y="1039"/>
                    </a:lnTo>
                    <a:lnTo>
                      <a:pt x="521" y="1059"/>
                    </a:lnTo>
                    <a:lnTo>
                      <a:pt x="17669" y="1059"/>
                    </a:lnTo>
                    <a:lnTo>
                      <a:pt x="17784" y="1039"/>
                    </a:lnTo>
                    <a:lnTo>
                      <a:pt x="17880" y="1020"/>
                    </a:lnTo>
                    <a:lnTo>
                      <a:pt x="17957" y="962"/>
                    </a:lnTo>
                    <a:lnTo>
                      <a:pt x="18034" y="905"/>
                    </a:lnTo>
                    <a:lnTo>
                      <a:pt x="18111" y="828"/>
                    </a:lnTo>
                    <a:lnTo>
                      <a:pt x="18150" y="731"/>
                    </a:lnTo>
                    <a:lnTo>
                      <a:pt x="18188" y="635"/>
                    </a:lnTo>
                    <a:lnTo>
                      <a:pt x="18188" y="520"/>
                    </a:lnTo>
                    <a:lnTo>
                      <a:pt x="18188" y="423"/>
                    </a:lnTo>
                    <a:lnTo>
                      <a:pt x="18150" y="327"/>
                    </a:lnTo>
                    <a:lnTo>
                      <a:pt x="18111" y="231"/>
                    </a:lnTo>
                    <a:lnTo>
                      <a:pt x="18034" y="154"/>
                    </a:lnTo>
                    <a:lnTo>
                      <a:pt x="17957" y="96"/>
                    </a:lnTo>
                    <a:lnTo>
                      <a:pt x="17880" y="39"/>
                    </a:lnTo>
                    <a:lnTo>
                      <a:pt x="17784" y="19"/>
                    </a:lnTo>
                    <a:lnTo>
                      <a:pt x="176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13"/>
              <p:cNvSpPr/>
              <p:nvPr/>
            </p:nvSpPr>
            <p:spPr>
              <a:xfrm>
                <a:off x="4898575" y="2301750"/>
                <a:ext cx="13975" cy="48625"/>
              </a:xfrm>
              <a:custGeom>
                <a:rect b="b" l="l" r="r" t="t"/>
                <a:pathLst>
                  <a:path extrusionOk="0" h="1945" w="559">
                    <a:moveTo>
                      <a:pt x="289" y="1"/>
                    </a:moveTo>
                    <a:lnTo>
                      <a:pt x="0" y="1945"/>
                    </a:lnTo>
                    <a:lnTo>
                      <a:pt x="558" y="1945"/>
                    </a:lnTo>
                    <a:lnTo>
                      <a:pt x="289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13"/>
              <p:cNvSpPr/>
              <p:nvPr/>
            </p:nvSpPr>
            <p:spPr>
              <a:xfrm>
                <a:off x="5681400" y="2290225"/>
                <a:ext cx="21675" cy="89500"/>
              </a:xfrm>
              <a:custGeom>
                <a:rect b="b" l="l" r="r" t="t"/>
                <a:pathLst>
                  <a:path extrusionOk="0" h="3580" w="867">
                    <a:moveTo>
                      <a:pt x="347" y="0"/>
                    </a:moveTo>
                    <a:lnTo>
                      <a:pt x="251" y="19"/>
                    </a:lnTo>
                    <a:lnTo>
                      <a:pt x="193" y="58"/>
                    </a:lnTo>
                    <a:lnTo>
                      <a:pt x="116" y="115"/>
                    </a:lnTo>
                    <a:lnTo>
                      <a:pt x="58" y="192"/>
                    </a:lnTo>
                    <a:lnTo>
                      <a:pt x="20" y="250"/>
                    </a:lnTo>
                    <a:lnTo>
                      <a:pt x="0" y="346"/>
                    </a:lnTo>
                    <a:lnTo>
                      <a:pt x="0" y="423"/>
                    </a:lnTo>
                    <a:lnTo>
                      <a:pt x="0" y="3137"/>
                    </a:lnTo>
                    <a:lnTo>
                      <a:pt x="0" y="3233"/>
                    </a:lnTo>
                    <a:lnTo>
                      <a:pt x="20" y="3310"/>
                    </a:lnTo>
                    <a:lnTo>
                      <a:pt x="58" y="3387"/>
                    </a:lnTo>
                    <a:lnTo>
                      <a:pt x="116" y="3445"/>
                    </a:lnTo>
                    <a:lnTo>
                      <a:pt x="193" y="3503"/>
                    </a:lnTo>
                    <a:lnTo>
                      <a:pt x="251" y="3541"/>
                    </a:lnTo>
                    <a:lnTo>
                      <a:pt x="347" y="3561"/>
                    </a:lnTo>
                    <a:lnTo>
                      <a:pt x="424" y="3580"/>
                    </a:lnTo>
                    <a:lnTo>
                      <a:pt x="520" y="3561"/>
                    </a:lnTo>
                    <a:lnTo>
                      <a:pt x="597" y="3541"/>
                    </a:lnTo>
                    <a:lnTo>
                      <a:pt x="655" y="3503"/>
                    </a:lnTo>
                    <a:lnTo>
                      <a:pt x="732" y="3445"/>
                    </a:lnTo>
                    <a:lnTo>
                      <a:pt x="790" y="3387"/>
                    </a:lnTo>
                    <a:lnTo>
                      <a:pt x="828" y="3310"/>
                    </a:lnTo>
                    <a:lnTo>
                      <a:pt x="847" y="3233"/>
                    </a:lnTo>
                    <a:lnTo>
                      <a:pt x="867" y="3137"/>
                    </a:lnTo>
                    <a:lnTo>
                      <a:pt x="867" y="423"/>
                    </a:lnTo>
                    <a:lnTo>
                      <a:pt x="847" y="346"/>
                    </a:lnTo>
                    <a:lnTo>
                      <a:pt x="828" y="250"/>
                    </a:lnTo>
                    <a:lnTo>
                      <a:pt x="790" y="192"/>
                    </a:lnTo>
                    <a:lnTo>
                      <a:pt x="732" y="115"/>
                    </a:lnTo>
                    <a:lnTo>
                      <a:pt x="655" y="58"/>
                    </a:lnTo>
                    <a:lnTo>
                      <a:pt x="597" y="19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13"/>
              <p:cNvSpPr/>
              <p:nvPr/>
            </p:nvSpPr>
            <p:spPr>
              <a:xfrm>
                <a:off x="4828325" y="2292150"/>
                <a:ext cx="22150" cy="39950"/>
              </a:xfrm>
              <a:custGeom>
                <a:rect b="b" l="l" r="r" t="t"/>
                <a:pathLst>
                  <a:path extrusionOk="0" h="1598" w="886">
                    <a:moveTo>
                      <a:pt x="0" y="0"/>
                    </a:moveTo>
                    <a:lnTo>
                      <a:pt x="0" y="1597"/>
                    </a:lnTo>
                    <a:lnTo>
                      <a:pt x="462" y="1597"/>
                    </a:lnTo>
                    <a:lnTo>
                      <a:pt x="539" y="1578"/>
                    </a:lnTo>
                    <a:lnTo>
                      <a:pt x="616" y="1559"/>
                    </a:lnTo>
                    <a:lnTo>
                      <a:pt x="693" y="1520"/>
                    </a:lnTo>
                    <a:lnTo>
                      <a:pt x="770" y="1463"/>
                    </a:lnTo>
                    <a:lnTo>
                      <a:pt x="828" y="1405"/>
                    </a:lnTo>
                    <a:lnTo>
                      <a:pt x="867" y="1328"/>
                    </a:lnTo>
                    <a:lnTo>
                      <a:pt x="886" y="1251"/>
                    </a:lnTo>
                    <a:lnTo>
                      <a:pt x="886" y="1155"/>
                    </a:lnTo>
                    <a:lnTo>
                      <a:pt x="886" y="443"/>
                    </a:lnTo>
                    <a:lnTo>
                      <a:pt x="886" y="346"/>
                    </a:lnTo>
                    <a:lnTo>
                      <a:pt x="867" y="269"/>
                    </a:lnTo>
                    <a:lnTo>
                      <a:pt x="828" y="192"/>
                    </a:lnTo>
                    <a:lnTo>
                      <a:pt x="770" y="115"/>
                    </a:lnTo>
                    <a:lnTo>
                      <a:pt x="713" y="77"/>
                    </a:lnTo>
                    <a:lnTo>
                      <a:pt x="636" y="38"/>
                    </a:lnTo>
                    <a:lnTo>
                      <a:pt x="559" y="19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4" name="Google Shape;1664;p13"/>
              <p:cNvSpPr/>
              <p:nvPr/>
            </p:nvSpPr>
            <p:spPr>
              <a:xfrm>
                <a:off x="5605850" y="2290225"/>
                <a:ext cx="21675" cy="89500"/>
              </a:xfrm>
              <a:custGeom>
                <a:rect b="b" l="l" r="r" t="t"/>
                <a:pathLst>
                  <a:path extrusionOk="0" h="3580" w="867">
                    <a:moveTo>
                      <a:pt x="347" y="0"/>
                    </a:moveTo>
                    <a:lnTo>
                      <a:pt x="270" y="19"/>
                    </a:lnTo>
                    <a:lnTo>
                      <a:pt x="193" y="58"/>
                    </a:lnTo>
                    <a:lnTo>
                      <a:pt x="116" y="115"/>
                    </a:lnTo>
                    <a:lnTo>
                      <a:pt x="59" y="192"/>
                    </a:lnTo>
                    <a:lnTo>
                      <a:pt x="20" y="250"/>
                    </a:lnTo>
                    <a:lnTo>
                      <a:pt x="1" y="346"/>
                    </a:lnTo>
                    <a:lnTo>
                      <a:pt x="1" y="423"/>
                    </a:lnTo>
                    <a:lnTo>
                      <a:pt x="1" y="3137"/>
                    </a:lnTo>
                    <a:lnTo>
                      <a:pt x="1" y="3233"/>
                    </a:lnTo>
                    <a:lnTo>
                      <a:pt x="20" y="3310"/>
                    </a:lnTo>
                    <a:lnTo>
                      <a:pt x="59" y="3387"/>
                    </a:lnTo>
                    <a:lnTo>
                      <a:pt x="116" y="3445"/>
                    </a:lnTo>
                    <a:lnTo>
                      <a:pt x="193" y="3503"/>
                    </a:lnTo>
                    <a:lnTo>
                      <a:pt x="270" y="3541"/>
                    </a:lnTo>
                    <a:lnTo>
                      <a:pt x="347" y="3561"/>
                    </a:lnTo>
                    <a:lnTo>
                      <a:pt x="424" y="3580"/>
                    </a:lnTo>
                    <a:lnTo>
                      <a:pt x="520" y="3561"/>
                    </a:lnTo>
                    <a:lnTo>
                      <a:pt x="597" y="3541"/>
                    </a:lnTo>
                    <a:lnTo>
                      <a:pt x="655" y="3503"/>
                    </a:lnTo>
                    <a:lnTo>
                      <a:pt x="732" y="3445"/>
                    </a:lnTo>
                    <a:lnTo>
                      <a:pt x="790" y="3387"/>
                    </a:lnTo>
                    <a:lnTo>
                      <a:pt x="828" y="3310"/>
                    </a:lnTo>
                    <a:lnTo>
                      <a:pt x="848" y="3233"/>
                    </a:lnTo>
                    <a:lnTo>
                      <a:pt x="867" y="3137"/>
                    </a:lnTo>
                    <a:lnTo>
                      <a:pt x="867" y="423"/>
                    </a:lnTo>
                    <a:lnTo>
                      <a:pt x="848" y="346"/>
                    </a:lnTo>
                    <a:lnTo>
                      <a:pt x="828" y="250"/>
                    </a:lnTo>
                    <a:lnTo>
                      <a:pt x="790" y="192"/>
                    </a:lnTo>
                    <a:lnTo>
                      <a:pt x="732" y="115"/>
                    </a:lnTo>
                    <a:lnTo>
                      <a:pt x="655" y="58"/>
                    </a:lnTo>
                    <a:lnTo>
                      <a:pt x="597" y="19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13"/>
              <p:cNvSpPr/>
              <p:nvPr/>
            </p:nvSpPr>
            <p:spPr>
              <a:xfrm>
                <a:off x="4685425" y="1355825"/>
                <a:ext cx="1169200" cy="1515150"/>
              </a:xfrm>
              <a:custGeom>
                <a:rect b="b" l="l" r="r" t="t"/>
                <a:pathLst>
                  <a:path extrusionOk="0" h="60606" w="46768">
                    <a:moveTo>
                      <a:pt x="43130" y="2579"/>
                    </a:moveTo>
                    <a:lnTo>
                      <a:pt x="43342" y="2618"/>
                    </a:lnTo>
                    <a:lnTo>
                      <a:pt x="43573" y="2676"/>
                    </a:lnTo>
                    <a:lnTo>
                      <a:pt x="43766" y="2753"/>
                    </a:lnTo>
                    <a:lnTo>
                      <a:pt x="43958" y="2849"/>
                    </a:lnTo>
                    <a:lnTo>
                      <a:pt x="44151" y="2945"/>
                    </a:lnTo>
                    <a:lnTo>
                      <a:pt x="44324" y="3080"/>
                    </a:lnTo>
                    <a:lnTo>
                      <a:pt x="44478" y="3214"/>
                    </a:lnTo>
                    <a:lnTo>
                      <a:pt x="44612" y="3388"/>
                    </a:lnTo>
                    <a:lnTo>
                      <a:pt x="44747" y="3561"/>
                    </a:lnTo>
                    <a:lnTo>
                      <a:pt x="44863" y="3734"/>
                    </a:lnTo>
                    <a:lnTo>
                      <a:pt x="44959" y="3927"/>
                    </a:lnTo>
                    <a:lnTo>
                      <a:pt x="45036" y="4138"/>
                    </a:lnTo>
                    <a:lnTo>
                      <a:pt x="45094" y="4350"/>
                    </a:lnTo>
                    <a:lnTo>
                      <a:pt x="45113" y="4581"/>
                    </a:lnTo>
                    <a:lnTo>
                      <a:pt x="45132" y="4793"/>
                    </a:lnTo>
                    <a:lnTo>
                      <a:pt x="45132" y="29312"/>
                    </a:lnTo>
                    <a:lnTo>
                      <a:pt x="45113" y="29543"/>
                    </a:lnTo>
                    <a:lnTo>
                      <a:pt x="45094" y="29774"/>
                    </a:lnTo>
                    <a:lnTo>
                      <a:pt x="45036" y="29986"/>
                    </a:lnTo>
                    <a:lnTo>
                      <a:pt x="44959" y="30178"/>
                    </a:lnTo>
                    <a:lnTo>
                      <a:pt x="44863" y="30370"/>
                    </a:lnTo>
                    <a:lnTo>
                      <a:pt x="44747" y="30563"/>
                    </a:lnTo>
                    <a:lnTo>
                      <a:pt x="44612" y="30736"/>
                    </a:lnTo>
                    <a:lnTo>
                      <a:pt x="44478" y="30890"/>
                    </a:lnTo>
                    <a:lnTo>
                      <a:pt x="44324" y="31044"/>
                    </a:lnTo>
                    <a:lnTo>
                      <a:pt x="44151" y="31160"/>
                    </a:lnTo>
                    <a:lnTo>
                      <a:pt x="43958" y="31275"/>
                    </a:lnTo>
                    <a:lnTo>
                      <a:pt x="43766" y="31371"/>
                    </a:lnTo>
                    <a:lnTo>
                      <a:pt x="43573" y="31448"/>
                    </a:lnTo>
                    <a:lnTo>
                      <a:pt x="43342" y="31506"/>
                    </a:lnTo>
                    <a:lnTo>
                      <a:pt x="43130" y="31525"/>
                    </a:lnTo>
                    <a:lnTo>
                      <a:pt x="42900" y="31544"/>
                    </a:lnTo>
                    <a:lnTo>
                      <a:pt x="3542" y="31544"/>
                    </a:lnTo>
                    <a:lnTo>
                      <a:pt x="3311" y="31525"/>
                    </a:lnTo>
                    <a:lnTo>
                      <a:pt x="3099" y="31506"/>
                    </a:lnTo>
                    <a:lnTo>
                      <a:pt x="2887" y="31448"/>
                    </a:lnTo>
                    <a:lnTo>
                      <a:pt x="2676" y="31371"/>
                    </a:lnTo>
                    <a:lnTo>
                      <a:pt x="2483" y="31275"/>
                    </a:lnTo>
                    <a:lnTo>
                      <a:pt x="2291" y="31160"/>
                    </a:lnTo>
                    <a:lnTo>
                      <a:pt x="2137" y="31044"/>
                    </a:lnTo>
                    <a:lnTo>
                      <a:pt x="1964" y="30890"/>
                    </a:lnTo>
                    <a:lnTo>
                      <a:pt x="1829" y="30736"/>
                    </a:lnTo>
                    <a:lnTo>
                      <a:pt x="1694" y="30563"/>
                    </a:lnTo>
                    <a:lnTo>
                      <a:pt x="1579" y="30370"/>
                    </a:lnTo>
                    <a:lnTo>
                      <a:pt x="1502" y="30178"/>
                    </a:lnTo>
                    <a:lnTo>
                      <a:pt x="1425" y="29986"/>
                    </a:lnTo>
                    <a:lnTo>
                      <a:pt x="1367" y="29774"/>
                    </a:lnTo>
                    <a:lnTo>
                      <a:pt x="1328" y="29543"/>
                    </a:lnTo>
                    <a:lnTo>
                      <a:pt x="1309" y="29312"/>
                    </a:lnTo>
                    <a:lnTo>
                      <a:pt x="1309" y="4793"/>
                    </a:lnTo>
                    <a:lnTo>
                      <a:pt x="1328" y="4581"/>
                    </a:lnTo>
                    <a:lnTo>
                      <a:pt x="1367" y="4350"/>
                    </a:lnTo>
                    <a:lnTo>
                      <a:pt x="1425" y="4138"/>
                    </a:lnTo>
                    <a:lnTo>
                      <a:pt x="1502" y="3927"/>
                    </a:lnTo>
                    <a:lnTo>
                      <a:pt x="1579" y="3734"/>
                    </a:lnTo>
                    <a:lnTo>
                      <a:pt x="1694" y="3561"/>
                    </a:lnTo>
                    <a:lnTo>
                      <a:pt x="1829" y="3388"/>
                    </a:lnTo>
                    <a:lnTo>
                      <a:pt x="1964" y="3214"/>
                    </a:lnTo>
                    <a:lnTo>
                      <a:pt x="2137" y="3080"/>
                    </a:lnTo>
                    <a:lnTo>
                      <a:pt x="2291" y="2945"/>
                    </a:lnTo>
                    <a:lnTo>
                      <a:pt x="2483" y="2849"/>
                    </a:lnTo>
                    <a:lnTo>
                      <a:pt x="2676" y="2753"/>
                    </a:lnTo>
                    <a:lnTo>
                      <a:pt x="2887" y="2676"/>
                    </a:lnTo>
                    <a:lnTo>
                      <a:pt x="3099" y="2618"/>
                    </a:lnTo>
                    <a:lnTo>
                      <a:pt x="3311" y="2579"/>
                    </a:lnTo>
                    <a:close/>
                    <a:moveTo>
                      <a:pt x="27445" y="38800"/>
                    </a:moveTo>
                    <a:lnTo>
                      <a:pt x="27445" y="39551"/>
                    </a:lnTo>
                    <a:lnTo>
                      <a:pt x="26694" y="39551"/>
                    </a:lnTo>
                    <a:lnTo>
                      <a:pt x="26694" y="38800"/>
                    </a:lnTo>
                    <a:close/>
                    <a:moveTo>
                      <a:pt x="34393" y="36683"/>
                    </a:moveTo>
                    <a:lnTo>
                      <a:pt x="34508" y="36702"/>
                    </a:lnTo>
                    <a:lnTo>
                      <a:pt x="34624" y="36741"/>
                    </a:lnTo>
                    <a:lnTo>
                      <a:pt x="34720" y="36779"/>
                    </a:lnTo>
                    <a:lnTo>
                      <a:pt x="34836" y="36837"/>
                    </a:lnTo>
                    <a:lnTo>
                      <a:pt x="34932" y="36895"/>
                    </a:lnTo>
                    <a:lnTo>
                      <a:pt x="35028" y="36972"/>
                    </a:lnTo>
                    <a:lnTo>
                      <a:pt x="35105" y="37049"/>
                    </a:lnTo>
                    <a:lnTo>
                      <a:pt x="35259" y="37241"/>
                    </a:lnTo>
                    <a:lnTo>
                      <a:pt x="35374" y="37453"/>
                    </a:lnTo>
                    <a:lnTo>
                      <a:pt x="35432" y="37684"/>
                    </a:lnTo>
                    <a:lnTo>
                      <a:pt x="35451" y="37915"/>
                    </a:lnTo>
                    <a:lnTo>
                      <a:pt x="35451" y="38165"/>
                    </a:lnTo>
                    <a:lnTo>
                      <a:pt x="35394" y="38415"/>
                    </a:lnTo>
                    <a:lnTo>
                      <a:pt x="35336" y="38665"/>
                    </a:lnTo>
                    <a:lnTo>
                      <a:pt x="35240" y="38896"/>
                    </a:lnTo>
                    <a:lnTo>
                      <a:pt x="35143" y="39050"/>
                    </a:lnTo>
                    <a:lnTo>
                      <a:pt x="35028" y="39243"/>
                    </a:lnTo>
                    <a:lnTo>
                      <a:pt x="34662" y="39801"/>
                    </a:lnTo>
                    <a:lnTo>
                      <a:pt x="34297" y="40340"/>
                    </a:lnTo>
                    <a:lnTo>
                      <a:pt x="34162" y="40532"/>
                    </a:lnTo>
                    <a:lnTo>
                      <a:pt x="33969" y="40860"/>
                    </a:lnTo>
                    <a:lnTo>
                      <a:pt x="33931" y="40917"/>
                    </a:lnTo>
                    <a:lnTo>
                      <a:pt x="35394" y="40917"/>
                    </a:lnTo>
                    <a:lnTo>
                      <a:pt x="35394" y="41649"/>
                    </a:lnTo>
                    <a:lnTo>
                      <a:pt x="33026" y="41649"/>
                    </a:lnTo>
                    <a:lnTo>
                      <a:pt x="33026" y="40975"/>
                    </a:lnTo>
                    <a:lnTo>
                      <a:pt x="33065" y="40898"/>
                    </a:lnTo>
                    <a:lnTo>
                      <a:pt x="33180" y="40706"/>
                    </a:lnTo>
                    <a:lnTo>
                      <a:pt x="33354" y="40436"/>
                    </a:lnTo>
                    <a:lnTo>
                      <a:pt x="33546" y="40167"/>
                    </a:lnTo>
                    <a:lnTo>
                      <a:pt x="34085" y="39416"/>
                    </a:lnTo>
                    <a:lnTo>
                      <a:pt x="34239" y="39185"/>
                    </a:lnTo>
                    <a:lnTo>
                      <a:pt x="34393" y="38954"/>
                    </a:lnTo>
                    <a:lnTo>
                      <a:pt x="34508" y="38742"/>
                    </a:lnTo>
                    <a:lnTo>
                      <a:pt x="34605" y="38531"/>
                    </a:lnTo>
                    <a:lnTo>
                      <a:pt x="34662" y="38377"/>
                    </a:lnTo>
                    <a:lnTo>
                      <a:pt x="34701" y="38223"/>
                    </a:lnTo>
                    <a:lnTo>
                      <a:pt x="34720" y="38088"/>
                    </a:lnTo>
                    <a:lnTo>
                      <a:pt x="34739" y="37934"/>
                    </a:lnTo>
                    <a:lnTo>
                      <a:pt x="34720" y="37838"/>
                    </a:lnTo>
                    <a:lnTo>
                      <a:pt x="34701" y="37722"/>
                    </a:lnTo>
                    <a:lnTo>
                      <a:pt x="34662" y="37645"/>
                    </a:lnTo>
                    <a:lnTo>
                      <a:pt x="34605" y="37549"/>
                    </a:lnTo>
                    <a:lnTo>
                      <a:pt x="34528" y="37472"/>
                    </a:lnTo>
                    <a:lnTo>
                      <a:pt x="34451" y="37434"/>
                    </a:lnTo>
                    <a:lnTo>
                      <a:pt x="34354" y="37395"/>
                    </a:lnTo>
                    <a:lnTo>
                      <a:pt x="34181" y="37395"/>
                    </a:lnTo>
                    <a:lnTo>
                      <a:pt x="34104" y="37415"/>
                    </a:lnTo>
                    <a:lnTo>
                      <a:pt x="34046" y="37434"/>
                    </a:lnTo>
                    <a:lnTo>
                      <a:pt x="33989" y="37472"/>
                    </a:lnTo>
                    <a:lnTo>
                      <a:pt x="33931" y="37530"/>
                    </a:lnTo>
                    <a:lnTo>
                      <a:pt x="33892" y="37588"/>
                    </a:lnTo>
                    <a:lnTo>
                      <a:pt x="33815" y="37742"/>
                    </a:lnTo>
                    <a:lnTo>
                      <a:pt x="33777" y="37876"/>
                    </a:lnTo>
                    <a:lnTo>
                      <a:pt x="33758" y="38030"/>
                    </a:lnTo>
                    <a:lnTo>
                      <a:pt x="33758" y="38223"/>
                    </a:lnTo>
                    <a:lnTo>
                      <a:pt x="33026" y="38223"/>
                    </a:lnTo>
                    <a:lnTo>
                      <a:pt x="33026" y="38088"/>
                    </a:lnTo>
                    <a:lnTo>
                      <a:pt x="33026" y="37915"/>
                    </a:lnTo>
                    <a:lnTo>
                      <a:pt x="33046" y="37761"/>
                    </a:lnTo>
                    <a:lnTo>
                      <a:pt x="33084" y="37607"/>
                    </a:lnTo>
                    <a:lnTo>
                      <a:pt x="33123" y="37472"/>
                    </a:lnTo>
                    <a:lnTo>
                      <a:pt x="33180" y="37338"/>
                    </a:lnTo>
                    <a:lnTo>
                      <a:pt x="33238" y="37222"/>
                    </a:lnTo>
                    <a:lnTo>
                      <a:pt x="33315" y="37107"/>
                    </a:lnTo>
                    <a:lnTo>
                      <a:pt x="33411" y="37010"/>
                    </a:lnTo>
                    <a:lnTo>
                      <a:pt x="33488" y="36933"/>
                    </a:lnTo>
                    <a:lnTo>
                      <a:pt x="33585" y="36876"/>
                    </a:lnTo>
                    <a:lnTo>
                      <a:pt x="33681" y="36818"/>
                    </a:lnTo>
                    <a:lnTo>
                      <a:pt x="33796" y="36760"/>
                    </a:lnTo>
                    <a:lnTo>
                      <a:pt x="33892" y="36741"/>
                    </a:lnTo>
                    <a:lnTo>
                      <a:pt x="34027" y="36702"/>
                    </a:lnTo>
                    <a:lnTo>
                      <a:pt x="34277" y="36683"/>
                    </a:lnTo>
                    <a:close/>
                    <a:moveTo>
                      <a:pt x="6159" y="36702"/>
                    </a:moveTo>
                    <a:lnTo>
                      <a:pt x="6409" y="36722"/>
                    </a:lnTo>
                    <a:lnTo>
                      <a:pt x="6544" y="36741"/>
                    </a:lnTo>
                    <a:lnTo>
                      <a:pt x="6640" y="36779"/>
                    </a:lnTo>
                    <a:lnTo>
                      <a:pt x="6756" y="36837"/>
                    </a:lnTo>
                    <a:lnTo>
                      <a:pt x="6852" y="36895"/>
                    </a:lnTo>
                    <a:lnTo>
                      <a:pt x="6948" y="36953"/>
                    </a:lnTo>
                    <a:lnTo>
                      <a:pt x="7025" y="37030"/>
                    </a:lnTo>
                    <a:lnTo>
                      <a:pt x="7160" y="37222"/>
                    </a:lnTo>
                    <a:lnTo>
                      <a:pt x="7256" y="37415"/>
                    </a:lnTo>
                    <a:lnTo>
                      <a:pt x="7314" y="37626"/>
                    </a:lnTo>
                    <a:lnTo>
                      <a:pt x="7333" y="37876"/>
                    </a:lnTo>
                    <a:lnTo>
                      <a:pt x="7333" y="38608"/>
                    </a:lnTo>
                    <a:lnTo>
                      <a:pt x="7314" y="38839"/>
                    </a:lnTo>
                    <a:lnTo>
                      <a:pt x="7237" y="39050"/>
                    </a:lnTo>
                    <a:lnTo>
                      <a:pt x="7198" y="39166"/>
                    </a:lnTo>
                    <a:lnTo>
                      <a:pt x="7141" y="39262"/>
                    </a:lnTo>
                    <a:lnTo>
                      <a:pt x="6987" y="39435"/>
                    </a:lnTo>
                    <a:lnTo>
                      <a:pt x="6813" y="39589"/>
                    </a:lnTo>
                    <a:lnTo>
                      <a:pt x="6717" y="39647"/>
                    </a:lnTo>
                    <a:lnTo>
                      <a:pt x="6602" y="39705"/>
                    </a:lnTo>
                    <a:lnTo>
                      <a:pt x="6506" y="39743"/>
                    </a:lnTo>
                    <a:lnTo>
                      <a:pt x="6390" y="39763"/>
                    </a:lnTo>
                    <a:lnTo>
                      <a:pt x="6159" y="39782"/>
                    </a:lnTo>
                    <a:lnTo>
                      <a:pt x="5716" y="39782"/>
                    </a:lnTo>
                    <a:lnTo>
                      <a:pt x="5716" y="41668"/>
                    </a:lnTo>
                    <a:lnTo>
                      <a:pt x="4985" y="41668"/>
                    </a:lnTo>
                    <a:lnTo>
                      <a:pt x="4985" y="36702"/>
                    </a:lnTo>
                    <a:close/>
                    <a:moveTo>
                      <a:pt x="9315" y="36702"/>
                    </a:moveTo>
                    <a:lnTo>
                      <a:pt x="10162" y="41668"/>
                    </a:lnTo>
                    <a:lnTo>
                      <a:pt x="9373" y="41668"/>
                    </a:lnTo>
                    <a:lnTo>
                      <a:pt x="9200" y="40513"/>
                    </a:lnTo>
                    <a:lnTo>
                      <a:pt x="8411" y="40513"/>
                    </a:lnTo>
                    <a:lnTo>
                      <a:pt x="8238" y="41668"/>
                    </a:lnTo>
                    <a:lnTo>
                      <a:pt x="7449" y="41668"/>
                    </a:lnTo>
                    <a:lnTo>
                      <a:pt x="8295" y="36702"/>
                    </a:lnTo>
                    <a:close/>
                    <a:moveTo>
                      <a:pt x="12741" y="36683"/>
                    </a:moveTo>
                    <a:lnTo>
                      <a:pt x="11740" y="39589"/>
                    </a:lnTo>
                    <a:lnTo>
                      <a:pt x="11740" y="41668"/>
                    </a:lnTo>
                    <a:lnTo>
                      <a:pt x="10990" y="41668"/>
                    </a:lnTo>
                    <a:lnTo>
                      <a:pt x="10990" y="39589"/>
                    </a:lnTo>
                    <a:lnTo>
                      <a:pt x="9970" y="36683"/>
                    </a:lnTo>
                    <a:lnTo>
                      <a:pt x="10797" y="36683"/>
                    </a:lnTo>
                    <a:lnTo>
                      <a:pt x="11356" y="38473"/>
                    </a:lnTo>
                    <a:lnTo>
                      <a:pt x="11914" y="36683"/>
                    </a:lnTo>
                    <a:close/>
                    <a:moveTo>
                      <a:pt x="16821" y="36683"/>
                    </a:moveTo>
                    <a:lnTo>
                      <a:pt x="16821" y="41668"/>
                    </a:lnTo>
                    <a:lnTo>
                      <a:pt x="16071" y="41668"/>
                    </a:lnTo>
                    <a:lnTo>
                      <a:pt x="16071" y="38531"/>
                    </a:lnTo>
                    <a:lnTo>
                      <a:pt x="15416" y="41668"/>
                    </a:lnTo>
                    <a:lnTo>
                      <a:pt x="14820" y="41668"/>
                    </a:lnTo>
                    <a:lnTo>
                      <a:pt x="14088" y="38550"/>
                    </a:lnTo>
                    <a:lnTo>
                      <a:pt x="14088" y="41668"/>
                    </a:lnTo>
                    <a:lnTo>
                      <a:pt x="13338" y="41668"/>
                    </a:lnTo>
                    <a:lnTo>
                      <a:pt x="13338" y="36683"/>
                    </a:lnTo>
                    <a:lnTo>
                      <a:pt x="14416" y="36683"/>
                    </a:lnTo>
                    <a:lnTo>
                      <a:pt x="15108" y="40263"/>
                    </a:lnTo>
                    <a:lnTo>
                      <a:pt x="15782" y="36683"/>
                    </a:lnTo>
                    <a:close/>
                    <a:moveTo>
                      <a:pt x="19612" y="36683"/>
                    </a:moveTo>
                    <a:lnTo>
                      <a:pt x="19612" y="37434"/>
                    </a:lnTo>
                    <a:lnTo>
                      <a:pt x="18226" y="37434"/>
                    </a:lnTo>
                    <a:lnTo>
                      <a:pt x="18226" y="38800"/>
                    </a:lnTo>
                    <a:lnTo>
                      <a:pt x="19246" y="38800"/>
                    </a:lnTo>
                    <a:lnTo>
                      <a:pt x="19246" y="39551"/>
                    </a:lnTo>
                    <a:lnTo>
                      <a:pt x="18226" y="39551"/>
                    </a:lnTo>
                    <a:lnTo>
                      <a:pt x="18226" y="40917"/>
                    </a:lnTo>
                    <a:lnTo>
                      <a:pt x="19612" y="40917"/>
                    </a:lnTo>
                    <a:lnTo>
                      <a:pt x="19612" y="41668"/>
                    </a:lnTo>
                    <a:lnTo>
                      <a:pt x="17476" y="41668"/>
                    </a:lnTo>
                    <a:lnTo>
                      <a:pt x="17476" y="36683"/>
                    </a:lnTo>
                    <a:close/>
                    <a:moveTo>
                      <a:pt x="22711" y="36683"/>
                    </a:moveTo>
                    <a:lnTo>
                      <a:pt x="22711" y="41668"/>
                    </a:lnTo>
                    <a:lnTo>
                      <a:pt x="21922" y="41668"/>
                    </a:lnTo>
                    <a:lnTo>
                      <a:pt x="20882" y="38473"/>
                    </a:lnTo>
                    <a:lnTo>
                      <a:pt x="20882" y="41668"/>
                    </a:lnTo>
                    <a:lnTo>
                      <a:pt x="20132" y="41668"/>
                    </a:lnTo>
                    <a:lnTo>
                      <a:pt x="20132" y="36683"/>
                    </a:lnTo>
                    <a:lnTo>
                      <a:pt x="20978" y="36683"/>
                    </a:lnTo>
                    <a:lnTo>
                      <a:pt x="21960" y="40032"/>
                    </a:lnTo>
                    <a:lnTo>
                      <a:pt x="21960" y="36683"/>
                    </a:lnTo>
                    <a:close/>
                    <a:moveTo>
                      <a:pt x="25655" y="36702"/>
                    </a:moveTo>
                    <a:lnTo>
                      <a:pt x="25655" y="37453"/>
                    </a:lnTo>
                    <a:lnTo>
                      <a:pt x="24866" y="37453"/>
                    </a:lnTo>
                    <a:lnTo>
                      <a:pt x="24866" y="41668"/>
                    </a:lnTo>
                    <a:lnTo>
                      <a:pt x="24116" y="41668"/>
                    </a:lnTo>
                    <a:lnTo>
                      <a:pt x="24116" y="37453"/>
                    </a:lnTo>
                    <a:lnTo>
                      <a:pt x="23326" y="37453"/>
                    </a:lnTo>
                    <a:lnTo>
                      <a:pt x="23326" y="36702"/>
                    </a:lnTo>
                    <a:close/>
                    <a:moveTo>
                      <a:pt x="27445" y="40917"/>
                    </a:moveTo>
                    <a:lnTo>
                      <a:pt x="27445" y="41668"/>
                    </a:lnTo>
                    <a:lnTo>
                      <a:pt x="26694" y="41668"/>
                    </a:lnTo>
                    <a:lnTo>
                      <a:pt x="26694" y="40917"/>
                    </a:lnTo>
                    <a:close/>
                    <a:moveTo>
                      <a:pt x="37260" y="36625"/>
                    </a:moveTo>
                    <a:lnTo>
                      <a:pt x="37511" y="36645"/>
                    </a:lnTo>
                    <a:lnTo>
                      <a:pt x="37626" y="36683"/>
                    </a:lnTo>
                    <a:lnTo>
                      <a:pt x="37722" y="36722"/>
                    </a:lnTo>
                    <a:lnTo>
                      <a:pt x="37819" y="36760"/>
                    </a:lnTo>
                    <a:lnTo>
                      <a:pt x="37934" y="36818"/>
                    </a:lnTo>
                    <a:lnTo>
                      <a:pt x="38107" y="36972"/>
                    </a:lnTo>
                    <a:lnTo>
                      <a:pt x="38261" y="37164"/>
                    </a:lnTo>
                    <a:lnTo>
                      <a:pt x="38319" y="37261"/>
                    </a:lnTo>
                    <a:lnTo>
                      <a:pt x="38358" y="37357"/>
                    </a:lnTo>
                    <a:lnTo>
                      <a:pt x="38396" y="37472"/>
                    </a:lnTo>
                    <a:lnTo>
                      <a:pt x="38434" y="37588"/>
                    </a:lnTo>
                    <a:lnTo>
                      <a:pt x="38454" y="37819"/>
                    </a:lnTo>
                    <a:lnTo>
                      <a:pt x="38454" y="40532"/>
                    </a:lnTo>
                    <a:lnTo>
                      <a:pt x="38434" y="40763"/>
                    </a:lnTo>
                    <a:lnTo>
                      <a:pt x="38396" y="40879"/>
                    </a:lnTo>
                    <a:lnTo>
                      <a:pt x="38358" y="40994"/>
                    </a:lnTo>
                    <a:lnTo>
                      <a:pt x="38319" y="41090"/>
                    </a:lnTo>
                    <a:lnTo>
                      <a:pt x="38261" y="41187"/>
                    </a:lnTo>
                    <a:lnTo>
                      <a:pt x="38107" y="41360"/>
                    </a:lnTo>
                    <a:lnTo>
                      <a:pt x="37915" y="41514"/>
                    </a:lnTo>
                    <a:lnTo>
                      <a:pt x="37819" y="41572"/>
                    </a:lnTo>
                    <a:lnTo>
                      <a:pt x="37722" y="41629"/>
                    </a:lnTo>
                    <a:lnTo>
                      <a:pt x="37607" y="41668"/>
                    </a:lnTo>
                    <a:lnTo>
                      <a:pt x="37511" y="41687"/>
                    </a:lnTo>
                    <a:lnTo>
                      <a:pt x="37260" y="41706"/>
                    </a:lnTo>
                    <a:lnTo>
                      <a:pt x="37030" y="41687"/>
                    </a:lnTo>
                    <a:lnTo>
                      <a:pt x="36914" y="41668"/>
                    </a:lnTo>
                    <a:lnTo>
                      <a:pt x="36818" y="41629"/>
                    </a:lnTo>
                    <a:lnTo>
                      <a:pt x="36702" y="41572"/>
                    </a:lnTo>
                    <a:lnTo>
                      <a:pt x="36606" y="41514"/>
                    </a:lnTo>
                    <a:lnTo>
                      <a:pt x="36433" y="41360"/>
                    </a:lnTo>
                    <a:lnTo>
                      <a:pt x="36279" y="41187"/>
                    </a:lnTo>
                    <a:lnTo>
                      <a:pt x="36221" y="41090"/>
                    </a:lnTo>
                    <a:lnTo>
                      <a:pt x="36163" y="40975"/>
                    </a:lnTo>
                    <a:lnTo>
                      <a:pt x="36125" y="40879"/>
                    </a:lnTo>
                    <a:lnTo>
                      <a:pt x="36106" y="40763"/>
                    </a:lnTo>
                    <a:lnTo>
                      <a:pt x="36086" y="40532"/>
                    </a:lnTo>
                    <a:lnTo>
                      <a:pt x="36086" y="37819"/>
                    </a:lnTo>
                    <a:lnTo>
                      <a:pt x="36106" y="37568"/>
                    </a:lnTo>
                    <a:lnTo>
                      <a:pt x="36125" y="37472"/>
                    </a:lnTo>
                    <a:lnTo>
                      <a:pt x="36163" y="37357"/>
                    </a:lnTo>
                    <a:lnTo>
                      <a:pt x="36221" y="37261"/>
                    </a:lnTo>
                    <a:lnTo>
                      <a:pt x="36279" y="37164"/>
                    </a:lnTo>
                    <a:lnTo>
                      <a:pt x="36433" y="36972"/>
                    </a:lnTo>
                    <a:lnTo>
                      <a:pt x="36606" y="36818"/>
                    </a:lnTo>
                    <a:lnTo>
                      <a:pt x="36702" y="36760"/>
                    </a:lnTo>
                    <a:lnTo>
                      <a:pt x="36818" y="36722"/>
                    </a:lnTo>
                    <a:lnTo>
                      <a:pt x="36914" y="36683"/>
                    </a:lnTo>
                    <a:lnTo>
                      <a:pt x="37030" y="36645"/>
                    </a:lnTo>
                    <a:lnTo>
                      <a:pt x="37260" y="36625"/>
                    </a:lnTo>
                    <a:close/>
                    <a:moveTo>
                      <a:pt x="40282" y="36625"/>
                    </a:moveTo>
                    <a:lnTo>
                      <a:pt x="40532" y="36645"/>
                    </a:lnTo>
                    <a:lnTo>
                      <a:pt x="40648" y="36683"/>
                    </a:lnTo>
                    <a:lnTo>
                      <a:pt x="40744" y="36722"/>
                    </a:lnTo>
                    <a:lnTo>
                      <a:pt x="40840" y="36760"/>
                    </a:lnTo>
                    <a:lnTo>
                      <a:pt x="40956" y="36818"/>
                    </a:lnTo>
                    <a:lnTo>
                      <a:pt x="41129" y="36972"/>
                    </a:lnTo>
                    <a:lnTo>
                      <a:pt x="41283" y="37164"/>
                    </a:lnTo>
                    <a:lnTo>
                      <a:pt x="41341" y="37261"/>
                    </a:lnTo>
                    <a:lnTo>
                      <a:pt x="41379" y="37357"/>
                    </a:lnTo>
                    <a:lnTo>
                      <a:pt x="41418" y="37472"/>
                    </a:lnTo>
                    <a:lnTo>
                      <a:pt x="41456" y="37588"/>
                    </a:lnTo>
                    <a:lnTo>
                      <a:pt x="41475" y="37819"/>
                    </a:lnTo>
                    <a:lnTo>
                      <a:pt x="41475" y="40532"/>
                    </a:lnTo>
                    <a:lnTo>
                      <a:pt x="41456" y="40763"/>
                    </a:lnTo>
                    <a:lnTo>
                      <a:pt x="41418" y="40879"/>
                    </a:lnTo>
                    <a:lnTo>
                      <a:pt x="41379" y="40994"/>
                    </a:lnTo>
                    <a:lnTo>
                      <a:pt x="41341" y="41090"/>
                    </a:lnTo>
                    <a:lnTo>
                      <a:pt x="41283" y="41187"/>
                    </a:lnTo>
                    <a:lnTo>
                      <a:pt x="41129" y="41360"/>
                    </a:lnTo>
                    <a:lnTo>
                      <a:pt x="40936" y="41514"/>
                    </a:lnTo>
                    <a:lnTo>
                      <a:pt x="40840" y="41572"/>
                    </a:lnTo>
                    <a:lnTo>
                      <a:pt x="40744" y="41629"/>
                    </a:lnTo>
                    <a:lnTo>
                      <a:pt x="40629" y="41668"/>
                    </a:lnTo>
                    <a:lnTo>
                      <a:pt x="40532" y="41687"/>
                    </a:lnTo>
                    <a:lnTo>
                      <a:pt x="40282" y="41706"/>
                    </a:lnTo>
                    <a:lnTo>
                      <a:pt x="40051" y="41687"/>
                    </a:lnTo>
                    <a:lnTo>
                      <a:pt x="39936" y="41668"/>
                    </a:lnTo>
                    <a:lnTo>
                      <a:pt x="39820" y="41629"/>
                    </a:lnTo>
                    <a:lnTo>
                      <a:pt x="39724" y="41572"/>
                    </a:lnTo>
                    <a:lnTo>
                      <a:pt x="39628" y="41514"/>
                    </a:lnTo>
                    <a:lnTo>
                      <a:pt x="39455" y="41360"/>
                    </a:lnTo>
                    <a:lnTo>
                      <a:pt x="39301" y="41187"/>
                    </a:lnTo>
                    <a:lnTo>
                      <a:pt x="39243" y="41090"/>
                    </a:lnTo>
                    <a:lnTo>
                      <a:pt x="39185" y="40975"/>
                    </a:lnTo>
                    <a:lnTo>
                      <a:pt x="39147" y="40879"/>
                    </a:lnTo>
                    <a:lnTo>
                      <a:pt x="39127" y="40763"/>
                    </a:lnTo>
                    <a:lnTo>
                      <a:pt x="39108" y="40532"/>
                    </a:lnTo>
                    <a:lnTo>
                      <a:pt x="39108" y="37819"/>
                    </a:lnTo>
                    <a:lnTo>
                      <a:pt x="39127" y="37568"/>
                    </a:lnTo>
                    <a:lnTo>
                      <a:pt x="39147" y="37472"/>
                    </a:lnTo>
                    <a:lnTo>
                      <a:pt x="39185" y="37357"/>
                    </a:lnTo>
                    <a:lnTo>
                      <a:pt x="39243" y="37261"/>
                    </a:lnTo>
                    <a:lnTo>
                      <a:pt x="39301" y="37164"/>
                    </a:lnTo>
                    <a:lnTo>
                      <a:pt x="39455" y="36972"/>
                    </a:lnTo>
                    <a:lnTo>
                      <a:pt x="39628" y="36818"/>
                    </a:lnTo>
                    <a:lnTo>
                      <a:pt x="39724" y="36760"/>
                    </a:lnTo>
                    <a:lnTo>
                      <a:pt x="39839" y="36722"/>
                    </a:lnTo>
                    <a:lnTo>
                      <a:pt x="39936" y="36683"/>
                    </a:lnTo>
                    <a:lnTo>
                      <a:pt x="40051" y="36645"/>
                    </a:lnTo>
                    <a:lnTo>
                      <a:pt x="40282" y="36625"/>
                    </a:lnTo>
                    <a:close/>
                    <a:moveTo>
                      <a:pt x="31063" y="36317"/>
                    </a:moveTo>
                    <a:lnTo>
                      <a:pt x="31063" y="36625"/>
                    </a:lnTo>
                    <a:lnTo>
                      <a:pt x="31198" y="36664"/>
                    </a:lnTo>
                    <a:lnTo>
                      <a:pt x="31333" y="36722"/>
                    </a:lnTo>
                    <a:lnTo>
                      <a:pt x="31448" y="36799"/>
                    </a:lnTo>
                    <a:lnTo>
                      <a:pt x="31564" y="36876"/>
                    </a:lnTo>
                    <a:lnTo>
                      <a:pt x="31718" y="37068"/>
                    </a:lnTo>
                    <a:lnTo>
                      <a:pt x="31833" y="37261"/>
                    </a:lnTo>
                    <a:lnTo>
                      <a:pt x="31910" y="37491"/>
                    </a:lnTo>
                    <a:lnTo>
                      <a:pt x="31949" y="37742"/>
                    </a:lnTo>
                    <a:lnTo>
                      <a:pt x="31237" y="37876"/>
                    </a:lnTo>
                    <a:lnTo>
                      <a:pt x="31198" y="37722"/>
                    </a:lnTo>
                    <a:lnTo>
                      <a:pt x="31179" y="37588"/>
                    </a:lnTo>
                    <a:lnTo>
                      <a:pt x="31121" y="37491"/>
                    </a:lnTo>
                    <a:lnTo>
                      <a:pt x="31063" y="37395"/>
                    </a:lnTo>
                    <a:lnTo>
                      <a:pt x="31006" y="37338"/>
                    </a:lnTo>
                    <a:lnTo>
                      <a:pt x="30929" y="37299"/>
                    </a:lnTo>
                    <a:lnTo>
                      <a:pt x="30852" y="37280"/>
                    </a:lnTo>
                    <a:lnTo>
                      <a:pt x="30755" y="37261"/>
                    </a:lnTo>
                    <a:lnTo>
                      <a:pt x="30659" y="37280"/>
                    </a:lnTo>
                    <a:lnTo>
                      <a:pt x="30582" y="37318"/>
                    </a:lnTo>
                    <a:lnTo>
                      <a:pt x="30505" y="37376"/>
                    </a:lnTo>
                    <a:lnTo>
                      <a:pt x="30447" y="37453"/>
                    </a:lnTo>
                    <a:lnTo>
                      <a:pt x="30409" y="37530"/>
                    </a:lnTo>
                    <a:lnTo>
                      <a:pt x="30390" y="37607"/>
                    </a:lnTo>
                    <a:lnTo>
                      <a:pt x="30370" y="37703"/>
                    </a:lnTo>
                    <a:lnTo>
                      <a:pt x="30351" y="37819"/>
                    </a:lnTo>
                    <a:lnTo>
                      <a:pt x="30370" y="37992"/>
                    </a:lnTo>
                    <a:lnTo>
                      <a:pt x="30428" y="38165"/>
                    </a:lnTo>
                    <a:lnTo>
                      <a:pt x="30524" y="38338"/>
                    </a:lnTo>
                    <a:lnTo>
                      <a:pt x="30659" y="38512"/>
                    </a:lnTo>
                    <a:lnTo>
                      <a:pt x="30794" y="38646"/>
                    </a:lnTo>
                    <a:lnTo>
                      <a:pt x="30986" y="38819"/>
                    </a:lnTo>
                    <a:lnTo>
                      <a:pt x="31333" y="39127"/>
                    </a:lnTo>
                    <a:lnTo>
                      <a:pt x="31583" y="39416"/>
                    </a:lnTo>
                    <a:lnTo>
                      <a:pt x="31679" y="39551"/>
                    </a:lnTo>
                    <a:lnTo>
                      <a:pt x="31756" y="39686"/>
                    </a:lnTo>
                    <a:lnTo>
                      <a:pt x="31852" y="39878"/>
                    </a:lnTo>
                    <a:lnTo>
                      <a:pt x="31929" y="40051"/>
                    </a:lnTo>
                    <a:lnTo>
                      <a:pt x="31968" y="40224"/>
                    </a:lnTo>
                    <a:lnTo>
                      <a:pt x="31987" y="40398"/>
                    </a:lnTo>
                    <a:lnTo>
                      <a:pt x="31987" y="40552"/>
                    </a:lnTo>
                    <a:lnTo>
                      <a:pt x="31968" y="40686"/>
                    </a:lnTo>
                    <a:lnTo>
                      <a:pt x="31929" y="40821"/>
                    </a:lnTo>
                    <a:lnTo>
                      <a:pt x="31891" y="40956"/>
                    </a:lnTo>
                    <a:lnTo>
                      <a:pt x="31852" y="41071"/>
                    </a:lnTo>
                    <a:lnTo>
                      <a:pt x="31795" y="41187"/>
                    </a:lnTo>
                    <a:lnTo>
                      <a:pt x="31718" y="41302"/>
                    </a:lnTo>
                    <a:lnTo>
                      <a:pt x="31621" y="41379"/>
                    </a:lnTo>
                    <a:lnTo>
                      <a:pt x="31506" y="41475"/>
                    </a:lnTo>
                    <a:lnTo>
                      <a:pt x="31371" y="41552"/>
                    </a:lnTo>
                    <a:lnTo>
                      <a:pt x="31217" y="41610"/>
                    </a:lnTo>
                    <a:lnTo>
                      <a:pt x="31063" y="41649"/>
                    </a:lnTo>
                    <a:lnTo>
                      <a:pt x="31063" y="42014"/>
                    </a:lnTo>
                    <a:lnTo>
                      <a:pt x="30428" y="42014"/>
                    </a:lnTo>
                    <a:lnTo>
                      <a:pt x="30428" y="41649"/>
                    </a:lnTo>
                    <a:lnTo>
                      <a:pt x="30216" y="41572"/>
                    </a:lnTo>
                    <a:lnTo>
                      <a:pt x="30024" y="41456"/>
                    </a:lnTo>
                    <a:lnTo>
                      <a:pt x="29870" y="41302"/>
                    </a:lnTo>
                    <a:lnTo>
                      <a:pt x="29735" y="41110"/>
                    </a:lnTo>
                    <a:lnTo>
                      <a:pt x="29639" y="40917"/>
                    </a:lnTo>
                    <a:lnTo>
                      <a:pt x="29581" y="40725"/>
                    </a:lnTo>
                    <a:lnTo>
                      <a:pt x="29524" y="40513"/>
                    </a:lnTo>
                    <a:lnTo>
                      <a:pt x="29504" y="40282"/>
                    </a:lnTo>
                    <a:lnTo>
                      <a:pt x="30216" y="40224"/>
                    </a:lnTo>
                    <a:lnTo>
                      <a:pt x="30255" y="40436"/>
                    </a:lnTo>
                    <a:lnTo>
                      <a:pt x="30293" y="40609"/>
                    </a:lnTo>
                    <a:lnTo>
                      <a:pt x="30370" y="40744"/>
                    </a:lnTo>
                    <a:lnTo>
                      <a:pt x="30447" y="40860"/>
                    </a:lnTo>
                    <a:lnTo>
                      <a:pt x="30524" y="40917"/>
                    </a:lnTo>
                    <a:lnTo>
                      <a:pt x="30601" y="40956"/>
                    </a:lnTo>
                    <a:lnTo>
                      <a:pt x="30678" y="40994"/>
                    </a:lnTo>
                    <a:lnTo>
                      <a:pt x="30755" y="40994"/>
                    </a:lnTo>
                    <a:lnTo>
                      <a:pt x="30871" y="40975"/>
                    </a:lnTo>
                    <a:lnTo>
                      <a:pt x="30986" y="40937"/>
                    </a:lnTo>
                    <a:lnTo>
                      <a:pt x="31063" y="40860"/>
                    </a:lnTo>
                    <a:lnTo>
                      <a:pt x="31140" y="40744"/>
                    </a:lnTo>
                    <a:lnTo>
                      <a:pt x="31179" y="40686"/>
                    </a:lnTo>
                    <a:lnTo>
                      <a:pt x="31198" y="40609"/>
                    </a:lnTo>
                    <a:lnTo>
                      <a:pt x="31217" y="40417"/>
                    </a:lnTo>
                    <a:lnTo>
                      <a:pt x="31198" y="40263"/>
                    </a:lnTo>
                    <a:lnTo>
                      <a:pt x="31160" y="40109"/>
                    </a:lnTo>
                    <a:lnTo>
                      <a:pt x="31063" y="39955"/>
                    </a:lnTo>
                    <a:lnTo>
                      <a:pt x="30948" y="39801"/>
                    </a:lnTo>
                    <a:lnTo>
                      <a:pt x="30274" y="39166"/>
                    </a:lnTo>
                    <a:lnTo>
                      <a:pt x="30120" y="39012"/>
                    </a:lnTo>
                    <a:lnTo>
                      <a:pt x="29986" y="38858"/>
                    </a:lnTo>
                    <a:lnTo>
                      <a:pt x="29870" y="38704"/>
                    </a:lnTo>
                    <a:lnTo>
                      <a:pt x="29774" y="38569"/>
                    </a:lnTo>
                    <a:lnTo>
                      <a:pt x="29697" y="38396"/>
                    </a:lnTo>
                    <a:lnTo>
                      <a:pt x="29639" y="38223"/>
                    </a:lnTo>
                    <a:lnTo>
                      <a:pt x="29601" y="38030"/>
                    </a:lnTo>
                    <a:lnTo>
                      <a:pt x="29581" y="37838"/>
                    </a:lnTo>
                    <a:lnTo>
                      <a:pt x="29601" y="37645"/>
                    </a:lnTo>
                    <a:lnTo>
                      <a:pt x="29620" y="37472"/>
                    </a:lnTo>
                    <a:lnTo>
                      <a:pt x="29678" y="37299"/>
                    </a:lnTo>
                    <a:lnTo>
                      <a:pt x="29774" y="37126"/>
                    </a:lnTo>
                    <a:lnTo>
                      <a:pt x="29889" y="36953"/>
                    </a:lnTo>
                    <a:lnTo>
                      <a:pt x="30043" y="36818"/>
                    </a:lnTo>
                    <a:lnTo>
                      <a:pt x="30216" y="36702"/>
                    </a:lnTo>
                    <a:lnTo>
                      <a:pt x="30428" y="36625"/>
                    </a:lnTo>
                    <a:lnTo>
                      <a:pt x="30428" y="36317"/>
                    </a:lnTo>
                    <a:close/>
                    <a:moveTo>
                      <a:pt x="31237" y="45979"/>
                    </a:moveTo>
                    <a:lnTo>
                      <a:pt x="31564" y="45998"/>
                    </a:lnTo>
                    <a:lnTo>
                      <a:pt x="31872" y="46037"/>
                    </a:lnTo>
                    <a:lnTo>
                      <a:pt x="32180" y="46114"/>
                    </a:lnTo>
                    <a:lnTo>
                      <a:pt x="32468" y="46229"/>
                    </a:lnTo>
                    <a:lnTo>
                      <a:pt x="32757" y="46364"/>
                    </a:lnTo>
                    <a:lnTo>
                      <a:pt x="33007" y="46518"/>
                    </a:lnTo>
                    <a:lnTo>
                      <a:pt x="33257" y="46710"/>
                    </a:lnTo>
                    <a:lnTo>
                      <a:pt x="33488" y="46903"/>
                    </a:lnTo>
                    <a:lnTo>
                      <a:pt x="33681" y="47134"/>
                    </a:lnTo>
                    <a:lnTo>
                      <a:pt x="33873" y="47384"/>
                    </a:lnTo>
                    <a:lnTo>
                      <a:pt x="34027" y="47634"/>
                    </a:lnTo>
                    <a:lnTo>
                      <a:pt x="34162" y="47923"/>
                    </a:lnTo>
                    <a:lnTo>
                      <a:pt x="34277" y="48211"/>
                    </a:lnTo>
                    <a:lnTo>
                      <a:pt x="34354" y="48519"/>
                    </a:lnTo>
                    <a:lnTo>
                      <a:pt x="34393" y="48827"/>
                    </a:lnTo>
                    <a:lnTo>
                      <a:pt x="34412" y="49155"/>
                    </a:lnTo>
                    <a:lnTo>
                      <a:pt x="34412" y="54389"/>
                    </a:lnTo>
                    <a:lnTo>
                      <a:pt x="34393" y="54717"/>
                    </a:lnTo>
                    <a:lnTo>
                      <a:pt x="34354" y="55025"/>
                    </a:lnTo>
                    <a:lnTo>
                      <a:pt x="34277" y="55332"/>
                    </a:lnTo>
                    <a:lnTo>
                      <a:pt x="34162" y="55621"/>
                    </a:lnTo>
                    <a:lnTo>
                      <a:pt x="34027" y="55891"/>
                    </a:lnTo>
                    <a:lnTo>
                      <a:pt x="33873" y="56160"/>
                    </a:lnTo>
                    <a:lnTo>
                      <a:pt x="33681" y="56410"/>
                    </a:lnTo>
                    <a:lnTo>
                      <a:pt x="33488" y="56622"/>
                    </a:lnTo>
                    <a:lnTo>
                      <a:pt x="33257" y="56834"/>
                    </a:lnTo>
                    <a:lnTo>
                      <a:pt x="33007" y="57026"/>
                    </a:lnTo>
                    <a:lnTo>
                      <a:pt x="32757" y="57180"/>
                    </a:lnTo>
                    <a:lnTo>
                      <a:pt x="32468" y="57315"/>
                    </a:lnTo>
                    <a:lnTo>
                      <a:pt x="32180" y="57411"/>
                    </a:lnTo>
                    <a:lnTo>
                      <a:pt x="31872" y="57488"/>
                    </a:lnTo>
                    <a:lnTo>
                      <a:pt x="31564" y="57546"/>
                    </a:lnTo>
                    <a:lnTo>
                      <a:pt x="31237" y="57565"/>
                    </a:lnTo>
                    <a:lnTo>
                      <a:pt x="15205" y="57565"/>
                    </a:lnTo>
                    <a:lnTo>
                      <a:pt x="14878" y="57546"/>
                    </a:lnTo>
                    <a:lnTo>
                      <a:pt x="14570" y="57488"/>
                    </a:lnTo>
                    <a:lnTo>
                      <a:pt x="14262" y="57411"/>
                    </a:lnTo>
                    <a:lnTo>
                      <a:pt x="13973" y="57315"/>
                    </a:lnTo>
                    <a:lnTo>
                      <a:pt x="13704" y="57180"/>
                    </a:lnTo>
                    <a:lnTo>
                      <a:pt x="13434" y="57026"/>
                    </a:lnTo>
                    <a:lnTo>
                      <a:pt x="13184" y="56834"/>
                    </a:lnTo>
                    <a:lnTo>
                      <a:pt x="12972" y="56622"/>
                    </a:lnTo>
                    <a:lnTo>
                      <a:pt x="12760" y="56410"/>
                    </a:lnTo>
                    <a:lnTo>
                      <a:pt x="12587" y="56160"/>
                    </a:lnTo>
                    <a:lnTo>
                      <a:pt x="12414" y="55891"/>
                    </a:lnTo>
                    <a:lnTo>
                      <a:pt x="12279" y="55621"/>
                    </a:lnTo>
                    <a:lnTo>
                      <a:pt x="12183" y="55332"/>
                    </a:lnTo>
                    <a:lnTo>
                      <a:pt x="12106" y="55025"/>
                    </a:lnTo>
                    <a:lnTo>
                      <a:pt x="12048" y="54717"/>
                    </a:lnTo>
                    <a:lnTo>
                      <a:pt x="12029" y="54389"/>
                    </a:lnTo>
                    <a:lnTo>
                      <a:pt x="12029" y="49155"/>
                    </a:lnTo>
                    <a:lnTo>
                      <a:pt x="12048" y="48827"/>
                    </a:lnTo>
                    <a:lnTo>
                      <a:pt x="12106" y="48519"/>
                    </a:lnTo>
                    <a:lnTo>
                      <a:pt x="12183" y="48211"/>
                    </a:lnTo>
                    <a:lnTo>
                      <a:pt x="12279" y="47923"/>
                    </a:lnTo>
                    <a:lnTo>
                      <a:pt x="12414" y="47634"/>
                    </a:lnTo>
                    <a:lnTo>
                      <a:pt x="12587" y="47384"/>
                    </a:lnTo>
                    <a:lnTo>
                      <a:pt x="12760" y="47134"/>
                    </a:lnTo>
                    <a:lnTo>
                      <a:pt x="12972" y="46903"/>
                    </a:lnTo>
                    <a:lnTo>
                      <a:pt x="13184" y="46710"/>
                    </a:lnTo>
                    <a:lnTo>
                      <a:pt x="13434" y="46518"/>
                    </a:lnTo>
                    <a:lnTo>
                      <a:pt x="13704" y="46364"/>
                    </a:lnTo>
                    <a:lnTo>
                      <a:pt x="13973" y="46229"/>
                    </a:lnTo>
                    <a:lnTo>
                      <a:pt x="14262" y="46114"/>
                    </a:lnTo>
                    <a:lnTo>
                      <a:pt x="14570" y="46037"/>
                    </a:lnTo>
                    <a:lnTo>
                      <a:pt x="14878" y="45998"/>
                    </a:lnTo>
                    <a:lnTo>
                      <a:pt x="15205" y="45979"/>
                    </a:lnTo>
                    <a:close/>
                    <a:moveTo>
                      <a:pt x="0" y="0"/>
                    </a:moveTo>
                    <a:lnTo>
                      <a:pt x="0" y="60606"/>
                    </a:lnTo>
                    <a:lnTo>
                      <a:pt x="46768" y="60606"/>
                    </a:lnTo>
                    <a:lnTo>
                      <a:pt x="467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13"/>
              <p:cNvSpPr/>
              <p:nvPr/>
            </p:nvSpPr>
            <p:spPr>
              <a:xfrm>
                <a:off x="4986150" y="2505275"/>
                <a:ext cx="559600" cy="289700"/>
              </a:xfrm>
              <a:custGeom>
                <a:rect b="b" l="l" r="r" t="t"/>
                <a:pathLst>
                  <a:path extrusionOk="0" h="11588" w="22384">
                    <a:moveTo>
                      <a:pt x="3176" y="1"/>
                    </a:moveTo>
                    <a:lnTo>
                      <a:pt x="2849" y="20"/>
                    </a:lnTo>
                    <a:lnTo>
                      <a:pt x="2541" y="59"/>
                    </a:lnTo>
                    <a:lnTo>
                      <a:pt x="2233" y="136"/>
                    </a:lnTo>
                    <a:lnTo>
                      <a:pt x="1944" y="251"/>
                    </a:lnTo>
                    <a:lnTo>
                      <a:pt x="1675" y="386"/>
                    </a:lnTo>
                    <a:lnTo>
                      <a:pt x="1405" y="540"/>
                    </a:lnTo>
                    <a:lnTo>
                      <a:pt x="1155" y="732"/>
                    </a:lnTo>
                    <a:lnTo>
                      <a:pt x="943" y="925"/>
                    </a:lnTo>
                    <a:lnTo>
                      <a:pt x="731" y="1156"/>
                    </a:lnTo>
                    <a:lnTo>
                      <a:pt x="558" y="1406"/>
                    </a:lnTo>
                    <a:lnTo>
                      <a:pt x="385" y="1656"/>
                    </a:lnTo>
                    <a:lnTo>
                      <a:pt x="250" y="1945"/>
                    </a:lnTo>
                    <a:lnTo>
                      <a:pt x="154" y="2233"/>
                    </a:lnTo>
                    <a:lnTo>
                      <a:pt x="77" y="2541"/>
                    </a:lnTo>
                    <a:lnTo>
                      <a:pt x="19" y="2849"/>
                    </a:lnTo>
                    <a:lnTo>
                      <a:pt x="0" y="3177"/>
                    </a:lnTo>
                    <a:lnTo>
                      <a:pt x="0" y="8411"/>
                    </a:lnTo>
                    <a:lnTo>
                      <a:pt x="19" y="8739"/>
                    </a:lnTo>
                    <a:lnTo>
                      <a:pt x="77" y="9047"/>
                    </a:lnTo>
                    <a:lnTo>
                      <a:pt x="154" y="9354"/>
                    </a:lnTo>
                    <a:lnTo>
                      <a:pt x="250" y="9643"/>
                    </a:lnTo>
                    <a:lnTo>
                      <a:pt x="385" y="9913"/>
                    </a:lnTo>
                    <a:lnTo>
                      <a:pt x="558" y="10182"/>
                    </a:lnTo>
                    <a:lnTo>
                      <a:pt x="731" y="10432"/>
                    </a:lnTo>
                    <a:lnTo>
                      <a:pt x="943" y="10644"/>
                    </a:lnTo>
                    <a:lnTo>
                      <a:pt x="1155" y="10856"/>
                    </a:lnTo>
                    <a:lnTo>
                      <a:pt x="1405" y="11048"/>
                    </a:lnTo>
                    <a:lnTo>
                      <a:pt x="1675" y="11202"/>
                    </a:lnTo>
                    <a:lnTo>
                      <a:pt x="1944" y="11337"/>
                    </a:lnTo>
                    <a:lnTo>
                      <a:pt x="2233" y="11433"/>
                    </a:lnTo>
                    <a:lnTo>
                      <a:pt x="2541" y="11510"/>
                    </a:lnTo>
                    <a:lnTo>
                      <a:pt x="2849" y="11568"/>
                    </a:lnTo>
                    <a:lnTo>
                      <a:pt x="3176" y="11587"/>
                    </a:lnTo>
                    <a:lnTo>
                      <a:pt x="19208" y="11587"/>
                    </a:lnTo>
                    <a:lnTo>
                      <a:pt x="19535" y="11568"/>
                    </a:lnTo>
                    <a:lnTo>
                      <a:pt x="19843" y="11510"/>
                    </a:lnTo>
                    <a:lnTo>
                      <a:pt x="20151" y="11433"/>
                    </a:lnTo>
                    <a:lnTo>
                      <a:pt x="20439" y="11337"/>
                    </a:lnTo>
                    <a:lnTo>
                      <a:pt x="20728" y="11202"/>
                    </a:lnTo>
                    <a:lnTo>
                      <a:pt x="20978" y="11048"/>
                    </a:lnTo>
                    <a:lnTo>
                      <a:pt x="21228" y="10856"/>
                    </a:lnTo>
                    <a:lnTo>
                      <a:pt x="21459" y="10644"/>
                    </a:lnTo>
                    <a:lnTo>
                      <a:pt x="21652" y="10432"/>
                    </a:lnTo>
                    <a:lnTo>
                      <a:pt x="21844" y="10182"/>
                    </a:lnTo>
                    <a:lnTo>
                      <a:pt x="21998" y="9913"/>
                    </a:lnTo>
                    <a:lnTo>
                      <a:pt x="22133" y="9643"/>
                    </a:lnTo>
                    <a:lnTo>
                      <a:pt x="22248" y="9354"/>
                    </a:lnTo>
                    <a:lnTo>
                      <a:pt x="22325" y="9047"/>
                    </a:lnTo>
                    <a:lnTo>
                      <a:pt x="22364" y="8739"/>
                    </a:lnTo>
                    <a:lnTo>
                      <a:pt x="22383" y="8411"/>
                    </a:lnTo>
                    <a:lnTo>
                      <a:pt x="22383" y="3177"/>
                    </a:lnTo>
                    <a:lnTo>
                      <a:pt x="22364" y="2849"/>
                    </a:lnTo>
                    <a:lnTo>
                      <a:pt x="22325" y="2541"/>
                    </a:lnTo>
                    <a:lnTo>
                      <a:pt x="22248" y="2233"/>
                    </a:lnTo>
                    <a:lnTo>
                      <a:pt x="22133" y="1945"/>
                    </a:lnTo>
                    <a:lnTo>
                      <a:pt x="21998" y="1656"/>
                    </a:lnTo>
                    <a:lnTo>
                      <a:pt x="21844" y="1406"/>
                    </a:lnTo>
                    <a:lnTo>
                      <a:pt x="21652" y="1156"/>
                    </a:lnTo>
                    <a:lnTo>
                      <a:pt x="21459" y="925"/>
                    </a:lnTo>
                    <a:lnTo>
                      <a:pt x="21228" y="732"/>
                    </a:lnTo>
                    <a:lnTo>
                      <a:pt x="20978" y="540"/>
                    </a:lnTo>
                    <a:lnTo>
                      <a:pt x="20728" y="386"/>
                    </a:lnTo>
                    <a:lnTo>
                      <a:pt x="20439" y="251"/>
                    </a:lnTo>
                    <a:lnTo>
                      <a:pt x="20151" y="136"/>
                    </a:lnTo>
                    <a:lnTo>
                      <a:pt x="19843" y="59"/>
                    </a:lnTo>
                    <a:lnTo>
                      <a:pt x="19535" y="20"/>
                    </a:lnTo>
                    <a:lnTo>
                      <a:pt x="192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13"/>
              <p:cNvSpPr/>
              <p:nvPr/>
            </p:nvSpPr>
            <p:spPr>
              <a:xfrm>
                <a:off x="4718150" y="1420300"/>
                <a:ext cx="1095600" cy="724150"/>
              </a:xfrm>
              <a:custGeom>
                <a:rect b="b" l="l" r="r" t="t"/>
                <a:pathLst>
                  <a:path extrusionOk="0" h="28966" w="43824">
                    <a:moveTo>
                      <a:pt x="31102" y="2579"/>
                    </a:moveTo>
                    <a:lnTo>
                      <a:pt x="31102" y="6409"/>
                    </a:lnTo>
                    <a:lnTo>
                      <a:pt x="12722" y="6409"/>
                    </a:lnTo>
                    <a:lnTo>
                      <a:pt x="12722" y="2579"/>
                    </a:lnTo>
                    <a:close/>
                    <a:moveTo>
                      <a:pt x="9257" y="9258"/>
                    </a:moveTo>
                    <a:lnTo>
                      <a:pt x="9450" y="9296"/>
                    </a:lnTo>
                    <a:lnTo>
                      <a:pt x="9604" y="9335"/>
                    </a:lnTo>
                    <a:lnTo>
                      <a:pt x="9777" y="9392"/>
                    </a:lnTo>
                    <a:lnTo>
                      <a:pt x="9931" y="9469"/>
                    </a:lnTo>
                    <a:lnTo>
                      <a:pt x="10085" y="9546"/>
                    </a:lnTo>
                    <a:lnTo>
                      <a:pt x="10220" y="9662"/>
                    </a:lnTo>
                    <a:lnTo>
                      <a:pt x="10335" y="9777"/>
                    </a:lnTo>
                    <a:lnTo>
                      <a:pt x="10451" y="9893"/>
                    </a:lnTo>
                    <a:lnTo>
                      <a:pt x="10547" y="10027"/>
                    </a:lnTo>
                    <a:lnTo>
                      <a:pt x="10643" y="10181"/>
                    </a:lnTo>
                    <a:lnTo>
                      <a:pt x="10720" y="10335"/>
                    </a:lnTo>
                    <a:lnTo>
                      <a:pt x="10778" y="10489"/>
                    </a:lnTo>
                    <a:lnTo>
                      <a:pt x="10816" y="10663"/>
                    </a:lnTo>
                    <a:lnTo>
                      <a:pt x="10855" y="10836"/>
                    </a:lnTo>
                    <a:lnTo>
                      <a:pt x="10855" y="11028"/>
                    </a:lnTo>
                    <a:lnTo>
                      <a:pt x="10855" y="14820"/>
                    </a:lnTo>
                    <a:lnTo>
                      <a:pt x="10855" y="14993"/>
                    </a:lnTo>
                    <a:lnTo>
                      <a:pt x="10816" y="15166"/>
                    </a:lnTo>
                    <a:lnTo>
                      <a:pt x="10778" y="15339"/>
                    </a:lnTo>
                    <a:lnTo>
                      <a:pt x="10720" y="15493"/>
                    </a:lnTo>
                    <a:lnTo>
                      <a:pt x="10643" y="15667"/>
                    </a:lnTo>
                    <a:lnTo>
                      <a:pt x="10547" y="15801"/>
                    </a:lnTo>
                    <a:lnTo>
                      <a:pt x="10451" y="15936"/>
                    </a:lnTo>
                    <a:lnTo>
                      <a:pt x="10335" y="16071"/>
                    </a:lnTo>
                    <a:lnTo>
                      <a:pt x="10220" y="16186"/>
                    </a:lnTo>
                    <a:lnTo>
                      <a:pt x="10085" y="16282"/>
                    </a:lnTo>
                    <a:lnTo>
                      <a:pt x="9931" y="16379"/>
                    </a:lnTo>
                    <a:lnTo>
                      <a:pt x="9777" y="16456"/>
                    </a:lnTo>
                    <a:lnTo>
                      <a:pt x="9604" y="16513"/>
                    </a:lnTo>
                    <a:lnTo>
                      <a:pt x="9450" y="16552"/>
                    </a:lnTo>
                    <a:lnTo>
                      <a:pt x="9257" y="16571"/>
                    </a:lnTo>
                    <a:lnTo>
                      <a:pt x="9084" y="16590"/>
                    </a:lnTo>
                    <a:lnTo>
                      <a:pt x="4677" y="16590"/>
                    </a:lnTo>
                    <a:lnTo>
                      <a:pt x="4504" y="16571"/>
                    </a:lnTo>
                    <a:lnTo>
                      <a:pt x="4330" y="16552"/>
                    </a:lnTo>
                    <a:lnTo>
                      <a:pt x="4157" y="16513"/>
                    </a:lnTo>
                    <a:lnTo>
                      <a:pt x="3984" y="16456"/>
                    </a:lnTo>
                    <a:lnTo>
                      <a:pt x="3830" y="16379"/>
                    </a:lnTo>
                    <a:lnTo>
                      <a:pt x="3695" y="16282"/>
                    </a:lnTo>
                    <a:lnTo>
                      <a:pt x="3561" y="16186"/>
                    </a:lnTo>
                    <a:lnTo>
                      <a:pt x="3426" y="16071"/>
                    </a:lnTo>
                    <a:lnTo>
                      <a:pt x="3310" y="15936"/>
                    </a:lnTo>
                    <a:lnTo>
                      <a:pt x="3214" y="15801"/>
                    </a:lnTo>
                    <a:lnTo>
                      <a:pt x="3118" y="15667"/>
                    </a:lnTo>
                    <a:lnTo>
                      <a:pt x="3041" y="15493"/>
                    </a:lnTo>
                    <a:lnTo>
                      <a:pt x="2983" y="15339"/>
                    </a:lnTo>
                    <a:lnTo>
                      <a:pt x="2945" y="15166"/>
                    </a:lnTo>
                    <a:lnTo>
                      <a:pt x="2906" y="14993"/>
                    </a:lnTo>
                    <a:lnTo>
                      <a:pt x="2906" y="14820"/>
                    </a:lnTo>
                    <a:lnTo>
                      <a:pt x="2906" y="11028"/>
                    </a:lnTo>
                    <a:lnTo>
                      <a:pt x="2906" y="10836"/>
                    </a:lnTo>
                    <a:lnTo>
                      <a:pt x="2945" y="10663"/>
                    </a:lnTo>
                    <a:lnTo>
                      <a:pt x="2983" y="10489"/>
                    </a:lnTo>
                    <a:lnTo>
                      <a:pt x="3041" y="10335"/>
                    </a:lnTo>
                    <a:lnTo>
                      <a:pt x="3118" y="10181"/>
                    </a:lnTo>
                    <a:lnTo>
                      <a:pt x="3214" y="10027"/>
                    </a:lnTo>
                    <a:lnTo>
                      <a:pt x="3310" y="9893"/>
                    </a:lnTo>
                    <a:lnTo>
                      <a:pt x="3426" y="9777"/>
                    </a:lnTo>
                    <a:lnTo>
                      <a:pt x="3561" y="9662"/>
                    </a:lnTo>
                    <a:lnTo>
                      <a:pt x="3695" y="9546"/>
                    </a:lnTo>
                    <a:lnTo>
                      <a:pt x="3830" y="9469"/>
                    </a:lnTo>
                    <a:lnTo>
                      <a:pt x="3984" y="9392"/>
                    </a:lnTo>
                    <a:lnTo>
                      <a:pt x="4157" y="9335"/>
                    </a:lnTo>
                    <a:lnTo>
                      <a:pt x="4330" y="9296"/>
                    </a:lnTo>
                    <a:lnTo>
                      <a:pt x="4504" y="9258"/>
                    </a:lnTo>
                    <a:close/>
                    <a:moveTo>
                      <a:pt x="11163" y="19458"/>
                    </a:moveTo>
                    <a:lnTo>
                      <a:pt x="11163" y="21941"/>
                    </a:lnTo>
                    <a:lnTo>
                      <a:pt x="3176" y="21941"/>
                    </a:lnTo>
                    <a:lnTo>
                      <a:pt x="3176" y="19458"/>
                    </a:lnTo>
                    <a:close/>
                    <a:moveTo>
                      <a:pt x="20613" y="19458"/>
                    </a:moveTo>
                    <a:lnTo>
                      <a:pt x="20613" y="21941"/>
                    </a:lnTo>
                    <a:lnTo>
                      <a:pt x="12625" y="21941"/>
                    </a:lnTo>
                    <a:lnTo>
                      <a:pt x="12625" y="19458"/>
                    </a:lnTo>
                    <a:close/>
                    <a:moveTo>
                      <a:pt x="30274" y="19458"/>
                    </a:moveTo>
                    <a:lnTo>
                      <a:pt x="30274" y="21941"/>
                    </a:lnTo>
                    <a:lnTo>
                      <a:pt x="22287" y="21941"/>
                    </a:lnTo>
                    <a:lnTo>
                      <a:pt x="22287" y="19458"/>
                    </a:lnTo>
                    <a:close/>
                    <a:moveTo>
                      <a:pt x="39724" y="19458"/>
                    </a:moveTo>
                    <a:lnTo>
                      <a:pt x="39724" y="21941"/>
                    </a:lnTo>
                    <a:lnTo>
                      <a:pt x="31737" y="21941"/>
                    </a:lnTo>
                    <a:lnTo>
                      <a:pt x="31737" y="19458"/>
                    </a:lnTo>
                    <a:close/>
                    <a:moveTo>
                      <a:pt x="2002" y="0"/>
                    </a:moveTo>
                    <a:lnTo>
                      <a:pt x="1790" y="39"/>
                    </a:lnTo>
                    <a:lnTo>
                      <a:pt x="1578" y="97"/>
                    </a:lnTo>
                    <a:lnTo>
                      <a:pt x="1367" y="174"/>
                    </a:lnTo>
                    <a:lnTo>
                      <a:pt x="1174" y="270"/>
                    </a:lnTo>
                    <a:lnTo>
                      <a:pt x="982" y="366"/>
                    </a:lnTo>
                    <a:lnTo>
                      <a:pt x="828" y="501"/>
                    </a:lnTo>
                    <a:lnTo>
                      <a:pt x="655" y="635"/>
                    </a:lnTo>
                    <a:lnTo>
                      <a:pt x="520" y="809"/>
                    </a:lnTo>
                    <a:lnTo>
                      <a:pt x="385" y="982"/>
                    </a:lnTo>
                    <a:lnTo>
                      <a:pt x="270" y="1155"/>
                    </a:lnTo>
                    <a:lnTo>
                      <a:pt x="193" y="1348"/>
                    </a:lnTo>
                    <a:lnTo>
                      <a:pt x="116" y="1559"/>
                    </a:lnTo>
                    <a:lnTo>
                      <a:pt x="58" y="1771"/>
                    </a:lnTo>
                    <a:lnTo>
                      <a:pt x="19" y="2002"/>
                    </a:lnTo>
                    <a:lnTo>
                      <a:pt x="0" y="2214"/>
                    </a:lnTo>
                    <a:lnTo>
                      <a:pt x="0" y="26733"/>
                    </a:lnTo>
                    <a:lnTo>
                      <a:pt x="19" y="26964"/>
                    </a:lnTo>
                    <a:lnTo>
                      <a:pt x="58" y="27195"/>
                    </a:lnTo>
                    <a:lnTo>
                      <a:pt x="116" y="27407"/>
                    </a:lnTo>
                    <a:lnTo>
                      <a:pt x="193" y="27599"/>
                    </a:lnTo>
                    <a:lnTo>
                      <a:pt x="270" y="27791"/>
                    </a:lnTo>
                    <a:lnTo>
                      <a:pt x="385" y="27984"/>
                    </a:lnTo>
                    <a:lnTo>
                      <a:pt x="520" y="28157"/>
                    </a:lnTo>
                    <a:lnTo>
                      <a:pt x="655" y="28311"/>
                    </a:lnTo>
                    <a:lnTo>
                      <a:pt x="828" y="28465"/>
                    </a:lnTo>
                    <a:lnTo>
                      <a:pt x="982" y="28581"/>
                    </a:lnTo>
                    <a:lnTo>
                      <a:pt x="1174" y="28696"/>
                    </a:lnTo>
                    <a:lnTo>
                      <a:pt x="1367" y="28792"/>
                    </a:lnTo>
                    <a:lnTo>
                      <a:pt x="1578" y="28869"/>
                    </a:lnTo>
                    <a:lnTo>
                      <a:pt x="1790" y="28927"/>
                    </a:lnTo>
                    <a:lnTo>
                      <a:pt x="2002" y="28946"/>
                    </a:lnTo>
                    <a:lnTo>
                      <a:pt x="2233" y="28965"/>
                    </a:lnTo>
                    <a:lnTo>
                      <a:pt x="41591" y="28965"/>
                    </a:lnTo>
                    <a:lnTo>
                      <a:pt x="41821" y="28946"/>
                    </a:lnTo>
                    <a:lnTo>
                      <a:pt x="42033" y="28927"/>
                    </a:lnTo>
                    <a:lnTo>
                      <a:pt x="42264" y="28869"/>
                    </a:lnTo>
                    <a:lnTo>
                      <a:pt x="42457" y="28792"/>
                    </a:lnTo>
                    <a:lnTo>
                      <a:pt x="42649" y="28696"/>
                    </a:lnTo>
                    <a:lnTo>
                      <a:pt x="42842" y="28581"/>
                    </a:lnTo>
                    <a:lnTo>
                      <a:pt x="43015" y="28465"/>
                    </a:lnTo>
                    <a:lnTo>
                      <a:pt x="43169" y="28311"/>
                    </a:lnTo>
                    <a:lnTo>
                      <a:pt x="43303" y="28157"/>
                    </a:lnTo>
                    <a:lnTo>
                      <a:pt x="43438" y="27984"/>
                    </a:lnTo>
                    <a:lnTo>
                      <a:pt x="43554" y="27791"/>
                    </a:lnTo>
                    <a:lnTo>
                      <a:pt x="43650" y="27599"/>
                    </a:lnTo>
                    <a:lnTo>
                      <a:pt x="43727" y="27407"/>
                    </a:lnTo>
                    <a:lnTo>
                      <a:pt x="43785" y="27195"/>
                    </a:lnTo>
                    <a:lnTo>
                      <a:pt x="43804" y="26964"/>
                    </a:lnTo>
                    <a:lnTo>
                      <a:pt x="43823" y="26733"/>
                    </a:lnTo>
                    <a:lnTo>
                      <a:pt x="43823" y="2214"/>
                    </a:lnTo>
                    <a:lnTo>
                      <a:pt x="43804" y="2002"/>
                    </a:lnTo>
                    <a:lnTo>
                      <a:pt x="43785" y="1771"/>
                    </a:lnTo>
                    <a:lnTo>
                      <a:pt x="43727" y="1559"/>
                    </a:lnTo>
                    <a:lnTo>
                      <a:pt x="43650" y="1348"/>
                    </a:lnTo>
                    <a:lnTo>
                      <a:pt x="43554" y="1155"/>
                    </a:lnTo>
                    <a:lnTo>
                      <a:pt x="43438" y="982"/>
                    </a:lnTo>
                    <a:lnTo>
                      <a:pt x="43303" y="809"/>
                    </a:lnTo>
                    <a:lnTo>
                      <a:pt x="43169" y="635"/>
                    </a:lnTo>
                    <a:lnTo>
                      <a:pt x="43015" y="501"/>
                    </a:lnTo>
                    <a:lnTo>
                      <a:pt x="42842" y="366"/>
                    </a:lnTo>
                    <a:lnTo>
                      <a:pt x="42649" y="270"/>
                    </a:lnTo>
                    <a:lnTo>
                      <a:pt x="42457" y="174"/>
                    </a:lnTo>
                    <a:lnTo>
                      <a:pt x="42264" y="97"/>
                    </a:lnTo>
                    <a:lnTo>
                      <a:pt x="42033" y="39"/>
                    </a:lnTo>
                    <a:lnTo>
                      <a:pt x="418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13"/>
              <p:cNvSpPr/>
              <p:nvPr/>
            </p:nvSpPr>
            <p:spPr>
              <a:xfrm>
                <a:off x="4790800" y="1651725"/>
                <a:ext cx="198725" cy="183350"/>
              </a:xfrm>
              <a:custGeom>
                <a:rect b="b" l="l" r="r" t="t"/>
                <a:pathLst>
                  <a:path extrusionOk="0" h="7334" w="7949">
                    <a:moveTo>
                      <a:pt x="1598" y="1"/>
                    </a:moveTo>
                    <a:lnTo>
                      <a:pt x="1424" y="39"/>
                    </a:lnTo>
                    <a:lnTo>
                      <a:pt x="1251" y="78"/>
                    </a:lnTo>
                    <a:lnTo>
                      <a:pt x="1078" y="135"/>
                    </a:lnTo>
                    <a:lnTo>
                      <a:pt x="924" y="212"/>
                    </a:lnTo>
                    <a:lnTo>
                      <a:pt x="789" y="289"/>
                    </a:lnTo>
                    <a:lnTo>
                      <a:pt x="655" y="405"/>
                    </a:lnTo>
                    <a:lnTo>
                      <a:pt x="520" y="520"/>
                    </a:lnTo>
                    <a:lnTo>
                      <a:pt x="404" y="636"/>
                    </a:lnTo>
                    <a:lnTo>
                      <a:pt x="308" y="770"/>
                    </a:lnTo>
                    <a:lnTo>
                      <a:pt x="212" y="924"/>
                    </a:lnTo>
                    <a:lnTo>
                      <a:pt x="135" y="1078"/>
                    </a:lnTo>
                    <a:lnTo>
                      <a:pt x="77" y="1232"/>
                    </a:lnTo>
                    <a:lnTo>
                      <a:pt x="39" y="1406"/>
                    </a:lnTo>
                    <a:lnTo>
                      <a:pt x="0" y="1579"/>
                    </a:lnTo>
                    <a:lnTo>
                      <a:pt x="0" y="1771"/>
                    </a:lnTo>
                    <a:lnTo>
                      <a:pt x="0" y="5563"/>
                    </a:lnTo>
                    <a:lnTo>
                      <a:pt x="0" y="5736"/>
                    </a:lnTo>
                    <a:lnTo>
                      <a:pt x="39" y="5909"/>
                    </a:lnTo>
                    <a:lnTo>
                      <a:pt x="77" y="6082"/>
                    </a:lnTo>
                    <a:lnTo>
                      <a:pt x="135" y="6236"/>
                    </a:lnTo>
                    <a:lnTo>
                      <a:pt x="212" y="6410"/>
                    </a:lnTo>
                    <a:lnTo>
                      <a:pt x="308" y="6544"/>
                    </a:lnTo>
                    <a:lnTo>
                      <a:pt x="404" y="6679"/>
                    </a:lnTo>
                    <a:lnTo>
                      <a:pt x="520" y="6814"/>
                    </a:lnTo>
                    <a:lnTo>
                      <a:pt x="655" y="6929"/>
                    </a:lnTo>
                    <a:lnTo>
                      <a:pt x="789" y="7025"/>
                    </a:lnTo>
                    <a:lnTo>
                      <a:pt x="924" y="7122"/>
                    </a:lnTo>
                    <a:lnTo>
                      <a:pt x="1078" y="7199"/>
                    </a:lnTo>
                    <a:lnTo>
                      <a:pt x="1251" y="7256"/>
                    </a:lnTo>
                    <a:lnTo>
                      <a:pt x="1424" y="7295"/>
                    </a:lnTo>
                    <a:lnTo>
                      <a:pt x="1598" y="7314"/>
                    </a:lnTo>
                    <a:lnTo>
                      <a:pt x="1771" y="7333"/>
                    </a:lnTo>
                    <a:lnTo>
                      <a:pt x="6178" y="7333"/>
                    </a:lnTo>
                    <a:lnTo>
                      <a:pt x="6351" y="7314"/>
                    </a:lnTo>
                    <a:lnTo>
                      <a:pt x="6544" y="7295"/>
                    </a:lnTo>
                    <a:lnTo>
                      <a:pt x="6698" y="7256"/>
                    </a:lnTo>
                    <a:lnTo>
                      <a:pt x="6871" y="7199"/>
                    </a:lnTo>
                    <a:lnTo>
                      <a:pt x="7025" y="7122"/>
                    </a:lnTo>
                    <a:lnTo>
                      <a:pt x="7179" y="7025"/>
                    </a:lnTo>
                    <a:lnTo>
                      <a:pt x="7314" y="6929"/>
                    </a:lnTo>
                    <a:lnTo>
                      <a:pt x="7429" y="6814"/>
                    </a:lnTo>
                    <a:lnTo>
                      <a:pt x="7545" y="6679"/>
                    </a:lnTo>
                    <a:lnTo>
                      <a:pt x="7641" y="6544"/>
                    </a:lnTo>
                    <a:lnTo>
                      <a:pt x="7737" y="6410"/>
                    </a:lnTo>
                    <a:lnTo>
                      <a:pt x="7814" y="6236"/>
                    </a:lnTo>
                    <a:lnTo>
                      <a:pt x="7872" y="6082"/>
                    </a:lnTo>
                    <a:lnTo>
                      <a:pt x="7910" y="5909"/>
                    </a:lnTo>
                    <a:lnTo>
                      <a:pt x="7949" y="5736"/>
                    </a:lnTo>
                    <a:lnTo>
                      <a:pt x="7949" y="5563"/>
                    </a:lnTo>
                    <a:lnTo>
                      <a:pt x="7949" y="1771"/>
                    </a:lnTo>
                    <a:lnTo>
                      <a:pt x="7949" y="1579"/>
                    </a:lnTo>
                    <a:lnTo>
                      <a:pt x="7910" y="1406"/>
                    </a:lnTo>
                    <a:lnTo>
                      <a:pt x="7872" y="1232"/>
                    </a:lnTo>
                    <a:lnTo>
                      <a:pt x="7814" y="1078"/>
                    </a:lnTo>
                    <a:lnTo>
                      <a:pt x="7737" y="924"/>
                    </a:lnTo>
                    <a:lnTo>
                      <a:pt x="7641" y="770"/>
                    </a:lnTo>
                    <a:lnTo>
                      <a:pt x="7545" y="636"/>
                    </a:lnTo>
                    <a:lnTo>
                      <a:pt x="7429" y="520"/>
                    </a:lnTo>
                    <a:lnTo>
                      <a:pt x="7314" y="405"/>
                    </a:lnTo>
                    <a:lnTo>
                      <a:pt x="7179" y="289"/>
                    </a:lnTo>
                    <a:lnTo>
                      <a:pt x="7025" y="212"/>
                    </a:lnTo>
                    <a:lnTo>
                      <a:pt x="6871" y="135"/>
                    </a:lnTo>
                    <a:lnTo>
                      <a:pt x="6698" y="78"/>
                    </a:lnTo>
                    <a:lnTo>
                      <a:pt x="6544" y="39"/>
                    </a:lnTo>
                    <a:lnTo>
                      <a:pt x="63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13"/>
              <p:cNvSpPr/>
              <p:nvPr/>
            </p:nvSpPr>
            <p:spPr>
              <a:xfrm>
                <a:off x="4797525" y="1906725"/>
                <a:ext cx="199700" cy="62100"/>
              </a:xfrm>
              <a:custGeom>
                <a:rect b="b" l="l" r="r" t="t"/>
                <a:pathLst>
                  <a:path extrusionOk="0" h="2484" w="7988">
                    <a:moveTo>
                      <a:pt x="1" y="1"/>
                    </a:moveTo>
                    <a:lnTo>
                      <a:pt x="1" y="2484"/>
                    </a:lnTo>
                    <a:lnTo>
                      <a:pt x="7988" y="2484"/>
                    </a:lnTo>
                    <a:lnTo>
                      <a:pt x="79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0" name="Google Shape;1670;p13"/>
              <p:cNvSpPr/>
              <p:nvPr/>
            </p:nvSpPr>
            <p:spPr>
              <a:xfrm>
                <a:off x="5033775" y="1906725"/>
                <a:ext cx="199700" cy="62100"/>
              </a:xfrm>
              <a:custGeom>
                <a:rect b="b" l="l" r="r" t="t"/>
                <a:pathLst>
                  <a:path extrusionOk="0" h="2484" w="7988">
                    <a:moveTo>
                      <a:pt x="0" y="1"/>
                    </a:moveTo>
                    <a:lnTo>
                      <a:pt x="0" y="2484"/>
                    </a:lnTo>
                    <a:lnTo>
                      <a:pt x="7988" y="2484"/>
                    </a:lnTo>
                    <a:lnTo>
                      <a:pt x="79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1" name="Google Shape;1671;p13"/>
              <p:cNvSpPr/>
              <p:nvPr/>
            </p:nvSpPr>
            <p:spPr>
              <a:xfrm>
                <a:off x="5275300" y="1906725"/>
                <a:ext cx="199700" cy="62100"/>
              </a:xfrm>
              <a:custGeom>
                <a:rect b="b" l="l" r="r" t="t"/>
                <a:pathLst>
                  <a:path extrusionOk="0" h="2484" w="7988">
                    <a:moveTo>
                      <a:pt x="1" y="1"/>
                    </a:moveTo>
                    <a:lnTo>
                      <a:pt x="1" y="2484"/>
                    </a:lnTo>
                    <a:lnTo>
                      <a:pt x="7988" y="2484"/>
                    </a:lnTo>
                    <a:lnTo>
                      <a:pt x="79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13"/>
              <p:cNvSpPr/>
              <p:nvPr/>
            </p:nvSpPr>
            <p:spPr>
              <a:xfrm>
                <a:off x="5511550" y="1906725"/>
                <a:ext cx="199700" cy="62100"/>
              </a:xfrm>
              <a:custGeom>
                <a:rect b="b" l="l" r="r" t="t"/>
                <a:pathLst>
                  <a:path extrusionOk="0" h="2484" w="7988">
                    <a:moveTo>
                      <a:pt x="1" y="1"/>
                    </a:moveTo>
                    <a:lnTo>
                      <a:pt x="1" y="2484"/>
                    </a:lnTo>
                    <a:lnTo>
                      <a:pt x="7988" y="2484"/>
                    </a:lnTo>
                    <a:lnTo>
                      <a:pt x="798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3" name="Google Shape;1673;p13"/>
              <p:cNvSpPr/>
              <p:nvPr/>
            </p:nvSpPr>
            <p:spPr>
              <a:xfrm>
                <a:off x="5036175" y="1484775"/>
                <a:ext cx="459525" cy="95775"/>
              </a:xfrm>
              <a:custGeom>
                <a:rect b="b" l="l" r="r" t="t"/>
                <a:pathLst>
                  <a:path extrusionOk="0" h="3831" w="18381">
                    <a:moveTo>
                      <a:pt x="1" y="0"/>
                    </a:moveTo>
                    <a:lnTo>
                      <a:pt x="1" y="3830"/>
                    </a:lnTo>
                    <a:lnTo>
                      <a:pt x="18381" y="3830"/>
                    </a:lnTo>
                    <a:lnTo>
                      <a:pt x="183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4" name="Google Shape;1674;p13"/>
              <p:cNvSpPr/>
              <p:nvPr/>
            </p:nvSpPr>
            <p:spPr>
              <a:xfrm>
                <a:off x="4810050" y="2273375"/>
                <a:ext cx="58725" cy="124150"/>
              </a:xfrm>
              <a:custGeom>
                <a:rect b="b" l="l" r="r" t="t"/>
                <a:pathLst>
                  <a:path extrusionOk="0" h="4966" w="2349">
                    <a:moveTo>
                      <a:pt x="1193" y="751"/>
                    </a:moveTo>
                    <a:lnTo>
                      <a:pt x="1290" y="770"/>
                    </a:lnTo>
                    <a:lnTo>
                      <a:pt x="1367" y="789"/>
                    </a:lnTo>
                    <a:lnTo>
                      <a:pt x="1444" y="828"/>
                    </a:lnTo>
                    <a:lnTo>
                      <a:pt x="1501" y="866"/>
                    </a:lnTo>
                    <a:lnTo>
                      <a:pt x="1559" y="943"/>
                    </a:lnTo>
                    <a:lnTo>
                      <a:pt x="1598" y="1020"/>
                    </a:lnTo>
                    <a:lnTo>
                      <a:pt x="1617" y="1097"/>
                    </a:lnTo>
                    <a:lnTo>
                      <a:pt x="1617" y="1194"/>
                    </a:lnTo>
                    <a:lnTo>
                      <a:pt x="1617" y="1906"/>
                    </a:lnTo>
                    <a:lnTo>
                      <a:pt x="1617" y="2002"/>
                    </a:lnTo>
                    <a:lnTo>
                      <a:pt x="1598" y="2079"/>
                    </a:lnTo>
                    <a:lnTo>
                      <a:pt x="1559" y="2156"/>
                    </a:lnTo>
                    <a:lnTo>
                      <a:pt x="1501" y="2214"/>
                    </a:lnTo>
                    <a:lnTo>
                      <a:pt x="1424" y="2271"/>
                    </a:lnTo>
                    <a:lnTo>
                      <a:pt x="1347" y="2310"/>
                    </a:lnTo>
                    <a:lnTo>
                      <a:pt x="1270" y="2329"/>
                    </a:lnTo>
                    <a:lnTo>
                      <a:pt x="1193" y="2348"/>
                    </a:lnTo>
                    <a:lnTo>
                      <a:pt x="731" y="2348"/>
                    </a:lnTo>
                    <a:lnTo>
                      <a:pt x="731" y="751"/>
                    </a:lnTo>
                    <a:close/>
                    <a:moveTo>
                      <a:pt x="0" y="0"/>
                    </a:moveTo>
                    <a:lnTo>
                      <a:pt x="0" y="4966"/>
                    </a:lnTo>
                    <a:lnTo>
                      <a:pt x="731" y="4966"/>
                    </a:lnTo>
                    <a:lnTo>
                      <a:pt x="731" y="3080"/>
                    </a:lnTo>
                    <a:lnTo>
                      <a:pt x="1174" y="3080"/>
                    </a:lnTo>
                    <a:lnTo>
                      <a:pt x="1405" y="3061"/>
                    </a:lnTo>
                    <a:lnTo>
                      <a:pt x="1521" y="3041"/>
                    </a:lnTo>
                    <a:lnTo>
                      <a:pt x="1617" y="3003"/>
                    </a:lnTo>
                    <a:lnTo>
                      <a:pt x="1732" y="2945"/>
                    </a:lnTo>
                    <a:lnTo>
                      <a:pt x="1828" y="2887"/>
                    </a:lnTo>
                    <a:lnTo>
                      <a:pt x="2002" y="2733"/>
                    </a:lnTo>
                    <a:lnTo>
                      <a:pt x="2156" y="2560"/>
                    </a:lnTo>
                    <a:lnTo>
                      <a:pt x="2213" y="2464"/>
                    </a:lnTo>
                    <a:lnTo>
                      <a:pt x="2252" y="2348"/>
                    </a:lnTo>
                    <a:lnTo>
                      <a:pt x="2329" y="2137"/>
                    </a:lnTo>
                    <a:lnTo>
                      <a:pt x="2348" y="1906"/>
                    </a:lnTo>
                    <a:lnTo>
                      <a:pt x="2348" y="1174"/>
                    </a:lnTo>
                    <a:lnTo>
                      <a:pt x="2329" y="924"/>
                    </a:lnTo>
                    <a:lnTo>
                      <a:pt x="2271" y="713"/>
                    </a:lnTo>
                    <a:lnTo>
                      <a:pt x="2175" y="520"/>
                    </a:lnTo>
                    <a:lnTo>
                      <a:pt x="2040" y="328"/>
                    </a:lnTo>
                    <a:lnTo>
                      <a:pt x="1963" y="251"/>
                    </a:lnTo>
                    <a:lnTo>
                      <a:pt x="1867" y="193"/>
                    </a:lnTo>
                    <a:lnTo>
                      <a:pt x="1771" y="135"/>
                    </a:lnTo>
                    <a:lnTo>
                      <a:pt x="1655" y="77"/>
                    </a:lnTo>
                    <a:lnTo>
                      <a:pt x="1559" y="39"/>
                    </a:lnTo>
                    <a:lnTo>
                      <a:pt x="1424" y="20"/>
                    </a:lnTo>
                    <a:lnTo>
                      <a:pt x="1174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5" name="Google Shape;1675;p13"/>
              <p:cNvSpPr/>
              <p:nvPr/>
            </p:nvSpPr>
            <p:spPr>
              <a:xfrm>
                <a:off x="4871625" y="2273375"/>
                <a:ext cx="67875" cy="124150"/>
              </a:xfrm>
              <a:custGeom>
                <a:rect b="b" l="l" r="r" t="t"/>
                <a:pathLst>
                  <a:path extrusionOk="0" h="4966" w="2715">
                    <a:moveTo>
                      <a:pt x="1367" y="1136"/>
                    </a:moveTo>
                    <a:lnTo>
                      <a:pt x="1636" y="3080"/>
                    </a:lnTo>
                    <a:lnTo>
                      <a:pt x="1078" y="3080"/>
                    </a:lnTo>
                    <a:lnTo>
                      <a:pt x="1367" y="1136"/>
                    </a:lnTo>
                    <a:close/>
                    <a:moveTo>
                      <a:pt x="847" y="0"/>
                    </a:moveTo>
                    <a:lnTo>
                      <a:pt x="1" y="4966"/>
                    </a:lnTo>
                    <a:lnTo>
                      <a:pt x="790" y="4966"/>
                    </a:lnTo>
                    <a:lnTo>
                      <a:pt x="963" y="3811"/>
                    </a:lnTo>
                    <a:lnTo>
                      <a:pt x="1752" y="3811"/>
                    </a:lnTo>
                    <a:lnTo>
                      <a:pt x="1925" y="4966"/>
                    </a:lnTo>
                    <a:lnTo>
                      <a:pt x="2714" y="4966"/>
                    </a:ln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13"/>
              <p:cNvSpPr/>
              <p:nvPr/>
            </p:nvSpPr>
            <p:spPr>
              <a:xfrm>
                <a:off x="4934650" y="2272900"/>
                <a:ext cx="69325" cy="124625"/>
              </a:xfrm>
              <a:custGeom>
                <a:rect b="b" l="l" r="r" t="t"/>
                <a:pathLst>
                  <a:path extrusionOk="0" h="4985" w="2773">
                    <a:moveTo>
                      <a:pt x="1" y="0"/>
                    </a:moveTo>
                    <a:lnTo>
                      <a:pt x="1021" y="2906"/>
                    </a:lnTo>
                    <a:lnTo>
                      <a:pt x="1021" y="4985"/>
                    </a:lnTo>
                    <a:lnTo>
                      <a:pt x="1771" y="4985"/>
                    </a:lnTo>
                    <a:lnTo>
                      <a:pt x="1771" y="2906"/>
                    </a:lnTo>
                    <a:lnTo>
                      <a:pt x="2772" y="0"/>
                    </a:lnTo>
                    <a:lnTo>
                      <a:pt x="1945" y="0"/>
                    </a:lnTo>
                    <a:lnTo>
                      <a:pt x="1387" y="1790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13"/>
              <p:cNvSpPr/>
              <p:nvPr/>
            </p:nvSpPr>
            <p:spPr>
              <a:xfrm>
                <a:off x="5018850" y="2272900"/>
                <a:ext cx="87125" cy="124625"/>
              </a:xfrm>
              <a:custGeom>
                <a:rect b="b" l="l" r="r" t="t"/>
                <a:pathLst>
                  <a:path extrusionOk="0" h="4985" w="3485">
                    <a:moveTo>
                      <a:pt x="1" y="0"/>
                    </a:moveTo>
                    <a:lnTo>
                      <a:pt x="1" y="4985"/>
                    </a:lnTo>
                    <a:lnTo>
                      <a:pt x="751" y="4985"/>
                    </a:lnTo>
                    <a:lnTo>
                      <a:pt x="751" y="1867"/>
                    </a:lnTo>
                    <a:lnTo>
                      <a:pt x="1483" y="4985"/>
                    </a:lnTo>
                    <a:lnTo>
                      <a:pt x="2079" y="4985"/>
                    </a:lnTo>
                    <a:lnTo>
                      <a:pt x="2734" y="1848"/>
                    </a:lnTo>
                    <a:lnTo>
                      <a:pt x="2734" y="4985"/>
                    </a:lnTo>
                    <a:lnTo>
                      <a:pt x="3484" y="4985"/>
                    </a:lnTo>
                    <a:lnTo>
                      <a:pt x="3484" y="0"/>
                    </a:lnTo>
                    <a:lnTo>
                      <a:pt x="2445" y="0"/>
                    </a:lnTo>
                    <a:lnTo>
                      <a:pt x="1771" y="3580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8" name="Google Shape;1678;p13"/>
              <p:cNvSpPr/>
              <p:nvPr/>
            </p:nvSpPr>
            <p:spPr>
              <a:xfrm>
                <a:off x="5122300" y="2272900"/>
                <a:ext cx="53425" cy="124625"/>
              </a:xfrm>
              <a:custGeom>
                <a:rect b="b" l="l" r="r" t="t"/>
                <a:pathLst>
                  <a:path extrusionOk="0" h="4985" w="2137">
                    <a:moveTo>
                      <a:pt x="1" y="0"/>
                    </a:moveTo>
                    <a:lnTo>
                      <a:pt x="1" y="4985"/>
                    </a:lnTo>
                    <a:lnTo>
                      <a:pt x="2137" y="4985"/>
                    </a:lnTo>
                    <a:lnTo>
                      <a:pt x="2137" y="4234"/>
                    </a:lnTo>
                    <a:lnTo>
                      <a:pt x="751" y="4234"/>
                    </a:lnTo>
                    <a:lnTo>
                      <a:pt x="751" y="2868"/>
                    </a:lnTo>
                    <a:lnTo>
                      <a:pt x="1771" y="2868"/>
                    </a:lnTo>
                    <a:lnTo>
                      <a:pt x="1771" y="2117"/>
                    </a:lnTo>
                    <a:lnTo>
                      <a:pt x="751" y="2117"/>
                    </a:lnTo>
                    <a:lnTo>
                      <a:pt x="751" y="751"/>
                    </a:lnTo>
                    <a:lnTo>
                      <a:pt x="2137" y="751"/>
                    </a:lnTo>
                    <a:lnTo>
                      <a:pt x="2137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9" name="Google Shape;1679;p13"/>
              <p:cNvSpPr/>
              <p:nvPr/>
            </p:nvSpPr>
            <p:spPr>
              <a:xfrm>
                <a:off x="5188700" y="2272900"/>
                <a:ext cx="64500" cy="124625"/>
              </a:xfrm>
              <a:custGeom>
                <a:rect b="b" l="l" r="r" t="t"/>
                <a:pathLst>
                  <a:path extrusionOk="0" h="4985" w="2580">
                    <a:moveTo>
                      <a:pt x="1" y="0"/>
                    </a:moveTo>
                    <a:lnTo>
                      <a:pt x="1" y="4985"/>
                    </a:lnTo>
                    <a:lnTo>
                      <a:pt x="751" y="4985"/>
                    </a:lnTo>
                    <a:lnTo>
                      <a:pt x="751" y="1790"/>
                    </a:lnTo>
                    <a:lnTo>
                      <a:pt x="1791" y="4985"/>
                    </a:lnTo>
                    <a:lnTo>
                      <a:pt x="2580" y="4985"/>
                    </a:lnTo>
                    <a:lnTo>
                      <a:pt x="2580" y="0"/>
                    </a:lnTo>
                    <a:lnTo>
                      <a:pt x="1829" y="0"/>
                    </a:lnTo>
                    <a:lnTo>
                      <a:pt x="1829" y="3349"/>
                    </a:lnTo>
                    <a:lnTo>
                      <a:pt x="847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13"/>
              <p:cNvSpPr/>
              <p:nvPr/>
            </p:nvSpPr>
            <p:spPr>
              <a:xfrm>
                <a:off x="5268575" y="2273375"/>
                <a:ext cx="58250" cy="124150"/>
              </a:xfrm>
              <a:custGeom>
                <a:rect b="b" l="l" r="r" t="t"/>
                <a:pathLst>
                  <a:path extrusionOk="0" h="4966" w="2330">
                    <a:moveTo>
                      <a:pt x="0" y="0"/>
                    </a:moveTo>
                    <a:lnTo>
                      <a:pt x="0" y="751"/>
                    </a:lnTo>
                    <a:lnTo>
                      <a:pt x="790" y="751"/>
                    </a:lnTo>
                    <a:lnTo>
                      <a:pt x="790" y="4966"/>
                    </a:lnTo>
                    <a:lnTo>
                      <a:pt x="1540" y="4966"/>
                    </a:lnTo>
                    <a:lnTo>
                      <a:pt x="1540" y="751"/>
                    </a:lnTo>
                    <a:lnTo>
                      <a:pt x="2329" y="751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13"/>
              <p:cNvSpPr/>
              <p:nvPr/>
            </p:nvSpPr>
            <p:spPr>
              <a:xfrm>
                <a:off x="5352775" y="2325825"/>
                <a:ext cx="18800" cy="18775"/>
              </a:xfrm>
              <a:custGeom>
                <a:rect b="b" l="l" r="r" t="t"/>
                <a:pathLst>
                  <a:path extrusionOk="0" h="751" w="752">
                    <a:moveTo>
                      <a:pt x="0" y="0"/>
                    </a:moveTo>
                    <a:lnTo>
                      <a:pt x="0" y="751"/>
                    </a:lnTo>
                    <a:lnTo>
                      <a:pt x="751" y="75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13"/>
              <p:cNvSpPr/>
              <p:nvPr/>
            </p:nvSpPr>
            <p:spPr>
              <a:xfrm>
                <a:off x="5352775" y="2378750"/>
                <a:ext cx="18800" cy="18775"/>
              </a:xfrm>
              <a:custGeom>
                <a:rect b="b" l="l" r="r" t="t"/>
                <a:pathLst>
                  <a:path extrusionOk="0" h="751" w="752">
                    <a:moveTo>
                      <a:pt x="0" y="0"/>
                    </a:moveTo>
                    <a:lnTo>
                      <a:pt x="0" y="751"/>
                    </a:lnTo>
                    <a:lnTo>
                      <a:pt x="751" y="751"/>
                    </a:lnTo>
                    <a:lnTo>
                      <a:pt x="751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13"/>
              <p:cNvSpPr/>
              <p:nvPr/>
            </p:nvSpPr>
            <p:spPr>
              <a:xfrm>
                <a:off x="5423025" y="2263750"/>
                <a:ext cx="62100" cy="142450"/>
              </a:xfrm>
              <a:custGeom>
                <a:rect b="b" l="l" r="r" t="t"/>
                <a:pathLst>
                  <a:path extrusionOk="0" h="5698" w="2484">
                    <a:moveTo>
                      <a:pt x="924" y="0"/>
                    </a:moveTo>
                    <a:lnTo>
                      <a:pt x="924" y="308"/>
                    </a:lnTo>
                    <a:lnTo>
                      <a:pt x="712" y="385"/>
                    </a:lnTo>
                    <a:lnTo>
                      <a:pt x="539" y="501"/>
                    </a:lnTo>
                    <a:lnTo>
                      <a:pt x="385" y="636"/>
                    </a:lnTo>
                    <a:lnTo>
                      <a:pt x="270" y="809"/>
                    </a:lnTo>
                    <a:lnTo>
                      <a:pt x="174" y="982"/>
                    </a:lnTo>
                    <a:lnTo>
                      <a:pt x="116" y="1155"/>
                    </a:lnTo>
                    <a:lnTo>
                      <a:pt x="97" y="1328"/>
                    </a:lnTo>
                    <a:lnTo>
                      <a:pt x="77" y="1521"/>
                    </a:lnTo>
                    <a:lnTo>
                      <a:pt x="97" y="1713"/>
                    </a:lnTo>
                    <a:lnTo>
                      <a:pt x="135" y="1906"/>
                    </a:lnTo>
                    <a:lnTo>
                      <a:pt x="193" y="2079"/>
                    </a:lnTo>
                    <a:lnTo>
                      <a:pt x="270" y="2252"/>
                    </a:lnTo>
                    <a:lnTo>
                      <a:pt x="366" y="2387"/>
                    </a:lnTo>
                    <a:lnTo>
                      <a:pt x="482" y="2541"/>
                    </a:lnTo>
                    <a:lnTo>
                      <a:pt x="616" y="2695"/>
                    </a:lnTo>
                    <a:lnTo>
                      <a:pt x="770" y="2849"/>
                    </a:lnTo>
                    <a:lnTo>
                      <a:pt x="1444" y="3484"/>
                    </a:lnTo>
                    <a:lnTo>
                      <a:pt x="1559" y="3638"/>
                    </a:lnTo>
                    <a:lnTo>
                      <a:pt x="1656" y="3792"/>
                    </a:lnTo>
                    <a:lnTo>
                      <a:pt x="1694" y="3946"/>
                    </a:lnTo>
                    <a:lnTo>
                      <a:pt x="1713" y="4100"/>
                    </a:lnTo>
                    <a:lnTo>
                      <a:pt x="1694" y="4292"/>
                    </a:lnTo>
                    <a:lnTo>
                      <a:pt x="1675" y="4369"/>
                    </a:lnTo>
                    <a:lnTo>
                      <a:pt x="1636" y="4427"/>
                    </a:lnTo>
                    <a:lnTo>
                      <a:pt x="1559" y="4543"/>
                    </a:lnTo>
                    <a:lnTo>
                      <a:pt x="1482" y="4620"/>
                    </a:lnTo>
                    <a:lnTo>
                      <a:pt x="1367" y="4658"/>
                    </a:lnTo>
                    <a:lnTo>
                      <a:pt x="1251" y="4677"/>
                    </a:lnTo>
                    <a:lnTo>
                      <a:pt x="1174" y="4677"/>
                    </a:lnTo>
                    <a:lnTo>
                      <a:pt x="1097" y="4639"/>
                    </a:lnTo>
                    <a:lnTo>
                      <a:pt x="1020" y="4600"/>
                    </a:lnTo>
                    <a:lnTo>
                      <a:pt x="943" y="4543"/>
                    </a:lnTo>
                    <a:lnTo>
                      <a:pt x="866" y="4427"/>
                    </a:lnTo>
                    <a:lnTo>
                      <a:pt x="789" y="4292"/>
                    </a:lnTo>
                    <a:lnTo>
                      <a:pt x="751" y="4119"/>
                    </a:lnTo>
                    <a:lnTo>
                      <a:pt x="712" y="3907"/>
                    </a:lnTo>
                    <a:lnTo>
                      <a:pt x="0" y="3965"/>
                    </a:lnTo>
                    <a:lnTo>
                      <a:pt x="20" y="4196"/>
                    </a:lnTo>
                    <a:lnTo>
                      <a:pt x="77" y="4408"/>
                    </a:lnTo>
                    <a:lnTo>
                      <a:pt x="135" y="4600"/>
                    </a:lnTo>
                    <a:lnTo>
                      <a:pt x="231" y="4793"/>
                    </a:lnTo>
                    <a:lnTo>
                      <a:pt x="366" y="4985"/>
                    </a:lnTo>
                    <a:lnTo>
                      <a:pt x="520" y="5139"/>
                    </a:lnTo>
                    <a:lnTo>
                      <a:pt x="712" y="5255"/>
                    </a:lnTo>
                    <a:lnTo>
                      <a:pt x="924" y="5332"/>
                    </a:lnTo>
                    <a:lnTo>
                      <a:pt x="924" y="5697"/>
                    </a:lnTo>
                    <a:lnTo>
                      <a:pt x="1559" y="5697"/>
                    </a:lnTo>
                    <a:lnTo>
                      <a:pt x="1559" y="5332"/>
                    </a:lnTo>
                    <a:lnTo>
                      <a:pt x="1713" y="5293"/>
                    </a:lnTo>
                    <a:lnTo>
                      <a:pt x="1867" y="5235"/>
                    </a:lnTo>
                    <a:lnTo>
                      <a:pt x="2002" y="5158"/>
                    </a:lnTo>
                    <a:lnTo>
                      <a:pt x="2117" y="5062"/>
                    </a:lnTo>
                    <a:lnTo>
                      <a:pt x="2214" y="4985"/>
                    </a:lnTo>
                    <a:lnTo>
                      <a:pt x="2291" y="4870"/>
                    </a:lnTo>
                    <a:lnTo>
                      <a:pt x="2348" y="4754"/>
                    </a:lnTo>
                    <a:lnTo>
                      <a:pt x="2387" y="4639"/>
                    </a:lnTo>
                    <a:lnTo>
                      <a:pt x="2425" y="4504"/>
                    </a:lnTo>
                    <a:lnTo>
                      <a:pt x="2464" y="4369"/>
                    </a:lnTo>
                    <a:lnTo>
                      <a:pt x="2483" y="4235"/>
                    </a:lnTo>
                    <a:lnTo>
                      <a:pt x="2483" y="4081"/>
                    </a:lnTo>
                    <a:lnTo>
                      <a:pt x="2464" y="3907"/>
                    </a:lnTo>
                    <a:lnTo>
                      <a:pt x="2425" y="3734"/>
                    </a:lnTo>
                    <a:lnTo>
                      <a:pt x="2348" y="3561"/>
                    </a:lnTo>
                    <a:lnTo>
                      <a:pt x="2252" y="3369"/>
                    </a:lnTo>
                    <a:lnTo>
                      <a:pt x="2175" y="3234"/>
                    </a:lnTo>
                    <a:lnTo>
                      <a:pt x="2079" y="3099"/>
                    </a:lnTo>
                    <a:lnTo>
                      <a:pt x="1829" y="2810"/>
                    </a:lnTo>
                    <a:lnTo>
                      <a:pt x="1482" y="2502"/>
                    </a:lnTo>
                    <a:lnTo>
                      <a:pt x="1290" y="2329"/>
                    </a:lnTo>
                    <a:lnTo>
                      <a:pt x="1155" y="2195"/>
                    </a:lnTo>
                    <a:lnTo>
                      <a:pt x="1020" y="2021"/>
                    </a:lnTo>
                    <a:lnTo>
                      <a:pt x="924" y="1848"/>
                    </a:lnTo>
                    <a:lnTo>
                      <a:pt x="866" y="1675"/>
                    </a:lnTo>
                    <a:lnTo>
                      <a:pt x="847" y="1502"/>
                    </a:lnTo>
                    <a:lnTo>
                      <a:pt x="866" y="1386"/>
                    </a:lnTo>
                    <a:lnTo>
                      <a:pt x="886" y="1290"/>
                    </a:lnTo>
                    <a:lnTo>
                      <a:pt x="905" y="1213"/>
                    </a:lnTo>
                    <a:lnTo>
                      <a:pt x="943" y="1136"/>
                    </a:lnTo>
                    <a:lnTo>
                      <a:pt x="1001" y="1059"/>
                    </a:lnTo>
                    <a:lnTo>
                      <a:pt x="1078" y="1001"/>
                    </a:lnTo>
                    <a:lnTo>
                      <a:pt x="1155" y="963"/>
                    </a:lnTo>
                    <a:lnTo>
                      <a:pt x="1251" y="944"/>
                    </a:lnTo>
                    <a:lnTo>
                      <a:pt x="1348" y="963"/>
                    </a:lnTo>
                    <a:lnTo>
                      <a:pt x="1425" y="982"/>
                    </a:lnTo>
                    <a:lnTo>
                      <a:pt x="1502" y="1021"/>
                    </a:lnTo>
                    <a:lnTo>
                      <a:pt x="1559" y="1078"/>
                    </a:lnTo>
                    <a:lnTo>
                      <a:pt x="1617" y="1174"/>
                    </a:lnTo>
                    <a:lnTo>
                      <a:pt x="1675" y="1271"/>
                    </a:lnTo>
                    <a:lnTo>
                      <a:pt x="1694" y="1405"/>
                    </a:lnTo>
                    <a:lnTo>
                      <a:pt x="1733" y="1559"/>
                    </a:lnTo>
                    <a:lnTo>
                      <a:pt x="2445" y="1425"/>
                    </a:lnTo>
                    <a:lnTo>
                      <a:pt x="2406" y="1174"/>
                    </a:lnTo>
                    <a:lnTo>
                      <a:pt x="2329" y="944"/>
                    </a:lnTo>
                    <a:lnTo>
                      <a:pt x="2214" y="751"/>
                    </a:lnTo>
                    <a:lnTo>
                      <a:pt x="2060" y="559"/>
                    </a:lnTo>
                    <a:lnTo>
                      <a:pt x="1944" y="482"/>
                    </a:lnTo>
                    <a:lnTo>
                      <a:pt x="1829" y="405"/>
                    </a:lnTo>
                    <a:lnTo>
                      <a:pt x="1694" y="347"/>
                    </a:lnTo>
                    <a:lnTo>
                      <a:pt x="1559" y="308"/>
                    </a:lnTo>
                    <a:lnTo>
                      <a:pt x="1559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4" name="Google Shape;1684;p13"/>
              <p:cNvSpPr/>
              <p:nvPr/>
            </p:nvSpPr>
            <p:spPr>
              <a:xfrm>
                <a:off x="5511075" y="2272900"/>
                <a:ext cx="60650" cy="124150"/>
              </a:xfrm>
              <a:custGeom>
                <a:rect b="b" l="l" r="r" t="t"/>
                <a:pathLst>
                  <a:path extrusionOk="0" h="4966" w="2426">
                    <a:moveTo>
                      <a:pt x="1251" y="0"/>
                    </a:moveTo>
                    <a:lnTo>
                      <a:pt x="1001" y="19"/>
                    </a:lnTo>
                    <a:lnTo>
                      <a:pt x="866" y="58"/>
                    </a:lnTo>
                    <a:lnTo>
                      <a:pt x="770" y="77"/>
                    </a:lnTo>
                    <a:lnTo>
                      <a:pt x="655" y="135"/>
                    </a:lnTo>
                    <a:lnTo>
                      <a:pt x="559" y="193"/>
                    </a:lnTo>
                    <a:lnTo>
                      <a:pt x="462" y="250"/>
                    </a:lnTo>
                    <a:lnTo>
                      <a:pt x="385" y="327"/>
                    </a:lnTo>
                    <a:lnTo>
                      <a:pt x="289" y="424"/>
                    </a:lnTo>
                    <a:lnTo>
                      <a:pt x="212" y="539"/>
                    </a:lnTo>
                    <a:lnTo>
                      <a:pt x="154" y="655"/>
                    </a:lnTo>
                    <a:lnTo>
                      <a:pt x="97" y="789"/>
                    </a:lnTo>
                    <a:lnTo>
                      <a:pt x="58" y="924"/>
                    </a:lnTo>
                    <a:lnTo>
                      <a:pt x="20" y="1078"/>
                    </a:lnTo>
                    <a:lnTo>
                      <a:pt x="0" y="1232"/>
                    </a:lnTo>
                    <a:lnTo>
                      <a:pt x="0" y="1405"/>
                    </a:lnTo>
                    <a:lnTo>
                      <a:pt x="0" y="1540"/>
                    </a:lnTo>
                    <a:lnTo>
                      <a:pt x="732" y="1540"/>
                    </a:lnTo>
                    <a:lnTo>
                      <a:pt x="732" y="1347"/>
                    </a:lnTo>
                    <a:lnTo>
                      <a:pt x="751" y="1193"/>
                    </a:lnTo>
                    <a:lnTo>
                      <a:pt x="789" y="1059"/>
                    </a:lnTo>
                    <a:lnTo>
                      <a:pt x="866" y="905"/>
                    </a:lnTo>
                    <a:lnTo>
                      <a:pt x="905" y="847"/>
                    </a:lnTo>
                    <a:lnTo>
                      <a:pt x="963" y="789"/>
                    </a:lnTo>
                    <a:lnTo>
                      <a:pt x="1020" y="751"/>
                    </a:lnTo>
                    <a:lnTo>
                      <a:pt x="1078" y="732"/>
                    </a:lnTo>
                    <a:lnTo>
                      <a:pt x="1155" y="712"/>
                    </a:lnTo>
                    <a:lnTo>
                      <a:pt x="1328" y="712"/>
                    </a:lnTo>
                    <a:lnTo>
                      <a:pt x="1425" y="751"/>
                    </a:lnTo>
                    <a:lnTo>
                      <a:pt x="1502" y="789"/>
                    </a:lnTo>
                    <a:lnTo>
                      <a:pt x="1579" y="866"/>
                    </a:lnTo>
                    <a:lnTo>
                      <a:pt x="1636" y="962"/>
                    </a:lnTo>
                    <a:lnTo>
                      <a:pt x="1675" y="1039"/>
                    </a:lnTo>
                    <a:lnTo>
                      <a:pt x="1694" y="1155"/>
                    </a:lnTo>
                    <a:lnTo>
                      <a:pt x="1713" y="1251"/>
                    </a:lnTo>
                    <a:lnTo>
                      <a:pt x="1694" y="1405"/>
                    </a:lnTo>
                    <a:lnTo>
                      <a:pt x="1675" y="1540"/>
                    </a:lnTo>
                    <a:lnTo>
                      <a:pt x="1636" y="1694"/>
                    </a:lnTo>
                    <a:lnTo>
                      <a:pt x="1579" y="1848"/>
                    </a:lnTo>
                    <a:lnTo>
                      <a:pt x="1482" y="2059"/>
                    </a:lnTo>
                    <a:lnTo>
                      <a:pt x="1367" y="2271"/>
                    </a:lnTo>
                    <a:lnTo>
                      <a:pt x="1213" y="2502"/>
                    </a:lnTo>
                    <a:lnTo>
                      <a:pt x="1059" y="2733"/>
                    </a:lnTo>
                    <a:lnTo>
                      <a:pt x="520" y="3484"/>
                    </a:lnTo>
                    <a:lnTo>
                      <a:pt x="328" y="3753"/>
                    </a:lnTo>
                    <a:lnTo>
                      <a:pt x="154" y="4023"/>
                    </a:lnTo>
                    <a:lnTo>
                      <a:pt x="39" y="4215"/>
                    </a:lnTo>
                    <a:lnTo>
                      <a:pt x="0" y="4292"/>
                    </a:lnTo>
                    <a:lnTo>
                      <a:pt x="0" y="4966"/>
                    </a:lnTo>
                    <a:lnTo>
                      <a:pt x="2368" y="4966"/>
                    </a:lnTo>
                    <a:lnTo>
                      <a:pt x="2368" y="4234"/>
                    </a:lnTo>
                    <a:lnTo>
                      <a:pt x="905" y="4234"/>
                    </a:lnTo>
                    <a:lnTo>
                      <a:pt x="943" y="4177"/>
                    </a:lnTo>
                    <a:lnTo>
                      <a:pt x="1136" y="3849"/>
                    </a:lnTo>
                    <a:lnTo>
                      <a:pt x="1271" y="3657"/>
                    </a:lnTo>
                    <a:lnTo>
                      <a:pt x="1636" y="3118"/>
                    </a:lnTo>
                    <a:lnTo>
                      <a:pt x="2002" y="2560"/>
                    </a:lnTo>
                    <a:lnTo>
                      <a:pt x="2117" y="2367"/>
                    </a:lnTo>
                    <a:lnTo>
                      <a:pt x="2214" y="2213"/>
                    </a:lnTo>
                    <a:lnTo>
                      <a:pt x="2310" y="1982"/>
                    </a:lnTo>
                    <a:lnTo>
                      <a:pt x="2368" y="1732"/>
                    </a:lnTo>
                    <a:lnTo>
                      <a:pt x="2425" y="1482"/>
                    </a:lnTo>
                    <a:lnTo>
                      <a:pt x="2425" y="1232"/>
                    </a:lnTo>
                    <a:lnTo>
                      <a:pt x="2406" y="1001"/>
                    </a:lnTo>
                    <a:lnTo>
                      <a:pt x="2348" y="770"/>
                    </a:lnTo>
                    <a:lnTo>
                      <a:pt x="2233" y="558"/>
                    </a:lnTo>
                    <a:lnTo>
                      <a:pt x="2079" y="366"/>
                    </a:lnTo>
                    <a:lnTo>
                      <a:pt x="2002" y="289"/>
                    </a:lnTo>
                    <a:lnTo>
                      <a:pt x="1906" y="212"/>
                    </a:lnTo>
                    <a:lnTo>
                      <a:pt x="1810" y="154"/>
                    </a:lnTo>
                    <a:lnTo>
                      <a:pt x="1694" y="96"/>
                    </a:lnTo>
                    <a:lnTo>
                      <a:pt x="1598" y="58"/>
                    </a:lnTo>
                    <a:lnTo>
                      <a:pt x="1482" y="19"/>
                    </a:lnTo>
                    <a:lnTo>
                      <a:pt x="1367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13"/>
              <p:cNvSpPr/>
              <p:nvPr/>
            </p:nvSpPr>
            <p:spPr>
              <a:xfrm>
                <a:off x="5587575" y="2271450"/>
                <a:ext cx="59200" cy="127050"/>
              </a:xfrm>
              <a:custGeom>
                <a:rect b="b" l="l" r="r" t="t"/>
                <a:pathLst>
                  <a:path extrusionOk="0" h="5082" w="2368">
                    <a:moveTo>
                      <a:pt x="1251" y="751"/>
                    </a:moveTo>
                    <a:lnTo>
                      <a:pt x="1328" y="770"/>
                    </a:lnTo>
                    <a:lnTo>
                      <a:pt x="1386" y="809"/>
                    </a:lnTo>
                    <a:lnTo>
                      <a:pt x="1463" y="866"/>
                    </a:lnTo>
                    <a:lnTo>
                      <a:pt x="1521" y="943"/>
                    </a:lnTo>
                    <a:lnTo>
                      <a:pt x="1559" y="1001"/>
                    </a:lnTo>
                    <a:lnTo>
                      <a:pt x="1579" y="1097"/>
                    </a:lnTo>
                    <a:lnTo>
                      <a:pt x="1598" y="1174"/>
                    </a:lnTo>
                    <a:lnTo>
                      <a:pt x="1598" y="3888"/>
                    </a:lnTo>
                    <a:lnTo>
                      <a:pt x="1579" y="3984"/>
                    </a:lnTo>
                    <a:lnTo>
                      <a:pt x="1559" y="4061"/>
                    </a:lnTo>
                    <a:lnTo>
                      <a:pt x="1521" y="4138"/>
                    </a:lnTo>
                    <a:lnTo>
                      <a:pt x="1463" y="4196"/>
                    </a:lnTo>
                    <a:lnTo>
                      <a:pt x="1386" y="4254"/>
                    </a:lnTo>
                    <a:lnTo>
                      <a:pt x="1328" y="4292"/>
                    </a:lnTo>
                    <a:lnTo>
                      <a:pt x="1251" y="4312"/>
                    </a:lnTo>
                    <a:lnTo>
                      <a:pt x="1155" y="4331"/>
                    </a:lnTo>
                    <a:lnTo>
                      <a:pt x="1078" y="4312"/>
                    </a:lnTo>
                    <a:lnTo>
                      <a:pt x="1001" y="4292"/>
                    </a:lnTo>
                    <a:lnTo>
                      <a:pt x="924" y="4254"/>
                    </a:lnTo>
                    <a:lnTo>
                      <a:pt x="847" y="4196"/>
                    </a:lnTo>
                    <a:lnTo>
                      <a:pt x="790" y="4138"/>
                    </a:lnTo>
                    <a:lnTo>
                      <a:pt x="751" y="4061"/>
                    </a:lnTo>
                    <a:lnTo>
                      <a:pt x="732" y="3984"/>
                    </a:lnTo>
                    <a:lnTo>
                      <a:pt x="732" y="3888"/>
                    </a:lnTo>
                    <a:lnTo>
                      <a:pt x="732" y="1174"/>
                    </a:lnTo>
                    <a:lnTo>
                      <a:pt x="732" y="1097"/>
                    </a:lnTo>
                    <a:lnTo>
                      <a:pt x="751" y="1001"/>
                    </a:lnTo>
                    <a:lnTo>
                      <a:pt x="790" y="943"/>
                    </a:lnTo>
                    <a:lnTo>
                      <a:pt x="847" y="866"/>
                    </a:lnTo>
                    <a:lnTo>
                      <a:pt x="924" y="809"/>
                    </a:lnTo>
                    <a:lnTo>
                      <a:pt x="1001" y="770"/>
                    </a:lnTo>
                    <a:lnTo>
                      <a:pt x="1078" y="751"/>
                    </a:lnTo>
                    <a:close/>
                    <a:moveTo>
                      <a:pt x="1174" y="0"/>
                    </a:moveTo>
                    <a:lnTo>
                      <a:pt x="944" y="20"/>
                    </a:lnTo>
                    <a:lnTo>
                      <a:pt x="828" y="58"/>
                    </a:lnTo>
                    <a:lnTo>
                      <a:pt x="732" y="97"/>
                    </a:lnTo>
                    <a:lnTo>
                      <a:pt x="616" y="135"/>
                    </a:lnTo>
                    <a:lnTo>
                      <a:pt x="520" y="193"/>
                    </a:lnTo>
                    <a:lnTo>
                      <a:pt x="347" y="347"/>
                    </a:lnTo>
                    <a:lnTo>
                      <a:pt x="193" y="539"/>
                    </a:lnTo>
                    <a:lnTo>
                      <a:pt x="135" y="636"/>
                    </a:lnTo>
                    <a:lnTo>
                      <a:pt x="77" y="732"/>
                    </a:lnTo>
                    <a:lnTo>
                      <a:pt x="39" y="847"/>
                    </a:lnTo>
                    <a:lnTo>
                      <a:pt x="20" y="943"/>
                    </a:lnTo>
                    <a:lnTo>
                      <a:pt x="0" y="1194"/>
                    </a:lnTo>
                    <a:lnTo>
                      <a:pt x="0" y="3907"/>
                    </a:lnTo>
                    <a:lnTo>
                      <a:pt x="20" y="4138"/>
                    </a:lnTo>
                    <a:lnTo>
                      <a:pt x="39" y="4254"/>
                    </a:lnTo>
                    <a:lnTo>
                      <a:pt x="77" y="4350"/>
                    </a:lnTo>
                    <a:lnTo>
                      <a:pt x="135" y="4465"/>
                    </a:lnTo>
                    <a:lnTo>
                      <a:pt x="193" y="4562"/>
                    </a:lnTo>
                    <a:lnTo>
                      <a:pt x="347" y="4735"/>
                    </a:lnTo>
                    <a:lnTo>
                      <a:pt x="520" y="4889"/>
                    </a:lnTo>
                    <a:lnTo>
                      <a:pt x="616" y="4947"/>
                    </a:lnTo>
                    <a:lnTo>
                      <a:pt x="732" y="5004"/>
                    </a:lnTo>
                    <a:lnTo>
                      <a:pt x="828" y="5043"/>
                    </a:lnTo>
                    <a:lnTo>
                      <a:pt x="944" y="5062"/>
                    </a:lnTo>
                    <a:lnTo>
                      <a:pt x="1174" y="5081"/>
                    </a:lnTo>
                    <a:lnTo>
                      <a:pt x="1425" y="5062"/>
                    </a:lnTo>
                    <a:lnTo>
                      <a:pt x="1521" y="5043"/>
                    </a:lnTo>
                    <a:lnTo>
                      <a:pt x="1636" y="5004"/>
                    </a:lnTo>
                    <a:lnTo>
                      <a:pt x="1733" y="4947"/>
                    </a:lnTo>
                    <a:lnTo>
                      <a:pt x="1829" y="4889"/>
                    </a:lnTo>
                    <a:lnTo>
                      <a:pt x="2021" y="4735"/>
                    </a:lnTo>
                    <a:lnTo>
                      <a:pt x="2175" y="4562"/>
                    </a:lnTo>
                    <a:lnTo>
                      <a:pt x="2233" y="4465"/>
                    </a:lnTo>
                    <a:lnTo>
                      <a:pt x="2272" y="4369"/>
                    </a:lnTo>
                    <a:lnTo>
                      <a:pt x="2310" y="4254"/>
                    </a:lnTo>
                    <a:lnTo>
                      <a:pt x="2348" y="4138"/>
                    </a:lnTo>
                    <a:lnTo>
                      <a:pt x="2368" y="3907"/>
                    </a:lnTo>
                    <a:lnTo>
                      <a:pt x="2368" y="1194"/>
                    </a:lnTo>
                    <a:lnTo>
                      <a:pt x="2348" y="963"/>
                    </a:lnTo>
                    <a:lnTo>
                      <a:pt x="2310" y="847"/>
                    </a:lnTo>
                    <a:lnTo>
                      <a:pt x="2272" y="732"/>
                    </a:lnTo>
                    <a:lnTo>
                      <a:pt x="2233" y="636"/>
                    </a:lnTo>
                    <a:lnTo>
                      <a:pt x="2175" y="539"/>
                    </a:lnTo>
                    <a:lnTo>
                      <a:pt x="2021" y="347"/>
                    </a:lnTo>
                    <a:lnTo>
                      <a:pt x="1848" y="193"/>
                    </a:lnTo>
                    <a:lnTo>
                      <a:pt x="1733" y="135"/>
                    </a:lnTo>
                    <a:lnTo>
                      <a:pt x="1636" y="97"/>
                    </a:lnTo>
                    <a:lnTo>
                      <a:pt x="1540" y="58"/>
                    </a:lnTo>
                    <a:lnTo>
                      <a:pt x="1425" y="20"/>
                    </a:lnTo>
                    <a:lnTo>
                      <a:pt x="1174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13"/>
              <p:cNvSpPr/>
              <p:nvPr/>
            </p:nvSpPr>
            <p:spPr>
              <a:xfrm>
                <a:off x="5663125" y="2271450"/>
                <a:ext cx="59200" cy="127050"/>
              </a:xfrm>
              <a:custGeom>
                <a:rect b="b" l="l" r="r" t="t"/>
                <a:pathLst>
                  <a:path extrusionOk="0" h="5082" w="2368">
                    <a:moveTo>
                      <a:pt x="1251" y="751"/>
                    </a:moveTo>
                    <a:lnTo>
                      <a:pt x="1328" y="770"/>
                    </a:lnTo>
                    <a:lnTo>
                      <a:pt x="1386" y="809"/>
                    </a:lnTo>
                    <a:lnTo>
                      <a:pt x="1463" y="866"/>
                    </a:lnTo>
                    <a:lnTo>
                      <a:pt x="1521" y="943"/>
                    </a:lnTo>
                    <a:lnTo>
                      <a:pt x="1559" y="1001"/>
                    </a:lnTo>
                    <a:lnTo>
                      <a:pt x="1578" y="1097"/>
                    </a:lnTo>
                    <a:lnTo>
                      <a:pt x="1598" y="1174"/>
                    </a:lnTo>
                    <a:lnTo>
                      <a:pt x="1598" y="3888"/>
                    </a:lnTo>
                    <a:lnTo>
                      <a:pt x="1578" y="3984"/>
                    </a:lnTo>
                    <a:lnTo>
                      <a:pt x="1559" y="4061"/>
                    </a:lnTo>
                    <a:lnTo>
                      <a:pt x="1521" y="4138"/>
                    </a:lnTo>
                    <a:lnTo>
                      <a:pt x="1463" y="4196"/>
                    </a:lnTo>
                    <a:lnTo>
                      <a:pt x="1386" y="4254"/>
                    </a:lnTo>
                    <a:lnTo>
                      <a:pt x="1328" y="4292"/>
                    </a:lnTo>
                    <a:lnTo>
                      <a:pt x="1251" y="4312"/>
                    </a:lnTo>
                    <a:lnTo>
                      <a:pt x="1155" y="4331"/>
                    </a:lnTo>
                    <a:lnTo>
                      <a:pt x="1078" y="4312"/>
                    </a:lnTo>
                    <a:lnTo>
                      <a:pt x="982" y="4292"/>
                    </a:lnTo>
                    <a:lnTo>
                      <a:pt x="924" y="4254"/>
                    </a:lnTo>
                    <a:lnTo>
                      <a:pt x="847" y="4196"/>
                    </a:lnTo>
                    <a:lnTo>
                      <a:pt x="789" y="4138"/>
                    </a:lnTo>
                    <a:lnTo>
                      <a:pt x="751" y="4061"/>
                    </a:lnTo>
                    <a:lnTo>
                      <a:pt x="731" y="3984"/>
                    </a:lnTo>
                    <a:lnTo>
                      <a:pt x="731" y="3888"/>
                    </a:lnTo>
                    <a:lnTo>
                      <a:pt x="731" y="1174"/>
                    </a:lnTo>
                    <a:lnTo>
                      <a:pt x="731" y="1097"/>
                    </a:lnTo>
                    <a:lnTo>
                      <a:pt x="751" y="1001"/>
                    </a:lnTo>
                    <a:lnTo>
                      <a:pt x="789" y="943"/>
                    </a:lnTo>
                    <a:lnTo>
                      <a:pt x="847" y="866"/>
                    </a:lnTo>
                    <a:lnTo>
                      <a:pt x="924" y="809"/>
                    </a:lnTo>
                    <a:lnTo>
                      <a:pt x="982" y="770"/>
                    </a:lnTo>
                    <a:lnTo>
                      <a:pt x="1078" y="751"/>
                    </a:lnTo>
                    <a:close/>
                    <a:moveTo>
                      <a:pt x="1174" y="0"/>
                    </a:moveTo>
                    <a:lnTo>
                      <a:pt x="943" y="20"/>
                    </a:lnTo>
                    <a:lnTo>
                      <a:pt x="828" y="58"/>
                    </a:lnTo>
                    <a:lnTo>
                      <a:pt x="731" y="97"/>
                    </a:lnTo>
                    <a:lnTo>
                      <a:pt x="616" y="135"/>
                    </a:lnTo>
                    <a:lnTo>
                      <a:pt x="520" y="193"/>
                    </a:lnTo>
                    <a:lnTo>
                      <a:pt x="347" y="347"/>
                    </a:lnTo>
                    <a:lnTo>
                      <a:pt x="193" y="539"/>
                    </a:lnTo>
                    <a:lnTo>
                      <a:pt x="135" y="636"/>
                    </a:lnTo>
                    <a:lnTo>
                      <a:pt x="77" y="732"/>
                    </a:lnTo>
                    <a:lnTo>
                      <a:pt x="39" y="847"/>
                    </a:lnTo>
                    <a:lnTo>
                      <a:pt x="19" y="943"/>
                    </a:lnTo>
                    <a:lnTo>
                      <a:pt x="0" y="1194"/>
                    </a:lnTo>
                    <a:lnTo>
                      <a:pt x="0" y="3907"/>
                    </a:lnTo>
                    <a:lnTo>
                      <a:pt x="19" y="4138"/>
                    </a:lnTo>
                    <a:lnTo>
                      <a:pt x="39" y="4254"/>
                    </a:lnTo>
                    <a:lnTo>
                      <a:pt x="77" y="4350"/>
                    </a:lnTo>
                    <a:lnTo>
                      <a:pt x="135" y="4465"/>
                    </a:lnTo>
                    <a:lnTo>
                      <a:pt x="193" y="4562"/>
                    </a:lnTo>
                    <a:lnTo>
                      <a:pt x="347" y="4735"/>
                    </a:lnTo>
                    <a:lnTo>
                      <a:pt x="520" y="4889"/>
                    </a:lnTo>
                    <a:lnTo>
                      <a:pt x="616" y="4947"/>
                    </a:lnTo>
                    <a:lnTo>
                      <a:pt x="712" y="5004"/>
                    </a:lnTo>
                    <a:lnTo>
                      <a:pt x="828" y="5043"/>
                    </a:lnTo>
                    <a:lnTo>
                      <a:pt x="943" y="5062"/>
                    </a:lnTo>
                    <a:lnTo>
                      <a:pt x="1174" y="5081"/>
                    </a:lnTo>
                    <a:lnTo>
                      <a:pt x="1424" y="5062"/>
                    </a:lnTo>
                    <a:lnTo>
                      <a:pt x="1521" y="5043"/>
                    </a:lnTo>
                    <a:lnTo>
                      <a:pt x="1636" y="5004"/>
                    </a:lnTo>
                    <a:lnTo>
                      <a:pt x="1732" y="4947"/>
                    </a:lnTo>
                    <a:lnTo>
                      <a:pt x="1828" y="4889"/>
                    </a:lnTo>
                    <a:lnTo>
                      <a:pt x="2021" y="4735"/>
                    </a:lnTo>
                    <a:lnTo>
                      <a:pt x="2175" y="4562"/>
                    </a:lnTo>
                    <a:lnTo>
                      <a:pt x="2233" y="4465"/>
                    </a:lnTo>
                    <a:lnTo>
                      <a:pt x="2271" y="4369"/>
                    </a:lnTo>
                    <a:lnTo>
                      <a:pt x="2310" y="4254"/>
                    </a:lnTo>
                    <a:lnTo>
                      <a:pt x="2348" y="4138"/>
                    </a:lnTo>
                    <a:lnTo>
                      <a:pt x="2367" y="3907"/>
                    </a:lnTo>
                    <a:lnTo>
                      <a:pt x="2367" y="1194"/>
                    </a:lnTo>
                    <a:lnTo>
                      <a:pt x="2348" y="963"/>
                    </a:lnTo>
                    <a:lnTo>
                      <a:pt x="2310" y="847"/>
                    </a:lnTo>
                    <a:lnTo>
                      <a:pt x="2271" y="732"/>
                    </a:lnTo>
                    <a:lnTo>
                      <a:pt x="2233" y="636"/>
                    </a:lnTo>
                    <a:lnTo>
                      <a:pt x="2175" y="539"/>
                    </a:lnTo>
                    <a:lnTo>
                      <a:pt x="2021" y="347"/>
                    </a:lnTo>
                    <a:lnTo>
                      <a:pt x="1848" y="193"/>
                    </a:lnTo>
                    <a:lnTo>
                      <a:pt x="1732" y="135"/>
                    </a:lnTo>
                    <a:lnTo>
                      <a:pt x="1636" y="97"/>
                    </a:lnTo>
                    <a:lnTo>
                      <a:pt x="1540" y="58"/>
                    </a:lnTo>
                    <a:lnTo>
                      <a:pt x="1424" y="20"/>
                    </a:lnTo>
                    <a:lnTo>
                      <a:pt x="1174" y="0"/>
                    </a:lnTo>
                    <a:close/>
                  </a:path>
                </a:pathLst>
              </a:custGeom>
              <a:solidFill>
                <a:srgbClr val="C1BA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13"/>
              <p:cNvSpPr/>
              <p:nvPr/>
            </p:nvSpPr>
            <p:spPr>
              <a:xfrm>
                <a:off x="5175225" y="2920025"/>
                <a:ext cx="181900" cy="181900"/>
              </a:xfrm>
              <a:custGeom>
                <a:rect b="b" l="l" r="r" t="t"/>
                <a:pathLst>
                  <a:path extrusionOk="0" h="7276" w="7276">
                    <a:moveTo>
                      <a:pt x="3638" y="886"/>
                    </a:moveTo>
                    <a:lnTo>
                      <a:pt x="3908" y="906"/>
                    </a:lnTo>
                    <a:lnTo>
                      <a:pt x="4196" y="944"/>
                    </a:lnTo>
                    <a:lnTo>
                      <a:pt x="4447" y="1021"/>
                    </a:lnTo>
                    <a:lnTo>
                      <a:pt x="4697" y="1098"/>
                    </a:lnTo>
                    <a:lnTo>
                      <a:pt x="4947" y="1213"/>
                    </a:lnTo>
                    <a:lnTo>
                      <a:pt x="5178" y="1367"/>
                    </a:lnTo>
                    <a:lnTo>
                      <a:pt x="5390" y="1521"/>
                    </a:lnTo>
                    <a:lnTo>
                      <a:pt x="5582" y="1695"/>
                    </a:lnTo>
                    <a:lnTo>
                      <a:pt x="5755" y="1887"/>
                    </a:lnTo>
                    <a:lnTo>
                      <a:pt x="5909" y="2099"/>
                    </a:lnTo>
                    <a:lnTo>
                      <a:pt x="6063" y="2330"/>
                    </a:lnTo>
                    <a:lnTo>
                      <a:pt x="6179" y="2580"/>
                    </a:lnTo>
                    <a:lnTo>
                      <a:pt x="6256" y="2830"/>
                    </a:lnTo>
                    <a:lnTo>
                      <a:pt x="6333" y="3080"/>
                    </a:lnTo>
                    <a:lnTo>
                      <a:pt x="6371" y="3369"/>
                    </a:lnTo>
                    <a:lnTo>
                      <a:pt x="6390" y="3638"/>
                    </a:lnTo>
                    <a:lnTo>
                      <a:pt x="6371" y="3927"/>
                    </a:lnTo>
                    <a:lnTo>
                      <a:pt x="6333" y="4197"/>
                    </a:lnTo>
                    <a:lnTo>
                      <a:pt x="6256" y="4466"/>
                    </a:lnTo>
                    <a:lnTo>
                      <a:pt x="6179" y="4716"/>
                    </a:lnTo>
                    <a:lnTo>
                      <a:pt x="6063" y="4966"/>
                    </a:lnTo>
                    <a:lnTo>
                      <a:pt x="5909" y="5178"/>
                    </a:lnTo>
                    <a:lnTo>
                      <a:pt x="5755" y="5390"/>
                    </a:lnTo>
                    <a:lnTo>
                      <a:pt x="5582" y="5602"/>
                    </a:lnTo>
                    <a:lnTo>
                      <a:pt x="5390" y="5775"/>
                    </a:lnTo>
                    <a:lnTo>
                      <a:pt x="5178" y="5929"/>
                    </a:lnTo>
                    <a:lnTo>
                      <a:pt x="4947" y="6063"/>
                    </a:lnTo>
                    <a:lnTo>
                      <a:pt x="4697" y="6179"/>
                    </a:lnTo>
                    <a:lnTo>
                      <a:pt x="4447" y="6275"/>
                    </a:lnTo>
                    <a:lnTo>
                      <a:pt x="4196" y="6352"/>
                    </a:lnTo>
                    <a:lnTo>
                      <a:pt x="3908" y="6391"/>
                    </a:lnTo>
                    <a:lnTo>
                      <a:pt x="3638" y="6410"/>
                    </a:lnTo>
                    <a:lnTo>
                      <a:pt x="3350" y="6391"/>
                    </a:lnTo>
                    <a:lnTo>
                      <a:pt x="3080" y="6352"/>
                    </a:lnTo>
                    <a:lnTo>
                      <a:pt x="2811" y="6275"/>
                    </a:lnTo>
                    <a:lnTo>
                      <a:pt x="2560" y="6179"/>
                    </a:lnTo>
                    <a:lnTo>
                      <a:pt x="2310" y="6063"/>
                    </a:lnTo>
                    <a:lnTo>
                      <a:pt x="2099" y="5929"/>
                    </a:lnTo>
                    <a:lnTo>
                      <a:pt x="1887" y="5775"/>
                    </a:lnTo>
                    <a:lnTo>
                      <a:pt x="1675" y="5602"/>
                    </a:lnTo>
                    <a:lnTo>
                      <a:pt x="1502" y="5390"/>
                    </a:lnTo>
                    <a:lnTo>
                      <a:pt x="1348" y="5178"/>
                    </a:lnTo>
                    <a:lnTo>
                      <a:pt x="1213" y="4966"/>
                    </a:lnTo>
                    <a:lnTo>
                      <a:pt x="1098" y="4716"/>
                    </a:lnTo>
                    <a:lnTo>
                      <a:pt x="1002" y="4466"/>
                    </a:lnTo>
                    <a:lnTo>
                      <a:pt x="925" y="4197"/>
                    </a:lnTo>
                    <a:lnTo>
                      <a:pt x="886" y="3927"/>
                    </a:lnTo>
                    <a:lnTo>
                      <a:pt x="867" y="3638"/>
                    </a:lnTo>
                    <a:lnTo>
                      <a:pt x="886" y="3369"/>
                    </a:lnTo>
                    <a:lnTo>
                      <a:pt x="925" y="3080"/>
                    </a:lnTo>
                    <a:lnTo>
                      <a:pt x="1002" y="2830"/>
                    </a:lnTo>
                    <a:lnTo>
                      <a:pt x="1098" y="2580"/>
                    </a:lnTo>
                    <a:lnTo>
                      <a:pt x="1213" y="2330"/>
                    </a:lnTo>
                    <a:lnTo>
                      <a:pt x="1348" y="2099"/>
                    </a:lnTo>
                    <a:lnTo>
                      <a:pt x="1502" y="1887"/>
                    </a:lnTo>
                    <a:lnTo>
                      <a:pt x="1675" y="1695"/>
                    </a:lnTo>
                    <a:lnTo>
                      <a:pt x="1887" y="1521"/>
                    </a:lnTo>
                    <a:lnTo>
                      <a:pt x="2099" y="1367"/>
                    </a:lnTo>
                    <a:lnTo>
                      <a:pt x="2310" y="1213"/>
                    </a:lnTo>
                    <a:lnTo>
                      <a:pt x="2560" y="1098"/>
                    </a:lnTo>
                    <a:lnTo>
                      <a:pt x="2811" y="1021"/>
                    </a:lnTo>
                    <a:lnTo>
                      <a:pt x="3080" y="944"/>
                    </a:lnTo>
                    <a:lnTo>
                      <a:pt x="3350" y="906"/>
                    </a:lnTo>
                    <a:lnTo>
                      <a:pt x="3638" y="886"/>
                    </a:lnTo>
                    <a:close/>
                    <a:moveTo>
                      <a:pt x="3638" y="1"/>
                    </a:moveTo>
                    <a:lnTo>
                      <a:pt x="3253" y="20"/>
                    </a:lnTo>
                    <a:lnTo>
                      <a:pt x="2907" y="78"/>
                    </a:lnTo>
                    <a:lnTo>
                      <a:pt x="2541" y="174"/>
                    </a:lnTo>
                    <a:lnTo>
                      <a:pt x="2214" y="290"/>
                    </a:lnTo>
                    <a:lnTo>
                      <a:pt x="1906" y="444"/>
                    </a:lnTo>
                    <a:lnTo>
                      <a:pt x="1598" y="636"/>
                    </a:lnTo>
                    <a:lnTo>
                      <a:pt x="1329" y="848"/>
                    </a:lnTo>
                    <a:lnTo>
                      <a:pt x="1059" y="1079"/>
                    </a:lnTo>
                    <a:lnTo>
                      <a:pt x="828" y="1329"/>
                    </a:lnTo>
                    <a:lnTo>
                      <a:pt x="617" y="1618"/>
                    </a:lnTo>
                    <a:lnTo>
                      <a:pt x="443" y="1906"/>
                    </a:lnTo>
                    <a:lnTo>
                      <a:pt x="289" y="2234"/>
                    </a:lnTo>
                    <a:lnTo>
                      <a:pt x="155" y="2561"/>
                    </a:lnTo>
                    <a:lnTo>
                      <a:pt x="78" y="2907"/>
                    </a:lnTo>
                    <a:lnTo>
                      <a:pt x="20" y="3273"/>
                    </a:lnTo>
                    <a:lnTo>
                      <a:pt x="1" y="3638"/>
                    </a:lnTo>
                    <a:lnTo>
                      <a:pt x="20" y="4023"/>
                    </a:lnTo>
                    <a:lnTo>
                      <a:pt x="78" y="4370"/>
                    </a:lnTo>
                    <a:lnTo>
                      <a:pt x="155" y="4735"/>
                    </a:lnTo>
                    <a:lnTo>
                      <a:pt x="289" y="5063"/>
                    </a:lnTo>
                    <a:lnTo>
                      <a:pt x="443" y="5371"/>
                    </a:lnTo>
                    <a:lnTo>
                      <a:pt x="617" y="5679"/>
                    </a:lnTo>
                    <a:lnTo>
                      <a:pt x="828" y="5967"/>
                    </a:lnTo>
                    <a:lnTo>
                      <a:pt x="1059" y="6217"/>
                    </a:lnTo>
                    <a:lnTo>
                      <a:pt x="1329" y="6448"/>
                    </a:lnTo>
                    <a:lnTo>
                      <a:pt x="1598" y="6660"/>
                    </a:lnTo>
                    <a:lnTo>
                      <a:pt x="1906" y="6833"/>
                    </a:lnTo>
                    <a:lnTo>
                      <a:pt x="2214" y="6987"/>
                    </a:lnTo>
                    <a:lnTo>
                      <a:pt x="2541" y="7122"/>
                    </a:lnTo>
                    <a:lnTo>
                      <a:pt x="2907" y="7199"/>
                    </a:lnTo>
                    <a:lnTo>
                      <a:pt x="3253" y="7257"/>
                    </a:lnTo>
                    <a:lnTo>
                      <a:pt x="3638" y="7276"/>
                    </a:lnTo>
                    <a:lnTo>
                      <a:pt x="4004" y="7257"/>
                    </a:lnTo>
                    <a:lnTo>
                      <a:pt x="4370" y="7199"/>
                    </a:lnTo>
                    <a:lnTo>
                      <a:pt x="4716" y="7122"/>
                    </a:lnTo>
                    <a:lnTo>
                      <a:pt x="5043" y="6987"/>
                    </a:lnTo>
                    <a:lnTo>
                      <a:pt x="5370" y="6833"/>
                    </a:lnTo>
                    <a:lnTo>
                      <a:pt x="5659" y="6660"/>
                    </a:lnTo>
                    <a:lnTo>
                      <a:pt x="5948" y="6448"/>
                    </a:lnTo>
                    <a:lnTo>
                      <a:pt x="6198" y="6217"/>
                    </a:lnTo>
                    <a:lnTo>
                      <a:pt x="6429" y="5967"/>
                    </a:lnTo>
                    <a:lnTo>
                      <a:pt x="6641" y="5679"/>
                    </a:lnTo>
                    <a:lnTo>
                      <a:pt x="6833" y="5371"/>
                    </a:lnTo>
                    <a:lnTo>
                      <a:pt x="6987" y="5063"/>
                    </a:lnTo>
                    <a:lnTo>
                      <a:pt x="7102" y="4735"/>
                    </a:lnTo>
                    <a:lnTo>
                      <a:pt x="7199" y="4370"/>
                    </a:lnTo>
                    <a:lnTo>
                      <a:pt x="7256" y="4023"/>
                    </a:lnTo>
                    <a:lnTo>
                      <a:pt x="7276" y="3638"/>
                    </a:lnTo>
                    <a:lnTo>
                      <a:pt x="7256" y="3273"/>
                    </a:lnTo>
                    <a:lnTo>
                      <a:pt x="7199" y="2907"/>
                    </a:lnTo>
                    <a:lnTo>
                      <a:pt x="7102" y="2561"/>
                    </a:lnTo>
                    <a:lnTo>
                      <a:pt x="6987" y="2234"/>
                    </a:lnTo>
                    <a:lnTo>
                      <a:pt x="6833" y="1906"/>
                    </a:lnTo>
                    <a:lnTo>
                      <a:pt x="6641" y="1618"/>
                    </a:lnTo>
                    <a:lnTo>
                      <a:pt x="6429" y="1329"/>
                    </a:lnTo>
                    <a:lnTo>
                      <a:pt x="6198" y="1079"/>
                    </a:lnTo>
                    <a:lnTo>
                      <a:pt x="5948" y="848"/>
                    </a:lnTo>
                    <a:lnTo>
                      <a:pt x="5659" y="636"/>
                    </a:lnTo>
                    <a:lnTo>
                      <a:pt x="5370" y="444"/>
                    </a:lnTo>
                    <a:lnTo>
                      <a:pt x="5043" y="290"/>
                    </a:lnTo>
                    <a:lnTo>
                      <a:pt x="4716" y="174"/>
                    </a:lnTo>
                    <a:lnTo>
                      <a:pt x="4370" y="78"/>
                    </a:lnTo>
                    <a:lnTo>
                      <a:pt x="4004" y="20"/>
                    </a:lnTo>
                    <a:lnTo>
                      <a:pt x="36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13"/>
              <p:cNvSpPr/>
              <p:nvPr/>
            </p:nvSpPr>
            <p:spPr>
              <a:xfrm>
                <a:off x="5196875" y="2942175"/>
                <a:ext cx="138125" cy="138100"/>
              </a:xfrm>
              <a:custGeom>
                <a:rect b="b" l="l" r="r" t="t"/>
                <a:pathLst>
                  <a:path extrusionOk="0" h="5524" w="5525">
                    <a:moveTo>
                      <a:pt x="2772" y="0"/>
                    </a:moveTo>
                    <a:lnTo>
                      <a:pt x="2484" y="20"/>
                    </a:lnTo>
                    <a:lnTo>
                      <a:pt x="2214" y="58"/>
                    </a:lnTo>
                    <a:lnTo>
                      <a:pt x="1945" y="135"/>
                    </a:lnTo>
                    <a:lnTo>
                      <a:pt x="1694" y="212"/>
                    </a:lnTo>
                    <a:lnTo>
                      <a:pt x="1444" y="327"/>
                    </a:lnTo>
                    <a:lnTo>
                      <a:pt x="1233" y="481"/>
                    </a:lnTo>
                    <a:lnTo>
                      <a:pt x="1021" y="635"/>
                    </a:lnTo>
                    <a:lnTo>
                      <a:pt x="809" y="809"/>
                    </a:lnTo>
                    <a:lnTo>
                      <a:pt x="636" y="1001"/>
                    </a:lnTo>
                    <a:lnTo>
                      <a:pt x="482" y="1213"/>
                    </a:lnTo>
                    <a:lnTo>
                      <a:pt x="347" y="1444"/>
                    </a:lnTo>
                    <a:lnTo>
                      <a:pt x="232" y="1694"/>
                    </a:lnTo>
                    <a:lnTo>
                      <a:pt x="136" y="1944"/>
                    </a:lnTo>
                    <a:lnTo>
                      <a:pt x="59" y="2194"/>
                    </a:lnTo>
                    <a:lnTo>
                      <a:pt x="20" y="2483"/>
                    </a:lnTo>
                    <a:lnTo>
                      <a:pt x="1" y="2752"/>
                    </a:lnTo>
                    <a:lnTo>
                      <a:pt x="20" y="3041"/>
                    </a:lnTo>
                    <a:lnTo>
                      <a:pt x="59" y="3311"/>
                    </a:lnTo>
                    <a:lnTo>
                      <a:pt x="136" y="3580"/>
                    </a:lnTo>
                    <a:lnTo>
                      <a:pt x="232" y="3830"/>
                    </a:lnTo>
                    <a:lnTo>
                      <a:pt x="347" y="4080"/>
                    </a:lnTo>
                    <a:lnTo>
                      <a:pt x="482" y="4292"/>
                    </a:lnTo>
                    <a:lnTo>
                      <a:pt x="636" y="4504"/>
                    </a:lnTo>
                    <a:lnTo>
                      <a:pt x="809" y="4716"/>
                    </a:lnTo>
                    <a:lnTo>
                      <a:pt x="1021" y="4889"/>
                    </a:lnTo>
                    <a:lnTo>
                      <a:pt x="1233" y="5043"/>
                    </a:lnTo>
                    <a:lnTo>
                      <a:pt x="1444" y="5177"/>
                    </a:lnTo>
                    <a:lnTo>
                      <a:pt x="1694" y="5293"/>
                    </a:lnTo>
                    <a:lnTo>
                      <a:pt x="1945" y="5389"/>
                    </a:lnTo>
                    <a:lnTo>
                      <a:pt x="2214" y="5466"/>
                    </a:lnTo>
                    <a:lnTo>
                      <a:pt x="2484" y="5505"/>
                    </a:lnTo>
                    <a:lnTo>
                      <a:pt x="2772" y="5524"/>
                    </a:lnTo>
                    <a:lnTo>
                      <a:pt x="3042" y="5505"/>
                    </a:lnTo>
                    <a:lnTo>
                      <a:pt x="3330" y="5466"/>
                    </a:lnTo>
                    <a:lnTo>
                      <a:pt x="3581" y="5389"/>
                    </a:lnTo>
                    <a:lnTo>
                      <a:pt x="3831" y="5293"/>
                    </a:lnTo>
                    <a:lnTo>
                      <a:pt x="4081" y="5177"/>
                    </a:lnTo>
                    <a:lnTo>
                      <a:pt x="4312" y="5043"/>
                    </a:lnTo>
                    <a:lnTo>
                      <a:pt x="4524" y="4889"/>
                    </a:lnTo>
                    <a:lnTo>
                      <a:pt x="4716" y="4716"/>
                    </a:lnTo>
                    <a:lnTo>
                      <a:pt x="4889" y="4504"/>
                    </a:lnTo>
                    <a:lnTo>
                      <a:pt x="5043" y="4292"/>
                    </a:lnTo>
                    <a:lnTo>
                      <a:pt x="5197" y="4080"/>
                    </a:lnTo>
                    <a:lnTo>
                      <a:pt x="5313" y="3830"/>
                    </a:lnTo>
                    <a:lnTo>
                      <a:pt x="5390" y="3580"/>
                    </a:lnTo>
                    <a:lnTo>
                      <a:pt x="5467" y="3311"/>
                    </a:lnTo>
                    <a:lnTo>
                      <a:pt x="5505" y="3041"/>
                    </a:lnTo>
                    <a:lnTo>
                      <a:pt x="5524" y="2752"/>
                    </a:lnTo>
                    <a:lnTo>
                      <a:pt x="5505" y="2483"/>
                    </a:lnTo>
                    <a:lnTo>
                      <a:pt x="5467" y="2194"/>
                    </a:lnTo>
                    <a:lnTo>
                      <a:pt x="5390" y="1944"/>
                    </a:lnTo>
                    <a:lnTo>
                      <a:pt x="5313" y="1694"/>
                    </a:lnTo>
                    <a:lnTo>
                      <a:pt x="5197" y="1444"/>
                    </a:lnTo>
                    <a:lnTo>
                      <a:pt x="5043" y="1213"/>
                    </a:lnTo>
                    <a:lnTo>
                      <a:pt x="4889" y="1001"/>
                    </a:lnTo>
                    <a:lnTo>
                      <a:pt x="4716" y="809"/>
                    </a:lnTo>
                    <a:lnTo>
                      <a:pt x="4524" y="635"/>
                    </a:lnTo>
                    <a:lnTo>
                      <a:pt x="4312" y="481"/>
                    </a:lnTo>
                    <a:lnTo>
                      <a:pt x="4081" y="327"/>
                    </a:lnTo>
                    <a:lnTo>
                      <a:pt x="3831" y="212"/>
                    </a:lnTo>
                    <a:lnTo>
                      <a:pt x="3581" y="135"/>
                    </a:lnTo>
                    <a:lnTo>
                      <a:pt x="3330" y="58"/>
                    </a:lnTo>
                    <a:lnTo>
                      <a:pt x="3042" y="20"/>
                    </a:lnTo>
                    <a:lnTo>
                      <a:pt x="2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89" name="Google Shape;1689;p13"/>
            <p:cNvGrpSpPr/>
            <p:nvPr/>
          </p:nvGrpSpPr>
          <p:grpSpPr>
            <a:xfrm>
              <a:off x="3895643" y="3837152"/>
              <a:ext cx="1352715" cy="894750"/>
              <a:chOff x="3711213" y="3412650"/>
              <a:chExt cx="1630759" cy="1078661"/>
            </a:xfrm>
          </p:grpSpPr>
          <p:sp>
            <p:nvSpPr>
              <p:cNvPr id="1690" name="Google Shape;1690;p13"/>
              <p:cNvSpPr/>
              <p:nvPr/>
            </p:nvSpPr>
            <p:spPr>
              <a:xfrm>
                <a:off x="3711213" y="3412650"/>
                <a:ext cx="1630759" cy="178410"/>
              </a:xfrm>
              <a:custGeom>
                <a:rect b="b" l="l" r="r" t="t"/>
                <a:pathLst>
                  <a:path extrusionOk="0" h="8334" w="76177">
                    <a:moveTo>
                      <a:pt x="3869" y="0"/>
                    </a:moveTo>
                    <a:lnTo>
                      <a:pt x="3484" y="39"/>
                    </a:lnTo>
                    <a:lnTo>
                      <a:pt x="3100" y="96"/>
                    </a:lnTo>
                    <a:lnTo>
                      <a:pt x="2715" y="193"/>
                    </a:lnTo>
                    <a:lnTo>
                      <a:pt x="2368" y="308"/>
                    </a:lnTo>
                    <a:lnTo>
                      <a:pt x="2022" y="481"/>
                    </a:lnTo>
                    <a:lnTo>
                      <a:pt x="1714" y="674"/>
                    </a:lnTo>
                    <a:lnTo>
                      <a:pt x="1406" y="885"/>
                    </a:lnTo>
                    <a:lnTo>
                      <a:pt x="1136" y="1136"/>
                    </a:lnTo>
                    <a:lnTo>
                      <a:pt x="886" y="1424"/>
                    </a:lnTo>
                    <a:lnTo>
                      <a:pt x="655" y="1713"/>
                    </a:lnTo>
                    <a:lnTo>
                      <a:pt x="463" y="2040"/>
                    </a:lnTo>
                    <a:lnTo>
                      <a:pt x="309" y="2367"/>
                    </a:lnTo>
                    <a:lnTo>
                      <a:pt x="174" y="2733"/>
                    </a:lnTo>
                    <a:lnTo>
                      <a:pt x="78" y="3099"/>
                    </a:lnTo>
                    <a:lnTo>
                      <a:pt x="20" y="3484"/>
                    </a:lnTo>
                    <a:lnTo>
                      <a:pt x="1" y="3888"/>
                    </a:lnTo>
                    <a:lnTo>
                      <a:pt x="1" y="8334"/>
                    </a:lnTo>
                    <a:lnTo>
                      <a:pt x="76176" y="8334"/>
                    </a:lnTo>
                    <a:lnTo>
                      <a:pt x="76176" y="3888"/>
                    </a:lnTo>
                    <a:lnTo>
                      <a:pt x="76138" y="3484"/>
                    </a:lnTo>
                    <a:lnTo>
                      <a:pt x="76080" y="3099"/>
                    </a:lnTo>
                    <a:lnTo>
                      <a:pt x="75984" y="2733"/>
                    </a:lnTo>
                    <a:lnTo>
                      <a:pt x="75868" y="2367"/>
                    </a:lnTo>
                    <a:lnTo>
                      <a:pt x="75695" y="2040"/>
                    </a:lnTo>
                    <a:lnTo>
                      <a:pt x="75503" y="1713"/>
                    </a:lnTo>
                    <a:lnTo>
                      <a:pt x="75291" y="1424"/>
                    </a:lnTo>
                    <a:lnTo>
                      <a:pt x="75041" y="1136"/>
                    </a:lnTo>
                    <a:lnTo>
                      <a:pt x="74752" y="885"/>
                    </a:lnTo>
                    <a:lnTo>
                      <a:pt x="74463" y="674"/>
                    </a:lnTo>
                    <a:lnTo>
                      <a:pt x="74136" y="481"/>
                    </a:lnTo>
                    <a:lnTo>
                      <a:pt x="73809" y="308"/>
                    </a:lnTo>
                    <a:lnTo>
                      <a:pt x="73443" y="193"/>
                    </a:lnTo>
                    <a:lnTo>
                      <a:pt x="73078" y="96"/>
                    </a:lnTo>
                    <a:lnTo>
                      <a:pt x="72693" y="39"/>
                    </a:lnTo>
                    <a:lnTo>
                      <a:pt x="722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13"/>
              <p:cNvSpPr/>
              <p:nvPr/>
            </p:nvSpPr>
            <p:spPr>
              <a:xfrm>
                <a:off x="3711213" y="3798714"/>
                <a:ext cx="1630759" cy="692597"/>
              </a:xfrm>
              <a:custGeom>
                <a:rect b="b" l="l" r="r" t="t"/>
                <a:pathLst>
                  <a:path extrusionOk="0" h="32353" w="76177">
                    <a:moveTo>
                      <a:pt x="54390" y="3292"/>
                    </a:moveTo>
                    <a:lnTo>
                      <a:pt x="54390" y="10259"/>
                    </a:lnTo>
                    <a:lnTo>
                      <a:pt x="3946" y="10259"/>
                    </a:lnTo>
                    <a:lnTo>
                      <a:pt x="3946" y="3292"/>
                    </a:lnTo>
                    <a:close/>
                    <a:moveTo>
                      <a:pt x="71288" y="15301"/>
                    </a:moveTo>
                    <a:lnTo>
                      <a:pt x="71288" y="17033"/>
                    </a:lnTo>
                    <a:lnTo>
                      <a:pt x="3946" y="17033"/>
                    </a:lnTo>
                    <a:lnTo>
                      <a:pt x="3946" y="15301"/>
                    </a:lnTo>
                    <a:close/>
                    <a:moveTo>
                      <a:pt x="71288" y="19266"/>
                    </a:moveTo>
                    <a:lnTo>
                      <a:pt x="71288" y="21017"/>
                    </a:lnTo>
                    <a:lnTo>
                      <a:pt x="3946" y="21017"/>
                    </a:lnTo>
                    <a:lnTo>
                      <a:pt x="3946" y="19266"/>
                    </a:lnTo>
                    <a:close/>
                    <a:moveTo>
                      <a:pt x="71288" y="23057"/>
                    </a:moveTo>
                    <a:lnTo>
                      <a:pt x="71288" y="24789"/>
                    </a:lnTo>
                    <a:lnTo>
                      <a:pt x="3946" y="24789"/>
                    </a:lnTo>
                    <a:lnTo>
                      <a:pt x="3946" y="23057"/>
                    </a:lnTo>
                    <a:close/>
                    <a:moveTo>
                      <a:pt x="71288" y="26733"/>
                    </a:moveTo>
                    <a:lnTo>
                      <a:pt x="71288" y="28465"/>
                    </a:lnTo>
                    <a:lnTo>
                      <a:pt x="3946" y="28465"/>
                    </a:lnTo>
                    <a:lnTo>
                      <a:pt x="3946" y="26733"/>
                    </a:lnTo>
                    <a:close/>
                    <a:moveTo>
                      <a:pt x="1" y="1"/>
                    </a:moveTo>
                    <a:lnTo>
                      <a:pt x="1" y="28465"/>
                    </a:lnTo>
                    <a:lnTo>
                      <a:pt x="20" y="28869"/>
                    </a:lnTo>
                    <a:lnTo>
                      <a:pt x="78" y="29254"/>
                    </a:lnTo>
                    <a:lnTo>
                      <a:pt x="174" y="29620"/>
                    </a:lnTo>
                    <a:lnTo>
                      <a:pt x="309" y="29986"/>
                    </a:lnTo>
                    <a:lnTo>
                      <a:pt x="463" y="30313"/>
                    </a:lnTo>
                    <a:lnTo>
                      <a:pt x="655" y="30640"/>
                    </a:lnTo>
                    <a:lnTo>
                      <a:pt x="886" y="30929"/>
                    </a:lnTo>
                    <a:lnTo>
                      <a:pt x="1136" y="31217"/>
                    </a:lnTo>
                    <a:lnTo>
                      <a:pt x="1406" y="31468"/>
                    </a:lnTo>
                    <a:lnTo>
                      <a:pt x="1714" y="31679"/>
                    </a:lnTo>
                    <a:lnTo>
                      <a:pt x="2022" y="31872"/>
                    </a:lnTo>
                    <a:lnTo>
                      <a:pt x="2368" y="32045"/>
                    </a:lnTo>
                    <a:lnTo>
                      <a:pt x="2715" y="32180"/>
                    </a:lnTo>
                    <a:lnTo>
                      <a:pt x="3100" y="32276"/>
                    </a:lnTo>
                    <a:lnTo>
                      <a:pt x="3484" y="32334"/>
                    </a:lnTo>
                    <a:lnTo>
                      <a:pt x="3869" y="32353"/>
                    </a:lnTo>
                    <a:lnTo>
                      <a:pt x="72289" y="32353"/>
                    </a:lnTo>
                    <a:lnTo>
                      <a:pt x="72693" y="32334"/>
                    </a:lnTo>
                    <a:lnTo>
                      <a:pt x="73078" y="32276"/>
                    </a:lnTo>
                    <a:lnTo>
                      <a:pt x="73443" y="32180"/>
                    </a:lnTo>
                    <a:lnTo>
                      <a:pt x="73809" y="32045"/>
                    </a:lnTo>
                    <a:lnTo>
                      <a:pt x="74136" y="31872"/>
                    </a:lnTo>
                    <a:lnTo>
                      <a:pt x="74463" y="31679"/>
                    </a:lnTo>
                    <a:lnTo>
                      <a:pt x="74752" y="31468"/>
                    </a:lnTo>
                    <a:lnTo>
                      <a:pt x="75041" y="31217"/>
                    </a:lnTo>
                    <a:lnTo>
                      <a:pt x="75291" y="30929"/>
                    </a:lnTo>
                    <a:lnTo>
                      <a:pt x="75503" y="30640"/>
                    </a:lnTo>
                    <a:lnTo>
                      <a:pt x="75695" y="30313"/>
                    </a:lnTo>
                    <a:lnTo>
                      <a:pt x="75868" y="29986"/>
                    </a:lnTo>
                    <a:lnTo>
                      <a:pt x="75984" y="29620"/>
                    </a:lnTo>
                    <a:lnTo>
                      <a:pt x="76080" y="29254"/>
                    </a:lnTo>
                    <a:lnTo>
                      <a:pt x="76138" y="28869"/>
                    </a:lnTo>
                    <a:lnTo>
                      <a:pt x="76176" y="28465"/>
                    </a:lnTo>
                    <a:lnTo>
                      <a:pt x="7617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13"/>
              <p:cNvSpPr/>
              <p:nvPr/>
            </p:nvSpPr>
            <p:spPr>
              <a:xfrm>
                <a:off x="3711213" y="3591049"/>
                <a:ext cx="1630759" cy="207674"/>
              </a:xfrm>
              <a:custGeom>
                <a:rect b="b" l="l" r="r" t="t"/>
                <a:pathLst>
                  <a:path extrusionOk="0" h="9701" w="76177">
                    <a:moveTo>
                      <a:pt x="1" y="1"/>
                    </a:moveTo>
                    <a:lnTo>
                      <a:pt x="1" y="9701"/>
                    </a:lnTo>
                    <a:lnTo>
                      <a:pt x="76176" y="9701"/>
                    </a:lnTo>
                    <a:lnTo>
                      <a:pt x="761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13"/>
              <p:cNvSpPr/>
              <p:nvPr/>
            </p:nvSpPr>
            <p:spPr>
              <a:xfrm>
                <a:off x="3795691" y="3869170"/>
                <a:ext cx="1079880" cy="149167"/>
              </a:xfrm>
              <a:custGeom>
                <a:rect b="b" l="l" r="r" t="t"/>
                <a:pathLst>
                  <a:path extrusionOk="0" h="6968" w="50444">
                    <a:moveTo>
                      <a:pt x="0" y="1"/>
                    </a:moveTo>
                    <a:lnTo>
                      <a:pt x="0" y="6968"/>
                    </a:lnTo>
                    <a:lnTo>
                      <a:pt x="50444" y="6968"/>
                    </a:lnTo>
                    <a:lnTo>
                      <a:pt x="504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13"/>
              <p:cNvSpPr/>
              <p:nvPr/>
            </p:nvSpPr>
            <p:spPr>
              <a:xfrm>
                <a:off x="3795691" y="4126288"/>
                <a:ext cx="1441624" cy="37099"/>
              </a:xfrm>
              <a:custGeom>
                <a:rect b="b" l="l" r="r" t="t"/>
                <a:pathLst>
                  <a:path extrusionOk="0" h="1733" w="67342">
                    <a:moveTo>
                      <a:pt x="0" y="0"/>
                    </a:moveTo>
                    <a:lnTo>
                      <a:pt x="0" y="1732"/>
                    </a:lnTo>
                    <a:lnTo>
                      <a:pt x="67342" y="1732"/>
                    </a:lnTo>
                    <a:lnTo>
                      <a:pt x="67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13"/>
              <p:cNvSpPr/>
              <p:nvPr/>
            </p:nvSpPr>
            <p:spPr>
              <a:xfrm>
                <a:off x="3795691" y="4211153"/>
                <a:ext cx="1441624" cy="37527"/>
              </a:xfrm>
              <a:custGeom>
                <a:rect b="b" l="l" r="r" t="t"/>
                <a:pathLst>
                  <a:path extrusionOk="0" h="1753" w="67342">
                    <a:moveTo>
                      <a:pt x="0" y="1"/>
                    </a:moveTo>
                    <a:lnTo>
                      <a:pt x="0" y="1752"/>
                    </a:lnTo>
                    <a:lnTo>
                      <a:pt x="67342" y="1752"/>
                    </a:lnTo>
                    <a:lnTo>
                      <a:pt x="673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13"/>
              <p:cNvSpPr/>
              <p:nvPr/>
            </p:nvSpPr>
            <p:spPr>
              <a:xfrm>
                <a:off x="3795691" y="4292334"/>
                <a:ext cx="1441624" cy="37099"/>
              </a:xfrm>
              <a:custGeom>
                <a:rect b="b" l="l" r="r" t="t"/>
                <a:pathLst>
                  <a:path extrusionOk="0" h="1733" w="67342">
                    <a:moveTo>
                      <a:pt x="0" y="0"/>
                    </a:moveTo>
                    <a:lnTo>
                      <a:pt x="0" y="1732"/>
                    </a:lnTo>
                    <a:lnTo>
                      <a:pt x="67342" y="1732"/>
                    </a:lnTo>
                    <a:lnTo>
                      <a:pt x="67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13"/>
              <p:cNvSpPr/>
              <p:nvPr/>
            </p:nvSpPr>
            <p:spPr>
              <a:xfrm>
                <a:off x="3795691" y="4371033"/>
                <a:ext cx="1441624" cy="37099"/>
              </a:xfrm>
              <a:custGeom>
                <a:rect b="b" l="l" r="r" t="t"/>
                <a:pathLst>
                  <a:path extrusionOk="0" h="1733" w="67342">
                    <a:moveTo>
                      <a:pt x="0" y="0"/>
                    </a:moveTo>
                    <a:lnTo>
                      <a:pt x="0" y="1732"/>
                    </a:lnTo>
                    <a:lnTo>
                      <a:pt x="67342" y="1732"/>
                    </a:lnTo>
                    <a:lnTo>
                      <a:pt x="673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p14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703" name="Google Shape;1703;p14"/>
          <p:cNvGrpSpPr/>
          <p:nvPr/>
        </p:nvGrpSpPr>
        <p:grpSpPr>
          <a:xfrm>
            <a:off x="457200" y="1579475"/>
            <a:ext cx="2083800" cy="721584"/>
            <a:chOff x="457200" y="1731875"/>
            <a:chExt cx="2083800" cy="721584"/>
          </a:xfrm>
        </p:grpSpPr>
        <p:sp>
          <p:nvSpPr>
            <p:cNvPr id="1704" name="Google Shape;1704;p14"/>
            <p:cNvSpPr txBox="1"/>
            <p:nvPr/>
          </p:nvSpPr>
          <p:spPr>
            <a:xfrm>
              <a:off x="457200" y="2005559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5" name="Google Shape;1705;p14"/>
            <p:cNvSpPr txBox="1"/>
            <p:nvPr/>
          </p:nvSpPr>
          <p:spPr>
            <a:xfrm>
              <a:off x="457200" y="1731875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 of reception</a:t>
              </a:r>
              <a:endParaRPr b="1" i="0" sz="1800" u="none" cap="none" strike="noStrike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06" name="Google Shape;1706;p14"/>
          <p:cNvGrpSpPr/>
          <p:nvPr/>
        </p:nvGrpSpPr>
        <p:grpSpPr>
          <a:xfrm>
            <a:off x="457200" y="2487750"/>
            <a:ext cx="2083800" cy="721567"/>
            <a:chOff x="457200" y="2640150"/>
            <a:chExt cx="2083800" cy="721567"/>
          </a:xfrm>
        </p:grpSpPr>
        <p:sp>
          <p:nvSpPr>
            <p:cNvPr id="1707" name="Google Shape;1707;p14"/>
            <p:cNvSpPr txBox="1"/>
            <p:nvPr/>
          </p:nvSpPr>
          <p:spPr>
            <a:xfrm>
              <a:off x="457200" y="2913817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8" name="Google Shape;1708;p14"/>
            <p:cNvSpPr txBox="1"/>
            <p:nvPr/>
          </p:nvSpPr>
          <p:spPr>
            <a:xfrm>
              <a:off x="457200" y="2640150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ATM</a:t>
              </a:r>
              <a:endParaRPr b="1" i="0" sz="1800" u="none" cap="none" strike="noStrike">
                <a:solidFill>
                  <a:schemeClr val="l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09" name="Google Shape;1709;p14"/>
          <p:cNvGrpSpPr/>
          <p:nvPr/>
        </p:nvGrpSpPr>
        <p:grpSpPr>
          <a:xfrm>
            <a:off x="457200" y="3396000"/>
            <a:ext cx="2083800" cy="721575"/>
            <a:chOff x="457200" y="3548400"/>
            <a:chExt cx="2083800" cy="721575"/>
          </a:xfrm>
        </p:grpSpPr>
        <p:sp>
          <p:nvSpPr>
            <p:cNvPr id="1710" name="Google Shape;1710;p14"/>
            <p:cNvSpPr txBox="1"/>
            <p:nvPr/>
          </p:nvSpPr>
          <p:spPr>
            <a:xfrm>
              <a:off x="457200" y="3822075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1" name="Google Shape;1711;p14"/>
            <p:cNvSpPr txBox="1"/>
            <p:nvPr/>
          </p:nvSpPr>
          <p:spPr>
            <a:xfrm>
              <a:off x="457200" y="3548400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Consultation</a:t>
              </a:r>
              <a:endParaRPr b="1" i="0" sz="18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12" name="Google Shape;1712;p14"/>
          <p:cNvGrpSpPr/>
          <p:nvPr/>
        </p:nvGrpSpPr>
        <p:grpSpPr>
          <a:xfrm>
            <a:off x="6603000" y="2487750"/>
            <a:ext cx="2083800" cy="721567"/>
            <a:chOff x="6603000" y="2640150"/>
            <a:chExt cx="2083800" cy="721567"/>
          </a:xfrm>
        </p:grpSpPr>
        <p:sp>
          <p:nvSpPr>
            <p:cNvPr id="1713" name="Google Shape;1713;p14"/>
            <p:cNvSpPr txBox="1"/>
            <p:nvPr/>
          </p:nvSpPr>
          <p:spPr>
            <a:xfrm>
              <a:off x="6873000" y="2913817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4" name="Google Shape;1714;p14"/>
            <p:cNvSpPr txBox="1"/>
            <p:nvPr/>
          </p:nvSpPr>
          <p:spPr>
            <a:xfrm>
              <a:off x="6603000" y="2640150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b="1" i="0" sz="1800" u="none" cap="none" strike="noStrike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15" name="Google Shape;1715;p14"/>
          <p:cNvGrpSpPr/>
          <p:nvPr/>
        </p:nvGrpSpPr>
        <p:grpSpPr>
          <a:xfrm>
            <a:off x="6603000" y="3396002"/>
            <a:ext cx="2083800" cy="721573"/>
            <a:chOff x="6603000" y="3548402"/>
            <a:chExt cx="2083800" cy="721573"/>
          </a:xfrm>
        </p:grpSpPr>
        <p:sp>
          <p:nvSpPr>
            <p:cNvPr id="1716" name="Google Shape;1716;p14"/>
            <p:cNvSpPr txBox="1"/>
            <p:nvPr/>
          </p:nvSpPr>
          <p:spPr>
            <a:xfrm>
              <a:off x="6873000" y="3822075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very poisonous atmosphere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17" name="Google Shape;1717;p14"/>
            <p:cNvSpPr txBox="1"/>
            <p:nvPr/>
          </p:nvSpPr>
          <p:spPr>
            <a:xfrm>
              <a:off x="6603000" y="3548402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3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Assess results</a:t>
              </a:r>
              <a:endParaRPr b="1" i="0" sz="1800" u="none" cap="none" strike="noStrike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18" name="Google Shape;1718;p14"/>
          <p:cNvGrpSpPr/>
          <p:nvPr/>
        </p:nvGrpSpPr>
        <p:grpSpPr>
          <a:xfrm>
            <a:off x="6602950" y="1579475"/>
            <a:ext cx="2083850" cy="721584"/>
            <a:chOff x="6602950" y="1731875"/>
            <a:chExt cx="2083850" cy="721584"/>
          </a:xfrm>
        </p:grpSpPr>
        <p:sp>
          <p:nvSpPr>
            <p:cNvPr id="1719" name="Google Shape;1719;p14"/>
            <p:cNvSpPr txBox="1"/>
            <p:nvPr/>
          </p:nvSpPr>
          <p:spPr>
            <a:xfrm>
              <a:off x="6873000" y="2005559"/>
              <a:ext cx="1813800" cy="44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far away from Earth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0" name="Google Shape;1720;p14"/>
            <p:cNvSpPr txBox="1"/>
            <p:nvPr/>
          </p:nvSpPr>
          <p:spPr>
            <a:xfrm>
              <a:off x="6602950" y="1731875"/>
              <a:ext cx="20838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Exchange rates</a:t>
              </a:r>
              <a:endParaRPr b="1" i="0" sz="1800" u="none" cap="none" strike="noStrike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21" name="Google Shape;1721;p14"/>
          <p:cNvSpPr/>
          <p:nvPr/>
        </p:nvSpPr>
        <p:spPr>
          <a:xfrm>
            <a:off x="3149238" y="1717671"/>
            <a:ext cx="1042500" cy="1042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2" name="Google Shape;1722;p14"/>
          <p:cNvSpPr/>
          <p:nvPr/>
        </p:nvSpPr>
        <p:spPr>
          <a:xfrm>
            <a:off x="4050713" y="1212121"/>
            <a:ext cx="1042500" cy="1042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3" name="Google Shape;1723;p14"/>
          <p:cNvSpPr/>
          <p:nvPr/>
        </p:nvSpPr>
        <p:spPr>
          <a:xfrm>
            <a:off x="4953301" y="1717671"/>
            <a:ext cx="1042500" cy="1042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4" name="Google Shape;1724;p14"/>
          <p:cNvSpPr/>
          <p:nvPr/>
        </p:nvSpPr>
        <p:spPr>
          <a:xfrm>
            <a:off x="4953313" y="2759546"/>
            <a:ext cx="1042500" cy="1042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5" name="Google Shape;1725;p14"/>
          <p:cNvSpPr/>
          <p:nvPr/>
        </p:nvSpPr>
        <p:spPr>
          <a:xfrm>
            <a:off x="4050738" y="3281684"/>
            <a:ext cx="1042500" cy="1042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6" name="Google Shape;1726;p14"/>
          <p:cNvSpPr/>
          <p:nvPr/>
        </p:nvSpPr>
        <p:spPr>
          <a:xfrm>
            <a:off x="3149226" y="2759559"/>
            <a:ext cx="1042500" cy="104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727" name="Google Shape;1727;p14"/>
          <p:cNvGrpSpPr/>
          <p:nvPr/>
        </p:nvGrpSpPr>
        <p:grpSpPr>
          <a:xfrm>
            <a:off x="5262095" y="2011436"/>
            <a:ext cx="424948" cy="454975"/>
            <a:chOff x="3924950" y="1744150"/>
            <a:chExt cx="355575" cy="380700"/>
          </a:xfrm>
        </p:grpSpPr>
        <p:sp>
          <p:nvSpPr>
            <p:cNvPr id="1728" name="Google Shape;1728;p14"/>
            <p:cNvSpPr/>
            <p:nvPr/>
          </p:nvSpPr>
          <p:spPr>
            <a:xfrm>
              <a:off x="3980350" y="1744150"/>
              <a:ext cx="244775" cy="380700"/>
            </a:xfrm>
            <a:custGeom>
              <a:rect b="b" l="l" r="r" t="t"/>
              <a:pathLst>
                <a:path extrusionOk="0" h="15228" w="9791">
                  <a:moveTo>
                    <a:pt x="7369" y="10306"/>
                  </a:moveTo>
                  <a:lnTo>
                    <a:pt x="7472" y="10332"/>
                  </a:lnTo>
                  <a:lnTo>
                    <a:pt x="7550" y="10384"/>
                  </a:lnTo>
                  <a:lnTo>
                    <a:pt x="7601" y="10461"/>
                  </a:lnTo>
                  <a:lnTo>
                    <a:pt x="7627" y="10564"/>
                  </a:lnTo>
                  <a:lnTo>
                    <a:pt x="7601" y="10667"/>
                  </a:lnTo>
                  <a:lnTo>
                    <a:pt x="7550" y="10770"/>
                  </a:lnTo>
                  <a:lnTo>
                    <a:pt x="7472" y="10822"/>
                  </a:lnTo>
                  <a:lnTo>
                    <a:pt x="7369" y="10848"/>
                  </a:lnTo>
                  <a:lnTo>
                    <a:pt x="2422" y="10848"/>
                  </a:lnTo>
                  <a:lnTo>
                    <a:pt x="2319" y="10822"/>
                  </a:lnTo>
                  <a:lnTo>
                    <a:pt x="2242" y="10770"/>
                  </a:lnTo>
                  <a:lnTo>
                    <a:pt x="2191" y="10667"/>
                  </a:lnTo>
                  <a:lnTo>
                    <a:pt x="2165" y="10564"/>
                  </a:lnTo>
                  <a:lnTo>
                    <a:pt x="2191" y="10461"/>
                  </a:lnTo>
                  <a:lnTo>
                    <a:pt x="2242" y="10384"/>
                  </a:lnTo>
                  <a:lnTo>
                    <a:pt x="2319" y="10332"/>
                  </a:lnTo>
                  <a:lnTo>
                    <a:pt x="2422" y="10306"/>
                  </a:lnTo>
                  <a:close/>
                  <a:moveTo>
                    <a:pt x="7137" y="11286"/>
                  </a:moveTo>
                  <a:lnTo>
                    <a:pt x="7137" y="11827"/>
                  </a:lnTo>
                  <a:lnTo>
                    <a:pt x="2654" y="11827"/>
                  </a:lnTo>
                  <a:lnTo>
                    <a:pt x="2654" y="11286"/>
                  </a:lnTo>
                  <a:close/>
                  <a:moveTo>
                    <a:pt x="7137" y="12265"/>
                  </a:moveTo>
                  <a:lnTo>
                    <a:pt x="7137" y="12806"/>
                  </a:lnTo>
                  <a:lnTo>
                    <a:pt x="2654" y="12806"/>
                  </a:lnTo>
                  <a:lnTo>
                    <a:pt x="2654" y="12265"/>
                  </a:lnTo>
                  <a:close/>
                  <a:moveTo>
                    <a:pt x="7112" y="13269"/>
                  </a:moveTo>
                  <a:lnTo>
                    <a:pt x="7060" y="13372"/>
                  </a:lnTo>
                  <a:lnTo>
                    <a:pt x="7008" y="13475"/>
                  </a:lnTo>
                  <a:lnTo>
                    <a:pt x="6931" y="13553"/>
                  </a:lnTo>
                  <a:lnTo>
                    <a:pt x="6854" y="13656"/>
                  </a:lnTo>
                  <a:lnTo>
                    <a:pt x="6751" y="13707"/>
                  </a:lnTo>
                  <a:lnTo>
                    <a:pt x="6648" y="13759"/>
                  </a:lnTo>
                  <a:lnTo>
                    <a:pt x="6519" y="13785"/>
                  </a:lnTo>
                  <a:lnTo>
                    <a:pt x="3247" y="13785"/>
                  </a:lnTo>
                  <a:lnTo>
                    <a:pt x="3144" y="13759"/>
                  </a:lnTo>
                  <a:lnTo>
                    <a:pt x="3041" y="13707"/>
                  </a:lnTo>
                  <a:lnTo>
                    <a:pt x="2938" y="13656"/>
                  </a:lnTo>
                  <a:lnTo>
                    <a:pt x="2860" y="13553"/>
                  </a:lnTo>
                  <a:lnTo>
                    <a:pt x="2783" y="13475"/>
                  </a:lnTo>
                  <a:lnTo>
                    <a:pt x="2732" y="13372"/>
                  </a:lnTo>
                  <a:lnTo>
                    <a:pt x="2680" y="13269"/>
                  </a:lnTo>
                  <a:close/>
                  <a:moveTo>
                    <a:pt x="6107" y="14248"/>
                  </a:moveTo>
                  <a:lnTo>
                    <a:pt x="6081" y="14351"/>
                  </a:lnTo>
                  <a:lnTo>
                    <a:pt x="6004" y="14454"/>
                  </a:lnTo>
                  <a:lnTo>
                    <a:pt x="5926" y="14558"/>
                  </a:lnTo>
                  <a:lnTo>
                    <a:pt x="5849" y="14635"/>
                  </a:lnTo>
                  <a:lnTo>
                    <a:pt x="5746" y="14686"/>
                  </a:lnTo>
                  <a:lnTo>
                    <a:pt x="5643" y="14738"/>
                  </a:lnTo>
                  <a:lnTo>
                    <a:pt x="5514" y="14764"/>
                  </a:lnTo>
                  <a:lnTo>
                    <a:pt x="5385" y="14789"/>
                  </a:lnTo>
                  <a:lnTo>
                    <a:pt x="4406" y="14789"/>
                  </a:lnTo>
                  <a:lnTo>
                    <a:pt x="4277" y="14764"/>
                  </a:lnTo>
                  <a:lnTo>
                    <a:pt x="4149" y="14738"/>
                  </a:lnTo>
                  <a:lnTo>
                    <a:pt x="4046" y="14686"/>
                  </a:lnTo>
                  <a:lnTo>
                    <a:pt x="3943" y="14635"/>
                  </a:lnTo>
                  <a:lnTo>
                    <a:pt x="3865" y="14558"/>
                  </a:lnTo>
                  <a:lnTo>
                    <a:pt x="3788" y="14454"/>
                  </a:lnTo>
                  <a:lnTo>
                    <a:pt x="3711" y="14351"/>
                  </a:lnTo>
                  <a:lnTo>
                    <a:pt x="3685" y="14248"/>
                  </a:lnTo>
                  <a:close/>
                  <a:moveTo>
                    <a:pt x="4561" y="1"/>
                  </a:moveTo>
                  <a:lnTo>
                    <a:pt x="4097" y="52"/>
                  </a:lnTo>
                  <a:lnTo>
                    <a:pt x="3608" y="155"/>
                  </a:lnTo>
                  <a:lnTo>
                    <a:pt x="3144" y="310"/>
                  </a:lnTo>
                  <a:lnTo>
                    <a:pt x="3067" y="362"/>
                  </a:lnTo>
                  <a:lnTo>
                    <a:pt x="3015" y="439"/>
                  </a:lnTo>
                  <a:lnTo>
                    <a:pt x="3015" y="516"/>
                  </a:lnTo>
                  <a:lnTo>
                    <a:pt x="3015" y="593"/>
                  </a:lnTo>
                  <a:lnTo>
                    <a:pt x="3067" y="671"/>
                  </a:lnTo>
                  <a:lnTo>
                    <a:pt x="3144" y="722"/>
                  </a:lnTo>
                  <a:lnTo>
                    <a:pt x="3221" y="748"/>
                  </a:lnTo>
                  <a:lnTo>
                    <a:pt x="3298" y="722"/>
                  </a:lnTo>
                  <a:lnTo>
                    <a:pt x="3736" y="593"/>
                  </a:lnTo>
                  <a:lnTo>
                    <a:pt x="4174" y="516"/>
                  </a:lnTo>
                  <a:lnTo>
                    <a:pt x="4612" y="465"/>
                  </a:lnTo>
                  <a:lnTo>
                    <a:pt x="5050" y="439"/>
                  </a:lnTo>
                  <a:lnTo>
                    <a:pt x="5488" y="490"/>
                  </a:lnTo>
                  <a:lnTo>
                    <a:pt x="5926" y="568"/>
                  </a:lnTo>
                  <a:lnTo>
                    <a:pt x="6339" y="671"/>
                  </a:lnTo>
                  <a:lnTo>
                    <a:pt x="6751" y="851"/>
                  </a:lnTo>
                  <a:lnTo>
                    <a:pt x="7112" y="1031"/>
                  </a:lnTo>
                  <a:lnTo>
                    <a:pt x="7472" y="1263"/>
                  </a:lnTo>
                  <a:lnTo>
                    <a:pt x="7807" y="1521"/>
                  </a:lnTo>
                  <a:lnTo>
                    <a:pt x="8116" y="1804"/>
                  </a:lnTo>
                  <a:lnTo>
                    <a:pt x="8374" y="2114"/>
                  </a:lnTo>
                  <a:lnTo>
                    <a:pt x="8632" y="2448"/>
                  </a:lnTo>
                  <a:lnTo>
                    <a:pt x="8838" y="2809"/>
                  </a:lnTo>
                  <a:lnTo>
                    <a:pt x="9018" y="3196"/>
                  </a:lnTo>
                  <a:lnTo>
                    <a:pt x="9173" y="3608"/>
                  </a:lnTo>
                  <a:lnTo>
                    <a:pt x="9276" y="4020"/>
                  </a:lnTo>
                  <a:lnTo>
                    <a:pt x="9327" y="4458"/>
                  </a:lnTo>
                  <a:lnTo>
                    <a:pt x="9353" y="4896"/>
                  </a:lnTo>
                  <a:lnTo>
                    <a:pt x="9327" y="5411"/>
                  </a:lnTo>
                  <a:lnTo>
                    <a:pt x="9224" y="5927"/>
                  </a:lnTo>
                  <a:lnTo>
                    <a:pt x="9095" y="6416"/>
                  </a:lnTo>
                  <a:lnTo>
                    <a:pt x="8889" y="6880"/>
                  </a:lnTo>
                  <a:lnTo>
                    <a:pt x="8657" y="7318"/>
                  </a:lnTo>
                  <a:lnTo>
                    <a:pt x="8348" y="7730"/>
                  </a:lnTo>
                  <a:lnTo>
                    <a:pt x="8013" y="8091"/>
                  </a:lnTo>
                  <a:lnTo>
                    <a:pt x="7601" y="8426"/>
                  </a:lnTo>
                  <a:lnTo>
                    <a:pt x="7498" y="8529"/>
                  </a:lnTo>
                  <a:lnTo>
                    <a:pt x="7421" y="8632"/>
                  </a:lnTo>
                  <a:lnTo>
                    <a:pt x="7318" y="8735"/>
                  </a:lnTo>
                  <a:lnTo>
                    <a:pt x="7266" y="8864"/>
                  </a:lnTo>
                  <a:lnTo>
                    <a:pt x="7215" y="8993"/>
                  </a:lnTo>
                  <a:lnTo>
                    <a:pt x="7163" y="9121"/>
                  </a:lnTo>
                  <a:lnTo>
                    <a:pt x="7137" y="9250"/>
                  </a:lnTo>
                  <a:lnTo>
                    <a:pt x="7137" y="9405"/>
                  </a:lnTo>
                  <a:lnTo>
                    <a:pt x="7137" y="9843"/>
                  </a:lnTo>
                  <a:lnTo>
                    <a:pt x="2654" y="9843"/>
                  </a:lnTo>
                  <a:lnTo>
                    <a:pt x="2654" y="9405"/>
                  </a:lnTo>
                  <a:lnTo>
                    <a:pt x="2654" y="9250"/>
                  </a:lnTo>
                  <a:lnTo>
                    <a:pt x="2629" y="9121"/>
                  </a:lnTo>
                  <a:lnTo>
                    <a:pt x="2577" y="8993"/>
                  </a:lnTo>
                  <a:lnTo>
                    <a:pt x="2526" y="8864"/>
                  </a:lnTo>
                  <a:lnTo>
                    <a:pt x="2448" y="8735"/>
                  </a:lnTo>
                  <a:lnTo>
                    <a:pt x="2371" y="8632"/>
                  </a:lnTo>
                  <a:lnTo>
                    <a:pt x="2294" y="8529"/>
                  </a:lnTo>
                  <a:lnTo>
                    <a:pt x="2165" y="8426"/>
                  </a:lnTo>
                  <a:lnTo>
                    <a:pt x="1778" y="8091"/>
                  </a:lnTo>
                  <a:lnTo>
                    <a:pt x="1418" y="7704"/>
                  </a:lnTo>
                  <a:lnTo>
                    <a:pt x="1134" y="7292"/>
                  </a:lnTo>
                  <a:lnTo>
                    <a:pt x="877" y="6854"/>
                  </a:lnTo>
                  <a:lnTo>
                    <a:pt x="696" y="6390"/>
                  </a:lnTo>
                  <a:lnTo>
                    <a:pt x="542" y="5901"/>
                  </a:lnTo>
                  <a:lnTo>
                    <a:pt x="464" y="5386"/>
                  </a:lnTo>
                  <a:lnTo>
                    <a:pt x="439" y="4845"/>
                  </a:lnTo>
                  <a:lnTo>
                    <a:pt x="439" y="4561"/>
                  </a:lnTo>
                  <a:lnTo>
                    <a:pt x="490" y="4278"/>
                  </a:lnTo>
                  <a:lnTo>
                    <a:pt x="516" y="3994"/>
                  </a:lnTo>
                  <a:lnTo>
                    <a:pt x="593" y="3737"/>
                  </a:lnTo>
                  <a:lnTo>
                    <a:pt x="670" y="3453"/>
                  </a:lnTo>
                  <a:lnTo>
                    <a:pt x="774" y="3196"/>
                  </a:lnTo>
                  <a:lnTo>
                    <a:pt x="877" y="2964"/>
                  </a:lnTo>
                  <a:lnTo>
                    <a:pt x="1005" y="2706"/>
                  </a:lnTo>
                  <a:lnTo>
                    <a:pt x="1160" y="2474"/>
                  </a:lnTo>
                  <a:lnTo>
                    <a:pt x="1315" y="2242"/>
                  </a:lnTo>
                  <a:lnTo>
                    <a:pt x="1469" y="2036"/>
                  </a:lnTo>
                  <a:lnTo>
                    <a:pt x="1675" y="1830"/>
                  </a:lnTo>
                  <a:lnTo>
                    <a:pt x="1856" y="1624"/>
                  </a:lnTo>
                  <a:lnTo>
                    <a:pt x="2088" y="1444"/>
                  </a:lnTo>
                  <a:lnTo>
                    <a:pt x="2294" y="1263"/>
                  </a:lnTo>
                  <a:lnTo>
                    <a:pt x="2551" y="1109"/>
                  </a:lnTo>
                  <a:lnTo>
                    <a:pt x="2603" y="1057"/>
                  </a:lnTo>
                  <a:lnTo>
                    <a:pt x="2654" y="980"/>
                  </a:lnTo>
                  <a:lnTo>
                    <a:pt x="2654" y="877"/>
                  </a:lnTo>
                  <a:lnTo>
                    <a:pt x="2629" y="800"/>
                  </a:lnTo>
                  <a:lnTo>
                    <a:pt x="2551" y="748"/>
                  </a:lnTo>
                  <a:lnTo>
                    <a:pt x="2474" y="696"/>
                  </a:lnTo>
                  <a:lnTo>
                    <a:pt x="2397" y="696"/>
                  </a:lnTo>
                  <a:lnTo>
                    <a:pt x="2319" y="722"/>
                  </a:lnTo>
                  <a:lnTo>
                    <a:pt x="2036" y="903"/>
                  </a:lnTo>
                  <a:lnTo>
                    <a:pt x="1804" y="1083"/>
                  </a:lnTo>
                  <a:lnTo>
                    <a:pt x="1572" y="1289"/>
                  </a:lnTo>
                  <a:lnTo>
                    <a:pt x="1340" y="1521"/>
                  </a:lnTo>
                  <a:lnTo>
                    <a:pt x="1134" y="1727"/>
                  </a:lnTo>
                  <a:lnTo>
                    <a:pt x="954" y="1985"/>
                  </a:lnTo>
                  <a:lnTo>
                    <a:pt x="774" y="2217"/>
                  </a:lnTo>
                  <a:lnTo>
                    <a:pt x="619" y="2474"/>
                  </a:lnTo>
                  <a:lnTo>
                    <a:pt x="490" y="2758"/>
                  </a:lnTo>
                  <a:lnTo>
                    <a:pt x="361" y="3041"/>
                  </a:lnTo>
                  <a:lnTo>
                    <a:pt x="258" y="3324"/>
                  </a:lnTo>
                  <a:lnTo>
                    <a:pt x="155" y="3608"/>
                  </a:lnTo>
                  <a:lnTo>
                    <a:pt x="78" y="3917"/>
                  </a:lnTo>
                  <a:lnTo>
                    <a:pt x="26" y="4226"/>
                  </a:lnTo>
                  <a:lnTo>
                    <a:pt x="1" y="4535"/>
                  </a:lnTo>
                  <a:lnTo>
                    <a:pt x="1" y="4845"/>
                  </a:lnTo>
                  <a:lnTo>
                    <a:pt x="1" y="5154"/>
                  </a:lnTo>
                  <a:lnTo>
                    <a:pt x="26" y="5437"/>
                  </a:lnTo>
                  <a:lnTo>
                    <a:pt x="52" y="5720"/>
                  </a:lnTo>
                  <a:lnTo>
                    <a:pt x="104" y="6004"/>
                  </a:lnTo>
                  <a:lnTo>
                    <a:pt x="181" y="6287"/>
                  </a:lnTo>
                  <a:lnTo>
                    <a:pt x="284" y="6545"/>
                  </a:lnTo>
                  <a:lnTo>
                    <a:pt x="387" y="6828"/>
                  </a:lnTo>
                  <a:lnTo>
                    <a:pt x="490" y="7086"/>
                  </a:lnTo>
                  <a:lnTo>
                    <a:pt x="619" y="7318"/>
                  </a:lnTo>
                  <a:lnTo>
                    <a:pt x="774" y="7575"/>
                  </a:lnTo>
                  <a:lnTo>
                    <a:pt x="928" y="7807"/>
                  </a:lnTo>
                  <a:lnTo>
                    <a:pt x="1108" y="8013"/>
                  </a:lnTo>
                  <a:lnTo>
                    <a:pt x="1289" y="8220"/>
                  </a:lnTo>
                  <a:lnTo>
                    <a:pt x="1495" y="8426"/>
                  </a:lnTo>
                  <a:lnTo>
                    <a:pt x="1675" y="8606"/>
                  </a:lnTo>
                  <a:lnTo>
                    <a:pt x="1907" y="8786"/>
                  </a:lnTo>
                  <a:lnTo>
                    <a:pt x="2036" y="8915"/>
                  </a:lnTo>
                  <a:lnTo>
                    <a:pt x="2139" y="9070"/>
                  </a:lnTo>
                  <a:lnTo>
                    <a:pt x="2191" y="9224"/>
                  </a:lnTo>
                  <a:lnTo>
                    <a:pt x="2216" y="9405"/>
                  </a:lnTo>
                  <a:lnTo>
                    <a:pt x="2216" y="9894"/>
                  </a:lnTo>
                  <a:lnTo>
                    <a:pt x="2113" y="9946"/>
                  </a:lnTo>
                  <a:lnTo>
                    <a:pt x="2010" y="9997"/>
                  </a:lnTo>
                  <a:lnTo>
                    <a:pt x="1933" y="10075"/>
                  </a:lnTo>
                  <a:lnTo>
                    <a:pt x="1856" y="10152"/>
                  </a:lnTo>
                  <a:lnTo>
                    <a:pt x="1804" y="10229"/>
                  </a:lnTo>
                  <a:lnTo>
                    <a:pt x="1753" y="10332"/>
                  </a:lnTo>
                  <a:lnTo>
                    <a:pt x="1727" y="10461"/>
                  </a:lnTo>
                  <a:lnTo>
                    <a:pt x="1727" y="10564"/>
                  </a:lnTo>
                  <a:lnTo>
                    <a:pt x="1727" y="10693"/>
                  </a:lnTo>
                  <a:lnTo>
                    <a:pt x="1753" y="10796"/>
                  </a:lnTo>
                  <a:lnTo>
                    <a:pt x="1804" y="10899"/>
                  </a:lnTo>
                  <a:lnTo>
                    <a:pt x="1856" y="11002"/>
                  </a:lnTo>
                  <a:lnTo>
                    <a:pt x="1933" y="11079"/>
                  </a:lnTo>
                  <a:lnTo>
                    <a:pt x="2010" y="11157"/>
                  </a:lnTo>
                  <a:lnTo>
                    <a:pt x="2113" y="11208"/>
                  </a:lnTo>
                  <a:lnTo>
                    <a:pt x="2216" y="11260"/>
                  </a:lnTo>
                  <a:lnTo>
                    <a:pt x="2216" y="13063"/>
                  </a:lnTo>
                  <a:lnTo>
                    <a:pt x="2216" y="13295"/>
                  </a:lnTo>
                  <a:lnTo>
                    <a:pt x="2294" y="13475"/>
                  </a:lnTo>
                  <a:lnTo>
                    <a:pt x="2371" y="13682"/>
                  </a:lnTo>
                  <a:lnTo>
                    <a:pt x="2500" y="13836"/>
                  </a:lnTo>
                  <a:lnTo>
                    <a:pt x="2654" y="13991"/>
                  </a:lnTo>
                  <a:lnTo>
                    <a:pt x="2809" y="14094"/>
                  </a:lnTo>
                  <a:lnTo>
                    <a:pt x="3015" y="14171"/>
                  </a:lnTo>
                  <a:lnTo>
                    <a:pt x="3221" y="14223"/>
                  </a:lnTo>
                  <a:lnTo>
                    <a:pt x="3273" y="14429"/>
                  </a:lnTo>
                  <a:lnTo>
                    <a:pt x="3350" y="14635"/>
                  </a:lnTo>
                  <a:lnTo>
                    <a:pt x="3479" y="14789"/>
                  </a:lnTo>
                  <a:lnTo>
                    <a:pt x="3633" y="14944"/>
                  </a:lnTo>
                  <a:lnTo>
                    <a:pt x="3788" y="15073"/>
                  </a:lnTo>
                  <a:lnTo>
                    <a:pt x="3968" y="15150"/>
                  </a:lnTo>
                  <a:lnTo>
                    <a:pt x="4174" y="15202"/>
                  </a:lnTo>
                  <a:lnTo>
                    <a:pt x="4406" y="15227"/>
                  </a:lnTo>
                  <a:lnTo>
                    <a:pt x="5385" y="15227"/>
                  </a:lnTo>
                  <a:lnTo>
                    <a:pt x="5617" y="15202"/>
                  </a:lnTo>
                  <a:lnTo>
                    <a:pt x="5798" y="15150"/>
                  </a:lnTo>
                  <a:lnTo>
                    <a:pt x="6004" y="15073"/>
                  </a:lnTo>
                  <a:lnTo>
                    <a:pt x="6158" y="14944"/>
                  </a:lnTo>
                  <a:lnTo>
                    <a:pt x="6313" y="14789"/>
                  </a:lnTo>
                  <a:lnTo>
                    <a:pt x="6442" y="14635"/>
                  </a:lnTo>
                  <a:lnTo>
                    <a:pt x="6519" y="14429"/>
                  </a:lnTo>
                  <a:lnTo>
                    <a:pt x="6570" y="14223"/>
                  </a:lnTo>
                  <a:lnTo>
                    <a:pt x="6777" y="14171"/>
                  </a:lnTo>
                  <a:lnTo>
                    <a:pt x="6983" y="14094"/>
                  </a:lnTo>
                  <a:lnTo>
                    <a:pt x="7137" y="13991"/>
                  </a:lnTo>
                  <a:lnTo>
                    <a:pt x="7292" y="13836"/>
                  </a:lnTo>
                  <a:lnTo>
                    <a:pt x="7421" y="13682"/>
                  </a:lnTo>
                  <a:lnTo>
                    <a:pt x="7498" y="13475"/>
                  </a:lnTo>
                  <a:lnTo>
                    <a:pt x="7550" y="13295"/>
                  </a:lnTo>
                  <a:lnTo>
                    <a:pt x="7575" y="13063"/>
                  </a:lnTo>
                  <a:lnTo>
                    <a:pt x="7575" y="11260"/>
                  </a:lnTo>
                  <a:lnTo>
                    <a:pt x="7678" y="11208"/>
                  </a:lnTo>
                  <a:lnTo>
                    <a:pt x="7781" y="11157"/>
                  </a:lnTo>
                  <a:lnTo>
                    <a:pt x="7859" y="11079"/>
                  </a:lnTo>
                  <a:lnTo>
                    <a:pt x="7936" y="11002"/>
                  </a:lnTo>
                  <a:lnTo>
                    <a:pt x="7988" y="10899"/>
                  </a:lnTo>
                  <a:lnTo>
                    <a:pt x="8039" y="10796"/>
                  </a:lnTo>
                  <a:lnTo>
                    <a:pt x="8065" y="10693"/>
                  </a:lnTo>
                  <a:lnTo>
                    <a:pt x="8065" y="10564"/>
                  </a:lnTo>
                  <a:lnTo>
                    <a:pt x="8065" y="10461"/>
                  </a:lnTo>
                  <a:lnTo>
                    <a:pt x="8039" y="10332"/>
                  </a:lnTo>
                  <a:lnTo>
                    <a:pt x="7988" y="10229"/>
                  </a:lnTo>
                  <a:lnTo>
                    <a:pt x="7936" y="10152"/>
                  </a:lnTo>
                  <a:lnTo>
                    <a:pt x="7859" y="10075"/>
                  </a:lnTo>
                  <a:lnTo>
                    <a:pt x="7781" y="9997"/>
                  </a:lnTo>
                  <a:lnTo>
                    <a:pt x="7678" y="9946"/>
                  </a:lnTo>
                  <a:lnTo>
                    <a:pt x="7575" y="9894"/>
                  </a:lnTo>
                  <a:lnTo>
                    <a:pt x="7575" y="9405"/>
                  </a:lnTo>
                  <a:lnTo>
                    <a:pt x="7601" y="9224"/>
                  </a:lnTo>
                  <a:lnTo>
                    <a:pt x="7653" y="9070"/>
                  </a:lnTo>
                  <a:lnTo>
                    <a:pt x="7756" y="8915"/>
                  </a:lnTo>
                  <a:lnTo>
                    <a:pt x="7884" y="8786"/>
                  </a:lnTo>
                  <a:lnTo>
                    <a:pt x="8116" y="8606"/>
                  </a:lnTo>
                  <a:lnTo>
                    <a:pt x="8322" y="8426"/>
                  </a:lnTo>
                  <a:lnTo>
                    <a:pt x="8503" y="8220"/>
                  </a:lnTo>
                  <a:lnTo>
                    <a:pt x="8709" y="8013"/>
                  </a:lnTo>
                  <a:lnTo>
                    <a:pt x="8863" y="7782"/>
                  </a:lnTo>
                  <a:lnTo>
                    <a:pt x="9018" y="7550"/>
                  </a:lnTo>
                  <a:lnTo>
                    <a:pt x="9173" y="7318"/>
                  </a:lnTo>
                  <a:lnTo>
                    <a:pt x="9301" y="7060"/>
                  </a:lnTo>
                  <a:lnTo>
                    <a:pt x="9405" y="6828"/>
                  </a:lnTo>
                  <a:lnTo>
                    <a:pt x="9508" y="6571"/>
                  </a:lnTo>
                  <a:lnTo>
                    <a:pt x="9611" y="6287"/>
                  </a:lnTo>
                  <a:lnTo>
                    <a:pt x="9662" y="6030"/>
                  </a:lnTo>
                  <a:lnTo>
                    <a:pt x="9714" y="5746"/>
                  </a:lnTo>
                  <a:lnTo>
                    <a:pt x="9765" y="5463"/>
                  </a:lnTo>
                  <a:lnTo>
                    <a:pt x="9791" y="5179"/>
                  </a:lnTo>
                  <a:lnTo>
                    <a:pt x="9791" y="4896"/>
                  </a:lnTo>
                  <a:lnTo>
                    <a:pt x="9765" y="4432"/>
                  </a:lnTo>
                  <a:lnTo>
                    <a:pt x="9714" y="3969"/>
                  </a:lnTo>
                  <a:lnTo>
                    <a:pt x="9585" y="3505"/>
                  </a:lnTo>
                  <a:lnTo>
                    <a:pt x="9430" y="3067"/>
                  </a:lnTo>
                  <a:lnTo>
                    <a:pt x="9250" y="2629"/>
                  </a:lnTo>
                  <a:lnTo>
                    <a:pt x="9018" y="2242"/>
                  </a:lnTo>
                  <a:lnTo>
                    <a:pt x="8735" y="1856"/>
                  </a:lnTo>
                  <a:lnTo>
                    <a:pt x="8425" y="1495"/>
                  </a:lnTo>
                  <a:lnTo>
                    <a:pt x="8065" y="1160"/>
                  </a:lnTo>
                  <a:lnTo>
                    <a:pt x="7704" y="877"/>
                  </a:lnTo>
                  <a:lnTo>
                    <a:pt x="7292" y="619"/>
                  </a:lnTo>
                  <a:lnTo>
                    <a:pt x="6880" y="413"/>
                  </a:lnTo>
                  <a:lnTo>
                    <a:pt x="6442" y="259"/>
                  </a:lnTo>
                  <a:lnTo>
                    <a:pt x="6004" y="130"/>
                  </a:lnTo>
                  <a:lnTo>
                    <a:pt x="5540" y="52"/>
                  </a:lnTo>
                  <a:lnTo>
                    <a:pt x="50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4"/>
            <p:cNvSpPr/>
            <p:nvPr/>
          </p:nvSpPr>
          <p:spPr>
            <a:xfrm>
              <a:off x="3924950" y="18613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130" y="1"/>
                  </a:moveTo>
                  <a:lnTo>
                    <a:pt x="52" y="52"/>
                  </a:lnTo>
                  <a:lnTo>
                    <a:pt x="1" y="130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07" y="439"/>
                  </a:lnTo>
                  <a:lnTo>
                    <a:pt x="1186" y="439"/>
                  </a:lnTo>
                  <a:lnTo>
                    <a:pt x="1289" y="413"/>
                  </a:lnTo>
                  <a:lnTo>
                    <a:pt x="1366" y="362"/>
                  </a:lnTo>
                  <a:lnTo>
                    <a:pt x="1392" y="310"/>
                  </a:lnTo>
                  <a:lnTo>
                    <a:pt x="1418" y="207"/>
                  </a:lnTo>
                  <a:lnTo>
                    <a:pt x="1392" y="130"/>
                  </a:lnTo>
                  <a:lnTo>
                    <a:pt x="1366" y="52"/>
                  </a:lnTo>
                  <a:lnTo>
                    <a:pt x="1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4"/>
            <p:cNvSpPr/>
            <p:nvPr/>
          </p:nvSpPr>
          <p:spPr>
            <a:xfrm>
              <a:off x="3947500" y="1934825"/>
              <a:ext cx="32875" cy="23850"/>
            </a:xfrm>
            <a:custGeom>
              <a:rect b="b" l="l" r="r" t="t"/>
              <a:pathLst>
                <a:path extrusionOk="0" h="954" w="1315">
                  <a:moveTo>
                    <a:pt x="1057" y="0"/>
                  </a:moveTo>
                  <a:lnTo>
                    <a:pt x="980" y="52"/>
                  </a:lnTo>
                  <a:lnTo>
                    <a:pt x="129" y="541"/>
                  </a:lnTo>
                  <a:lnTo>
                    <a:pt x="52" y="593"/>
                  </a:lnTo>
                  <a:lnTo>
                    <a:pt x="26" y="670"/>
                  </a:lnTo>
                  <a:lnTo>
                    <a:pt x="1" y="747"/>
                  </a:lnTo>
                  <a:lnTo>
                    <a:pt x="52" y="850"/>
                  </a:lnTo>
                  <a:lnTo>
                    <a:pt x="78" y="876"/>
                  </a:lnTo>
                  <a:lnTo>
                    <a:pt x="129" y="928"/>
                  </a:lnTo>
                  <a:lnTo>
                    <a:pt x="233" y="953"/>
                  </a:lnTo>
                  <a:lnTo>
                    <a:pt x="284" y="953"/>
                  </a:lnTo>
                  <a:lnTo>
                    <a:pt x="336" y="928"/>
                  </a:lnTo>
                  <a:lnTo>
                    <a:pt x="1212" y="438"/>
                  </a:lnTo>
                  <a:lnTo>
                    <a:pt x="1263" y="361"/>
                  </a:lnTo>
                  <a:lnTo>
                    <a:pt x="1315" y="283"/>
                  </a:lnTo>
                  <a:lnTo>
                    <a:pt x="1315" y="206"/>
                  </a:lnTo>
                  <a:lnTo>
                    <a:pt x="1289" y="129"/>
                  </a:lnTo>
                  <a:lnTo>
                    <a:pt x="1212" y="52"/>
                  </a:lnTo>
                  <a:lnTo>
                    <a:pt x="1134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4"/>
            <p:cNvSpPr/>
            <p:nvPr/>
          </p:nvSpPr>
          <p:spPr>
            <a:xfrm>
              <a:off x="4225100" y="1934825"/>
              <a:ext cx="32250" cy="23850"/>
            </a:xfrm>
            <a:custGeom>
              <a:rect b="b" l="l" r="r" t="t"/>
              <a:pathLst>
                <a:path extrusionOk="0" h="954" w="1290">
                  <a:moveTo>
                    <a:pt x="259" y="0"/>
                  </a:moveTo>
                  <a:lnTo>
                    <a:pt x="156" y="26"/>
                  </a:lnTo>
                  <a:lnTo>
                    <a:pt x="78" y="52"/>
                  </a:lnTo>
                  <a:lnTo>
                    <a:pt x="27" y="129"/>
                  </a:lnTo>
                  <a:lnTo>
                    <a:pt x="1" y="206"/>
                  </a:lnTo>
                  <a:lnTo>
                    <a:pt x="1" y="283"/>
                  </a:lnTo>
                  <a:lnTo>
                    <a:pt x="53" y="361"/>
                  </a:lnTo>
                  <a:lnTo>
                    <a:pt x="104" y="438"/>
                  </a:lnTo>
                  <a:lnTo>
                    <a:pt x="980" y="928"/>
                  </a:lnTo>
                  <a:lnTo>
                    <a:pt x="1032" y="953"/>
                  </a:lnTo>
                  <a:lnTo>
                    <a:pt x="1083" y="953"/>
                  </a:lnTo>
                  <a:lnTo>
                    <a:pt x="1186" y="928"/>
                  </a:lnTo>
                  <a:lnTo>
                    <a:pt x="1238" y="876"/>
                  </a:lnTo>
                  <a:lnTo>
                    <a:pt x="1263" y="850"/>
                  </a:lnTo>
                  <a:lnTo>
                    <a:pt x="1289" y="747"/>
                  </a:lnTo>
                  <a:lnTo>
                    <a:pt x="1289" y="670"/>
                  </a:lnTo>
                  <a:lnTo>
                    <a:pt x="1263" y="593"/>
                  </a:lnTo>
                  <a:lnTo>
                    <a:pt x="1186" y="541"/>
                  </a:lnTo>
                  <a:lnTo>
                    <a:pt x="336" y="52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4"/>
            <p:cNvSpPr/>
            <p:nvPr/>
          </p:nvSpPr>
          <p:spPr>
            <a:xfrm>
              <a:off x="4245075" y="18613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130" y="1"/>
                  </a:moveTo>
                  <a:lnTo>
                    <a:pt x="52" y="52"/>
                  </a:lnTo>
                  <a:lnTo>
                    <a:pt x="1" y="130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07" y="439"/>
                  </a:lnTo>
                  <a:lnTo>
                    <a:pt x="1212" y="439"/>
                  </a:lnTo>
                  <a:lnTo>
                    <a:pt x="1289" y="413"/>
                  </a:lnTo>
                  <a:lnTo>
                    <a:pt x="1366" y="362"/>
                  </a:lnTo>
                  <a:lnTo>
                    <a:pt x="1418" y="310"/>
                  </a:lnTo>
                  <a:lnTo>
                    <a:pt x="1418" y="207"/>
                  </a:lnTo>
                  <a:lnTo>
                    <a:pt x="1418" y="130"/>
                  </a:lnTo>
                  <a:lnTo>
                    <a:pt x="1366" y="52"/>
                  </a:lnTo>
                  <a:lnTo>
                    <a:pt x="1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4"/>
            <p:cNvSpPr/>
            <p:nvPr/>
          </p:nvSpPr>
          <p:spPr>
            <a:xfrm>
              <a:off x="4225100" y="1775075"/>
              <a:ext cx="32250" cy="23225"/>
            </a:xfrm>
            <a:custGeom>
              <a:rect b="b" l="l" r="r" t="t"/>
              <a:pathLst>
                <a:path extrusionOk="0" h="929" w="1290">
                  <a:moveTo>
                    <a:pt x="1057" y="1"/>
                  </a:moveTo>
                  <a:lnTo>
                    <a:pt x="980" y="26"/>
                  </a:lnTo>
                  <a:lnTo>
                    <a:pt x="104" y="516"/>
                  </a:lnTo>
                  <a:lnTo>
                    <a:pt x="53" y="567"/>
                  </a:lnTo>
                  <a:lnTo>
                    <a:pt x="1" y="645"/>
                  </a:lnTo>
                  <a:lnTo>
                    <a:pt x="1" y="748"/>
                  </a:lnTo>
                  <a:lnTo>
                    <a:pt x="27" y="825"/>
                  </a:lnTo>
                  <a:lnTo>
                    <a:pt x="78" y="877"/>
                  </a:lnTo>
                  <a:lnTo>
                    <a:pt x="104" y="902"/>
                  </a:lnTo>
                  <a:lnTo>
                    <a:pt x="233" y="928"/>
                  </a:lnTo>
                  <a:lnTo>
                    <a:pt x="284" y="928"/>
                  </a:lnTo>
                  <a:lnTo>
                    <a:pt x="336" y="902"/>
                  </a:lnTo>
                  <a:lnTo>
                    <a:pt x="1186" y="413"/>
                  </a:lnTo>
                  <a:lnTo>
                    <a:pt x="1263" y="361"/>
                  </a:lnTo>
                  <a:lnTo>
                    <a:pt x="1289" y="284"/>
                  </a:lnTo>
                  <a:lnTo>
                    <a:pt x="1289" y="181"/>
                  </a:lnTo>
                  <a:lnTo>
                    <a:pt x="1263" y="104"/>
                  </a:lnTo>
                  <a:lnTo>
                    <a:pt x="1212" y="52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4"/>
            <p:cNvSpPr/>
            <p:nvPr/>
          </p:nvSpPr>
          <p:spPr>
            <a:xfrm>
              <a:off x="3947500" y="1775075"/>
              <a:ext cx="32875" cy="23225"/>
            </a:xfrm>
            <a:custGeom>
              <a:rect b="b" l="l" r="r" t="t"/>
              <a:pathLst>
                <a:path extrusionOk="0" h="929" w="1315">
                  <a:moveTo>
                    <a:pt x="181" y="1"/>
                  </a:moveTo>
                  <a:lnTo>
                    <a:pt x="104" y="52"/>
                  </a:lnTo>
                  <a:lnTo>
                    <a:pt x="52" y="104"/>
                  </a:lnTo>
                  <a:lnTo>
                    <a:pt x="1" y="181"/>
                  </a:lnTo>
                  <a:lnTo>
                    <a:pt x="26" y="284"/>
                  </a:lnTo>
                  <a:lnTo>
                    <a:pt x="52" y="361"/>
                  </a:lnTo>
                  <a:lnTo>
                    <a:pt x="129" y="413"/>
                  </a:lnTo>
                  <a:lnTo>
                    <a:pt x="980" y="902"/>
                  </a:lnTo>
                  <a:lnTo>
                    <a:pt x="1031" y="928"/>
                  </a:lnTo>
                  <a:lnTo>
                    <a:pt x="1083" y="928"/>
                  </a:lnTo>
                  <a:lnTo>
                    <a:pt x="1186" y="902"/>
                  </a:lnTo>
                  <a:lnTo>
                    <a:pt x="1237" y="877"/>
                  </a:lnTo>
                  <a:lnTo>
                    <a:pt x="1289" y="825"/>
                  </a:lnTo>
                  <a:lnTo>
                    <a:pt x="1315" y="748"/>
                  </a:lnTo>
                  <a:lnTo>
                    <a:pt x="1315" y="645"/>
                  </a:lnTo>
                  <a:lnTo>
                    <a:pt x="1263" y="567"/>
                  </a:lnTo>
                  <a:lnTo>
                    <a:pt x="1212" y="516"/>
                  </a:lnTo>
                  <a:lnTo>
                    <a:pt x="336" y="26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4"/>
            <p:cNvSpPr/>
            <p:nvPr/>
          </p:nvSpPr>
          <p:spPr>
            <a:xfrm>
              <a:off x="4010625" y="1775075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917" y="439"/>
                  </a:moveTo>
                  <a:lnTo>
                    <a:pt x="4174" y="490"/>
                  </a:lnTo>
                  <a:lnTo>
                    <a:pt x="4432" y="542"/>
                  </a:lnTo>
                  <a:lnTo>
                    <a:pt x="4690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3"/>
                  </a:lnTo>
                  <a:lnTo>
                    <a:pt x="5797" y="1237"/>
                  </a:lnTo>
                  <a:lnTo>
                    <a:pt x="5411" y="1624"/>
                  </a:lnTo>
                  <a:lnTo>
                    <a:pt x="5256" y="1495"/>
                  </a:lnTo>
                  <a:lnTo>
                    <a:pt x="5076" y="1366"/>
                  </a:lnTo>
                  <a:lnTo>
                    <a:pt x="4921" y="1289"/>
                  </a:lnTo>
                  <a:lnTo>
                    <a:pt x="4715" y="1186"/>
                  </a:lnTo>
                  <a:lnTo>
                    <a:pt x="4535" y="1108"/>
                  </a:lnTo>
                  <a:lnTo>
                    <a:pt x="4329" y="1057"/>
                  </a:lnTo>
                  <a:lnTo>
                    <a:pt x="4123" y="1005"/>
                  </a:lnTo>
                  <a:lnTo>
                    <a:pt x="3917" y="980"/>
                  </a:lnTo>
                  <a:lnTo>
                    <a:pt x="3917" y="439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211" y="2628"/>
                  </a:lnTo>
                  <a:lnTo>
                    <a:pt x="1134" y="2835"/>
                  </a:lnTo>
                  <a:lnTo>
                    <a:pt x="1083" y="3015"/>
                  </a:lnTo>
                  <a:lnTo>
                    <a:pt x="1031" y="3221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70"/>
                  </a:lnTo>
                  <a:lnTo>
                    <a:pt x="542" y="2912"/>
                  </a:lnTo>
                  <a:lnTo>
                    <a:pt x="619" y="2680"/>
                  </a:lnTo>
                  <a:lnTo>
                    <a:pt x="696" y="2422"/>
                  </a:lnTo>
                  <a:lnTo>
                    <a:pt x="825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87" y="1752"/>
                  </a:lnTo>
                  <a:lnTo>
                    <a:pt x="6416" y="1959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54"/>
                  </a:lnTo>
                  <a:lnTo>
                    <a:pt x="6828" y="2912"/>
                  </a:lnTo>
                  <a:lnTo>
                    <a:pt x="6880" y="3170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9" y="3221"/>
                  </a:lnTo>
                  <a:lnTo>
                    <a:pt x="6287" y="3015"/>
                  </a:lnTo>
                  <a:lnTo>
                    <a:pt x="6235" y="2835"/>
                  </a:lnTo>
                  <a:lnTo>
                    <a:pt x="6158" y="2628"/>
                  </a:lnTo>
                  <a:lnTo>
                    <a:pt x="6081" y="2448"/>
                  </a:lnTo>
                  <a:lnTo>
                    <a:pt x="5978" y="2268"/>
                  </a:lnTo>
                  <a:lnTo>
                    <a:pt x="5849" y="2087"/>
                  </a:lnTo>
                  <a:lnTo>
                    <a:pt x="5746" y="1933"/>
                  </a:lnTo>
                  <a:lnTo>
                    <a:pt x="6107" y="1546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83" y="4303"/>
                  </a:lnTo>
                  <a:lnTo>
                    <a:pt x="1134" y="4509"/>
                  </a:lnTo>
                  <a:lnTo>
                    <a:pt x="1211" y="4715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63" y="5772"/>
                  </a:lnTo>
                  <a:lnTo>
                    <a:pt x="1083" y="5591"/>
                  </a:lnTo>
                  <a:lnTo>
                    <a:pt x="954" y="5385"/>
                  </a:lnTo>
                  <a:lnTo>
                    <a:pt x="825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2" y="4406"/>
                  </a:lnTo>
                  <a:lnTo>
                    <a:pt x="490" y="4149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80" y="4149"/>
                  </a:lnTo>
                  <a:lnTo>
                    <a:pt x="6828" y="4406"/>
                  </a:lnTo>
                  <a:lnTo>
                    <a:pt x="6751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87" y="5591"/>
                  </a:lnTo>
                  <a:lnTo>
                    <a:pt x="6107" y="5772"/>
                  </a:lnTo>
                  <a:lnTo>
                    <a:pt x="5746" y="5411"/>
                  </a:lnTo>
                  <a:lnTo>
                    <a:pt x="5849" y="5231"/>
                  </a:lnTo>
                  <a:lnTo>
                    <a:pt x="5978" y="5076"/>
                  </a:lnTo>
                  <a:lnTo>
                    <a:pt x="6081" y="4896"/>
                  </a:lnTo>
                  <a:lnTo>
                    <a:pt x="6158" y="4715"/>
                  </a:lnTo>
                  <a:lnTo>
                    <a:pt x="6235" y="4509"/>
                  </a:lnTo>
                  <a:lnTo>
                    <a:pt x="6287" y="4303"/>
                  </a:lnTo>
                  <a:lnTo>
                    <a:pt x="6339" y="4097"/>
                  </a:lnTo>
                  <a:lnTo>
                    <a:pt x="6364" y="3891"/>
                  </a:lnTo>
                  <a:close/>
                  <a:moveTo>
                    <a:pt x="3685" y="1418"/>
                  </a:moveTo>
                  <a:lnTo>
                    <a:pt x="3917" y="1443"/>
                  </a:lnTo>
                  <a:lnTo>
                    <a:pt x="4123" y="1469"/>
                  </a:lnTo>
                  <a:lnTo>
                    <a:pt x="4355" y="1521"/>
                  </a:lnTo>
                  <a:lnTo>
                    <a:pt x="4561" y="1598"/>
                  </a:lnTo>
                  <a:lnTo>
                    <a:pt x="4741" y="1701"/>
                  </a:lnTo>
                  <a:lnTo>
                    <a:pt x="4947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3"/>
                  </a:lnTo>
                  <a:lnTo>
                    <a:pt x="5746" y="2783"/>
                  </a:lnTo>
                  <a:lnTo>
                    <a:pt x="5823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26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47" y="5514"/>
                  </a:lnTo>
                  <a:lnTo>
                    <a:pt x="4741" y="5643"/>
                  </a:lnTo>
                  <a:lnTo>
                    <a:pt x="4561" y="5720"/>
                  </a:lnTo>
                  <a:lnTo>
                    <a:pt x="4355" y="5797"/>
                  </a:lnTo>
                  <a:lnTo>
                    <a:pt x="4123" y="5875"/>
                  </a:lnTo>
                  <a:lnTo>
                    <a:pt x="3917" y="5901"/>
                  </a:lnTo>
                  <a:lnTo>
                    <a:pt x="3453" y="5901"/>
                  </a:lnTo>
                  <a:lnTo>
                    <a:pt x="3221" y="5875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28" y="5643"/>
                  </a:lnTo>
                  <a:lnTo>
                    <a:pt x="2422" y="5514"/>
                  </a:lnTo>
                  <a:lnTo>
                    <a:pt x="2268" y="5385"/>
                  </a:lnTo>
                  <a:lnTo>
                    <a:pt x="2087" y="5256"/>
                  </a:lnTo>
                  <a:lnTo>
                    <a:pt x="1959" y="5102"/>
                  </a:lnTo>
                  <a:lnTo>
                    <a:pt x="1830" y="4921"/>
                  </a:lnTo>
                  <a:lnTo>
                    <a:pt x="1701" y="4741"/>
                  </a:lnTo>
                  <a:lnTo>
                    <a:pt x="1624" y="4535"/>
                  </a:lnTo>
                  <a:lnTo>
                    <a:pt x="1546" y="4329"/>
                  </a:lnTo>
                  <a:lnTo>
                    <a:pt x="1495" y="4123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27"/>
                  </a:lnTo>
                  <a:lnTo>
                    <a:pt x="1495" y="3221"/>
                  </a:lnTo>
                  <a:lnTo>
                    <a:pt x="1546" y="2989"/>
                  </a:lnTo>
                  <a:lnTo>
                    <a:pt x="1624" y="2783"/>
                  </a:lnTo>
                  <a:lnTo>
                    <a:pt x="1701" y="2603"/>
                  </a:lnTo>
                  <a:lnTo>
                    <a:pt x="1830" y="2422"/>
                  </a:lnTo>
                  <a:lnTo>
                    <a:pt x="1959" y="2242"/>
                  </a:lnTo>
                  <a:lnTo>
                    <a:pt x="2087" y="2087"/>
                  </a:lnTo>
                  <a:lnTo>
                    <a:pt x="2268" y="1933"/>
                  </a:lnTo>
                  <a:lnTo>
                    <a:pt x="2422" y="1804"/>
                  </a:lnTo>
                  <a:lnTo>
                    <a:pt x="2628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8"/>
                  </a:lnTo>
                  <a:close/>
                  <a:moveTo>
                    <a:pt x="1959" y="5720"/>
                  </a:moveTo>
                  <a:lnTo>
                    <a:pt x="2113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54" y="6132"/>
                  </a:lnTo>
                  <a:lnTo>
                    <a:pt x="2835" y="6210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8"/>
                  </a:lnTo>
                  <a:lnTo>
                    <a:pt x="3453" y="6880"/>
                  </a:lnTo>
                  <a:lnTo>
                    <a:pt x="3195" y="6854"/>
                  </a:lnTo>
                  <a:lnTo>
                    <a:pt x="2938" y="6802"/>
                  </a:lnTo>
                  <a:lnTo>
                    <a:pt x="2680" y="6725"/>
                  </a:lnTo>
                  <a:lnTo>
                    <a:pt x="2448" y="6648"/>
                  </a:lnTo>
                  <a:lnTo>
                    <a:pt x="2190" y="6545"/>
                  </a:lnTo>
                  <a:lnTo>
                    <a:pt x="1984" y="6416"/>
                  </a:lnTo>
                  <a:lnTo>
                    <a:pt x="1778" y="6261"/>
                  </a:lnTo>
                  <a:lnTo>
                    <a:pt x="1572" y="6107"/>
                  </a:lnTo>
                  <a:lnTo>
                    <a:pt x="1959" y="5720"/>
                  </a:lnTo>
                  <a:close/>
                  <a:moveTo>
                    <a:pt x="5411" y="5720"/>
                  </a:moveTo>
                  <a:lnTo>
                    <a:pt x="5797" y="6107"/>
                  </a:lnTo>
                  <a:lnTo>
                    <a:pt x="5591" y="6261"/>
                  </a:lnTo>
                  <a:lnTo>
                    <a:pt x="5385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90" y="6725"/>
                  </a:lnTo>
                  <a:lnTo>
                    <a:pt x="4432" y="6802"/>
                  </a:lnTo>
                  <a:lnTo>
                    <a:pt x="4174" y="6854"/>
                  </a:lnTo>
                  <a:lnTo>
                    <a:pt x="3917" y="6880"/>
                  </a:lnTo>
                  <a:lnTo>
                    <a:pt x="3917" y="6338"/>
                  </a:lnTo>
                  <a:lnTo>
                    <a:pt x="4123" y="6313"/>
                  </a:lnTo>
                  <a:lnTo>
                    <a:pt x="4329" y="6287"/>
                  </a:lnTo>
                  <a:lnTo>
                    <a:pt x="4535" y="6210"/>
                  </a:lnTo>
                  <a:lnTo>
                    <a:pt x="4715" y="6132"/>
                  </a:lnTo>
                  <a:lnTo>
                    <a:pt x="4921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401" y="1"/>
                  </a:moveTo>
                  <a:lnTo>
                    <a:pt x="3118" y="26"/>
                  </a:lnTo>
                  <a:lnTo>
                    <a:pt x="2860" y="78"/>
                  </a:lnTo>
                  <a:lnTo>
                    <a:pt x="2577" y="155"/>
                  </a:lnTo>
                  <a:lnTo>
                    <a:pt x="2500" y="207"/>
                  </a:lnTo>
                  <a:lnTo>
                    <a:pt x="2448" y="284"/>
                  </a:lnTo>
                  <a:lnTo>
                    <a:pt x="2422" y="361"/>
                  </a:lnTo>
                  <a:lnTo>
                    <a:pt x="2422" y="439"/>
                  </a:lnTo>
                  <a:lnTo>
                    <a:pt x="2474" y="516"/>
                  </a:lnTo>
                  <a:lnTo>
                    <a:pt x="2551" y="567"/>
                  </a:lnTo>
                  <a:lnTo>
                    <a:pt x="2628" y="593"/>
                  </a:lnTo>
                  <a:lnTo>
                    <a:pt x="2706" y="593"/>
                  </a:lnTo>
                  <a:lnTo>
                    <a:pt x="3092" y="490"/>
                  </a:lnTo>
                  <a:lnTo>
                    <a:pt x="3453" y="439"/>
                  </a:lnTo>
                  <a:lnTo>
                    <a:pt x="3453" y="980"/>
                  </a:lnTo>
                  <a:lnTo>
                    <a:pt x="3247" y="1005"/>
                  </a:lnTo>
                  <a:lnTo>
                    <a:pt x="3041" y="1057"/>
                  </a:lnTo>
                  <a:lnTo>
                    <a:pt x="2835" y="1108"/>
                  </a:lnTo>
                  <a:lnTo>
                    <a:pt x="2654" y="1186"/>
                  </a:lnTo>
                  <a:lnTo>
                    <a:pt x="2448" y="1289"/>
                  </a:lnTo>
                  <a:lnTo>
                    <a:pt x="2268" y="1366"/>
                  </a:lnTo>
                  <a:lnTo>
                    <a:pt x="2113" y="1495"/>
                  </a:lnTo>
                  <a:lnTo>
                    <a:pt x="1959" y="1624"/>
                  </a:lnTo>
                  <a:lnTo>
                    <a:pt x="1572" y="1237"/>
                  </a:lnTo>
                  <a:lnTo>
                    <a:pt x="1752" y="1083"/>
                  </a:lnTo>
                  <a:lnTo>
                    <a:pt x="1959" y="954"/>
                  </a:lnTo>
                  <a:lnTo>
                    <a:pt x="2010" y="877"/>
                  </a:lnTo>
                  <a:lnTo>
                    <a:pt x="2062" y="799"/>
                  </a:lnTo>
                  <a:lnTo>
                    <a:pt x="2062" y="722"/>
                  </a:lnTo>
                  <a:lnTo>
                    <a:pt x="2036" y="645"/>
                  </a:lnTo>
                  <a:lnTo>
                    <a:pt x="1959" y="567"/>
                  </a:lnTo>
                  <a:lnTo>
                    <a:pt x="1881" y="542"/>
                  </a:lnTo>
                  <a:lnTo>
                    <a:pt x="1804" y="542"/>
                  </a:lnTo>
                  <a:lnTo>
                    <a:pt x="1727" y="567"/>
                  </a:lnTo>
                  <a:lnTo>
                    <a:pt x="1340" y="851"/>
                  </a:lnTo>
                  <a:lnTo>
                    <a:pt x="1005" y="1160"/>
                  </a:lnTo>
                  <a:lnTo>
                    <a:pt x="696" y="1521"/>
                  </a:lnTo>
                  <a:lnTo>
                    <a:pt x="464" y="1907"/>
                  </a:lnTo>
                  <a:lnTo>
                    <a:pt x="258" y="2319"/>
                  </a:lnTo>
                  <a:lnTo>
                    <a:pt x="129" y="2757"/>
                  </a:lnTo>
                  <a:lnTo>
                    <a:pt x="52" y="3195"/>
                  </a:lnTo>
                  <a:lnTo>
                    <a:pt x="1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81" y="4767"/>
                  </a:lnTo>
                  <a:lnTo>
                    <a:pt x="310" y="5102"/>
                  </a:lnTo>
                  <a:lnTo>
                    <a:pt x="464" y="5411"/>
                  </a:lnTo>
                  <a:lnTo>
                    <a:pt x="645" y="5720"/>
                  </a:lnTo>
                  <a:lnTo>
                    <a:pt x="851" y="6004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33" y="6905"/>
                  </a:lnTo>
                  <a:lnTo>
                    <a:pt x="2268" y="7060"/>
                  </a:lnTo>
                  <a:lnTo>
                    <a:pt x="2603" y="7163"/>
                  </a:lnTo>
                  <a:lnTo>
                    <a:pt x="2938" y="7266"/>
                  </a:lnTo>
                  <a:lnTo>
                    <a:pt x="3298" y="7318"/>
                  </a:lnTo>
                  <a:lnTo>
                    <a:pt x="3685" y="7343"/>
                  </a:lnTo>
                  <a:lnTo>
                    <a:pt x="4071" y="7318"/>
                  </a:lnTo>
                  <a:lnTo>
                    <a:pt x="4432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37" y="6905"/>
                  </a:lnTo>
                  <a:lnTo>
                    <a:pt x="5746" y="6699"/>
                  </a:lnTo>
                  <a:lnTo>
                    <a:pt x="6029" y="6493"/>
                  </a:lnTo>
                  <a:lnTo>
                    <a:pt x="6287" y="6261"/>
                  </a:lnTo>
                  <a:lnTo>
                    <a:pt x="6519" y="6004"/>
                  </a:lnTo>
                  <a:lnTo>
                    <a:pt x="6725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92" y="4406"/>
                  </a:lnTo>
                  <a:lnTo>
                    <a:pt x="7343" y="4045"/>
                  </a:lnTo>
                  <a:lnTo>
                    <a:pt x="7343" y="3659"/>
                  </a:lnTo>
                  <a:lnTo>
                    <a:pt x="7343" y="3298"/>
                  </a:lnTo>
                  <a:lnTo>
                    <a:pt x="7292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725" y="1624"/>
                  </a:lnTo>
                  <a:lnTo>
                    <a:pt x="6519" y="1340"/>
                  </a:lnTo>
                  <a:lnTo>
                    <a:pt x="6287" y="1083"/>
                  </a:lnTo>
                  <a:lnTo>
                    <a:pt x="6029" y="825"/>
                  </a:lnTo>
                  <a:lnTo>
                    <a:pt x="5746" y="619"/>
                  </a:lnTo>
                  <a:lnTo>
                    <a:pt x="5437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32" y="78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4"/>
            <p:cNvSpPr/>
            <p:nvPr/>
          </p:nvSpPr>
          <p:spPr>
            <a:xfrm>
              <a:off x="4082125" y="1824025"/>
              <a:ext cx="41250" cy="85050"/>
            </a:xfrm>
            <a:custGeom>
              <a:rect b="b" l="l" r="r" t="t"/>
              <a:pathLst>
                <a:path extrusionOk="0" h="3402" w="1650">
                  <a:moveTo>
                    <a:pt x="825" y="1"/>
                  </a:moveTo>
                  <a:lnTo>
                    <a:pt x="748" y="26"/>
                  </a:lnTo>
                  <a:lnTo>
                    <a:pt x="670" y="78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6"/>
                  </a:lnTo>
                  <a:lnTo>
                    <a:pt x="490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26" y="980"/>
                  </a:lnTo>
                  <a:lnTo>
                    <a:pt x="0" y="1108"/>
                  </a:lnTo>
                  <a:lnTo>
                    <a:pt x="26" y="1289"/>
                  </a:lnTo>
                  <a:lnTo>
                    <a:pt x="78" y="1443"/>
                  </a:lnTo>
                  <a:lnTo>
                    <a:pt x="155" y="1572"/>
                  </a:lnTo>
                  <a:lnTo>
                    <a:pt x="258" y="1701"/>
                  </a:lnTo>
                  <a:lnTo>
                    <a:pt x="361" y="1804"/>
                  </a:lnTo>
                  <a:lnTo>
                    <a:pt x="516" y="1856"/>
                  </a:lnTo>
                  <a:lnTo>
                    <a:pt x="670" y="1907"/>
                  </a:lnTo>
                  <a:lnTo>
                    <a:pt x="825" y="1933"/>
                  </a:lnTo>
                  <a:lnTo>
                    <a:pt x="979" y="1959"/>
                  </a:lnTo>
                  <a:lnTo>
                    <a:pt x="1082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8"/>
                  </a:lnTo>
                  <a:lnTo>
                    <a:pt x="1082" y="2551"/>
                  </a:lnTo>
                  <a:lnTo>
                    <a:pt x="979" y="2629"/>
                  </a:lnTo>
                  <a:lnTo>
                    <a:pt x="825" y="2680"/>
                  </a:lnTo>
                  <a:lnTo>
                    <a:pt x="670" y="2629"/>
                  </a:lnTo>
                  <a:lnTo>
                    <a:pt x="567" y="2551"/>
                  </a:lnTo>
                  <a:lnTo>
                    <a:pt x="490" y="2448"/>
                  </a:lnTo>
                  <a:lnTo>
                    <a:pt x="464" y="2294"/>
                  </a:lnTo>
                  <a:lnTo>
                    <a:pt x="438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55" y="2087"/>
                  </a:lnTo>
                  <a:lnTo>
                    <a:pt x="78" y="2139"/>
                  </a:lnTo>
                  <a:lnTo>
                    <a:pt x="26" y="2216"/>
                  </a:lnTo>
                  <a:lnTo>
                    <a:pt x="0" y="2294"/>
                  </a:lnTo>
                  <a:lnTo>
                    <a:pt x="26" y="2448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90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3"/>
                  </a:lnTo>
                  <a:lnTo>
                    <a:pt x="670" y="3350"/>
                  </a:lnTo>
                  <a:lnTo>
                    <a:pt x="748" y="3401"/>
                  </a:lnTo>
                  <a:lnTo>
                    <a:pt x="902" y="3401"/>
                  </a:lnTo>
                  <a:lnTo>
                    <a:pt x="979" y="3350"/>
                  </a:lnTo>
                  <a:lnTo>
                    <a:pt x="1031" y="3273"/>
                  </a:lnTo>
                  <a:lnTo>
                    <a:pt x="1057" y="3195"/>
                  </a:lnTo>
                  <a:lnTo>
                    <a:pt x="1057" y="3092"/>
                  </a:lnTo>
                  <a:lnTo>
                    <a:pt x="1160" y="3041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77"/>
                  </a:lnTo>
                  <a:lnTo>
                    <a:pt x="1623" y="2448"/>
                  </a:lnTo>
                  <a:lnTo>
                    <a:pt x="1649" y="2294"/>
                  </a:lnTo>
                  <a:lnTo>
                    <a:pt x="1623" y="2139"/>
                  </a:lnTo>
                  <a:lnTo>
                    <a:pt x="1572" y="1984"/>
                  </a:lnTo>
                  <a:lnTo>
                    <a:pt x="1495" y="1856"/>
                  </a:lnTo>
                  <a:lnTo>
                    <a:pt x="1392" y="1727"/>
                  </a:lnTo>
                  <a:lnTo>
                    <a:pt x="1289" y="1624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66"/>
                  </a:lnTo>
                  <a:lnTo>
                    <a:pt x="490" y="1263"/>
                  </a:lnTo>
                  <a:lnTo>
                    <a:pt x="464" y="1108"/>
                  </a:lnTo>
                  <a:lnTo>
                    <a:pt x="490" y="980"/>
                  </a:lnTo>
                  <a:lnTo>
                    <a:pt x="567" y="851"/>
                  </a:lnTo>
                  <a:lnTo>
                    <a:pt x="670" y="774"/>
                  </a:lnTo>
                  <a:lnTo>
                    <a:pt x="825" y="748"/>
                  </a:lnTo>
                  <a:lnTo>
                    <a:pt x="979" y="774"/>
                  </a:lnTo>
                  <a:lnTo>
                    <a:pt x="1082" y="851"/>
                  </a:lnTo>
                  <a:lnTo>
                    <a:pt x="1160" y="980"/>
                  </a:lnTo>
                  <a:lnTo>
                    <a:pt x="1186" y="1108"/>
                  </a:lnTo>
                  <a:lnTo>
                    <a:pt x="1211" y="1212"/>
                  </a:lnTo>
                  <a:lnTo>
                    <a:pt x="1263" y="1263"/>
                  </a:lnTo>
                  <a:lnTo>
                    <a:pt x="1340" y="1315"/>
                  </a:lnTo>
                  <a:lnTo>
                    <a:pt x="1417" y="1340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623" y="1212"/>
                  </a:lnTo>
                  <a:lnTo>
                    <a:pt x="1649" y="1108"/>
                  </a:lnTo>
                  <a:lnTo>
                    <a:pt x="1623" y="980"/>
                  </a:lnTo>
                  <a:lnTo>
                    <a:pt x="1598" y="851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6"/>
                  </a:lnTo>
                  <a:lnTo>
                    <a:pt x="1289" y="439"/>
                  </a:lnTo>
                  <a:lnTo>
                    <a:pt x="1160" y="387"/>
                  </a:lnTo>
                  <a:lnTo>
                    <a:pt x="1057" y="336"/>
                  </a:lnTo>
                  <a:lnTo>
                    <a:pt x="1057" y="232"/>
                  </a:lnTo>
                  <a:lnTo>
                    <a:pt x="1031" y="155"/>
                  </a:lnTo>
                  <a:lnTo>
                    <a:pt x="979" y="78"/>
                  </a:lnTo>
                  <a:lnTo>
                    <a:pt x="902" y="26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7" name="Google Shape;1737;p14"/>
          <p:cNvGrpSpPr/>
          <p:nvPr/>
        </p:nvGrpSpPr>
        <p:grpSpPr>
          <a:xfrm>
            <a:off x="5247094" y="3053311"/>
            <a:ext cx="454945" cy="454975"/>
            <a:chOff x="4623175" y="1744150"/>
            <a:chExt cx="380675" cy="380700"/>
          </a:xfrm>
        </p:grpSpPr>
        <p:sp>
          <p:nvSpPr>
            <p:cNvPr id="1738" name="Google Shape;1738;p14"/>
            <p:cNvSpPr/>
            <p:nvPr/>
          </p:nvSpPr>
          <p:spPr>
            <a:xfrm>
              <a:off x="4694675" y="1793100"/>
              <a:ext cx="40600" cy="85700"/>
            </a:xfrm>
            <a:custGeom>
              <a:rect b="b" l="l" r="r" t="t"/>
              <a:pathLst>
                <a:path extrusionOk="0" h="3428" w="1624">
                  <a:moveTo>
                    <a:pt x="799" y="1"/>
                  </a:moveTo>
                  <a:lnTo>
                    <a:pt x="721" y="27"/>
                  </a:lnTo>
                  <a:lnTo>
                    <a:pt x="644" y="78"/>
                  </a:lnTo>
                  <a:lnTo>
                    <a:pt x="593" y="156"/>
                  </a:lnTo>
                  <a:lnTo>
                    <a:pt x="593" y="233"/>
                  </a:lnTo>
                  <a:lnTo>
                    <a:pt x="593" y="336"/>
                  </a:lnTo>
                  <a:lnTo>
                    <a:pt x="464" y="387"/>
                  </a:lnTo>
                  <a:lnTo>
                    <a:pt x="335" y="439"/>
                  </a:lnTo>
                  <a:lnTo>
                    <a:pt x="258" y="542"/>
                  </a:lnTo>
                  <a:lnTo>
                    <a:pt x="155" y="619"/>
                  </a:lnTo>
                  <a:lnTo>
                    <a:pt x="77" y="748"/>
                  </a:lnTo>
                  <a:lnTo>
                    <a:pt x="26" y="851"/>
                  </a:lnTo>
                  <a:lnTo>
                    <a:pt x="0" y="980"/>
                  </a:lnTo>
                  <a:lnTo>
                    <a:pt x="0" y="1135"/>
                  </a:lnTo>
                  <a:lnTo>
                    <a:pt x="0" y="1289"/>
                  </a:lnTo>
                  <a:lnTo>
                    <a:pt x="52" y="1444"/>
                  </a:lnTo>
                  <a:lnTo>
                    <a:pt x="129" y="1573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82"/>
                  </a:lnTo>
                  <a:lnTo>
                    <a:pt x="644" y="1933"/>
                  </a:lnTo>
                  <a:lnTo>
                    <a:pt x="799" y="1933"/>
                  </a:lnTo>
                  <a:lnTo>
                    <a:pt x="953" y="1959"/>
                  </a:lnTo>
                  <a:lnTo>
                    <a:pt x="1056" y="2036"/>
                  </a:lnTo>
                  <a:lnTo>
                    <a:pt x="1134" y="2165"/>
                  </a:lnTo>
                  <a:lnTo>
                    <a:pt x="1185" y="2294"/>
                  </a:lnTo>
                  <a:lnTo>
                    <a:pt x="1134" y="2449"/>
                  </a:lnTo>
                  <a:lnTo>
                    <a:pt x="1056" y="2577"/>
                  </a:lnTo>
                  <a:lnTo>
                    <a:pt x="953" y="2655"/>
                  </a:lnTo>
                  <a:lnTo>
                    <a:pt x="799" y="2680"/>
                  </a:lnTo>
                  <a:lnTo>
                    <a:pt x="670" y="2655"/>
                  </a:lnTo>
                  <a:lnTo>
                    <a:pt x="541" y="2577"/>
                  </a:lnTo>
                  <a:lnTo>
                    <a:pt x="464" y="2449"/>
                  </a:lnTo>
                  <a:lnTo>
                    <a:pt x="438" y="2294"/>
                  </a:lnTo>
                  <a:lnTo>
                    <a:pt x="412" y="2217"/>
                  </a:lnTo>
                  <a:lnTo>
                    <a:pt x="361" y="2139"/>
                  </a:lnTo>
                  <a:lnTo>
                    <a:pt x="309" y="2088"/>
                  </a:lnTo>
                  <a:lnTo>
                    <a:pt x="129" y="2088"/>
                  </a:lnTo>
                  <a:lnTo>
                    <a:pt x="52" y="2139"/>
                  </a:lnTo>
                  <a:lnTo>
                    <a:pt x="0" y="2217"/>
                  </a:lnTo>
                  <a:lnTo>
                    <a:pt x="0" y="2294"/>
                  </a:lnTo>
                  <a:lnTo>
                    <a:pt x="0" y="2449"/>
                  </a:lnTo>
                  <a:lnTo>
                    <a:pt x="26" y="2577"/>
                  </a:lnTo>
                  <a:lnTo>
                    <a:pt x="77" y="2680"/>
                  </a:lnTo>
                  <a:lnTo>
                    <a:pt x="155" y="2809"/>
                  </a:lnTo>
                  <a:lnTo>
                    <a:pt x="258" y="2887"/>
                  </a:lnTo>
                  <a:lnTo>
                    <a:pt x="335" y="2990"/>
                  </a:lnTo>
                  <a:lnTo>
                    <a:pt x="464" y="3041"/>
                  </a:lnTo>
                  <a:lnTo>
                    <a:pt x="593" y="3093"/>
                  </a:lnTo>
                  <a:lnTo>
                    <a:pt x="593" y="3196"/>
                  </a:lnTo>
                  <a:lnTo>
                    <a:pt x="593" y="3273"/>
                  </a:lnTo>
                  <a:lnTo>
                    <a:pt x="644" y="3350"/>
                  </a:lnTo>
                  <a:lnTo>
                    <a:pt x="721" y="3402"/>
                  </a:lnTo>
                  <a:lnTo>
                    <a:pt x="799" y="3428"/>
                  </a:lnTo>
                  <a:lnTo>
                    <a:pt x="902" y="3402"/>
                  </a:lnTo>
                  <a:lnTo>
                    <a:pt x="953" y="3350"/>
                  </a:lnTo>
                  <a:lnTo>
                    <a:pt x="1005" y="3273"/>
                  </a:lnTo>
                  <a:lnTo>
                    <a:pt x="1031" y="3196"/>
                  </a:lnTo>
                  <a:lnTo>
                    <a:pt x="1031" y="3093"/>
                  </a:lnTo>
                  <a:lnTo>
                    <a:pt x="1159" y="3041"/>
                  </a:lnTo>
                  <a:lnTo>
                    <a:pt x="1262" y="2990"/>
                  </a:lnTo>
                  <a:lnTo>
                    <a:pt x="1366" y="2887"/>
                  </a:lnTo>
                  <a:lnTo>
                    <a:pt x="1443" y="2809"/>
                  </a:lnTo>
                  <a:lnTo>
                    <a:pt x="1520" y="2680"/>
                  </a:lnTo>
                  <a:lnTo>
                    <a:pt x="1572" y="2577"/>
                  </a:lnTo>
                  <a:lnTo>
                    <a:pt x="1597" y="2449"/>
                  </a:lnTo>
                  <a:lnTo>
                    <a:pt x="1623" y="2294"/>
                  </a:lnTo>
                  <a:lnTo>
                    <a:pt x="1597" y="2139"/>
                  </a:lnTo>
                  <a:lnTo>
                    <a:pt x="1546" y="1985"/>
                  </a:lnTo>
                  <a:lnTo>
                    <a:pt x="1469" y="1856"/>
                  </a:lnTo>
                  <a:lnTo>
                    <a:pt x="1391" y="1727"/>
                  </a:lnTo>
                  <a:lnTo>
                    <a:pt x="1262" y="1624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799" y="1495"/>
                  </a:lnTo>
                  <a:lnTo>
                    <a:pt x="670" y="1469"/>
                  </a:lnTo>
                  <a:lnTo>
                    <a:pt x="541" y="1392"/>
                  </a:lnTo>
                  <a:lnTo>
                    <a:pt x="464" y="1263"/>
                  </a:lnTo>
                  <a:lnTo>
                    <a:pt x="438" y="1135"/>
                  </a:lnTo>
                  <a:lnTo>
                    <a:pt x="464" y="980"/>
                  </a:lnTo>
                  <a:lnTo>
                    <a:pt x="541" y="851"/>
                  </a:lnTo>
                  <a:lnTo>
                    <a:pt x="670" y="774"/>
                  </a:lnTo>
                  <a:lnTo>
                    <a:pt x="799" y="748"/>
                  </a:lnTo>
                  <a:lnTo>
                    <a:pt x="953" y="774"/>
                  </a:lnTo>
                  <a:lnTo>
                    <a:pt x="1056" y="851"/>
                  </a:lnTo>
                  <a:lnTo>
                    <a:pt x="1134" y="980"/>
                  </a:lnTo>
                  <a:lnTo>
                    <a:pt x="1185" y="1135"/>
                  </a:lnTo>
                  <a:lnTo>
                    <a:pt x="1185" y="1212"/>
                  </a:lnTo>
                  <a:lnTo>
                    <a:pt x="1237" y="1289"/>
                  </a:lnTo>
                  <a:lnTo>
                    <a:pt x="1314" y="1341"/>
                  </a:lnTo>
                  <a:lnTo>
                    <a:pt x="1494" y="1341"/>
                  </a:lnTo>
                  <a:lnTo>
                    <a:pt x="1546" y="1289"/>
                  </a:lnTo>
                  <a:lnTo>
                    <a:pt x="1597" y="1212"/>
                  </a:lnTo>
                  <a:lnTo>
                    <a:pt x="1623" y="1135"/>
                  </a:lnTo>
                  <a:lnTo>
                    <a:pt x="1597" y="980"/>
                  </a:lnTo>
                  <a:lnTo>
                    <a:pt x="1572" y="851"/>
                  </a:lnTo>
                  <a:lnTo>
                    <a:pt x="1520" y="748"/>
                  </a:lnTo>
                  <a:lnTo>
                    <a:pt x="1443" y="619"/>
                  </a:lnTo>
                  <a:lnTo>
                    <a:pt x="1366" y="542"/>
                  </a:lnTo>
                  <a:lnTo>
                    <a:pt x="1262" y="439"/>
                  </a:lnTo>
                  <a:lnTo>
                    <a:pt x="1159" y="387"/>
                  </a:lnTo>
                  <a:lnTo>
                    <a:pt x="1031" y="336"/>
                  </a:lnTo>
                  <a:lnTo>
                    <a:pt x="1031" y="233"/>
                  </a:lnTo>
                  <a:lnTo>
                    <a:pt x="1005" y="156"/>
                  </a:lnTo>
                  <a:lnTo>
                    <a:pt x="953" y="78"/>
                  </a:lnTo>
                  <a:lnTo>
                    <a:pt x="902" y="27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4"/>
            <p:cNvSpPr/>
            <p:nvPr/>
          </p:nvSpPr>
          <p:spPr>
            <a:xfrm>
              <a:off x="4685650" y="1990850"/>
              <a:ext cx="58625" cy="85050"/>
            </a:xfrm>
            <a:custGeom>
              <a:rect b="b" l="l" r="r" t="t"/>
              <a:pathLst>
                <a:path extrusionOk="0" h="3402" w="2345">
                  <a:moveTo>
                    <a:pt x="181" y="0"/>
                  </a:moveTo>
                  <a:lnTo>
                    <a:pt x="103" y="26"/>
                  </a:lnTo>
                  <a:lnTo>
                    <a:pt x="26" y="78"/>
                  </a:lnTo>
                  <a:lnTo>
                    <a:pt x="0" y="155"/>
                  </a:lnTo>
                  <a:lnTo>
                    <a:pt x="0" y="258"/>
                  </a:lnTo>
                  <a:lnTo>
                    <a:pt x="26" y="335"/>
                  </a:lnTo>
                  <a:lnTo>
                    <a:pt x="851" y="1572"/>
                  </a:lnTo>
                  <a:lnTo>
                    <a:pt x="232" y="1572"/>
                  </a:lnTo>
                  <a:lnTo>
                    <a:pt x="129" y="1598"/>
                  </a:lnTo>
                  <a:lnTo>
                    <a:pt x="78" y="1624"/>
                  </a:lnTo>
                  <a:lnTo>
                    <a:pt x="26" y="1701"/>
                  </a:lnTo>
                  <a:lnTo>
                    <a:pt x="0" y="1804"/>
                  </a:lnTo>
                  <a:lnTo>
                    <a:pt x="26" y="1881"/>
                  </a:lnTo>
                  <a:lnTo>
                    <a:pt x="78" y="1959"/>
                  </a:lnTo>
                  <a:lnTo>
                    <a:pt x="129" y="2010"/>
                  </a:lnTo>
                  <a:lnTo>
                    <a:pt x="954" y="2010"/>
                  </a:lnTo>
                  <a:lnTo>
                    <a:pt x="954" y="2216"/>
                  </a:lnTo>
                  <a:lnTo>
                    <a:pt x="129" y="2216"/>
                  </a:lnTo>
                  <a:lnTo>
                    <a:pt x="78" y="2268"/>
                  </a:lnTo>
                  <a:lnTo>
                    <a:pt x="26" y="2345"/>
                  </a:lnTo>
                  <a:lnTo>
                    <a:pt x="0" y="2422"/>
                  </a:lnTo>
                  <a:lnTo>
                    <a:pt x="26" y="2525"/>
                  </a:lnTo>
                  <a:lnTo>
                    <a:pt x="78" y="2577"/>
                  </a:lnTo>
                  <a:lnTo>
                    <a:pt x="129" y="2628"/>
                  </a:lnTo>
                  <a:lnTo>
                    <a:pt x="232" y="2654"/>
                  </a:lnTo>
                  <a:lnTo>
                    <a:pt x="954" y="2654"/>
                  </a:lnTo>
                  <a:lnTo>
                    <a:pt x="954" y="3169"/>
                  </a:lnTo>
                  <a:lnTo>
                    <a:pt x="954" y="3247"/>
                  </a:lnTo>
                  <a:lnTo>
                    <a:pt x="1005" y="3324"/>
                  </a:lnTo>
                  <a:lnTo>
                    <a:pt x="1082" y="3376"/>
                  </a:lnTo>
                  <a:lnTo>
                    <a:pt x="1160" y="3401"/>
                  </a:lnTo>
                  <a:lnTo>
                    <a:pt x="1263" y="3376"/>
                  </a:lnTo>
                  <a:lnTo>
                    <a:pt x="1314" y="3324"/>
                  </a:lnTo>
                  <a:lnTo>
                    <a:pt x="1366" y="3247"/>
                  </a:lnTo>
                  <a:lnTo>
                    <a:pt x="1392" y="3169"/>
                  </a:lnTo>
                  <a:lnTo>
                    <a:pt x="1392" y="2654"/>
                  </a:lnTo>
                  <a:lnTo>
                    <a:pt x="2113" y="2654"/>
                  </a:lnTo>
                  <a:lnTo>
                    <a:pt x="2190" y="2628"/>
                  </a:lnTo>
                  <a:lnTo>
                    <a:pt x="2268" y="2577"/>
                  </a:lnTo>
                  <a:lnTo>
                    <a:pt x="2319" y="2525"/>
                  </a:lnTo>
                  <a:lnTo>
                    <a:pt x="2319" y="2422"/>
                  </a:lnTo>
                  <a:lnTo>
                    <a:pt x="2319" y="2345"/>
                  </a:lnTo>
                  <a:lnTo>
                    <a:pt x="2268" y="2268"/>
                  </a:lnTo>
                  <a:lnTo>
                    <a:pt x="2190" y="2216"/>
                  </a:lnTo>
                  <a:lnTo>
                    <a:pt x="1392" y="2216"/>
                  </a:lnTo>
                  <a:lnTo>
                    <a:pt x="1392" y="2010"/>
                  </a:lnTo>
                  <a:lnTo>
                    <a:pt x="2190" y="2010"/>
                  </a:lnTo>
                  <a:lnTo>
                    <a:pt x="2268" y="1959"/>
                  </a:lnTo>
                  <a:lnTo>
                    <a:pt x="2319" y="1881"/>
                  </a:lnTo>
                  <a:lnTo>
                    <a:pt x="2319" y="1804"/>
                  </a:lnTo>
                  <a:lnTo>
                    <a:pt x="2319" y="1701"/>
                  </a:lnTo>
                  <a:lnTo>
                    <a:pt x="2268" y="1624"/>
                  </a:lnTo>
                  <a:lnTo>
                    <a:pt x="2190" y="1598"/>
                  </a:lnTo>
                  <a:lnTo>
                    <a:pt x="2113" y="1572"/>
                  </a:lnTo>
                  <a:lnTo>
                    <a:pt x="1469" y="1572"/>
                  </a:lnTo>
                  <a:lnTo>
                    <a:pt x="2293" y="335"/>
                  </a:lnTo>
                  <a:lnTo>
                    <a:pt x="2345" y="258"/>
                  </a:lnTo>
                  <a:lnTo>
                    <a:pt x="2345" y="155"/>
                  </a:lnTo>
                  <a:lnTo>
                    <a:pt x="2293" y="78"/>
                  </a:lnTo>
                  <a:lnTo>
                    <a:pt x="2242" y="26"/>
                  </a:lnTo>
                  <a:lnTo>
                    <a:pt x="2165" y="0"/>
                  </a:lnTo>
                  <a:lnTo>
                    <a:pt x="2061" y="0"/>
                  </a:lnTo>
                  <a:lnTo>
                    <a:pt x="1984" y="26"/>
                  </a:lnTo>
                  <a:lnTo>
                    <a:pt x="1933" y="78"/>
                  </a:lnTo>
                  <a:lnTo>
                    <a:pt x="1160" y="1237"/>
                  </a:lnTo>
                  <a:lnTo>
                    <a:pt x="413" y="78"/>
                  </a:lnTo>
                  <a:lnTo>
                    <a:pt x="335" y="26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4"/>
            <p:cNvSpPr/>
            <p:nvPr/>
          </p:nvSpPr>
          <p:spPr>
            <a:xfrm>
              <a:off x="4865350" y="1793100"/>
              <a:ext cx="83750" cy="85700"/>
            </a:xfrm>
            <a:custGeom>
              <a:rect b="b" l="l" r="r" t="t"/>
              <a:pathLst>
                <a:path extrusionOk="0" h="3428" w="3350">
                  <a:moveTo>
                    <a:pt x="2190" y="1"/>
                  </a:moveTo>
                  <a:lnTo>
                    <a:pt x="1933" y="27"/>
                  </a:lnTo>
                  <a:lnTo>
                    <a:pt x="1675" y="78"/>
                  </a:lnTo>
                  <a:lnTo>
                    <a:pt x="1443" y="181"/>
                  </a:lnTo>
                  <a:lnTo>
                    <a:pt x="1237" y="310"/>
                  </a:lnTo>
                  <a:lnTo>
                    <a:pt x="1031" y="465"/>
                  </a:lnTo>
                  <a:lnTo>
                    <a:pt x="877" y="645"/>
                  </a:lnTo>
                  <a:lnTo>
                    <a:pt x="722" y="851"/>
                  </a:lnTo>
                  <a:lnTo>
                    <a:pt x="619" y="1057"/>
                  </a:lnTo>
                  <a:lnTo>
                    <a:pt x="232" y="1057"/>
                  </a:lnTo>
                  <a:lnTo>
                    <a:pt x="155" y="1083"/>
                  </a:lnTo>
                  <a:lnTo>
                    <a:pt x="78" y="1135"/>
                  </a:lnTo>
                  <a:lnTo>
                    <a:pt x="26" y="1212"/>
                  </a:lnTo>
                  <a:lnTo>
                    <a:pt x="1" y="1289"/>
                  </a:lnTo>
                  <a:lnTo>
                    <a:pt x="26" y="1366"/>
                  </a:lnTo>
                  <a:lnTo>
                    <a:pt x="78" y="1444"/>
                  </a:lnTo>
                  <a:lnTo>
                    <a:pt x="155" y="1495"/>
                  </a:lnTo>
                  <a:lnTo>
                    <a:pt x="232" y="1521"/>
                  </a:lnTo>
                  <a:lnTo>
                    <a:pt x="516" y="1521"/>
                  </a:lnTo>
                  <a:lnTo>
                    <a:pt x="490" y="1701"/>
                  </a:lnTo>
                  <a:lnTo>
                    <a:pt x="516" y="1907"/>
                  </a:lnTo>
                  <a:lnTo>
                    <a:pt x="232" y="1907"/>
                  </a:lnTo>
                  <a:lnTo>
                    <a:pt x="155" y="1933"/>
                  </a:lnTo>
                  <a:lnTo>
                    <a:pt x="78" y="1985"/>
                  </a:lnTo>
                  <a:lnTo>
                    <a:pt x="26" y="2062"/>
                  </a:lnTo>
                  <a:lnTo>
                    <a:pt x="1" y="2139"/>
                  </a:lnTo>
                  <a:lnTo>
                    <a:pt x="26" y="2217"/>
                  </a:lnTo>
                  <a:lnTo>
                    <a:pt x="78" y="2294"/>
                  </a:lnTo>
                  <a:lnTo>
                    <a:pt x="155" y="2345"/>
                  </a:lnTo>
                  <a:lnTo>
                    <a:pt x="232" y="2371"/>
                  </a:lnTo>
                  <a:lnTo>
                    <a:pt x="619" y="2371"/>
                  </a:lnTo>
                  <a:lnTo>
                    <a:pt x="722" y="2577"/>
                  </a:lnTo>
                  <a:lnTo>
                    <a:pt x="877" y="2783"/>
                  </a:lnTo>
                  <a:lnTo>
                    <a:pt x="1031" y="2964"/>
                  </a:lnTo>
                  <a:lnTo>
                    <a:pt x="1237" y="3118"/>
                  </a:lnTo>
                  <a:lnTo>
                    <a:pt x="1443" y="3247"/>
                  </a:lnTo>
                  <a:lnTo>
                    <a:pt x="1675" y="3324"/>
                  </a:lnTo>
                  <a:lnTo>
                    <a:pt x="1933" y="3402"/>
                  </a:lnTo>
                  <a:lnTo>
                    <a:pt x="2190" y="3428"/>
                  </a:lnTo>
                  <a:lnTo>
                    <a:pt x="2474" y="3402"/>
                  </a:lnTo>
                  <a:lnTo>
                    <a:pt x="2706" y="3324"/>
                  </a:lnTo>
                  <a:lnTo>
                    <a:pt x="2938" y="3221"/>
                  </a:lnTo>
                  <a:lnTo>
                    <a:pt x="3144" y="3067"/>
                  </a:lnTo>
                  <a:lnTo>
                    <a:pt x="3298" y="2912"/>
                  </a:lnTo>
                  <a:lnTo>
                    <a:pt x="3350" y="2835"/>
                  </a:lnTo>
                  <a:lnTo>
                    <a:pt x="3350" y="2758"/>
                  </a:lnTo>
                  <a:lnTo>
                    <a:pt x="3324" y="2680"/>
                  </a:lnTo>
                  <a:lnTo>
                    <a:pt x="3273" y="2603"/>
                  </a:lnTo>
                  <a:lnTo>
                    <a:pt x="3195" y="2552"/>
                  </a:lnTo>
                  <a:lnTo>
                    <a:pt x="3118" y="2552"/>
                  </a:lnTo>
                  <a:lnTo>
                    <a:pt x="3015" y="2577"/>
                  </a:lnTo>
                  <a:lnTo>
                    <a:pt x="2963" y="2629"/>
                  </a:lnTo>
                  <a:lnTo>
                    <a:pt x="2860" y="2732"/>
                  </a:lnTo>
                  <a:lnTo>
                    <a:pt x="2706" y="2835"/>
                  </a:lnTo>
                  <a:lnTo>
                    <a:pt x="2551" y="2912"/>
                  </a:lnTo>
                  <a:lnTo>
                    <a:pt x="2397" y="2964"/>
                  </a:lnTo>
                  <a:lnTo>
                    <a:pt x="2036" y="2964"/>
                  </a:lnTo>
                  <a:lnTo>
                    <a:pt x="1856" y="2938"/>
                  </a:lnTo>
                  <a:lnTo>
                    <a:pt x="1701" y="2861"/>
                  </a:lnTo>
                  <a:lnTo>
                    <a:pt x="1572" y="2809"/>
                  </a:lnTo>
                  <a:lnTo>
                    <a:pt x="1443" y="2706"/>
                  </a:lnTo>
                  <a:lnTo>
                    <a:pt x="1315" y="2603"/>
                  </a:lnTo>
                  <a:lnTo>
                    <a:pt x="1211" y="2500"/>
                  </a:lnTo>
                  <a:lnTo>
                    <a:pt x="1108" y="2371"/>
                  </a:lnTo>
                  <a:lnTo>
                    <a:pt x="2345" y="2371"/>
                  </a:lnTo>
                  <a:lnTo>
                    <a:pt x="2422" y="2345"/>
                  </a:lnTo>
                  <a:lnTo>
                    <a:pt x="2500" y="2294"/>
                  </a:lnTo>
                  <a:lnTo>
                    <a:pt x="2551" y="2217"/>
                  </a:lnTo>
                  <a:lnTo>
                    <a:pt x="2577" y="2139"/>
                  </a:lnTo>
                  <a:lnTo>
                    <a:pt x="2551" y="2062"/>
                  </a:lnTo>
                  <a:lnTo>
                    <a:pt x="2500" y="1985"/>
                  </a:lnTo>
                  <a:lnTo>
                    <a:pt x="2422" y="1933"/>
                  </a:lnTo>
                  <a:lnTo>
                    <a:pt x="2345" y="1907"/>
                  </a:lnTo>
                  <a:lnTo>
                    <a:pt x="954" y="1907"/>
                  </a:lnTo>
                  <a:lnTo>
                    <a:pt x="928" y="1701"/>
                  </a:lnTo>
                  <a:lnTo>
                    <a:pt x="954" y="1521"/>
                  </a:lnTo>
                  <a:lnTo>
                    <a:pt x="2345" y="1521"/>
                  </a:lnTo>
                  <a:lnTo>
                    <a:pt x="2422" y="1495"/>
                  </a:lnTo>
                  <a:lnTo>
                    <a:pt x="2500" y="1444"/>
                  </a:lnTo>
                  <a:lnTo>
                    <a:pt x="2551" y="1366"/>
                  </a:lnTo>
                  <a:lnTo>
                    <a:pt x="2577" y="1289"/>
                  </a:lnTo>
                  <a:lnTo>
                    <a:pt x="2551" y="1212"/>
                  </a:lnTo>
                  <a:lnTo>
                    <a:pt x="2500" y="1135"/>
                  </a:lnTo>
                  <a:lnTo>
                    <a:pt x="2422" y="1083"/>
                  </a:lnTo>
                  <a:lnTo>
                    <a:pt x="2345" y="1057"/>
                  </a:lnTo>
                  <a:lnTo>
                    <a:pt x="1108" y="1057"/>
                  </a:lnTo>
                  <a:lnTo>
                    <a:pt x="1211" y="928"/>
                  </a:lnTo>
                  <a:lnTo>
                    <a:pt x="1315" y="825"/>
                  </a:lnTo>
                  <a:lnTo>
                    <a:pt x="1443" y="722"/>
                  </a:lnTo>
                  <a:lnTo>
                    <a:pt x="1572" y="619"/>
                  </a:lnTo>
                  <a:lnTo>
                    <a:pt x="1701" y="568"/>
                  </a:lnTo>
                  <a:lnTo>
                    <a:pt x="1856" y="490"/>
                  </a:lnTo>
                  <a:lnTo>
                    <a:pt x="2036" y="465"/>
                  </a:lnTo>
                  <a:lnTo>
                    <a:pt x="2371" y="465"/>
                  </a:lnTo>
                  <a:lnTo>
                    <a:pt x="2551" y="516"/>
                  </a:lnTo>
                  <a:lnTo>
                    <a:pt x="2732" y="568"/>
                  </a:lnTo>
                  <a:lnTo>
                    <a:pt x="2886" y="671"/>
                  </a:lnTo>
                  <a:lnTo>
                    <a:pt x="2989" y="697"/>
                  </a:lnTo>
                  <a:lnTo>
                    <a:pt x="3066" y="697"/>
                  </a:lnTo>
                  <a:lnTo>
                    <a:pt x="3144" y="671"/>
                  </a:lnTo>
                  <a:lnTo>
                    <a:pt x="3195" y="619"/>
                  </a:lnTo>
                  <a:lnTo>
                    <a:pt x="3247" y="542"/>
                  </a:lnTo>
                  <a:lnTo>
                    <a:pt x="3247" y="439"/>
                  </a:lnTo>
                  <a:lnTo>
                    <a:pt x="3195" y="362"/>
                  </a:lnTo>
                  <a:lnTo>
                    <a:pt x="3144" y="310"/>
                  </a:lnTo>
                  <a:lnTo>
                    <a:pt x="2938" y="181"/>
                  </a:lnTo>
                  <a:lnTo>
                    <a:pt x="2680" y="78"/>
                  </a:lnTo>
                  <a:lnTo>
                    <a:pt x="2448" y="27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4"/>
            <p:cNvSpPr/>
            <p:nvPr/>
          </p:nvSpPr>
          <p:spPr>
            <a:xfrm>
              <a:off x="4623175" y="1744150"/>
              <a:ext cx="380675" cy="380700"/>
            </a:xfrm>
            <a:custGeom>
              <a:rect b="b" l="l" r="r" t="t"/>
              <a:pathLst>
                <a:path extrusionOk="0" h="15228" w="15227">
                  <a:moveTo>
                    <a:pt x="3891" y="465"/>
                  </a:moveTo>
                  <a:lnTo>
                    <a:pt x="4148" y="490"/>
                  </a:lnTo>
                  <a:lnTo>
                    <a:pt x="4406" y="542"/>
                  </a:lnTo>
                  <a:lnTo>
                    <a:pt x="4664" y="593"/>
                  </a:lnTo>
                  <a:lnTo>
                    <a:pt x="4921" y="696"/>
                  </a:lnTo>
                  <a:lnTo>
                    <a:pt x="5153" y="800"/>
                  </a:lnTo>
                  <a:lnTo>
                    <a:pt x="5359" y="928"/>
                  </a:lnTo>
                  <a:lnTo>
                    <a:pt x="5591" y="1083"/>
                  </a:lnTo>
                  <a:lnTo>
                    <a:pt x="5771" y="1238"/>
                  </a:lnTo>
                  <a:lnTo>
                    <a:pt x="5411" y="1624"/>
                  </a:lnTo>
                  <a:lnTo>
                    <a:pt x="5230" y="1495"/>
                  </a:lnTo>
                  <a:lnTo>
                    <a:pt x="5076" y="1392"/>
                  </a:lnTo>
                  <a:lnTo>
                    <a:pt x="4895" y="1289"/>
                  </a:lnTo>
                  <a:lnTo>
                    <a:pt x="4715" y="1186"/>
                  </a:lnTo>
                  <a:lnTo>
                    <a:pt x="4509" y="1109"/>
                  </a:lnTo>
                  <a:lnTo>
                    <a:pt x="4303" y="1057"/>
                  </a:lnTo>
                  <a:lnTo>
                    <a:pt x="4097" y="1031"/>
                  </a:lnTo>
                  <a:lnTo>
                    <a:pt x="3891" y="1006"/>
                  </a:lnTo>
                  <a:lnTo>
                    <a:pt x="3891" y="465"/>
                  </a:lnTo>
                  <a:close/>
                  <a:moveTo>
                    <a:pt x="11336" y="465"/>
                  </a:moveTo>
                  <a:lnTo>
                    <a:pt x="11336" y="1006"/>
                  </a:lnTo>
                  <a:lnTo>
                    <a:pt x="11105" y="1031"/>
                  </a:lnTo>
                  <a:lnTo>
                    <a:pt x="10898" y="1057"/>
                  </a:lnTo>
                  <a:lnTo>
                    <a:pt x="10718" y="1109"/>
                  </a:lnTo>
                  <a:lnTo>
                    <a:pt x="10512" y="1186"/>
                  </a:lnTo>
                  <a:lnTo>
                    <a:pt x="10332" y="1289"/>
                  </a:lnTo>
                  <a:lnTo>
                    <a:pt x="10151" y="1392"/>
                  </a:lnTo>
                  <a:lnTo>
                    <a:pt x="9971" y="1495"/>
                  </a:lnTo>
                  <a:lnTo>
                    <a:pt x="9816" y="1624"/>
                  </a:lnTo>
                  <a:lnTo>
                    <a:pt x="9430" y="1238"/>
                  </a:lnTo>
                  <a:lnTo>
                    <a:pt x="9636" y="1083"/>
                  </a:lnTo>
                  <a:lnTo>
                    <a:pt x="9842" y="928"/>
                  </a:lnTo>
                  <a:lnTo>
                    <a:pt x="10074" y="800"/>
                  </a:lnTo>
                  <a:lnTo>
                    <a:pt x="10306" y="696"/>
                  </a:lnTo>
                  <a:lnTo>
                    <a:pt x="10538" y="593"/>
                  </a:lnTo>
                  <a:lnTo>
                    <a:pt x="10795" y="542"/>
                  </a:lnTo>
                  <a:lnTo>
                    <a:pt x="11053" y="490"/>
                  </a:lnTo>
                  <a:lnTo>
                    <a:pt x="11336" y="465"/>
                  </a:lnTo>
                  <a:close/>
                  <a:moveTo>
                    <a:pt x="11774" y="465"/>
                  </a:moveTo>
                  <a:lnTo>
                    <a:pt x="12032" y="490"/>
                  </a:lnTo>
                  <a:lnTo>
                    <a:pt x="12290" y="542"/>
                  </a:lnTo>
                  <a:lnTo>
                    <a:pt x="12547" y="593"/>
                  </a:lnTo>
                  <a:lnTo>
                    <a:pt x="12805" y="696"/>
                  </a:lnTo>
                  <a:lnTo>
                    <a:pt x="13037" y="800"/>
                  </a:lnTo>
                  <a:lnTo>
                    <a:pt x="13243" y="928"/>
                  </a:lnTo>
                  <a:lnTo>
                    <a:pt x="13475" y="1083"/>
                  </a:lnTo>
                  <a:lnTo>
                    <a:pt x="13655" y="1238"/>
                  </a:lnTo>
                  <a:lnTo>
                    <a:pt x="13295" y="1624"/>
                  </a:lnTo>
                  <a:lnTo>
                    <a:pt x="13114" y="1495"/>
                  </a:lnTo>
                  <a:lnTo>
                    <a:pt x="12960" y="1392"/>
                  </a:lnTo>
                  <a:lnTo>
                    <a:pt x="12779" y="1289"/>
                  </a:lnTo>
                  <a:lnTo>
                    <a:pt x="12599" y="1186"/>
                  </a:lnTo>
                  <a:lnTo>
                    <a:pt x="12393" y="1109"/>
                  </a:lnTo>
                  <a:lnTo>
                    <a:pt x="12187" y="1057"/>
                  </a:lnTo>
                  <a:lnTo>
                    <a:pt x="11981" y="1031"/>
                  </a:lnTo>
                  <a:lnTo>
                    <a:pt x="11774" y="1006"/>
                  </a:lnTo>
                  <a:lnTo>
                    <a:pt x="11774" y="465"/>
                  </a:lnTo>
                  <a:close/>
                  <a:moveTo>
                    <a:pt x="1237" y="1547"/>
                  </a:moveTo>
                  <a:lnTo>
                    <a:pt x="1623" y="1933"/>
                  </a:lnTo>
                  <a:lnTo>
                    <a:pt x="1495" y="2088"/>
                  </a:lnTo>
                  <a:lnTo>
                    <a:pt x="1366" y="2268"/>
                  </a:lnTo>
                  <a:lnTo>
                    <a:pt x="1263" y="2448"/>
                  </a:lnTo>
                  <a:lnTo>
                    <a:pt x="1185" y="2629"/>
                  </a:lnTo>
                  <a:lnTo>
                    <a:pt x="1108" y="2835"/>
                  </a:lnTo>
                  <a:lnTo>
                    <a:pt x="1057" y="3041"/>
                  </a:lnTo>
                  <a:lnTo>
                    <a:pt x="1005" y="3247"/>
                  </a:lnTo>
                  <a:lnTo>
                    <a:pt x="979" y="3453"/>
                  </a:lnTo>
                  <a:lnTo>
                    <a:pt x="438" y="3453"/>
                  </a:lnTo>
                  <a:lnTo>
                    <a:pt x="464" y="3196"/>
                  </a:lnTo>
                  <a:lnTo>
                    <a:pt x="516" y="2938"/>
                  </a:lnTo>
                  <a:lnTo>
                    <a:pt x="593" y="2680"/>
                  </a:lnTo>
                  <a:lnTo>
                    <a:pt x="696" y="2423"/>
                  </a:lnTo>
                  <a:lnTo>
                    <a:pt x="799" y="2191"/>
                  </a:lnTo>
                  <a:lnTo>
                    <a:pt x="928" y="1985"/>
                  </a:lnTo>
                  <a:lnTo>
                    <a:pt x="1082" y="1753"/>
                  </a:lnTo>
                  <a:lnTo>
                    <a:pt x="1237" y="1547"/>
                  </a:lnTo>
                  <a:close/>
                  <a:moveTo>
                    <a:pt x="6106" y="1547"/>
                  </a:moveTo>
                  <a:lnTo>
                    <a:pt x="6261" y="1753"/>
                  </a:lnTo>
                  <a:lnTo>
                    <a:pt x="6415" y="1959"/>
                  </a:lnTo>
                  <a:lnTo>
                    <a:pt x="6519" y="2191"/>
                  </a:lnTo>
                  <a:lnTo>
                    <a:pt x="6647" y="2423"/>
                  </a:lnTo>
                  <a:lnTo>
                    <a:pt x="6725" y="2680"/>
                  </a:lnTo>
                  <a:lnTo>
                    <a:pt x="6802" y="2912"/>
                  </a:lnTo>
                  <a:lnTo>
                    <a:pt x="6853" y="3170"/>
                  </a:lnTo>
                  <a:lnTo>
                    <a:pt x="6879" y="3453"/>
                  </a:lnTo>
                  <a:lnTo>
                    <a:pt x="6338" y="3453"/>
                  </a:lnTo>
                  <a:lnTo>
                    <a:pt x="6312" y="3247"/>
                  </a:lnTo>
                  <a:lnTo>
                    <a:pt x="6287" y="3041"/>
                  </a:lnTo>
                  <a:lnTo>
                    <a:pt x="6209" y="2835"/>
                  </a:lnTo>
                  <a:lnTo>
                    <a:pt x="6132" y="2629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8"/>
                  </a:lnTo>
                  <a:lnTo>
                    <a:pt x="5720" y="1933"/>
                  </a:lnTo>
                  <a:lnTo>
                    <a:pt x="6106" y="1547"/>
                  </a:lnTo>
                  <a:close/>
                  <a:moveTo>
                    <a:pt x="9121" y="1547"/>
                  </a:moveTo>
                  <a:lnTo>
                    <a:pt x="9507" y="1933"/>
                  </a:lnTo>
                  <a:lnTo>
                    <a:pt x="9378" y="2088"/>
                  </a:lnTo>
                  <a:lnTo>
                    <a:pt x="9250" y="2268"/>
                  </a:lnTo>
                  <a:lnTo>
                    <a:pt x="9146" y="2448"/>
                  </a:lnTo>
                  <a:lnTo>
                    <a:pt x="9069" y="2629"/>
                  </a:lnTo>
                  <a:lnTo>
                    <a:pt x="8992" y="2835"/>
                  </a:lnTo>
                  <a:lnTo>
                    <a:pt x="8940" y="3041"/>
                  </a:lnTo>
                  <a:lnTo>
                    <a:pt x="8889" y="3247"/>
                  </a:lnTo>
                  <a:lnTo>
                    <a:pt x="8863" y="3453"/>
                  </a:lnTo>
                  <a:lnTo>
                    <a:pt x="8322" y="3453"/>
                  </a:lnTo>
                  <a:lnTo>
                    <a:pt x="8374" y="3170"/>
                  </a:lnTo>
                  <a:lnTo>
                    <a:pt x="8425" y="2912"/>
                  </a:lnTo>
                  <a:lnTo>
                    <a:pt x="8477" y="2680"/>
                  </a:lnTo>
                  <a:lnTo>
                    <a:pt x="8580" y="2423"/>
                  </a:lnTo>
                  <a:lnTo>
                    <a:pt x="8683" y="2191"/>
                  </a:lnTo>
                  <a:lnTo>
                    <a:pt x="8812" y="1959"/>
                  </a:lnTo>
                  <a:lnTo>
                    <a:pt x="8966" y="1753"/>
                  </a:lnTo>
                  <a:lnTo>
                    <a:pt x="9121" y="1547"/>
                  </a:lnTo>
                  <a:close/>
                  <a:moveTo>
                    <a:pt x="13990" y="1547"/>
                  </a:moveTo>
                  <a:lnTo>
                    <a:pt x="14145" y="1753"/>
                  </a:lnTo>
                  <a:lnTo>
                    <a:pt x="14299" y="1959"/>
                  </a:lnTo>
                  <a:lnTo>
                    <a:pt x="14428" y="2191"/>
                  </a:lnTo>
                  <a:lnTo>
                    <a:pt x="14531" y="2423"/>
                  </a:lnTo>
                  <a:lnTo>
                    <a:pt x="14608" y="2680"/>
                  </a:lnTo>
                  <a:lnTo>
                    <a:pt x="14686" y="2912"/>
                  </a:lnTo>
                  <a:lnTo>
                    <a:pt x="14737" y="3170"/>
                  </a:lnTo>
                  <a:lnTo>
                    <a:pt x="14763" y="3453"/>
                  </a:lnTo>
                  <a:lnTo>
                    <a:pt x="14222" y="3453"/>
                  </a:lnTo>
                  <a:lnTo>
                    <a:pt x="14196" y="3247"/>
                  </a:lnTo>
                  <a:lnTo>
                    <a:pt x="14170" y="3041"/>
                  </a:lnTo>
                  <a:lnTo>
                    <a:pt x="14093" y="2835"/>
                  </a:lnTo>
                  <a:lnTo>
                    <a:pt x="14016" y="2629"/>
                  </a:lnTo>
                  <a:lnTo>
                    <a:pt x="13939" y="2448"/>
                  </a:lnTo>
                  <a:lnTo>
                    <a:pt x="13836" y="2268"/>
                  </a:lnTo>
                  <a:lnTo>
                    <a:pt x="13733" y="2088"/>
                  </a:lnTo>
                  <a:lnTo>
                    <a:pt x="13604" y="1933"/>
                  </a:lnTo>
                  <a:lnTo>
                    <a:pt x="13990" y="1547"/>
                  </a:lnTo>
                  <a:close/>
                  <a:moveTo>
                    <a:pt x="979" y="3891"/>
                  </a:moveTo>
                  <a:lnTo>
                    <a:pt x="1005" y="4097"/>
                  </a:lnTo>
                  <a:lnTo>
                    <a:pt x="1057" y="4303"/>
                  </a:lnTo>
                  <a:lnTo>
                    <a:pt x="1108" y="4510"/>
                  </a:lnTo>
                  <a:lnTo>
                    <a:pt x="1185" y="4716"/>
                  </a:lnTo>
                  <a:lnTo>
                    <a:pt x="1263" y="4896"/>
                  </a:lnTo>
                  <a:lnTo>
                    <a:pt x="1366" y="5076"/>
                  </a:lnTo>
                  <a:lnTo>
                    <a:pt x="1495" y="5257"/>
                  </a:lnTo>
                  <a:lnTo>
                    <a:pt x="1623" y="5411"/>
                  </a:lnTo>
                  <a:lnTo>
                    <a:pt x="1237" y="5798"/>
                  </a:lnTo>
                  <a:lnTo>
                    <a:pt x="1082" y="5592"/>
                  </a:lnTo>
                  <a:lnTo>
                    <a:pt x="928" y="5386"/>
                  </a:lnTo>
                  <a:lnTo>
                    <a:pt x="799" y="5154"/>
                  </a:lnTo>
                  <a:lnTo>
                    <a:pt x="696" y="4922"/>
                  </a:lnTo>
                  <a:lnTo>
                    <a:pt x="593" y="4664"/>
                  </a:lnTo>
                  <a:lnTo>
                    <a:pt x="516" y="4432"/>
                  </a:lnTo>
                  <a:lnTo>
                    <a:pt x="490" y="4175"/>
                  </a:lnTo>
                  <a:lnTo>
                    <a:pt x="438" y="3891"/>
                  </a:lnTo>
                  <a:close/>
                  <a:moveTo>
                    <a:pt x="6879" y="3891"/>
                  </a:moveTo>
                  <a:lnTo>
                    <a:pt x="6853" y="4175"/>
                  </a:lnTo>
                  <a:lnTo>
                    <a:pt x="6802" y="4432"/>
                  </a:lnTo>
                  <a:lnTo>
                    <a:pt x="6725" y="4664"/>
                  </a:lnTo>
                  <a:lnTo>
                    <a:pt x="6647" y="4922"/>
                  </a:lnTo>
                  <a:lnTo>
                    <a:pt x="6519" y="5154"/>
                  </a:lnTo>
                  <a:lnTo>
                    <a:pt x="6415" y="5386"/>
                  </a:lnTo>
                  <a:lnTo>
                    <a:pt x="6261" y="5592"/>
                  </a:lnTo>
                  <a:lnTo>
                    <a:pt x="6106" y="5798"/>
                  </a:lnTo>
                  <a:lnTo>
                    <a:pt x="5720" y="5411"/>
                  </a:lnTo>
                  <a:lnTo>
                    <a:pt x="5849" y="5257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32" y="4716"/>
                  </a:lnTo>
                  <a:lnTo>
                    <a:pt x="6209" y="4510"/>
                  </a:lnTo>
                  <a:lnTo>
                    <a:pt x="6287" y="4303"/>
                  </a:lnTo>
                  <a:lnTo>
                    <a:pt x="6312" y="4097"/>
                  </a:lnTo>
                  <a:lnTo>
                    <a:pt x="6338" y="3891"/>
                  </a:lnTo>
                  <a:close/>
                  <a:moveTo>
                    <a:pt x="8863" y="3891"/>
                  </a:moveTo>
                  <a:lnTo>
                    <a:pt x="8889" y="4097"/>
                  </a:lnTo>
                  <a:lnTo>
                    <a:pt x="8940" y="4303"/>
                  </a:lnTo>
                  <a:lnTo>
                    <a:pt x="8992" y="4510"/>
                  </a:lnTo>
                  <a:lnTo>
                    <a:pt x="9069" y="4716"/>
                  </a:lnTo>
                  <a:lnTo>
                    <a:pt x="9172" y="4896"/>
                  </a:lnTo>
                  <a:lnTo>
                    <a:pt x="9250" y="5076"/>
                  </a:lnTo>
                  <a:lnTo>
                    <a:pt x="9378" y="5257"/>
                  </a:lnTo>
                  <a:lnTo>
                    <a:pt x="9507" y="5411"/>
                  </a:lnTo>
                  <a:lnTo>
                    <a:pt x="9121" y="5798"/>
                  </a:lnTo>
                  <a:lnTo>
                    <a:pt x="8966" y="5592"/>
                  </a:lnTo>
                  <a:lnTo>
                    <a:pt x="8812" y="5386"/>
                  </a:lnTo>
                  <a:lnTo>
                    <a:pt x="8683" y="5154"/>
                  </a:lnTo>
                  <a:lnTo>
                    <a:pt x="8580" y="4922"/>
                  </a:lnTo>
                  <a:lnTo>
                    <a:pt x="8477" y="4664"/>
                  </a:lnTo>
                  <a:lnTo>
                    <a:pt x="8425" y="4432"/>
                  </a:lnTo>
                  <a:lnTo>
                    <a:pt x="8374" y="4175"/>
                  </a:lnTo>
                  <a:lnTo>
                    <a:pt x="8322" y="3891"/>
                  </a:lnTo>
                  <a:close/>
                  <a:moveTo>
                    <a:pt x="14763" y="3891"/>
                  </a:moveTo>
                  <a:lnTo>
                    <a:pt x="14737" y="4175"/>
                  </a:lnTo>
                  <a:lnTo>
                    <a:pt x="14686" y="4432"/>
                  </a:lnTo>
                  <a:lnTo>
                    <a:pt x="14608" y="4664"/>
                  </a:lnTo>
                  <a:lnTo>
                    <a:pt x="14531" y="4922"/>
                  </a:lnTo>
                  <a:lnTo>
                    <a:pt x="14428" y="5154"/>
                  </a:lnTo>
                  <a:lnTo>
                    <a:pt x="14299" y="5386"/>
                  </a:lnTo>
                  <a:lnTo>
                    <a:pt x="14145" y="5592"/>
                  </a:lnTo>
                  <a:lnTo>
                    <a:pt x="13990" y="5798"/>
                  </a:lnTo>
                  <a:lnTo>
                    <a:pt x="13604" y="5411"/>
                  </a:lnTo>
                  <a:lnTo>
                    <a:pt x="13733" y="5257"/>
                  </a:lnTo>
                  <a:lnTo>
                    <a:pt x="13836" y="5076"/>
                  </a:lnTo>
                  <a:lnTo>
                    <a:pt x="13939" y="4896"/>
                  </a:lnTo>
                  <a:lnTo>
                    <a:pt x="14016" y="4716"/>
                  </a:lnTo>
                  <a:lnTo>
                    <a:pt x="14093" y="4510"/>
                  </a:lnTo>
                  <a:lnTo>
                    <a:pt x="14170" y="4303"/>
                  </a:lnTo>
                  <a:lnTo>
                    <a:pt x="14196" y="4097"/>
                  </a:lnTo>
                  <a:lnTo>
                    <a:pt x="14222" y="3891"/>
                  </a:lnTo>
                  <a:close/>
                  <a:moveTo>
                    <a:pt x="3891" y="1444"/>
                  </a:moveTo>
                  <a:lnTo>
                    <a:pt x="4122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8"/>
                  </a:lnTo>
                  <a:lnTo>
                    <a:pt x="5385" y="2242"/>
                  </a:lnTo>
                  <a:lnTo>
                    <a:pt x="5514" y="2423"/>
                  </a:lnTo>
                  <a:lnTo>
                    <a:pt x="5643" y="2603"/>
                  </a:lnTo>
                  <a:lnTo>
                    <a:pt x="5720" y="2809"/>
                  </a:lnTo>
                  <a:lnTo>
                    <a:pt x="5797" y="3015"/>
                  </a:lnTo>
                  <a:lnTo>
                    <a:pt x="5849" y="3221"/>
                  </a:lnTo>
                  <a:lnTo>
                    <a:pt x="5900" y="3453"/>
                  </a:lnTo>
                  <a:lnTo>
                    <a:pt x="5900" y="3659"/>
                  </a:lnTo>
                  <a:lnTo>
                    <a:pt x="5900" y="3891"/>
                  </a:lnTo>
                  <a:lnTo>
                    <a:pt x="5849" y="4123"/>
                  </a:lnTo>
                  <a:lnTo>
                    <a:pt x="5797" y="4329"/>
                  </a:lnTo>
                  <a:lnTo>
                    <a:pt x="5720" y="4535"/>
                  </a:lnTo>
                  <a:lnTo>
                    <a:pt x="5643" y="4741"/>
                  </a:lnTo>
                  <a:lnTo>
                    <a:pt x="5514" y="4922"/>
                  </a:lnTo>
                  <a:lnTo>
                    <a:pt x="5385" y="5102"/>
                  </a:lnTo>
                  <a:lnTo>
                    <a:pt x="5256" y="5257"/>
                  </a:lnTo>
                  <a:lnTo>
                    <a:pt x="5102" y="5411"/>
                  </a:lnTo>
                  <a:lnTo>
                    <a:pt x="4921" y="5540"/>
                  </a:lnTo>
                  <a:lnTo>
                    <a:pt x="4741" y="5643"/>
                  </a:lnTo>
                  <a:lnTo>
                    <a:pt x="4535" y="5746"/>
                  </a:lnTo>
                  <a:lnTo>
                    <a:pt x="4329" y="5824"/>
                  </a:lnTo>
                  <a:lnTo>
                    <a:pt x="4122" y="5875"/>
                  </a:lnTo>
                  <a:lnTo>
                    <a:pt x="3891" y="5901"/>
                  </a:lnTo>
                  <a:lnTo>
                    <a:pt x="3427" y="5901"/>
                  </a:lnTo>
                  <a:lnTo>
                    <a:pt x="3221" y="5875"/>
                  </a:lnTo>
                  <a:lnTo>
                    <a:pt x="2989" y="5824"/>
                  </a:lnTo>
                  <a:lnTo>
                    <a:pt x="2783" y="5746"/>
                  </a:lnTo>
                  <a:lnTo>
                    <a:pt x="2602" y="5643"/>
                  </a:lnTo>
                  <a:lnTo>
                    <a:pt x="2422" y="5540"/>
                  </a:lnTo>
                  <a:lnTo>
                    <a:pt x="2242" y="5411"/>
                  </a:lnTo>
                  <a:lnTo>
                    <a:pt x="2087" y="5257"/>
                  </a:lnTo>
                  <a:lnTo>
                    <a:pt x="1933" y="5102"/>
                  </a:lnTo>
                  <a:lnTo>
                    <a:pt x="1804" y="4922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20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17" y="3659"/>
                  </a:lnTo>
                  <a:lnTo>
                    <a:pt x="1443" y="3453"/>
                  </a:lnTo>
                  <a:lnTo>
                    <a:pt x="1469" y="3221"/>
                  </a:lnTo>
                  <a:lnTo>
                    <a:pt x="1520" y="3015"/>
                  </a:lnTo>
                  <a:lnTo>
                    <a:pt x="1598" y="2809"/>
                  </a:lnTo>
                  <a:lnTo>
                    <a:pt x="1701" y="2603"/>
                  </a:lnTo>
                  <a:lnTo>
                    <a:pt x="1804" y="2423"/>
                  </a:lnTo>
                  <a:lnTo>
                    <a:pt x="1933" y="2242"/>
                  </a:lnTo>
                  <a:lnTo>
                    <a:pt x="2087" y="2088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2" y="1701"/>
                  </a:lnTo>
                  <a:lnTo>
                    <a:pt x="2783" y="1598"/>
                  </a:lnTo>
                  <a:lnTo>
                    <a:pt x="2989" y="1521"/>
                  </a:lnTo>
                  <a:lnTo>
                    <a:pt x="3221" y="1469"/>
                  </a:lnTo>
                  <a:lnTo>
                    <a:pt x="3427" y="1444"/>
                  </a:lnTo>
                  <a:close/>
                  <a:moveTo>
                    <a:pt x="11774" y="1444"/>
                  </a:moveTo>
                  <a:lnTo>
                    <a:pt x="12006" y="1469"/>
                  </a:lnTo>
                  <a:lnTo>
                    <a:pt x="12212" y="1521"/>
                  </a:lnTo>
                  <a:lnTo>
                    <a:pt x="12419" y="1598"/>
                  </a:lnTo>
                  <a:lnTo>
                    <a:pt x="12625" y="1701"/>
                  </a:lnTo>
                  <a:lnTo>
                    <a:pt x="12805" y="1804"/>
                  </a:lnTo>
                  <a:lnTo>
                    <a:pt x="12985" y="1933"/>
                  </a:lnTo>
                  <a:lnTo>
                    <a:pt x="13140" y="2088"/>
                  </a:lnTo>
                  <a:lnTo>
                    <a:pt x="13269" y="2242"/>
                  </a:lnTo>
                  <a:lnTo>
                    <a:pt x="13398" y="2423"/>
                  </a:lnTo>
                  <a:lnTo>
                    <a:pt x="13526" y="2603"/>
                  </a:lnTo>
                  <a:lnTo>
                    <a:pt x="13604" y="2809"/>
                  </a:lnTo>
                  <a:lnTo>
                    <a:pt x="13681" y="3015"/>
                  </a:lnTo>
                  <a:lnTo>
                    <a:pt x="13733" y="3221"/>
                  </a:lnTo>
                  <a:lnTo>
                    <a:pt x="13784" y="3453"/>
                  </a:lnTo>
                  <a:lnTo>
                    <a:pt x="13784" y="3659"/>
                  </a:lnTo>
                  <a:lnTo>
                    <a:pt x="13784" y="3891"/>
                  </a:lnTo>
                  <a:lnTo>
                    <a:pt x="13733" y="4123"/>
                  </a:lnTo>
                  <a:lnTo>
                    <a:pt x="13681" y="4329"/>
                  </a:lnTo>
                  <a:lnTo>
                    <a:pt x="13604" y="4535"/>
                  </a:lnTo>
                  <a:lnTo>
                    <a:pt x="13526" y="4741"/>
                  </a:lnTo>
                  <a:lnTo>
                    <a:pt x="13398" y="4922"/>
                  </a:lnTo>
                  <a:lnTo>
                    <a:pt x="13269" y="5102"/>
                  </a:lnTo>
                  <a:lnTo>
                    <a:pt x="13140" y="5257"/>
                  </a:lnTo>
                  <a:lnTo>
                    <a:pt x="12985" y="5411"/>
                  </a:lnTo>
                  <a:lnTo>
                    <a:pt x="12805" y="5540"/>
                  </a:lnTo>
                  <a:lnTo>
                    <a:pt x="12625" y="5643"/>
                  </a:lnTo>
                  <a:lnTo>
                    <a:pt x="12419" y="5746"/>
                  </a:lnTo>
                  <a:lnTo>
                    <a:pt x="12212" y="5824"/>
                  </a:lnTo>
                  <a:lnTo>
                    <a:pt x="12006" y="5875"/>
                  </a:lnTo>
                  <a:lnTo>
                    <a:pt x="11774" y="5901"/>
                  </a:lnTo>
                  <a:lnTo>
                    <a:pt x="11311" y="5901"/>
                  </a:lnTo>
                  <a:lnTo>
                    <a:pt x="11105" y="5875"/>
                  </a:lnTo>
                  <a:lnTo>
                    <a:pt x="10873" y="5824"/>
                  </a:lnTo>
                  <a:lnTo>
                    <a:pt x="10667" y="5746"/>
                  </a:lnTo>
                  <a:lnTo>
                    <a:pt x="10486" y="5643"/>
                  </a:lnTo>
                  <a:lnTo>
                    <a:pt x="10306" y="5540"/>
                  </a:lnTo>
                  <a:lnTo>
                    <a:pt x="10126" y="5411"/>
                  </a:lnTo>
                  <a:lnTo>
                    <a:pt x="9971" y="5257"/>
                  </a:lnTo>
                  <a:lnTo>
                    <a:pt x="9816" y="5102"/>
                  </a:lnTo>
                  <a:lnTo>
                    <a:pt x="9688" y="4922"/>
                  </a:lnTo>
                  <a:lnTo>
                    <a:pt x="9584" y="4741"/>
                  </a:lnTo>
                  <a:lnTo>
                    <a:pt x="9481" y="4535"/>
                  </a:lnTo>
                  <a:lnTo>
                    <a:pt x="9404" y="4329"/>
                  </a:lnTo>
                  <a:lnTo>
                    <a:pt x="9353" y="4123"/>
                  </a:lnTo>
                  <a:lnTo>
                    <a:pt x="9327" y="3891"/>
                  </a:lnTo>
                  <a:lnTo>
                    <a:pt x="9301" y="3659"/>
                  </a:lnTo>
                  <a:lnTo>
                    <a:pt x="9327" y="3453"/>
                  </a:lnTo>
                  <a:lnTo>
                    <a:pt x="9353" y="3221"/>
                  </a:lnTo>
                  <a:lnTo>
                    <a:pt x="9404" y="3015"/>
                  </a:lnTo>
                  <a:lnTo>
                    <a:pt x="9481" y="2809"/>
                  </a:lnTo>
                  <a:lnTo>
                    <a:pt x="9584" y="2603"/>
                  </a:lnTo>
                  <a:lnTo>
                    <a:pt x="9688" y="2423"/>
                  </a:lnTo>
                  <a:lnTo>
                    <a:pt x="9816" y="2242"/>
                  </a:lnTo>
                  <a:lnTo>
                    <a:pt x="9971" y="2088"/>
                  </a:lnTo>
                  <a:lnTo>
                    <a:pt x="10126" y="1933"/>
                  </a:lnTo>
                  <a:lnTo>
                    <a:pt x="10306" y="1804"/>
                  </a:lnTo>
                  <a:lnTo>
                    <a:pt x="10486" y="1701"/>
                  </a:lnTo>
                  <a:lnTo>
                    <a:pt x="10667" y="1598"/>
                  </a:lnTo>
                  <a:lnTo>
                    <a:pt x="10873" y="1521"/>
                  </a:lnTo>
                  <a:lnTo>
                    <a:pt x="11105" y="1469"/>
                  </a:lnTo>
                  <a:lnTo>
                    <a:pt x="11311" y="1444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7" y="5952"/>
                  </a:lnTo>
                  <a:lnTo>
                    <a:pt x="2448" y="6055"/>
                  </a:lnTo>
                  <a:lnTo>
                    <a:pt x="2628" y="6158"/>
                  </a:lnTo>
                  <a:lnTo>
                    <a:pt x="2834" y="6236"/>
                  </a:lnTo>
                  <a:lnTo>
                    <a:pt x="3015" y="6287"/>
                  </a:lnTo>
                  <a:lnTo>
                    <a:pt x="3221" y="6313"/>
                  </a:lnTo>
                  <a:lnTo>
                    <a:pt x="3453" y="6339"/>
                  </a:lnTo>
                  <a:lnTo>
                    <a:pt x="3453" y="6880"/>
                  </a:lnTo>
                  <a:lnTo>
                    <a:pt x="3169" y="6854"/>
                  </a:lnTo>
                  <a:lnTo>
                    <a:pt x="2912" y="6803"/>
                  </a:lnTo>
                  <a:lnTo>
                    <a:pt x="2654" y="6725"/>
                  </a:lnTo>
                  <a:lnTo>
                    <a:pt x="2422" y="6648"/>
                  </a:lnTo>
                  <a:lnTo>
                    <a:pt x="2190" y="6545"/>
                  </a:lnTo>
                  <a:lnTo>
                    <a:pt x="1958" y="6416"/>
                  </a:lnTo>
                  <a:lnTo>
                    <a:pt x="1752" y="6262"/>
                  </a:lnTo>
                  <a:lnTo>
                    <a:pt x="1546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71" y="6107"/>
                  </a:lnTo>
                  <a:lnTo>
                    <a:pt x="5591" y="6262"/>
                  </a:lnTo>
                  <a:lnTo>
                    <a:pt x="5359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64" y="6725"/>
                  </a:lnTo>
                  <a:lnTo>
                    <a:pt x="4406" y="6803"/>
                  </a:lnTo>
                  <a:lnTo>
                    <a:pt x="4148" y="6854"/>
                  </a:lnTo>
                  <a:lnTo>
                    <a:pt x="3891" y="6880"/>
                  </a:lnTo>
                  <a:lnTo>
                    <a:pt x="3891" y="6339"/>
                  </a:lnTo>
                  <a:lnTo>
                    <a:pt x="4097" y="6313"/>
                  </a:lnTo>
                  <a:lnTo>
                    <a:pt x="4303" y="6287"/>
                  </a:lnTo>
                  <a:lnTo>
                    <a:pt x="4509" y="6236"/>
                  </a:lnTo>
                  <a:lnTo>
                    <a:pt x="4715" y="6158"/>
                  </a:lnTo>
                  <a:lnTo>
                    <a:pt x="4895" y="6055"/>
                  </a:lnTo>
                  <a:lnTo>
                    <a:pt x="5076" y="5952"/>
                  </a:lnTo>
                  <a:lnTo>
                    <a:pt x="5230" y="5849"/>
                  </a:lnTo>
                  <a:lnTo>
                    <a:pt x="5411" y="5720"/>
                  </a:lnTo>
                  <a:close/>
                  <a:moveTo>
                    <a:pt x="9816" y="5720"/>
                  </a:moveTo>
                  <a:lnTo>
                    <a:pt x="9971" y="5849"/>
                  </a:lnTo>
                  <a:lnTo>
                    <a:pt x="10151" y="5952"/>
                  </a:lnTo>
                  <a:lnTo>
                    <a:pt x="10332" y="6055"/>
                  </a:lnTo>
                  <a:lnTo>
                    <a:pt x="10512" y="6158"/>
                  </a:lnTo>
                  <a:lnTo>
                    <a:pt x="10718" y="6236"/>
                  </a:lnTo>
                  <a:lnTo>
                    <a:pt x="10898" y="6287"/>
                  </a:lnTo>
                  <a:lnTo>
                    <a:pt x="11105" y="6313"/>
                  </a:lnTo>
                  <a:lnTo>
                    <a:pt x="11336" y="6339"/>
                  </a:lnTo>
                  <a:lnTo>
                    <a:pt x="11336" y="6880"/>
                  </a:lnTo>
                  <a:lnTo>
                    <a:pt x="11053" y="6854"/>
                  </a:lnTo>
                  <a:lnTo>
                    <a:pt x="10795" y="6803"/>
                  </a:lnTo>
                  <a:lnTo>
                    <a:pt x="10538" y="6725"/>
                  </a:lnTo>
                  <a:lnTo>
                    <a:pt x="10306" y="6648"/>
                  </a:lnTo>
                  <a:lnTo>
                    <a:pt x="10074" y="6545"/>
                  </a:lnTo>
                  <a:lnTo>
                    <a:pt x="9842" y="6416"/>
                  </a:lnTo>
                  <a:lnTo>
                    <a:pt x="9636" y="6262"/>
                  </a:lnTo>
                  <a:lnTo>
                    <a:pt x="9430" y="6107"/>
                  </a:lnTo>
                  <a:lnTo>
                    <a:pt x="9816" y="5720"/>
                  </a:lnTo>
                  <a:close/>
                  <a:moveTo>
                    <a:pt x="13295" y="5720"/>
                  </a:moveTo>
                  <a:lnTo>
                    <a:pt x="13655" y="6107"/>
                  </a:lnTo>
                  <a:lnTo>
                    <a:pt x="13475" y="6262"/>
                  </a:lnTo>
                  <a:lnTo>
                    <a:pt x="13243" y="6416"/>
                  </a:lnTo>
                  <a:lnTo>
                    <a:pt x="13037" y="6545"/>
                  </a:lnTo>
                  <a:lnTo>
                    <a:pt x="12805" y="6648"/>
                  </a:lnTo>
                  <a:lnTo>
                    <a:pt x="12547" y="6725"/>
                  </a:lnTo>
                  <a:lnTo>
                    <a:pt x="12290" y="6803"/>
                  </a:lnTo>
                  <a:lnTo>
                    <a:pt x="12032" y="6854"/>
                  </a:lnTo>
                  <a:lnTo>
                    <a:pt x="11774" y="6880"/>
                  </a:lnTo>
                  <a:lnTo>
                    <a:pt x="11774" y="6339"/>
                  </a:lnTo>
                  <a:lnTo>
                    <a:pt x="11981" y="6313"/>
                  </a:lnTo>
                  <a:lnTo>
                    <a:pt x="12187" y="6287"/>
                  </a:lnTo>
                  <a:lnTo>
                    <a:pt x="12393" y="6236"/>
                  </a:lnTo>
                  <a:lnTo>
                    <a:pt x="12599" y="6158"/>
                  </a:lnTo>
                  <a:lnTo>
                    <a:pt x="12779" y="6055"/>
                  </a:lnTo>
                  <a:lnTo>
                    <a:pt x="12960" y="5952"/>
                  </a:lnTo>
                  <a:lnTo>
                    <a:pt x="13114" y="5849"/>
                  </a:lnTo>
                  <a:lnTo>
                    <a:pt x="13295" y="5720"/>
                  </a:lnTo>
                  <a:close/>
                  <a:moveTo>
                    <a:pt x="6441" y="6081"/>
                  </a:moveTo>
                  <a:lnTo>
                    <a:pt x="7137" y="6777"/>
                  </a:lnTo>
                  <a:lnTo>
                    <a:pt x="7034" y="6854"/>
                  </a:lnTo>
                  <a:lnTo>
                    <a:pt x="6931" y="6931"/>
                  </a:lnTo>
                  <a:lnTo>
                    <a:pt x="6828" y="7034"/>
                  </a:lnTo>
                  <a:lnTo>
                    <a:pt x="6776" y="7163"/>
                  </a:lnTo>
                  <a:lnTo>
                    <a:pt x="6055" y="6442"/>
                  </a:lnTo>
                  <a:lnTo>
                    <a:pt x="6235" y="6287"/>
                  </a:lnTo>
                  <a:lnTo>
                    <a:pt x="6261" y="6262"/>
                  </a:lnTo>
                  <a:lnTo>
                    <a:pt x="6287" y="6236"/>
                  </a:lnTo>
                  <a:lnTo>
                    <a:pt x="6441" y="6081"/>
                  </a:lnTo>
                  <a:close/>
                  <a:moveTo>
                    <a:pt x="8760" y="6081"/>
                  </a:moveTo>
                  <a:lnTo>
                    <a:pt x="8966" y="6262"/>
                  </a:lnTo>
                  <a:lnTo>
                    <a:pt x="9146" y="6442"/>
                  </a:lnTo>
                  <a:lnTo>
                    <a:pt x="8451" y="7163"/>
                  </a:lnTo>
                  <a:lnTo>
                    <a:pt x="8374" y="7034"/>
                  </a:lnTo>
                  <a:lnTo>
                    <a:pt x="8296" y="6931"/>
                  </a:lnTo>
                  <a:lnTo>
                    <a:pt x="8193" y="6854"/>
                  </a:lnTo>
                  <a:lnTo>
                    <a:pt x="8064" y="6777"/>
                  </a:lnTo>
                  <a:lnTo>
                    <a:pt x="8760" y="6081"/>
                  </a:lnTo>
                  <a:close/>
                  <a:moveTo>
                    <a:pt x="7601" y="7086"/>
                  </a:moveTo>
                  <a:lnTo>
                    <a:pt x="7704" y="7112"/>
                  </a:lnTo>
                  <a:lnTo>
                    <a:pt x="7807" y="7138"/>
                  </a:lnTo>
                  <a:lnTo>
                    <a:pt x="7884" y="7189"/>
                  </a:lnTo>
                  <a:lnTo>
                    <a:pt x="7961" y="7241"/>
                  </a:lnTo>
                  <a:lnTo>
                    <a:pt x="8039" y="7318"/>
                  </a:lnTo>
                  <a:lnTo>
                    <a:pt x="8090" y="7421"/>
                  </a:lnTo>
                  <a:lnTo>
                    <a:pt x="8116" y="7498"/>
                  </a:lnTo>
                  <a:lnTo>
                    <a:pt x="8116" y="7601"/>
                  </a:lnTo>
                  <a:lnTo>
                    <a:pt x="8116" y="7730"/>
                  </a:lnTo>
                  <a:lnTo>
                    <a:pt x="8090" y="7807"/>
                  </a:lnTo>
                  <a:lnTo>
                    <a:pt x="8039" y="7910"/>
                  </a:lnTo>
                  <a:lnTo>
                    <a:pt x="7961" y="7988"/>
                  </a:lnTo>
                  <a:lnTo>
                    <a:pt x="7884" y="8039"/>
                  </a:lnTo>
                  <a:lnTo>
                    <a:pt x="7807" y="8091"/>
                  </a:lnTo>
                  <a:lnTo>
                    <a:pt x="7704" y="8117"/>
                  </a:lnTo>
                  <a:lnTo>
                    <a:pt x="7601" y="8142"/>
                  </a:lnTo>
                  <a:lnTo>
                    <a:pt x="7498" y="8117"/>
                  </a:lnTo>
                  <a:lnTo>
                    <a:pt x="7395" y="8091"/>
                  </a:lnTo>
                  <a:lnTo>
                    <a:pt x="7317" y="8039"/>
                  </a:lnTo>
                  <a:lnTo>
                    <a:pt x="7240" y="7988"/>
                  </a:lnTo>
                  <a:lnTo>
                    <a:pt x="7188" y="7910"/>
                  </a:lnTo>
                  <a:lnTo>
                    <a:pt x="7137" y="7807"/>
                  </a:lnTo>
                  <a:lnTo>
                    <a:pt x="7111" y="7730"/>
                  </a:lnTo>
                  <a:lnTo>
                    <a:pt x="7085" y="7601"/>
                  </a:lnTo>
                  <a:lnTo>
                    <a:pt x="7111" y="7498"/>
                  </a:lnTo>
                  <a:lnTo>
                    <a:pt x="7137" y="7421"/>
                  </a:lnTo>
                  <a:lnTo>
                    <a:pt x="7188" y="7318"/>
                  </a:lnTo>
                  <a:lnTo>
                    <a:pt x="7240" y="7241"/>
                  </a:lnTo>
                  <a:lnTo>
                    <a:pt x="7317" y="7189"/>
                  </a:lnTo>
                  <a:lnTo>
                    <a:pt x="7395" y="7138"/>
                  </a:lnTo>
                  <a:lnTo>
                    <a:pt x="7498" y="7112"/>
                  </a:lnTo>
                  <a:lnTo>
                    <a:pt x="7601" y="7086"/>
                  </a:lnTo>
                  <a:close/>
                  <a:moveTo>
                    <a:pt x="6776" y="8065"/>
                  </a:moveTo>
                  <a:lnTo>
                    <a:pt x="6828" y="8194"/>
                  </a:lnTo>
                  <a:lnTo>
                    <a:pt x="6931" y="8297"/>
                  </a:lnTo>
                  <a:lnTo>
                    <a:pt x="7034" y="8374"/>
                  </a:lnTo>
                  <a:lnTo>
                    <a:pt x="7137" y="8451"/>
                  </a:lnTo>
                  <a:lnTo>
                    <a:pt x="6441" y="9147"/>
                  </a:lnTo>
                  <a:lnTo>
                    <a:pt x="6261" y="8967"/>
                  </a:lnTo>
                  <a:lnTo>
                    <a:pt x="6055" y="8786"/>
                  </a:lnTo>
                  <a:lnTo>
                    <a:pt x="6776" y="8065"/>
                  </a:lnTo>
                  <a:close/>
                  <a:moveTo>
                    <a:pt x="8451" y="8065"/>
                  </a:moveTo>
                  <a:lnTo>
                    <a:pt x="9146" y="8786"/>
                  </a:lnTo>
                  <a:lnTo>
                    <a:pt x="8966" y="8967"/>
                  </a:lnTo>
                  <a:lnTo>
                    <a:pt x="8760" y="9147"/>
                  </a:lnTo>
                  <a:lnTo>
                    <a:pt x="8064" y="8451"/>
                  </a:lnTo>
                  <a:lnTo>
                    <a:pt x="8193" y="8374"/>
                  </a:lnTo>
                  <a:lnTo>
                    <a:pt x="8296" y="8297"/>
                  </a:lnTo>
                  <a:lnTo>
                    <a:pt x="8374" y="8194"/>
                  </a:lnTo>
                  <a:lnTo>
                    <a:pt x="8451" y="8065"/>
                  </a:lnTo>
                  <a:close/>
                  <a:moveTo>
                    <a:pt x="3891" y="8348"/>
                  </a:moveTo>
                  <a:lnTo>
                    <a:pt x="4148" y="8374"/>
                  </a:lnTo>
                  <a:lnTo>
                    <a:pt x="4406" y="8426"/>
                  </a:lnTo>
                  <a:lnTo>
                    <a:pt x="4664" y="8477"/>
                  </a:lnTo>
                  <a:lnTo>
                    <a:pt x="4921" y="8580"/>
                  </a:lnTo>
                  <a:lnTo>
                    <a:pt x="5153" y="8683"/>
                  </a:lnTo>
                  <a:lnTo>
                    <a:pt x="5359" y="8812"/>
                  </a:lnTo>
                  <a:lnTo>
                    <a:pt x="5591" y="8967"/>
                  </a:lnTo>
                  <a:lnTo>
                    <a:pt x="5771" y="9121"/>
                  </a:lnTo>
                  <a:lnTo>
                    <a:pt x="5411" y="9508"/>
                  </a:lnTo>
                  <a:lnTo>
                    <a:pt x="5230" y="9379"/>
                  </a:lnTo>
                  <a:lnTo>
                    <a:pt x="5076" y="9276"/>
                  </a:lnTo>
                  <a:lnTo>
                    <a:pt x="4895" y="9173"/>
                  </a:lnTo>
                  <a:lnTo>
                    <a:pt x="4715" y="9070"/>
                  </a:lnTo>
                  <a:lnTo>
                    <a:pt x="4509" y="8993"/>
                  </a:lnTo>
                  <a:lnTo>
                    <a:pt x="4303" y="8941"/>
                  </a:lnTo>
                  <a:lnTo>
                    <a:pt x="4097" y="8915"/>
                  </a:lnTo>
                  <a:lnTo>
                    <a:pt x="3891" y="8889"/>
                  </a:lnTo>
                  <a:lnTo>
                    <a:pt x="3891" y="8348"/>
                  </a:lnTo>
                  <a:close/>
                  <a:moveTo>
                    <a:pt x="11336" y="8348"/>
                  </a:moveTo>
                  <a:lnTo>
                    <a:pt x="11336" y="8889"/>
                  </a:lnTo>
                  <a:lnTo>
                    <a:pt x="11105" y="8915"/>
                  </a:lnTo>
                  <a:lnTo>
                    <a:pt x="10898" y="8941"/>
                  </a:lnTo>
                  <a:lnTo>
                    <a:pt x="10718" y="8993"/>
                  </a:lnTo>
                  <a:lnTo>
                    <a:pt x="10512" y="9070"/>
                  </a:lnTo>
                  <a:lnTo>
                    <a:pt x="10332" y="9173"/>
                  </a:lnTo>
                  <a:lnTo>
                    <a:pt x="10151" y="9276"/>
                  </a:lnTo>
                  <a:lnTo>
                    <a:pt x="9971" y="9379"/>
                  </a:lnTo>
                  <a:lnTo>
                    <a:pt x="9816" y="9508"/>
                  </a:lnTo>
                  <a:lnTo>
                    <a:pt x="9430" y="9121"/>
                  </a:lnTo>
                  <a:lnTo>
                    <a:pt x="9636" y="8967"/>
                  </a:lnTo>
                  <a:lnTo>
                    <a:pt x="9842" y="8812"/>
                  </a:lnTo>
                  <a:lnTo>
                    <a:pt x="10074" y="8683"/>
                  </a:lnTo>
                  <a:lnTo>
                    <a:pt x="10306" y="8580"/>
                  </a:lnTo>
                  <a:lnTo>
                    <a:pt x="10538" y="8477"/>
                  </a:lnTo>
                  <a:lnTo>
                    <a:pt x="10795" y="8426"/>
                  </a:lnTo>
                  <a:lnTo>
                    <a:pt x="11053" y="8374"/>
                  </a:lnTo>
                  <a:lnTo>
                    <a:pt x="11336" y="8348"/>
                  </a:lnTo>
                  <a:close/>
                  <a:moveTo>
                    <a:pt x="11774" y="8348"/>
                  </a:moveTo>
                  <a:lnTo>
                    <a:pt x="12032" y="8374"/>
                  </a:lnTo>
                  <a:lnTo>
                    <a:pt x="12290" y="8426"/>
                  </a:lnTo>
                  <a:lnTo>
                    <a:pt x="12547" y="8477"/>
                  </a:lnTo>
                  <a:lnTo>
                    <a:pt x="12805" y="8580"/>
                  </a:lnTo>
                  <a:lnTo>
                    <a:pt x="13037" y="8683"/>
                  </a:lnTo>
                  <a:lnTo>
                    <a:pt x="13243" y="8812"/>
                  </a:lnTo>
                  <a:lnTo>
                    <a:pt x="13475" y="8967"/>
                  </a:lnTo>
                  <a:lnTo>
                    <a:pt x="13655" y="9121"/>
                  </a:lnTo>
                  <a:lnTo>
                    <a:pt x="13295" y="9508"/>
                  </a:lnTo>
                  <a:lnTo>
                    <a:pt x="13114" y="9379"/>
                  </a:lnTo>
                  <a:lnTo>
                    <a:pt x="12960" y="9276"/>
                  </a:lnTo>
                  <a:lnTo>
                    <a:pt x="12779" y="9173"/>
                  </a:lnTo>
                  <a:lnTo>
                    <a:pt x="12599" y="9070"/>
                  </a:lnTo>
                  <a:lnTo>
                    <a:pt x="12393" y="8993"/>
                  </a:lnTo>
                  <a:lnTo>
                    <a:pt x="12187" y="8941"/>
                  </a:lnTo>
                  <a:lnTo>
                    <a:pt x="11981" y="8915"/>
                  </a:lnTo>
                  <a:lnTo>
                    <a:pt x="11774" y="8889"/>
                  </a:lnTo>
                  <a:lnTo>
                    <a:pt x="11774" y="8348"/>
                  </a:lnTo>
                  <a:close/>
                  <a:moveTo>
                    <a:pt x="1237" y="9431"/>
                  </a:moveTo>
                  <a:lnTo>
                    <a:pt x="1623" y="9817"/>
                  </a:lnTo>
                  <a:lnTo>
                    <a:pt x="1495" y="9972"/>
                  </a:lnTo>
                  <a:lnTo>
                    <a:pt x="1366" y="10152"/>
                  </a:lnTo>
                  <a:lnTo>
                    <a:pt x="1263" y="10332"/>
                  </a:lnTo>
                  <a:lnTo>
                    <a:pt x="1185" y="10513"/>
                  </a:lnTo>
                  <a:lnTo>
                    <a:pt x="1108" y="10719"/>
                  </a:lnTo>
                  <a:lnTo>
                    <a:pt x="1057" y="10925"/>
                  </a:lnTo>
                  <a:lnTo>
                    <a:pt x="1005" y="11131"/>
                  </a:lnTo>
                  <a:lnTo>
                    <a:pt x="979" y="11337"/>
                  </a:lnTo>
                  <a:lnTo>
                    <a:pt x="438" y="11337"/>
                  </a:lnTo>
                  <a:lnTo>
                    <a:pt x="464" y="11079"/>
                  </a:lnTo>
                  <a:lnTo>
                    <a:pt x="516" y="10822"/>
                  </a:lnTo>
                  <a:lnTo>
                    <a:pt x="593" y="10564"/>
                  </a:lnTo>
                  <a:lnTo>
                    <a:pt x="696" y="10306"/>
                  </a:lnTo>
                  <a:lnTo>
                    <a:pt x="799" y="10075"/>
                  </a:lnTo>
                  <a:lnTo>
                    <a:pt x="928" y="9868"/>
                  </a:lnTo>
                  <a:lnTo>
                    <a:pt x="1082" y="9637"/>
                  </a:lnTo>
                  <a:lnTo>
                    <a:pt x="1237" y="9431"/>
                  </a:lnTo>
                  <a:close/>
                  <a:moveTo>
                    <a:pt x="6106" y="9431"/>
                  </a:moveTo>
                  <a:lnTo>
                    <a:pt x="6261" y="9637"/>
                  </a:lnTo>
                  <a:lnTo>
                    <a:pt x="6415" y="9843"/>
                  </a:lnTo>
                  <a:lnTo>
                    <a:pt x="6519" y="10075"/>
                  </a:lnTo>
                  <a:lnTo>
                    <a:pt x="6647" y="10306"/>
                  </a:lnTo>
                  <a:lnTo>
                    <a:pt x="6725" y="10564"/>
                  </a:lnTo>
                  <a:lnTo>
                    <a:pt x="6802" y="10796"/>
                  </a:lnTo>
                  <a:lnTo>
                    <a:pt x="6853" y="11054"/>
                  </a:lnTo>
                  <a:lnTo>
                    <a:pt x="6879" y="11337"/>
                  </a:lnTo>
                  <a:lnTo>
                    <a:pt x="6338" y="11337"/>
                  </a:lnTo>
                  <a:lnTo>
                    <a:pt x="6312" y="11131"/>
                  </a:lnTo>
                  <a:lnTo>
                    <a:pt x="6287" y="10925"/>
                  </a:lnTo>
                  <a:lnTo>
                    <a:pt x="6209" y="10719"/>
                  </a:lnTo>
                  <a:lnTo>
                    <a:pt x="6132" y="10513"/>
                  </a:lnTo>
                  <a:lnTo>
                    <a:pt x="6055" y="10332"/>
                  </a:lnTo>
                  <a:lnTo>
                    <a:pt x="5952" y="10152"/>
                  </a:lnTo>
                  <a:lnTo>
                    <a:pt x="5849" y="9972"/>
                  </a:lnTo>
                  <a:lnTo>
                    <a:pt x="5720" y="9817"/>
                  </a:lnTo>
                  <a:lnTo>
                    <a:pt x="6106" y="9431"/>
                  </a:lnTo>
                  <a:close/>
                  <a:moveTo>
                    <a:pt x="9121" y="9431"/>
                  </a:moveTo>
                  <a:lnTo>
                    <a:pt x="9507" y="9817"/>
                  </a:lnTo>
                  <a:lnTo>
                    <a:pt x="9378" y="9972"/>
                  </a:lnTo>
                  <a:lnTo>
                    <a:pt x="9250" y="10152"/>
                  </a:lnTo>
                  <a:lnTo>
                    <a:pt x="9146" y="10332"/>
                  </a:lnTo>
                  <a:lnTo>
                    <a:pt x="9069" y="10513"/>
                  </a:lnTo>
                  <a:lnTo>
                    <a:pt x="8992" y="10719"/>
                  </a:lnTo>
                  <a:lnTo>
                    <a:pt x="8940" y="10925"/>
                  </a:lnTo>
                  <a:lnTo>
                    <a:pt x="8889" y="11131"/>
                  </a:lnTo>
                  <a:lnTo>
                    <a:pt x="8863" y="11337"/>
                  </a:lnTo>
                  <a:lnTo>
                    <a:pt x="8322" y="11337"/>
                  </a:lnTo>
                  <a:lnTo>
                    <a:pt x="8374" y="11054"/>
                  </a:lnTo>
                  <a:lnTo>
                    <a:pt x="8425" y="10796"/>
                  </a:lnTo>
                  <a:lnTo>
                    <a:pt x="8477" y="10564"/>
                  </a:lnTo>
                  <a:lnTo>
                    <a:pt x="8580" y="10306"/>
                  </a:lnTo>
                  <a:lnTo>
                    <a:pt x="8683" y="10075"/>
                  </a:lnTo>
                  <a:lnTo>
                    <a:pt x="8812" y="9843"/>
                  </a:lnTo>
                  <a:lnTo>
                    <a:pt x="8966" y="9637"/>
                  </a:lnTo>
                  <a:lnTo>
                    <a:pt x="9121" y="9431"/>
                  </a:lnTo>
                  <a:close/>
                  <a:moveTo>
                    <a:pt x="13990" y="9431"/>
                  </a:moveTo>
                  <a:lnTo>
                    <a:pt x="14145" y="9637"/>
                  </a:lnTo>
                  <a:lnTo>
                    <a:pt x="14299" y="9843"/>
                  </a:lnTo>
                  <a:lnTo>
                    <a:pt x="14428" y="10075"/>
                  </a:lnTo>
                  <a:lnTo>
                    <a:pt x="14531" y="10306"/>
                  </a:lnTo>
                  <a:lnTo>
                    <a:pt x="14608" y="10564"/>
                  </a:lnTo>
                  <a:lnTo>
                    <a:pt x="14686" y="10796"/>
                  </a:lnTo>
                  <a:lnTo>
                    <a:pt x="14737" y="11054"/>
                  </a:lnTo>
                  <a:lnTo>
                    <a:pt x="14763" y="11337"/>
                  </a:lnTo>
                  <a:lnTo>
                    <a:pt x="14222" y="11337"/>
                  </a:lnTo>
                  <a:lnTo>
                    <a:pt x="14196" y="11131"/>
                  </a:lnTo>
                  <a:lnTo>
                    <a:pt x="14170" y="10925"/>
                  </a:lnTo>
                  <a:lnTo>
                    <a:pt x="14093" y="10719"/>
                  </a:lnTo>
                  <a:lnTo>
                    <a:pt x="14016" y="10513"/>
                  </a:lnTo>
                  <a:lnTo>
                    <a:pt x="13939" y="10332"/>
                  </a:lnTo>
                  <a:lnTo>
                    <a:pt x="13836" y="10152"/>
                  </a:lnTo>
                  <a:lnTo>
                    <a:pt x="13733" y="9972"/>
                  </a:lnTo>
                  <a:lnTo>
                    <a:pt x="13604" y="9817"/>
                  </a:lnTo>
                  <a:lnTo>
                    <a:pt x="13990" y="9431"/>
                  </a:lnTo>
                  <a:close/>
                  <a:moveTo>
                    <a:pt x="979" y="11775"/>
                  </a:moveTo>
                  <a:lnTo>
                    <a:pt x="1005" y="11981"/>
                  </a:lnTo>
                  <a:lnTo>
                    <a:pt x="1057" y="12187"/>
                  </a:lnTo>
                  <a:lnTo>
                    <a:pt x="1108" y="12393"/>
                  </a:lnTo>
                  <a:lnTo>
                    <a:pt x="1185" y="12599"/>
                  </a:lnTo>
                  <a:lnTo>
                    <a:pt x="1263" y="12780"/>
                  </a:lnTo>
                  <a:lnTo>
                    <a:pt x="1366" y="12960"/>
                  </a:lnTo>
                  <a:lnTo>
                    <a:pt x="1495" y="13141"/>
                  </a:lnTo>
                  <a:lnTo>
                    <a:pt x="1623" y="13295"/>
                  </a:lnTo>
                  <a:lnTo>
                    <a:pt x="1237" y="13682"/>
                  </a:lnTo>
                  <a:lnTo>
                    <a:pt x="1082" y="13475"/>
                  </a:lnTo>
                  <a:lnTo>
                    <a:pt x="928" y="13269"/>
                  </a:lnTo>
                  <a:lnTo>
                    <a:pt x="799" y="13037"/>
                  </a:lnTo>
                  <a:lnTo>
                    <a:pt x="696" y="12806"/>
                  </a:lnTo>
                  <a:lnTo>
                    <a:pt x="593" y="12548"/>
                  </a:lnTo>
                  <a:lnTo>
                    <a:pt x="516" y="12316"/>
                  </a:lnTo>
                  <a:lnTo>
                    <a:pt x="490" y="12058"/>
                  </a:lnTo>
                  <a:lnTo>
                    <a:pt x="438" y="11775"/>
                  </a:lnTo>
                  <a:close/>
                  <a:moveTo>
                    <a:pt x="6879" y="11775"/>
                  </a:moveTo>
                  <a:lnTo>
                    <a:pt x="6853" y="12058"/>
                  </a:lnTo>
                  <a:lnTo>
                    <a:pt x="6802" y="12316"/>
                  </a:lnTo>
                  <a:lnTo>
                    <a:pt x="6725" y="12548"/>
                  </a:lnTo>
                  <a:lnTo>
                    <a:pt x="6647" y="12806"/>
                  </a:lnTo>
                  <a:lnTo>
                    <a:pt x="6519" y="13037"/>
                  </a:lnTo>
                  <a:lnTo>
                    <a:pt x="6415" y="13269"/>
                  </a:lnTo>
                  <a:lnTo>
                    <a:pt x="6261" y="13475"/>
                  </a:lnTo>
                  <a:lnTo>
                    <a:pt x="6106" y="13682"/>
                  </a:lnTo>
                  <a:lnTo>
                    <a:pt x="5720" y="13295"/>
                  </a:lnTo>
                  <a:lnTo>
                    <a:pt x="5849" y="13141"/>
                  </a:lnTo>
                  <a:lnTo>
                    <a:pt x="5952" y="12960"/>
                  </a:lnTo>
                  <a:lnTo>
                    <a:pt x="6055" y="12780"/>
                  </a:lnTo>
                  <a:lnTo>
                    <a:pt x="6132" y="12599"/>
                  </a:lnTo>
                  <a:lnTo>
                    <a:pt x="6209" y="12393"/>
                  </a:lnTo>
                  <a:lnTo>
                    <a:pt x="6287" y="12187"/>
                  </a:lnTo>
                  <a:lnTo>
                    <a:pt x="6312" y="11981"/>
                  </a:lnTo>
                  <a:lnTo>
                    <a:pt x="6338" y="11775"/>
                  </a:lnTo>
                  <a:close/>
                  <a:moveTo>
                    <a:pt x="8863" y="11775"/>
                  </a:moveTo>
                  <a:lnTo>
                    <a:pt x="8889" y="11981"/>
                  </a:lnTo>
                  <a:lnTo>
                    <a:pt x="8940" y="12187"/>
                  </a:lnTo>
                  <a:lnTo>
                    <a:pt x="8992" y="12393"/>
                  </a:lnTo>
                  <a:lnTo>
                    <a:pt x="9069" y="12599"/>
                  </a:lnTo>
                  <a:lnTo>
                    <a:pt x="9172" y="12780"/>
                  </a:lnTo>
                  <a:lnTo>
                    <a:pt x="9250" y="12960"/>
                  </a:lnTo>
                  <a:lnTo>
                    <a:pt x="9378" y="13141"/>
                  </a:lnTo>
                  <a:lnTo>
                    <a:pt x="9507" y="13295"/>
                  </a:lnTo>
                  <a:lnTo>
                    <a:pt x="9121" y="13682"/>
                  </a:lnTo>
                  <a:lnTo>
                    <a:pt x="8966" y="13475"/>
                  </a:lnTo>
                  <a:lnTo>
                    <a:pt x="8812" y="13269"/>
                  </a:lnTo>
                  <a:lnTo>
                    <a:pt x="8683" y="13037"/>
                  </a:lnTo>
                  <a:lnTo>
                    <a:pt x="8580" y="12806"/>
                  </a:lnTo>
                  <a:lnTo>
                    <a:pt x="8477" y="12548"/>
                  </a:lnTo>
                  <a:lnTo>
                    <a:pt x="8425" y="12316"/>
                  </a:lnTo>
                  <a:lnTo>
                    <a:pt x="8374" y="12058"/>
                  </a:lnTo>
                  <a:lnTo>
                    <a:pt x="8322" y="11775"/>
                  </a:lnTo>
                  <a:close/>
                  <a:moveTo>
                    <a:pt x="14763" y="11775"/>
                  </a:moveTo>
                  <a:lnTo>
                    <a:pt x="14737" y="12058"/>
                  </a:lnTo>
                  <a:lnTo>
                    <a:pt x="14686" y="12316"/>
                  </a:lnTo>
                  <a:lnTo>
                    <a:pt x="14608" y="12548"/>
                  </a:lnTo>
                  <a:lnTo>
                    <a:pt x="14531" y="12806"/>
                  </a:lnTo>
                  <a:lnTo>
                    <a:pt x="14428" y="13037"/>
                  </a:lnTo>
                  <a:lnTo>
                    <a:pt x="14299" y="13269"/>
                  </a:lnTo>
                  <a:lnTo>
                    <a:pt x="14145" y="13475"/>
                  </a:lnTo>
                  <a:lnTo>
                    <a:pt x="13990" y="13682"/>
                  </a:lnTo>
                  <a:lnTo>
                    <a:pt x="13604" y="13295"/>
                  </a:lnTo>
                  <a:lnTo>
                    <a:pt x="13733" y="13141"/>
                  </a:lnTo>
                  <a:lnTo>
                    <a:pt x="13836" y="12960"/>
                  </a:lnTo>
                  <a:lnTo>
                    <a:pt x="13939" y="12780"/>
                  </a:lnTo>
                  <a:lnTo>
                    <a:pt x="14016" y="12599"/>
                  </a:lnTo>
                  <a:lnTo>
                    <a:pt x="14093" y="12393"/>
                  </a:lnTo>
                  <a:lnTo>
                    <a:pt x="14170" y="12187"/>
                  </a:lnTo>
                  <a:lnTo>
                    <a:pt x="14196" y="11981"/>
                  </a:lnTo>
                  <a:lnTo>
                    <a:pt x="14222" y="11775"/>
                  </a:lnTo>
                  <a:close/>
                  <a:moveTo>
                    <a:pt x="3891" y="9327"/>
                  </a:moveTo>
                  <a:lnTo>
                    <a:pt x="4122" y="9353"/>
                  </a:lnTo>
                  <a:lnTo>
                    <a:pt x="4329" y="9405"/>
                  </a:lnTo>
                  <a:lnTo>
                    <a:pt x="4535" y="9482"/>
                  </a:lnTo>
                  <a:lnTo>
                    <a:pt x="4741" y="9585"/>
                  </a:lnTo>
                  <a:lnTo>
                    <a:pt x="4921" y="9688"/>
                  </a:lnTo>
                  <a:lnTo>
                    <a:pt x="5102" y="9817"/>
                  </a:lnTo>
                  <a:lnTo>
                    <a:pt x="5256" y="9972"/>
                  </a:lnTo>
                  <a:lnTo>
                    <a:pt x="5385" y="10126"/>
                  </a:lnTo>
                  <a:lnTo>
                    <a:pt x="5514" y="10306"/>
                  </a:lnTo>
                  <a:lnTo>
                    <a:pt x="5643" y="10487"/>
                  </a:lnTo>
                  <a:lnTo>
                    <a:pt x="5720" y="10693"/>
                  </a:lnTo>
                  <a:lnTo>
                    <a:pt x="5797" y="10899"/>
                  </a:lnTo>
                  <a:lnTo>
                    <a:pt x="5849" y="11105"/>
                  </a:lnTo>
                  <a:lnTo>
                    <a:pt x="5900" y="11337"/>
                  </a:lnTo>
                  <a:lnTo>
                    <a:pt x="5900" y="11569"/>
                  </a:lnTo>
                  <a:lnTo>
                    <a:pt x="5900" y="11775"/>
                  </a:lnTo>
                  <a:lnTo>
                    <a:pt x="5849" y="12007"/>
                  </a:lnTo>
                  <a:lnTo>
                    <a:pt x="5797" y="12213"/>
                  </a:lnTo>
                  <a:lnTo>
                    <a:pt x="5720" y="12419"/>
                  </a:lnTo>
                  <a:lnTo>
                    <a:pt x="5643" y="12625"/>
                  </a:lnTo>
                  <a:lnTo>
                    <a:pt x="5514" y="12806"/>
                  </a:lnTo>
                  <a:lnTo>
                    <a:pt x="5385" y="12986"/>
                  </a:lnTo>
                  <a:lnTo>
                    <a:pt x="5256" y="13141"/>
                  </a:lnTo>
                  <a:lnTo>
                    <a:pt x="5102" y="13295"/>
                  </a:lnTo>
                  <a:lnTo>
                    <a:pt x="4921" y="13424"/>
                  </a:lnTo>
                  <a:lnTo>
                    <a:pt x="4741" y="13527"/>
                  </a:lnTo>
                  <a:lnTo>
                    <a:pt x="4535" y="13630"/>
                  </a:lnTo>
                  <a:lnTo>
                    <a:pt x="4329" y="13707"/>
                  </a:lnTo>
                  <a:lnTo>
                    <a:pt x="4122" y="13759"/>
                  </a:lnTo>
                  <a:lnTo>
                    <a:pt x="3891" y="13785"/>
                  </a:lnTo>
                  <a:lnTo>
                    <a:pt x="3427" y="13785"/>
                  </a:lnTo>
                  <a:lnTo>
                    <a:pt x="3221" y="13759"/>
                  </a:lnTo>
                  <a:lnTo>
                    <a:pt x="2989" y="13707"/>
                  </a:lnTo>
                  <a:lnTo>
                    <a:pt x="2783" y="13630"/>
                  </a:lnTo>
                  <a:lnTo>
                    <a:pt x="2602" y="13527"/>
                  </a:lnTo>
                  <a:lnTo>
                    <a:pt x="2422" y="13424"/>
                  </a:lnTo>
                  <a:lnTo>
                    <a:pt x="2242" y="13295"/>
                  </a:lnTo>
                  <a:lnTo>
                    <a:pt x="2087" y="13141"/>
                  </a:lnTo>
                  <a:lnTo>
                    <a:pt x="1933" y="12986"/>
                  </a:lnTo>
                  <a:lnTo>
                    <a:pt x="1804" y="12806"/>
                  </a:lnTo>
                  <a:lnTo>
                    <a:pt x="1701" y="12625"/>
                  </a:lnTo>
                  <a:lnTo>
                    <a:pt x="1598" y="12419"/>
                  </a:lnTo>
                  <a:lnTo>
                    <a:pt x="1520" y="12213"/>
                  </a:lnTo>
                  <a:lnTo>
                    <a:pt x="1469" y="12007"/>
                  </a:lnTo>
                  <a:lnTo>
                    <a:pt x="1443" y="11775"/>
                  </a:lnTo>
                  <a:lnTo>
                    <a:pt x="1417" y="11569"/>
                  </a:lnTo>
                  <a:lnTo>
                    <a:pt x="1443" y="11337"/>
                  </a:lnTo>
                  <a:lnTo>
                    <a:pt x="1469" y="11105"/>
                  </a:lnTo>
                  <a:lnTo>
                    <a:pt x="1520" y="10899"/>
                  </a:lnTo>
                  <a:lnTo>
                    <a:pt x="1598" y="10693"/>
                  </a:lnTo>
                  <a:lnTo>
                    <a:pt x="1701" y="10487"/>
                  </a:lnTo>
                  <a:lnTo>
                    <a:pt x="1804" y="10306"/>
                  </a:lnTo>
                  <a:lnTo>
                    <a:pt x="1933" y="10126"/>
                  </a:lnTo>
                  <a:lnTo>
                    <a:pt x="2087" y="9972"/>
                  </a:lnTo>
                  <a:lnTo>
                    <a:pt x="2242" y="9817"/>
                  </a:lnTo>
                  <a:lnTo>
                    <a:pt x="2422" y="9688"/>
                  </a:lnTo>
                  <a:lnTo>
                    <a:pt x="2602" y="9585"/>
                  </a:lnTo>
                  <a:lnTo>
                    <a:pt x="2783" y="9482"/>
                  </a:lnTo>
                  <a:lnTo>
                    <a:pt x="2989" y="9405"/>
                  </a:lnTo>
                  <a:lnTo>
                    <a:pt x="3221" y="9353"/>
                  </a:lnTo>
                  <a:lnTo>
                    <a:pt x="3427" y="9327"/>
                  </a:lnTo>
                  <a:close/>
                  <a:moveTo>
                    <a:pt x="11774" y="9327"/>
                  </a:moveTo>
                  <a:lnTo>
                    <a:pt x="12006" y="9353"/>
                  </a:lnTo>
                  <a:lnTo>
                    <a:pt x="12212" y="9405"/>
                  </a:lnTo>
                  <a:lnTo>
                    <a:pt x="12419" y="9482"/>
                  </a:lnTo>
                  <a:lnTo>
                    <a:pt x="12625" y="9585"/>
                  </a:lnTo>
                  <a:lnTo>
                    <a:pt x="12805" y="9688"/>
                  </a:lnTo>
                  <a:lnTo>
                    <a:pt x="12985" y="9817"/>
                  </a:lnTo>
                  <a:lnTo>
                    <a:pt x="13140" y="9972"/>
                  </a:lnTo>
                  <a:lnTo>
                    <a:pt x="13269" y="10126"/>
                  </a:lnTo>
                  <a:lnTo>
                    <a:pt x="13398" y="10306"/>
                  </a:lnTo>
                  <a:lnTo>
                    <a:pt x="13526" y="10487"/>
                  </a:lnTo>
                  <a:lnTo>
                    <a:pt x="13604" y="10693"/>
                  </a:lnTo>
                  <a:lnTo>
                    <a:pt x="13681" y="10899"/>
                  </a:lnTo>
                  <a:lnTo>
                    <a:pt x="13733" y="11105"/>
                  </a:lnTo>
                  <a:lnTo>
                    <a:pt x="13784" y="11337"/>
                  </a:lnTo>
                  <a:lnTo>
                    <a:pt x="13784" y="11569"/>
                  </a:lnTo>
                  <a:lnTo>
                    <a:pt x="13784" y="11775"/>
                  </a:lnTo>
                  <a:lnTo>
                    <a:pt x="13733" y="12007"/>
                  </a:lnTo>
                  <a:lnTo>
                    <a:pt x="13681" y="12213"/>
                  </a:lnTo>
                  <a:lnTo>
                    <a:pt x="13604" y="12419"/>
                  </a:lnTo>
                  <a:lnTo>
                    <a:pt x="13526" y="12625"/>
                  </a:lnTo>
                  <a:lnTo>
                    <a:pt x="13398" y="12806"/>
                  </a:lnTo>
                  <a:lnTo>
                    <a:pt x="13269" y="12986"/>
                  </a:lnTo>
                  <a:lnTo>
                    <a:pt x="13140" y="13141"/>
                  </a:lnTo>
                  <a:lnTo>
                    <a:pt x="12985" y="13295"/>
                  </a:lnTo>
                  <a:lnTo>
                    <a:pt x="12805" y="13424"/>
                  </a:lnTo>
                  <a:lnTo>
                    <a:pt x="12625" y="13527"/>
                  </a:lnTo>
                  <a:lnTo>
                    <a:pt x="12419" y="13630"/>
                  </a:lnTo>
                  <a:lnTo>
                    <a:pt x="12212" y="13707"/>
                  </a:lnTo>
                  <a:lnTo>
                    <a:pt x="12006" y="13759"/>
                  </a:lnTo>
                  <a:lnTo>
                    <a:pt x="11774" y="13785"/>
                  </a:lnTo>
                  <a:lnTo>
                    <a:pt x="11311" y="13785"/>
                  </a:lnTo>
                  <a:lnTo>
                    <a:pt x="11105" y="13759"/>
                  </a:lnTo>
                  <a:lnTo>
                    <a:pt x="10873" y="13707"/>
                  </a:lnTo>
                  <a:lnTo>
                    <a:pt x="10667" y="13630"/>
                  </a:lnTo>
                  <a:lnTo>
                    <a:pt x="10486" y="13527"/>
                  </a:lnTo>
                  <a:lnTo>
                    <a:pt x="10306" y="13424"/>
                  </a:lnTo>
                  <a:lnTo>
                    <a:pt x="10126" y="13295"/>
                  </a:lnTo>
                  <a:lnTo>
                    <a:pt x="9971" y="13141"/>
                  </a:lnTo>
                  <a:lnTo>
                    <a:pt x="9816" y="12986"/>
                  </a:lnTo>
                  <a:lnTo>
                    <a:pt x="9688" y="12806"/>
                  </a:lnTo>
                  <a:lnTo>
                    <a:pt x="9584" y="12625"/>
                  </a:lnTo>
                  <a:lnTo>
                    <a:pt x="9481" y="12419"/>
                  </a:lnTo>
                  <a:lnTo>
                    <a:pt x="9404" y="12213"/>
                  </a:lnTo>
                  <a:lnTo>
                    <a:pt x="9353" y="12007"/>
                  </a:lnTo>
                  <a:lnTo>
                    <a:pt x="9327" y="11775"/>
                  </a:lnTo>
                  <a:lnTo>
                    <a:pt x="9301" y="11569"/>
                  </a:lnTo>
                  <a:lnTo>
                    <a:pt x="9327" y="11337"/>
                  </a:lnTo>
                  <a:lnTo>
                    <a:pt x="9353" y="11105"/>
                  </a:lnTo>
                  <a:lnTo>
                    <a:pt x="9404" y="10899"/>
                  </a:lnTo>
                  <a:lnTo>
                    <a:pt x="9481" y="10693"/>
                  </a:lnTo>
                  <a:lnTo>
                    <a:pt x="9584" y="10487"/>
                  </a:lnTo>
                  <a:lnTo>
                    <a:pt x="9688" y="10306"/>
                  </a:lnTo>
                  <a:lnTo>
                    <a:pt x="9816" y="10126"/>
                  </a:lnTo>
                  <a:lnTo>
                    <a:pt x="9971" y="9972"/>
                  </a:lnTo>
                  <a:lnTo>
                    <a:pt x="10126" y="9817"/>
                  </a:lnTo>
                  <a:lnTo>
                    <a:pt x="10306" y="9688"/>
                  </a:lnTo>
                  <a:lnTo>
                    <a:pt x="10486" y="9585"/>
                  </a:lnTo>
                  <a:lnTo>
                    <a:pt x="10667" y="9482"/>
                  </a:lnTo>
                  <a:lnTo>
                    <a:pt x="10873" y="9405"/>
                  </a:lnTo>
                  <a:lnTo>
                    <a:pt x="11105" y="9353"/>
                  </a:lnTo>
                  <a:lnTo>
                    <a:pt x="11311" y="9327"/>
                  </a:lnTo>
                  <a:close/>
                  <a:moveTo>
                    <a:pt x="1933" y="13604"/>
                  </a:moveTo>
                  <a:lnTo>
                    <a:pt x="2087" y="13733"/>
                  </a:lnTo>
                  <a:lnTo>
                    <a:pt x="2267" y="13836"/>
                  </a:lnTo>
                  <a:lnTo>
                    <a:pt x="2448" y="13939"/>
                  </a:lnTo>
                  <a:lnTo>
                    <a:pt x="2628" y="14042"/>
                  </a:lnTo>
                  <a:lnTo>
                    <a:pt x="2834" y="14120"/>
                  </a:lnTo>
                  <a:lnTo>
                    <a:pt x="3015" y="14171"/>
                  </a:lnTo>
                  <a:lnTo>
                    <a:pt x="3221" y="14197"/>
                  </a:lnTo>
                  <a:lnTo>
                    <a:pt x="3453" y="14223"/>
                  </a:lnTo>
                  <a:lnTo>
                    <a:pt x="3453" y="14764"/>
                  </a:lnTo>
                  <a:lnTo>
                    <a:pt x="3169" y="14738"/>
                  </a:lnTo>
                  <a:lnTo>
                    <a:pt x="2912" y="14686"/>
                  </a:lnTo>
                  <a:lnTo>
                    <a:pt x="2654" y="14635"/>
                  </a:lnTo>
                  <a:lnTo>
                    <a:pt x="2422" y="14532"/>
                  </a:lnTo>
                  <a:lnTo>
                    <a:pt x="2190" y="14429"/>
                  </a:lnTo>
                  <a:lnTo>
                    <a:pt x="1958" y="14300"/>
                  </a:lnTo>
                  <a:lnTo>
                    <a:pt x="1752" y="14145"/>
                  </a:lnTo>
                  <a:lnTo>
                    <a:pt x="1546" y="13991"/>
                  </a:lnTo>
                  <a:lnTo>
                    <a:pt x="1933" y="13604"/>
                  </a:lnTo>
                  <a:close/>
                  <a:moveTo>
                    <a:pt x="5411" y="13604"/>
                  </a:moveTo>
                  <a:lnTo>
                    <a:pt x="5771" y="13991"/>
                  </a:lnTo>
                  <a:lnTo>
                    <a:pt x="5591" y="14145"/>
                  </a:lnTo>
                  <a:lnTo>
                    <a:pt x="5359" y="14300"/>
                  </a:lnTo>
                  <a:lnTo>
                    <a:pt x="5153" y="14429"/>
                  </a:lnTo>
                  <a:lnTo>
                    <a:pt x="4921" y="14532"/>
                  </a:lnTo>
                  <a:lnTo>
                    <a:pt x="4664" y="14635"/>
                  </a:lnTo>
                  <a:lnTo>
                    <a:pt x="4406" y="14686"/>
                  </a:lnTo>
                  <a:lnTo>
                    <a:pt x="4148" y="14738"/>
                  </a:lnTo>
                  <a:lnTo>
                    <a:pt x="3891" y="14764"/>
                  </a:lnTo>
                  <a:lnTo>
                    <a:pt x="3891" y="14223"/>
                  </a:lnTo>
                  <a:lnTo>
                    <a:pt x="4097" y="14197"/>
                  </a:lnTo>
                  <a:lnTo>
                    <a:pt x="4303" y="14171"/>
                  </a:lnTo>
                  <a:lnTo>
                    <a:pt x="4509" y="14120"/>
                  </a:lnTo>
                  <a:lnTo>
                    <a:pt x="4715" y="14042"/>
                  </a:lnTo>
                  <a:lnTo>
                    <a:pt x="4895" y="13939"/>
                  </a:lnTo>
                  <a:lnTo>
                    <a:pt x="5076" y="13836"/>
                  </a:lnTo>
                  <a:lnTo>
                    <a:pt x="5230" y="13733"/>
                  </a:lnTo>
                  <a:lnTo>
                    <a:pt x="5411" y="13604"/>
                  </a:lnTo>
                  <a:close/>
                  <a:moveTo>
                    <a:pt x="9816" y="13604"/>
                  </a:moveTo>
                  <a:lnTo>
                    <a:pt x="9971" y="13733"/>
                  </a:lnTo>
                  <a:lnTo>
                    <a:pt x="10151" y="13836"/>
                  </a:lnTo>
                  <a:lnTo>
                    <a:pt x="10332" y="13939"/>
                  </a:lnTo>
                  <a:lnTo>
                    <a:pt x="10512" y="14042"/>
                  </a:lnTo>
                  <a:lnTo>
                    <a:pt x="10718" y="14120"/>
                  </a:lnTo>
                  <a:lnTo>
                    <a:pt x="10898" y="14171"/>
                  </a:lnTo>
                  <a:lnTo>
                    <a:pt x="11105" y="14197"/>
                  </a:lnTo>
                  <a:lnTo>
                    <a:pt x="11336" y="14223"/>
                  </a:lnTo>
                  <a:lnTo>
                    <a:pt x="11336" y="14764"/>
                  </a:lnTo>
                  <a:lnTo>
                    <a:pt x="11053" y="14738"/>
                  </a:lnTo>
                  <a:lnTo>
                    <a:pt x="10795" y="14686"/>
                  </a:lnTo>
                  <a:lnTo>
                    <a:pt x="10538" y="14635"/>
                  </a:lnTo>
                  <a:lnTo>
                    <a:pt x="10306" y="14532"/>
                  </a:lnTo>
                  <a:lnTo>
                    <a:pt x="10074" y="14429"/>
                  </a:lnTo>
                  <a:lnTo>
                    <a:pt x="9842" y="14300"/>
                  </a:lnTo>
                  <a:lnTo>
                    <a:pt x="9636" y="14145"/>
                  </a:lnTo>
                  <a:lnTo>
                    <a:pt x="9430" y="13991"/>
                  </a:lnTo>
                  <a:lnTo>
                    <a:pt x="9816" y="13604"/>
                  </a:lnTo>
                  <a:close/>
                  <a:moveTo>
                    <a:pt x="13295" y="13604"/>
                  </a:moveTo>
                  <a:lnTo>
                    <a:pt x="13655" y="13991"/>
                  </a:lnTo>
                  <a:lnTo>
                    <a:pt x="13475" y="14145"/>
                  </a:lnTo>
                  <a:lnTo>
                    <a:pt x="13243" y="14300"/>
                  </a:lnTo>
                  <a:lnTo>
                    <a:pt x="13037" y="14429"/>
                  </a:lnTo>
                  <a:lnTo>
                    <a:pt x="12805" y="14532"/>
                  </a:lnTo>
                  <a:lnTo>
                    <a:pt x="12547" y="14635"/>
                  </a:lnTo>
                  <a:lnTo>
                    <a:pt x="12290" y="14686"/>
                  </a:lnTo>
                  <a:lnTo>
                    <a:pt x="12032" y="14738"/>
                  </a:lnTo>
                  <a:lnTo>
                    <a:pt x="11774" y="14764"/>
                  </a:lnTo>
                  <a:lnTo>
                    <a:pt x="11774" y="14223"/>
                  </a:lnTo>
                  <a:lnTo>
                    <a:pt x="11981" y="14197"/>
                  </a:lnTo>
                  <a:lnTo>
                    <a:pt x="12187" y="14171"/>
                  </a:lnTo>
                  <a:lnTo>
                    <a:pt x="12393" y="14120"/>
                  </a:lnTo>
                  <a:lnTo>
                    <a:pt x="12599" y="14042"/>
                  </a:lnTo>
                  <a:lnTo>
                    <a:pt x="12779" y="13939"/>
                  </a:lnTo>
                  <a:lnTo>
                    <a:pt x="12960" y="13836"/>
                  </a:lnTo>
                  <a:lnTo>
                    <a:pt x="13114" y="13733"/>
                  </a:lnTo>
                  <a:lnTo>
                    <a:pt x="13295" y="13604"/>
                  </a:lnTo>
                  <a:close/>
                  <a:moveTo>
                    <a:pt x="3659" y="1"/>
                  </a:moveTo>
                  <a:lnTo>
                    <a:pt x="3195" y="27"/>
                  </a:lnTo>
                  <a:lnTo>
                    <a:pt x="2731" y="104"/>
                  </a:lnTo>
                  <a:lnTo>
                    <a:pt x="2654" y="155"/>
                  </a:lnTo>
                  <a:lnTo>
                    <a:pt x="2602" y="207"/>
                  </a:lnTo>
                  <a:lnTo>
                    <a:pt x="2577" y="310"/>
                  </a:lnTo>
                  <a:lnTo>
                    <a:pt x="2577" y="387"/>
                  </a:lnTo>
                  <a:lnTo>
                    <a:pt x="2628" y="465"/>
                  </a:lnTo>
                  <a:lnTo>
                    <a:pt x="2680" y="516"/>
                  </a:lnTo>
                  <a:lnTo>
                    <a:pt x="2757" y="542"/>
                  </a:lnTo>
                  <a:lnTo>
                    <a:pt x="2860" y="542"/>
                  </a:lnTo>
                  <a:lnTo>
                    <a:pt x="3143" y="490"/>
                  </a:lnTo>
                  <a:lnTo>
                    <a:pt x="3453" y="465"/>
                  </a:lnTo>
                  <a:lnTo>
                    <a:pt x="3453" y="1006"/>
                  </a:lnTo>
                  <a:lnTo>
                    <a:pt x="3221" y="1031"/>
                  </a:lnTo>
                  <a:lnTo>
                    <a:pt x="3015" y="1057"/>
                  </a:lnTo>
                  <a:lnTo>
                    <a:pt x="2834" y="1109"/>
                  </a:lnTo>
                  <a:lnTo>
                    <a:pt x="2628" y="1186"/>
                  </a:lnTo>
                  <a:lnTo>
                    <a:pt x="2448" y="1289"/>
                  </a:lnTo>
                  <a:lnTo>
                    <a:pt x="2267" y="1392"/>
                  </a:lnTo>
                  <a:lnTo>
                    <a:pt x="2087" y="1495"/>
                  </a:lnTo>
                  <a:lnTo>
                    <a:pt x="1933" y="1624"/>
                  </a:lnTo>
                  <a:lnTo>
                    <a:pt x="1546" y="1238"/>
                  </a:lnTo>
                  <a:lnTo>
                    <a:pt x="1804" y="1031"/>
                  </a:lnTo>
                  <a:lnTo>
                    <a:pt x="2087" y="851"/>
                  </a:lnTo>
                  <a:lnTo>
                    <a:pt x="2139" y="800"/>
                  </a:lnTo>
                  <a:lnTo>
                    <a:pt x="2190" y="722"/>
                  </a:lnTo>
                  <a:lnTo>
                    <a:pt x="2190" y="645"/>
                  </a:lnTo>
                  <a:lnTo>
                    <a:pt x="2164" y="568"/>
                  </a:lnTo>
                  <a:lnTo>
                    <a:pt x="2113" y="490"/>
                  </a:lnTo>
                  <a:lnTo>
                    <a:pt x="2036" y="465"/>
                  </a:lnTo>
                  <a:lnTo>
                    <a:pt x="1958" y="439"/>
                  </a:lnTo>
                  <a:lnTo>
                    <a:pt x="1855" y="465"/>
                  </a:lnTo>
                  <a:lnTo>
                    <a:pt x="1649" y="593"/>
                  </a:lnTo>
                  <a:lnTo>
                    <a:pt x="1443" y="748"/>
                  </a:lnTo>
                  <a:lnTo>
                    <a:pt x="1263" y="903"/>
                  </a:lnTo>
                  <a:lnTo>
                    <a:pt x="1082" y="1057"/>
                  </a:lnTo>
                  <a:lnTo>
                    <a:pt x="928" y="1238"/>
                  </a:lnTo>
                  <a:lnTo>
                    <a:pt x="773" y="1418"/>
                  </a:lnTo>
                  <a:lnTo>
                    <a:pt x="619" y="1624"/>
                  </a:lnTo>
                  <a:lnTo>
                    <a:pt x="490" y="1830"/>
                  </a:lnTo>
                  <a:lnTo>
                    <a:pt x="387" y="2036"/>
                  </a:lnTo>
                  <a:lnTo>
                    <a:pt x="284" y="2242"/>
                  </a:lnTo>
                  <a:lnTo>
                    <a:pt x="206" y="2474"/>
                  </a:lnTo>
                  <a:lnTo>
                    <a:pt x="129" y="2706"/>
                  </a:lnTo>
                  <a:lnTo>
                    <a:pt x="78" y="2938"/>
                  </a:lnTo>
                  <a:lnTo>
                    <a:pt x="26" y="3170"/>
                  </a:lnTo>
                  <a:lnTo>
                    <a:pt x="0" y="3427"/>
                  </a:lnTo>
                  <a:lnTo>
                    <a:pt x="0" y="3659"/>
                  </a:lnTo>
                  <a:lnTo>
                    <a:pt x="0" y="4046"/>
                  </a:lnTo>
                  <a:lnTo>
                    <a:pt x="78" y="4407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25" y="6004"/>
                  </a:lnTo>
                  <a:lnTo>
                    <a:pt x="1082" y="6262"/>
                  </a:lnTo>
                  <a:lnTo>
                    <a:pt x="1340" y="6493"/>
                  </a:lnTo>
                  <a:lnTo>
                    <a:pt x="1623" y="6725"/>
                  </a:lnTo>
                  <a:lnTo>
                    <a:pt x="1907" y="6906"/>
                  </a:lnTo>
                  <a:lnTo>
                    <a:pt x="2242" y="7060"/>
                  </a:lnTo>
                  <a:lnTo>
                    <a:pt x="2577" y="7189"/>
                  </a:lnTo>
                  <a:lnTo>
                    <a:pt x="2937" y="7266"/>
                  </a:lnTo>
                  <a:lnTo>
                    <a:pt x="3298" y="7318"/>
                  </a:lnTo>
                  <a:lnTo>
                    <a:pt x="3659" y="7344"/>
                  </a:lnTo>
                  <a:lnTo>
                    <a:pt x="3942" y="7344"/>
                  </a:lnTo>
                  <a:lnTo>
                    <a:pt x="4226" y="7292"/>
                  </a:lnTo>
                  <a:lnTo>
                    <a:pt x="4483" y="7241"/>
                  </a:lnTo>
                  <a:lnTo>
                    <a:pt x="4741" y="7189"/>
                  </a:lnTo>
                  <a:lnTo>
                    <a:pt x="4998" y="7086"/>
                  </a:lnTo>
                  <a:lnTo>
                    <a:pt x="5256" y="6983"/>
                  </a:lnTo>
                  <a:lnTo>
                    <a:pt x="5488" y="6854"/>
                  </a:lnTo>
                  <a:lnTo>
                    <a:pt x="5694" y="6725"/>
                  </a:lnTo>
                  <a:lnTo>
                    <a:pt x="6596" y="7601"/>
                  </a:lnTo>
                  <a:lnTo>
                    <a:pt x="5694" y="8503"/>
                  </a:lnTo>
                  <a:lnTo>
                    <a:pt x="5488" y="8374"/>
                  </a:lnTo>
                  <a:lnTo>
                    <a:pt x="5256" y="8245"/>
                  </a:lnTo>
                  <a:lnTo>
                    <a:pt x="4998" y="8142"/>
                  </a:lnTo>
                  <a:lnTo>
                    <a:pt x="4741" y="8039"/>
                  </a:lnTo>
                  <a:lnTo>
                    <a:pt x="4483" y="7988"/>
                  </a:lnTo>
                  <a:lnTo>
                    <a:pt x="4226" y="7936"/>
                  </a:lnTo>
                  <a:lnTo>
                    <a:pt x="3942" y="7885"/>
                  </a:lnTo>
                  <a:lnTo>
                    <a:pt x="3659" y="7885"/>
                  </a:lnTo>
                  <a:lnTo>
                    <a:pt x="3195" y="7910"/>
                  </a:lnTo>
                  <a:lnTo>
                    <a:pt x="2963" y="7962"/>
                  </a:lnTo>
                  <a:lnTo>
                    <a:pt x="2731" y="8013"/>
                  </a:lnTo>
                  <a:lnTo>
                    <a:pt x="2654" y="8039"/>
                  </a:lnTo>
                  <a:lnTo>
                    <a:pt x="2577" y="8117"/>
                  </a:lnTo>
                  <a:lnTo>
                    <a:pt x="2551" y="8194"/>
                  </a:lnTo>
                  <a:lnTo>
                    <a:pt x="2551" y="8271"/>
                  </a:lnTo>
                  <a:lnTo>
                    <a:pt x="2602" y="8348"/>
                  </a:lnTo>
                  <a:lnTo>
                    <a:pt x="2654" y="8426"/>
                  </a:lnTo>
                  <a:lnTo>
                    <a:pt x="2757" y="8451"/>
                  </a:lnTo>
                  <a:lnTo>
                    <a:pt x="2834" y="8426"/>
                  </a:lnTo>
                  <a:lnTo>
                    <a:pt x="3143" y="8374"/>
                  </a:lnTo>
                  <a:lnTo>
                    <a:pt x="3453" y="8348"/>
                  </a:lnTo>
                  <a:lnTo>
                    <a:pt x="3453" y="8889"/>
                  </a:lnTo>
                  <a:lnTo>
                    <a:pt x="3221" y="8915"/>
                  </a:lnTo>
                  <a:lnTo>
                    <a:pt x="3015" y="8941"/>
                  </a:lnTo>
                  <a:lnTo>
                    <a:pt x="2834" y="8993"/>
                  </a:lnTo>
                  <a:lnTo>
                    <a:pt x="2628" y="9070"/>
                  </a:lnTo>
                  <a:lnTo>
                    <a:pt x="2448" y="9173"/>
                  </a:lnTo>
                  <a:lnTo>
                    <a:pt x="2267" y="9276"/>
                  </a:lnTo>
                  <a:lnTo>
                    <a:pt x="2087" y="9379"/>
                  </a:lnTo>
                  <a:lnTo>
                    <a:pt x="1933" y="9508"/>
                  </a:lnTo>
                  <a:lnTo>
                    <a:pt x="1546" y="9121"/>
                  </a:lnTo>
                  <a:lnTo>
                    <a:pt x="1804" y="8915"/>
                  </a:lnTo>
                  <a:lnTo>
                    <a:pt x="2061" y="8761"/>
                  </a:lnTo>
                  <a:lnTo>
                    <a:pt x="2139" y="8709"/>
                  </a:lnTo>
                  <a:lnTo>
                    <a:pt x="2164" y="8632"/>
                  </a:lnTo>
                  <a:lnTo>
                    <a:pt x="2164" y="8529"/>
                  </a:lnTo>
                  <a:lnTo>
                    <a:pt x="2139" y="8451"/>
                  </a:lnTo>
                  <a:lnTo>
                    <a:pt x="2087" y="8374"/>
                  </a:lnTo>
                  <a:lnTo>
                    <a:pt x="2010" y="8348"/>
                  </a:lnTo>
                  <a:lnTo>
                    <a:pt x="1933" y="8348"/>
                  </a:lnTo>
                  <a:lnTo>
                    <a:pt x="1855" y="8374"/>
                  </a:lnTo>
                  <a:lnTo>
                    <a:pt x="1623" y="8503"/>
                  </a:lnTo>
                  <a:lnTo>
                    <a:pt x="1443" y="8632"/>
                  </a:lnTo>
                  <a:lnTo>
                    <a:pt x="1237" y="8786"/>
                  </a:lnTo>
                  <a:lnTo>
                    <a:pt x="1082" y="8967"/>
                  </a:lnTo>
                  <a:lnTo>
                    <a:pt x="902" y="9121"/>
                  </a:lnTo>
                  <a:lnTo>
                    <a:pt x="747" y="9327"/>
                  </a:lnTo>
                  <a:lnTo>
                    <a:pt x="619" y="9508"/>
                  </a:lnTo>
                  <a:lnTo>
                    <a:pt x="490" y="9714"/>
                  </a:lnTo>
                  <a:lnTo>
                    <a:pt x="387" y="9920"/>
                  </a:lnTo>
                  <a:lnTo>
                    <a:pt x="284" y="10152"/>
                  </a:lnTo>
                  <a:lnTo>
                    <a:pt x="181" y="10358"/>
                  </a:lnTo>
                  <a:lnTo>
                    <a:pt x="129" y="10590"/>
                  </a:lnTo>
                  <a:lnTo>
                    <a:pt x="78" y="10822"/>
                  </a:lnTo>
                  <a:lnTo>
                    <a:pt x="26" y="11079"/>
                  </a:lnTo>
                  <a:lnTo>
                    <a:pt x="0" y="11311"/>
                  </a:lnTo>
                  <a:lnTo>
                    <a:pt x="0" y="11569"/>
                  </a:lnTo>
                  <a:lnTo>
                    <a:pt x="0" y="11930"/>
                  </a:lnTo>
                  <a:lnTo>
                    <a:pt x="78" y="12290"/>
                  </a:lnTo>
                  <a:lnTo>
                    <a:pt x="155" y="12651"/>
                  </a:lnTo>
                  <a:lnTo>
                    <a:pt x="284" y="12986"/>
                  </a:lnTo>
                  <a:lnTo>
                    <a:pt x="438" y="13295"/>
                  </a:lnTo>
                  <a:lnTo>
                    <a:pt x="619" y="13604"/>
                  </a:lnTo>
                  <a:lnTo>
                    <a:pt x="825" y="13888"/>
                  </a:lnTo>
                  <a:lnTo>
                    <a:pt x="1082" y="14145"/>
                  </a:lnTo>
                  <a:lnTo>
                    <a:pt x="1340" y="14377"/>
                  </a:lnTo>
                  <a:lnTo>
                    <a:pt x="1623" y="14609"/>
                  </a:lnTo>
                  <a:lnTo>
                    <a:pt x="1907" y="14789"/>
                  </a:lnTo>
                  <a:lnTo>
                    <a:pt x="2242" y="14944"/>
                  </a:lnTo>
                  <a:lnTo>
                    <a:pt x="2577" y="15073"/>
                  </a:lnTo>
                  <a:lnTo>
                    <a:pt x="2937" y="15150"/>
                  </a:lnTo>
                  <a:lnTo>
                    <a:pt x="3298" y="15202"/>
                  </a:lnTo>
                  <a:lnTo>
                    <a:pt x="3659" y="15227"/>
                  </a:lnTo>
                  <a:lnTo>
                    <a:pt x="4045" y="15202"/>
                  </a:lnTo>
                  <a:lnTo>
                    <a:pt x="4406" y="15150"/>
                  </a:lnTo>
                  <a:lnTo>
                    <a:pt x="4767" y="15073"/>
                  </a:lnTo>
                  <a:lnTo>
                    <a:pt x="5102" y="14944"/>
                  </a:lnTo>
                  <a:lnTo>
                    <a:pt x="5411" y="14789"/>
                  </a:lnTo>
                  <a:lnTo>
                    <a:pt x="5720" y="14609"/>
                  </a:lnTo>
                  <a:lnTo>
                    <a:pt x="6003" y="14377"/>
                  </a:lnTo>
                  <a:lnTo>
                    <a:pt x="6261" y="14145"/>
                  </a:lnTo>
                  <a:lnTo>
                    <a:pt x="6493" y="13888"/>
                  </a:lnTo>
                  <a:lnTo>
                    <a:pt x="6699" y="13604"/>
                  </a:lnTo>
                  <a:lnTo>
                    <a:pt x="6905" y="13295"/>
                  </a:lnTo>
                  <a:lnTo>
                    <a:pt x="7060" y="12986"/>
                  </a:lnTo>
                  <a:lnTo>
                    <a:pt x="7163" y="12651"/>
                  </a:lnTo>
                  <a:lnTo>
                    <a:pt x="7266" y="12290"/>
                  </a:lnTo>
                  <a:lnTo>
                    <a:pt x="7317" y="11930"/>
                  </a:lnTo>
                  <a:lnTo>
                    <a:pt x="7343" y="11569"/>
                  </a:lnTo>
                  <a:lnTo>
                    <a:pt x="7317" y="11286"/>
                  </a:lnTo>
                  <a:lnTo>
                    <a:pt x="7291" y="11002"/>
                  </a:lnTo>
                  <a:lnTo>
                    <a:pt x="7240" y="10744"/>
                  </a:lnTo>
                  <a:lnTo>
                    <a:pt x="7163" y="10461"/>
                  </a:lnTo>
                  <a:lnTo>
                    <a:pt x="7085" y="10229"/>
                  </a:lnTo>
                  <a:lnTo>
                    <a:pt x="6982" y="9972"/>
                  </a:lnTo>
                  <a:lnTo>
                    <a:pt x="6853" y="9740"/>
                  </a:lnTo>
                  <a:lnTo>
                    <a:pt x="6725" y="9508"/>
                  </a:lnTo>
                  <a:lnTo>
                    <a:pt x="7601" y="8632"/>
                  </a:lnTo>
                  <a:lnTo>
                    <a:pt x="8502" y="9508"/>
                  </a:lnTo>
                  <a:lnTo>
                    <a:pt x="8348" y="9740"/>
                  </a:lnTo>
                  <a:lnTo>
                    <a:pt x="8245" y="9972"/>
                  </a:lnTo>
                  <a:lnTo>
                    <a:pt x="8142" y="10229"/>
                  </a:lnTo>
                  <a:lnTo>
                    <a:pt x="8039" y="10461"/>
                  </a:lnTo>
                  <a:lnTo>
                    <a:pt x="7961" y="10744"/>
                  </a:lnTo>
                  <a:lnTo>
                    <a:pt x="7910" y="11002"/>
                  </a:lnTo>
                  <a:lnTo>
                    <a:pt x="7884" y="11286"/>
                  </a:lnTo>
                  <a:lnTo>
                    <a:pt x="7884" y="11569"/>
                  </a:lnTo>
                  <a:lnTo>
                    <a:pt x="7884" y="11930"/>
                  </a:lnTo>
                  <a:lnTo>
                    <a:pt x="7961" y="12290"/>
                  </a:lnTo>
                  <a:lnTo>
                    <a:pt x="8039" y="12651"/>
                  </a:lnTo>
                  <a:lnTo>
                    <a:pt x="8167" y="12986"/>
                  </a:lnTo>
                  <a:lnTo>
                    <a:pt x="8322" y="13295"/>
                  </a:lnTo>
                  <a:lnTo>
                    <a:pt x="8502" y="13604"/>
                  </a:lnTo>
                  <a:lnTo>
                    <a:pt x="8709" y="13888"/>
                  </a:lnTo>
                  <a:lnTo>
                    <a:pt x="8966" y="14145"/>
                  </a:lnTo>
                  <a:lnTo>
                    <a:pt x="9224" y="14377"/>
                  </a:lnTo>
                  <a:lnTo>
                    <a:pt x="9507" y="14609"/>
                  </a:lnTo>
                  <a:lnTo>
                    <a:pt x="9791" y="14789"/>
                  </a:lnTo>
                  <a:lnTo>
                    <a:pt x="10126" y="14944"/>
                  </a:lnTo>
                  <a:lnTo>
                    <a:pt x="10460" y="15073"/>
                  </a:lnTo>
                  <a:lnTo>
                    <a:pt x="10821" y="15150"/>
                  </a:lnTo>
                  <a:lnTo>
                    <a:pt x="11182" y="15202"/>
                  </a:lnTo>
                  <a:lnTo>
                    <a:pt x="11543" y="15227"/>
                  </a:lnTo>
                  <a:lnTo>
                    <a:pt x="11929" y="15202"/>
                  </a:lnTo>
                  <a:lnTo>
                    <a:pt x="12290" y="15150"/>
                  </a:lnTo>
                  <a:lnTo>
                    <a:pt x="12650" y="15073"/>
                  </a:lnTo>
                  <a:lnTo>
                    <a:pt x="12985" y="14944"/>
                  </a:lnTo>
                  <a:lnTo>
                    <a:pt x="13295" y="14789"/>
                  </a:lnTo>
                  <a:lnTo>
                    <a:pt x="13604" y="14609"/>
                  </a:lnTo>
                  <a:lnTo>
                    <a:pt x="13887" y="14377"/>
                  </a:lnTo>
                  <a:lnTo>
                    <a:pt x="14145" y="14145"/>
                  </a:lnTo>
                  <a:lnTo>
                    <a:pt x="14377" y="13888"/>
                  </a:lnTo>
                  <a:lnTo>
                    <a:pt x="14583" y="13604"/>
                  </a:lnTo>
                  <a:lnTo>
                    <a:pt x="14789" y="13295"/>
                  </a:lnTo>
                  <a:lnTo>
                    <a:pt x="14943" y="12986"/>
                  </a:lnTo>
                  <a:lnTo>
                    <a:pt x="15046" y="12651"/>
                  </a:lnTo>
                  <a:lnTo>
                    <a:pt x="15150" y="12290"/>
                  </a:lnTo>
                  <a:lnTo>
                    <a:pt x="15201" y="11930"/>
                  </a:lnTo>
                  <a:lnTo>
                    <a:pt x="15227" y="11569"/>
                  </a:lnTo>
                  <a:lnTo>
                    <a:pt x="15201" y="11182"/>
                  </a:lnTo>
                  <a:lnTo>
                    <a:pt x="15150" y="10822"/>
                  </a:lnTo>
                  <a:lnTo>
                    <a:pt x="15046" y="10461"/>
                  </a:lnTo>
                  <a:lnTo>
                    <a:pt x="14943" y="10126"/>
                  </a:lnTo>
                  <a:lnTo>
                    <a:pt x="14789" y="9817"/>
                  </a:lnTo>
                  <a:lnTo>
                    <a:pt x="14583" y="9508"/>
                  </a:lnTo>
                  <a:lnTo>
                    <a:pt x="14377" y="9224"/>
                  </a:lnTo>
                  <a:lnTo>
                    <a:pt x="14145" y="8967"/>
                  </a:lnTo>
                  <a:lnTo>
                    <a:pt x="13887" y="8735"/>
                  </a:lnTo>
                  <a:lnTo>
                    <a:pt x="13604" y="8503"/>
                  </a:lnTo>
                  <a:lnTo>
                    <a:pt x="13295" y="8323"/>
                  </a:lnTo>
                  <a:lnTo>
                    <a:pt x="12985" y="8168"/>
                  </a:lnTo>
                  <a:lnTo>
                    <a:pt x="12650" y="8039"/>
                  </a:lnTo>
                  <a:lnTo>
                    <a:pt x="12290" y="7962"/>
                  </a:lnTo>
                  <a:lnTo>
                    <a:pt x="11929" y="7910"/>
                  </a:lnTo>
                  <a:lnTo>
                    <a:pt x="11543" y="7885"/>
                  </a:lnTo>
                  <a:lnTo>
                    <a:pt x="11259" y="7885"/>
                  </a:lnTo>
                  <a:lnTo>
                    <a:pt x="11002" y="7936"/>
                  </a:lnTo>
                  <a:lnTo>
                    <a:pt x="10718" y="7988"/>
                  </a:lnTo>
                  <a:lnTo>
                    <a:pt x="10460" y="8039"/>
                  </a:lnTo>
                  <a:lnTo>
                    <a:pt x="10203" y="8142"/>
                  </a:lnTo>
                  <a:lnTo>
                    <a:pt x="9971" y="8245"/>
                  </a:lnTo>
                  <a:lnTo>
                    <a:pt x="9739" y="8374"/>
                  </a:lnTo>
                  <a:lnTo>
                    <a:pt x="9507" y="8503"/>
                  </a:lnTo>
                  <a:lnTo>
                    <a:pt x="8631" y="7601"/>
                  </a:lnTo>
                  <a:lnTo>
                    <a:pt x="9507" y="6725"/>
                  </a:lnTo>
                  <a:lnTo>
                    <a:pt x="9739" y="6854"/>
                  </a:lnTo>
                  <a:lnTo>
                    <a:pt x="9971" y="6983"/>
                  </a:lnTo>
                  <a:lnTo>
                    <a:pt x="10203" y="7086"/>
                  </a:lnTo>
                  <a:lnTo>
                    <a:pt x="10460" y="7189"/>
                  </a:lnTo>
                  <a:lnTo>
                    <a:pt x="10718" y="7241"/>
                  </a:lnTo>
                  <a:lnTo>
                    <a:pt x="11002" y="7292"/>
                  </a:lnTo>
                  <a:lnTo>
                    <a:pt x="11259" y="7344"/>
                  </a:lnTo>
                  <a:lnTo>
                    <a:pt x="11543" y="7344"/>
                  </a:lnTo>
                  <a:lnTo>
                    <a:pt x="11929" y="7318"/>
                  </a:lnTo>
                  <a:lnTo>
                    <a:pt x="12290" y="7266"/>
                  </a:lnTo>
                  <a:lnTo>
                    <a:pt x="12650" y="7189"/>
                  </a:lnTo>
                  <a:lnTo>
                    <a:pt x="12985" y="7060"/>
                  </a:lnTo>
                  <a:lnTo>
                    <a:pt x="13295" y="6906"/>
                  </a:lnTo>
                  <a:lnTo>
                    <a:pt x="13604" y="6725"/>
                  </a:lnTo>
                  <a:lnTo>
                    <a:pt x="13887" y="6493"/>
                  </a:lnTo>
                  <a:lnTo>
                    <a:pt x="14145" y="6262"/>
                  </a:lnTo>
                  <a:lnTo>
                    <a:pt x="14377" y="6004"/>
                  </a:lnTo>
                  <a:lnTo>
                    <a:pt x="14583" y="5720"/>
                  </a:lnTo>
                  <a:lnTo>
                    <a:pt x="14789" y="5411"/>
                  </a:lnTo>
                  <a:lnTo>
                    <a:pt x="14943" y="5102"/>
                  </a:lnTo>
                  <a:lnTo>
                    <a:pt x="15046" y="4767"/>
                  </a:lnTo>
                  <a:lnTo>
                    <a:pt x="15150" y="4407"/>
                  </a:lnTo>
                  <a:lnTo>
                    <a:pt x="15201" y="4046"/>
                  </a:lnTo>
                  <a:lnTo>
                    <a:pt x="15227" y="3659"/>
                  </a:lnTo>
                  <a:lnTo>
                    <a:pt x="15201" y="3299"/>
                  </a:lnTo>
                  <a:lnTo>
                    <a:pt x="15150" y="2938"/>
                  </a:lnTo>
                  <a:lnTo>
                    <a:pt x="15046" y="2577"/>
                  </a:lnTo>
                  <a:lnTo>
                    <a:pt x="14943" y="2242"/>
                  </a:lnTo>
                  <a:lnTo>
                    <a:pt x="14789" y="1933"/>
                  </a:lnTo>
                  <a:lnTo>
                    <a:pt x="14583" y="1624"/>
                  </a:lnTo>
                  <a:lnTo>
                    <a:pt x="14377" y="1341"/>
                  </a:lnTo>
                  <a:lnTo>
                    <a:pt x="14145" y="1083"/>
                  </a:lnTo>
                  <a:lnTo>
                    <a:pt x="13887" y="851"/>
                  </a:lnTo>
                  <a:lnTo>
                    <a:pt x="13604" y="619"/>
                  </a:lnTo>
                  <a:lnTo>
                    <a:pt x="13295" y="439"/>
                  </a:lnTo>
                  <a:lnTo>
                    <a:pt x="12985" y="284"/>
                  </a:lnTo>
                  <a:lnTo>
                    <a:pt x="12650" y="155"/>
                  </a:lnTo>
                  <a:lnTo>
                    <a:pt x="12290" y="78"/>
                  </a:lnTo>
                  <a:lnTo>
                    <a:pt x="11929" y="27"/>
                  </a:lnTo>
                  <a:lnTo>
                    <a:pt x="11543" y="1"/>
                  </a:lnTo>
                  <a:lnTo>
                    <a:pt x="11182" y="27"/>
                  </a:lnTo>
                  <a:lnTo>
                    <a:pt x="10821" y="78"/>
                  </a:lnTo>
                  <a:lnTo>
                    <a:pt x="10460" y="155"/>
                  </a:lnTo>
                  <a:lnTo>
                    <a:pt x="10126" y="284"/>
                  </a:lnTo>
                  <a:lnTo>
                    <a:pt x="9791" y="439"/>
                  </a:lnTo>
                  <a:lnTo>
                    <a:pt x="9507" y="619"/>
                  </a:lnTo>
                  <a:lnTo>
                    <a:pt x="9224" y="851"/>
                  </a:lnTo>
                  <a:lnTo>
                    <a:pt x="8966" y="1083"/>
                  </a:lnTo>
                  <a:lnTo>
                    <a:pt x="8709" y="1341"/>
                  </a:lnTo>
                  <a:lnTo>
                    <a:pt x="8502" y="1624"/>
                  </a:lnTo>
                  <a:lnTo>
                    <a:pt x="8322" y="1933"/>
                  </a:lnTo>
                  <a:lnTo>
                    <a:pt x="8167" y="2242"/>
                  </a:lnTo>
                  <a:lnTo>
                    <a:pt x="8039" y="2577"/>
                  </a:lnTo>
                  <a:lnTo>
                    <a:pt x="7961" y="2938"/>
                  </a:lnTo>
                  <a:lnTo>
                    <a:pt x="7884" y="3299"/>
                  </a:lnTo>
                  <a:lnTo>
                    <a:pt x="7884" y="3659"/>
                  </a:lnTo>
                  <a:lnTo>
                    <a:pt x="7884" y="3943"/>
                  </a:lnTo>
                  <a:lnTo>
                    <a:pt x="7910" y="4226"/>
                  </a:lnTo>
                  <a:lnTo>
                    <a:pt x="7961" y="4484"/>
                  </a:lnTo>
                  <a:lnTo>
                    <a:pt x="8039" y="4767"/>
                  </a:lnTo>
                  <a:lnTo>
                    <a:pt x="8142" y="4999"/>
                  </a:lnTo>
                  <a:lnTo>
                    <a:pt x="8245" y="5257"/>
                  </a:lnTo>
                  <a:lnTo>
                    <a:pt x="8348" y="5489"/>
                  </a:lnTo>
                  <a:lnTo>
                    <a:pt x="8502" y="5720"/>
                  </a:lnTo>
                  <a:lnTo>
                    <a:pt x="7601" y="6596"/>
                  </a:lnTo>
                  <a:lnTo>
                    <a:pt x="6725" y="5720"/>
                  </a:lnTo>
                  <a:lnTo>
                    <a:pt x="6853" y="5489"/>
                  </a:lnTo>
                  <a:lnTo>
                    <a:pt x="6982" y="5257"/>
                  </a:lnTo>
                  <a:lnTo>
                    <a:pt x="7085" y="4999"/>
                  </a:lnTo>
                  <a:lnTo>
                    <a:pt x="7163" y="4767"/>
                  </a:lnTo>
                  <a:lnTo>
                    <a:pt x="7240" y="4484"/>
                  </a:lnTo>
                  <a:lnTo>
                    <a:pt x="7291" y="4226"/>
                  </a:lnTo>
                  <a:lnTo>
                    <a:pt x="7317" y="3943"/>
                  </a:lnTo>
                  <a:lnTo>
                    <a:pt x="7343" y="3659"/>
                  </a:lnTo>
                  <a:lnTo>
                    <a:pt x="7317" y="3299"/>
                  </a:lnTo>
                  <a:lnTo>
                    <a:pt x="7266" y="2938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5" y="1933"/>
                  </a:lnTo>
                  <a:lnTo>
                    <a:pt x="6699" y="1624"/>
                  </a:lnTo>
                  <a:lnTo>
                    <a:pt x="6493" y="1341"/>
                  </a:lnTo>
                  <a:lnTo>
                    <a:pt x="6261" y="1083"/>
                  </a:lnTo>
                  <a:lnTo>
                    <a:pt x="6003" y="851"/>
                  </a:lnTo>
                  <a:lnTo>
                    <a:pt x="5720" y="619"/>
                  </a:lnTo>
                  <a:lnTo>
                    <a:pt x="5411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27"/>
                  </a:lnTo>
                  <a:lnTo>
                    <a:pt x="36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4"/>
            <p:cNvSpPr/>
            <p:nvPr/>
          </p:nvSpPr>
          <p:spPr>
            <a:xfrm>
              <a:off x="4881450" y="1990850"/>
              <a:ext cx="60575" cy="84400"/>
            </a:xfrm>
            <a:custGeom>
              <a:rect b="b" l="l" r="r" t="t"/>
              <a:pathLst>
                <a:path extrusionOk="0" h="3376" w="2423">
                  <a:moveTo>
                    <a:pt x="1160" y="0"/>
                  </a:moveTo>
                  <a:lnTo>
                    <a:pt x="1005" y="26"/>
                  </a:lnTo>
                  <a:lnTo>
                    <a:pt x="851" y="78"/>
                  </a:lnTo>
                  <a:lnTo>
                    <a:pt x="722" y="155"/>
                  </a:lnTo>
                  <a:lnTo>
                    <a:pt x="542" y="284"/>
                  </a:lnTo>
                  <a:lnTo>
                    <a:pt x="413" y="438"/>
                  </a:lnTo>
                  <a:lnTo>
                    <a:pt x="336" y="645"/>
                  </a:lnTo>
                  <a:lnTo>
                    <a:pt x="310" y="876"/>
                  </a:lnTo>
                  <a:lnTo>
                    <a:pt x="310" y="1057"/>
                  </a:lnTo>
                  <a:lnTo>
                    <a:pt x="361" y="1211"/>
                  </a:lnTo>
                  <a:lnTo>
                    <a:pt x="413" y="1366"/>
                  </a:lnTo>
                  <a:lnTo>
                    <a:pt x="464" y="1521"/>
                  </a:lnTo>
                  <a:lnTo>
                    <a:pt x="233" y="1521"/>
                  </a:lnTo>
                  <a:lnTo>
                    <a:pt x="155" y="1546"/>
                  </a:lnTo>
                  <a:lnTo>
                    <a:pt x="78" y="1572"/>
                  </a:lnTo>
                  <a:lnTo>
                    <a:pt x="26" y="1649"/>
                  </a:lnTo>
                  <a:lnTo>
                    <a:pt x="1" y="1727"/>
                  </a:lnTo>
                  <a:lnTo>
                    <a:pt x="26" y="1830"/>
                  </a:lnTo>
                  <a:lnTo>
                    <a:pt x="78" y="1907"/>
                  </a:lnTo>
                  <a:lnTo>
                    <a:pt x="155" y="1933"/>
                  </a:lnTo>
                  <a:lnTo>
                    <a:pt x="233" y="1959"/>
                  </a:lnTo>
                  <a:lnTo>
                    <a:pt x="645" y="1959"/>
                  </a:lnTo>
                  <a:lnTo>
                    <a:pt x="645" y="1984"/>
                  </a:lnTo>
                  <a:lnTo>
                    <a:pt x="671" y="2190"/>
                  </a:lnTo>
                  <a:lnTo>
                    <a:pt x="645" y="2345"/>
                  </a:lnTo>
                  <a:lnTo>
                    <a:pt x="567" y="2500"/>
                  </a:lnTo>
                  <a:lnTo>
                    <a:pt x="439" y="2706"/>
                  </a:lnTo>
                  <a:lnTo>
                    <a:pt x="207" y="2989"/>
                  </a:lnTo>
                  <a:lnTo>
                    <a:pt x="181" y="3041"/>
                  </a:lnTo>
                  <a:lnTo>
                    <a:pt x="155" y="3118"/>
                  </a:lnTo>
                  <a:lnTo>
                    <a:pt x="155" y="3169"/>
                  </a:lnTo>
                  <a:lnTo>
                    <a:pt x="181" y="3221"/>
                  </a:lnTo>
                  <a:lnTo>
                    <a:pt x="207" y="3273"/>
                  </a:lnTo>
                  <a:lnTo>
                    <a:pt x="258" y="3324"/>
                  </a:lnTo>
                  <a:lnTo>
                    <a:pt x="310" y="3350"/>
                  </a:lnTo>
                  <a:lnTo>
                    <a:pt x="387" y="3350"/>
                  </a:lnTo>
                  <a:lnTo>
                    <a:pt x="2191" y="3376"/>
                  </a:lnTo>
                  <a:lnTo>
                    <a:pt x="2216" y="3376"/>
                  </a:lnTo>
                  <a:lnTo>
                    <a:pt x="2294" y="3350"/>
                  </a:lnTo>
                  <a:lnTo>
                    <a:pt x="2371" y="3298"/>
                  </a:lnTo>
                  <a:lnTo>
                    <a:pt x="2422" y="3247"/>
                  </a:lnTo>
                  <a:lnTo>
                    <a:pt x="2422" y="3144"/>
                  </a:lnTo>
                  <a:lnTo>
                    <a:pt x="2422" y="3066"/>
                  </a:lnTo>
                  <a:lnTo>
                    <a:pt x="2371" y="2989"/>
                  </a:lnTo>
                  <a:lnTo>
                    <a:pt x="2294" y="2938"/>
                  </a:lnTo>
                  <a:lnTo>
                    <a:pt x="2216" y="2938"/>
                  </a:lnTo>
                  <a:lnTo>
                    <a:pt x="825" y="2912"/>
                  </a:lnTo>
                  <a:lnTo>
                    <a:pt x="980" y="2680"/>
                  </a:lnTo>
                  <a:lnTo>
                    <a:pt x="1083" y="2448"/>
                  </a:lnTo>
                  <a:lnTo>
                    <a:pt x="1109" y="2216"/>
                  </a:lnTo>
                  <a:lnTo>
                    <a:pt x="1109" y="1959"/>
                  </a:lnTo>
                  <a:lnTo>
                    <a:pt x="1521" y="1959"/>
                  </a:lnTo>
                  <a:lnTo>
                    <a:pt x="1598" y="1933"/>
                  </a:lnTo>
                  <a:lnTo>
                    <a:pt x="1675" y="1907"/>
                  </a:lnTo>
                  <a:lnTo>
                    <a:pt x="1727" y="1830"/>
                  </a:lnTo>
                  <a:lnTo>
                    <a:pt x="1753" y="1727"/>
                  </a:lnTo>
                  <a:lnTo>
                    <a:pt x="1727" y="1649"/>
                  </a:lnTo>
                  <a:lnTo>
                    <a:pt x="1675" y="1572"/>
                  </a:lnTo>
                  <a:lnTo>
                    <a:pt x="1598" y="1546"/>
                  </a:lnTo>
                  <a:lnTo>
                    <a:pt x="1521" y="1521"/>
                  </a:lnTo>
                  <a:lnTo>
                    <a:pt x="980" y="1521"/>
                  </a:lnTo>
                  <a:lnTo>
                    <a:pt x="928" y="1392"/>
                  </a:lnTo>
                  <a:lnTo>
                    <a:pt x="825" y="1237"/>
                  </a:lnTo>
                  <a:lnTo>
                    <a:pt x="774" y="1057"/>
                  </a:lnTo>
                  <a:lnTo>
                    <a:pt x="748" y="876"/>
                  </a:lnTo>
                  <a:lnTo>
                    <a:pt x="748" y="773"/>
                  </a:lnTo>
                  <a:lnTo>
                    <a:pt x="799" y="670"/>
                  </a:lnTo>
                  <a:lnTo>
                    <a:pt x="851" y="593"/>
                  </a:lnTo>
                  <a:lnTo>
                    <a:pt x="954" y="542"/>
                  </a:lnTo>
                  <a:lnTo>
                    <a:pt x="1109" y="464"/>
                  </a:lnTo>
                  <a:lnTo>
                    <a:pt x="1315" y="438"/>
                  </a:lnTo>
                  <a:lnTo>
                    <a:pt x="1495" y="464"/>
                  </a:lnTo>
                  <a:lnTo>
                    <a:pt x="1650" y="542"/>
                  </a:lnTo>
                  <a:lnTo>
                    <a:pt x="1753" y="593"/>
                  </a:lnTo>
                  <a:lnTo>
                    <a:pt x="1830" y="696"/>
                  </a:lnTo>
                  <a:lnTo>
                    <a:pt x="1907" y="773"/>
                  </a:lnTo>
                  <a:lnTo>
                    <a:pt x="1933" y="851"/>
                  </a:lnTo>
                  <a:lnTo>
                    <a:pt x="1984" y="928"/>
                  </a:lnTo>
                  <a:lnTo>
                    <a:pt x="2036" y="980"/>
                  </a:lnTo>
                  <a:lnTo>
                    <a:pt x="2113" y="1005"/>
                  </a:lnTo>
                  <a:lnTo>
                    <a:pt x="2216" y="1005"/>
                  </a:lnTo>
                  <a:lnTo>
                    <a:pt x="2294" y="980"/>
                  </a:lnTo>
                  <a:lnTo>
                    <a:pt x="2345" y="902"/>
                  </a:lnTo>
                  <a:lnTo>
                    <a:pt x="2371" y="825"/>
                  </a:lnTo>
                  <a:lnTo>
                    <a:pt x="2371" y="722"/>
                  </a:lnTo>
                  <a:lnTo>
                    <a:pt x="2294" y="567"/>
                  </a:lnTo>
                  <a:lnTo>
                    <a:pt x="2191" y="413"/>
                  </a:lnTo>
                  <a:lnTo>
                    <a:pt x="2062" y="284"/>
                  </a:lnTo>
                  <a:lnTo>
                    <a:pt x="1881" y="155"/>
                  </a:lnTo>
                  <a:lnTo>
                    <a:pt x="1753" y="78"/>
                  </a:lnTo>
                  <a:lnTo>
                    <a:pt x="1624" y="52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43" name="Google Shape;1743;p14"/>
          <p:cNvGrpSpPr/>
          <p:nvPr/>
        </p:nvGrpSpPr>
        <p:grpSpPr>
          <a:xfrm>
            <a:off x="4388913" y="3575436"/>
            <a:ext cx="367224" cy="454975"/>
            <a:chOff x="5370325" y="1744150"/>
            <a:chExt cx="307275" cy="380700"/>
          </a:xfrm>
        </p:grpSpPr>
        <p:sp>
          <p:nvSpPr>
            <p:cNvPr id="1744" name="Google Shape;1744;p14"/>
            <p:cNvSpPr/>
            <p:nvPr/>
          </p:nvSpPr>
          <p:spPr>
            <a:xfrm>
              <a:off x="5370325" y="1744150"/>
              <a:ext cx="307275" cy="380700"/>
            </a:xfrm>
            <a:custGeom>
              <a:rect b="b" l="l" r="r" t="t"/>
              <a:pathLst>
                <a:path extrusionOk="0" h="15228" w="12291">
                  <a:moveTo>
                    <a:pt x="8297" y="9327"/>
                  </a:moveTo>
                  <a:lnTo>
                    <a:pt x="8477" y="9353"/>
                  </a:lnTo>
                  <a:lnTo>
                    <a:pt x="8632" y="9405"/>
                  </a:lnTo>
                  <a:lnTo>
                    <a:pt x="8786" y="9456"/>
                  </a:lnTo>
                  <a:lnTo>
                    <a:pt x="8941" y="9534"/>
                  </a:lnTo>
                  <a:lnTo>
                    <a:pt x="9095" y="9611"/>
                  </a:lnTo>
                  <a:lnTo>
                    <a:pt x="9224" y="9714"/>
                  </a:lnTo>
                  <a:lnTo>
                    <a:pt x="9353" y="9817"/>
                  </a:lnTo>
                  <a:lnTo>
                    <a:pt x="9456" y="9946"/>
                  </a:lnTo>
                  <a:lnTo>
                    <a:pt x="9559" y="10075"/>
                  </a:lnTo>
                  <a:lnTo>
                    <a:pt x="9662" y="10229"/>
                  </a:lnTo>
                  <a:lnTo>
                    <a:pt x="9739" y="10384"/>
                  </a:lnTo>
                  <a:lnTo>
                    <a:pt x="9791" y="10538"/>
                  </a:lnTo>
                  <a:lnTo>
                    <a:pt x="9843" y="10719"/>
                  </a:lnTo>
                  <a:lnTo>
                    <a:pt x="9868" y="10873"/>
                  </a:lnTo>
                  <a:lnTo>
                    <a:pt x="9868" y="11054"/>
                  </a:lnTo>
                  <a:lnTo>
                    <a:pt x="9868" y="11234"/>
                  </a:lnTo>
                  <a:lnTo>
                    <a:pt x="9843" y="11414"/>
                  </a:lnTo>
                  <a:lnTo>
                    <a:pt x="9791" y="11595"/>
                  </a:lnTo>
                  <a:lnTo>
                    <a:pt x="9739" y="11749"/>
                  </a:lnTo>
                  <a:lnTo>
                    <a:pt x="9662" y="11904"/>
                  </a:lnTo>
                  <a:lnTo>
                    <a:pt x="9559" y="12033"/>
                  </a:lnTo>
                  <a:lnTo>
                    <a:pt x="9456" y="12187"/>
                  </a:lnTo>
                  <a:lnTo>
                    <a:pt x="9353" y="12290"/>
                  </a:lnTo>
                  <a:lnTo>
                    <a:pt x="9224" y="12419"/>
                  </a:lnTo>
                  <a:lnTo>
                    <a:pt x="9095" y="12522"/>
                  </a:lnTo>
                  <a:lnTo>
                    <a:pt x="8941" y="12599"/>
                  </a:lnTo>
                  <a:lnTo>
                    <a:pt x="8786" y="12677"/>
                  </a:lnTo>
                  <a:lnTo>
                    <a:pt x="8632" y="12728"/>
                  </a:lnTo>
                  <a:lnTo>
                    <a:pt x="8477" y="12780"/>
                  </a:lnTo>
                  <a:lnTo>
                    <a:pt x="8297" y="12806"/>
                  </a:lnTo>
                  <a:lnTo>
                    <a:pt x="7936" y="12806"/>
                  </a:lnTo>
                  <a:lnTo>
                    <a:pt x="7756" y="12780"/>
                  </a:lnTo>
                  <a:lnTo>
                    <a:pt x="7601" y="12728"/>
                  </a:lnTo>
                  <a:lnTo>
                    <a:pt x="7446" y="12677"/>
                  </a:lnTo>
                  <a:lnTo>
                    <a:pt x="7292" y="12599"/>
                  </a:lnTo>
                  <a:lnTo>
                    <a:pt x="7137" y="12522"/>
                  </a:lnTo>
                  <a:lnTo>
                    <a:pt x="7008" y="12419"/>
                  </a:lnTo>
                  <a:lnTo>
                    <a:pt x="6880" y="12290"/>
                  </a:lnTo>
                  <a:lnTo>
                    <a:pt x="6777" y="12187"/>
                  </a:lnTo>
                  <a:lnTo>
                    <a:pt x="6674" y="12033"/>
                  </a:lnTo>
                  <a:lnTo>
                    <a:pt x="6570" y="11904"/>
                  </a:lnTo>
                  <a:lnTo>
                    <a:pt x="6519" y="11749"/>
                  </a:lnTo>
                  <a:lnTo>
                    <a:pt x="6442" y="11595"/>
                  </a:lnTo>
                  <a:lnTo>
                    <a:pt x="6416" y="11414"/>
                  </a:lnTo>
                  <a:lnTo>
                    <a:pt x="6390" y="11234"/>
                  </a:lnTo>
                  <a:lnTo>
                    <a:pt x="6364" y="11054"/>
                  </a:lnTo>
                  <a:lnTo>
                    <a:pt x="6390" y="10873"/>
                  </a:lnTo>
                  <a:lnTo>
                    <a:pt x="6416" y="10719"/>
                  </a:lnTo>
                  <a:lnTo>
                    <a:pt x="6442" y="10538"/>
                  </a:lnTo>
                  <a:lnTo>
                    <a:pt x="6519" y="10384"/>
                  </a:lnTo>
                  <a:lnTo>
                    <a:pt x="6570" y="10229"/>
                  </a:lnTo>
                  <a:lnTo>
                    <a:pt x="6674" y="10075"/>
                  </a:lnTo>
                  <a:lnTo>
                    <a:pt x="6777" y="9946"/>
                  </a:lnTo>
                  <a:lnTo>
                    <a:pt x="6880" y="9817"/>
                  </a:lnTo>
                  <a:lnTo>
                    <a:pt x="7008" y="9714"/>
                  </a:lnTo>
                  <a:lnTo>
                    <a:pt x="7137" y="9611"/>
                  </a:lnTo>
                  <a:lnTo>
                    <a:pt x="7292" y="9534"/>
                  </a:lnTo>
                  <a:lnTo>
                    <a:pt x="7446" y="9456"/>
                  </a:lnTo>
                  <a:lnTo>
                    <a:pt x="7601" y="9405"/>
                  </a:lnTo>
                  <a:lnTo>
                    <a:pt x="7756" y="9353"/>
                  </a:lnTo>
                  <a:lnTo>
                    <a:pt x="7936" y="9327"/>
                  </a:lnTo>
                  <a:close/>
                  <a:moveTo>
                    <a:pt x="8400" y="13244"/>
                  </a:moveTo>
                  <a:lnTo>
                    <a:pt x="8400" y="14454"/>
                  </a:lnTo>
                  <a:lnTo>
                    <a:pt x="8271" y="14429"/>
                  </a:lnTo>
                  <a:lnTo>
                    <a:pt x="8116" y="14403"/>
                  </a:lnTo>
                  <a:lnTo>
                    <a:pt x="7962" y="14429"/>
                  </a:lnTo>
                  <a:lnTo>
                    <a:pt x="7859" y="14454"/>
                  </a:lnTo>
                  <a:lnTo>
                    <a:pt x="7859" y="13244"/>
                  </a:lnTo>
                  <a:lnTo>
                    <a:pt x="8116" y="13269"/>
                  </a:lnTo>
                  <a:lnTo>
                    <a:pt x="8400" y="13244"/>
                  </a:lnTo>
                  <a:close/>
                  <a:moveTo>
                    <a:pt x="6957" y="12909"/>
                  </a:moveTo>
                  <a:lnTo>
                    <a:pt x="7163" y="13037"/>
                  </a:lnTo>
                  <a:lnTo>
                    <a:pt x="7395" y="13141"/>
                  </a:lnTo>
                  <a:lnTo>
                    <a:pt x="7395" y="14609"/>
                  </a:lnTo>
                  <a:lnTo>
                    <a:pt x="6905" y="14789"/>
                  </a:lnTo>
                  <a:lnTo>
                    <a:pt x="6880" y="14789"/>
                  </a:lnTo>
                  <a:lnTo>
                    <a:pt x="6854" y="14764"/>
                  </a:lnTo>
                  <a:lnTo>
                    <a:pt x="6854" y="13141"/>
                  </a:lnTo>
                  <a:lnTo>
                    <a:pt x="6880" y="13037"/>
                  </a:lnTo>
                  <a:lnTo>
                    <a:pt x="6957" y="12909"/>
                  </a:lnTo>
                  <a:close/>
                  <a:moveTo>
                    <a:pt x="9301" y="12909"/>
                  </a:moveTo>
                  <a:lnTo>
                    <a:pt x="9353" y="13037"/>
                  </a:lnTo>
                  <a:lnTo>
                    <a:pt x="9379" y="13141"/>
                  </a:lnTo>
                  <a:lnTo>
                    <a:pt x="9379" y="14764"/>
                  </a:lnTo>
                  <a:lnTo>
                    <a:pt x="9353" y="14789"/>
                  </a:lnTo>
                  <a:lnTo>
                    <a:pt x="8838" y="14609"/>
                  </a:lnTo>
                  <a:lnTo>
                    <a:pt x="8838" y="13141"/>
                  </a:lnTo>
                  <a:lnTo>
                    <a:pt x="9070" y="13037"/>
                  </a:lnTo>
                  <a:lnTo>
                    <a:pt x="9301" y="12909"/>
                  </a:lnTo>
                  <a:close/>
                  <a:moveTo>
                    <a:pt x="1212" y="1"/>
                  </a:moveTo>
                  <a:lnTo>
                    <a:pt x="980" y="27"/>
                  </a:lnTo>
                  <a:lnTo>
                    <a:pt x="748" y="104"/>
                  </a:lnTo>
                  <a:lnTo>
                    <a:pt x="542" y="207"/>
                  </a:lnTo>
                  <a:lnTo>
                    <a:pt x="361" y="362"/>
                  </a:lnTo>
                  <a:lnTo>
                    <a:pt x="207" y="542"/>
                  </a:lnTo>
                  <a:lnTo>
                    <a:pt x="104" y="748"/>
                  </a:lnTo>
                  <a:lnTo>
                    <a:pt x="26" y="954"/>
                  </a:lnTo>
                  <a:lnTo>
                    <a:pt x="1" y="1212"/>
                  </a:lnTo>
                  <a:lnTo>
                    <a:pt x="1" y="4226"/>
                  </a:lnTo>
                  <a:lnTo>
                    <a:pt x="26" y="4303"/>
                  </a:lnTo>
                  <a:lnTo>
                    <a:pt x="78" y="4381"/>
                  </a:lnTo>
                  <a:lnTo>
                    <a:pt x="155" y="4432"/>
                  </a:lnTo>
                  <a:lnTo>
                    <a:pt x="310" y="4432"/>
                  </a:lnTo>
                  <a:lnTo>
                    <a:pt x="387" y="4381"/>
                  </a:lnTo>
                  <a:lnTo>
                    <a:pt x="439" y="4303"/>
                  </a:lnTo>
                  <a:lnTo>
                    <a:pt x="464" y="4226"/>
                  </a:lnTo>
                  <a:lnTo>
                    <a:pt x="464" y="1212"/>
                  </a:lnTo>
                  <a:lnTo>
                    <a:pt x="464" y="1057"/>
                  </a:lnTo>
                  <a:lnTo>
                    <a:pt x="516" y="903"/>
                  </a:lnTo>
                  <a:lnTo>
                    <a:pt x="593" y="774"/>
                  </a:lnTo>
                  <a:lnTo>
                    <a:pt x="670" y="671"/>
                  </a:lnTo>
                  <a:lnTo>
                    <a:pt x="799" y="568"/>
                  </a:lnTo>
                  <a:lnTo>
                    <a:pt x="928" y="516"/>
                  </a:lnTo>
                  <a:lnTo>
                    <a:pt x="1057" y="465"/>
                  </a:lnTo>
                  <a:lnTo>
                    <a:pt x="1212" y="439"/>
                  </a:lnTo>
                  <a:lnTo>
                    <a:pt x="11079" y="439"/>
                  </a:lnTo>
                  <a:lnTo>
                    <a:pt x="11234" y="465"/>
                  </a:lnTo>
                  <a:lnTo>
                    <a:pt x="11363" y="516"/>
                  </a:lnTo>
                  <a:lnTo>
                    <a:pt x="11491" y="568"/>
                  </a:lnTo>
                  <a:lnTo>
                    <a:pt x="11620" y="671"/>
                  </a:lnTo>
                  <a:lnTo>
                    <a:pt x="11698" y="774"/>
                  </a:lnTo>
                  <a:lnTo>
                    <a:pt x="11775" y="903"/>
                  </a:lnTo>
                  <a:lnTo>
                    <a:pt x="11826" y="1057"/>
                  </a:lnTo>
                  <a:lnTo>
                    <a:pt x="11852" y="1212"/>
                  </a:lnTo>
                  <a:lnTo>
                    <a:pt x="11852" y="13527"/>
                  </a:lnTo>
                  <a:lnTo>
                    <a:pt x="11826" y="13682"/>
                  </a:lnTo>
                  <a:lnTo>
                    <a:pt x="11775" y="13836"/>
                  </a:lnTo>
                  <a:lnTo>
                    <a:pt x="11698" y="13965"/>
                  </a:lnTo>
                  <a:lnTo>
                    <a:pt x="11620" y="14068"/>
                  </a:lnTo>
                  <a:lnTo>
                    <a:pt x="11491" y="14171"/>
                  </a:lnTo>
                  <a:lnTo>
                    <a:pt x="11363" y="14223"/>
                  </a:lnTo>
                  <a:lnTo>
                    <a:pt x="11234" y="14274"/>
                  </a:lnTo>
                  <a:lnTo>
                    <a:pt x="11079" y="14300"/>
                  </a:lnTo>
                  <a:lnTo>
                    <a:pt x="9817" y="14300"/>
                  </a:lnTo>
                  <a:lnTo>
                    <a:pt x="9817" y="13759"/>
                  </a:lnTo>
                  <a:lnTo>
                    <a:pt x="9843" y="13759"/>
                  </a:lnTo>
                  <a:lnTo>
                    <a:pt x="9997" y="13733"/>
                  </a:lnTo>
                  <a:lnTo>
                    <a:pt x="10126" y="13656"/>
                  </a:lnTo>
                  <a:lnTo>
                    <a:pt x="10229" y="13527"/>
                  </a:lnTo>
                  <a:lnTo>
                    <a:pt x="10306" y="13372"/>
                  </a:lnTo>
                  <a:lnTo>
                    <a:pt x="10332" y="13269"/>
                  </a:lnTo>
                  <a:lnTo>
                    <a:pt x="10384" y="13166"/>
                  </a:lnTo>
                  <a:lnTo>
                    <a:pt x="10435" y="13063"/>
                  </a:lnTo>
                  <a:lnTo>
                    <a:pt x="10512" y="12986"/>
                  </a:lnTo>
                  <a:lnTo>
                    <a:pt x="10615" y="12909"/>
                  </a:lnTo>
                  <a:lnTo>
                    <a:pt x="10718" y="12831"/>
                  </a:lnTo>
                  <a:lnTo>
                    <a:pt x="10822" y="12780"/>
                  </a:lnTo>
                  <a:lnTo>
                    <a:pt x="10925" y="12754"/>
                  </a:lnTo>
                  <a:lnTo>
                    <a:pt x="11079" y="12703"/>
                  </a:lnTo>
                  <a:lnTo>
                    <a:pt x="11208" y="12599"/>
                  </a:lnTo>
                  <a:lnTo>
                    <a:pt x="11285" y="12445"/>
                  </a:lnTo>
                  <a:lnTo>
                    <a:pt x="11311" y="12290"/>
                  </a:lnTo>
                  <a:lnTo>
                    <a:pt x="11311" y="2448"/>
                  </a:lnTo>
                  <a:lnTo>
                    <a:pt x="11285" y="2294"/>
                  </a:lnTo>
                  <a:lnTo>
                    <a:pt x="11208" y="2139"/>
                  </a:lnTo>
                  <a:lnTo>
                    <a:pt x="11079" y="2036"/>
                  </a:lnTo>
                  <a:lnTo>
                    <a:pt x="10925" y="1985"/>
                  </a:lnTo>
                  <a:lnTo>
                    <a:pt x="10822" y="1959"/>
                  </a:lnTo>
                  <a:lnTo>
                    <a:pt x="10718" y="1907"/>
                  </a:lnTo>
                  <a:lnTo>
                    <a:pt x="10615" y="1830"/>
                  </a:lnTo>
                  <a:lnTo>
                    <a:pt x="10512" y="1753"/>
                  </a:lnTo>
                  <a:lnTo>
                    <a:pt x="10435" y="1676"/>
                  </a:lnTo>
                  <a:lnTo>
                    <a:pt x="10384" y="1572"/>
                  </a:lnTo>
                  <a:lnTo>
                    <a:pt x="10332" y="1469"/>
                  </a:lnTo>
                  <a:lnTo>
                    <a:pt x="10306" y="1366"/>
                  </a:lnTo>
                  <a:lnTo>
                    <a:pt x="10229" y="1212"/>
                  </a:lnTo>
                  <a:lnTo>
                    <a:pt x="10126" y="1083"/>
                  </a:lnTo>
                  <a:lnTo>
                    <a:pt x="9997" y="1006"/>
                  </a:lnTo>
                  <a:lnTo>
                    <a:pt x="9843" y="980"/>
                  </a:lnTo>
                  <a:lnTo>
                    <a:pt x="4149" y="980"/>
                  </a:lnTo>
                  <a:lnTo>
                    <a:pt x="4071" y="1006"/>
                  </a:lnTo>
                  <a:lnTo>
                    <a:pt x="3994" y="1057"/>
                  </a:lnTo>
                  <a:lnTo>
                    <a:pt x="3943" y="1109"/>
                  </a:lnTo>
                  <a:lnTo>
                    <a:pt x="3943" y="1212"/>
                  </a:lnTo>
                  <a:lnTo>
                    <a:pt x="3943" y="1289"/>
                  </a:lnTo>
                  <a:lnTo>
                    <a:pt x="3994" y="1366"/>
                  </a:lnTo>
                  <a:lnTo>
                    <a:pt x="4071" y="1418"/>
                  </a:lnTo>
                  <a:lnTo>
                    <a:pt x="4149" y="1444"/>
                  </a:lnTo>
                  <a:lnTo>
                    <a:pt x="9868" y="1444"/>
                  </a:lnTo>
                  <a:lnTo>
                    <a:pt x="9920" y="1624"/>
                  </a:lnTo>
                  <a:lnTo>
                    <a:pt x="9997" y="1779"/>
                  </a:lnTo>
                  <a:lnTo>
                    <a:pt x="10100" y="1933"/>
                  </a:lnTo>
                  <a:lnTo>
                    <a:pt x="10203" y="2088"/>
                  </a:lnTo>
                  <a:lnTo>
                    <a:pt x="10358" y="2191"/>
                  </a:lnTo>
                  <a:lnTo>
                    <a:pt x="10487" y="2294"/>
                  </a:lnTo>
                  <a:lnTo>
                    <a:pt x="10667" y="2371"/>
                  </a:lnTo>
                  <a:lnTo>
                    <a:pt x="10847" y="2423"/>
                  </a:lnTo>
                  <a:lnTo>
                    <a:pt x="10847" y="2448"/>
                  </a:lnTo>
                  <a:lnTo>
                    <a:pt x="10847" y="12290"/>
                  </a:lnTo>
                  <a:lnTo>
                    <a:pt x="10847" y="12316"/>
                  </a:lnTo>
                  <a:lnTo>
                    <a:pt x="10667" y="12368"/>
                  </a:lnTo>
                  <a:lnTo>
                    <a:pt x="10487" y="12445"/>
                  </a:lnTo>
                  <a:lnTo>
                    <a:pt x="10358" y="12548"/>
                  </a:lnTo>
                  <a:lnTo>
                    <a:pt x="10203" y="12651"/>
                  </a:lnTo>
                  <a:lnTo>
                    <a:pt x="10100" y="12806"/>
                  </a:lnTo>
                  <a:lnTo>
                    <a:pt x="9997" y="12960"/>
                  </a:lnTo>
                  <a:lnTo>
                    <a:pt x="9920" y="13115"/>
                  </a:lnTo>
                  <a:lnTo>
                    <a:pt x="9868" y="13295"/>
                  </a:lnTo>
                  <a:lnTo>
                    <a:pt x="9843" y="13321"/>
                  </a:lnTo>
                  <a:lnTo>
                    <a:pt x="9817" y="13321"/>
                  </a:lnTo>
                  <a:lnTo>
                    <a:pt x="9817" y="13141"/>
                  </a:lnTo>
                  <a:lnTo>
                    <a:pt x="9791" y="12986"/>
                  </a:lnTo>
                  <a:lnTo>
                    <a:pt x="9739" y="12831"/>
                  </a:lnTo>
                  <a:lnTo>
                    <a:pt x="9636" y="12625"/>
                  </a:lnTo>
                  <a:lnTo>
                    <a:pt x="9791" y="12471"/>
                  </a:lnTo>
                  <a:lnTo>
                    <a:pt x="9920" y="12316"/>
                  </a:lnTo>
                  <a:lnTo>
                    <a:pt x="10049" y="12136"/>
                  </a:lnTo>
                  <a:lnTo>
                    <a:pt x="10126" y="11930"/>
                  </a:lnTo>
                  <a:lnTo>
                    <a:pt x="10203" y="11724"/>
                  </a:lnTo>
                  <a:lnTo>
                    <a:pt x="10255" y="11517"/>
                  </a:lnTo>
                  <a:lnTo>
                    <a:pt x="10306" y="11286"/>
                  </a:lnTo>
                  <a:lnTo>
                    <a:pt x="10306" y="11054"/>
                  </a:lnTo>
                  <a:lnTo>
                    <a:pt x="10306" y="10848"/>
                  </a:lnTo>
                  <a:lnTo>
                    <a:pt x="10281" y="10616"/>
                  </a:lnTo>
                  <a:lnTo>
                    <a:pt x="10203" y="10410"/>
                  </a:lnTo>
                  <a:lnTo>
                    <a:pt x="10152" y="10203"/>
                  </a:lnTo>
                  <a:lnTo>
                    <a:pt x="10049" y="10023"/>
                  </a:lnTo>
                  <a:lnTo>
                    <a:pt x="9946" y="9843"/>
                  </a:lnTo>
                  <a:lnTo>
                    <a:pt x="9817" y="9662"/>
                  </a:lnTo>
                  <a:lnTo>
                    <a:pt x="9662" y="9508"/>
                  </a:lnTo>
                  <a:lnTo>
                    <a:pt x="9508" y="9379"/>
                  </a:lnTo>
                  <a:lnTo>
                    <a:pt x="9353" y="9250"/>
                  </a:lnTo>
                  <a:lnTo>
                    <a:pt x="9173" y="9147"/>
                  </a:lnTo>
                  <a:lnTo>
                    <a:pt x="8967" y="9044"/>
                  </a:lnTo>
                  <a:lnTo>
                    <a:pt x="8760" y="8967"/>
                  </a:lnTo>
                  <a:lnTo>
                    <a:pt x="8554" y="8915"/>
                  </a:lnTo>
                  <a:lnTo>
                    <a:pt x="8348" y="8889"/>
                  </a:lnTo>
                  <a:lnTo>
                    <a:pt x="8116" y="8864"/>
                  </a:lnTo>
                  <a:lnTo>
                    <a:pt x="7884" y="8889"/>
                  </a:lnTo>
                  <a:lnTo>
                    <a:pt x="7678" y="8915"/>
                  </a:lnTo>
                  <a:lnTo>
                    <a:pt x="7472" y="8967"/>
                  </a:lnTo>
                  <a:lnTo>
                    <a:pt x="7266" y="9044"/>
                  </a:lnTo>
                  <a:lnTo>
                    <a:pt x="7086" y="9147"/>
                  </a:lnTo>
                  <a:lnTo>
                    <a:pt x="6905" y="9250"/>
                  </a:lnTo>
                  <a:lnTo>
                    <a:pt x="6725" y="9379"/>
                  </a:lnTo>
                  <a:lnTo>
                    <a:pt x="6570" y="9508"/>
                  </a:lnTo>
                  <a:lnTo>
                    <a:pt x="6416" y="9662"/>
                  </a:lnTo>
                  <a:lnTo>
                    <a:pt x="6287" y="9843"/>
                  </a:lnTo>
                  <a:lnTo>
                    <a:pt x="6184" y="10023"/>
                  </a:lnTo>
                  <a:lnTo>
                    <a:pt x="6107" y="10203"/>
                  </a:lnTo>
                  <a:lnTo>
                    <a:pt x="6029" y="10410"/>
                  </a:lnTo>
                  <a:lnTo>
                    <a:pt x="5978" y="10616"/>
                  </a:lnTo>
                  <a:lnTo>
                    <a:pt x="5926" y="10848"/>
                  </a:lnTo>
                  <a:lnTo>
                    <a:pt x="5926" y="11054"/>
                  </a:lnTo>
                  <a:lnTo>
                    <a:pt x="5926" y="11286"/>
                  </a:lnTo>
                  <a:lnTo>
                    <a:pt x="5978" y="11517"/>
                  </a:lnTo>
                  <a:lnTo>
                    <a:pt x="6029" y="11724"/>
                  </a:lnTo>
                  <a:lnTo>
                    <a:pt x="6107" y="11930"/>
                  </a:lnTo>
                  <a:lnTo>
                    <a:pt x="6210" y="12136"/>
                  </a:lnTo>
                  <a:lnTo>
                    <a:pt x="6313" y="12316"/>
                  </a:lnTo>
                  <a:lnTo>
                    <a:pt x="6442" y="12471"/>
                  </a:lnTo>
                  <a:lnTo>
                    <a:pt x="6596" y="12625"/>
                  </a:lnTo>
                  <a:lnTo>
                    <a:pt x="6493" y="12831"/>
                  </a:lnTo>
                  <a:lnTo>
                    <a:pt x="6442" y="12986"/>
                  </a:lnTo>
                  <a:lnTo>
                    <a:pt x="6416" y="13141"/>
                  </a:lnTo>
                  <a:lnTo>
                    <a:pt x="6416" y="13321"/>
                  </a:lnTo>
                  <a:lnTo>
                    <a:pt x="2448" y="13321"/>
                  </a:lnTo>
                  <a:lnTo>
                    <a:pt x="2422" y="13295"/>
                  </a:lnTo>
                  <a:lnTo>
                    <a:pt x="2371" y="13115"/>
                  </a:lnTo>
                  <a:lnTo>
                    <a:pt x="2294" y="12960"/>
                  </a:lnTo>
                  <a:lnTo>
                    <a:pt x="2216" y="12806"/>
                  </a:lnTo>
                  <a:lnTo>
                    <a:pt x="2088" y="12651"/>
                  </a:lnTo>
                  <a:lnTo>
                    <a:pt x="1959" y="12548"/>
                  </a:lnTo>
                  <a:lnTo>
                    <a:pt x="1804" y="12445"/>
                  </a:lnTo>
                  <a:lnTo>
                    <a:pt x="1624" y="12368"/>
                  </a:lnTo>
                  <a:lnTo>
                    <a:pt x="1469" y="12316"/>
                  </a:lnTo>
                  <a:lnTo>
                    <a:pt x="1443" y="12290"/>
                  </a:lnTo>
                  <a:lnTo>
                    <a:pt x="1443" y="2448"/>
                  </a:lnTo>
                  <a:lnTo>
                    <a:pt x="1469" y="2423"/>
                  </a:lnTo>
                  <a:lnTo>
                    <a:pt x="1624" y="2371"/>
                  </a:lnTo>
                  <a:lnTo>
                    <a:pt x="1804" y="2294"/>
                  </a:lnTo>
                  <a:lnTo>
                    <a:pt x="1959" y="2191"/>
                  </a:lnTo>
                  <a:lnTo>
                    <a:pt x="2088" y="2088"/>
                  </a:lnTo>
                  <a:lnTo>
                    <a:pt x="2216" y="1933"/>
                  </a:lnTo>
                  <a:lnTo>
                    <a:pt x="2294" y="1779"/>
                  </a:lnTo>
                  <a:lnTo>
                    <a:pt x="2371" y="1624"/>
                  </a:lnTo>
                  <a:lnTo>
                    <a:pt x="2422" y="1444"/>
                  </a:lnTo>
                  <a:lnTo>
                    <a:pt x="3273" y="1444"/>
                  </a:lnTo>
                  <a:lnTo>
                    <a:pt x="3350" y="1418"/>
                  </a:lnTo>
                  <a:lnTo>
                    <a:pt x="3427" y="1366"/>
                  </a:lnTo>
                  <a:lnTo>
                    <a:pt x="3479" y="1289"/>
                  </a:lnTo>
                  <a:lnTo>
                    <a:pt x="3479" y="1212"/>
                  </a:lnTo>
                  <a:lnTo>
                    <a:pt x="3479" y="1109"/>
                  </a:lnTo>
                  <a:lnTo>
                    <a:pt x="3427" y="1057"/>
                  </a:lnTo>
                  <a:lnTo>
                    <a:pt x="3350" y="1006"/>
                  </a:lnTo>
                  <a:lnTo>
                    <a:pt x="3273" y="980"/>
                  </a:lnTo>
                  <a:lnTo>
                    <a:pt x="2448" y="980"/>
                  </a:lnTo>
                  <a:lnTo>
                    <a:pt x="2294" y="1006"/>
                  </a:lnTo>
                  <a:lnTo>
                    <a:pt x="2165" y="1083"/>
                  </a:lnTo>
                  <a:lnTo>
                    <a:pt x="2062" y="1212"/>
                  </a:lnTo>
                  <a:lnTo>
                    <a:pt x="2010" y="1366"/>
                  </a:lnTo>
                  <a:lnTo>
                    <a:pt x="1959" y="1469"/>
                  </a:lnTo>
                  <a:lnTo>
                    <a:pt x="1907" y="1572"/>
                  </a:lnTo>
                  <a:lnTo>
                    <a:pt x="1856" y="1676"/>
                  </a:lnTo>
                  <a:lnTo>
                    <a:pt x="1778" y="1753"/>
                  </a:lnTo>
                  <a:lnTo>
                    <a:pt x="1675" y="1830"/>
                  </a:lnTo>
                  <a:lnTo>
                    <a:pt x="1598" y="1907"/>
                  </a:lnTo>
                  <a:lnTo>
                    <a:pt x="1469" y="1959"/>
                  </a:lnTo>
                  <a:lnTo>
                    <a:pt x="1366" y="1985"/>
                  </a:lnTo>
                  <a:lnTo>
                    <a:pt x="1212" y="2036"/>
                  </a:lnTo>
                  <a:lnTo>
                    <a:pt x="1108" y="2139"/>
                  </a:lnTo>
                  <a:lnTo>
                    <a:pt x="1031" y="2294"/>
                  </a:lnTo>
                  <a:lnTo>
                    <a:pt x="1005" y="2448"/>
                  </a:lnTo>
                  <a:lnTo>
                    <a:pt x="1005" y="12290"/>
                  </a:lnTo>
                  <a:lnTo>
                    <a:pt x="1031" y="12445"/>
                  </a:lnTo>
                  <a:lnTo>
                    <a:pt x="1108" y="12599"/>
                  </a:lnTo>
                  <a:lnTo>
                    <a:pt x="1212" y="12703"/>
                  </a:lnTo>
                  <a:lnTo>
                    <a:pt x="1366" y="12754"/>
                  </a:lnTo>
                  <a:lnTo>
                    <a:pt x="1469" y="12780"/>
                  </a:lnTo>
                  <a:lnTo>
                    <a:pt x="1598" y="12831"/>
                  </a:lnTo>
                  <a:lnTo>
                    <a:pt x="1675" y="12909"/>
                  </a:lnTo>
                  <a:lnTo>
                    <a:pt x="1778" y="12986"/>
                  </a:lnTo>
                  <a:lnTo>
                    <a:pt x="1856" y="13063"/>
                  </a:lnTo>
                  <a:lnTo>
                    <a:pt x="1907" y="13166"/>
                  </a:lnTo>
                  <a:lnTo>
                    <a:pt x="1959" y="13269"/>
                  </a:lnTo>
                  <a:lnTo>
                    <a:pt x="2010" y="13372"/>
                  </a:lnTo>
                  <a:lnTo>
                    <a:pt x="2062" y="13527"/>
                  </a:lnTo>
                  <a:lnTo>
                    <a:pt x="2165" y="13656"/>
                  </a:lnTo>
                  <a:lnTo>
                    <a:pt x="2294" y="13733"/>
                  </a:lnTo>
                  <a:lnTo>
                    <a:pt x="2448" y="13759"/>
                  </a:lnTo>
                  <a:lnTo>
                    <a:pt x="6416" y="13759"/>
                  </a:lnTo>
                  <a:lnTo>
                    <a:pt x="6416" y="14300"/>
                  </a:lnTo>
                  <a:lnTo>
                    <a:pt x="1212" y="14300"/>
                  </a:lnTo>
                  <a:lnTo>
                    <a:pt x="1057" y="14274"/>
                  </a:lnTo>
                  <a:lnTo>
                    <a:pt x="928" y="14223"/>
                  </a:lnTo>
                  <a:lnTo>
                    <a:pt x="799" y="14171"/>
                  </a:lnTo>
                  <a:lnTo>
                    <a:pt x="670" y="14068"/>
                  </a:lnTo>
                  <a:lnTo>
                    <a:pt x="593" y="13965"/>
                  </a:lnTo>
                  <a:lnTo>
                    <a:pt x="516" y="13836"/>
                  </a:lnTo>
                  <a:lnTo>
                    <a:pt x="464" y="13682"/>
                  </a:lnTo>
                  <a:lnTo>
                    <a:pt x="464" y="13527"/>
                  </a:lnTo>
                  <a:lnTo>
                    <a:pt x="464" y="5102"/>
                  </a:lnTo>
                  <a:lnTo>
                    <a:pt x="439" y="5025"/>
                  </a:lnTo>
                  <a:lnTo>
                    <a:pt x="387" y="4948"/>
                  </a:lnTo>
                  <a:lnTo>
                    <a:pt x="310" y="4896"/>
                  </a:lnTo>
                  <a:lnTo>
                    <a:pt x="155" y="4896"/>
                  </a:lnTo>
                  <a:lnTo>
                    <a:pt x="78" y="4948"/>
                  </a:lnTo>
                  <a:lnTo>
                    <a:pt x="26" y="5025"/>
                  </a:lnTo>
                  <a:lnTo>
                    <a:pt x="1" y="5102"/>
                  </a:lnTo>
                  <a:lnTo>
                    <a:pt x="1" y="13527"/>
                  </a:lnTo>
                  <a:lnTo>
                    <a:pt x="26" y="13785"/>
                  </a:lnTo>
                  <a:lnTo>
                    <a:pt x="104" y="13991"/>
                  </a:lnTo>
                  <a:lnTo>
                    <a:pt x="207" y="14197"/>
                  </a:lnTo>
                  <a:lnTo>
                    <a:pt x="361" y="14377"/>
                  </a:lnTo>
                  <a:lnTo>
                    <a:pt x="542" y="14532"/>
                  </a:lnTo>
                  <a:lnTo>
                    <a:pt x="748" y="14635"/>
                  </a:lnTo>
                  <a:lnTo>
                    <a:pt x="980" y="14712"/>
                  </a:lnTo>
                  <a:lnTo>
                    <a:pt x="1212" y="14738"/>
                  </a:lnTo>
                  <a:lnTo>
                    <a:pt x="6416" y="14738"/>
                  </a:lnTo>
                  <a:lnTo>
                    <a:pt x="6416" y="14764"/>
                  </a:lnTo>
                  <a:lnTo>
                    <a:pt x="6442" y="14867"/>
                  </a:lnTo>
                  <a:lnTo>
                    <a:pt x="6467" y="14970"/>
                  </a:lnTo>
                  <a:lnTo>
                    <a:pt x="6519" y="15073"/>
                  </a:lnTo>
                  <a:lnTo>
                    <a:pt x="6622" y="15150"/>
                  </a:lnTo>
                  <a:lnTo>
                    <a:pt x="6699" y="15202"/>
                  </a:lnTo>
                  <a:lnTo>
                    <a:pt x="6828" y="15227"/>
                  </a:lnTo>
                  <a:lnTo>
                    <a:pt x="6931" y="15227"/>
                  </a:lnTo>
                  <a:lnTo>
                    <a:pt x="7034" y="15202"/>
                  </a:lnTo>
                  <a:lnTo>
                    <a:pt x="8116" y="14841"/>
                  </a:lnTo>
                  <a:lnTo>
                    <a:pt x="9198" y="15202"/>
                  </a:lnTo>
                  <a:lnTo>
                    <a:pt x="9353" y="15227"/>
                  </a:lnTo>
                  <a:lnTo>
                    <a:pt x="9482" y="15202"/>
                  </a:lnTo>
                  <a:lnTo>
                    <a:pt x="9636" y="15150"/>
                  </a:lnTo>
                  <a:lnTo>
                    <a:pt x="9714" y="15073"/>
                  </a:lnTo>
                  <a:lnTo>
                    <a:pt x="9765" y="14970"/>
                  </a:lnTo>
                  <a:lnTo>
                    <a:pt x="9817" y="14867"/>
                  </a:lnTo>
                  <a:lnTo>
                    <a:pt x="9817" y="14764"/>
                  </a:lnTo>
                  <a:lnTo>
                    <a:pt x="9817" y="14738"/>
                  </a:lnTo>
                  <a:lnTo>
                    <a:pt x="11079" y="14738"/>
                  </a:lnTo>
                  <a:lnTo>
                    <a:pt x="11311" y="14712"/>
                  </a:lnTo>
                  <a:lnTo>
                    <a:pt x="11543" y="14635"/>
                  </a:lnTo>
                  <a:lnTo>
                    <a:pt x="11749" y="14532"/>
                  </a:lnTo>
                  <a:lnTo>
                    <a:pt x="11929" y="14377"/>
                  </a:lnTo>
                  <a:lnTo>
                    <a:pt x="12084" y="14197"/>
                  </a:lnTo>
                  <a:lnTo>
                    <a:pt x="12187" y="13991"/>
                  </a:lnTo>
                  <a:lnTo>
                    <a:pt x="12264" y="13785"/>
                  </a:lnTo>
                  <a:lnTo>
                    <a:pt x="12290" y="13527"/>
                  </a:lnTo>
                  <a:lnTo>
                    <a:pt x="12290" y="1212"/>
                  </a:lnTo>
                  <a:lnTo>
                    <a:pt x="12264" y="954"/>
                  </a:lnTo>
                  <a:lnTo>
                    <a:pt x="12187" y="748"/>
                  </a:lnTo>
                  <a:lnTo>
                    <a:pt x="12084" y="542"/>
                  </a:lnTo>
                  <a:lnTo>
                    <a:pt x="11929" y="362"/>
                  </a:lnTo>
                  <a:lnTo>
                    <a:pt x="11749" y="207"/>
                  </a:lnTo>
                  <a:lnTo>
                    <a:pt x="11543" y="104"/>
                  </a:lnTo>
                  <a:lnTo>
                    <a:pt x="11311" y="27"/>
                  </a:lnTo>
                  <a:lnTo>
                    <a:pt x="110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14"/>
            <p:cNvSpPr/>
            <p:nvPr/>
          </p:nvSpPr>
          <p:spPr>
            <a:xfrm>
              <a:off x="5640200" y="1768625"/>
              <a:ext cx="14200" cy="11625"/>
            </a:xfrm>
            <a:custGeom>
              <a:rect b="b" l="l" r="r" t="t"/>
              <a:pathLst>
                <a:path extrusionOk="0" h="465" w="568">
                  <a:moveTo>
                    <a:pt x="233" y="1"/>
                  </a:moveTo>
                  <a:lnTo>
                    <a:pt x="130" y="27"/>
                  </a:lnTo>
                  <a:lnTo>
                    <a:pt x="52" y="78"/>
                  </a:lnTo>
                  <a:lnTo>
                    <a:pt x="27" y="155"/>
                  </a:lnTo>
                  <a:lnTo>
                    <a:pt x="1" y="233"/>
                  </a:lnTo>
                  <a:lnTo>
                    <a:pt x="27" y="310"/>
                  </a:lnTo>
                  <a:lnTo>
                    <a:pt x="52" y="387"/>
                  </a:lnTo>
                  <a:lnTo>
                    <a:pt x="130" y="439"/>
                  </a:lnTo>
                  <a:lnTo>
                    <a:pt x="233" y="465"/>
                  </a:lnTo>
                  <a:lnTo>
                    <a:pt x="336" y="465"/>
                  </a:lnTo>
                  <a:lnTo>
                    <a:pt x="439" y="439"/>
                  </a:lnTo>
                  <a:lnTo>
                    <a:pt x="490" y="387"/>
                  </a:lnTo>
                  <a:lnTo>
                    <a:pt x="542" y="310"/>
                  </a:lnTo>
                  <a:lnTo>
                    <a:pt x="568" y="233"/>
                  </a:lnTo>
                  <a:lnTo>
                    <a:pt x="542" y="155"/>
                  </a:lnTo>
                  <a:lnTo>
                    <a:pt x="490" y="78"/>
                  </a:lnTo>
                  <a:lnTo>
                    <a:pt x="439" y="2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14"/>
            <p:cNvSpPr/>
            <p:nvPr/>
          </p:nvSpPr>
          <p:spPr>
            <a:xfrm>
              <a:off x="5393525" y="1768625"/>
              <a:ext cx="14175" cy="11625"/>
            </a:xfrm>
            <a:custGeom>
              <a:rect b="b" l="l" r="r" t="t"/>
              <a:pathLst>
                <a:path extrusionOk="0" h="465" w="567">
                  <a:moveTo>
                    <a:pt x="232" y="1"/>
                  </a:moveTo>
                  <a:lnTo>
                    <a:pt x="155" y="27"/>
                  </a:lnTo>
                  <a:lnTo>
                    <a:pt x="77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77" y="387"/>
                  </a:lnTo>
                  <a:lnTo>
                    <a:pt x="155" y="439"/>
                  </a:lnTo>
                  <a:lnTo>
                    <a:pt x="232" y="465"/>
                  </a:lnTo>
                  <a:lnTo>
                    <a:pt x="361" y="465"/>
                  </a:lnTo>
                  <a:lnTo>
                    <a:pt x="438" y="439"/>
                  </a:lnTo>
                  <a:lnTo>
                    <a:pt x="515" y="387"/>
                  </a:lnTo>
                  <a:lnTo>
                    <a:pt x="567" y="310"/>
                  </a:lnTo>
                  <a:lnTo>
                    <a:pt x="567" y="233"/>
                  </a:lnTo>
                  <a:lnTo>
                    <a:pt x="567" y="155"/>
                  </a:lnTo>
                  <a:lnTo>
                    <a:pt x="515" y="78"/>
                  </a:lnTo>
                  <a:lnTo>
                    <a:pt x="438" y="27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14"/>
            <p:cNvSpPr/>
            <p:nvPr/>
          </p:nvSpPr>
          <p:spPr>
            <a:xfrm>
              <a:off x="5393525" y="2077150"/>
              <a:ext cx="14175" cy="10975"/>
            </a:xfrm>
            <a:custGeom>
              <a:rect b="b" l="l" r="r" t="t"/>
              <a:pathLst>
                <a:path extrusionOk="0" h="439" w="567">
                  <a:moveTo>
                    <a:pt x="155" y="1"/>
                  </a:moveTo>
                  <a:lnTo>
                    <a:pt x="77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7" y="362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361" y="439"/>
                  </a:lnTo>
                  <a:lnTo>
                    <a:pt x="438" y="413"/>
                  </a:lnTo>
                  <a:lnTo>
                    <a:pt x="515" y="362"/>
                  </a:lnTo>
                  <a:lnTo>
                    <a:pt x="567" y="310"/>
                  </a:lnTo>
                  <a:lnTo>
                    <a:pt x="567" y="207"/>
                  </a:lnTo>
                  <a:lnTo>
                    <a:pt x="567" y="130"/>
                  </a:lnTo>
                  <a:lnTo>
                    <a:pt x="515" y="52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14"/>
            <p:cNvSpPr/>
            <p:nvPr/>
          </p:nvSpPr>
          <p:spPr>
            <a:xfrm>
              <a:off x="5640200" y="2077150"/>
              <a:ext cx="14200" cy="10975"/>
            </a:xfrm>
            <a:custGeom>
              <a:rect b="b" l="l" r="r" t="t"/>
              <a:pathLst>
                <a:path extrusionOk="0" h="439" w="568">
                  <a:moveTo>
                    <a:pt x="130" y="1"/>
                  </a:moveTo>
                  <a:lnTo>
                    <a:pt x="52" y="52"/>
                  </a:lnTo>
                  <a:lnTo>
                    <a:pt x="27" y="130"/>
                  </a:lnTo>
                  <a:lnTo>
                    <a:pt x="1" y="207"/>
                  </a:lnTo>
                  <a:lnTo>
                    <a:pt x="27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33" y="439"/>
                  </a:lnTo>
                  <a:lnTo>
                    <a:pt x="336" y="439"/>
                  </a:lnTo>
                  <a:lnTo>
                    <a:pt x="439" y="413"/>
                  </a:lnTo>
                  <a:lnTo>
                    <a:pt x="490" y="362"/>
                  </a:lnTo>
                  <a:lnTo>
                    <a:pt x="542" y="310"/>
                  </a:lnTo>
                  <a:lnTo>
                    <a:pt x="568" y="207"/>
                  </a:lnTo>
                  <a:lnTo>
                    <a:pt x="542" y="130"/>
                  </a:lnTo>
                  <a:lnTo>
                    <a:pt x="490" y="5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14"/>
            <p:cNvSpPr/>
            <p:nvPr/>
          </p:nvSpPr>
          <p:spPr>
            <a:xfrm>
              <a:off x="5542950" y="1990200"/>
              <a:ext cx="60575" cy="60575"/>
            </a:xfrm>
            <a:custGeom>
              <a:rect b="b" l="l" r="r" t="t"/>
              <a:pathLst>
                <a:path extrusionOk="0" h="2423" w="2423">
                  <a:moveTo>
                    <a:pt x="1366" y="464"/>
                  </a:moveTo>
                  <a:lnTo>
                    <a:pt x="1520" y="516"/>
                  </a:lnTo>
                  <a:lnTo>
                    <a:pt x="1649" y="593"/>
                  </a:lnTo>
                  <a:lnTo>
                    <a:pt x="1752" y="671"/>
                  </a:lnTo>
                  <a:lnTo>
                    <a:pt x="1855" y="799"/>
                  </a:lnTo>
                  <a:lnTo>
                    <a:pt x="1907" y="928"/>
                  </a:lnTo>
                  <a:lnTo>
                    <a:pt x="1958" y="1057"/>
                  </a:lnTo>
                  <a:lnTo>
                    <a:pt x="1984" y="1212"/>
                  </a:lnTo>
                  <a:lnTo>
                    <a:pt x="1958" y="1366"/>
                  </a:lnTo>
                  <a:lnTo>
                    <a:pt x="1907" y="1521"/>
                  </a:lnTo>
                  <a:lnTo>
                    <a:pt x="1855" y="1650"/>
                  </a:lnTo>
                  <a:lnTo>
                    <a:pt x="1752" y="1753"/>
                  </a:lnTo>
                  <a:lnTo>
                    <a:pt x="1649" y="1856"/>
                  </a:lnTo>
                  <a:lnTo>
                    <a:pt x="1520" y="1933"/>
                  </a:lnTo>
                  <a:lnTo>
                    <a:pt x="1366" y="1959"/>
                  </a:lnTo>
                  <a:lnTo>
                    <a:pt x="1211" y="1985"/>
                  </a:lnTo>
                  <a:lnTo>
                    <a:pt x="1057" y="1959"/>
                  </a:lnTo>
                  <a:lnTo>
                    <a:pt x="928" y="1933"/>
                  </a:lnTo>
                  <a:lnTo>
                    <a:pt x="799" y="1856"/>
                  </a:lnTo>
                  <a:lnTo>
                    <a:pt x="670" y="1753"/>
                  </a:lnTo>
                  <a:lnTo>
                    <a:pt x="593" y="1650"/>
                  </a:lnTo>
                  <a:lnTo>
                    <a:pt x="516" y="1521"/>
                  </a:lnTo>
                  <a:lnTo>
                    <a:pt x="464" y="1366"/>
                  </a:lnTo>
                  <a:lnTo>
                    <a:pt x="438" y="1212"/>
                  </a:lnTo>
                  <a:lnTo>
                    <a:pt x="464" y="1057"/>
                  </a:lnTo>
                  <a:lnTo>
                    <a:pt x="516" y="928"/>
                  </a:lnTo>
                  <a:lnTo>
                    <a:pt x="593" y="799"/>
                  </a:lnTo>
                  <a:lnTo>
                    <a:pt x="670" y="671"/>
                  </a:lnTo>
                  <a:lnTo>
                    <a:pt x="799" y="593"/>
                  </a:lnTo>
                  <a:lnTo>
                    <a:pt x="928" y="516"/>
                  </a:lnTo>
                  <a:lnTo>
                    <a:pt x="1057" y="464"/>
                  </a:lnTo>
                  <a:close/>
                  <a:moveTo>
                    <a:pt x="1211" y="1"/>
                  </a:moveTo>
                  <a:lnTo>
                    <a:pt x="979" y="26"/>
                  </a:lnTo>
                  <a:lnTo>
                    <a:pt x="748" y="104"/>
                  </a:lnTo>
                  <a:lnTo>
                    <a:pt x="541" y="207"/>
                  </a:lnTo>
                  <a:lnTo>
                    <a:pt x="361" y="361"/>
                  </a:lnTo>
                  <a:lnTo>
                    <a:pt x="207" y="542"/>
                  </a:lnTo>
                  <a:lnTo>
                    <a:pt x="103" y="748"/>
                  </a:lnTo>
                  <a:lnTo>
                    <a:pt x="26" y="980"/>
                  </a:lnTo>
                  <a:lnTo>
                    <a:pt x="0" y="1212"/>
                  </a:lnTo>
                  <a:lnTo>
                    <a:pt x="26" y="1469"/>
                  </a:lnTo>
                  <a:lnTo>
                    <a:pt x="103" y="1701"/>
                  </a:lnTo>
                  <a:lnTo>
                    <a:pt x="207" y="1907"/>
                  </a:lnTo>
                  <a:lnTo>
                    <a:pt x="361" y="2088"/>
                  </a:lnTo>
                  <a:lnTo>
                    <a:pt x="541" y="2216"/>
                  </a:lnTo>
                  <a:lnTo>
                    <a:pt x="748" y="2345"/>
                  </a:lnTo>
                  <a:lnTo>
                    <a:pt x="979" y="2397"/>
                  </a:lnTo>
                  <a:lnTo>
                    <a:pt x="1211" y="2423"/>
                  </a:lnTo>
                  <a:lnTo>
                    <a:pt x="1469" y="2397"/>
                  </a:lnTo>
                  <a:lnTo>
                    <a:pt x="1675" y="2345"/>
                  </a:lnTo>
                  <a:lnTo>
                    <a:pt x="1881" y="2216"/>
                  </a:lnTo>
                  <a:lnTo>
                    <a:pt x="2062" y="2088"/>
                  </a:lnTo>
                  <a:lnTo>
                    <a:pt x="2216" y="1907"/>
                  </a:lnTo>
                  <a:lnTo>
                    <a:pt x="2319" y="1701"/>
                  </a:lnTo>
                  <a:lnTo>
                    <a:pt x="2396" y="1469"/>
                  </a:lnTo>
                  <a:lnTo>
                    <a:pt x="2422" y="1212"/>
                  </a:lnTo>
                  <a:lnTo>
                    <a:pt x="2396" y="980"/>
                  </a:lnTo>
                  <a:lnTo>
                    <a:pt x="2319" y="748"/>
                  </a:lnTo>
                  <a:lnTo>
                    <a:pt x="2216" y="542"/>
                  </a:lnTo>
                  <a:lnTo>
                    <a:pt x="2062" y="361"/>
                  </a:lnTo>
                  <a:lnTo>
                    <a:pt x="1881" y="207"/>
                  </a:lnTo>
                  <a:lnTo>
                    <a:pt x="1675" y="104"/>
                  </a:lnTo>
                  <a:lnTo>
                    <a:pt x="1469" y="26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14"/>
            <p:cNvSpPr/>
            <p:nvPr/>
          </p:nvSpPr>
          <p:spPr>
            <a:xfrm>
              <a:off x="5566125" y="2015325"/>
              <a:ext cx="14200" cy="10975"/>
            </a:xfrm>
            <a:custGeom>
              <a:rect b="b" l="l" r="r" t="t"/>
              <a:pathLst>
                <a:path extrusionOk="0" h="439" w="568">
                  <a:moveTo>
                    <a:pt x="130" y="1"/>
                  </a:moveTo>
                  <a:lnTo>
                    <a:pt x="78" y="52"/>
                  </a:lnTo>
                  <a:lnTo>
                    <a:pt x="27" y="129"/>
                  </a:lnTo>
                  <a:lnTo>
                    <a:pt x="1" y="207"/>
                  </a:lnTo>
                  <a:lnTo>
                    <a:pt x="27" y="310"/>
                  </a:lnTo>
                  <a:lnTo>
                    <a:pt x="78" y="361"/>
                  </a:lnTo>
                  <a:lnTo>
                    <a:pt x="130" y="413"/>
                  </a:lnTo>
                  <a:lnTo>
                    <a:pt x="233" y="439"/>
                  </a:lnTo>
                  <a:lnTo>
                    <a:pt x="336" y="439"/>
                  </a:lnTo>
                  <a:lnTo>
                    <a:pt x="439" y="413"/>
                  </a:lnTo>
                  <a:lnTo>
                    <a:pt x="516" y="361"/>
                  </a:lnTo>
                  <a:lnTo>
                    <a:pt x="542" y="310"/>
                  </a:lnTo>
                  <a:lnTo>
                    <a:pt x="568" y="207"/>
                  </a:lnTo>
                  <a:lnTo>
                    <a:pt x="542" y="129"/>
                  </a:lnTo>
                  <a:lnTo>
                    <a:pt x="516" y="5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14"/>
            <p:cNvSpPr/>
            <p:nvPr/>
          </p:nvSpPr>
          <p:spPr>
            <a:xfrm>
              <a:off x="5468875" y="1793750"/>
              <a:ext cx="110175" cy="35450"/>
            </a:xfrm>
            <a:custGeom>
              <a:rect b="b" l="l" r="r" t="t"/>
              <a:pathLst>
                <a:path extrusionOk="0" h="1418" w="4407">
                  <a:moveTo>
                    <a:pt x="3942" y="439"/>
                  </a:moveTo>
                  <a:lnTo>
                    <a:pt x="3942" y="954"/>
                  </a:lnTo>
                  <a:lnTo>
                    <a:pt x="3942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181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39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020" y="1418"/>
                  </a:lnTo>
                  <a:lnTo>
                    <a:pt x="4123" y="1392"/>
                  </a:lnTo>
                  <a:lnTo>
                    <a:pt x="4200" y="1340"/>
                  </a:lnTo>
                  <a:lnTo>
                    <a:pt x="4252" y="1289"/>
                  </a:lnTo>
                  <a:lnTo>
                    <a:pt x="4329" y="1212"/>
                  </a:lnTo>
                  <a:lnTo>
                    <a:pt x="4355" y="1134"/>
                  </a:lnTo>
                  <a:lnTo>
                    <a:pt x="4380" y="1057"/>
                  </a:lnTo>
                  <a:lnTo>
                    <a:pt x="4406" y="954"/>
                  </a:lnTo>
                  <a:lnTo>
                    <a:pt x="4406" y="439"/>
                  </a:lnTo>
                  <a:lnTo>
                    <a:pt x="4380" y="361"/>
                  </a:lnTo>
                  <a:lnTo>
                    <a:pt x="4355" y="284"/>
                  </a:lnTo>
                  <a:lnTo>
                    <a:pt x="4329" y="181"/>
                  </a:lnTo>
                  <a:lnTo>
                    <a:pt x="4252" y="130"/>
                  </a:lnTo>
                  <a:lnTo>
                    <a:pt x="4200" y="78"/>
                  </a:lnTo>
                  <a:lnTo>
                    <a:pt x="4123" y="26"/>
                  </a:lnTo>
                  <a:lnTo>
                    <a:pt x="4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14"/>
            <p:cNvSpPr/>
            <p:nvPr/>
          </p:nvSpPr>
          <p:spPr>
            <a:xfrm>
              <a:off x="5419925" y="1842700"/>
              <a:ext cx="208075" cy="10975"/>
            </a:xfrm>
            <a:custGeom>
              <a:rect b="b" l="l" r="r" t="t"/>
              <a:pathLst>
                <a:path extrusionOk="0" h="439" w="8323">
                  <a:moveTo>
                    <a:pt x="232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8193" y="439"/>
                  </a:lnTo>
                  <a:lnTo>
                    <a:pt x="8271" y="387"/>
                  </a:lnTo>
                  <a:lnTo>
                    <a:pt x="8322" y="310"/>
                  </a:lnTo>
                  <a:lnTo>
                    <a:pt x="8322" y="233"/>
                  </a:lnTo>
                  <a:lnTo>
                    <a:pt x="8322" y="130"/>
                  </a:lnTo>
                  <a:lnTo>
                    <a:pt x="8271" y="78"/>
                  </a:lnTo>
                  <a:lnTo>
                    <a:pt x="8193" y="27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14"/>
            <p:cNvSpPr/>
            <p:nvPr/>
          </p:nvSpPr>
          <p:spPr>
            <a:xfrm>
              <a:off x="5419925" y="1867175"/>
              <a:ext cx="208075" cy="11625"/>
            </a:xfrm>
            <a:custGeom>
              <a:rect b="b" l="l" r="r" t="t"/>
              <a:pathLst>
                <a:path extrusionOk="0" h="465" w="8323">
                  <a:moveTo>
                    <a:pt x="232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232" y="465"/>
                  </a:lnTo>
                  <a:lnTo>
                    <a:pt x="8116" y="465"/>
                  </a:lnTo>
                  <a:lnTo>
                    <a:pt x="8193" y="439"/>
                  </a:lnTo>
                  <a:lnTo>
                    <a:pt x="8271" y="387"/>
                  </a:lnTo>
                  <a:lnTo>
                    <a:pt x="8322" y="310"/>
                  </a:lnTo>
                  <a:lnTo>
                    <a:pt x="8322" y="233"/>
                  </a:lnTo>
                  <a:lnTo>
                    <a:pt x="8322" y="155"/>
                  </a:lnTo>
                  <a:lnTo>
                    <a:pt x="8271" y="78"/>
                  </a:lnTo>
                  <a:lnTo>
                    <a:pt x="8193" y="27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14"/>
            <p:cNvSpPr/>
            <p:nvPr/>
          </p:nvSpPr>
          <p:spPr>
            <a:xfrm>
              <a:off x="5468875" y="1892300"/>
              <a:ext cx="110175" cy="10975"/>
            </a:xfrm>
            <a:custGeom>
              <a:rect b="b" l="l" r="r" t="t"/>
              <a:pathLst>
                <a:path extrusionOk="0" h="439" w="4407">
                  <a:moveTo>
                    <a:pt x="155" y="1"/>
                  </a:moveTo>
                  <a:lnTo>
                    <a:pt x="78" y="52"/>
                  </a:lnTo>
                  <a:lnTo>
                    <a:pt x="26" y="129"/>
                  </a:lnTo>
                  <a:lnTo>
                    <a:pt x="1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4174" y="439"/>
                  </a:lnTo>
                  <a:lnTo>
                    <a:pt x="4252" y="413"/>
                  </a:lnTo>
                  <a:lnTo>
                    <a:pt x="4329" y="361"/>
                  </a:lnTo>
                  <a:lnTo>
                    <a:pt x="4380" y="310"/>
                  </a:lnTo>
                  <a:lnTo>
                    <a:pt x="4406" y="207"/>
                  </a:lnTo>
                  <a:lnTo>
                    <a:pt x="4380" y="129"/>
                  </a:lnTo>
                  <a:lnTo>
                    <a:pt x="4329" y="52"/>
                  </a:lnTo>
                  <a:lnTo>
                    <a:pt x="42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14"/>
            <p:cNvSpPr/>
            <p:nvPr/>
          </p:nvSpPr>
          <p:spPr>
            <a:xfrm>
              <a:off x="5419925" y="1941250"/>
              <a:ext cx="48325" cy="10975"/>
            </a:xfrm>
            <a:custGeom>
              <a:rect b="b" l="l" r="r" t="t"/>
              <a:pathLst>
                <a:path extrusionOk="0" h="439" w="1933">
                  <a:moveTo>
                    <a:pt x="232" y="1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26" y="129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1778" y="439"/>
                  </a:lnTo>
                  <a:lnTo>
                    <a:pt x="1855" y="387"/>
                  </a:lnTo>
                  <a:lnTo>
                    <a:pt x="1907" y="310"/>
                  </a:lnTo>
                  <a:lnTo>
                    <a:pt x="1933" y="233"/>
                  </a:lnTo>
                  <a:lnTo>
                    <a:pt x="1907" y="129"/>
                  </a:lnTo>
                  <a:lnTo>
                    <a:pt x="1855" y="78"/>
                  </a:lnTo>
                  <a:lnTo>
                    <a:pt x="1778" y="26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14"/>
            <p:cNvSpPr/>
            <p:nvPr/>
          </p:nvSpPr>
          <p:spPr>
            <a:xfrm>
              <a:off x="5454050" y="1977975"/>
              <a:ext cx="41250" cy="85050"/>
            </a:xfrm>
            <a:custGeom>
              <a:rect b="b" l="l" r="r" t="t"/>
              <a:pathLst>
                <a:path extrusionOk="0" h="3402" w="1650">
                  <a:moveTo>
                    <a:pt x="825" y="0"/>
                  </a:moveTo>
                  <a:lnTo>
                    <a:pt x="748" y="26"/>
                  </a:lnTo>
                  <a:lnTo>
                    <a:pt x="671" y="78"/>
                  </a:lnTo>
                  <a:lnTo>
                    <a:pt x="619" y="155"/>
                  </a:lnTo>
                  <a:lnTo>
                    <a:pt x="594" y="232"/>
                  </a:lnTo>
                  <a:lnTo>
                    <a:pt x="594" y="335"/>
                  </a:lnTo>
                  <a:lnTo>
                    <a:pt x="490" y="387"/>
                  </a:lnTo>
                  <a:lnTo>
                    <a:pt x="362" y="438"/>
                  </a:lnTo>
                  <a:lnTo>
                    <a:pt x="259" y="515"/>
                  </a:lnTo>
                  <a:lnTo>
                    <a:pt x="181" y="619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7" y="979"/>
                  </a:lnTo>
                  <a:lnTo>
                    <a:pt x="1" y="1108"/>
                  </a:lnTo>
                  <a:lnTo>
                    <a:pt x="27" y="1288"/>
                  </a:lnTo>
                  <a:lnTo>
                    <a:pt x="78" y="1443"/>
                  </a:lnTo>
                  <a:lnTo>
                    <a:pt x="156" y="1572"/>
                  </a:lnTo>
                  <a:lnTo>
                    <a:pt x="259" y="1701"/>
                  </a:lnTo>
                  <a:lnTo>
                    <a:pt x="362" y="1804"/>
                  </a:lnTo>
                  <a:lnTo>
                    <a:pt x="516" y="1881"/>
                  </a:lnTo>
                  <a:lnTo>
                    <a:pt x="671" y="1907"/>
                  </a:lnTo>
                  <a:lnTo>
                    <a:pt x="825" y="1933"/>
                  </a:lnTo>
                  <a:lnTo>
                    <a:pt x="980" y="1958"/>
                  </a:lnTo>
                  <a:lnTo>
                    <a:pt x="1083" y="2036"/>
                  </a:lnTo>
                  <a:lnTo>
                    <a:pt x="1160" y="2164"/>
                  </a:lnTo>
                  <a:lnTo>
                    <a:pt x="1186" y="2293"/>
                  </a:lnTo>
                  <a:lnTo>
                    <a:pt x="1160" y="2448"/>
                  </a:lnTo>
                  <a:lnTo>
                    <a:pt x="1083" y="2551"/>
                  </a:lnTo>
                  <a:lnTo>
                    <a:pt x="980" y="2628"/>
                  </a:lnTo>
                  <a:lnTo>
                    <a:pt x="825" y="2680"/>
                  </a:lnTo>
                  <a:lnTo>
                    <a:pt x="697" y="2628"/>
                  </a:lnTo>
                  <a:lnTo>
                    <a:pt x="568" y="2551"/>
                  </a:lnTo>
                  <a:lnTo>
                    <a:pt x="490" y="2448"/>
                  </a:lnTo>
                  <a:lnTo>
                    <a:pt x="465" y="2293"/>
                  </a:lnTo>
                  <a:lnTo>
                    <a:pt x="439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56" y="2087"/>
                  </a:lnTo>
                  <a:lnTo>
                    <a:pt x="78" y="2139"/>
                  </a:lnTo>
                  <a:lnTo>
                    <a:pt x="27" y="2216"/>
                  </a:lnTo>
                  <a:lnTo>
                    <a:pt x="1" y="2293"/>
                  </a:lnTo>
                  <a:lnTo>
                    <a:pt x="27" y="2448"/>
                  </a:lnTo>
                  <a:lnTo>
                    <a:pt x="52" y="2577"/>
                  </a:lnTo>
                  <a:lnTo>
                    <a:pt x="104" y="2680"/>
                  </a:lnTo>
                  <a:lnTo>
                    <a:pt x="181" y="2808"/>
                  </a:lnTo>
                  <a:lnTo>
                    <a:pt x="259" y="2886"/>
                  </a:lnTo>
                  <a:lnTo>
                    <a:pt x="362" y="2963"/>
                  </a:lnTo>
                  <a:lnTo>
                    <a:pt x="490" y="3040"/>
                  </a:lnTo>
                  <a:lnTo>
                    <a:pt x="594" y="3092"/>
                  </a:lnTo>
                  <a:lnTo>
                    <a:pt x="594" y="3195"/>
                  </a:lnTo>
                  <a:lnTo>
                    <a:pt x="619" y="3272"/>
                  </a:lnTo>
                  <a:lnTo>
                    <a:pt x="671" y="3350"/>
                  </a:lnTo>
                  <a:lnTo>
                    <a:pt x="748" y="3401"/>
                  </a:lnTo>
                  <a:lnTo>
                    <a:pt x="903" y="3401"/>
                  </a:lnTo>
                  <a:lnTo>
                    <a:pt x="980" y="3350"/>
                  </a:lnTo>
                  <a:lnTo>
                    <a:pt x="1032" y="3272"/>
                  </a:lnTo>
                  <a:lnTo>
                    <a:pt x="1057" y="3195"/>
                  </a:lnTo>
                  <a:lnTo>
                    <a:pt x="1057" y="3092"/>
                  </a:lnTo>
                  <a:lnTo>
                    <a:pt x="1186" y="3040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70" y="2808"/>
                  </a:lnTo>
                  <a:lnTo>
                    <a:pt x="1547" y="2680"/>
                  </a:lnTo>
                  <a:lnTo>
                    <a:pt x="1598" y="2577"/>
                  </a:lnTo>
                  <a:lnTo>
                    <a:pt x="1624" y="2448"/>
                  </a:lnTo>
                  <a:lnTo>
                    <a:pt x="1650" y="2293"/>
                  </a:lnTo>
                  <a:lnTo>
                    <a:pt x="1624" y="2139"/>
                  </a:lnTo>
                  <a:lnTo>
                    <a:pt x="1573" y="1984"/>
                  </a:lnTo>
                  <a:lnTo>
                    <a:pt x="1495" y="1855"/>
                  </a:lnTo>
                  <a:lnTo>
                    <a:pt x="1392" y="1726"/>
                  </a:lnTo>
                  <a:lnTo>
                    <a:pt x="1289" y="1623"/>
                  </a:lnTo>
                  <a:lnTo>
                    <a:pt x="1135" y="1546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97" y="1469"/>
                  </a:lnTo>
                  <a:lnTo>
                    <a:pt x="568" y="1391"/>
                  </a:lnTo>
                  <a:lnTo>
                    <a:pt x="490" y="1263"/>
                  </a:lnTo>
                  <a:lnTo>
                    <a:pt x="465" y="1108"/>
                  </a:lnTo>
                  <a:lnTo>
                    <a:pt x="490" y="979"/>
                  </a:lnTo>
                  <a:lnTo>
                    <a:pt x="568" y="850"/>
                  </a:lnTo>
                  <a:lnTo>
                    <a:pt x="697" y="773"/>
                  </a:lnTo>
                  <a:lnTo>
                    <a:pt x="825" y="747"/>
                  </a:lnTo>
                  <a:lnTo>
                    <a:pt x="980" y="773"/>
                  </a:lnTo>
                  <a:lnTo>
                    <a:pt x="1083" y="850"/>
                  </a:lnTo>
                  <a:lnTo>
                    <a:pt x="1160" y="979"/>
                  </a:lnTo>
                  <a:lnTo>
                    <a:pt x="1186" y="1108"/>
                  </a:lnTo>
                  <a:lnTo>
                    <a:pt x="1212" y="1211"/>
                  </a:lnTo>
                  <a:lnTo>
                    <a:pt x="1263" y="1288"/>
                  </a:lnTo>
                  <a:lnTo>
                    <a:pt x="1341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3" y="1288"/>
                  </a:lnTo>
                  <a:lnTo>
                    <a:pt x="1624" y="1211"/>
                  </a:lnTo>
                  <a:lnTo>
                    <a:pt x="1650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7" y="722"/>
                  </a:lnTo>
                  <a:lnTo>
                    <a:pt x="1470" y="619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86" y="387"/>
                  </a:lnTo>
                  <a:lnTo>
                    <a:pt x="1057" y="335"/>
                  </a:lnTo>
                  <a:lnTo>
                    <a:pt x="1057" y="232"/>
                  </a:lnTo>
                  <a:lnTo>
                    <a:pt x="1032" y="155"/>
                  </a:lnTo>
                  <a:lnTo>
                    <a:pt x="980" y="78"/>
                  </a:lnTo>
                  <a:lnTo>
                    <a:pt x="903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7" name="Google Shape;1757;p14"/>
          <p:cNvGrpSpPr/>
          <p:nvPr/>
        </p:nvGrpSpPr>
        <p:grpSpPr>
          <a:xfrm>
            <a:off x="3494180" y="3053298"/>
            <a:ext cx="352584" cy="454975"/>
            <a:chOff x="6087225" y="1744150"/>
            <a:chExt cx="295025" cy="380700"/>
          </a:xfrm>
        </p:grpSpPr>
        <p:sp>
          <p:nvSpPr>
            <p:cNvPr id="1758" name="Google Shape;1758;p14"/>
            <p:cNvSpPr/>
            <p:nvPr/>
          </p:nvSpPr>
          <p:spPr>
            <a:xfrm>
              <a:off x="6087225" y="1744150"/>
              <a:ext cx="295025" cy="380700"/>
            </a:xfrm>
            <a:custGeom>
              <a:rect b="b" l="l" r="r" t="t"/>
              <a:pathLst>
                <a:path extrusionOk="0" h="15228" w="11801">
                  <a:moveTo>
                    <a:pt x="3942" y="3891"/>
                  </a:moveTo>
                  <a:lnTo>
                    <a:pt x="3942" y="4432"/>
                  </a:lnTo>
                  <a:lnTo>
                    <a:pt x="2937" y="4432"/>
                  </a:lnTo>
                  <a:lnTo>
                    <a:pt x="2834" y="4407"/>
                  </a:lnTo>
                  <a:lnTo>
                    <a:pt x="2757" y="4355"/>
                  </a:lnTo>
                  <a:lnTo>
                    <a:pt x="2705" y="4278"/>
                  </a:lnTo>
                  <a:lnTo>
                    <a:pt x="2680" y="4175"/>
                  </a:lnTo>
                  <a:lnTo>
                    <a:pt x="2705" y="4072"/>
                  </a:lnTo>
                  <a:lnTo>
                    <a:pt x="2757" y="3969"/>
                  </a:lnTo>
                  <a:lnTo>
                    <a:pt x="2834" y="3917"/>
                  </a:lnTo>
                  <a:lnTo>
                    <a:pt x="2937" y="3891"/>
                  </a:lnTo>
                  <a:close/>
                  <a:moveTo>
                    <a:pt x="5668" y="3891"/>
                  </a:moveTo>
                  <a:lnTo>
                    <a:pt x="5668" y="4432"/>
                  </a:lnTo>
                  <a:lnTo>
                    <a:pt x="4406" y="4432"/>
                  </a:lnTo>
                  <a:lnTo>
                    <a:pt x="4406" y="3891"/>
                  </a:lnTo>
                  <a:close/>
                  <a:moveTo>
                    <a:pt x="7394" y="3891"/>
                  </a:moveTo>
                  <a:lnTo>
                    <a:pt x="7394" y="4432"/>
                  </a:lnTo>
                  <a:lnTo>
                    <a:pt x="6132" y="4432"/>
                  </a:lnTo>
                  <a:lnTo>
                    <a:pt x="6132" y="3891"/>
                  </a:lnTo>
                  <a:close/>
                  <a:moveTo>
                    <a:pt x="8863" y="3891"/>
                  </a:moveTo>
                  <a:lnTo>
                    <a:pt x="8966" y="3917"/>
                  </a:lnTo>
                  <a:lnTo>
                    <a:pt x="9043" y="3969"/>
                  </a:lnTo>
                  <a:lnTo>
                    <a:pt x="9095" y="4072"/>
                  </a:lnTo>
                  <a:lnTo>
                    <a:pt x="9121" y="4175"/>
                  </a:lnTo>
                  <a:lnTo>
                    <a:pt x="9095" y="4278"/>
                  </a:lnTo>
                  <a:lnTo>
                    <a:pt x="9043" y="4355"/>
                  </a:lnTo>
                  <a:lnTo>
                    <a:pt x="8966" y="4407"/>
                  </a:lnTo>
                  <a:lnTo>
                    <a:pt x="8863" y="4432"/>
                  </a:lnTo>
                  <a:lnTo>
                    <a:pt x="7858" y="4432"/>
                  </a:lnTo>
                  <a:lnTo>
                    <a:pt x="7858" y="3891"/>
                  </a:lnTo>
                  <a:close/>
                  <a:moveTo>
                    <a:pt x="4509" y="1"/>
                  </a:moveTo>
                  <a:lnTo>
                    <a:pt x="4380" y="27"/>
                  </a:lnTo>
                  <a:lnTo>
                    <a:pt x="4251" y="78"/>
                  </a:lnTo>
                  <a:lnTo>
                    <a:pt x="4122" y="130"/>
                  </a:lnTo>
                  <a:lnTo>
                    <a:pt x="3994" y="207"/>
                  </a:lnTo>
                  <a:lnTo>
                    <a:pt x="3890" y="284"/>
                  </a:lnTo>
                  <a:lnTo>
                    <a:pt x="3787" y="387"/>
                  </a:lnTo>
                  <a:lnTo>
                    <a:pt x="3684" y="490"/>
                  </a:lnTo>
                  <a:lnTo>
                    <a:pt x="1958" y="490"/>
                  </a:lnTo>
                  <a:lnTo>
                    <a:pt x="1804" y="516"/>
                  </a:lnTo>
                  <a:lnTo>
                    <a:pt x="1675" y="542"/>
                  </a:lnTo>
                  <a:lnTo>
                    <a:pt x="1546" y="619"/>
                  </a:lnTo>
                  <a:lnTo>
                    <a:pt x="1443" y="696"/>
                  </a:lnTo>
                  <a:lnTo>
                    <a:pt x="1366" y="800"/>
                  </a:lnTo>
                  <a:lnTo>
                    <a:pt x="1288" y="928"/>
                  </a:lnTo>
                  <a:lnTo>
                    <a:pt x="1263" y="1057"/>
                  </a:lnTo>
                  <a:lnTo>
                    <a:pt x="1237" y="1212"/>
                  </a:lnTo>
                  <a:lnTo>
                    <a:pt x="1237" y="1701"/>
                  </a:lnTo>
                  <a:lnTo>
                    <a:pt x="1263" y="2010"/>
                  </a:lnTo>
                  <a:lnTo>
                    <a:pt x="1340" y="2320"/>
                  </a:lnTo>
                  <a:lnTo>
                    <a:pt x="1443" y="2603"/>
                  </a:lnTo>
                  <a:lnTo>
                    <a:pt x="1572" y="2861"/>
                  </a:lnTo>
                  <a:lnTo>
                    <a:pt x="1752" y="3093"/>
                  </a:lnTo>
                  <a:lnTo>
                    <a:pt x="1958" y="3324"/>
                  </a:lnTo>
                  <a:lnTo>
                    <a:pt x="2190" y="3505"/>
                  </a:lnTo>
                  <a:lnTo>
                    <a:pt x="2448" y="3659"/>
                  </a:lnTo>
                  <a:lnTo>
                    <a:pt x="2345" y="3762"/>
                  </a:lnTo>
                  <a:lnTo>
                    <a:pt x="2293" y="3891"/>
                  </a:lnTo>
                  <a:lnTo>
                    <a:pt x="2242" y="4020"/>
                  </a:lnTo>
                  <a:lnTo>
                    <a:pt x="2216" y="4175"/>
                  </a:lnTo>
                  <a:lnTo>
                    <a:pt x="2242" y="4355"/>
                  </a:lnTo>
                  <a:lnTo>
                    <a:pt x="2319" y="4535"/>
                  </a:lnTo>
                  <a:lnTo>
                    <a:pt x="1984" y="4638"/>
                  </a:lnTo>
                  <a:lnTo>
                    <a:pt x="1701" y="4819"/>
                  </a:lnTo>
                  <a:lnTo>
                    <a:pt x="1417" y="5051"/>
                  </a:lnTo>
                  <a:lnTo>
                    <a:pt x="1185" y="5308"/>
                  </a:lnTo>
                  <a:lnTo>
                    <a:pt x="1005" y="5592"/>
                  </a:lnTo>
                  <a:lnTo>
                    <a:pt x="876" y="5927"/>
                  </a:lnTo>
                  <a:lnTo>
                    <a:pt x="773" y="6262"/>
                  </a:lnTo>
                  <a:lnTo>
                    <a:pt x="747" y="6442"/>
                  </a:lnTo>
                  <a:lnTo>
                    <a:pt x="747" y="6622"/>
                  </a:lnTo>
                  <a:lnTo>
                    <a:pt x="747" y="13321"/>
                  </a:lnTo>
                  <a:lnTo>
                    <a:pt x="593" y="13372"/>
                  </a:lnTo>
                  <a:lnTo>
                    <a:pt x="464" y="13450"/>
                  </a:lnTo>
                  <a:lnTo>
                    <a:pt x="335" y="13553"/>
                  </a:lnTo>
                  <a:lnTo>
                    <a:pt x="232" y="13656"/>
                  </a:lnTo>
                  <a:lnTo>
                    <a:pt x="129" y="13810"/>
                  </a:lnTo>
                  <a:lnTo>
                    <a:pt x="77" y="13939"/>
                  </a:lnTo>
                  <a:lnTo>
                    <a:pt x="26" y="14094"/>
                  </a:lnTo>
                  <a:lnTo>
                    <a:pt x="0" y="14274"/>
                  </a:lnTo>
                  <a:lnTo>
                    <a:pt x="26" y="14454"/>
                  </a:lnTo>
                  <a:lnTo>
                    <a:pt x="77" y="14635"/>
                  </a:lnTo>
                  <a:lnTo>
                    <a:pt x="180" y="14815"/>
                  </a:lnTo>
                  <a:lnTo>
                    <a:pt x="284" y="14944"/>
                  </a:lnTo>
                  <a:lnTo>
                    <a:pt x="438" y="15073"/>
                  </a:lnTo>
                  <a:lnTo>
                    <a:pt x="593" y="15150"/>
                  </a:lnTo>
                  <a:lnTo>
                    <a:pt x="773" y="15202"/>
                  </a:lnTo>
                  <a:lnTo>
                    <a:pt x="979" y="15227"/>
                  </a:lnTo>
                  <a:lnTo>
                    <a:pt x="2010" y="15227"/>
                  </a:lnTo>
                  <a:lnTo>
                    <a:pt x="2087" y="15202"/>
                  </a:lnTo>
                  <a:lnTo>
                    <a:pt x="2164" y="15176"/>
                  </a:lnTo>
                  <a:lnTo>
                    <a:pt x="2216" y="15099"/>
                  </a:lnTo>
                  <a:lnTo>
                    <a:pt x="2216" y="14996"/>
                  </a:lnTo>
                  <a:lnTo>
                    <a:pt x="2216" y="14918"/>
                  </a:lnTo>
                  <a:lnTo>
                    <a:pt x="2164" y="14841"/>
                  </a:lnTo>
                  <a:lnTo>
                    <a:pt x="2087" y="14789"/>
                  </a:lnTo>
                  <a:lnTo>
                    <a:pt x="979" y="14789"/>
                  </a:lnTo>
                  <a:lnTo>
                    <a:pt x="876" y="14764"/>
                  </a:lnTo>
                  <a:lnTo>
                    <a:pt x="773" y="14738"/>
                  </a:lnTo>
                  <a:lnTo>
                    <a:pt x="696" y="14686"/>
                  </a:lnTo>
                  <a:lnTo>
                    <a:pt x="618" y="14635"/>
                  </a:lnTo>
                  <a:lnTo>
                    <a:pt x="541" y="14558"/>
                  </a:lnTo>
                  <a:lnTo>
                    <a:pt x="490" y="14454"/>
                  </a:lnTo>
                  <a:lnTo>
                    <a:pt x="464" y="14377"/>
                  </a:lnTo>
                  <a:lnTo>
                    <a:pt x="464" y="14274"/>
                  </a:lnTo>
                  <a:lnTo>
                    <a:pt x="464" y="14171"/>
                  </a:lnTo>
                  <a:lnTo>
                    <a:pt x="490" y="14068"/>
                  </a:lnTo>
                  <a:lnTo>
                    <a:pt x="541" y="13991"/>
                  </a:lnTo>
                  <a:lnTo>
                    <a:pt x="618" y="13913"/>
                  </a:lnTo>
                  <a:lnTo>
                    <a:pt x="696" y="13836"/>
                  </a:lnTo>
                  <a:lnTo>
                    <a:pt x="773" y="13785"/>
                  </a:lnTo>
                  <a:lnTo>
                    <a:pt x="876" y="13759"/>
                  </a:lnTo>
                  <a:lnTo>
                    <a:pt x="1958" y="13759"/>
                  </a:lnTo>
                  <a:lnTo>
                    <a:pt x="2035" y="13733"/>
                  </a:lnTo>
                  <a:lnTo>
                    <a:pt x="2113" y="13682"/>
                  </a:lnTo>
                  <a:lnTo>
                    <a:pt x="2164" y="13604"/>
                  </a:lnTo>
                  <a:lnTo>
                    <a:pt x="2190" y="13527"/>
                  </a:lnTo>
                  <a:lnTo>
                    <a:pt x="2164" y="13450"/>
                  </a:lnTo>
                  <a:lnTo>
                    <a:pt x="2113" y="13372"/>
                  </a:lnTo>
                  <a:lnTo>
                    <a:pt x="2035" y="13321"/>
                  </a:lnTo>
                  <a:lnTo>
                    <a:pt x="1958" y="13295"/>
                  </a:lnTo>
                  <a:lnTo>
                    <a:pt x="1185" y="13295"/>
                  </a:lnTo>
                  <a:lnTo>
                    <a:pt x="1185" y="6622"/>
                  </a:lnTo>
                  <a:lnTo>
                    <a:pt x="1211" y="6442"/>
                  </a:lnTo>
                  <a:lnTo>
                    <a:pt x="1237" y="6287"/>
                  </a:lnTo>
                  <a:lnTo>
                    <a:pt x="1263" y="6107"/>
                  </a:lnTo>
                  <a:lnTo>
                    <a:pt x="1340" y="5952"/>
                  </a:lnTo>
                  <a:lnTo>
                    <a:pt x="1417" y="5798"/>
                  </a:lnTo>
                  <a:lnTo>
                    <a:pt x="1494" y="5643"/>
                  </a:lnTo>
                  <a:lnTo>
                    <a:pt x="1597" y="5514"/>
                  </a:lnTo>
                  <a:lnTo>
                    <a:pt x="1701" y="5386"/>
                  </a:lnTo>
                  <a:lnTo>
                    <a:pt x="1829" y="5282"/>
                  </a:lnTo>
                  <a:lnTo>
                    <a:pt x="1958" y="5179"/>
                  </a:lnTo>
                  <a:lnTo>
                    <a:pt x="2113" y="5102"/>
                  </a:lnTo>
                  <a:lnTo>
                    <a:pt x="2267" y="5025"/>
                  </a:lnTo>
                  <a:lnTo>
                    <a:pt x="2422" y="4948"/>
                  </a:lnTo>
                  <a:lnTo>
                    <a:pt x="2602" y="4922"/>
                  </a:lnTo>
                  <a:lnTo>
                    <a:pt x="2757" y="4896"/>
                  </a:lnTo>
                  <a:lnTo>
                    <a:pt x="2937" y="4870"/>
                  </a:lnTo>
                  <a:lnTo>
                    <a:pt x="8863" y="4870"/>
                  </a:lnTo>
                  <a:lnTo>
                    <a:pt x="9043" y="4896"/>
                  </a:lnTo>
                  <a:lnTo>
                    <a:pt x="9198" y="4922"/>
                  </a:lnTo>
                  <a:lnTo>
                    <a:pt x="9378" y="4948"/>
                  </a:lnTo>
                  <a:lnTo>
                    <a:pt x="9533" y="5025"/>
                  </a:lnTo>
                  <a:lnTo>
                    <a:pt x="9687" y="5102"/>
                  </a:lnTo>
                  <a:lnTo>
                    <a:pt x="9842" y="5179"/>
                  </a:lnTo>
                  <a:lnTo>
                    <a:pt x="9971" y="5282"/>
                  </a:lnTo>
                  <a:lnTo>
                    <a:pt x="10100" y="5386"/>
                  </a:lnTo>
                  <a:lnTo>
                    <a:pt x="10203" y="5514"/>
                  </a:lnTo>
                  <a:lnTo>
                    <a:pt x="10306" y="5643"/>
                  </a:lnTo>
                  <a:lnTo>
                    <a:pt x="10383" y="5798"/>
                  </a:lnTo>
                  <a:lnTo>
                    <a:pt x="10460" y="5952"/>
                  </a:lnTo>
                  <a:lnTo>
                    <a:pt x="10538" y="6107"/>
                  </a:lnTo>
                  <a:lnTo>
                    <a:pt x="10563" y="6287"/>
                  </a:lnTo>
                  <a:lnTo>
                    <a:pt x="10589" y="6442"/>
                  </a:lnTo>
                  <a:lnTo>
                    <a:pt x="10615" y="6622"/>
                  </a:lnTo>
                  <a:lnTo>
                    <a:pt x="10615" y="13295"/>
                  </a:lnTo>
                  <a:lnTo>
                    <a:pt x="9842" y="13295"/>
                  </a:lnTo>
                  <a:lnTo>
                    <a:pt x="9765" y="13321"/>
                  </a:lnTo>
                  <a:lnTo>
                    <a:pt x="9687" y="13372"/>
                  </a:lnTo>
                  <a:lnTo>
                    <a:pt x="9636" y="13450"/>
                  </a:lnTo>
                  <a:lnTo>
                    <a:pt x="9610" y="13527"/>
                  </a:lnTo>
                  <a:lnTo>
                    <a:pt x="9636" y="13604"/>
                  </a:lnTo>
                  <a:lnTo>
                    <a:pt x="9687" y="13682"/>
                  </a:lnTo>
                  <a:lnTo>
                    <a:pt x="9765" y="13733"/>
                  </a:lnTo>
                  <a:lnTo>
                    <a:pt x="9842" y="13759"/>
                  </a:lnTo>
                  <a:lnTo>
                    <a:pt x="10924" y="13759"/>
                  </a:lnTo>
                  <a:lnTo>
                    <a:pt x="11027" y="13785"/>
                  </a:lnTo>
                  <a:lnTo>
                    <a:pt x="11104" y="13836"/>
                  </a:lnTo>
                  <a:lnTo>
                    <a:pt x="11182" y="13913"/>
                  </a:lnTo>
                  <a:lnTo>
                    <a:pt x="11259" y="13991"/>
                  </a:lnTo>
                  <a:lnTo>
                    <a:pt x="11311" y="14068"/>
                  </a:lnTo>
                  <a:lnTo>
                    <a:pt x="11336" y="14171"/>
                  </a:lnTo>
                  <a:lnTo>
                    <a:pt x="11336" y="14274"/>
                  </a:lnTo>
                  <a:lnTo>
                    <a:pt x="11336" y="14377"/>
                  </a:lnTo>
                  <a:lnTo>
                    <a:pt x="11311" y="14454"/>
                  </a:lnTo>
                  <a:lnTo>
                    <a:pt x="11259" y="14558"/>
                  </a:lnTo>
                  <a:lnTo>
                    <a:pt x="11182" y="14635"/>
                  </a:lnTo>
                  <a:lnTo>
                    <a:pt x="11104" y="14686"/>
                  </a:lnTo>
                  <a:lnTo>
                    <a:pt x="11027" y="14738"/>
                  </a:lnTo>
                  <a:lnTo>
                    <a:pt x="10924" y="14764"/>
                  </a:lnTo>
                  <a:lnTo>
                    <a:pt x="10821" y="14789"/>
                  </a:lnTo>
                  <a:lnTo>
                    <a:pt x="2808" y="14789"/>
                  </a:lnTo>
                  <a:lnTo>
                    <a:pt x="2731" y="14841"/>
                  </a:lnTo>
                  <a:lnTo>
                    <a:pt x="2680" y="14918"/>
                  </a:lnTo>
                  <a:lnTo>
                    <a:pt x="2680" y="14996"/>
                  </a:lnTo>
                  <a:lnTo>
                    <a:pt x="2680" y="15099"/>
                  </a:lnTo>
                  <a:lnTo>
                    <a:pt x="2731" y="15176"/>
                  </a:lnTo>
                  <a:lnTo>
                    <a:pt x="2808" y="15202"/>
                  </a:lnTo>
                  <a:lnTo>
                    <a:pt x="2886" y="15227"/>
                  </a:lnTo>
                  <a:lnTo>
                    <a:pt x="10821" y="15227"/>
                  </a:lnTo>
                  <a:lnTo>
                    <a:pt x="11027" y="15202"/>
                  </a:lnTo>
                  <a:lnTo>
                    <a:pt x="11207" y="15150"/>
                  </a:lnTo>
                  <a:lnTo>
                    <a:pt x="11362" y="15073"/>
                  </a:lnTo>
                  <a:lnTo>
                    <a:pt x="11517" y="14944"/>
                  </a:lnTo>
                  <a:lnTo>
                    <a:pt x="11620" y="14815"/>
                  </a:lnTo>
                  <a:lnTo>
                    <a:pt x="11723" y="14635"/>
                  </a:lnTo>
                  <a:lnTo>
                    <a:pt x="11774" y="14454"/>
                  </a:lnTo>
                  <a:lnTo>
                    <a:pt x="11800" y="14274"/>
                  </a:lnTo>
                  <a:lnTo>
                    <a:pt x="11774" y="14094"/>
                  </a:lnTo>
                  <a:lnTo>
                    <a:pt x="11723" y="13939"/>
                  </a:lnTo>
                  <a:lnTo>
                    <a:pt x="11671" y="13810"/>
                  </a:lnTo>
                  <a:lnTo>
                    <a:pt x="11568" y="13656"/>
                  </a:lnTo>
                  <a:lnTo>
                    <a:pt x="11465" y="13553"/>
                  </a:lnTo>
                  <a:lnTo>
                    <a:pt x="11336" y="13450"/>
                  </a:lnTo>
                  <a:lnTo>
                    <a:pt x="11207" y="13372"/>
                  </a:lnTo>
                  <a:lnTo>
                    <a:pt x="11053" y="13321"/>
                  </a:lnTo>
                  <a:lnTo>
                    <a:pt x="11053" y="6622"/>
                  </a:lnTo>
                  <a:lnTo>
                    <a:pt x="11053" y="6442"/>
                  </a:lnTo>
                  <a:lnTo>
                    <a:pt x="11027" y="6262"/>
                  </a:lnTo>
                  <a:lnTo>
                    <a:pt x="10924" y="5927"/>
                  </a:lnTo>
                  <a:lnTo>
                    <a:pt x="10795" y="5592"/>
                  </a:lnTo>
                  <a:lnTo>
                    <a:pt x="10615" y="5308"/>
                  </a:lnTo>
                  <a:lnTo>
                    <a:pt x="10383" y="5051"/>
                  </a:lnTo>
                  <a:lnTo>
                    <a:pt x="10100" y="4819"/>
                  </a:lnTo>
                  <a:lnTo>
                    <a:pt x="9816" y="4638"/>
                  </a:lnTo>
                  <a:lnTo>
                    <a:pt x="9481" y="4535"/>
                  </a:lnTo>
                  <a:lnTo>
                    <a:pt x="9559" y="4355"/>
                  </a:lnTo>
                  <a:lnTo>
                    <a:pt x="9584" y="4175"/>
                  </a:lnTo>
                  <a:lnTo>
                    <a:pt x="9559" y="4020"/>
                  </a:lnTo>
                  <a:lnTo>
                    <a:pt x="9507" y="3891"/>
                  </a:lnTo>
                  <a:lnTo>
                    <a:pt x="9456" y="3762"/>
                  </a:lnTo>
                  <a:lnTo>
                    <a:pt x="9352" y="3659"/>
                  </a:lnTo>
                  <a:lnTo>
                    <a:pt x="9610" y="3505"/>
                  </a:lnTo>
                  <a:lnTo>
                    <a:pt x="9842" y="3324"/>
                  </a:lnTo>
                  <a:lnTo>
                    <a:pt x="10048" y="3093"/>
                  </a:lnTo>
                  <a:lnTo>
                    <a:pt x="10228" y="2861"/>
                  </a:lnTo>
                  <a:lnTo>
                    <a:pt x="10357" y="2603"/>
                  </a:lnTo>
                  <a:lnTo>
                    <a:pt x="10460" y="2320"/>
                  </a:lnTo>
                  <a:lnTo>
                    <a:pt x="10538" y="2010"/>
                  </a:lnTo>
                  <a:lnTo>
                    <a:pt x="10563" y="1701"/>
                  </a:lnTo>
                  <a:lnTo>
                    <a:pt x="10563" y="1212"/>
                  </a:lnTo>
                  <a:lnTo>
                    <a:pt x="10538" y="1057"/>
                  </a:lnTo>
                  <a:lnTo>
                    <a:pt x="10512" y="928"/>
                  </a:lnTo>
                  <a:lnTo>
                    <a:pt x="10435" y="800"/>
                  </a:lnTo>
                  <a:lnTo>
                    <a:pt x="10357" y="696"/>
                  </a:lnTo>
                  <a:lnTo>
                    <a:pt x="10228" y="619"/>
                  </a:lnTo>
                  <a:lnTo>
                    <a:pt x="10125" y="542"/>
                  </a:lnTo>
                  <a:lnTo>
                    <a:pt x="9997" y="516"/>
                  </a:lnTo>
                  <a:lnTo>
                    <a:pt x="9842" y="490"/>
                  </a:lnTo>
                  <a:lnTo>
                    <a:pt x="8116" y="490"/>
                  </a:lnTo>
                  <a:lnTo>
                    <a:pt x="8013" y="387"/>
                  </a:lnTo>
                  <a:lnTo>
                    <a:pt x="7910" y="284"/>
                  </a:lnTo>
                  <a:lnTo>
                    <a:pt x="7807" y="207"/>
                  </a:lnTo>
                  <a:lnTo>
                    <a:pt x="7678" y="130"/>
                  </a:lnTo>
                  <a:lnTo>
                    <a:pt x="7549" y="78"/>
                  </a:lnTo>
                  <a:lnTo>
                    <a:pt x="7420" y="27"/>
                  </a:lnTo>
                  <a:lnTo>
                    <a:pt x="7266" y="1"/>
                  </a:lnTo>
                  <a:lnTo>
                    <a:pt x="5849" y="1"/>
                  </a:lnTo>
                  <a:lnTo>
                    <a:pt x="5771" y="27"/>
                  </a:lnTo>
                  <a:lnTo>
                    <a:pt x="5694" y="52"/>
                  </a:lnTo>
                  <a:lnTo>
                    <a:pt x="5642" y="130"/>
                  </a:lnTo>
                  <a:lnTo>
                    <a:pt x="5617" y="233"/>
                  </a:lnTo>
                  <a:lnTo>
                    <a:pt x="5642" y="310"/>
                  </a:lnTo>
                  <a:lnTo>
                    <a:pt x="5694" y="387"/>
                  </a:lnTo>
                  <a:lnTo>
                    <a:pt x="5771" y="439"/>
                  </a:lnTo>
                  <a:lnTo>
                    <a:pt x="7137" y="439"/>
                  </a:lnTo>
                  <a:lnTo>
                    <a:pt x="7291" y="465"/>
                  </a:lnTo>
                  <a:lnTo>
                    <a:pt x="7420" y="516"/>
                  </a:lnTo>
                  <a:lnTo>
                    <a:pt x="7549" y="568"/>
                  </a:lnTo>
                  <a:lnTo>
                    <a:pt x="7678" y="671"/>
                  </a:lnTo>
                  <a:lnTo>
                    <a:pt x="7755" y="774"/>
                  </a:lnTo>
                  <a:lnTo>
                    <a:pt x="7832" y="903"/>
                  </a:lnTo>
                  <a:lnTo>
                    <a:pt x="7884" y="1057"/>
                  </a:lnTo>
                  <a:lnTo>
                    <a:pt x="7884" y="1212"/>
                  </a:lnTo>
                  <a:lnTo>
                    <a:pt x="7884" y="1701"/>
                  </a:lnTo>
                  <a:lnTo>
                    <a:pt x="7910" y="1779"/>
                  </a:lnTo>
                  <a:lnTo>
                    <a:pt x="7961" y="1856"/>
                  </a:lnTo>
                  <a:lnTo>
                    <a:pt x="8039" y="1907"/>
                  </a:lnTo>
                  <a:lnTo>
                    <a:pt x="8116" y="1933"/>
                  </a:lnTo>
                  <a:lnTo>
                    <a:pt x="8193" y="1907"/>
                  </a:lnTo>
                  <a:lnTo>
                    <a:pt x="8270" y="1856"/>
                  </a:lnTo>
                  <a:lnTo>
                    <a:pt x="8322" y="1779"/>
                  </a:lnTo>
                  <a:lnTo>
                    <a:pt x="8348" y="1701"/>
                  </a:lnTo>
                  <a:lnTo>
                    <a:pt x="8348" y="1212"/>
                  </a:lnTo>
                  <a:lnTo>
                    <a:pt x="8322" y="1083"/>
                  </a:lnTo>
                  <a:lnTo>
                    <a:pt x="8296" y="928"/>
                  </a:lnTo>
                  <a:lnTo>
                    <a:pt x="9842" y="928"/>
                  </a:lnTo>
                  <a:lnTo>
                    <a:pt x="9945" y="954"/>
                  </a:lnTo>
                  <a:lnTo>
                    <a:pt x="10022" y="1006"/>
                  </a:lnTo>
                  <a:lnTo>
                    <a:pt x="10100" y="1109"/>
                  </a:lnTo>
                  <a:lnTo>
                    <a:pt x="10100" y="1212"/>
                  </a:lnTo>
                  <a:lnTo>
                    <a:pt x="10100" y="1701"/>
                  </a:lnTo>
                  <a:lnTo>
                    <a:pt x="10100" y="1882"/>
                  </a:lnTo>
                  <a:lnTo>
                    <a:pt x="10074" y="2062"/>
                  </a:lnTo>
                  <a:lnTo>
                    <a:pt x="10022" y="2217"/>
                  </a:lnTo>
                  <a:lnTo>
                    <a:pt x="9971" y="2371"/>
                  </a:lnTo>
                  <a:lnTo>
                    <a:pt x="9894" y="2526"/>
                  </a:lnTo>
                  <a:lnTo>
                    <a:pt x="9816" y="2680"/>
                  </a:lnTo>
                  <a:lnTo>
                    <a:pt x="9713" y="2809"/>
                  </a:lnTo>
                  <a:lnTo>
                    <a:pt x="9610" y="2938"/>
                  </a:lnTo>
                  <a:lnTo>
                    <a:pt x="9481" y="3041"/>
                  </a:lnTo>
                  <a:lnTo>
                    <a:pt x="9352" y="3144"/>
                  </a:lnTo>
                  <a:lnTo>
                    <a:pt x="9198" y="3247"/>
                  </a:lnTo>
                  <a:lnTo>
                    <a:pt x="9043" y="3299"/>
                  </a:lnTo>
                  <a:lnTo>
                    <a:pt x="8889" y="3376"/>
                  </a:lnTo>
                  <a:lnTo>
                    <a:pt x="8708" y="3402"/>
                  </a:lnTo>
                  <a:lnTo>
                    <a:pt x="8554" y="3427"/>
                  </a:lnTo>
                  <a:lnTo>
                    <a:pt x="8373" y="3453"/>
                  </a:lnTo>
                  <a:lnTo>
                    <a:pt x="3427" y="3453"/>
                  </a:lnTo>
                  <a:lnTo>
                    <a:pt x="3246" y="3427"/>
                  </a:lnTo>
                  <a:lnTo>
                    <a:pt x="3092" y="3402"/>
                  </a:lnTo>
                  <a:lnTo>
                    <a:pt x="2911" y="3376"/>
                  </a:lnTo>
                  <a:lnTo>
                    <a:pt x="2757" y="3299"/>
                  </a:lnTo>
                  <a:lnTo>
                    <a:pt x="2602" y="3247"/>
                  </a:lnTo>
                  <a:lnTo>
                    <a:pt x="2448" y="3144"/>
                  </a:lnTo>
                  <a:lnTo>
                    <a:pt x="2319" y="3041"/>
                  </a:lnTo>
                  <a:lnTo>
                    <a:pt x="2190" y="2938"/>
                  </a:lnTo>
                  <a:lnTo>
                    <a:pt x="2087" y="2809"/>
                  </a:lnTo>
                  <a:lnTo>
                    <a:pt x="1984" y="2680"/>
                  </a:lnTo>
                  <a:lnTo>
                    <a:pt x="1907" y="2526"/>
                  </a:lnTo>
                  <a:lnTo>
                    <a:pt x="1829" y="2371"/>
                  </a:lnTo>
                  <a:lnTo>
                    <a:pt x="1778" y="2217"/>
                  </a:lnTo>
                  <a:lnTo>
                    <a:pt x="1726" y="2062"/>
                  </a:lnTo>
                  <a:lnTo>
                    <a:pt x="1701" y="1882"/>
                  </a:lnTo>
                  <a:lnTo>
                    <a:pt x="1675" y="1701"/>
                  </a:lnTo>
                  <a:lnTo>
                    <a:pt x="1675" y="1212"/>
                  </a:lnTo>
                  <a:lnTo>
                    <a:pt x="1701" y="1109"/>
                  </a:lnTo>
                  <a:lnTo>
                    <a:pt x="1778" y="1006"/>
                  </a:lnTo>
                  <a:lnTo>
                    <a:pt x="1855" y="954"/>
                  </a:lnTo>
                  <a:lnTo>
                    <a:pt x="1958" y="928"/>
                  </a:lnTo>
                  <a:lnTo>
                    <a:pt x="3478" y="928"/>
                  </a:lnTo>
                  <a:lnTo>
                    <a:pt x="3478" y="1083"/>
                  </a:lnTo>
                  <a:lnTo>
                    <a:pt x="3452" y="1212"/>
                  </a:lnTo>
                  <a:lnTo>
                    <a:pt x="3452" y="1701"/>
                  </a:lnTo>
                  <a:lnTo>
                    <a:pt x="3478" y="1779"/>
                  </a:lnTo>
                  <a:lnTo>
                    <a:pt x="3530" y="1856"/>
                  </a:lnTo>
                  <a:lnTo>
                    <a:pt x="3607" y="1907"/>
                  </a:lnTo>
                  <a:lnTo>
                    <a:pt x="3684" y="1933"/>
                  </a:lnTo>
                  <a:lnTo>
                    <a:pt x="3762" y="1907"/>
                  </a:lnTo>
                  <a:lnTo>
                    <a:pt x="3839" y="1856"/>
                  </a:lnTo>
                  <a:lnTo>
                    <a:pt x="3890" y="1779"/>
                  </a:lnTo>
                  <a:lnTo>
                    <a:pt x="3916" y="1701"/>
                  </a:lnTo>
                  <a:lnTo>
                    <a:pt x="3916" y="1212"/>
                  </a:lnTo>
                  <a:lnTo>
                    <a:pt x="3916" y="1057"/>
                  </a:lnTo>
                  <a:lnTo>
                    <a:pt x="3968" y="903"/>
                  </a:lnTo>
                  <a:lnTo>
                    <a:pt x="4045" y="774"/>
                  </a:lnTo>
                  <a:lnTo>
                    <a:pt x="4122" y="671"/>
                  </a:lnTo>
                  <a:lnTo>
                    <a:pt x="4251" y="568"/>
                  </a:lnTo>
                  <a:lnTo>
                    <a:pt x="4380" y="516"/>
                  </a:lnTo>
                  <a:lnTo>
                    <a:pt x="4509" y="465"/>
                  </a:lnTo>
                  <a:lnTo>
                    <a:pt x="4663" y="439"/>
                  </a:lnTo>
                  <a:lnTo>
                    <a:pt x="5050" y="439"/>
                  </a:lnTo>
                  <a:lnTo>
                    <a:pt x="5127" y="387"/>
                  </a:lnTo>
                  <a:lnTo>
                    <a:pt x="5153" y="310"/>
                  </a:lnTo>
                  <a:lnTo>
                    <a:pt x="5179" y="233"/>
                  </a:lnTo>
                  <a:lnTo>
                    <a:pt x="5153" y="130"/>
                  </a:lnTo>
                  <a:lnTo>
                    <a:pt x="5127" y="52"/>
                  </a:lnTo>
                  <a:lnTo>
                    <a:pt x="5050" y="27"/>
                  </a:lnTo>
                  <a:lnTo>
                    <a:pt x="49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14"/>
            <p:cNvSpPr/>
            <p:nvPr/>
          </p:nvSpPr>
          <p:spPr>
            <a:xfrm>
              <a:off x="6142600" y="1879425"/>
              <a:ext cx="184250" cy="183600"/>
            </a:xfrm>
            <a:custGeom>
              <a:rect b="b" l="l" r="r" t="t"/>
              <a:pathLst>
                <a:path extrusionOk="0" h="7344" w="7370">
                  <a:moveTo>
                    <a:pt x="3453" y="464"/>
                  </a:moveTo>
                  <a:lnTo>
                    <a:pt x="3453" y="1005"/>
                  </a:lnTo>
                  <a:lnTo>
                    <a:pt x="3247" y="1031"/>
                  </a:lnTo>
                  <a:lnTo>
                    <a:pt x="3041" y="1082"/>
                  </a:lnTo>
                  <a:lnTo>
                    <a:pt x="2835" y="1134"/>
                  </a:lnTo>
                  <a:lnTo>
                    <a:pt x="2655" y="1211"/>
                  </a:lnTo>
                  <a:lnTo>
                    <a:pt x="2448" y="1289"/>
                  </a:lnTo>
                  <a:lnTo>
                    <a:pt x="2268" y="1392"/>
                  </a:lnTo>
                  <a:lnTo>
                    <a:pt x="2113" y="1495"/>
                  </a:lnTo>
                  <a:lnTo>
                    <a:pt x="1959" y="1623"/>
                  </a:lnTo>
                  <a:lnTo>
                    <a:pt x="1572" y="1237"/>
                  </a:lnTo>
                  <a:lnTo>
                    <a:pt x="1779" y="1082"/>
                  </a:lnTo>
                  <a:lnTo>
                    <a:pt x="1985" y="954"/>
                  </a:lnTo>
                  <a:lnTo>
                    <a:pt x="2191" y="825"/>
                  </a:lnTo>
                  <a:lnTo>
                    <a:pt x="2448" y="696"/>
                  </a:lnTo>
                  <a:lnTo>
                    <a:pt x="2680" y="619"/>
                  </a:lnTo>
                  <a:lnTo>
                    <a:pt x="2938" y="541"/>
                  </a:lnTo>
                  <a:lnTo>
                    <a:pt x="3196" y="490"/>
                  </a:lnTo>
                  <a:lnTo>
                    <a:pt x="3453" y="464"/>
                  </a:lnTo>
                  <a:close/>
                  <a:moveTo>
                    <a:pt x="3917" y="464"/>
                  </a:moveTo>
                  <a:lnTo>
                    <a:pt x="4175" y="490"/>
                  </a:lnTo>
                  <a:lnTo>
                    <a:pt x="4432" y="541"/>
                  </a:lnTo>
                  <a:lnTo>
                    <a:pt x="4690" y="619"/>
                  </a:lnTo>
                  <a:lnTo>
                    <a:pt x="4922" y="696"/>
                  </a:lnTo>
                  <a:lnTo>
                    <a:pt x="5154" y="825"/>
                  </a:lnTo>
                  <a:lnTo>
                    <a:pt x="5386" y="954"/>
                  </a:lnTo>
                  <a:lnTo>
                    <a:pt x="5592" y="1082"/>
                  </a:lnTo>
                  <a:lnTo>
                    <a:pt x="5798" y="1237"/>
                  </a:lnTo>
                  <a:lnTo>
                    <a:pt x="5411" y="1623"/>
                  </a:lnTo>
                  <a:lnTo>
                    <a:pt x="5257" y="1495"/>
                  </a:lnTo>
                  <a:lnTo>
                    <a:pt x="5076" y="1392"/>
                  </a:lnTo>
                  <a:lnTo>
                    <a:pt x="4922" y="1289"/>
                  </a:lnTo>
                  <a:lnTo>
                    <a:pt x="4716" y="1211"/>
                  </a:lnTo>
                  <a:lnTo>
                    <a:pt x="4535" y="1134"/>
                  </a:lnTo>
                  <a:lnTo>
                    <a:pt x="4329" y="1082"/>
                  </a:lnTo>
                  <a:lnTo>
                    <a:pt x="4123" y="1031"/>
                  </a:lnTo>
                  <a:lnTo>
                    <a:pt x="3917" y="1005"/>
                  </a:lnTo>
                  <a:lnTo>
                    <a:pt x="3917" y="464"/>
                  </a:lnTo>
                  <a:close/>
                  <a:moveTo>
                    <a:pt x="1263" y="1572"/>
                  </a:moveTo>
                  <a:lnTo>
                    <a:pt x="1624" y="1958"/>
                  </a:lnTo>
                  <a:lnTo>
                    <a:pt x="1495" y="2113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212" y="2654"/>
                  </a:lnTo>
                  <a:lnTo>
                    <a:pt x="1134" y="2834"/>
                  </a:lnTo>
                  <a:lnTo>
                    <a:pt x="1083" y="3040"/>
                  </a:lnTo>
                  <a:lnTo>
                    <a:pt x="1031" y="3247"/>
                  </a:lnTo>
                  <a:lnTo>
                    <a:pt x="1006" y="3453"/>
                  </a:lnTo>
                  <a:lnTo>
                    <a:pt x="465" y="3453"/>
                  </a:lnTo>
                  <a:lnTo>
                    <a:pt x="490" y="3195"/>
                  </a:lnTo>
                  <a:lnTo>
                    <a:pt x="542" y="2937"/>
                  </a:lnTo>
                  <a:lnTo>
                    <a:pt x="619" y="2680"/>
                  </a:lnTo>
                  <a:lnTo>
                    <a:pt x="696" y="2422"/>
                  </a:lnTo>
                  <a:lnTo>
                    <a:pt x="825" y="2190"/>
                  </a:lnTo>
                  <a:lnTo>
                    <a:pt x="954" y="1984"/>
                  </a:lnTo>
                  <a:lnTo>
                    <a:pt x="1083" y="1752"/>
                  </a:lnTo>
                  <a:lnTo>
                    <a:pt x="1263" y="1572"/>
                  </a:lnTo>
                  <a:close/>
                  <a:moveTo>
                    <a:pt x="6107" y="1572"/>
                  </a:moveTo>
                  <a:lnTo>
                    <a:pt x="6287" y="1752"/>
                  </a:lnTo>
                  <a:lnTo>
                    <a:pt x="6416" y="1984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80"/>
                  </a:lnTo>
                  <a:lnTo>
                    <a:pt x="6828" y="2937"/>
                  </a:lnTo>
                  <a:lnTo>
                    <a:pt x="6880" y="3195"/>
                  </a:lnTo>
                  <a:lnTo>
                    <a:pt x="6906" y="3453"/>
                  </a:lnTo>
                  <a:lnTo>
                    <a:pt x="6365" y="3453"/>
                  </a:lnTo>
                  <a:lnTo>
                    <a:pt x="6339" y="3247"/>
                  </a:lnTo>
                  <a:lnTo>
                    <a:pt x="6287" y="3040"/>
                  </a:lnTo>
                  <a:lnTo>
                    <a:pt x="6236" y="2834"/>
                  </a:lnTo>
                  <a:lnTo>
                    <a:pt x="6158" y="2654"/>
                  </a:lnTo>
                  <a:lnTo>
                    <a:pt x="6081" y="2448"/>
                  </a:lnTo>
                  <a:lnTo>
                    <a:pt x="5978" y="2268"/>
                  </a:lnTo>
                  <a:lnTo>
                    <a:pt x="5849" y="2113"/>
                  </a:lnTo>
                  <a:lnTo>
                    <a:pt x="5746" y="1958"/>
                  </a:lnTo>
                  <a:lnTo>
                    <a:pt x="6107" y="1572"/>
                  </a:lnTo>
                  <a:close/>
                  <a:moveTo>
                    <a:pt x="1006" y="3916"/>
                  </a:moveTo>
                  <a:lnTo>
                    <a:pt x="1031" y="4123"/>
                  </a:lnTo>
                  <a:lnTo>
                    <a:pt x="1083" y="4329"/>
                  </a:lnTo>
                  <a:lnTo>
                    <a:pt x="1134" y="4535"/>
                  </a:lnTo>
                  <a:lnTo>
                    <a:pt x="1212" y="4715"/>
                  </a:lnTo>
                  <a:lnTo>
                    <a:pt x="1289" y="4895"/>
                  </a:lnTo>
                  <a:lnTo>
                    <a:pt x="1392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63" y="5797"/>
                  </a:lnTo>
                  <a:lnTo>
                    <a:pt x="1083" y="5591"/>
                  </a:lnTo>
                  <a:lnTo>
                    <a:pt x="954" y="5385"/>
                  </a:lnTo>
                  <a:lnTo>
                    <a:pt x="825" y="5153"/>
                  </a:lnTo>
                  <a:lnTo>
                    <a:pt x="696" y="4921"/>
                  </a:lnTo>
                  <a:lnTo>
                    <a:pt x="619" y="4689"/>
                  </a:lnTo>
                  <a:lnTo>
                    <a:pt x="542" y="4432"/>
                  </a:lnTo>
                  <a:lnTo>
                    <a:pt x="490" y="4174"/>
                  </a:lnTo>
                  <a:lnTo>
                    <a:pt x="465" y="3916"/>
                  </a:lnTo>
                  <a:close/>
                  <a:moveTo>
                    <a:pt x="6906" y="3916"/>
                  </a:moveTo>
                  <a:lnTo>
                    <a:pt x="6880" y="4174"/>
                  </a:lnTo>
                  <a:lnTo>
                    <a:pt x="6828" y="4432"/>
                  </a:lnTo>
                  <a:lnTo>
                    <a:pt x="6751" y="4689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87" y="5591"/>
                  </a:lnTo>
                  <a:lnTo>
                    <a:pt x="6107" y="5797"/>
                  </a:lnTo>
                  <a:lnTo>
                    <a:pt x="5746" y="5411"/>
                  </a:lnTo>
                  <a:lnTo>
                    <a:pt x="5849" y="5256"/>
                  </a:lnTo>
                  <a:lnTo>
                    <a:pt x="5978" y="5076"/>
                  </a:lnTo>
                  <a:lnTo>
                    <a:pt x="6081" y="4895"/>
                  </a:lnTo>
                  <a:lnTo>
                    <a:pt x="6158" y="4715"/>
                  </a:lnTo>
                  <a:lnTo>
                    <a:pt x="6236" y="4535"/>
                  </a:lnTo>
                  <a:lnTo>
                    <a:pt x="6287" y="4329"/>
                  </a:lnTo>
                  <a:lnTo>
                    <a:pt x="6339" y="4123"/>
                  </a:lnTo>
                  <a:lnTo>
                    <a:pt x="6365" y="3916"/>
                  </a:lnTo>
                  <a:close/>
                  <a:moveTo>
                    <a:pt x="3917" y="1443"/>
                  </a:moveTo>
                  <a:lnTo>
                    <a:pt x="4123" y="1495"/>
                  </a:lnTo>
                  <a:lnTo>
                    <a:pt x="4355" y="1546"/>
                  </a:lnTo>
                  <a:lnTo>
                    <a:pt x="4561" y="1623"/>
                  </a:lnTo>
                  <a:lnTo>
                    <a:pt x="4741" y="1701"/>
                  </a:lnTo>
                  <a:lnTo>
                    <a:pt x="4948" y="1830"/>
                  </a:lnTo>
                  <a:lnTo>
                    <a:pt x="5102" y="1958"/>
                  </a:lnTo>
                  <a:lnTo>
                    <a:pt x="5257" y="2087"/>
                  </a:lnTo>
                  <a:lnTo>
                    <a:pt x="5411" y="2268"/>
                  </a:lnTo>
                  <a:lnTo>
                    <a:pt x="5540" y="2422"/>
                  </a:lnTo>
                  <a:lnTo>
                    <a:pt x="5643" y="2602"/>
                  </a:lnTo>
                  <a:lnTo>
                    <a:pt x="5746" y="2809"/>
                  </a:lnTo>
                  <a:lnTo>
                    <a:pt x="5824" y="3015"/>
                  </a:lnTo>
                  <a:lnTo>
                    <a:pt x="5875" y="3221"/>
                  </a:lnTo>
                  <a:lnTo>
                    <a:pt x="5901" y="3453"/>
                  </a:lnTo>
                  <a:lnTo>
                    <a:pt x="5927" y="3685"/>
                  </a:lnTo>
                  <a:lnTo>
                    <a:pt x="5901" y="3916"/>
                  </a:lnTo>
                  <a:lnTo>
                    <a:pt x="5875" y="4123"/>
                  </a:lnTo>
                  <a:lnTo>
                    <a:pt x="5824" y="4354"/>
                  </a:lnTo>
                  <a:lnTo>
                    <a:pt x="5746" y="4561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7" y="5256"/>
                  </a:lnTo>
                  <a:lnTo>
                    <a:pt x="5102" y="5411"/>
                  </a:lnTo>
                  <a:lnTo>
                    <a:pt x="4948" y="5540"/>
                  </a:lnTo>
                  <a:lnTo>
                    <a:pt x="4741" y="5643"/>
                  </a:lnTo>
                  <a:lnTo>
                    <a:pt x="4561" y="5746"/>
                  </a:lnTo>
                  <a:lnTo>
                    <a:pt x="4355" y="5823"/>
                  </a:lnTo>
                  <a:lnTo>
                    <a:pt x="4123" y="5875"/>
                  </a:lnTo>
                  <a:lnTo>
                    <a:pt x="3917" y="5900"/>
                  </a:lnTo>
                  <a:lnTo>
                    <a:pt x="3685" y="5926"/>
                  </a:lnTo>
                  <a:lnTo>
                    <a:pt x="3453" y="5900"/>
                  </a:lnTo>
                  <a:lnTo>
                    <a:pt x="3221" y="5875"/>
                  </a:lnTo>
                  <a:lnTo>
                    <a:pt x="3015" y="5823"/>
                  </a:lnTo>
                  <a:lnTo>
                    <a:pt x="2809" y="5746"/>
                  </a:lnTo>
                  <a:lnTo>
                    <a:pt x="2629" y="5643"/>
                  </a:lnTo>
                  <a:lnTo>
                    <a:pt x="2423" y="5540"/>
                  </a:lnTo>
                  <a:lnTo>
                    <a:pt x="2268" y="5411"/>
                  </a:lnTo>
                  <a:lnTo>
                    <a:pt x="2088" y="5256"/>
                  </a:lnTo>
                  <a:lnTo>
                    <a:pt x="1959" y="5102"/>
                  </a:lnTo>
                  <a:lnTo>
                    <a:pt x="1830" y="4921"/>
                  </a:lnTo>
                  <a:lnTo>
                    <a:pt x="1727" y="4741"/>
                  </a:lnTo>
                  <a:lnTo>
                    <a:pt x="1624" y="4561"/>
                  </a:lnTo>
                  <a:lnTo>
                    <a:pt x="1547" y="4354"/>
                  </a:lnTo>
                  <a:lnTo>
                    <a:pt x="1495" y="4123"/>
                  </a:lnTo>
                  <a:lnTo>
                    <a:pt x="1444" y="3916"/>
                  </a:lnTo>
                  <a:lnTo>
                    <a:pt x="1444" y="3685"/>
                  </a:lnTo>
                  <a:lnTo>
                    <a:pt x="1444" y="3453"/>
                  </a:lnTo>
                  <a:lnTo>
                    <a:pt x="1495" y="3221"/>
                  </a:lnTo>
                  <a:lnTo>
                    <a:pt x="1547" y="3015"/>
                  </a:lnTo>
                  <a:lnTo>
                    <a:pt x="1624" y="2809"/>
                  </a:lnTo>
                  <a:lnTo>
                    <a:pt x="1727" y="2602"/>
                  </a:lnTo>
                  <a:lnTo>
                    <a:pt x="1830" y="2422"/>
                  </a:lnTo>
                  <a:lnTo>
                    <a:pt x="1959" y="2268"/>
                  </a:lnTo>
                  <a:lnTo>
                    <a:pt x="2088" y="2087"/>
                  </a:lnTo>
                  <a:lnTo>
                    <a:pt x="2268" y="1958"/>
                  </a:lnTo>
                  <a:lnTo>
                    <a:pt x="2423" y="1830"/>
                  </a:lnTo>
                  <a:lnTo>
                    <a:pt x="2629" y="1701"/>
                  </a:lnTo>
                  <a:lnTo>
                    <a:pt x="2809" y="1623"/>
                  </a:lnTo>
                  <a:lnTo>
                    <a:pt x="3015" y="1546"/>
                  </a:lnTo>
                  <a:lnTo>
                    <a:pt x="3221" y="1495"/>
                  </a:lnTo>
                  <a:lnTo>
                    <a:pt x="3453" y="1443"/>
                  </a:lnTo>
                  <a:close/>
                  <a:moveTo>
                    <a:pt x="1959" y="5720"/>
                  </a:moveTo>
                  <a:lnTo>
                    <a:pt x="2113" y="5849"/>
                  </a:lnTo>
                  <a:lnTo>
                    <a:pt x="2268" y="5978"/>
                  </a:lnTo>
                  <a:lnTo>
                    <a:pt x="2448" y="6081"/>
                  </a:lnTo>
                  <a:lnTo>
                    <a:pt x="2655" y="6158"/>
                  </a:lnTo>
                  <a:lnTo>
                    <a:pt x="2835" y="6235"/>
                  </a:lnTo>
                  <a:lnTo>
                    <a:pt x="3041" y="6287"/>
                  </a:lnTo>
                  <a:lnTo>
                    <a:pt x="3247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96" y="6879"/>
                  </a:lnTo>
                  <a:lnTo>
                    <a:pt x="2938" y="6828"/>
                  </a:lnTo>
                  <a:lnTo>
                    <a:pt x="2680" y="6750"/>
                  </a:lnTo>
                  <a:lnTo>
                    <a:pt x="2448" y="6647"/>
                  </a:lnTo>
                  <a:lnTo>
                    <a:pt x="2191" y="6544"/>
                  </a:lnTo>
                  <a:lnTo>
                    <a:pt x="1985" y="6416"/>
                  </a:lnTo>
                  <a:lnTo>
                    <a:pt x="1779" y="6287"/>
                  </a:lnTo>
                  <a:lnTo>
                    <a:pt x="1572" y="6106"/>
                  </a:lnTo>
                  <a:lnTo>
                    <a:pt x="1959" y="5720"/>
                  </a:lnTo>
                  <a:close/>
                  <a:moveTo>
                    <a:pt x="5411" y="5720"/>
                  </a:moveTo>
                  <a:lnTo>
                    <a:pt x="5798" y="6106"/>
                  </a:lnTo>
                  <a:lnTo>
                    <a:pt x="5592" y="6287"/>
                  </a:lnTo>
                  <a:lnTo>
                    <a:pt x="5386" y="6416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90" y="6750"/>
                  </a:lnTo>
                  <a:lnTo>
                    <a:pt x="4432" y="6828"/>
                  </a:lnTo>
                  <a:lnTo>
                    <a:pt x="4175" y="6879"/>
                  </a:lnTo>
                  <a:lnTo>
                    <a:pt x="3917" y="6905"/>
                  </a:lnTo>
                  <a:lnTo>
                    <a:pt x="3917" y="6364"/>
                  </a:lnTo>
                  <a:lnTo>
                    <a:pt x="4123" y="6338"/>
                  </a:lnTo>
                  <a:lnTo>
                    <a:pt x="4329" y="6287"/>
                  </a:lnTo>
                  <a:lnTo>
                    <a:pt x="4535" y="6235"/>
                  </a:lnTo>
                  <a:lnTo>
                    <a:pt x="4716" y="6158"/>
                  </a:lnTo>
                  <a:lnTo>
                    <a:pt x="4922" y="6081"/>
                  </a:lnTo>
                  <a:lnTo>
                    <a:pt x="5076" y="5978"/>
                  </a:lnTo>
                  <a:lnTo>
                    <a:pt x="5257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299" y="26"/>
                  </a:lnTo>
                  <a:lnTo>
                    <a:pt x="2938" y="78"/>
                  </a:lnTo>
                  <a:lnTo>
                    <a:pt x="2603" y="181"/>
                  </a:lnTo>
                  <a:lnTo>
                    <a:pt x="2268" y="309"/>
                  </a:lnTo>
                  <a:lnTo>
                    <a:pt x="1933" y="464"/>
                  </a:lnTo>
                  <a:lnTo>
                    <a:pt x="1624" y="644"/>
                  </a:lnTo>
                  <a:lnTo>
                    <a:pt x="1341" y="851"/>
                  </a:lnTo>
                  <a:lnTo>
                    <a:pt x="1083" y="1082"/>
                  </a:lnTo>
                  <a:lnTo>
                    <a:pt x="851" y="1340"/>
                  </a:lnTo>
                  <a:lnTo>
                    <a:pt x="645" y="1623"/>
                  </a:lnTo>
                  <a:lnTo>
                    <a:pt x="465" y="1933"/>
                  </a:lnTo>
                  <a:lnTo>
                    <a:pt x="310" y="2242"/>
                  </a:lnTo>
                  <a:lnTo>
                    <a:pt x="181" y="2602"/>
                  </a:lnTo>
                  <a:lnTo>
                    <a:pt x="78" y="2937"/>
                  </a:lnTo>
                  <a:lnTo>
                    <a:pt x="27" y="3298"/>
                  </a:lnTo>
                  <a:lnTo>
                    <a:pt x="1" y="3685"/>
                  </a:lnTo>
                  <a:lnTo>
                    <a:pt x="27" y="4045"/>
                  </a:lnTo>
                  <a:lnTo>
                    <a:pt x="78" y="4432"/>
                  </a:lnTo>
                  <a:lnTo>
                    <a:pt x="181" y="4767"/>
                  </a:lnTo>
                  <a:lnTo>
                    <a:pt x="310" y="5102"/>
                  </a:lnTo>
                  <a:lnTo>
                    <a:pt x="465" y="5437"/>
                  </a:lnTo>
                  <a:lnTo>
                    <a:pt x="645" y="5746"/>
                  </a:lnTo>
                  <a:lnTo>
                    <a:pt x="851" y="6003"/>
                  </a:lnTo>
                  <a:lnTo>
                    <a:pt x="1083" y="6287"/>
                  </a:lnTo>
                  <a:lnTo>
                    <a:pt x="1341" y="6519"/>
                  </a:lnTo>
                  <a:lnTo>
                    <a:pt x="1624" y="6725"/>
                  </a:lnTo>
                  <a:lnTo>
                    <a:pt x="1933" y="6905"/>
                  </a:lnTo>
                  <a:lnTo>
                    <a:pt x="2268" y="7060"/>
                  </a:lnTo>
                  <a:lnTo>
                    <a:pt x="2603" y="7188"/>
                  </a:lnTo>
                  <a:lnTo>
                    <a:pt x="2938" y="7292"/>
                  </a:lnTo>
                  <a:lnTo>
                    <a:pt x="3299" y="7343"/>
                  </a:lnTo>
                  <a:lnTo>
                    <a:pt x="4072" y="7343"/>
                  </a:lnTo>
                  <a:lnTo>
                    <a:pt x="4432" y="7292"/>
                  </a:lnTo>
                  <a:lnTo>
                    <a:pt x="4767" y="7188"/>
                  </a:lnTo>
                  <a:lnTo>
                    <a:pt x="5102" y="7060"/>
                  </a:lnTo>
                  <a:lnTo>
                    <a:pt x="5437" y="6905"/>
                  </a:lnTo>
                  <a:lnTo>
                    <a:pt x="5746" y="6725"/>
                  </a:lnTo>
                  <a:lnTo>
                    <a:pt x="6030" y="6519"/>
                  </a:lnTo>
                  <a:lnTo>
                    <a:pt x="6287" y="6287"/>
                  </a:lnTo>
                  <a:lnTo>
                    <a:pt x="6519" y="6003"/>
                  </a:lnTo>
                  <a:lnTo>
                    <a:pt x="6725" y="5746"/>
                  </a:lnTo>
                  <a:lnTo>
                    <a:pt x="6906" y="5437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92" y="4432"/>
                  </a:lnTo>
                  <a:lnTo>
                    <a:pt x="7344" y="4045"/>
                  </a:lnTo>
                  <a:lnTo>
                    <a:pt x="7369" y="3685"/>
                  </a:lnTo>
                  <a:lnTo>
                    <a:pt x="7344" y="3298"/>
                  </a:lnTo>
                  <a:lnTo>
                    <a:pt x="7292" y="2937"/>
                  </a:lnTo>
                  <a:lnTo>
                    <a:pt x="7189" y="2602"/>
                  </a:lnTo>
                  <a:lnTo>
                    <a:pt x="7060" y="2242"/>
                  </a:lnTo>
                  <a:lnTo>
                    <a:pt x="6906" y="1933"/>
                  </a:lnTo>
                  <a:lnTo>
                    <a:pt x="6725" y="1623"/>
                  </a:lnTo>
                  <a:lnTo>
                    <a:pt x="6519" y="1340"/>
                  </a:lnTo>
                  <a:lnTo>
                    <a:pt x="6287" y="1082"/>
                  </a:lnTo>
                  <a:lnTo>
                    <a:pt x="6030" y="851"/>
                  </a:lnTo>
                  <a:lnTo>
                    <a:pt x="5746" y="644"/>
                  </a:lnTo>
                  <a:lnTo>
                    <a:pt x="5437" y="464"/>
                  </a:lnTo>
                  <a:lnTo>
                    <a:pt x="5102" y="309"/>
                  </a:lnTo>
                  <a:lnTo>
                    <a:pt x="4767" y="181"/>
                  </a:lnTo>
                  <a:lnTo>
                    <a:pt x="4432" y="78"/>
                  </a:lnTo>
                  <a:lnTo>
                    <a:pt x="4072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14"/>
            <p:cNvSpPr/>
            <p:nvPr/>
          </p:nvSpPr>
          <p:spPr>
            <a:xfrm>
              <a:off x="6214100" y="1929025"/>
              <a:ext cx="41250" cy="85025"/>
            </a:xfrm>
            <a:custGeom>
              <a:rect b="b" l="l" r="r" t="t"/>
              <a:pathLst>
                <a:path extrusionOk="0" h="3401" w="1650">
                  <a:moveTo>
                    <a:pt x="825" y="0"/>
                  </a:moveTo>
                  <a:lnTo>
                    <a:pt x="748" y="26"/>
                  </a:lnTo>
                  <a:lnTo>
                    <a:pt x="671" y="52"/>
                  </a:lnTo>
                  <a:lnTo>
                    <a:pt x="619" y="129"/>
                  </a:lnTo>
                  <a:lnTo>
                    <a:pt x="593" y="206"/>
                  </a:lnTo>
                  <a:lnTo>
                    <a:pt x="593" y="335"/>
                  </a:lnTo>
                  <a:lnTo>
                    <a:pt x="490" y="361"/>
                  </a:lnTo>
                  <a:lnTo>
                    <a:pt x="361" y="438"/>
                  </a:lnTo>
                  <a:lnTo>
                    <a:pt x="258" y="515"/>
                  </a:lnTo>
                  <a:lnTo>
                    <a:pt x="181" y="618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6" y="979"/>
                  </a:lnTo>
                  <a:lnTo>
                    <a:pt x="1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55" y="1572"/>
                  </a:lnTo>
                  <a:lnTo>
                    <a:pt x="258" y="1675"/>
                  </a:lnTo>
                  <a:lnTo>
                    <a:pt x="361" y="1778"/>
                  </a:lnTo>
                  <a:lnTo>
                    <a:pt x="516" y="1855"/>
                  </a:lnTo>
                  <a:lnTo>
                    <a:pt x="671" y="1907"/>
                  </a:lnTo>
                  <a:lnTo>
                    <a:pt x="825" y="1932"/>
                  </a:lnTo>
                  <a:lnTo>
                    <a:pt x="980" y="1958"/>
                  </a:lnTo>
                  <a:lnTo>
                    <a:pt x="1083" y="2036"/>
                  </a:lnTo>
                  <a:lnTo>
                    <a:pt x="1160" y="2139"/>
                  </a:lnTo>
                  <a:lnTo>
                    <a:pt x="1186" y="2293"/>
                  </a:lnTo>
                  <a:lnTo>
                    <a:pt x="1160" y="2422"/>
                  </a:lnTo>
                  <a:lnTo>
                    <a:pt x="1083" y="2551"/>
                  </a:lnTo>
                  <a:lnTo>
                    <a:pt x="980" y="2628"/>
                  </a:lnTo>
                  <a:lnTo>
                    <a:pt x="825" y="2654"/>
                  </a:lnTo>
                  <a:lnTo>
                    <a:pt x="671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64" y="2293"/>
                  </a:lnTo>
                  <a:lnTo>
                    <a:pt x="439" y="2190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233" y="2061"/>
                  </a:lnTo>
                  <a:lnTo>
                    <a:pt x="155" y="2087"/>
                  </a:lnTo>
                  <a:lnTo>
                    <a:pt x="78" y="2139"/>
                  </a:lnTo>
                  <a:lnTo>
                    <a:pt x="26" y="2190"/>
                  </a:lnTo>
                  <a:lnTo>
                    <a:pt x="1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4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90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72"/>
                  </a:lnTo>
                  <a:lnTo>
                    <a:pt x="671" y="3324"/>
                  </a:lnTo>
                  <a:lnTo>
                    <a:pt x="748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80" y="3324"/>
                  </a:lnTo>
                  <a:lnTo>
                    <a:pt x="1031" y="3272"/>
                  </a:lnTo>
                  <a:lnTo>
                    <a:pt x="1057" y="3169"/>
                  </a:lnTo>
                  <a:lnTo>
                    <a:pt x="1057" y="3066"/>
                  </a:lnTo>
                  <a:lnTo>
                    <a:pt x="1160" y="3015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4" y="2422"/>
                  </a:lnTo>
                  <a:lnTo>
                    <a:pt x="1650" y="2293"/>
                  </a:lnTo>
                  <a:lnTo>
                    <a:pt x="1624" y="2113"/>
                  </a:lnTo>
                  <a:lnTo>
                    <a:pt x="1572" y="1984"/>
                  </a:lnTo>
                  <a:lnTo>
                    <a:pt x="1495" y="1829"/>
                  </a:lnTo>
                  <a:lnTo>
                    <a:pt x="1392" y="1701"/>
                  </a:lnTo>
                  <a:lnTo>
                    <a:pt x="1289" y="1623"/>
                  </a:lnTo>
                  <a:lnTo>
                    <a:pt x="1134" y="1546"/>
                  </a:lnTo>
                  <a:lnTo>
                    <a:pt x="980" y="1494"/>
                  </a:lnTo>
                  <a:lnTo>
                    <a:pt x="825" y="1469"/>
                  </a:lnTo>
                  <a:lnTo>
                    <a:pt x="671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64" y="1108"/>
                  </a:lnTo>
                  <a:lnTo>
                    <a:pt x="490" y="953"/>
                  </a:lnTo>
                  <a:lnTo>
                    <a:pt x="567" y="850"/>
                  </a:lnTo>
                  <a:lnTo>
                    <a:pt x="671" y="773"/>
                  </a:lnTo>
                  <a:lnTo>
                    <a:pt x="825" y="747"/>
                  </a:lnTo>
                  <a:lnTo>
                    <a:pt x="980" y="773"/>
                  </a:lnTo>
                  <a:lnTo>
                    <a:pt x="1083" y="850"/>
                  </a:lnTo>
                  <a:lnTo>
                    <a:pt x="1160" y="953"/>
                  </a:lnTo>
                  <a:lnTo>
                    <a:pt x="1186" y="1108"/>
                  </a:lnTo>
                  <a:lnTo>
                    <a:pt x="1212" y="1185"/>
                  </a:lnTo>
                  <a:lnTo>
                    <a:pt x="1263" y="1263"/>
                  </a:lnTo>
                  <a:lnTo>
                    <a:pt x="1340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4" y="1185"/>
                  </a:lnTo>
                  <a:lnTo>
                    <a:pt x="1650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6" y="722"/>
                  </a:lnTo>
                  <a:lnTo>
                    <a:pt x="1469" y="618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60" y="361"/>
                  </a:lnTo>
                  <a:lnTo>
                    <a:pt x="1057" y="335"/>
                  </a:lnTo>
                  <a:lnTo>
                    <a:pt x="1057" y="206"/>
                  </a:lnTo>
                  <a:lnTo>
                    <a:pt x="1031" y="129"/>
                  </a:lnTo>
                  <a:lnTo>
                    <a:pt x="980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1" name="Google Shape;1761;p14"/>
          <p:cNvGrpSpPr/>
          <p:nvPr/>
        </p:nvGrpSpPr>
        <p:grpSpPr>
          <a:xfrm>
            <a:off x="3494573" y="2011436"/>
            <a:ext cx="351808" cy="454975"/>
            <a:chOff x="6798300" y="1744150"/>
            <a:chExt cx="294375" cy="380700"/>
          </a:xfrm>
        </p:grpSpPr>
        <p:sp>
          <p:nvSpPr>
            <p:cNvPr id="1762" name="Google Shape;1762;p14"/>
            <p:cNvSpPr/>
            <p:nvPr/>
          </p:nvSpPr>
          <p:spPr>
            <a:xfrm>
              <a:off x="6798300" y="1744150"/>
              <a:ext cx="294375" cy="380700"/>
            </a:xfrm>
            <a:custGeom>
              <a:rect b="b" l="l" r="r" t="t"/>
              <a:pathLst>
                <a:path extrusionOk="0" h="15228" w="11775">
                  <a:moveTo>
                    <a:pt x="7343" y="774"/>
                  </a:moveTo>
                  <a:lnTo>
                    <a:pt x="9533" y="2964"/>
                  </a:lnTo>
                  <a:lnTo>
                    <a:pt x="7601" y="2964"/>
                  </a:lnTo>
                  <a:lnTo>
                    <a:pt x="7498" y="2938"/>
                  </a:lnTo>
                  <a:lnTo>
                    <a:pt x="7421" y="2886"/>
                  </a:lnTo>
                  <a:lnTo>
                    <a:pt x="7369" y="2783"/>
                  </a:lnTo>
                  <a:lnTo>
                    <a:pt x="7343" y="2680"/>
                  </a:lnTo>
                  <a:lnTo>
                    <a:pt x="7343" y="774"/>
                  </a:lnTo>
                  <a:close/>
                  <a:moveTo>
                    <a:pt x="696" y="1"/>
                  </a:moveTo>
                  <a:lnTo>
                    <a:pt x="568" y="27"/>
                  </a:lnTo>
                  <a:lnTo>
                    <a:pt x="439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04" y="310"/>
                  </a:lnTo>
                  <a:lnTo>
                    <a:pt x="52" y="439"/>
                  </a:lnTo>
                  <a:lnTo>
                    <a:pt x="1" y="568"/>
                  </a:lnTo>
                  <a:lnTo>
                    <a:pt x="1" y="722"/>
                  </a:lnTo>
                  <a:lnTo>
                    <a:pt x="1" y="1263"/>
                  </a:lnTo>
                  <a:lnTo>
                    <a:pt x="1" y="1341"/>
                  </a:lnTo>
                  <a:lnTo>
                    <a:pt x="52" y="1418"/>
                  </a:lnTo>
                  <a:lnTo>
                    <a:pt x="130" y="1469"/>
                  </a:lnTo>
                  <a:lnTo>
                    <a:pt x="310" y="1469"/>
                  </a:lnTo>
                  <a:lnTo>
                    <a:pt x="361" y="1418"/>
                  </a:lnTo>
                  <a:lnTo>
                    <a:pt x="413" y="1341"/>
                  </a:lnTo>
                  <a:lnTo>
                    <a:pt x="439" y="1263"/>
                  </a:lnTo>
                  <a:lnTo>
                    <a:pt x="439" y="722"/>
                  </a:lnTo>
                  <a:lnTo>
                    <a:pt x="464" y="619"/>
                  </a:lnTo>
                  <a:lnTo>
                    <a:pt x="516" y="516"/>
                  </a:lnTo>
                  <a:lnTo>
                    <a:pt x="593" y="465"/>
                  </a:lnTo>
                  <a:lnTo>
                    <a:pt x="696" y="439"/>
                  </a:lnTo>
                  <a:lnTo>
                    <a:pt x="6880" y="439"/>
                  </a:lnTo>
                  <a:lnTo>
                    <a:pt x="6880" y="2680"/>
                  </a:lnTo>
                  <a:lnTo>
                    <a:pt x="6905" y="2835"/>
                  </a:lnTo>
                  <a:lnTo>
                    <a:pt x="6957" y="2964"/>
                  </a:lnTo>
                  <a:lnTo>
                    <a:pt x="7009" y="3093"/>
                  </a:lnTo>
                  <a:lnTo>
                    <a:pt x="7112" y="3196"/>
                  </a:lnTo>
                  <a:lnTo>
                    <a:pt x="7215" y="3273"/>
                  </a:lnTo>
                  <a:lnTo>
                    <a:pt x="7318" y="3350"/>
                  </a:lnTo>
                  <a:lnTo>
                    <a:pt x="7472" y="3376"/>
                  </a:lnTo>
                  <a:lnTo>
                    <a:pt x="7601" y="3402"/>
                  </a:lnTo>
                  <a:lnTo>
                    <a:pt x="9843" y="3402"/>
                  </a:lnTo>
                  <a:lnTo>
                    <a:pt x="9843" y="13037"/>
                  </a:lnTo>
                  <a:lnTo>
                    <a:pt x="9817" y="13141"/>
                  </a:lnTo>
                  <a:lnTo>
                    <a:pt x="9765" y="13218"/>
                  </a:lnTo>
                  <a:lnTo>
                    <a:pt x="9688" y="13295"/>
                  </a:lnTo>
                  <a:lnTo>
                    <a:pt x="593" y="13295"/>
                  </a:lnTo>
                  <a:lnTo>
                    <a:pt x="516" y="13218"/>
                  </a:lnTo>
                  <a:lnTo>
                    <a:pt x="464" y="13141"/>
                  </a:lnTo>
                  <a:lnTo>
                    <a:pt x="439" y="13037"/>
                  </a:lnTo>
                  <a:lnTo>
                    <a:pt x="439" y="2139"/>
                  </a:lnTo>
                  <a:lnTo>
                    <a:pt x="413" y="2062"/>
                  </a:lnTo>
                  <a:lnTo>
                    <a:pt x="361" y="1985"/>
                  </a:lnTo>
                  <a:lnTo>
                    <a:pt x="310" y="1933"/>
                  </a:lnTo>
                  <a:lnTo>
                    <a:pt x="130" y="1933"/>
                  </a:lnTo>
                  <a:lnTo>
                    <a:pt x="52" y="1985"/>
                  </a:lnTo>
                  <a:lnTo>
                    <a:pt x="1" y="2062"/>
                  </a:lnTo>
                  <a:lnTo>
                    <a:pt x="1" y="2139"/>
                  </a:lnTo>
                  <a:lnTo>
                    <a:pt x="1" y="13037"/>
                  </a:lnTo>
                  <a:lnTo>
                    <a:pt x="1" y="13166"/>
                  </a:lnTo>
                  <a:lnTo>
                    <a:pt x="52" y="13321"/>
                  </a:lnTo>
                  <a:lnTo>
                    <a:pt x="104" y="13424"/>
                  </a:lnTo>
                  <a:lnTo>
                    <a:pt x="207" y="13553"/>
                  </a:lnTo>
                  <a:lnTo>
                    <a:pt x="310" y="13630"/>
                  </a:lnTo>
                  <a:lnTo>
                    <a:pt x="439" y="13682"/>
                  </a:lnTo>
                  <a:lnTo>
                    <a:pt x="568" y="13733"/>
                  </a:lnTo>
                  <a:lnTo>
                    <a:pt x="696" y="13759"/>
                  </a:lnTo>
                  <a:lnTo>
                    <a:pt x="1469" y="13759"/>
                  </a:lnTo>
                  <a:lnTo>
                    <a:pt x="1469" y="14506"/>
                  </a:lnTo>
                  <a:lnTo>
                    <a:pt x="1495" y="14661"/>
                  </a:lnTo>
                  <a:lnTo>
                    <a:pt x="1521" y="14789"/>
                  </a:lnTo>
                  <a:lnTo>
                    <a:pt x="1598" y="14918"/>
                  </a:lnTo>
                  <a:lnTo>
                    <a:pt x="1675" y="15021"/>
                  </a:lnTo>
                  <a:lnTo>
                    <a:pt x="1778" y="15099"/>
                  </a:lnTo>
                  <a:lnTo>
                    <a:pt x="1907" y="15176"/>
                  </a:lnTo>
                  <a:lnTo>
                    <a:pt x="2036" y="15202"/>
                  </a:lnTo>
                  <a:lnTo>
                    <a:pt x="2191" y="15227"/>
                  </a:lnTo>
                  <a:lnTo>
                    <a:pt x="2989" y="15227"/>
                  </a:lnTo>
                  <a:lnTo>
                    <a:pt x="3092" y="15202"/>
                  </a:lnTo>
                  <a:lnTo>
                    <a:pt x="3144" y="15176"/>
                  </a:lnTo>
                  <a:lnTo>
                    <a:pt x="3195" y="15099"/>
                  </a:lnTo>
                  <a:lnTo>
                    <a:pt x="3221" y="14996"/>
                  </a:lnTo>
                  <a:lnTo>
                    <a:pt x="3195" y="14918"/>
                  </a:lnTo>
                  <a:lnTo>
                    <a:pt x="3144" y="14841"/>
                  </a:lnTo>
                  <a:lnTo>
                    <a:pt x="3092" y="14789"/>
                  </a:lnTo>
                  <a:lnTo>
                    <a:pt x="2191" y="14789"/>
                  </a:lnTo>
                  <a:lnTo>
                    <a:pt x="2088" y="14764"/>
                  </a:lnTo>
                  <a:lnTo>
                    <a:pt x="1985" y="14712"/>
                  </a:lnTo>
                  <a:lnTo>
                    <a:pt x="1933" y="14609"/>
                  </a:lnTo>
                  <a:lnTo>
                    <a:pt x="1907" y="14506"/>
                  </a:lnTo>
                  <a:lnTo>
                    <a:pt x="1907" y="13759"/>
                  </a:lnTo>
                  <a:lnTo>
                    <a:pt x="9585" y="13759"/>
                  </a:lnTo>
                  <a:lnTo>
                    <a:pt x="9714" y="13733"/>
                  </a:lnTo>
                  <a:lnTo>
                    <a:pt x="9868" y="13682"/>
                  </a:lnTo>
                  <a:lnTo>
                    <a:pt x="9971" y="13630"/>
                  </a:lnTo>
                  <a:lnTo>
                    <a:pt x="10074" y="13553"/>
                  </a:lnTo>
                  <a:lnTo>
                    <a:pt x="10178" y="13424"/>
                  </a:lnTo>
                  <a:lnTo>
                    <a:pt x="10229" y="13321"/>
                  </a:lnTo>
                  <a:lnTo>
                    <a:pt x="10281" y="13166"/>
                  </a:lnTo>
                  <a:lnTo>
                    <a:pt x="10306" y="13037"/>
                  </a:lnTo>
                  <a:lnTo>
                    <a:pt x="10306" y="3170"/>
                  </a:lnTo>
                  <a:lnTo>
                    <a:pt x="10281" y="3093"/>
                  </a:lnTo>
                  <a:lnTo>
                    <a:pt x="10229" y="3015"/>
                  </a:lnTo>
                  <a:lnTo>
                    <a:pt x="9121" y="1933"/>
                  </a:lnTo>
                  <a:lnTo>
                    <a:pt x="11157" y="1933"/>
                  </a:lnTo>
                  <a:lnTo>
                    <a:pt x="11260" y="2010"/>
                  </a:lnTo>
                  <a:lnTo>
                    <a:pt x="11311" y="2088"/>
                  </a:lnTo>
                  <a:lnTo>
                    <a:pt x="11337" y="2191"/>
                  </a:lnTo>
                  <a:lnTo>
                    <a:pt x="11337" y="14506"/>
                  </a:lnTo>
                  <a:lnTo>
                    <a:pt x="11311" y="14609"/>
                  </a:lnTo>
                  <a:lnTo>
                    <a:pt x="11260" y="14712"/>
                  </a:lnTo>
                  <a:lnTo>
                    <a:pt x="11157" y="14764"/>
                  </a:lnTo>
                  <a:lnTo>
                    <a:pt x="11054" y="14789"/>
                  </a:lnTo>
                  <a:lnTo>
                    <a:pt x="3814" y="14789"/>
                  </a:lnTo>
                  <a:lnTo>
                    <a:pt x="3737" y="14841"/>
                  </a:lnTo>
                  <a:lnTo>
                    <a:pt x="3685" y="14918"/>
                  </a:lnTo>
                  <a:lnTo>
                    <a:pt x="3659" y="14996"/>
                  </a:lnTo>
                  <a:lnTo>
                    <a:pt x="3685" y="15099"/>
                  </a:lnTo>
                  <a:lnTo>
                    <a:pt x="3737" y="15176"/>
                  </a:lnTo>
                  <a:lnTo>
                    <a:pt x="3814" y="15202"/>
                  </a:lnTo>
                  <a:lnTo>
                    <a:pt x="3891" y="15227"/>
                  </a:lnTo>
                  <a:lnTo>
                    <a:pt x="11054" y="15227"/>
                  </a:lnTo>
                  <a:lnTo>
                    <a:pt x="11208" y="15202"/>
                  </a:lnTo>
                  <a:lnTo>
                    <a:pt x="11337" y="15176"/>
                  </a:lnTo>
                  <a:lnTo>
                    <a:pt x="11466" y="15099"/>
                  </a:lnTo>
                  <a:lnTo>
                    <a:pt x="11569" y="15021"/>
                  </a:lnTo>
                  <a:lnTo>
                    <a:pt x="11646" y="14918"/>
                  </a:lnTo>
                  <a:lnTo>
                    <a:pt x="11723" y="14789"/>
                  </a:lnTo>
                  <a:lnTo>
                    <a:pt x="11749" y="14661"/>
                  </a:lnTo>
                  <a:lnTo>
                    <a:pt x="11775" y="14506"/>
                  </a:lnTo>
                  <a:lnTo>
                    <a:pt x="11775" y="2191"/>
                  </a:lnTo>
                  <a:lnTo>
                    <a:pt x="11749" y="2062"/>
                  </a:lnTo>
                  <a:lnTo>
                    <a:pt x="11723" y="1907"/>
                  </a:lnTo>
                  <a:lnTo>
                    <a:pt x="11646" y="1804"/>
                  </a:lnTo>
                  <a:lnTo>
                    <a:pt x="11569" y="1676"/>
                  </a:lnTo>
                  <a:lnTo>
                    <a:pt x="11466" y="1598"/>
                  </a:lnTo>
                  <a:lnTo>
                    <a:pt x="11337" y="1547"/>
                  </a:lnTo>
                  <a:lnTo>
                    <a:pt x="11208" y="1495"/>
                  </a:lnTo>
                  <a:lnTo>
                    <a:pt x="11054" y="1469"/>
                  </a:lnTo>
                  <a:lnTo>
                    <a:pt x="8683" y="1469"/>
                  </a:lnTo>
                  <a:lnTo>
                    <a:pt x="7266" y="52"/>
                  </a:lnTo>
                  <a:lnTo>
                    <a:pt x="7189" y="27"/>
                  </a:lnTo>
                  <a:lnTo>
                    <a:pt x="7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14"/>
            <p:cNvSpPr/>
            <p:nvPr/>
          </p:nvSpPr>
          <p:spPr>
            <a:xfrm>
              <a:off x="6829225" y="2027575"/>
              <a:ext cx="158475" cy="35450"/>
            </a:xfrm>
            <a:custGeom>
              <a:rect b="b" l="l" r="r" t="t"/>
              <a:pathLst>
                <a:path extrusionOk="0" h="1418" w="6339">
                  <a:moveTo>
                    <a:pt x="5875" y="438"/>
                  </a:moveTo>
                  <a:lnTo>
                    <a:pt x="5900" y="464"/>
                  </a:lnTo>
                  <a:lnTo>
                    <a:pt x="5900" y="979"/>
                  </a:lnTo>
                  <a:lnTo>
                    <a:pt x="438" y="979"/>
                  </a:lnTo>
                  <a:lnTo>
                    <a:pt x="438" y="464"/>
                  </a:lnTo>
                  <a:lnTo>
                    <a:pt x="438" y="438"/>
                  </a:lnTo>
                  <a:close/>
                  <a:moveTo>
                    <a:pt x="361" y="0"/>
                  </a:moveTo>
                  <a:lnTo>
                    <a:pt x="258" y="26"/>
                  </a:lnTo>
                  <a:lnTo>
                    <a:pt x="181" y="77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3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0" y="1056"/>
                  </a:lnTo>
                  <a:lnTo>
                    <a:pt x="26" y="1134"/>
                  </a:lnTo>
                  <a:lnTo>
                    <a:pt x="78" y="1237"/>
                  </a:lnTo>
                  <a:lnTo>
                    <a:pt x="129" y="1288"/>
                  </a:lnTo>
                  <a:lnTo>
                    <a:pt x="181" y="1340"/>
                  </a:lnTo>
                  <a:lnTo>
                    <a:pt x="258" y="1391"/>
                  </a:lnTo>
                  <a:lnTo>
                    <a:pt x="361" y="1417"/>
                  </a:lnTo>
                  <a:lnTo>
                    <a:pt x="5978" y="1417"/>
                  </a:lnTo>
                  <a:lnTo>
                    <a:pt x="6055" y="1391"/>
                  </a:lnTo>
                  <a:lnTo>
                    <a:pt x="6132" y="1340"/>
                  </a:lnTo>
                  <a:lnTo>
                    <a:pt x="6210" y="1288"/>
                  </a:lnTo>
                  <a:lnTo>
                    <a:pt x="6261" y="1237"/>
                  </a:lnTo>
                  <a:lnTo>
                    <a:pt x="6313" y="1134"/>
                  </a:lnTo>
                  <a:lnTo>
                    <a:pt x="6338" y="1056"/>
                  </a:lnTo>
                  <a:lnTo>
                    <a:pt x="6338" y="979"/>
                  </a:lnTo>
                  <a:lnTo>
                    <a:pt x="6338" y="464"/>
                  </a:lnTo>
                  <a:lnTo>
                    <a:pt x="6338" y="361"/>
                  </a:lnTo>
                  <a:lnTo>
                    <a:pt x="6313" y="283"/>
                  </a:lnTo>
                  <a:lnTo>
                    <a:pt x="6261" y="206"/>
                  </a:lnTo>
                  <a:lnTo>
                    <a:pt x="6210" y="129"/>
                  </a:lnTo>
                  <a:lnTo>
                    <a:pt x="6132" y="77"/>
                  </a:lnTo>
                  <a:lnTo>
                    <a:pt x="6055" y="26"/>
                  </a:lnTo>
                  <a:lnTo>
                    <a:pt x="59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14"/>
            <p:cNvSpPr/>
            <p:nvPr/>
          </p:nvSpPr>
          <p:spPr>
            <a:xfrm>
              <a:off x="7001200" y="2027575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79" y="438"/>
                  </a:moveTo>
                  <a:lnTo>
                    <a:pt x="1005" y="464"/>
                  </a:lnTo>
                  <a:lnTo>
                    <a:pt x="1005" y="979"/>
                  </a:lnTo>
                  <a:lnTo>
                    <a:pt x="464" y="979"/>
                  </a:lnTo>
                  <a:lnTo>
                    <a:pt x="464" y="464"/>
                  </a:lnTo>
                  <a:lnTo>
                    <a:pt x="464" y="438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7" y="77"/>
                  </a:lnTo>
                  <a:lnTo>
                    <a:pt x="155" y="129"/>
                  </a:lnTo>
                  <a:lnTo>
                    <a:pt x="78" y="206"/>
                  </a:lnTo>
                  <a:lnTo>
                    <a:pt x="52" y="283"/>
                  </a:lnTo>
                  <a:lnTo>
                    <a:pt x="26" y="361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26" y="1056"/>
                  </a:lnTo>
                  <a:lnTo>
                    <a:pt x="52" y="1134"/>
                  </a:lnTo>
                  <a:lnTo>
                    <a:pt x="78" y="1237"/>
                  </a:lnTo>
                  <a:lnTo>
                    <a:pt x="155" y="1288"/>
                  </a:lnTo>
                  <a:lnTo>
                    <a:pt x="207" y="1340"/>
                  </a:lnTo>
                  <a:lnTo>
                    <a:pt x="284" y="1391"/>
                  </a:lnTo>
                  <a:lnTo>
                    <a:pt x="387" y="1417"/>
                  </a:lnTo>
                  <a:lnTo>
                    <a:pt x="1083" y="1417"/>
                  </a:lnTo>
                  <a:lnTo>
                    <a:pt x="1160" y="1391"/>
                  </a:lnTo>
                  <a:lnTo>
                    <a:pt x="1237" y="1340"/>
                  </a:lnTo>
                  <a:lnTo>
                    <a:pt x="1314" y="1288"/>
                  </a:lnTo>
                  <a:lnTo>
                    <a:pt x="1366" y="1237"/>
                  </a:lnTo>
                  <a:lnTo>
                    <a:pt x="1392" y="1134"/>
                  </a:lnTo>
                  <a:lnTo>
                    <a:pt x="1417" y="1056"/>
                  </a:lnTo>
                  <a:lnTo>
                    <a:pt x="1443" y="979"/>
                  </a:lnTo>
                  <a:lnTo>
                    <a:pt x="1443" y="464"/>
                  </a:lnTo>
                  <a:lnTo>
                    <a:pt x="1417" y="361"/>
                  </a:lnTo>
                  <a:lnTo>
                    <a:pt x="1392" y="283"/>
                  </a:lnTo>
                  <a:lnTo>
                    <a:pt x="1366" y="206"/>
                  </a:lnTo>
                  <a:lnTo>
                    <a:pt x="1314" y="129"/>
                  </a:lnTo>
                  <a:lnTo>
                    <a:pt x="1237" y="77"/>
                  </a:lnTo>
                  <a:lnTo>
                    <a:pt x="1160" y="2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14"/>
            <p:cNvSpPr/>
            <p:nvPr/>
          </p:nvSpPr>
          <p:spPr>
            <a:xfrm>
              <a:off x="6829225" y="1768625"/>
              <a:ext cx="59925" cy="36100"/>
            </a:xfrm>
            <a:custGeom>
              <a:rect b="b" l="l" r="r" t="t"/>
              <a:pathLst>
                <a:path extrusionOk="0" h="1444" w="2397">
                  <a:moveTo>
                    <a:pt x="1958" y="465"/>
                  </a:moveTo>
                  <a:lnTo>
                    <a:pt x="1958" y="980"/>
                  </a:lnTo>
                  <a:lnTo>
                    <a:pt x="438" y="980"/>
                  </a:lnTo>
                  <a:lnTo>
                    <a:pt x="438" y="465"/>
                  </a:lnTo>
                  <a:close/>
                  <a:moveTo>
                    <a:pt x="438" y="1"/>
                  </a:moveTo>
                  <a:lnTo>
                    <a:pt x="361" y="27"/>
                  </a:lnTo>
                  <a:lnTo>
                    <a:pt x="258" y="52"/>
                  </a:lnTo>
                  <a:lnTo>
                    <a:pt x="181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0" y="362"/>
                  </a:lnTo>
                  <a:lnTo>
                    <a:pt x="0" y="465"/>
                  </a:lnTo>
                  <a:lnTo>
                    <a:pt x="0" y="980"/>
                  </a:lnTo>
                  <a:lnTo>
                    <a:pt x="0" y="1057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315"/>
                  </a:lnTo>
                  <a:lnTo>
                    <a:pt x="181" y="1366"/>
                  </a:lnTo>
                  <a:lnTo>
                    <a:pt x="258" y="1392"/>
                  </a:lnTo>
                  <a:lnTo>
                    <a:pt x="361" y="1418"/>
                  </a:lnTo>
                  <a:lnTo>
                    <a:pt x="438" y="1444"/>
                  </a:lnTo>
                  <a:lnTo>
                    <a:pt x="1933" y="1444"/>
                  </a:lnTo>
                  <a:lnTo>
                    <a:pt x="2036" y="1418"/>
                  </a:lnTo>
                  <a:lnTo>
                    <a:pt x="2113" y="1392"/>
                  </a:lnTo>
                  <a:lnTo>
                    <a:pt x="2190" y="1366"/>
                  </a:lnTo>
                  <a:lnTo>
                    <a:pt x="2268" y="1315"/>
                  </a:lnTo>
                  <a:lnTo>
                    <a:pt x="2319" y="1238"/>
                  </a:lnTo>
                  <a:lnTo>
                    <a:pt x="2371" y="1160"/>
                  </a:lnTo>
                  <a:lnTo>
                    <a:pt x="2396" y="1057"/>
                  </a:lnTo>
                  <a:lnTo>
                    <a:pt x="2396" y="980"/>
                  </a:lnTo>
                  <a:lnTo>
                    <a:pt x="2396" y="465"/>
                  </a:lnTo>
                  <a:lnTo>
                    <a:pt x="2396" y="362"/>
                  </a:lnTo>
                  <a:lnTo>
                    <a:pt x="2371" y="284"/>
                  </a:lnTo>
                  <a:lnTo>
                    <a:pt x="2319" y="207"/>
                  </a:lnTo>
                  <a:lnTo>
                    <a:pt x="2268" y="130"/>
                  </a:lnTo>
                  <a:lnTo>
                    <a:pt x="2190" y="78"/>
                  </a:lnTo>
                  <a:lnTo>
                    <a:pt x="2113" y="52"/>
                  </a:lnTo>
                  <a:lnTo>
                    <a:pt x="2036" y="27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14"/>
            <p:cNvSpPr/>
            <p:nvPr/>
          </p:nvSpPr>
          <p:spPr>
            <a:xfrm>
              <a:off x="6835025" y="1830475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453" y="438"/>
                  </a:moveTo>
                  <a:lnTo>
                    <a:pt x="3453" y="979"/>
                  </a:lnTo>
                  <a:lnTo>
                    <a:pt x="3247" y="1005"/>
                  </a:lnTo>
                  <a:lnTo>
                    <a:pt x="3040" y="1057"/>
                  </a:lnTo>
                  <a:lnTo>
                    <a:pt x="2834" y="1108"/>
                  </a:lnTo>
                  <a:lnTo>
                    <a:pt x="2628" y="1185"/>
                  </a:lnTo>
                  <a:lnTo>
                    <a:pt x="2448" y="1288"/>
                  </a:lnTo>
                  <a:lnTo>
                    <a:pt x="2268" y="1366"/>
                  </a:lnTo>
                  <a:lnTo>
                    <a:pt x="2113" y="1495"/>
                  </a:lnTo>
                  <a:lnTo>
                    <a:pt x="1933" y="1623"/>
                  </a:lnTo>
                  <a:lnTo>
                    <a:pt x="1546" y="1237"/>
                  </a:lnTo>
                  <a:lnTo>
                    <a:pt x="1752" y="1082"/>
                  </a:lnTo>
                  <a:lnTo>
                    <a:pt x="1958" y="928"/>
                  </a:lnTo>
                  <a:lnTo>
                    <a:pt x="2190" y="799"/>
                  </a:lnTo>
                  <a:lnTo>
                    <a:pt x="2422" y="696"/>
                  </a:lnTo>
                  <a:lnTo>
                    <a:pt x="2680" y="593"/>
                  </a:lnTo>
                  <a:lnTo>
                    <a:pt x="2912" y="541"/>
                  </a:lnTo>
                  <a:lnTo>
                    <a:pt x="3195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74" y="490"/>
                  </a:lnTo>
                  <a:lnTo>
                    <a:pt x="4432" y="541"/>
                  </a:lnTo>
                  <a:lnTo>
                    <a:pt x="4689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2"/>
                  </a:lnTo>
                  <a:lnTo>
                    <a:pt x="5797" y="1237"/>
                  </a:lnTo>
                  <a:lnTo>
                    <a:pt x="5411" y="1623"/>
                  </a:lnTo>
                  <a:lnTo>
                    <a:pt x="5256" y="1495"/>
                  </a:lnTo>
                  <a:lnTo>
                    <a:pt x="5076" y="1366"/>
                  </a:lnTo>
                  <a:lnTo>
                    <a:pt x="4895" y="1288"/>
                  </a:lnTo>
                  <a:lnTo>
                    <a:pt x="4715" y="1185"/>
                  </a:lnTo>
                  <a:lnTo>
                    <a:pt x="4509" y="1108"/>
                  </a:lnTo>
                  <a:lnTo>
                    <a:pt x="4329" y="1057"/>
                  </a:lnTo>
                  <a:lnTo>
                    <a:pt x="4123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3" y="1933"/>
                  </a:lnTo>
                  <a:lnTo>
                    <a:pt x="1495" y="2087"/>
                  </a:lnTo>
                  <a:lnTo>
                    <a:pt x="1392" y="2267"/>
                  </a:lnTo>
                  <a:lnTo>
                    <a:pt x="1288" y="2448"/>
                  </a:lnTo>
                  <a:lnTo>
                    <a:pt x="1185" y="2628"/>
                  </a:lnTo>
                  <a:lnTo>
                    <a:pt x="1134" y="2834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69"/>
                  </a:lnTo>
                  <a:lnTo>
                    <a:pt x="541" y="2912"/>
                  </a:lnTo>
                  <a:lnTo>
                    <a:pt x="619" y="2654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8"/>
                  </a:lnTo>
                  <a:lnTo>
                    <a:pt x="1082" y="1752"/>
                  </a:lnTo>
                  <a:lnTo>
                    <a:pt x="1237" y="1546"/>
                  </a:lnTo>
                  <a:close/>
                  <a:moveTo>
                    <a:pt x="6106" y="1546"/>
                  </a:moveTo>
                  <a:lnTo>
                    <a:pt x="6261" y="1752"/>
                  </a:lnTo>
                  <a:lnTo>
                    <a:pt x="6416" y="1958"/>
                  </a:lnTo>
                  <a:lnTo>
                    <a:pt x="6544" y="2190"/>
                  </a:lnTo>
                  <a:lnTo>
                    <a:pt x="6647" y="2422"/>
                  </a:lnTo>
                  <a:lnTo>
                    <a:pt x="6750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8" y="3221"/>
                  </a:lnTo>
                  <a:lnTo>
                    <a:pt x="6287" y="3015"/>
                  </a:lnTo>
                  <a:lnTo>
                    <a:pt x="6235" y="2834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6" y="1546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4" y="4509"/>
                  </a:lnTo>
                  <a:lnTo>
                    <a:pt x="1185" y="4715"/>
                  </a:lnTo>
                  <a:lnTo>
                    <a:pt x="1288" y="4895"/>
                  </a:lnTo>
                  <a:lnTo>
                    <a:pt x="1392" y="5076"/>
                  </a:lnTo>
                  <a:lnTo>
                    <a:pt x="1495" y="5230"/>
                  </a:lnTo>
                  <a:lnTo>
                    <a:pt x="1623" y="5411"/>
                  </a:lnTo>
                  <a:lnTo>
                    <a:pt x="1237" y="5797"/>
                  </a:lnTo>
                  <a:lnTo>
                    <a:pt x="1082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1" y="4432"/>
                  </a:lnTo>
                  <a:lnTo>
                    <a:pt x="490" y="4148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54" y="4148"/>
                  </a:lnTo>
                  <a:lnTo>
                    <a:pt x="6802" y="4432"/>
                  </a:lnTo>
                  <a:lnTo>
                    <a:pt x="6750" y="4664"/>
                  </a:lnTo>
                  <a:lnTo>
                    <a:pt x="6647" y="4921"/>
                  </a:lnTo>
                  <a:lnTo>
                    <a:pt x="6544" y="5153"/>
                  </a:lnTo>
                  <a:lnTo>
                    <a:pt x="6416" y="5385"/>
                  </a:lnTo>
                  <a:lnTo>
                    <a:pt x="6261" y="5591"/>
                  </a:lnTo>
                  <a:lnTo>
                    <a:pt x="6106" y="5797"/>
                  </a:lnTo>
                  <a:lnTo>
                    <a:pt x="5720" y="5411"/>
                  </a:lnTo>
                  <a:lnTo>
                    <a:pt x="5849" y="5230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58" y="4715"/>
                  </a:lnTo>
                  <a:lnTo>
                    <a:pt x="6235" y="4509"/>
                  </a:lnTo>
                  <a:lnTo>
                    <a:pt x="6287" y="4303"/>
                  </a:lnTo>
                  <a:lnTo>
                    <a:pt x="6338" y="4097"/>
                  </a:lnTo>
                  <a:lnTo>
                    <a:pt x="6364" y="3891"/>
                  </a:lnTo>
                  <a:close/>
                  <a:moveTo>
                    <a:pt x="3685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0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2"/>
                  </a:lnTo>
                  <a:lnTo>
                    <a:pt x="5746" y="2809"/>
                  </a:lnTo>
                  <a:lnTo>
                    <a:pt x="5823" y="3015"/>
                  </a:lnTo>
                  <a:lnTo>
                    <a:pt x="5874" y="3221"/>
                  </a:lnTo>
                  <a:lnTo>
                    <a:pt x="5900" y="3427"/>
                  </a:lnTo>
                  <a:lnTo>
                    <a:pt x="5926" y="3659"/>
                  </a:lnTo>
                  <a:lnTo>
                    <a:pt x="5900" y="3891"/>
                  </a:lnTo>
                  <a:lnTo>
                    <a:pt x="5874" y="4122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21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453" y="5900"/>
                  </a:lnTo>
                  <a:lnTo>
                    <a:pt x="3221" y="5874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02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7" y="5256"/>
                  </a:lnTo>
                  <a:lnTo>
                    <a:pt x="1958" y="5102"/>
                  </a:lnTo>
                  <a:lnTo>
                    <a:pt x="1830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6" y="4329"/>
                  </a:lnTo>
                  <a:lnTo>
                    <a:pt x="1469" y="4122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46" y="3015"/>
                  </a:lnTo>
                  <a:lnTo>
                    <a:pt x="1598" y="2809"/>
                  </a:lnTo>
                  <a:lnTo>
                    <a:pt x="1701" y="2602"/>
                  </a:lnTo>
                  <a:lnTo>
                    <a:pt x="1830" y="2422"/>
                  </a:lnTo>
                  <a:lnTo>
                    <a:pt x="1958" y="2242"/>
                  </a:lnTo>
                  <a:lnTo>
                    <a:pt x="2087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2" y="1701"/>
                  </a:lnTo>
                  <a:lnTo>
                    <a:pt x="2809" y="1598"/>
                  </a:lnTo>
                  <a:lnTo>
                    <a:pt x="3015" y="1520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7"/>
                  </a:lnTo>
                  <a:close/>
                  <a:moveTo>
                    <a:pt x="1933" y="5720"/>
                  </a:moveTo>
                  <a:lnTo>
                    <a:pt x="2113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8" y="6158"/>
                  </a:lnTo>
                  <a:lnTo>
                    <a:pt x="2834" y="6209"/>
                  </a:lnTo>
                  <a:lnTo>
                    <a:pt x="3040" y="6287"/>
                  </a:lnTo>
                  <a:lnTo>
                    <a:pt x="3247" y="6312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95" y="6853"/>
                  </a:lnTo>
                  <a:lnTo>
                    <a:pt x="2912" y="6802"/>
                  </a:lnTo>
                  <a:lnTo>
                    <a:pt x="2680" y="6725"/>
                  </a:lnTo>
                  <a:lnTo>
                    <a:pt x="2422" y="6647"/>
                  </a:lnTo>
                  <a:lnTo>
                    <a:pt x="2190" y="6544"/>
                  </a:lnTo>
                  <a:lnTo>
                    <a:pt x="1958" y="6415"/>
                  </a:lnTo>
                  <a:lnTo>
                    <a:pt x="1752" y="6261"/>
                  </a:lnTo>
                  <a:lnTo>
                    <a:pt x="1546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7" y="6106"/>
                  </a:lnTo>
                  <a:lnTo>
                    <a:pt x="5591" y="6261"/>
                  </a:lnTo>
                  <a:lnTo>
                    <a:pt x="5385" y="6415"/>
                  </a:lnTo>
                  <a:lnTo>
                    <a:pt x="5153" y="6544"/>
                  </a:lnTo>
                  <a:lnTo>
                    <a:pt x="4921" y="6647"/>
                  </a:lnTo>
                  <a:lnTo>
                    <a:pt x="4689" y="6725"/>
                  </a:lnTo>
                  <a:lnTo>
                    <a:pt x="4432" y="6802"/>
                  </a:lnTo>
                  <a:lnTo>
                    <a:pt x="4174" y="6853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123" y="6312"/>
                  </a:lnTo>
                  <a:lnTo>
                    <a:pt x="4329" y="6287"/>
                  </a:lnTo>
                  <a:lnTo>
                    <a:pt x="4509" y="6209"/>
                  </a:lnTo>
                  <a:lnTo>
                    <a:pt x="4715" y="6158"/>
                  </a:lnTo>
                  <a:lnTo>
                    <a:pt x="4895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298" y="26"/>
                  </a:lnTo>
                  <a:lnTo>
                    <a:pt x="2937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33" y="438"/>
                  </a:lnTo>
                  <a:lnTo>
                    <a:pt x="1623" y="619"/>
                  </a:lnTo>
                  <a:lnTo>
                    <a:pt x="1340" y="825"/>
                  </a:lnTo>
                  <a:lnTo>
                    <a:pt x="1082" y="1082"/>
                  </a:lnTo>
                  <a:lnTo>
                    <a:pt x="850" y="1340"/>
                  </a:lnTo>
                  <a:lnTo>
                    <a:pt x="619" y="1623"/>
                  </a:lnTo>
                  <a:lnTo>
                    <a:pt x="438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7"/>
                  </a:lnTo>
                  <a:lnTo>
                    <a:pt x="26" y="3298"/>
                  </a:lnTo>
                  <a:lnTo>
                    <a:pt x="0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50" y="6003"/>
                  </a:lnTo>
                  <a:lnTo>
                    <a:pt x="1082" y="6261"/>
                  </a:lnTo>
                  <a:lnTo>
                    <a:pt x="1340" y="6493"/>
                  </a:lnTo>
                  <a:lnTo>
                    <a:pt x="1623" y="6725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7" y="7266"/>
                  </a:lnTo>
                  <a:lnTo>
                    <a:pt x="3298" y="7317"/>
                  </a:lnTo>
                  <a:lnTo>
                    <a:pt x="3685" y="7343"/>
                  </a:lnTo>
                  <a:lnTo>
                    <a:pt x="4045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36" y="6905"/>
                  </a:lnTo>
                  <a:lnTo>
                    <a:pt x="5720" y="6725"/>
                  </a:lnTo>
                  <a:lnTo>
                    <a:pt x="6003" y="6493"/>
                  </a:lnTo>
                  <a:lnTo>
                    <a:pt x="6261" y="6261"/>
                  </a:lnTo>
                  <a:lnTo>
                    <a:pt x="6519" y="6003"/>
                  </a:lnTo>
                  <a:lnTo>
                    <a:pt x="6725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88" y="4767"/>
                  </a:lnTo>
                  <a:lnTo>
                    <a:pt x="7266" y="4406"/>
                  </a:lnTo>
                  <a:lnTo>
                    <a:pt x="7317" y="4045"/>
                  </a:lnTo>
                  <a:lnTo>
                    <a:pt x="7343" y="3659"/>
                  </a:lnTo>
                  <a:lnTo>
                    <a:pt x="7317" y="3298"/>
                  </a:lnTo>
                  <a:lnTo>
                    <a:pt x="7266" y="2937"/>
                  </a:lnTo>
                  <a:lnTo>
                    <a:pt x="7188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725" y="1623"/>
                  </a:lnTo>
                  <a:lnTo>
                    <a:pt x="6519" y="1340"/>
                  </a:lnTo>
                  <a:lnTo>
                    <a:pt x="6261" y="1082"/>
                  </a:lnTo>
                  <a:lnTo>
                    <a:pt x="6003" y="825"/>
                  </a:lnTo>
                  <a:lnTo>
                    <a:pt x="5720" y="619"/>
                  </a:lnTo>
                  <a:lnTo>
                    <a:pt x="5436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4"/>
            <p:cNvSpPr/>
            <p:nvPr/>
          </p:nvSpPr>
          <p:spPr>
            <a:xfrm>
              <a:off x="6906525" y="1879425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1" y="26"/>
                  </a:lnTo>
                  <a:lnTo>
                    <a:pt x="644" y="78"/>
                  </a:lnTo>
                  <a:lnTo>
                    <a:pt x="618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61" y="438"/>
                  </a:lnTo>
                  <a:lnTo>
                    <a:pt x="258" y="516"/>
                  </a:lnTo>
                  <a:lnTo>
                    <a:pt x="180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0" y="979"/>
                  </a:lnTo>
                  <a:lnTo>
                    <a:pt x="0" y="1108"/>
                  </a:lnTo>
                  <a:lnTo>
                    <a:pt x="26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81"/>
                  </a:lnTo>
                  <a:lnTo>
                    <a:pt x="644" y="1907"/>
                  </a:lnTo>
                  <a:lnTo>
                    <a:pt x="825" y="1933"/>
                  </a:lnTo>
                  <a:lnTo>
                    <a:pt x="953" y="1958"/>
                  </a:lnTo>
                  <a:lnTo>
                    <a:pt x="1082" y="2036"/>
                  </a:lnTo>
                  <a:lnTo>
                    <a:pt x="1159" y="2164"/>
                  </a:lnTo>
                  <a:lnTo>
                    <a:pt x="1185" y="2293"/>
                  </a:lnTo>
                  <a:lnTo>
                    <a:pt x="1159" y="2448"/>
                  </a:lnTo>
                  <a:lnTo>
                    <a:pt x="1082" y="2551"/>
                  </a:lnTo>
                  <a:lnTo>
                    <a:pt x="953" y="2628"/>
                  </a:lnTo>
                  <a:lnTo>
                    <a:pt x="825" y="2680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64" y="2448"/>
                  </a:lnTo>
                  <a:lnTo>
                    <a:pt x="438" y="2293"/>
                  </a:lnTo>
                  <a:lnTo>
                    <a:pt x="438" y="2216"/>
                  </a:lnTo>
                  <a:lnTo>
                    <a:pt x="387" y="2139"/>
                  </a:lnTo>
                  <a:lnTo>
                    <a:pt x="309" y="2087"/>
                  </a:lnTo>
                  <a:lnTo>
                    <a:pt x="129" y="2087"/>
                  </a:lnTo>
                  <a:lnTo>
                    <a:pt x="77" y="2139"/>
                  </a:lnTo>
                  <a:lnTo>
                    <a:pt x="26" y="2216"/>
                  </a:lnTo>
                  <a:lnTo>
                    <a:pt x="0" y="2293"/>
                  </a:lnTo>
                  <a:lnTo>
                    <a:pt x="0" y="2448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0" y="2809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40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8" y="3272"/>
                  </a:lnTo>
                  <a:lnTo>
                    <a:pt x="644" y="3350"/>
                  </a:lnTo>
                  <a:lnTo>
                    <a:pt x="721" y="3401"/>
                  </a:lnTo>
                  <a:lnTo>
                    <a:pt x="902" y="3401"/>
                  </a:lnTo>
                  <a:lnTo>
                    <a:pt x="979" y="3350"/>
                  </a:lnTo>
                  <a:lnTo>
                    <a:pt x="1031" y="3272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59" y="3040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809"/>
                  </a:lnTo>
                  <a:lnTo>
                    <a:pt x="1520" y="2680"/>
                  </a:lnTo>
                  <a:lnTo>
                    <a:pt x="1572" y="2577"/>
                  </a:lnTo>
                  <a:lnTo>
                    <a:pt x="1623" y="2448"/>
                  </a:lnTo>
                  <a:lnTo>
                    <a:pt x="1623" y="2293"/>
                  </a:lnTo>
                  <a:lnTo>
                    <a:pt x="1623" y="2139"/>
                  </a:lnTo>
                  <a:lnTo>
                    <a:pt x="1572" y="1984"/>
                  </a:lnTo>
                  <a:lnTo>
                    <a:pt x="1494" y="1855"/>
                  </a:lnTo>
                  <a:lnTo>
                    <a:pt x="1391" y="1727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92"/>
                  </a:lnTo>
                  <a:lnTo>
                    <a:pt x="464" y="1263"/>
                  </a:lnTo>
                  <a:lnTo>
                    <a:pt x="438" y="1108"/>
                  </a:lnTo>
                  <a:lnTo>
                    <a:pt x="464" y="979"/>
                  </a:lnTo>
                  <a:lnTo>
                    <a:pt x="567" y="851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3" y="773"/>
                  </a:lnTo>
                  <a:lnTo>
                    <a:pt x="1082" y="851"/>
                  </a:lnTo>
                  <a:lnTo>
                    <a:pt x="1159" y="979"/>
                  </a:lnTo>
                  <a:lnTo>
                    <a:pt x="1185" y="1108"/>
                  </a:lnTo>
                  <a:lnTo>
                    <a:pt x="1211" y="1211"/>
                  </a:lnTo>
                  <a:lnTo>
                    <a:pt x="1237" y="1289"/>
                  </a:lnTo>
                  <a:lnTo>
                    <a:pt x="1314" y="1314"/>
                  </a:lnTo>
                  <a:lnTo>
                    <a:pt x="1417" y="1340"/>
                  </a:lnTo>
                  <a:lnTo>
                    <a:pt x="1494" y="1314"/>
                  </a:lnTo>
                  <a:lnTo>
                    <a:pt x="1572" y="1289"/>
                  </a:lnTo>
                  <a:lnTo>
                    <a:pt x="1623" y="1211"/>
                  </a:lnTo>
                  <a:lnTo>
                    <a:pt x="1623" y="1108"/>
                  </a:lnTo>
                  <a:lnTo>
                    <a:pt x="1623" y="979"/>
                  </a:lnTo>
                  <a:lnTo>
                    <a:pt x="1572" y="851"/>
                  </a:lnTo>
                  <a:lnTo>
                    <a:pt x="1520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8"/>
                  </a:lnTo>
                  <a:lnTo>
                    <a:pt x="1159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55"/>
                  </a:lnTo>
                  <a:lnTo>
                    <a:pt x="979" y="78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8" name="Google Shape;1768;p14"/>
          <p:cNvGrpSpPr/>
          <p:nvPr/>
        </p:nvGrpSpPr>
        <p:grpSpPr>
          <a:xfrm>
            <a:off x="4359662" y="1505884"/>
            <a:ext cx="425724" cy="454975"/>
            <a:chOff x="440350" y="2694850"/>
            <a:chExt cx="356225" cy="380700"/>
          </a:xfrm>
        </p:grpSpPr>
        <p:sp>
          <p:nvSpPr>
            <p:cNvPr id="1769" name="Google Shape;1769;p14"/>
            <p:cNvSpPr/>
            <p:nvPr/>
          </p:nvSpPr>
          <p:spPr>
            <a:xfrm>
              <a:off x="51442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5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5" y="980"/>
                  </a:lnTo>
                  <a:lnTo>
                    <a:pt x="465" y="954"/>
                  </a:lnTo>
                  <a:lnTo>
                    <a:pt x="465" y="465"/>
                  </a:lnTo>
                  <a:lnTo>
                    <a:pt x="465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7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4"/>
            <p:cNvSpPr/>
            <p:nvPr/>
          </p:nvSpPr>
          <p:spPr>
            <a:xfrm>
              <a:off x="564025" y="28307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5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1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7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4"/>
            <p:cNvSpPr/>
            <p:nvPr/>
          </p:nvSpPr>
          <p:spPr>
            <a:xfrm>
              <a:off x="61297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5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65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4"/>
            <p:cNvSpPr/>
            <p:nvPr/>
          </p:nvSpPr>
          <p:spPr>
            <a:xfrm>
              <a:off x="662575" y="28307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5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1" y="1341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1" y="78"/>
                  </a:lnTo>
                  <a:lnTo>
                    <a:pt x="1134" y="27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4"/>
            <p:cNvSpPr/>
            <p:nvPr/>
          </p:nvSpPr>
          <p:spPr>
            <a:xfrm>
              <a:off x="71152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5" y="465"/>
                  </a:lnTo>
                  <a:lnTo>
                    <a:pt x="1005" y="954"/>
                  </a:lnTo>
                  <a:lnTo>
                    <a:pt x="980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65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3" y="954"/>
                  </a:lnTo>
                  <a:lnTo>
                    <a:pt x="1443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4"/>
            <p:cNvSpPr/>
            <p:nvPr/>
          </p:nvSpPr>
          <p:spPr>
            <a:xfrm>
              <a:off x="465475" y="28797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80" y="465"/>
                  </a:moveTo>
                  <a:lnTo>
                    <a:pt x="980" y="980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30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7" y="1160"/>
                  </a:lnTo>
                  <a:lnTo>
                    <a:pt x="78" y="1238"/>
                  </a:lnTo>
                  <a:lnTo>
                    <a:pt x="130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464" y="1444"/>
                  </a:lnTo>
                  <a:lnTo>
                    <a:pt x="954" y="1444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66"/>
                  </a:lnTo>
                  <a:lnTo>
                    <a:pt x="1289" y="1315"/>
                  </a:lnTo>
                  <a:lnTo>
                    <a:pt x="1340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18" y="980"/>
                  </a:lnTo>
                  <a:lnTo>
                    <a:pt x="1418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7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4"/>
            <p:cNvSpPr/>
            <p:nvPr/>
          </p:nvSpPr>
          <p:spPr>
            <a:xfrm>
              <a:off x="514425" y="2879700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1006" y="465"/>
                  </a:moveTo>
                  <a:lnTo>
                    <a:pt x="1006" y="980"/>
                  </a:lnTo>
                  <a:lnTo>
                    <a:pt x="465" y="980"/>
                  </a:lnTo>
                  <a:lnTo>
                    <a:pt x="465" y="465"/>
                  </a:lnTo>
                  <a:close/>
                  <a:moveTo>
                    <a:pt x="465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7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55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65" y="1444"/>
                  </a:lnTo>
                  <a:lnTo>
                    <a:pt x="980" y="1444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66"/>
                  </a:lnTo>
                  <a:lnTo>
                    <a:pt x="1315" y="1315"/>
                  </a:lnTo>
                  <a:lnTo>
                    <a:pt x="1366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44" y="980"/>
                  </a:lnTo>
                  <a:lnTo>
                    <a:pt x="1444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52"/>
                  </a:lnTo>
                  <a:lnTo>
                    <a:pt x="1083" y="27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4"/>
            <p:cNvSpPr/>
            <p:nvPr/>
          </p:nvSpPr>
          <p:spPr>
            <a:xfrm>
              <a:off x="564025" y="28797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80" y="465"/>
                  </a:moveTo>
                  <a:lnTo>
                    <a:pt x="980" y="980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464" y="1444"/>
                  </a:lnTo>
                  <a:lnTo>
                    <a:pt x="954" y="1444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66"/>
                  </a:lnTo>
                  <a:lnTo>
                    <a:pt x="1289" y="1315"/>
                  </a:lnTo>
                  <a:lnTo>
                    <a:pt x="1340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18" y="980"/>
                  </a:lnTo>
                  <a:lnTo>
                    <a:pt x="1418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7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4"/>
            <p:cNvSpPr/>
            <p:nvPr/>
          </p:nvSpPr>
          <p:spPr>
            <a:xfrm>
              <a:off x="465475" y="292930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4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30" y="130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7" y="1134"/>
                  </a:lnTo>
                  <a:lnTo>
                    <a:pt x="78" y="1212"/>
                  </a:lnTo>
                  <a:lnTo>
                    <a:pt x="130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0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6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4"/>
            <p:cNvSpPr/>
            <p:nvPr/>
          </p:nvSpPr>
          <p:spPr>
            <a:xfrm>
              <a:off x="514425" y="292930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4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5" y="980"/>
                  </a:lnTo>
                  <a:lnTo>
                    <a:pt x="465" y="954"/>
                  </a:lnTo>
                  <a:lnTo>
                    <a:pt x="465" y="464"/>
                  </a:lnTo>
                  <a:lnTo>
                    <a:pt x="465" y="439"/>
                  </a:lnTo>
                  <a:close/>
                  <a:moveTo>
                    <a:pt x="387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27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0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4"/>
            <p:cNvSpPr/>
            <p:nvPr/>
          </p:nvSpPr>
          <p:spPr>
            <a:xfrm>
              <a:off x="564025" y="292930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4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0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6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4"/>
            <p:cNvSpPr/>
            <p:nvPr/>
          </p:nvSpPr>
          <p:spPr>
            <a:xfrm>
              <a:off x="612975" y="2879700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1006" y="465"/>
                  </a:moveTo>
                  <a:lnTo>
                    <a:pt x="1006" y="980"/>
                  </a:lnTo>
                  <a:lnTo>
                    <a:pt x="464" y="980"/>
                  </a:lnTo>
                  <a:lnTo>
                    <a:pt x="464" y="465"/>
                  </a:lnTo>
                  <a:close/>
                  <a:moveTo>
                    <a:pt x="464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6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55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64" y="1444"/>
                  </a:lnTo>
                  <a:lnTo>
                    <a:pt x="980" y="1444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66"/>
                  </a:lnTo>
                  <a:lnTo>
                    <a:pt x="1315" y="1315"/>
                  </a:lnTo>
                  <a:lnTo>
                    <a:pt x="1366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44" y="980"/>
                  </a:lnTo>
                  <a:lnTo>
                    <a:pt x="1444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52"/>
                  </a:lnTo>
                  <a:lnTo>
                    <a:pt x="1083" y="27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4"/>
            <p:cNvSpPr/>
            <p:nvPr/>
          </p:nvSpPr>
          <p:spPr>
            <a:xfrm>
              <a:off x="440350" y="2694850"/>
              <a:ext cx="356225" cy="380700"/>
            </a:xfrm>
            <a:custGeom>
              <a:rect b="b" l="l" r="r" t="t"/>
              <a:pathLst>
                <a:path extrusionOk="0" h="15228" w="14249">
                  <a:moveTo>
                    <a:pt x="3891" y="464"/>
                  </a:moveTo>
                  <a:lnTo>
                    <a:pt x="3969" y="490"/>
                  </a:lnTo>
                  <a:lnTo>
                    <a:pt x="4097" y="567"/>
                  </a:lnTo>
                  <a:lnTo>
                    <a:pt x="4175" y="696"/>
                  </a:lnTo>
                  <a:lnTo>
                    <a:pt x="4200" y="774"/>
                  </a:lnTo>
                  <a:lnTo>
                    <a:pt x="4200" y="851"/>
                  </a:lnTo>
                  <a:lnTo>
                    <a:pt x="4200" y="2087"/>
                  </a:lnTo>
                  <a:lnTo>
                    <a:pt x="4200" y="2165"/>
                  </a:lnTo>
                  <a:lnTo>
                    <a:pt x="4175" y="2242"/>
                  </a:lnTo>
                  <a:lnTo>
                    <a:pt x="4097" y="2345"/>
                  </a:lnTo>
                  <a:lnTo>
                    <a:pt x="3969" y="2448"/>
                  </a:lnTo>
                  <a:lnTo>
                    <a:pt x="3891" y="2474"/>
                  </a:lnTo>
                  <a:lnTo>
                    <a:pt x="3737" y="2474"/>
                  </a:lnTo>
                  <a:lnTo>
                    <a:pt x="3659" y="2448"/>
                  </a:lnTo>
                  <a:lnTo>
                    <a:pt x="3531" y="2345"/>
                  </a:lnTo>
                  <a:lnTo>
                    <a:pt x="3453" y="2242"/>
                  </a:lnTo>
                  <a:lnTo>
                    <a:pt x="3428" y="2165"/>
                  </a:lnTo>
                  <a:lnTo>
                    <a:pt x="3428" y="2087"/>
                  </a:lnTo>
                  <a:lnTo>
                    <a:pt x="3428" y="851"/>
                  </a:lnTo>
                  <a:lnTo>
                    <a:pt x="3428" y="774"/>
                  </a:lnTo>
                  <a:lnTo>
                    <a:pt x="3453" y="696"/>
                  </a:lnTo>
                  <a:lnTo>
                    <a:pt x="3531" y="567"/>
                  </a:lnTo>
                  <a:lnTo>
                    <a:pt x="3659" y="490"/>
                  </a:lnTo>
                  <a:lnTo>
                    <a:pt x="3737" y="464"/>
                  </a:lnTo>
                  <a:close/>
                  <a:moveTo>
                    <a:pt x="9559" y="464"/>
                  </a:moveTo>
                  <a:lnTo>
                    <a:pt x="9637" y="490"/>
                  </a:lnTo>
                  <a:lnTo>
                    <a:pt x="9766" y="567"/>
                  </a:lnTo>
                  <a:lnTo>
                    <a:pt x="9843" y="696"/>
                  </a:lnTo>
                  <a:lnTo>
                    <a:pt x="9869" y="774"/>
                  </a:lnTo>
                  <a:lnTo>
                    <a:pt x="9869" y="851"/>
                  </a:lnTo>
                  <a:lnTo>
                    <a:pt x="9869" y="2087"/>
                  </a:lnTo>
                  <a:lnTo>
                    <a:pt x="9869" y="2165"/>
                  </a:lnTo>
                  <a:lnTo>
                    <a:pt x="9843" y="2242"/>
                  </a:lnTo>
                  <a:lnTo>
                    <a:pt x="9766" y="2345"/>
                  </a:lnTo>
                  <a:lnTo>
                    <a:pt x="9637" y="2448"/>
                  </a:lnTo>
                  <a:lnTo>
                    <a:pt x="9559" y="2474"/>
                  </a:lnTo>
                  <a:lnTo>
                    <a:pt x="9405" y="2474"/>
                  </a:lnTo>
                  <a:lnTo>
                    <a:pt x="9328" y="2448"/>
                  </a:lnTo>
                  <a:lnTo>
                    <a:pt x="9199" y="2345"/>
                  </a:lnTo>
                  <a:lnTo>
                    <a:pt x="9121" y="2242"/>
                  </a:lnTo>
                  <a:lnTo>
                    <a:pt x="9096" y="2165"/>
                  </a:lnTo>
                  <a:lnTo>
                    <a:pt x="9096" y="2087"/>
                  </a:lnTo>
                  <a:lnTo>
                    <a:pt x="9096" y="851"/>
                  </a:lnTo>
                  <a:lnTo>
                    <a:pt x="9096" y="774"/>
                  </a:lnTo>
                  <a:lnTo>
                    <a:pt x="9121" y="696"/>
                  </a:lnTo>
                  <a:lnTo>
                    <a:pt x="9199" y="567"/>
                  </a:lnTo>
                  <a:lnTo>
                    <a:pt x="9328" y="490"/>
                  </a:lnTo>
                  <a:lnTo>
                    <a:pt x="9405" y="464"/>
                  </a:lnTo>
                  <a:close/>
                  <a:moveTo>
                    <a:pt x="12831" y="3917"/>
                  </a:moveTo>
                  <a:lnTo>
                    <a:pt x="12831" y="4432"/>
                  </a:lnTo>
                  <a:lnTo>
                    <a:pt x="465" y="4432"/>
                  </a:lnTo>
                  <a:lnTo>
                    <a:pt x="465" y="3917"/>
                  </a:lnTo>
                  <a:close/>
                  <a:moveTo>
                    <a:pt x="9869" y="7859"/>
                  </a:moveTo>
                  <a:lnTo>
                    <a:pt x="9869" y="7962"/>
                  </a:lnTo>
                  <a:lnTo>
                    <a:pt x="9585" y="8039"/>
                  </a:lnTo>
                  <a:lnTo>
                    <a:pt x="9328" y="8116"/>
                  </a:lnTo>
                  <a:lnTo>
                    <a:pt x="9328" y="7859"/>
                  </a:lnTo>
                  <a:close/>
                  <a:moveTo>
                    <a:pt x="11852" y="7859"/>
                  </a:moveTo>
                  <a:lnTo>
                    <a:pt x="11852" y="8116"/>
                  </a:lnTo>
                  <a:lnTo>
                    <a:pt x="11569" y="8039"/>
                  </a:lnTo>
                  <a:lnTo>
                    <a:pt x="11311" y="7962"/>
                  </a:lnTo>
                  <a:lnTo>
                    <a:pt x="11311" y="7859"/>
                  </a:lnTo>
                  <a:close/>
                  <a:moveTo>
                    <a:pt x="10358" y="8348"/>
                  </a:moveTo>
                  <a:lnTo>
                    <a:pt x="10358" y="8889"/>
                  </a:lnTo>
                  <a:lnTo>
                    <a:pt x="10152" y="8915"/>
                  </a:lnTo>
                  <a:lnTo>
                    <a:pt x="9946" y="8966"/>
                  </a:lnTo>
                  <a:lnTo>
                    <a:pt x="9740" y="9018"/>
                  </a:lnTo>
                  <a:lnTo>
                    <a:pt x="9559" y="9095"/>
                  </a:lnTo>
                  <a:lnTo>
                    <a:pt x="9353" y="9173"/>
                  </a:lnTo>
                  <a:lnTo>
                    <a:pt x="9173" y="9276"/>
                  </a:lnTo>
                  <a:lnTo>
                    <a:pt x="9018" y="9379"/>
                  </a:lnTo>
                  <a:lnTo>
                    <a:pt x="8838" y="9508"/>
                  </a:lnTo>
                  <a:lnTo>
                    <a:pt x="8477" y="9121"/>
                  </a:lnTo>
                  <a:lnTo>
                    <a:pt x="8658" y="8966"/>
                  </a:lnTo>
                  <a:lnTo>
                    <a:pt x="8890" y="8838"/>
                  </a:lnTo>
                  <a:lnTo>
                    <a:pt x="9096" y="8709"/>
                  </a:lnTo>
                  <a:lnTo>
                    <a:pt x="9328" y="8580"/>
                  </a:lnTo>
                  <a:lnTo>
                    <a:pt x="9585" y="8503"/>
                  </a:lnTo>
                  <a:lnTo>
                    <a:pt x="9843" y="8425"/>
                  </a:lnTo>
                  <a:lnTo>
                    <a:pt x="10100" y="8374"/>
                  </a:lnTo>
                  <a:lnTo>
                    <a:pt x="10358" y="8348"/>
                  </a:lnTo>
                  <a:close/>
                  <a:moveTo>
                    <a:pt x="10796" y="8348"/>
                  </a:moveTo>
                  <a:lnTo>
                    <a:pt x="11080" y="8374"/>
                  </a:lnTo>
                  <a:lnTo>
                    <a:pt x="11337" y="8425"/>
                  </a:lnTo>
                  <a:lnTo>
                    <a:pt x="11595" y="8503"/>
                  </a:lnTo>
                  <a:lnTo>
                    <a:pt x="11827" y="8580"/>
                  </a:lnTo>
                  <a:lnTo>
                    <a:pt x="12059" y="8709"/>
                  </a:lnTo>
                  <a:lnTo>
                    <a:pt x="12290" y="8838"/>
                  </a:lnTo>
                  <a:lnTo>
                    <a:pt x="12497" y="8966"/>
                  </a:lnTo>
                  <a:lnTo>
                    <a:pt x="12703" y="9121"/>
                  </a:lnTo>
                  <a:lnTo>
                    <a:pt x="12316" y="9508"/>
                  </a:lnTo>
                  <a:lnTo>
                    <a:pt x="12162" y="9379"/>
                  </a:lnTo>
                  <a:lnTo>
                    <a:pt x="11981" y="9276"/>
                  </a:lnTo>
                  <a:lnTo>
                    <a:pt x="11801" y="9173"/>
                  </a:lnTo>
                  <a:lnTo>
                    <a:pt x="11621" y="9095"/>
                  </a:lnTo>
                  <a:lnTo>
                    <a:pt x="11440" y="9018"/>
                  </a:lnTo>
                  <a:lnTo>
                    <a:pt x="11234" y="8966"/>
                  </a:lnTo>
                  <a:lnTo>
                    <a:pt x="11028" y="8915"/>
                  </a:lnTo>
                  <a:lnTo>
                    <a:pt x="10796" y="8889"/>
                  </a:lnTo>
                  <a:lnTo>
                    <a:pt x="10796" y="8348"/>
                  </a:lnTo>
                  <a:close/>
                  <a:moveTo>
                    <a:pt x="8142" y="9456"/>
                  </a:moveTo>
                  <a:lnTo>
                    <a:pt x="8529" y="9842"/>
                  </a:lnTo>
                  <a:lnTo>
                    <a:pt x="8400" y="9997"/>
                  </a:lnTo>
                  <a:lnTo>
                    <a:pt x="8297" y="10152"/>
                  </a:lnTo>
                  <a:lnTo>
                    <a:pt x="8194" y="10332"/>
                  </a:lnTo>
                  <a:lnTo>
                    <a:pt x="8117" y="10538"/>
                  </a:lnTo>
                  <a:lnTo>
                    <a:pt x="8039" y="10718"/>
                  </a:lnTo>
                  <a:lnTo>
                    <a:pt x="7988" y="10925"/>
                  </a:lnTo>
                  <a:lnTo>
                    <a:pt x="7936" y="11131"/>
                  </a:lnTo>
                  <a:lnTo>
                    <a:pt x="7911" y="11337"/>
                  </a:lnTo>
                  <a:lnTo>
                    <a:pt x="7369" y="11337"/>
                  </a:lnTo>
                  <a:lnTo>
                    <a:pt x="7395" y="11079"/>
                  </a:lnTo>
                  <a:lnTo>
                    <a:pt x="7447" y="10821"/>
                  </a:lnTo>
                  <a:lnTo>
                    <a:pt x="7524" y="10564"/>
                  </a:lnTo>
                  <a:lnTo>
                    <a:pt x="7601" y="10306"/>
                  </a:lnTo>
                  <a:lnTo>
                    <a:pt x="7730" y="10074"/>
                  </a:lnTo>
                  <a:lnTo>
                    <a:pt x="7859" y="9868"/>
                  </a:lnTo>
                  <a:lnTo>
                    <a:pt x="7988" y="9636"/>
                  </a:lnTo>
                  <a:lnTo>
                    <a:pt x="8142" y="9456"/>
                  </a:lnTo>
                  <a:close/>
                  <a:moveTo>
                    <a:pt x="13012" y="9456"/>
                  </a:moveTo>
                  <a:lnTo>
                    <a:pt x="13166" y="9636"/>
                  </a:lnTo>
                  <a:lnTo>
                    <a:pt x="13321" y="9868"/>
                  </a:lnTo>
                  <a:lnTo>
                    <a:pt x="13450" y="10074"/>
                  </a:lnTo>
                  <a:lnTo>
                    <a:pt x="13553" y="10306"/>
                  </a:lnTo>
                  <a:lnTo>
                    <a:pt x="13656" y="10564"/>
                  </a:lnTo>
                  <a:lnTo>
                    <a:pt x="13733" y="10821"/>
                  </a:lnTo>
                  <a:lnTo>
                    <a:pt x="13785" y="11079"/>
                  </a:lnTo>
                  <a:lnTo>
                    <a:pt x="13811" y="11337"/>
                  </a:lnTo>
                  <a:lnTo>
                    <a:pt x="13269" y="11337"/>
                  </a:lnTo>
                  <a:lnTo>
                    <a:pt x="13244" y="11131"/>
                  </a:lnTo>
                  <a:lnTo>
                    <a:pt x="13192" y="10925"/>
                  </a:lnTo>
                  <a:lnTo>
                    <a:pt x="13141" y="10718"/>
                  </a:lnTo>
                  <a:lnTo>
                    <a:pt x="13063" y="10538"/>
                  </a:lnTo>
                  <a:lnTo>
                    <a:pt x="12986" y="10332"/>
                  </a:lnTo>
                  <a:lnTo>
                    <a:pt x="12883" y="10152"/>
                  </a:lnTo>
                  <a:lnTo>
                    <a:pt x="12754" y="9997"/>
                  </a:lnTo>
                  <a:lnTo>
                    <a:pt x="12625" y="9842"/>
                  </a:lnTo>
                  <a:lnTo>
                    <a:pt x="13012" y="9456"/>
                  </a:lnTo>
                  <a:close/>
                  <a:moveTo>
                    <a:pt x="12831" y="4896"/>
                  </a:moveTo>
                  <a:lnTo>
                    <a:pt x="12831" y="8657"/>
                  </a:lnTo>
                  <a:lnTo>
                    <a:pt x="12574" y="8477"/>
                  </a:lnTo>
                  <a:lnTo>
                    <a:pt x="12290" y="8322"/>
                  </a:lnTo>
                  <a:lnTo>
                    <a:pt x="12290" y="7859"/>
                  </a:lnTo>
                  <a:lnTo>
                    <a:pt x="12265" y="7781"/>
                  </a:lnTo>
                  <a:lnTo>
                    <a:pt x="12239" y="7678"/>
                  </a:lnTo>
                  <a:lnTo>
                    <a:pt x="12213" y="7601"/>
                  </a:lnTo>
                  <a:lnTo>
                    <a:pt x="12136" y="7549"/>
                  </a:lnTo>
                  <a:lnTo>
                    <a:pt x="12084" y="7472"/>
                  </a:lnTo>
                  <a:lnTo>
                    <a:pt x="12007" y="7446"/>
                  </a:lnTo>
                  <a:lnTo>
                    <a:pt x="11904" y="7421"/>
                  </a:lnTo>
                  <a:lnTo>
                    <a:pt x="11827" y="7395"/>
                  </a:lnTo>
                  <a:lnTo>
                    <a:pt x="11311" y="7395"/>
                  </a:lnTo>
                  <a:lnTo>
                    <a:pt x="11234" y="7421"/>
                  </a:lnTo>
                  <a:lnTo>
                    <a:pt x="11131" y="7446"/>
                  </a:lnTo>
                  <a:lnTo>
                    <a:pt x="11054" y="7472"/>
                  </a:lnTo>
                  <a:lnTo>
                    <a:pt x="11002" y="7549"/>
                  </a:lnTo>
                  <a:lnTo>
                    <a:pt x="10925" y="7601"/>
                  </a:lnTo>
                  <a:lnTo>
                    <a:pt x="10899" y="7678"/>
                  </a:lnTo>
                  <a:lnTo>
                    <a:pt x="10873" y="7781"/>
                  </a:lnTo>
                  <a:lnTo>
                    <a:pt x="10848" y="7859"/>
                  </a:lnTo>
                  <a:lnTo>
                    <a:pt x="10848" y="7910"/>
                  </a:lnTo>
                  <a:lnTo>
                    <a:pt x="10590" y="7884"/>
                  </a:lnTo>
                  <a:lnTo>
                    <a:pt x="10307" y="7910"/>
                  </a:lnTo>
                  <a:lnTo>
                    <a:pt x="10307" y="7859"/>
                  </a:lnTo>
                  <a:lnTo>
                    <a:pt x="10307" y="7781"/>
                  </a:lnTo>
                  <a:lnTo>
                    <a:pt x="10281" y="7678"/>
                  </a:lnTo>
                  <a:lnTo>
                    <a:pt x="10229" y="7601"/>
                  </a:lnTo>
                  <a:lnTo>
                    <a:pt x="10178" y="7549"/>
                  </a:lnTo>
                  <a:lnTo>
                    <a:pt x="10100" y="7472"/>
                  </a:lnTo>
                  <a:lnTo>
                    <a:pt x="10023" y="7446"/>
                  </a:lnTo>
                  <a:lnTo>
                    <a:pt x="9946" y="7421"/>
                  </a:lnTo>
                  <a:lnTo>
                    <a:pt x="9843" y="7395"/>
                  </a:lnTo>
                  <a:lnTo>
                    <a:pt x="9353" y="7395"/>
                  </a:lnTo>
                  <a:lnTo>
                    <a:pt x="9250" y="7421"/>
                  </a:lnTo>
                  <a:lnTo>
                    <a:pt x="9173" y="7446"/>
                  </a:lnTo>
                  <a:lnTo>
                    <a:pt x="9096" y="7472"/>
                  </a:lnTo>
                  <a:lnTo>
                    <a:pt x="9018" y="7549"/>
                  </a:lnTo>
                  <a:lnTo>
                    <a:pt x="8967" y="7601"/>
                  </a:lnTo>
                  <a:lnTo>
                    <a:pt x="8915" y="7678"/>
                  </a:lnTo>
                  <a:lnTo>
                    <a:pt x="8890" y="7781"/>
                  </a:lnTo>
                  <a:lnTo>
                    <a:pt x="8890" y="7859"/>
                  </a:lnTo>
                  <a:lnTo>
                    <a:pt x="8890" y="8322"/>
                  </a:lnTo>
                  <a:lnTo>
                    <a:pt x="8477" y="8554"/>
                  </a:lnTo>
                  <a:lnTo>
                    <a:pt x="8117" y="8838"/>
                  </a:lnTo>
                  <a:lnTo>
                    <a:pt x="7807" y="9173"/>
                  </a:lnTo>
                  <a:lnTo>
                    <a:pt x="7524" y="9559"/>
                  </a:lnTo>
                  <a:lnTo>
                    <a:pt x="7292" y="9971"/>
                  </a:lnTo>
                  <a:lnTo>
                    <a:pt x="7112" y="10383"/>
                  </a:lnTo>
                  <a:lnTo>
                    <a:pt x="7035" y="10615"/>
                  </a:lnTo>
                  <a:lnTo>
                    <a:pt x="6983" y="10847"/>
                  </a:lnTo>
                  <a:lnTo>
                    <a:pt x="6931" y="11105"/>
                  </a:lnTo>
                  <a:lnTo>
                    <a:pt x="6931" y="11337"/>
                  </a:lnTo>
                  <a:lnTo>
                    <a:pt x="3144" y="11337"/>
                  </a:lnTo>
                  <a:lnTo>
                    <a:pt x="3067" y="11363"/>
                  </a:lnTo>
                  <a:lnTo>
                    <a:pt x="2990" y="11414"/>
                  </a:lnTo>
                  <a:lnTo>
                    <a:pt x="2938" y="11491"/>
                  </a:lnTo>
                  <a:lnTo>
                    <a:pt x="2912" y="11569"/>
                  </a:lnTo>
                  <a:lnTo>
                    <a:pt x="2938" y="11646"/>
                  </a:lnTo>
                  <a:lnTo>
                    <a:pt x="2990" y="11723"/>
                  </a:lnTo>
                  <a:lnTo>
                    <a:pt x="3067" y="11775"/>
                  </a:lnTo>
                  <a:lnTo>
                    <a:pt x="3144" y="11801"/>
                  </a:lnTo>
                  <a:lnTo>
                    <a:pt x="6931" y="11801"/>
                  </a:lnTo>
                  <a:lnTo>
                    <a:pt x="6957" y="12058"/>
                  </a:lnTo>
                  <a:lnTo>
                    <a:pt x="6983" y="12316"/>
                  </a:lnTo>
                  <a:lnTo>
                    <a:pt x="1057" y="12316"/>
                  </a:lnTo>
                  <a:lnTo>
                    <a:pt x="928" y="12264"/>
                  </a:lnTo>
                  <a:lnTo>
                    <a:pt x="800" y="12187"/>
                  </a:lnTo>
                  <a:lnTo>
                    <a:pt x="671" y="12110"/>
                  </a:lnTo>
                  <a:lnTo>
                    <a:pt x="594" y="11981"/>
                  </a:lnTo>
                  <a:lnTo>
                    <a:pt x="516" y="11852"/>
                  </a:lnTo>
                  <a:lnTo>
                    <a:pt x="465" y="11723"/>
                  </a:lnTo>
                  <a:lnTo>
                    <a:pt x="465" y="11569"/>
                  </a:lnTo>
                  <a:lnTo>
                    <a:pt x="465" y="11517"/>
                  </a:lnTo>
                  <a:lnTo>
                    <a:pt x="619" y="11620"/>
                  </a:lnTo>
                  <a:lnTo>
                    <a:pt x="800" y="11723"/>
                  </a:lnTo>
                  <a:lnTo>
                    <a:pt x="1006" y="11775"/>
                  </a:lnTo>
                  <a:lnTo>
                    <a:pt x="1212" y="11801"/>
                  </a:lnTo>
                  <a:lnTo>
                    <a:pt x="2242" y="11801"/>
                  </a:lnTo>
                  <a:lnTo>
                    <a:pt x="2345" y="11775"/>
                  </a:lnTo>
                  <a:lnTo>
                    <a:pt x="2423" y="11723"/>
                  </a:lnTo>
                  <a:lnTo>
                    <a:pt x="2449" y="11646"/>
                  </a:lnTo>
                  <a:lnTo>
                    <a:pt x="2474" y="11569"/>
                  </a:lnTo>
                  <a:lnTo>
                    <a:pt x="2449" y="11491"/>
                  </a:lnTo>
                  <a:lnTo>
                    <a:pt x="2423" y="11414"/>
                  </a:lnTo>
                  <a:lnTo>
                    <a:pt x="2345" y="11363"/>
                  </a:lnTo>
                  <a:lnTo>
                    <a:pt x="2242" y="11337"/>
                  </a:lnTo>
                  <a:lnTo>
                    <a:pt x="1057" y="11337"/>
                  </a:lnTo>
                  <a:lnTo>
                    <a:pt x="928" y="11285"/>
                  </a:lnTo>
                  <a:lnTo>
                    <a:pt x="800" y="11208"/>
                  </a:lnTo>
                  <a:lnTo>
                    <a:pt x="671" y="11131"/>
                  </a:lnTo>
                  <a:lnTo>
                    <a:pt x="594" y="11002"/>
                  </a:lnTo>
                  <a:lnTo>
                    <a:pt x="516" y="10873"/>
                  </a:lnTo>
                  <a:lnTo>
                    <a:pt x="465" y="10744"/>
                  </a:lnTo>
                  <a:lnTo>
                    <a:pt x="465" y="10590"/>
                  </a:lnTo>
                  <a:lnTo>
                    <a:pt x="465" y="4896"/>
                  </a:lnTo>
                  <a:close/>
                  <a:moveTo>
                    <a:pt x="7911" y="11801"/>
                  </a:moveTo>
                  <a:lnTo>
                    <a:pt x="7936" y="12007"/>
                  </a:lnTo>
                  <a:lnTo>
                    <a:pt x="7988" y="12213"/>
                  </a:lnTo>
                  <a:lnTo>
                    <a:pt x="8039" y="12419"/>
                  </a:lnTo>
                  <a:lnTo>
                    <a:pt x="8117" y="12599"/>
                  </a:lnTo>
                  <a:lnTo>
                    <a:pt x="8194" y="12780"/>
                  </a:lnTo>
                  <a:lnTo>
                    <a:pt x="8297" y="12960"/>
                  </a:lnTo>
                  <a:lnTo>
                    <a:pt x="8400" y="13140"/>
                  </a:lnTo>
                  <a:lnTo>
                    <a:pt x="8529" y="13295"/>
                  </a:lnTo>
                  <a:lnTo>
                    <a:pt x="8142" y="13681"/>
                  </a:lnTo>
                  <a:lnTo>
                    <a:pt x="7988" y="13475"/>
                  </a:lnTo>
                  <a:lnTo>
                    <a:pt x="7859" y="13269"/>
                  </a:lnTo>
                  <a:lnTo>
                    <a:pt x="7730" y="13037"/>
                  </a:lnTo>
                  <a:lnTo>
                    <a:pt x="7601" y="12805"/>
                  </a:lnTo>
                  <a:lnTo>
                    <a:pt x="7524" y="12573"/>
                  </a:lnTo>
                  <a:lnTo>
                    <a:pt x="7447" y="12316"/>
                  </a:lnTo>
                  <a:lnTo>
                    <a:pt x="7395" y="12058"/>
                  </a:lnTo>
                  <a:lnTo>
                    <a:pt x="7369" y="11801"/>
                  </a:lnTo>
                  <a:close/>
                  <a:moveTo>
                    <a:pt x="13811" y="11801"/>
                  </a:moveTo>
                  <a:lnTo>
                    <a:pt x="13785" y="12058"/>
                  </a:lnTo>
                  <a:lnTo>
                    <a:pt x="13733" y="12316"/>
                  </a:lnTo>
                  <a:lnTo>
                    <a:pt x="13656" y="12573"/>
                  </a:lnTo>
                  <a:lnTo>
                    <a:pt x="13553" y="12805"/>
                  </a:lnTo>
                  <a:lnTo>
                    <a:pt x="13450" y="13037"/>
                  </a:lnTo>
                  <a:lnTo>
                    <a:pt x="13321" y="13269"/>
                  </a:lnTo>
                  <a:lnTo>
                    <a:pt x="13166" y="13475"/>
                  </a:lnTo>
                  <a:lnTo>
                    <a:pt x="13012" y="13681"/>
                  </a:lnTo>
                  <a:lnTo>
                    <a:pt x="12625" y="13295"/>
                  </a:lnTo>
                  <a:lnTo>
                    <a:pt x="12754" y="13140"/>
                  </a:lnTo>
                  <a:lnTo>
                    <a:pt x="12883" y="12960"/>
                  </a:lnTo>
                  <a:lnTo>
                    <a:pt x="12986" y="12780"/>
                  </a:lnTo>
                  <a:lnTo>
                    <a:pt x="13063" y="12599"/>
                  </a:lnTo>
                  <a:lnTo>
                    <a:pt x="13141" y="12419"/>
                  </a:lnTo>
                  <a:lnTo>
                    <a:pt x="13192" y="12213"/>
                  </a:lnTo>
                  <a:lnTo>
                    <a:pt x="13244" y="12007"/>
                  </a:lnTo>
                  <a:lnTo>
                    <a:pt x="13269" y="11801"/>
                  </a:lnTo>
                  <a:close/>
                  <a:moveTo>
                    <a:pt x="10822" y="9327"/>
                  </a:moveTo>
                  <a:lnTo>
                    <a:pt x="11028" y="9379"/>
                  </a:lnTo>
                  <a:lnTo>
                    <a:pt x="11260" y="9430"/>
                  </a:lnTo>
                  <a:lnTo>
                    <a:pt x="11466" y="9508"/>
                  </a:lnTo>
                  <a:lnTo>
                    <a:pt x="11646" y="9585"/>
                  </a:lnTo>
                  <a:lnTo>
                    <a:pt x="11827" y="9714"/>
                  </a:lnTo>
                  <a:lnTo>
                    <a:pt x="12007" y="9842"/>
                  </a:lnTo>
                  <a:lnTo>
                    <a:pt x="12162" y="9971"/>
                  </a:lnTo>
                  <a:lnTo>
                    <a:pt x="12316" y="10152"/>
                  </a:lnTo>
                  <a:lnTo>
                    <a:pt x="12445" y="10306"/>
                  </a:lnTo>
                  <a:lnTo>
                    <a:pt x="12548" y="10487"/>
                  </a:lnTo>
                  <a:lnTo>
                    <a:pt x="12651" y="10693"/>
                  </a:lnTo>
                  <a:lnTo>
                    <a:pt x="12728" y="10899"/>
                  </a:lnTo>
                  <a:lnTo>
                    <a:pt x="12780" y="11105"/>
                  </a:lnTo>
                  <a:lnTo>
                    <a:pt x="12806" y="11337"/>
                  </a:lnTo>
                  <a:lnTo>
                    <a:pt x="12831" y="11569"/>
                  </a:lnTo>
                  <a:lnTo>
                    <a:pt x="12806" y="11801"/>
                  </a:lnTo>
                  <a:lnTo>
                    <a:pt x="12780" y="12007"/>
                  </a:lnTo>
                  <a:lnTo>
                    <a:pt x="12728" y="12239"/>
                  </a:lnTo>
                  <a:lnTo>
                    <a:pt x="12651" y="12445"/>
                  </a:lnTo>
                  <a:lnTo>
                    <a:pt x="12548" y="12625"/>
                  </a:lnTo>
                  <a:lnTo>
                    <a:pt x="12445" y="12805"/>
                  </a:lnTo>
                  <a:lnTo>
                    <a:pt x="12316" y="12986"/>
                  </a:lnTo>
                  <a:lnTo>
                    <a:pt x="12162" y="13140"/>
                  </a:lnTo>
                  <a:lnTo>
                    <a:pt x="12007" y="13295"/>
                  </a:lnTo>
                  <a:lnTo>
                    <a:pt x="11827" y="13424"/>
                  </a:lnTo>
                  <a:lnTo>
                    <a:pt x="11646" y="13527"/>
                  </a:lnTo>
                  <a:lnTo>
                    <a:pt x="11466" y="13630"/>
                  </a:lnTo>
                  <a:lnTo>
                    <a:pt x="11260" y="13707"/>
                  </a:lnTo>
                  <a:lnTo>
                    <a:pt x="11028" y="13759"/>
                  </a:lnTo>
                  <a:lnTo>
                    <a:pt x="10822" y="13784"/>
                  </a:lnTo>
                  <a:lnTo>
                    <a:pt x="10590" y="13810"/>
                  </a:lnTo>
                  <a:lnTo>
                    <a:pt x="10358" y="13784"/>
                  </a:lnTo>
                  <a:lnTo>
                    <a:pt x="10126" y="13759"/>
                  </a:lnTo>
                  <a:lnTo>
                    <a:pt x="9920" y="13707"/>
                  </a:lnTo>
                  <a:lnTo>
                    <a:pt x="9714" y="13630"/>
                  </a:lnTo>
                  <a:lnTo>
                    <a:pt x="9508" y="13527"/>
                  </a:lnTo>
                  <a:lnTo>
                    <a:pt x="9328" y="13424"/>
                  </a:lnTo>
                  <a:lnTo>
                    <a:pt x="9173" y="13295"/>
                  </a:lnTo>
                  <a:lnTo>
                    <a:pt x="8993" y="13140"/>
                  </a:lnTo>
                  <a:lnTo>
                    <a:pt x="8864" y="12986"/>
                  </a:lnTo>
                  <a:lnTo>
                    <a:pt x="8735" y="12805"/>
                  </a:lnTo>
                  <a:lnTo>
                    <a:pt x="8606" y="12625"/>
                  </a:lnTo>
                  <a:lnTo>
                    <a:pt x="8529" y="12445"/>
                  </a:lnTo>
                  <a:lnTo>
                    <a:pt x="8452" y="12239"/>
                  </a:lnTo>
                  <a:lnTo>
                    <a:pt x="8400" y="12007"/>
                  </a:lnTo>
                  <a:lnTo>
                    <a:pt x="8349" y="11801"/>
                  </a:lnTo>
                  <a:lnTo>
                    <a:pt x="8349" y="11569"/>
                  </a:lnTo>
                  <a:lnTo>
                    <a:pt x="8349" y="11337"/>
                  </a:lnTo>
                  <a:lnTo>
                    <a:pt x="8400" y="11105"/>
                  </a:lnTo>
                  <a:lnTo>
                    <a:pt x="8452" y="10899"/>
                  </a:lnTo>
                  <a:lnTo>
                    <a:pt x="8529" y="10693"/>
                  </a:lnTo>
                  <a:lnTo>
                    <a:pt x="8606" y="10487"/>
                  </a:lnTo>
                  <a:lnTo>
                    <a:pt x="8735" y="10306"/>
                  </a:lnTo>
                  <a:lnTo>
                    <a:pt x="8864" y="10152"/>
                  </a:lnTo>
                  <a:lnTo>
                    <a:pt x="8993" y="9971"/>
                  </a:lnTo>
                  <a:lnTo>
                    <a:pt x="9173" y="9842"/>
                  </a:lnTo>
                  <a:lnTo>
                    <a:pt x="9328" y="9714"/>
                  </a:lnTo>
                  <a:lnTo>
                    <a:pt x="9508" y="9585"/>
                  </a:lnTo>
                  <a:lnTo>
                    <a:pt x="9714" y="9508"/>
                  </a:lnTo>
                  <a:lnTo>
                    <a:pt x="9920" y="9430"/>
                  </a:lnTo>
                  <a:lnTo>
                    <a:pt x="10126" y="9379"/>
                  </a:lnTo>
                  <a:lnTo>
                    <a:pt x="10358" y="9327"/>
                  </a:lnTo>
                  <a:close/>
                  <a:moveTo>
                    <a:pt x="8838" y="13604"/>
                  </a:moveTo>
                  <a:lnTo>
                    <a:pt x="9018" y="13733"/>
                  </a:lnTo>
                  <a:lnTo>
                    <a:pt x="9173" y="13862"/>
                  </a:lnTo>
                  <a:lnTo>
                    <a:pt x="9353" y="13965"/>
                  </a:lnTo>
                  <a:lnTo>
                    <a:pt x="9559" y="14042"/>
                  </a:lnTo>
                  <a:lnTo>
                    <a:pt x="9740" y="14119"/>
                  </a:lnTo>
                  <a:lnTo>
                    <a:pt x="9946" y="14171"/>
                  </a:lnTo>
                  <a:lnTo>
                    <a:pt x="10152" y="14222"/>
                  </a:lnTo>
                  <a:lnTo>
                    <a:pt x="10358" y="14248"/>
                  </a:lnTo>
                  <a:lnTo>
                    <a:pt x="10358" y="14789"/>
                  </a:lnTo>
                  <a:lnTo>
                    <a:pt x="10100" y="14763"/>
                  </a:lnTo>
                  <a:lnTo>
                    <a:pt x="9843" y="14712"/>
                  </a:lnTo>
                  <a:lnTo>
                    <a:pt x="9585" y="14635"/>
                  </a:lnTo>
                  <a:lnTo>
                    <a:pt x="9328" y="14532"/>
                  </a:lnTo>
                  <a:lnTo>
                    <a:pt x="9096" y="14428"/>
                  </a:lnTo>
                  <a:lnTo>
                    <a:pt x="8890" y="14300"/>
                  </a:lnTo>
                  <a:lnTo>
                    <a:pt x="8658" y="14171"/>
                  </a:lnTo>
                  <a:lnTo>
                    <a:pt x="8477" y="13990"/>
                  </a:lnTo>
                  <a:lnTo>
                    <a:pt x="8838" y="13604"/>
                  </a:lnTo>
                  <a:close/>
                  <a:moveTo>
                    <a:pt x="12316" y="13604"/>
                  </a:moveTo>
                  <a:lnTo>
                    <a:pt x="12703" y="13990"/>
                  </a:lnTo>
                  <a:lnTo>
                    <a:pt x="12497" y="14171"/>
                  </a:lnTo>
                  <a:lnTo>
                    <a:pt x="12290" y="14300"/>
                  </a:lnTo>
                  <a:lnTo>
                    <a:pt x="12059" y="14428"/>
                  </a:lnTo>
                  <a:lnTo>
                    <a:pt x="11827" y="14532"/>
                  </a:lnTo>
                  <a:lnTo>
                    <a:pt x="11595" y="14635"/>
                  </a:lnTo>
                  <a:lnTo>
                    <a:pt x="11337" y="14712"/>
                  </a:lnTo>
                  <a:lnTo>
                    <a:pt x="11080" y="14763"/>
                  </a:lnTo>
                  <a:lnTo>
                    <a:pt x="10796" y="14789"/>
                  </a:lnTo>
                  <a:lnTo>
                    <a:pt x="10796" y="14248"/>
                  </a:lnTo>
                  <a:lnTo>
                    <a:pt x="11028" y="14222"/>
                  </a:lnTo>
                  <a:lnTo>
                    <a:pt x="11234" y="14171"/>
                  </a:lnTo>
                  <a:lnTo>
                    <a:pt x="11440" y="14119"/>
                  </a:lnTo>
                  <a:lnTo>
                    <a:pt x="11621" y="14042"/>
                  </a:lnTo>
                  <a:lnTo>
                    <a:pt x="11801" y="13965"/>
                  </a:lnTo>
                  <a:lnTo>
                    <a:pt x="11981" y="13862"/>
                  </a:lnTo>
                  <a:lnTo>
                    <a:pt x="12162" y="13733"/>
                  </a:lnTo>
                  <a:lnTo>
                    <a:pt x="12316" y="13604"/>
                  </a:lnTo>
                  <a:close/>
                  <a:moveTo>
                    <a:pt x="3814" y="1"/>
                  </a:moveTo>
                  <a:lnTo>
                    <a:pt x="3634" y="26"/>
                  </a:lnTo>
                  <a:lnTo>
                    <a:pt x="3479" y="78"/>
                  </a:lnTo>
                  <a:lnTo>
                    <a:pt x="3350" y="155"/>
                  </a:lnTo>
                  <a:lnTo>
                    <a:pt x="3221" y="258"/>
                  </a:lnTo>
                  <a:lnTo>
                    <a:pt x="3118" y="387"/>
                  </a:lnTo>
                  <a:lnTo>
                    <a:pt x="3041" y="516"/>
                  </a:lnTo>
                  <a:lnTo>
                    <a:pt x="2990" y="670"/>
                  </a:lnTo>
                  <a:lnTo>
                    <a:pt x="2964" y="851"/>
                  </a:lnTo>
                  <a:lnTo>
                    <a:pt x="2964" y="1005"/>
                  </a:lnTo>
                  <a:lnTo>
                    <a:pt x="1212" y="1005"/>
                  </a:lnTo>
                  <a:lnTo>
                    <a:pt x="980" y="1031"/>
                  </a:lnTo>
                  <a:lnTo>
                    <a:pt x="748" y="1083"/>
                  </a:lnTo>
                  <a:lnTo>
                    <a:pt x="542" y="1211"/>
                  </a:lnTo>
                  <a:lnTo>
                    <a:pt x="362" y="1340"/>
                  </a:lnTo>
                  <a:lnTo>
                    <a:pt x="233" y="1521"/>
                  </a:lnTo>
                  <a:lnTo>
                    <a:pt x="104" y="1727"/>
                  </a:lnTo>
                  <a:lnTo>
                    <a:pt x="27" y="1959"/>
                  </a:lnTo>
                  <a:lnTo>
                    <a:pt x="1" y="2191"/>
                  </a:lnTo>
                  <a:lnTo>
                    <a:pt x="1" y="10590"/>
                  </a:lnTo>
                  <a:lnTo>
                    <a:pt x="1" y="11569"/>
                  </a:lnTo>
                  <a:lnTo>
                    <a:pt x="27" y="11801"/>
                  </a:lnTo>
                  <a:lnTo>
                    <a:pt x="104" y="12032"/>
                  </a:lnTo>
                  <a:lnTo>
                    <a:pt x="233" y="12239"/>
                  </a:lnTo>
                  <a:lnTo>
                    <a:pt x="362" y="12419"/>
                  </a:lnTo>
                  <a:lnTo>
                    <a:pt x="542" y="12573"/>
                  </a:lnTo>
                  <a:lnTo>
                    <a:pt x="748" y="12676"/>
                  </a:lnTo>
                  <a:lnTo>
                    <a:pt x="980" y="12754"/>
                  </a:lnTo>
                  <a:lnTo>
                    <a:pt x="1212" y="12780"/>
                  </a:lnTo>
                  <a:lnTo>
                    <a:pt x="7112" y="12780"/>
                  </a:lnTo>
                  <a:lnTo>
                    <a:pt x="7215" y="13037"/>
                  </a:lnTo>
                  <a:lnTo>
                    <a:pt x="7344" y="13295"/>
                  </a:lnTo>
                  <a:lnTo>
                    <a:pt x="7498" y="13527"/>
                  </a:lnTo>
                  <a:lnTo>
                    <a:pt x="7653" y="13759"/>
                  </a:lnTo>
                  <a:lnTo>
                    <a:pt x="7833" y="13990"/>
                  </a:lnTo>
                  <a:lnTo>
                    <a:pt x="8014" y="14197"/>
                  </a:lnTo>
                  <a:lnTo>
                    <a:pt x="8220" y="14377"/>
                  </a:lnTo>
                  <a:lnTo>
                    <a:pt x="8426" y="14532"/>
                  </a:lnTo>
                  <a:lnTo>
                    <a:pt x="8683" y="14712"/>
                  </a:lnTo>
                  <a:lnTo>
                    <a:pt x="8915" y="14841"/>
                  </a:lnTo>
                  <a:lnTo>
                    <a:pt x="9173" y="14944"/>
                  </a:lnTo>
                  <a:lnTo>
                    <a:pt x="9431" y="15047"/>
                  </a:lnTo>
                  <a:lnTo>
                    <a:pt x="9714" y="15124"/>
                  </a:lnTo>
                  <a:lnTo>
                    <a:pt x="9997" y="15201"/>
                  </a:lnTo>
                  <a:lnTo>
                    <a:pt x="10281" y="15227"/>
                  </a:lnTo>
                  <a:lnTo>
                    <a:pt x="10951" y="15227"/>
                  </a:lnTo>
                  <a:lnTo>
                    <a:pt x="11311" y="15176"/>
                  </a:lnTo>
                  <a:lnTo>
                    <a:pt x="11672" y="15073"/>
                  </a:lnTo>
                  <a:lnTo>
                    <a:pt x="12007" y="14944"/>
                  </a:lnTo>
                  <a:lnTo>
                    <a:pt x="12342" y="14789"/>
                  </a:lnTo>
                  <a:lnTo>
                    <a:pt x="12625" y="14609"/>
                  </a:lnTo>
                  <a:lnTo>
                    <a:pt x="12909" y="14403"/>
                  </a:lnTo>
                  <a:lnTo>
                    <a:pt x="13192" y="14171"/>
                  </a:lnTo>
                  <a:lnTo>
                    <a:pt x="13424" y="13913"/>
                  </a:lnTo>
                  <a:lnTo>
                    <a:pt x="13630" y="13630"/>
                  </a:lnTo>
                  <a:lnTo>
                    <a:pt x="13811" y="13321"/>
                  </a:lnTo>
                  <a:lnTo>
                    <a:pt x="13965" y="12986"/>
                  </a:lnTo>
                  <a:lnTo>
                    <a:pt x="14094" y="12651"/>
                  </a:lnTo>
                  <a:lnTo>
                    <a:pt x="14171" y="12316"/>
                  </a:lnTo>
                  <a:lnTo>
                    <a:pt x="14249" y="11929"/>
                  </a:lnTo>
                  <a:lnTo>
                    <a:pt x="14249" y="11569"/>
                  </a:lnTo>
                  <a:lnTo>
                    <a:pt x="14249" y="11208"/>
                  </a:lnTo>
                  <a:lnTo>
                    <a:pt x="14197" y="10873"/>
                  </a:lnTo>
                  <a:lnTo>
                    <a:pt x="14120" y="10512"/>
                  </a:lnTo>
                  <a:lnTo>
                    <a:pt x="13991" y="10203"/>
                  </a:lnTo>
                  <a:lnTo>
                    <a:pt x="13862" y="9894"/>
                  </a:lnTo>
                  <a:lnTo>
                    <a:pt x="13682" y="9611"/>
                  </a:lnTo>
                  <a:lnTo>
                    <a:pt x="13501" y="9327"/>
                  </a:lnTo>
                  <a:lnTo>
                    <a:pt x="13269" y="9070"/>
                  </a:lnTo>
                  <a:lnTo>
                    <a:pt x="13269" y="2191"/>
                  </a:lnTo>
                  <a:lnTo>
                    <a:pt x="13244" y="1959"/>
                  </a:lnTo>
                  <a:lnTo>
                    <a:pt x="13166" y="1727"/>
                  </a:lnTo>
                  <a:lnTo>
                    <a:pt x="13063" y="1521"/>
                  </a:lnTo>
                  <a:lnTo>
                    <a:pt x="12909" y="1340"/>
                  </a:lnTo>
                  <a:lnTo>
                    <a:pt x="12728" y="1211"/>
                  </a:lnTo>
                  <a:lnTo>
                    <a:pt x="12522" y="1083"/>
                  </a:lnTo>
                  <a:lnTo>
                    <a:pt x="12316" y="1031"/>
                  </a:lnTo>
                  <a:lnTo>
                    <a:pt x="12059" y="1005"/>
                  </a:lnTo>
                  <a:lnTo>
                    <a:pt x="10307" y="1005"/>
                  </a:lnTo>
                  <a:lnTo>
                    <a:pt x="10307" y="851"/>
                  </a:lnTo>
                  <a:lnTo>
                    <a:pt x="10307" y="670"/>
                  </a:lnTo>
                  <a:lnTo>
                    <a:pt x="10255" y="516"/>
                  </a:lnTo>
                  <a:lnTo>
                    <a:pt x="10178" y="387"/>
                  </a:lnTo>
                  <a:lnTo>
                    <a:pt x="10075" y="258"/>
                  </a:lnTo>
                  <a:lnTo>
                    <a:pt x="9946" y="155"/>
                  </a:lnTo>
                  <a:lnTo>
                    <a:pt x="9791" y="78"/>
                  </a:lnTo>
                  <a:lnTo>
                    <a:pt x="9637" y="26"/>
                  </a:lnTo>
                  <a:lnTo>
                    <a:pt x="9482" y="1"/>
                  </a:lnTo>
                  <a:lnTo>
                    <a:pt x="9302" y="26"/>
                  </a:lnTo>
                  <a:lnTo>
                    <a:pt x="9147" y="78"/>
                  </a:lnTo>
                  <a:lnTo>
                    <a:pt x="9018" y="155"/>
                  </a:lnTo>
                  <a:lnTo>
                    <a:pt x="8890" y="258"/>
                  </a:lnTo>
                  <a:lnTo>
                    <a:pt x="8787" y="387"/>
                  </a:lnTo>
                  <a:lnTo>
                    <a:pt x="8709" y="516"/>
                  </a:lnTo>
                  <a:lnTo>
                    <a:pt x="8658" y="670"/>
                  </a:lnTo>
                  <a:lnTo>
                    <a:pt x="8632" y="851"/>
                  </a:lnTo>
                  <a:lnTo>
                    <a:pt x="8632" y="1005"/>
                  </a:lnTo>
                  <a:lnTo>
                    <a:pt x="6004" y="1005"/>
                  </a:lnTo>
                  <a:lnTo>
                    <a:pt x="5927" y="1057"/>
                  </a:lnTo>
                  <a:lnTo>
                    <a:pt x="5875" y="1134"/>
                  </a:lnTo>
                  <a:lnTo>
                    <a:pt x="5849" y="1211"/>
                  </a:lnTo>
                  <a:lnTo>
                    <a:pt x="5875" y="1315"/>
                  </a:lnTo>
                  <a:lnTo>
                    <a:pt x="5927" y="1366"/>
                  </a:lnTo>
                  <a:lnTo>
                    <a:pt x="6004" y="1418"/>
                  </a:lnTo>
                  <a:lnTo>
                    <a:pt x="6081" y="1443"/>
                  </a:lnTo>
                  <a:lnTo>
                    <a:pt x="8632" y="1443"/>
                  </a:lnTo>
                  <a:lnTo>
                    <a:pt x="8632" y="1984"/>
                  </a:lnTo>
                  <a:lnTo>
                    <a:pt x="8374" y="1984"/>
                  </a:lnTo>
                  <a:lnTo>
                    <a:pt x="8271" y="2010"/>
                  </a:lnTo>
                  <a:lnTo>
                    <a:pt x="8220" y="2036"/>
                  </a:lnTo>
                  <a:lnTo>
                    <a:pt x="8168" y="2113"/>
                  </a:lnTo>
                  <a:lnTo>
                    <a:pt x="8142" y="2191"/>
                  </a:lnTo>
                  <a:lnTo>
                    <a:pt x="8168" y="2294"/>
                  </a:lnTo>
                  <a:lnTo>
                    <a:pt x="8220" y="2371"/>
                  </a:lnTo>
                  <a:lnTo>
                    <a:pt x="8271" y="2397"/>
                  </a:lnTo>
                  <a:lnTo>
                    <a:pt x="8374" y="2422"/>
                  </a:lnTo>
                  <a:lnTo>
                    <a:pt x="8709" y="2422"/>
                  </a:lnTo>
                  <a:lnTo>
                    <a:pt x="8761" y="2525"/>
                  </a:lnTo>
                  <a:lnTo>
                    <a:pt x="8838" y="2629"/>
                  </a:lnTo>
                  <a:lnTo>
                    <a:pt x="8915" y="2706"/>
                  </a:lnTo>
                  <a:lnTo>
                    <a:pt x="9018" y="2783"/>
                  </a:lnTo>
                  <a:lnTo>
                    <a:pt x="9121" y="2835"/>
                  </a:lnTo>
                  <a:lnTo>
                    <a:pt x="9224" y="2886"/>
                  </a:lnTo>
                  <a:lnTo>
                    <a:pt x="9353" y="2912"/>
                  </a:lnTo>
                  <a:lnTo>
                    <a:pt x="9611" y="2912"/>
                  </a:lnTo>
                  <a:lnTo>
                    <a:pt x="9714" y="2886"/>
                  </a:lnTo>
                  <a:lnTo>
                    <a:pt x="9843" y="2835"/>
                  </a:lnTo>
                  <a:lnTo>
                    <a:pt x="9946" y="2783"/>
                  </a:lnTo>
                  <a:lnTo>
                    <a:pt x="10023" y="2706"/>
                  </a:lnTo>
                  <a:lnTo>
                    <a:pt x="10100" y="2629"/>
                  </a:lnTo>
                  <a:lnTo>
                    <a:pt x="10178" y="2525"/>
                  </a:lnTo>
                  <a:lnTo>
                    <a:pt x="10229" y="2422"/>
                  </a:lnTo>
                  <a:lnTo>
                    <a:pt x="10590" y="2422"/>
                  </a:lnTo>
                  <a:lnTo>
                    <a:pt x="10667" y="2397"/>
                  </a:lnTo>
                  <a:lnTo>
                    <a:pt x="10745" y="2371"/>
                  </a:lnTo>
                  <a:lnTo>
                    <a:pt x="10796" y="2294"/>
                  </a:lnTo>
                  <a:lnTo>
                    <a:pt x="10796" y="2191"/>
                  </a:lnTo>
                  <a:lnTo>
                    <a:pt x="10796" y="2113"/>
                  </a:lnTo>
                  <a:lnTo>
                    <a:pt x="10745" y="2036"/>
                  </a:lnTo>
                  <a:lnTo>
                    <a:pt x="10667" y="2010"/>
                  </a:lnTo>
                  <a:lnTo>
                    <a:pt x="10590" y="1984"/>
                  </a:lnTo>
                  <a:lnTo>
                    <a:pt x="10307" y="1984"/>
                  </a:lnTo>
                  <a:lnTo>
                    <a:pt x="10307" y="1443"/>
                  </a:lnTo>
                  <a:lnTo>
                    <a:pt x="12059" y="1443"/>
                  </a:lnTo>
                  <a:lnTo>
                    <a:pt x="12213" y="1469"/>
                  </a:lnTo>
                  <a:lnTo>
                    <a:pt x="12368" y="1495"/>
                  </a:lnTo>
                  <a:lnTo>
                    <a:pt x="12497" y="1572"/>
                  </a:lnTo>
                  <a:lnTo>
                    <a:pt x="12600" y="1675"/>
                  </a:lnTo>
                  <a:lnTo>
                    <a:pt x="12703" y="1778"/>
                  </a:lnTo>
                  <a:lnTo>
                    <a:pt x="12754" y="1907"/>
                  </a:lnTo>
                  <a:lnTo>
                    <a:pt x="12806" y="2062"/>
                  </a:lnTo>
                  <a:lnTo>
                    <a:pt x="12831" y="2191"/>
                  </a:lnTo>
                  <a:lnTo>
                    <a:pt x="12831" y="3453"/>
                  </a:lnTo>
                  <a:lnTo>
                    <a:pt x="465" y="3453"/>
                  </a:lnTo>
                  <a:lnTo>
                    <a:pt x="465" y="2191"/>
                  </a:lnTo>
                  <a:lnTo>
                    <a:pt x="465" y="2062"/>
                  </a:lnTo>
                  <a:lnTo>
                    <a:pt x="516" y="1907"/>
                  </a:lnTo>
                  <a:lnTo>
                    <a:pt x="594" y="1778"/>
                  </a:lnTo>
                  <a:lnTo>
                    <a:pt x="671" y="1675"/>
                  </a:lnTo>
                  <a:lnTo>
                    <a:pt x="800" y="1572"/>
                  </a:lnTo>
                  <a:lnTo>
                    <a:pt x="928" y="1495"/>
                  </a:lnTo>
                  <a:lnTo>
                    <a:pt x="1057" y="1469"/>
                  </a:lnTo>
                  <a:lnTo>
                    <a:pt x="1212" y="1443"/>
                  </a:lnTo>
                  <a:lnTo>
                    <a:pt x="2964" y="1443"/>
                  </a:lnTo>
                  <a:lnTo>
                    <a:pt x="2964" y="1984"/>
                  </a:lnTo>
                  <a:lnTo>
                    <a:pt x="2706" y="1984"/>
                  </a:lnTo>
                  <a:lnTo>
                    <a:pt x="2603" y="2010"/>
                  </a:lnTo>
                  <a:lnTo>
                    <a:pt x="2552" y="2036"/>
                  </a:lnTo>
                  <a:lnTo>
                    <a:pt x="2500" y="2113"/>
                  </a:lnTo>
                  <a:lnTo>
                    <a:pt x="2474" y="2191"/>
                  </a:lnTo>
                  <a:lnTo>
                    <a:pt x="2500" y="2294"/>
                  </a:lnTo>
                  <a:lnTo>
                    <a:pt x="2552" y="2371"/>
                  </a:lnTo>
                  <a:lnTo>
                    <a:pt x="2603" y="2397"/>
                  </a:lnTo>
                  <a:lnTo>
                    <a:pt x="2706" y="2422"/>
                  </a:lnTo>
                  <a:lnTo>
                    <a:pt x="3041" y="2422"/>
                  </a:lnTo>
                  <a:lnTo>
                    <a:pt x="3093" y="2525"/>
                  </a:lnTo>
                  <a:lnTo>
                    <a:pt x="3170" y="2629"/>
                  </a:lnTo>
                  <a:lnTo>
                    <a:pt x="3247" y="2706"/>
                  </a:lnTo>
                  <a:lnTo>
                    <a:pt x="3350" y="2783"/>
                  </a:lnTo>
                  <a:lnTo>
                    <a:pt x="3453" y="2835"/>
                  </a:lnTo>
                  <a:lnTo>
                    <a:pt x="3556" y="2886"/>
                  </a:lnTo>
                  <a:lnTo>
                    <a:pt x="3685" y="2912"/>
                  </a:lnTo>
                  <a:lnTo>
                    <a:pt x="3943" y="2912"/>
                  </a:lnTo>
                  <a:lnTo>
                    <a:pt x="4046" y="2886"/>
                  </a:lnTo>
                  <a:lnTo>
                    <a:pt x="4175" y="2835"/>
                  </a:lnTo>
                  <a:lnTo>
                    <a:pt x="4278" y="2783"/>
                  </a:lnTo>
                  <a:lnTo>
                    <a:pt x="4355" y="2706"/>
                  </a:lnTo>
                  <a:lnTo>
                    <a:pt x="4458" y="2629"/>
                  </a:lnTo>
                  <a:lnTo>
                    <a:pt x="4510" y="2525"/>
                  </a:lnTo>
                  <a:lnTo>
                    <a:pt x="4561" y="2422"/>
                  </a:lnTo>
                  <a:lnTo>
                    <a:pt x="4922" y="2422"/>
                  </a:lnTo>
                  <a:lnTo>
                    <a:pt x="4999" y="2397"/>
                  </a:lnTo>
                  <a:lnTo>
                    <a:pt x="5076" y="2371"/>
                  </a:lnTo>
                  <a:lnTo>
                    <a:pt x="5128" y="2294"/>
                  </a:lnTo>
                  <a:lnTo>
                    <a:pt x="5154" y="2191"/>
                  </a:lnTo>
                  <a:lnTo>
                    <a:pt x="5128" y="2113"/>
                  </a:lnTo>
                  <a:lnTo>
                    <a:pt x="5076" y="2036"/>
                  </a:lnTo>
                  <a:lnTo>
                    <a:pt x="4999" y="2010"/>
                  </a:lnTo>
                  <a:lnTo>
                    <a:pt x="4922" y="1984"/>
                  </a:lnTo>
                  <a:lnTo>
                    <a:pt x="4638" y="1984"/>
                  </a:lnTo>
                  <a:lnTo>
                    <a:pt x="4638" y="1443"/>
                  </a:lnTo>
                  <a:lnTo>
                    <a:pt x="5205" y="1443"/>
                  </a:lnTo>
                  <a:lnTo>
                    <a:pt x="5308" y="1418"/>
                  </a:lnTo>
                  <a:lnTo>
                    <a:pt x="5360" y="1366"/>
                  </a:lnTo>
                  <a:lnTo>
                    <a:pt x="5411" y="1315"/>
                  </a:lnTo>
                  <a:lnTo>
                    <a:pt x="5437" y="1211"/>
                  </a:lnTo>
                  <a:lnTo>
                    <a:pt x="5411" y="1134"/>
                  </a:lnTo>
                  <a:lnTo>
                    <a:pt x="5360" y="1057"/>
                  </a:lnTo>
                  <a:lnTo>
                    <a:pt x="5308" y="1005"/>
                  </a:lnTo>
                  <a:lnTo>
                    <a:pt x="4638" y="1005"/>
                  </a:lnTo>
                  <a:lnTo>
                    <a:pt x="4638" y="851"/>
                  </a:lnTo>
                  <a:lnTo>
                    <a:pt x="4638" y="670"/>
                  </a:lnTo>
                  <a:lnTo>
                    <a:pt x="4587" y="516"/>
                  </a:lnTo>
                  <a:lnTo>
                    <a:pt x="4510" y="387"/>
                  </a:lnTo>
                  <a:lnTo>
                    <a:pt x="4407" y="258"/>
                  </a:lnTo>
                  <a:lnTo>
                    <a:pt x="4278" y="155"/>
                  </a:lnTo>
                  <a:lnTo>
                    <a:pt x="4123" y="78"/>
                  </a:lnTo>
                  <a:lnTo>
                    <a:pt x="3969" y="26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4"/>
            <p:cNvSpPr/>
            <p:nvPr/>
          </p:nvSpPr>
          <p:spPr>
            <a:xfrm>
              <a:off x="684475" y="29415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2" y="26"/>
                  </a:lnTo>
                  <a:lnTo>
                    <a:pt x="670" y="52"/>
                  </a:lnTo>
                  <a:lnTo>
                    <a:pt x="619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61"/>
                  </a:lnTo>
                  <a:lnTo>
                    <a:pt x="361" y="438"/>
                  </a:lnTo>
                  <a:lnTo>
                    <a:pt x="258" y="515"/>
                  </a:lnTo>
                  <a:lnTo>
                    <a:pt x="181" y="619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6" y="979"/>
                  </a:lnTo>
                  <a:lnTo>
                    <a:pt x="1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55" y="1572"/>
                  </a:lnTo>
                  <a:lnTo>
                    <a:pt x="232" y="1675"/>
                  </a:lnTo>
                  <a:lnTo>
                    <a:pt x="361" y="1778"/>
                  </a:lnTo>
                  <a:lnTo>
                    <a:pt x="516" y="1855"/>
                  </a:lnTo>
                  <a:lnTo>
                    <a:pt x="645" y="1907"/>
                  </a:lnTo>
                  <a:lnTo>
                    <a:pt x="825" y="1933"/>
                  </a:lnTo>
                  <a:lnTo>
                    <a:pt x="954" y="1958"/>
                  </a:lnTo>
                  <a:lnTo>
                    <a:pt x="1083" y="2036"/>
                  </a:lnTo>
                  <a:lnTo>
                    <a:pt x="1160" y="2139"/>
                  </a:lnTo>
                  <a:lnTo>
                    <a:pt x="1186" y="2293"/>
                  </a:lnTo>
                  <a:lnTo>
                    <a:pt x="1160" y="2422"/>
                  </a:lnTo>
                  <a:lnTo>
                    <a:pt x="1083" y="2551"/>
                  </a:lnTo>
                  <a:lnTo>
                    <a:pt x="954" y="2628"/>
                  </a:lnTo>
                  <a:lnTo>
                    <a:pt x="825" y="2654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64" y="2293"/>
                  </a:lnTo>
                  <a:lnTo>
                    <a:pt x="439" y="2190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232" y="2061"/>
                  </a:lnTo>
                  <a:lnTo>
                    <a:pt x="129" y="2087"/>
                  </a:lnTo>
                  <a:lnTo>
                    <a:pt x="78" y="2139"/>
                  </a:lnTo>
                  <a:lnTo>
                    <a:pt x="26" y="2190"/>
                  </a:lnTo>
                  <a:lnTo>
                    <a:pt x="1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4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72"/>
                  </a:lnTo>
                  <a:lnTo>
                    <a:pt x="670" y="3324"/>
                  </a:lnTo>
                  <a:lnTo>
                    <a:pt x="722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80" y="3324"/>
                  </a:lnTo>
                  <a:lnTo>
                    <a:pt x="1031" y="3272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60" y="3015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4" y="2422"/>
                  </a:lnTo>
                  <a:lnTo>
                    <a:pt x="1624" y="2293"/>
                  </a:lnTo>
                  <a:lnTo>
                    <a:pt x="1624" y="2113"/>
                  </a:lnTo>
                  <a:lnTo>
                    <a:pt x="1572" y="1984"/>
                  </a:lnTo>
                  <a:lnTo>
                    <a:pt x="1495" y="1829"/>
                  </a:lnTo>
                  <a:lnTo>
                    <a:pt x="1392" y="1726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80" y="1495"/>
                  </a:lnTo>
                  <a:lnTo>
                    <a:pt x="825" y="1469"/>
                  </a:lnTo>
                  <a:lnTo>
                    <a:pt x="670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64" y="1108"/>
                  </a:lnTo>
                  <a:lnTo>
                    <a:pt x="490" y="953"/>
                  </a:lnTo>
                  <a:lnTo>
                    <a:pt x="567" y="850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4" y="773"/>
                  </a:lnTo>
                  <a:lnTo>
                    <a:pt x="1083" y="850"/>
                  </a:lnTo>
                  <a:lnTo>
                    <a:pt x="1160" y="953"/>
                  </a:lnTo>
                  <a:lnTo>
                    <a:pt x="1186" y="1108"/>
                  </a:lnTo>
                  <a:lnTo>
                    <a:pt x="1211" y="1185"/>
                  </a:lnTo>
                  <a:lnTo>
                    <a:pt x="1263" y="1263"/>
                  </a:lnTo>
                  <a:lnTo>
                    <a:pt x="1315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4" y="1185"/>
                  </a:lnTo>
                  <a:lnTo>
                    <a:pt x="1624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60" y="361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29"/>
                  </a:lnTo>
                  <a:lnTo>
                    <a:pt x="980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7" name="Google Shape;1787;p15"/>
          <p:cNvCxnSpPr>
            <a:stCxn id="1788" idx="6"/>
            <a:endCxn id="1789" idx="2"/>
          </p:cNvCxnSpPr>
          <p:nvPr/>
        </p:nvCxnSpPr>
        <p:spPr>
          <a:xfrm>
            <a:off x="4105276" y="3643571"/>
            <a:ext cx="2210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0" name="Google Shape;1790;p15"/>
          <p:cNvCxnSpPr>
            <a:stCxn id="1791" idx="6"/>
            <a:endCxn id="1792" idx="2"/>
          </p:cNvCxnSpPr>
          <p:nvPr/>
        </p:nvCxnSpPr>
        <p:spPr>
          <a:xfrm>
            <a:off x="4114676" y="1936046"/>
            <a:ext cx="2200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3" name="Google Shape;1793;p15"/>
          <p:cNvCxnSpPr>
            <a:stCxn id="1794" idx="6"/>
            <a:endCxn id="1791" idx="2"/>
          </p:cNvCxnSpPr>
          <p:nvPr/>
        </p:nvCxnSpPr>
        <p:spPr>
          <a:xfrm>
            <a:off x="1310263" y="1936046"/>
            <a:ext cx="2200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5" name="Google Shape;1795;p15"/>
          <p:cNvCxnSpPr>
            <a:stCxn id="1796" idx="6"/>
            <a:endCxn id="1788" idx="2"/>
          </p:cNvCxnSpPr>
          <p:nvPr/>
        </p:nvCxnSpPr>
        <p:spPr>
          <a:xfrm>
            <a:off x="1291451" y="3643571"/>
            <a:ext cx="2210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97" name="Google Shape;1797;p15"/>
          <p:cNvSpPr/>
          <p:nvPr/>
        </p:nvSpPr>
        <p:spPr>
          <a:xfrm>
            <a:off x="617250" y="1488000"/>
            <a:ext cx="2295000" cy="896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15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799" name="Google Shape;1799;p15"/>
          <p:cNvCxnSpPr/>
          <p:nvPr/>
        </p:nvCxnSpPr>
        <p:spPr>
          <a:xfrm>
            <a:off x="7376650" y="2315100"/>
            <a:ext cx="0" cy="9342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00" name="Google Shape;1800;p15"/>
          <p:cNvGrpSpPr/>
          <p:nvPr/>
        </p:nvGrpSpPr>
        <p:grpSpPr>
          <a:xfrm>
            <a:off x="1404350" y="1549800"/>
            <a:ext cx="1510951" cy="780600"/>
            <a:chOff x="1404350" y="1549800"/>
            <a:chExt cx="1510951" cy="780600"/>
          </a:xfrm>
        </p:grpSpPr>
        <p:sp>
          <p:nvSpPr>
            <p:cNvPr id="1801" name="Google Shape;1801;p15"/>
            <p:cNvSpPr txBox="1"/>
            <p:nvPr/>
          </p:nvSpPr>
          <p:spPr>
            <a:xfrm>
              <a:off x="1404350" y="1830900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2" name="Google Shape;1802;p15"/>
            <p:cNvSpPr txBox="1"/>
            <p:nvPr/>
          </p:nvSpPr>
          <p:spPr>
            <a:xfrm>
              <a:off x="1404501" y="1549800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Agreement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803" name="Google Shape;1803;p15"/>
          <p:cNvSpPr/>
          <p:nvPr/>
        </p:nvSpPr>
        <p:spPr>
          <a:xfrm>
            <a:off x="6228699" y="3197475"/>
            <a:ext cx="2295900" cy="892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4" name="Google Shape;1804;p15"/>
          <p:cNvGrpSpPr/>
          <p:nvPr/>
        </p:nvGrpSpPr>
        <p:grpSpPr>
          <a:xfrm>
            <a:off x="7016700" y="3257325"/>
            <a:ext cx="1510951" cy="780600"/>
            <a:chOff x="7016700" y="3257325"/>
            <a:chExt cx="1510951" cy="780600"/>
          </a:xfrm>
        </p:grpSpPr>
        <p:sp>
          <p:nvSpPr>
            <p:cNvPr id="1805" name="Google Shape;1805;p15"/>
            <p:cNvSpPr txBox="1"/>
            <p:nvPr/>
          </p:nvSpPr>
          <p:spPr>
            <a:xfrm>
              <a:off x="7016700" y="3538425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far away from us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6" name="Google Shape;1806;p15"/>
            <p:cNvSpPr txBox="1"/>
            <p:nvPr/>
          </p:nvSpPr>
          <p:spPr>
            <a:xfrm>
              <a:off x="7016851" y="3257325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Funds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807" name="Google Shape;1807;p15"/>
          <p:cNvSpPr/>
          <p:nvPr/>
        </p:nvSpPr>
        <p:spPr>
          <a:xfrm>
            <a:off x="3422524" y="1489950"/>
            <a:ext cx="2295900" cy="892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8" name="Google Shape;1808;p15"/>
          <p:cNvGrpSpPr/>
          <p:nvPr/>
        </p:nvGrpSpPr>
        <p:grpSpPr>
          <a:xfrm>
            <a:off x="4210525" y="1549800"/>
            <a:ext cx="1510951" cy="780600"/>
            <a:chOff x="4210525" y="1549800"/>
            <a:chExt cx="1510951" cy="780600"/>
          </a:xfrm>
        </p:grpSpPr>
        <p:sp>
          <p:nvSpPr>
            <p:cNvPr id="1809" name="Google Shape;1809;p15"/>
            <p:cNvSpPr txBox="1"/>
            <p:nvPr/>
          </p:nvSpPr>
          <p:spPr>
            <a:xfrm>
              <a:off x="4210525" y="1830900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0" name="Google Shape;1810;p15"/>
            <p:cNvSpPr txBox="1"/>
            <p:nvPr/>
          </p:nvSpPr>
          <p:spPr>
            <a:xfrm>
              <a:off x="4210676" y="1549800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Approval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811" name="Google Shape;1811;p15"/>
          <p:cNvSpPr/>
          <p:nvPr/>
        </p:nvSpPr>
        <p:spPr>
          <a:xfrm>
            <a:off x="3422524" y="3197475"/>
            <a:ext cx="2295900" cy="892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2" name="Google Shape;1812;p15"/>
          <p:cNvGrpSpPr/>
          <p:nvPr/>
        </p:nvGrpSpPr>
        <p:grpSpPr>
          <a:xfrm>
            <a:off x="4210525" y="3257325"/>
            <a:ext cx="1510951" cy="780600"/>
            <a:chOff x="4210525" y="3257325"/>
            <a:chExt cx="1510951" cy="780600"/>
          </a:xfrm>
        </p:grpSpPr>
        <p:sp>
          <p:nvSpPr>
            <p:cNvPr id="1813" name="Google Shape;1813;p15"/>
            <p:cNvSpPr txBox="1"/>
            <p:nvPr/>
          </p:nvSpPr>
          <p:spPr>
            <a:xfrm>
              <a:off x="4210525" y="3538425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planet where we all live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4" name="Google Shape;1814;p15"/>
            <p:cNvSpPr txBox="1"/>
            <p:nvPr/>
          </p:nvSpPr>
          <p:spPr>
            <a:xfrm>
              <a:off x="4210676" y="3257325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Cash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815" name="Google Shape;1815;p15"/>
          <p:cNvSpPr/>
          <p:nvPr/>
        </p:nvSpPr>
        <p:spPr>
          <a:xfrm>
            <a:off x="6228699" y="1489950"/>
            <a:ext cx="2295900" cy="892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16" name="Google Shape;1816;p15"/>
          <p:cNvGrpSpPr/>
          <p:nvPr/>
        </p:nvGrpSpPr>
        <p:grpSpPr>
          <a:xfrm>
            <a:off x="7016700" y="1549800"/>
            <a:ext cx="1510951" cy="780600"/>
            <a:chOff x="7016700" y="1549800"/>
            <a:chExt cx="1510951" cy="780600"/>
          </a:xfrm>
        </p:grpSpPr>
        <p:sp>
          <p:nvSpPr>
            <p:cNvPr id="1817" name="Google Shape;1817;p15"/>
            <p:cNvSpPr txBox="1"/>
            <p:nvPr/>
          </p:nvSpPr>
          <p:spPr>
            <a:xfrm>
              <a:off x="7016700" y="1830900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18" name="Google Shape;1818;p15"/>
            <p:cNvSpPr txBox="1"/>
            <p:nvPr/>
          </p:nvSpPr>
          <p:spPr>
            <a:xfrm>
              <a:off x="7016851" y="1549800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 card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819" name="Google Shape;1819;p15"/>
          <p:cNvSpPr/>
          <p:nvPr/>
        </p:nvSpPr>
        <p:spPr>
          <a:xfrm>
            <a:off x="616349" y="3197475"/>
            <a:ext cx="2295900" cy="892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20" name="Google Shape;1820;p15"/>
          <p:cNvGrpSpPr/>
          <p:nvPr/>
        </p:nvGrpSpPr>
        <p:grpSpPr>
          <a:xfrm>
            <a:off x="1404350" y="3257325"/>
            <a:ext cx="1510951" cy="780600"/>
            <a:chOff x="1404350" y="3257325"/>
            <a:chExt cx="1510951" cy="780600"/>
          </a:xfrm>
        </p:grpSpPr>
        <p:sp>
          <p:nvSpPr>
            <p:cNvPr id="1821" name="Google Shape;1821;p15"/>
            <p:cNvSpPr txBox="1"/>
            <p:nvPr/>
          </p:nvSpPr>
          <p:spPr>
            <a:xfrm>
              <a:off x="1404350" y="3538425"/>
              <a:ext cx="1510800" cy="49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2" name="Google Shape;1822;p15"/>
            <p:cNvSpPr txBox="1"/>
            <p:nvPr/>
          </p:nvSpPr>
          <p:spPr>
            <a:xfrm>
              <a:off x="1404501" y="3257325"/>
              <a:ext cx="1510800" cy="28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Currency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94" name="Google Shape;1794;p15"/>
          <p:cNvSpPr/>
          <p:nvPr/>
        </p:nvSpPr>
        <p:spPr>
          <a:xfrm>
            <a:off x="706663" y="1634246"/>
            <a:ext cx="603600" cy="6036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1" name="Google Shape;1791;p15"/>
          <p:cNvSpPr/>
          <p:nvPr/>
        </p:nvSpPr>
        <p:spPr>
          <a:xfrm>
            <a:off x="3511076" y="1634246"/>
            <a:ext cx="603600" cy="603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2" name="Google Shape;1792;p15"/>
          <p:cNvSpPr/>
          <p:nvPr/>
        </p:nvSpPr>
        <p:spPr>
          <a:xfrm>
            <a:off x="6315476" y="1634246"/>
            <a:ext cx="603600" cy="603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6" name="Google Shape;1796;p15"/>
          <p:cNvSpPr/>
          <p:nvPr/>
        </p:nvSpPr>
        <p:spPr>
          <a:xfrm>
            <a:off x="687851" y="3341771"/>
            <a:ext cx="603600" cy="603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88" name="Google Shape;1788;p15"/>
          <p:cNvSpPr/>
          <p:nvPr/>
        </p:nvSpPr>
        <p:spPr>
          <a:xfrm>
            <a:off x="3501676" y="3341771"/>
            <a:ext cx="603600" cy="60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89" name="Google Shape;1789;p15"/>
          <p:cNvSpPr/>
          <p:nvPr/>
        </p:nvSpPr>
        <p:spPr>
          <a:xfrm>
            <a:off x="6315501" y="3341771"/>
            <a:ext cx="603600" cy="603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23" name="Google Shape;1823;p15"/>
          <p:cNvGrpSpPr/>
          <p:nvPr/>
        </p:nvGrpSpPr>
        <p:grpSpPr>
          <a:xfrm>
            <a:off x="818138" y="1745700"/>
            <a:ext cx="380675" cy="380700"/>
            <a:chOff x="2619375" y="2694850"/>
            <a:chExt cx="380675" cy="380700"/>
          </a:xfrm>
        </p:grpSpPr>
        <p:sp>
          <p:nvSpPr>
            <p:cNvPr id="1824" name="Google Shape;1824;p15"/>
            <p:cNvSpPr/>
            <p:nvPr/>
          </p:nvSpPr>
          <p:spPr>
            <a:xfrm>
              <a:off x="2619375" y="2694850"/>
              <a:ext cx="380675" cy="380700"/>
            </a:xfrm>
            <a:custGeom>
              <a:rect b="b" l="l" r="r" t="t"/>
              <a:pathLst>
                <a:path extrusionOk="0" h="15228" w="15227">
                  <a:moveTo>
                    <a:pt x="2473" y="5385"/>
                  </a:moveTo>
                  <a:lnTo>
                    <a:pt x="2473" y="6519"/>
                  </a:lnTo>
                  <a:lnTo>
                    <a:pt x="928" y="5385"/>
                  </a:lnTo>
                  <a:close/>
                  <a:moveTo>
                    <a:pt x="14299" y="5385"/>
                  </a:moveTo>
                  <a:lnTo>
                    <a:pt x="12753" y="6519"/>
                  </a:lnTo>
                  <a:lnTo>
                    <a:pt x="12753" y="5385"/>
                  </a:lnTo>
                  <a:close/>
                  <a:moveTo>
                    <a:pt x="3169" y="1"/>
                  </a:moveTo>
                  <a:lnTo>
                    <a:pt x="3040" y="26"/>
                  </a:lnTo>
                  <a:lnTo>
                    <a:pt x="2911" y="78"/>
                  </a:lnTo>
                  <a:lnTo>
                    <a:pt x="2783" y="129"/>
                  </a:lnTo>
                  <a:lnTo>
                    <a:pt x="2679" y="207"/>
                  </a:lnTo>
                  <a:lnTo>
                    <a:pt x="2576" y="336"/>
                  </a:lnTo>
                  <a:lnTo>
                    <a:pt x="2525" y="439"/>
                  </a:lnTo>
                  <a:lnTo>
                    <a:pt x="2473" y="593"/>
                  </a:lnTo>
                  <a:lnTo>
                    <a:pt x="2473" y="722"/>
                  </a:lnTo>
                  <a:lnTo>
                    <a:pt x="2473" y="1263"/>
                  </a:lnTo>
                  <a:lnTo>
                    <a:pt x="2473" y="1366"/>
                  </a:lnTo>
                  <a:lnTo>
                    <a:pt x="2525" y="1418"/>
                  </a:lnTo>
                  <a:lnTo>
                    <a:pt x="2602" y="1469"/>
                  </a:lnTo>
                  <a:lnTo>
                    <a:pt x="2679" y="1495"/>
                  </a:lnTo>
                  <a:lnTo>
                    <a:pt x="2783" y="1469"/>
                  </a:lnTo>
                  <a:lnTo>
                    <a:pt x="2834" y="1418"/>
                  </a:lnTo>
                  <a:lnTo>
                    <a:pt x="2886" y="1366"/>
                  </a:lnTo>
                  <a:lnTo>
                    <a:pt x="2911" y="1263"/>
                  </a:lnTo>
                  <a:lnTo>
                    <a:pt x="2911" y="722"/>
                  </a:lnTo>
                  <a:lnTo>
                    <a:pt x="2937" y="619"/>
                  </a:lnTo>
                  <a:lnTo>
                    <a:pt x="2989" y="542"/>
                  </a:lnTo>
                  <a:lnTo>
                    <a:pt x="3066" y="464"/>
                  </a:lnTo>
                  <a:lnTo>
                    <a:pt x="12161" y="464"/>
                  </a:lnTo>
                  <a:lnTo>
                    <a:pt x="12238" y="542"/>
                  </a:lnTo>
                  <a:lnTo>
                    <a:pt x="12289" y="619"/>
                  </a:lnTo>
                  <a:lnTo>
                    <a:pt x="12315" y="722"/>
                  </a:lnTo>
                  <a:lnTo>
                    <a:pt x="12315" y="6854"/>
                  </a:lnTo>
                  <a:lnTo>
                    <a:pt x="8064" y="9971"/>
                  </a:lnTo>
                  <a:lnTo>
                    <a:pt x="7961" y="10049"/>
                  </a:lnTo>
                  <a:lnTo>
                    <a:pt x="7858" y="10074"/>
                  </a:lnTo>
                  <a:lnTo>
                    <a:pt x="7729" y="10100"/>
                  </a:lnTo>
                  <a:lnTo>
                    <a:pt x="7626" y="10126"/>
                  </a:lnTo>
                  <a:lnTo>
                    <a:pt x="7497" y="10100"/>
                  </a:lnTo>
                  <a:lnTo>
                    <a:pt x="7369" y="10074"/>
                  </a:lnTo>
                  <a:lnTo>
                    <a:pt x="7265" y="10049"/>
                  </a:lnTo>
                  <a:lnTo>
                    <a:pt x="7162" y="9971"/>
                  </a:lnTo>
                  <a:lnTo>
                    <a:pt x="2911" y="6854"/>
                  </a:lnTo>
                  <a:lnTo>
                    <a:pt x="2911" y="2165"/>
                  </a:lnTo>
                  <a:lnTo>
                    <a:pt x="2886" y="2062"/>
                  </a:lnTo>
                  <a:lnTo>
                    <a:pt x="2834" y="2010"/>
                  </a:lnTo>
                  <a:lnTo>
                    <a:pt x="2783" y="1959"/>
                  </a:lnTo>
                  <a:lnTo>
                    <a:pt x="2679" y="1933"/>
                  </a:lnTo>
                  <a:lnTo>
                    <a:pt x="2602" y="1959"/>
                  </a:lnTo>
                  <a:lnTo>
                    <a:pt x="2525" y="2010"/>
                  </a:lnTo>
                  <a:lnTo>
                    <a:pt x="2473" y="2062"/>
                  </a:lnTo>
                  <a:lnTo>
                    <a:pt x="2473" y="2165"/>
                  </a:lnTo>
                  <a:lnTo>
                    <a:pt x="2473" y="4947"/>
                  </a:lnTo>
                  <a:lnTo>
                    <a:pt x="567" y="4947"/>
                  </a:lnTo>
                  <a:lnTo>
                    <a:pt x="438" y="4999"/>
                  </a:lnTo>
                  <a:lnTo>
                    <a:pt x="309" y="5050"/>
                  </a:lnTo>
                  <a:lnTo>
                    <a:pt x="206" y="5153"/>
                  </a:lnTo>
                  <a:lnTo>
                    <a:pt x="129" y="5256"/>
                  </a:lnTo>
                  <a:lnTo>
                    <a:pt x="52" y="5385"/>
                  </a:lnTo>
                  <a:lnTo>
                    <a:pt x="26" y="5514"/>
                  </a:lnTo>
                  <a:lnTo>
                    <a:pt x="0" y="5643"/>
                  </a:lnTo>
                  <a:lnTo>
                    <a:pt x="0" y="14532"/>
                  </a:lnTo>
                  <a:lnTo>
                    <a:pt x="26" y="14660"/>
                  </a:lnTo>
                  <a:lnTo>
                    <a:pt x="52" y="14789"/>
                  </a:lnTo>
                  <a:lnTo>
                    <a:pt x="129" y="14918"/>
                  </a:lnTo>
                  <a:lnTo>
                    <a:pt x="206" y="15021"/>
                  </a:lnTo>
                  <a:lnTo>
                    <a:pt x="309" y="15124"/>
                  </a:lnTo>
                  <a:lnTo>
                    <a:pt x="438" y="15176"/>
                  </a:lnTo>
                  <a:lnTo>
                    <a:pt x="567" y="15227"/>
                  </a:lnTo>
                  <a:lnTo>
                    <a:pt x="2319" y="15227"/>
                  </a:lnTo>
                  <a:lnTo>
                    <a:pt x="2396" y="15176"/>
                  </a:lnTo>
                  <a:lnTo>
                    <a:pt x="2448" y="15098"/>
                  </a:lnTo>
                  <a:lnTo>
                    <a:pt x="2473" y="15021"/>
                  </a:lnTo>
                  <a:lnTo>
                    <a:pt x="2448" y="14918"/>
                  </a:lnTo>
                  <a:lnTo>
                    <a:pt x="2396" y="14866"/>
                  </a:lnTo>
                  <a:lnTo>
                    <a:pt x="2319" y="14815"/>
                  </a:lnTo>
                  <a:lnTo>
                    <a:pt x="2241" y="14789"/>
                  </a:lnTo>
                  <a:lnTo>
                    <a:pt x="721" y="14789"/>
                  </a:lnTo>
                  <a:lnTo>
                    <a:pt x="618" y="14763"/>
                  </a:lnTo>
                  <a:lnTo>
                    <a:pt x="515" y="14712"/>
                  </a:lnTo>
                  <a:lnTo>
                    <a:pt x="464" y="14635"/>
                  </a:lnTo>
                  <a:lnTo>
                    <a:pt x="438" y="14532"/>
                  </a:lnTo>
                  <a:lnTo>
                    <a:pt x="438" y="5643"/>
                  </a:lnTo>
                  <a:lnTo>
                    <a:pt x="464" y="5591"/>
                  </a:lnTo>
                  <a:lnTo>
                    <a:pt x="6905" y="10332"/>
                  </a:lnTo>
                  <a:lnTo>
                    <a:pt x="7059" y="10435"/>
                  </a:lnTo>
                  <a:lnTo>
                    <a:pt x="7240" y="10512"/>
                  </a:lnTo>
                  <a:lnTo>
                    <a:pt x="7420" y="10564"/>
                  </a:lnTo>
                  <a:lnTo>
                    <a:pt x="7807" y="10564"/>
                  </a:lnTo>
                  <a:lnTo>
                    <a:pt x="7987" y="10512"/>
                  </a:lnTo>
                  <a:lnTo>
                    <a:pt x="8167" y="10435"/>
                  </a:lnTo>
                  <a:lnTo>
                    <a:pt x="8322" y="10332"/>
                  </a:lnTo>
                  <a:lnTo>
                    <a:pt x="14789" y="5591"/>
                  </a:lnTo>
                  <a:lnTo>
                    <a:pt x="14789" y="5643"/>
                  </a:lnTo>
                  <a:lnTo>
                    <a:pt x="14789" y="14532"/>
                  </a:lnTo>
                  <a:lnTo>
                    <a:pt x="14763" y="14635"/>
                  </a:lnTo>
                  <a:lnTo>
                    <a:pt x="14711" y="14712"/>
                  </a:lnTo>
                  <a:lnTo>
                    <a:pt x="14608" y="14763"/>
                  </a:lnTo>
                  <a:lnTo>
                    <a:pt x="14505" y="14789"/>
                  </a:lnTo>
                  <a:lnTo>
                    <a:pt x="3143" y="14789"/>
                  </a:lnTo>
                  <a:lnTo>
                    <a:pt x="3040" y="14815"/>
                  </a:lnTo>
                  <a:lnTo>
                    <a:pt x="2963" y="14866"/>
                  </a:lnTo>
                  <a:lnTo>
                    <a:pt x="2937" y="14918"/>
                  </a:lnTo>
                  <a:lnTo>
                    <a:pt x="2911" y="15021"/>
                  </a:lnTo>
                  <a:lnTo>
                    <a:pt x="2937" y="15098"/>
                  </a:lnTo>
                  <a:lnTo>
                    <a:pt x="2963" y="15176"/>
                  </a:lnTo>
                  <a:lnTo>
                    <a:pt x="3040" y="15227"/>
                  </a:lnTo>
                  <a:lnTo>
                    <a:pt x="14660" y="15227"/>
                  </a:lnTo>
                  <a:lnTo>
                    <a:pt x="14789" y="15176"/>
                  </a:lnTo>
                  <a:lnTo>
                    <a:pt x="14917" y="15124"/>
                  </a:lnTo>
                  <a:lnTo>
                    <a:pt x="15020" y="15021"/>
                  </a:lnTo>
                  <a:lnTo>
                    <a:pt x="15098" y="14918"/>
                  </a:lnTo>
                  <a:lnTo>
                    <a:pt x="15175" y="14789"/>
                  </a:lnTo>
                  <a:lnTo>
                    <a:pt x="15227" y="14660"/>
                  </a:lnTo>
                  <a:lnTo>
                    <a:pt x="15227" y="14532"/>
                  </a:lnTo>
                  <a:lnTo>
                    <a:pt x="15227" y="5643"/>
                  </a:lnTo>
                  <a:lnTo>
                    <a:pt x="15227" y="5514"/>
                  </a:lnTo>
                  <a:lnTo>
                    <a:pt x="15175" y="5385"/>
                  </a:lnTo>
                  <a:lnTo>
                    <a:pt x="15098" y="5256"/>
                  </a:lnTo>
                  <a:lnTo>
                    <a:pt x="15020" y="5153"/>
                  </a:lnTo>
                  <a:lnTo>
                    <a:pt x="14917" y="5050"/>
                  </a:lnTo>
                  <a:lnTo>
                    <a:pt x="14789" y="4999"/>
                  </a:lnTo>
                  <a:lnTo>
                    <a:pt x="14660" y="4947"/>
                  </a:lnTo>
                  <a:lnTo>
                    <a:pt x="12753" y="4947"/>
                  </a:lnTo>
                  <a:lnTo>
                    <a:pt x="12753" y="722"/>
                  </a:lnTo>
                  <a:lnTo>
                    <a:pt x="12753" y="593"/>
                  </a:lnTo>
                  <a:lnTo>
                    <a:pt x="12702" y="439"/>
                  </a:lnTo>
                  <a:lnTo>
                    <a:pt x="12650" y="336"/>
                  </a:lnTo>
                  <a:lnTo>
                    <a:pt x="12547" y="207"/>
                  </a:lnTo>
                  <a:lnTo>
                    <a:pt x="12444" y="129"/>
                  </a:lnTo>
                  <a:lnTo>
                    <a:pt x="12315" y="78"/>
                  </a:lnTo>
                  <a:lnTo>
                    <a:pt x="12186" y="26"/>
                  </a:lnTo>
                  <a:lnTo>
                    <a:pt x="120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5"/>
            <p:cNvSpPr/>
            <p:nvPr/>
          </p:nvSpPr>
          <p:spPr>
            <a:xfrm>
              <a:off x="2643850" y="2966025"/>
              <a:ext cx="85025" cy="85050"/>
            </a:xfrm>
            <a:custGeom>
              <a:rect b="b" l="l" r="r" t="t"/>
              <a:pathLst>
                <a:path extrusionOk="0" h="3402" w="3401">
                  <a:moveTo>
                    <a:pt x="2705" y="438"/>
                  </a:moveTo>
                  <a:lnTo>
                    <a:pt x="2808" y="464"/>
                  </a:lnTo>
                  <a:lnTo>
                    <a:pt x="2886" y="516"/>
                  </a:lnTo>
                  <a:lnTo>
                    <a:pt x="2937" y="593"/>
                  </a:lnTo>
                  <a:lnTo>
                    <a:pt x="2963" y="696"/>
                  </a:lnTo>
                  <a:lnTo>
                    <a:pt x="2963" y="2705"/>
                  </a:lnTo>
                  <a:lnTo>
                    <a:pt x="2937" y="2809"/>
                  </a:lnTo>
                  <a:lnTo>
                    <a:pt x="2886" y="2886"/>
                  </a:lnTo>
                  <a:lnTo>
                    <a:pt x="2808" y="2937"/>
                  </a:lnTo>
                  <a:lnTo>
                    <a:pt x="2705" y="2963"/>
                  </a:lnTo>
                  <a:lnTo>
                    <a:pt x="696" y="2963"/>
                  </a:lnTo>
                  <a:lnTo>
                    <a:pt x="618" y="2937"/>
                  </a:lnTo>
                  <a:lnTo>
                    <a:pt x="515" y="2886"/>
                  </a:lnTo>
                  <a:lnTo>
                    <a:pt x="464" y="2809"/>
                  </a:lnTo>
                  <a:lnTo>
                    <a:pt x="464" y="2705"/>
                  </a:lnTo>
                  <a:lnTo>
                    <a:pt x="464" y="696"/>
                  </a:lnTo>
                  <a:lnTo>
                    <a:pt x="464" y="593"/>
                  </a:lnTo>
                  <a:lnTo>
                    <a:pt x="515" y="516"/>
                  </a:lnTo>
                  <a:lnTo>
                    <a:pt x="618" y="464"/>
                  </a:lnTo>
                  <a:lnTo>
                    <a:pt x="696" y="438"/>
                  </a:lnTo>
                  <a:close/>
                  <a:moveTo>
                    <a:pt x="696" y="0"/>
                  </a:moveTo>
                  <a:lnTo>
                    <a:pt x="567" y="26"/>
                  </a:lnTo>
                  <a:lnTo>
                    <a:pt x="438" y="52"/>
                  </a:lnTo>
                  <a:lnTo>
                    <a:pt x="309" y="129"/>
                  </a:lnTo>
                  <a:lnTo>
                    <a:pt x="206" y="206"/>
                  </a:lnTo>
                  <a:lnTo>
                    <a:pt x="129" y="309"/>
                  </a:lnTo>
                  <a:lnTo>
                    <a:pt x="52" y="438"/>
                  </a:lnTo>
                  <a:lnTo>
                    <a:pt x="26" y="567"/>
                  </a:lnTo>
                  <a:lnTo>
                    <a:pt x="0" y="696"/>
                  </a:lnTo>
                  <a:lnTo>
                    <a:pt x="0" y="2705"/>
                  </a:lnTo>
                  <a:lnTo>
                    <a:pt x="26" y="2860"/>
                  </a:lnTo>
                  <a:lnTo>
                    <a:pt x="52" y="2989"/>
                  </a:lnTo>
                  <a:lnTo>
                    <a:pt x="129" y="3092"/>
                  </a:lnTo>
                  <a:lnTo>
                    <a:pt x="206" y="3195"/>
                  </a:lnTo>
                  <a:lnTo>
                    <a:pt x="309" y="3298"/>
                  </a:lnTo>
                  <a:lnTo>
                    <a:pt x="438" y="3350"/>
                  </a:lnTo>
                  <a:lnTo>
                    <a:pt x="567" y="3401"/>
                  </a:lnTo>
                  <a:lnTo>
                    <a:pt x="2860" y="3401"/>
                  </a:lnTo>
                  <a:lnTo>
                    <a:pt x="2989" y="3350"/>
                  </a:lnTo>
                  <a:lnTo>
                    <a:pt x="3092" y="3298"/>
                  </a:lnTo>
                  <a:lnTo>
                    <a:pt x="3195" y="3195"/>
                  </a:lnTo>
                  <a:lnTo>
                    <a:pt x="3298" y="3092"/>
                  </a:lnTo>
                  <a:lnTo>
                    <a:pt x="3349" y="2989"/>
                  </a:lnTo>
                  <a:lnTo>
                    <a:pt x="3401" y="2860"/>
                  </a:lnTo>
                  <a:lnTo>
                    <a:pt x="3401" y="2705"/>
                  </a:lnTo>
                  <a:lnTo>
                    <a:pt x="3401" y="696"/>
                  </a:lnTo>
                  <a:lnTo>
                    <a:pt x="3401" y="567"/>
                  </a:lnTo>
                  <a:lnTo>
                    <a:pt x="3349" y="438"/>
                  </a:lnTo>
                  <a:lnTo>
                    <a:pt x="3298" y="309"/>
                  </a:lnTo>
                  <a:lnTo>
                    <a:pt x="3195" y="206"/>
                  </a:lnTo>
                  <a:lnTo>
                    <a:pt x="3092" y="129"/>
                  </a:lnTo>
                  <a:lnTo>
                    <a:pt x="2989" y="52"/>
                  </a:lnTo>
                  <a:lnTo>
                    <a:pt x="2860" y="26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5"/>
            <p:cNvSpPr/>
            <p:nvPr/>
          </p:nvSpPr>
          <p:spPr>
            <a:xfrm>
              <a:off x="2668950" y="29905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80" y="464"/>
                  </a:moveTo>
                  <a:lnTo>
                    <a:pt x="980" y="979"/>
                  </a:lnTo>
                  <a:lnTo>
                    <a:pt x="954" y="1005"/>
                  </a:lnTo>
                  <a:lnTo>
                    <a:pt x="439" y="1005"/>
                  </a:lnTo>
                  <a:lnTo>
                    <a:pt x="439" y="979"/>
                  </a:lnTo>
                  <a:lnTo>
                    <a:pt x="439" y="464"/>
                  </a:lnTo>
                  <a:close/>
                  <a:moveTo>
                    <a:pt x="439" y="0"/>
                  </a:moveTo>
                  <a:lnTo>
                    <a:pt x="362" y="26"/>
                  </a:lnTo>
                  <a:lnTo>
                    <a:pt x="258" y="52"/>
                  </a:lnTo>
                  <a:lnTo>
                    <a:pt x="181" y="78"/>
                  </a:lnTo>
                  <a:lnTo>
                    <a:pt x="130" y="155"/>
                  </a:lnTo>
                  <a:lnTo>
                    <a:pt x="78" y="206"/>
                  </a:lnTo>
                  <a:lnTo>
                    <a:pt x="27" y="284"/>
                  </a:lnTo>
                  <a:lnTo>
                    <a:pt x="1" y="387"/>
                  </a:lnTo>
                  <a:lnTo>
                    <a:pt x="1" y="464"/>
                  </a:lnTo>
                  <a:lnTo>
                    <a:pt x="1" y="979"/>
                  </a:lnTo>
                  <a:lnTo>
                    <a:pt x="1" y="1082"/>
                  </a:lnTo>
                  <a:lnTo>
                    <a:pt x="27" y="1160"/>
                  </a:lnTo>
                  <a:lnTo>
                    <a:pt x="78" y="1237"/>
                  </a:lnTo>
                  <a:lnTo>
                    <a:pt x="130" y="1314"/>
                  </a:lnTo>
                  <a:lnTo>
                    <a:pt x="181" y="1366"/>
                  </a:lnTo>
                  <a:lnTo>
                    <a:pt x="258" y="1417"/>
                  </a:lnTo>
                  <a:lnTo>
                    <a:pt x="362" y="1443"/>
                  </a:lnTo>
                  <a:lnTo>
                    <a:pt x="1057" y="1443"/>
                  </a:lnTo>
                  <a:lnTo>
                    <a:pt x="1134" y="1417"/>
                  </a:lnTo>
                  <a:lnTo>
                    <a:pt x="1212" y="1366"/>
                  </a:lnTo>
                  <a:lnTo>
                    <a:pt x="1289" y="1314"/>
                  </a:lnTo>
                  <a:lnTo>
                    <a:pt x="1341" y="1237"/>
                  </a:lnTo>
                  <a:lnTo>
                    <a:pt x="1392" y="1160"/>
                  </a:lnTo>
                  <a:lnTo>
                    <a:pt x="1418" y="1082"/>
                  </a:lnTo>
                  <a:lnTo>
                    <a:pt x="1418" y="979"/>
                  </a:lnTo>
                  <a:lnTo>
                    <a:pt x="1418" y="464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41" y="206"/>
                  </a:lnTo>
                  <a:lnTo>
                    <a:pt x="1289" y="155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5"/>
            <p:cNvSpPr/>
            <p:nvPr/>
          </p:nvSpPr>
          <p:spPr>
            <a:xfrm>
              <a:off x="2915000" y="3015625"/>
              <a:ext cx="60575" cy="35450"/>
            </a:xfrm>
            <a:custGeom>
              <a:rect b="b" l="l" r="r" t="t"/>
              <a:pathLst>
                <a:path extrusionOk="0" h="1418" w="2423">
                  <a:moveTo>
                    <a:pt x="1959" y="438"/>
                  </a:moveTo>
                  <a:lnTo>
                    <a:pt x="1985" y="464"/>
                  </a:lnTo>
                  <a:lnTo>
                    <a:pt x="1985" y="953"/>
                  </a:lnTo>
                  <a:lnTo>
                    <a:pt x="1959" y="979"/>
                  </a:lnTo>
                  <a:lnTo>
                    <a:pt x="464" y="979"/>
                  </a:lnTo>
                  <a:lnTo>
                    <a:pt x="439" y="953"/>
                  </a:lnTo>
                  <a:lnTo>
                    <a:pt x="439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4" y="26"/>
                  </a:lnTo>
                  <a:lnTo>
                    <a:pt x="207" y="77"/>
                  </a:lnTo>
                  <a:lnTo>
                    <a:pt x="130" y="129"/>
                  </a:lnTo>
                  <a:lnTo>
                    <a:pt x="78" y="206"/>
                  </a:lnTo>
                  <a:lnTo>
                    <a:pt x="27" y="283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3"/>
                  </a:lnTo>
                  <a:lnTo>
                    <a:pt x="1" y="1056"/>
                  </a:lnTo>
                  <a:lnTo>
                    <a:pt x="27" y="1134"/>
                  </a:lnTo>
                  <a:lnTo>
                    <a:pt x="78" y="1211"/>
                  </a:lnTo>
                  <a:lnTo>
                    <a:pt x="130" y="1288"/>
                  </a:lnTo>
                  <a:lnTo>
                    <a:pt x="207" y="1340"/>
                  </a:lnTo>
                  <a:lnTo>
                    <a:pt x="284" y="1391"/>
                  </a:lnTo>
                  <a:lnTo>
                    <a:pt x="361" y="1417"/>
                  </a:lnTo>
                  <a:lnTo>
                    <a:pt x="2062" y="1417"/>
                  </a:lnTo>
                  <a:lnTo>
                    <a:pt x="2139" y="1391"/>
                  </a:lnTo>
                  <a:lnTo>
                    <a:pt x="2216" y="1340"/>
                  </a:lnTo>
                  <a:lnTo>
                    <a:pt x="2294" y="1288"/>
                  </a:lnTo>
                  <a:lnTo>
                    <a:pt x="2345" y="1211"/>
                  </a:lnTo>
                  <a:lnTo>
                    <a:pt x="2371" y="1134"/>
                  </a:lnTo>
                  <a:lnTo>
                    <a:pt x="2397" y="1056"/>
                  </a:lnTo>
                  <a:lnTo>
                    <a:pt x="2423" y="953"/>
                  </a:lnTo>
                  <a:lnTo>
                    <a:pt x="2423" y="464"/>
                  </a:lnTo>
                  <a:lnTo>
                    <a:pt x="2397" y="361"/>
                  </a:lnTo>
                  <a:lnTo>
                    <a:pt x="2371" y="283"/>
                  </a:lnTo>
                  <a:lnTo>
                    <a:pt x="2345" y="206"/>
                  </a:lnTo>
                  <a:lnTo>
                    <a:pt x="2294" y="129"/>
                  </a:lnTo>
                  <a:lnTo>
                    <a:pt x="2216" y="77"/>
                  </a:lnTo>
                  <a:lnTo>
                    <a:pt x="2139" y="26"/>
                  </a:lnTo>
                  <a:lnTo>
                    <a:pt x="20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5"/>
            <p:cNvSpPr/>
            <p:nvPr/>
          </p:nvSpPr>
          <p:spPr>
            <a:xfrm>
              <a:off x="2717900" y="273220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453" y="439"/>
                  </a:moveTo>
                  <a:lnTo>
                    <a:pt x="3453" y="980"/>
                  </a:lnTo>
                  <a:lnTo>
                    <a:pt x="3247" y="1006"/>
                  </a:lnTo>
                  <a:lnTo>
                    <a:pt x="3041" y="1057"/>
                  </a:lnTo>
                  <a:lnTo>
                    <a:pt x="2835" y="1109"/>
                  </a:lnTo>
                  <a:lnTo>
                    <a:pt x="2629" y="1186"/>
                  </a:lnTo>
                  <a:lnTo>
                    <a:pt x="2449" y="1263"/>
                  </a:lnTo>
                  <a:lnTo>
                    <a:pt x="2268" y="1366"/>
                  </a:lnTo>
                  <a:lnTo>
                    <a:pt x="2088" y="1495"/>
                  </a:lnTo>
                  <a:lnTo>
                    <a:pt x="1933" y="1624"/>
                  </a:lnTo>
                  <a:lnTo>
                    <a:pt x="1547" y="1238"/>
                  </a:lnTo>
                  <a:lnTo>
                    <a:pt x="1753" y="1083"/>
                  </a:lnTo>
                  <a:lnTo>
                    <a:pt x="1959" y="928"/>
                  </a:lnTo>
                  <a:lnTo>
                    <a:pt x="2191" y="800"/>
                  </a:lnTo>
                  <a:lnTo>
                    <a:pt x="2423" y="697"/>
                  </a:lnTo>
                  <a:lnTo>
                    <a:pt x="2680" y="593"/>
                  </a:lnTo>
                  <a:lnTo>
                    <a:pt x="2912" y="516"/>
                  </a:lnTo>
                  <a:lnTo>
                    <a:pt x="3196" y="465"/>
                  </a:lnTo>
                  <a:lnTo>
                    <a:pt x="3453" y="439"/>
                  </a:lnTo>
                  <a:close/>
                  <a:moveTo>
                    <a:pt x="3891" y="439"/>
                  </a:moveTo>
                  <a:lnTo>
                    <a:pt x="4175" y="465"/>
                  </a:lnTo>
                  <a:lnTo>
                    <a:pt x="4432" y="516"/>
                  </a:lnTo>
                  <a:lnTo>
                    <a:pt x="4690" y="593"/>
                  </a:lnTo>
                  <a:lnTo>
                    <a:pt x="4922" y="697"/>
                  </a:lnTo>
                  <a:lnTo>
                    <a:pt x="5154" y="800"/>
                  </a:lnTo>
                  <a:lnTo>
                    <a:pt x="5386" y="928"/>
                  </a:lnTo>
                  <a:lnTo>
                    <a:pt x="5592" y="1083"/>
                  </a:lnTo>
                  <a:lnTo>
                    <a:pt x="5798" y="1238"/>
                  </a:lnTo>
                  <a:lnTo>
                    <a:pt x="5411" y="1624"/>
                  </a:lnTo>
                  <a:lnTo>
                    <a:pt x="5257" y="1495"/>
                  </a:lnTo>
                  <a:lnTo>
                    <a:pt x="5076" y="1366"/>
                  </a:lnTo>
                  <a:lnTo>
                    <a:pt x="4896" y="1263"/>
                  </a:lnTo>
                  <a:lnTo>
                    <a:pt x="4716" y="1186"/>
                  </a:lnTo>
                  <a:lnTo>
                    <a:pt x="4510" y="1109"/>
                  </a:lnTo>
                  <a:lnTo>
                    <a:pt x="4329" y="1057"/>
                  </a:lnTo>
                  <a:lnTo>
                    <a:pt x="4097" y="1006"/>
                  </a:lnTo>
                  <a:lnTo>
                    <a:pt x="3891" y="980"/>
                  </a:lnTo>
                  <a:lnTo>
                    <a:pt x="3891" y="439"/>
                  </a:lnTo>
                  <a:close/>
                  <a:moveTo>
                    <a:pt x="1238" y="1547"/>
                  </a:moveTo>
                  <a:lnTo>
                    <a:pt x="1624" y="1933"/>
                  </a:lnTo>
                  <a:lnTo>
                    <a:pt x="1495" y="2088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186" y="2629"/>
                  </a:lnTo>
                  <a:lnTo>
                    <a:pt x="1135" y="2809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6" y="3453"/>
                  </a:lnTo>
                  <a:lnTo>
                    <a:pt x="465" y="3453"/>
                  </a:lnTo>
                  <a:lnTo>
                    <a:pt x="490" y="3170"/>
                  </a:lnTo>
                  <a:lnTo>
                    <a:pt x="542" y="2912"/>
                  </a:lnTo>
                  <a:lnTo>
                    <a:pt x="619" y="2655"/>
                  </a:lnTo>
                  <a:lnTo>
                    <a:pt x="697" y="2423"/>
                  </a:lnTo>
                  <a:lnTo>
                    <a:pt x="800" y="2191"/>
                  </a:lnTo>
                  <a:lnTo>
                    <a:pt x="928" y="1959"/>
                  </a:lnTo>
                  <a:lnTo>
                    <a:pt x="1083" y="1753"/>
                  </a:lnTo>
                  <a:lnTo>
                    <a:pt x="1238" y="1547"/>
                  </a:lnTo>
                  <a:close/>
                  <a:moveTo>
                    <a:pt x="6107" y="1547"/>
                  </a:moveTo>
                  <a:lnTo>
                    <a:pt x="6262" y="1753"/>
                  </a:lnTo>
                  <a:lnTo>
                    <a:pt x="6416" y="1959"/>
                  </a:lnTo>
                  <a:lnTo>
                    <a:pt x="6545" y="2191"/>
                  </a:lnTo>
                  <a:lnTo>
                    <a:pt x="6648" y="2423"/>
                  </a:lnTo>
                  <a:lnTo>
                    <a:pt x="6751" y="2655"/>
                  </a:lnTo>
                  <a:lnTo>
                    <a:pt x="6803" y="2912"/>
                  </a:lnTo>
                  <a:lnTo>
                    <a:pt x="6854" y="3170"/>
                  </a:lnTo>
                  <a:lnTo>
                    <a:pt x="6880" y="3453"/>
                  </a:lnTo>
                  <a:lnTo>
                    <a:pt x="6339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36" y="2809"/>
                  </a:lnTo>
                  <a:lnTo>
                    <a:pt x="6159" y="2629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8"/>
                  </a:lnTo>
                  <a:lnTo>
                    <a:pt x="5721" y="1933"/>
                  </a:lnTo>
                  <a:lnTo>
                    <a:pt x="6107" y="1547"/>
                  </a:lnTo>
                  <a:close/>
                  <a:moveTo>
                    <a:pt x="1006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5" y="4510"/>
                  </a:lnTo>
                  <a:lnTo>
                    <a:pt x="1186" y="4716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38" y="5772"/>
                  </a:lnTo>
                  <a:lnTo>
                    <a:pt x="1083" y="5592"/>
                  </a:lnTo>
                  <a:lnTo>
                    <a:pt x="928" y="5360"/>
                  </a:lnTo>
                  <a:lnTo>
                    <a:pt x="800" y="5154"/>
                  </a:lnTo>
                  <a:lnTo>
                    <a:pt x="697" y="4922"/>
                  </a:lnTo>
                  <a:lnTo>
                    <a:pt x="619" y="4664"/>
                  </a:lnTo>
                  <a:lnTo>
                    <a:pt x="542" y="4407"/>
                  </a:lnTo>
                  <a:lnTo>
                    <a:pt x="490" y="4149"/>
                  </a:lnTo>
                  <a:lnTo>
                    <a:pt x="465" y="3891"/>
                  </a:lnTo>
                  <a:close/>
                  <a:moveTo>
                    <a:pt x="6880" y="3891"/>
                  </a:moveTo>
                  <a:lnTo>
                    <a:pt x="6854" y="4149"/>
                  </a:lnTo>
                  <a:lnTo>
                    <a:pt x="6803" y="4407"/>
                  </a:lnTo>
                  <a:lnTo>
                    <a:pt x="6751" y="4664"/>
                  </a:lnTo>
                  <a:lnTo>
                    <a:pt x="6648" y="4922"/>
                  </a:lnTo>
                  <a:lnTo>
                    <a:pt x="6545" y="5154"/>
                  </a:lnTo>
                  <a:lnTo>
                    <a:pt x="6416" y="5360"/>
                  </a:lnTo>
                  <a:lnTo>
                    <a:pt x="6262" y="5592"/>
                  </a:lnTo>
                  <a:lnTo>
                    <a:pt x="6107" y="5772"/>
                  </a:lnTo>
                  <a:lnTo>
                    <a:pt x="5721" y="5411"/>
                  </a:lnTo>
                  <a:lnTo>
                    <a:pt x="5849" y="5231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59" y="4716"/>
                  </a:lnTo>
                  <a:lnTo>
                    <a:pt x="6236" y="4510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9" y="3891"/>
                  </a:lnTo>
                  <a:close/>
                  <a:moveTo>
                    <a:pt x="3685" y="1418"/>
                  </a:moveTo>
                  <a:lnTo>
                    <a:pt x="3891" y="1444"/>
                  </a:lnTo>
                  <a:lnTo>
                    <a:pt x="4123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2" y="1701"/>
                  </a:lnTo>
                  <a:lnTo>
                    <a:pt x="4922" y="1804"/>
                  </a:lnTo>
                  <a:lnTo>
                    <a:pt x="5102" y="1933"/>
                  </a:lnTo>
                  <a:lnTo>
                    <a:pt x="5257" y="2088"/>
                  </a:lnTo>
                  <a:lnTo>
                    <a:pt x="5411" y="2242"/>
                  </a:lnTo>
                  <a:lnTo>
                    <a:pt x="5540" y="2423"/>
                  </a:lnTo>
                  <a:lnTo>
                    <a:pt x="5643" y="2603"/>
                  </a:lnTo>
                  <a:lnTo>
                    <a:pt x="5746" y="2783"/>
                  </a:lnTo>
                  <a:lnTo>
                    <a:pt x="5824" y="2990"/>
                  </a:lnTo>
                  <a:lnTo>
                    <a:pt x="5875" y="3221"/>
                  </a:lnTo>
                  <a:lnTo>
                    <a:pt x="5901" y="3428"/>
                  </a:lnTo>
                  <a:lnTo>
                    <a:pt x="5927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4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2"/>
                  </a:lnTo>
                  <a:lnTo>
                    <a:pt x="5411" y="5102"/>
                  </a:lnTo>
                  <a:lnTo>
                    <a:pt x="5257" y="5257"/>
                  </a:lnTo>
                  <a:lnTo>
                    <a:pt x="5102" y="5386"/>
                  </a:lnTo>
                  <a:lnTo>
                    <a:pt x="4922" y="5514"/>
                  </a:lnTo>
                  <a:lnTo>
                    <a:pt x="4742" y="5643"/>
                  </a:lnTo>
                  <a:lnTo>
                    <a:pt x="4535" y="5721"/>
                  </a:lnTo>
                  <a:lnTo>
                    <a:pt x="4329" y="5798"/>
                  </a:lnTo>
                  <a:lnTo>
                    <a:pt x="4123" y="5849"/>
                  </a:lnTo>
                  <a:lnTo>
                    <a:pt x="3891" y="5901"/>
                  </a:lnTo>
                  <a:lnTo>
                    <a:pt x="3453" y="5901"/>
                  </a:lnTo>
                  <a:lnTo>
                    <a:pt x="3221" y="5849"/>
                  </a:lnTo>
                  <a:lnTo>
                    <a:pt x="3015" y="5798"/>
                  </a:lnTo>
                  <a:lnTo>
                    <a:pt x="2809" y="5721"/>
                  </a:lnTo>
                  <a:lnTo>
                    <a:pt x="2603" y="5643"/>
                  </a:lnTo>
                  <a:lnTo>
                    <a:pt x="2423" y="5514"/>
                  </a:lnTo>
                  <a:lnTo>
                    <a:pt x="2242" y="5386"/>
                  </a:lnTo>
                  <a:lnTo>
                    <a:pt x="2088" y="5257"/>
                  </a:lnTo>
                  <a:lnTo>
                    <a:pt x="1933" y="5102"/>
                  </a:lnTo>
                  <a:lnTo>
                    <a:pt x="1804" y="4922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7" y="4329"/>
                  </a:lnTo>
                  <a:lnTo>
                    <a:pt x="1469" y="4123"/>
                  </a:lnTo>
                  <a:lnTo>
                    <a:pt x="1444" y="3891"/>
                  </a:lnTo>
                  <a:lnTo>
                    <a:pt x="1444" y="3659"/>
                  </a:lnTo>
                  <a:lnTo>
                    <a:pt x="1444" y="3428"/>
                  </a:lnTo>
                  <a:lnTo>
                    <a:pt x="1469" y="3221"/>
                  </a:lnTo>
                  <a:lnTo>
                    <a:pt x="1547" y="2990"/>
                  </a:lnTo>
                  <a:lnTo>
                    <a:pt x="1598" y="2783"/>
                  </a:lnTo>
                  <a:lnTo>
                    <a:pt x="1701" y="2603"/>
                  </a:lnTo>
                  <a:lnTo>
                    <a:pt x="1804" y="2423"/>
                  </a:lnTo>
                  <a:lnTo>
                    <a:pt x="1933" y="2242"/>
                  </a:lnTo>
                  <a:lnTo>
                    <a:pt x="2088" y="2088"/>
                  </a:lnTo>
                  <a:lnTo>
                    <a:pt x="2242" y="1933"/>
                  </a:lnTo>
                  <a:lnTo>
                    <a:pt x="2423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4"/>
                  </a:lnTo>
                  <a:lnTo>
                    <a:pt x="3685" y="1418"/>
                  </a:lnTo>
                  <a:close/>
                  <a:moveTo>
                    <a:pt x="1933" y="5721"/>
                  </a:moveTo>
                  <a:lnTo>
                    <a:pt x="2088" y="5849"/>
                  </a:lnTo>
                  <a:lnTo>
                    <a:pt x="2268" y="5952"/>
                  </a:lnTo>
                  <a:lnTo>
                    <a:pt x="2449" y="6055"/>
                  </a:lnTo>
                  <a:lnTo>
                    <a:pt x="2629" y="6133"/>
                  </a:lnTo>
                  <a:lnTo>
                    <a:pt x="2835" y="6210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9"/>
                  </a:lnTo>
                  <a:lnTo>
                    <a:pt x="3453" y="6880"/>
                  </a:lnTo>
                  <a:lnTo>
                    <a:pt x="3196" y="6854"/>
                  </a:lnTo>
                  <a:lnTo>
                    <a:pt x="2912" y="6803"/>
                  </a:lnTo>
                  <a:lnTo>
                    <a:pt x="2680" y="6725"/>
                  </a:lnTo>
                  <a:lnTo>
                    <a:pt x="2423" y="6648"/>
                  </a:lnTo>
                  <a:lnTo>
                    <a:pt x="2191" y="6519"/>
                  </a:lnTo>
                  <a:lnTo>
                    <a:pt x="1959" y="6416"/>
                  </a:lnTo>
                  <a:lnTo>
                    <a:pt x="1753" y="6262"/>
                  </a:lnTo>
                  <a:lnTo>
                    <a:pt x="1547" y="6107"/>
                  </a:lnTo>
                  <a:lnTo>
                    <a:pt x="1933" y="5721"/>
                  </a:lnTo>
                  <a:close/>
                  <a:moveTo>
                    <a:pt x="5411" y="5721"/>
                  </a:moveTo>
                  <a:lnTo>
                    <a:pt x="5798" y="6107"/>
                  </a:lnTo>
                  <a:lnTo>
                    <a:pt x="5592" y="6262"/>
                  </a:lnTo>
                  <a:lnTo>
                    <a:pt x="5386" y="6416"/>
                  </a:lnTo>
                  <a:lnTo>
                    <a:pt x="5154" y="6519"/>
                  </a:lnTo>
                  <a:lnTo>
                    <a:pt x="4922" y="6648"/>
                  </a:lnTo>
                  <a:lnTo>
                    <a:pt x="4690" y="6725"/>
                  </a:lnTo>
                  <a:lnTo>
                    <a:pt x="4432" y="6803"/>
                  </a:lnTo>
                  <a:lnTo>
                    <a:pt x="4175" y="6854"/>
                  </a:lnTo>
                  <a:lnTo>
                    <a:pt x="3891" y="6880"/>
                  </a:lnTo>
                  <a:lnTo>
                    <a:pt x="3891" y="6339"/>
                  </a:lnTo>
                  <a:lnTo>
                    <a:pt x="4097" y="6313"/>
                  </a:lnTo>
                  <a:lnTo>
                    <a:pt x="4329" y="6287"/>
                  </a:lnTo>
                  <a:lnTo>
                    <a:pt x="4510" y="6210"/>
                  </a:lnTo>
                  <a:lnTo>
                    <a:pt x="4716" y="6133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57" y="5849"/>
                  </a:lnTo>
                  <a:lnTo>
                    <a:pt x="5411" y="5721"/>
                  </a:lnTo>
                  <a:close/>
                  <a:moveTo>
                    <a:pt x="3299" y="1"/>
                  </a:moveTo>
                  <a:lnTo>
                    <a:pt x="2938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33" y="439"/>
                  </a:lnTo>
                  <a:lnTo>
                    <a:pt x="1624" y="619"/>
                  </a:lnTo>
                  <a:lnTo>
                    <a:pt x="1341" y="825"/>
                  </a:lnTo>
                  <a:lnTo>
                    <a:pt x="1083" y="1083"/>
                  </a:lnTo>
                  <a:lnTo>
                    <a:pt x="851" y="1341"/>
                  </a:lnTo>
                  <a:lnTo>
                    <a:pt x="619" y="1624"/>
                  </a:lnTo>
                  <a:lnTo>
                    <a:pt x="439" y="1907"/>
                  </a:lnTo>
                  <a:lnTo>
                    <a:pt x="284" y="2242"/>
                  </a:lnTo>
                  <a:lnTo>
                    <a:pt x="156" y="2577"/>
                  </a:lnTo>
                  <a:lnTo>
                    <a:pt x="78" y="2938"/>
                  </a:lnTo>
                  <a:lnTo>
                    <a:pt x="27" y="3299"/>
                  </a:lnTo>
                  <a:lnTo>
                    <a:pt x="1" y="3659"/>
                  </a:lnTo>
                  <a:lnTo>
                    <a:pt x="27" y="4046"/>
                  </a:lnTo>
                  <a:lnTo>
                    <a:pt x="78" y="4407"/>
                  </a:lnTo>
                  <a:lnTo>
                    <a:pt x="156" y="4767"/>
                  </a:lnTo>
                  <a:lnTo>
                    <a:pt x="284" y="5102"/>
                  </a:lnTo>
                  <a:lnTo>
                    <a:pt x="439" y="5411"/>
                  </a:lnTo>
                  <a:lnTo>
                    <a:pt x="619" y="5721"/>
                  </a:lnTo>
                  <a:lnTo>
                    <a:pt x="851" y="6004"/>
                  </a:lnTo>
                  <a:lnTo>
                    <a:pt x="1083" y="6262"/>
                  </a:lnTo>
                  <a:lnTo>
                    <a:pt x="1341" y="6493"/>
                  </a:lnTo>
                  <a:lnTo>
                    <a:pt x="1624" y="6700"/>
                  </a:lnTo>
                  <a:lnTo>
                    <a:pt x="1933" y="6906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9" y="7318"/>
                  </a:lnTo>
                  <a:lnTo>
                    <a:pt x="3685" y="7344"/>
                  </a:lnTo>
                  <a:lnTo>
                    <a:pt x="4046" y="7318"/>
                  </a:lnTo>
                  <a:lnTo>
                    <a:pt x="4407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11" y="6906"/>
                  </a:lnTo>
                  <a:lnTo>
                    <a:pt x="5721" y="6700"/>
                  </a:lnTo>
                  <a:lnTo>
                    <a:pt x="6004" y="6493"/>
                  </a:lnTo>
                  <a:lnTo>
                    <a:pt x="6262" y="6262"/>
                  </a:lnTo>
                  <a:lnTo>
                    <a:pt x="6519" y="6004"/>
                  </a:lnTo>
                  <a:lnTo>
                    <a:pt x="6725" y="5721"/>
                  </a:lnTo>
                  <a:lnTo>
                    <a:pt x="6906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66" y="4407"/>
                  </a:lnTo>
                  <a:lnTo>
                    <a:pt x="7318" y="4046"/>
                  </a:lnTo>
                  <a:lnTo>
                    <a:pt x="7344" y="3659"/>
                  </a:lnTo>
                  <a:lnTo>
                    <a:pt x="7318" y="3299"/>
                  </a:lnTo>
                  <a:lnTo>
                    <a:pt x="7266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6" y="1907"/>
                  </a:lnTo>
                  <a:lnTo>
                    <a:pt x="6725" y="1624"/>
                  </a:lnTo>
                  <a:lnTo>
                    <a:pt x="6519" y="1341"/>
                  </a:lnTo>
                  <a:lnTo>
                    <a:pt x="6262" y="1083"/>
                  </a:lnTo>
                  <a:lnTo>
                    <a:pt x="6004" y="825"/>
                  </a:lnTo>
                  <a:lnTo>
                    <a:pt x="5721" y="619"/>
                  </a:lnTo>
                  <a:lnTo>
                    <a:pt x="5411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7" y="78"/>
                  </a:lnTo>
                  <a:lnTo>
                    <a:pt x="40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5"/>
            <p:cNvSpPr/>
            <p:nvPr/>
          </p:nvSpPr>
          <p:spPr>
            <a:xfrm>
              <a:off x="2789400" y="27811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1"/>
                  </a:moveTo>
                  <a:lnTo>
                    <a:pt x="722" y="27"/>
                  </a:lnTo>
                  <a:lnTo>
                    <a:pt x="645" y="78"/>
                  </a:lnTo>
                  <a:lnTo>
                    <a:pt x="619" y="156"/>
                  </a:lnTo>
                  <a:lnTo>
                    <a:pt x="593" y="233"/>
                  </a:lnTo>
                  <a:lnTo>
                    <a:pt x="593" y="336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4" y="722"/>
                  </a:lnTo>
                  <a:lnTo>
                    <a:pt x="52" y="851"/>
                  </a:lnTo>
                  <a:lnTo>
                    <a:pt x="1" y="980"/>
                  </a:lnTo>
                  <a:lnTo>
                    <a:pt x="1" y="1109"/>
                  </a:lnTo>
                  <a:lnTo>
                    <a:pt x="26" y="1289"/>
                  </a:lnTo>
                  <a:lnTo>
                    <a:pt x="52" y="1444"/>
                  </a:lnTo>
                  <a:lnTo>
                    <a:pt x="130" y="1573"/>
                  </a:lnTo>
                  <a:lnTo>
                    <a:pt x="233" y="1701"/>
                  </a:lnTo>
                  <a:lnTo>
                    <a:pt x="361" y="1804"/>
                  </a:lnTo>
                  <a:lnTo>
                    <a:pt x="490" y="1856"/>
                  </a:lnTo>
                  <a:lnTo>
                    <a:pt x="645" y="1908"/>
                  </a:lnTo>
                  <a:lnTo>
                    <a:pt x="825" y="1933"/>
                  </a:lnTo>
                  <a:lnTo>
                    <a:pt x="954" y="1959"/>
                  </a:lnTo>
                  <a:lnTo>
                    <a:pt x="1083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9"/>
                  </a:lnTo>
                  <a:lnTo>
                    <a:pt x="1083" y="2552"/>
                  </a:lnTo>
                  <a:lnTo>
                    <a:pt x="954" y="2629"/>
                  </a:lnTo>
                  <a:lnTo>
                    <a:pt x="825" y="2655"/>
                  </a:lnTo>
                  <a:lnTo>
                    <a:pt x="671" y="2629"/>
                  </a:lnTo>
                  <a:lnTo>
                    <a:pt x="542" y="2552"/>
                  </a:lnTo>
                  <a:lnTo>
                    <a:pt x="464" y="2449"/>
                  </a:lnTo>
                  <a:lnTo>
                    <a:pt x="439" y="2294"/>
                  </a:lnTo>
                  <a:lnTo>
                    <a:pt x="439" y="2217"/>
                  </a:lnTo>
                  <a:lnTo>
                    <a:pt x="387" y="2139"/>
                  </a:lnTo>
                  <a:lnTo>
                    <a:pt x="310" y="2088"/>
                  </a:lnTo>
                  <a:lnTo>
                    <a:pt x="130" y="2088"/>
                  </a:lnTo>
                  <a:lnTo>
                    <a:pt x="52" y="2139"/>
                  </a:lnTo>
                  <a:lnTo>
                    <a:pt x="26" y="2217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52" y="2577"/>
                  </a:lnTo>
                  <a:lnTo>
                    <a:pt x="104" y="2680"/>
                  </a:lnTo>
                  <a:lnTo>
                    <a:pt x="155" y="2783"/>
                  </a:lnTo>
                  <a:lnTo>
                    <a:pt x="258" y="2887"/>
                  </a:lnTo>
                  <a:lnTo>
                    <a:pt x="361" y="2964"/>
                  </a:lnTo>
                  <a:lnTo>
                    <a:pt x="464" y="3041"/>
                  </a:lnTo>
                  <a:lnTo>
                    <a:pt x="593" y="3093"/>
                  </a:lnTo>
                  <a:lnTo>
                    <a:pt x="593" y="3196"/>
                  </a:lnTo>
                  <a:lnTo>
                    <a:pt x="619" y="3273"/>
                  </a:lnTo>
                  <a:lnTo>
                    <a:pt x="645" y="3350"/>
                  </a:lnTo>
                  <a:lnTo>
                    <a:pt x="722" y="3402"/>
                  </a:lnTo>
                  <a:lnTo>
                    <a:pt x="902" y="3402"/>
                  </a:lnTo>
                  <a:lnTo>
                    <a:pt x="980" y="3350"/>
                  </a:lnTo>
                  <a:lnTo>
                    <a:pt x="1031" y="3273"/>
                  </a:lnTo>
                  <a:lnTo>
                    <a:pt x="1031" y="3196"/>
                  </a:lnTo>
                  <a:lnTo>
                    <a:pt x="1031" y="3093"/>
                  </a:lnTo>
                  <a:lnTo>
                    <a:pt x="1160" y="3041"/>
                  </a:lnTo>
                  <a:lnTo>
                    <a:pt x="1263" y="2964"/>
                  </a:lnTo>
                  <a:lnTo>
                    <a:pt x="1366" y="2887"/>
                  </a:lnTo>
                  <a:lnTo>
                    <a:pt x="1469" y="2783"/>
                  </a:lnTo>
                  <a:lnTo>
                    <a:pt x="1521" y="2680"/>
                  </a:lnTo>
                  <a:lnTo>
                    <a:pt x="1572" y="2577"/>
                  </a:lnTo>
                  <a:lnTo>
                    <a:pt x="1624" y="2423"/>
                  </a:lnTo>
                  <a:lnTo>
                    <a:pt x="1624" y="2294"/>
                  </a:lnTo>
                  <a:lnTo>
                    <a:pt x="1624" y="2139"/>
                  </a:lnTo>
                  <a:lnTo>
                    <a:pt x="1572" y="1985"/>
                  </a:lnTo>
                  <a:lnTo>
                    <a:pt x="1495" y="1856"/>
                  </a:lnTo>
                  <a:lnTo>
                    <a:pt x="1392" y="1727"/>
                  </a:lnTo>
                  <a:lnTo>
                    <a:pt x="1263" y="1624"/>
                  </a:lnTo>
                  <a:lnTo>
                    <a:pt x="1134" y="1547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71" y="1444"/>
                  </a:lnTo>
                  <a:lnTo>
                    <a:pt x="542" y="1366"/>
                  </a:lnTo>
                  <a:lnTo>
                    <a:pt x="464" y="1263"/>
                  </a:lnTo>
                  <a:lnTo>
                    <a:pt x="439" y="1109"/>
                  </a:lnTo>
                  <a:lnTo>
                    <a:pt x="464" y="980"/>
                  </a:lnTo>
                  <a:lnTo>
                    <a:pt x="542" y="851"/>
                  </a:lnTo>
                  <a:lnTo>
                    <a:pt x="671" y="774"/>
                  </a:lnTo>
                  <a:lnTo>
                    <a:pt x="825" y="748"/>
                  </a:lnTo>
                  <a:lnTo>
                    <a:pt x="954" y="774"/>
                  </a:lnTo>
                  <a:lnTo>
                    <a:pt x="1083" y="851"/>
                  </a:lnTo>
                  <a:lnTo>
                    <a:pt x="1160" y="980"/>
                  </a:lnTo>
                  <a:lnTo>
                    <a:pt x="1186" y="1109"/>
                  </a:lnTo>
                  <a:lnTo>
                    <a:pt x="1212" y="1212"/>
                  </a:lnTo>
                  <a:lnTo>
                    <a:pt x="1237" y="1263"/>
                  </a:lnTo>
                  <a:lnTo>
                    <a:pt x="1315" y="1315"/>
                  </a:lnTo>
                  <a:lnTo>
                    <a:pt x="1418" y="1341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598" y="1212"/>
                  </a:lnTo>
                  <a:lnTo>
                    <a:pt x="1624" y="1109"/>
                  </a:lnTo>
                  <a:lnTo>
                    <a:pt x="1624" y="980"/>
                  </a:lnTo>
                  <a:lnTo>
                    <a:pt x="1572" y="851"/>
                  </a:lnTo>
                  <a:lnTo>
                    <a:pt x="1521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6"/>
                  </a:lnTo>
                  <a:lnTo>
                    <a:pt x="1031" y="233"/>
                  </a:lnTo>
                  <a:lnTo>
                    <a:pt x="1031" y="156"/>
                  </a:lnTo>
                  <a:lnTo>
                    <a:pt x="980" y="78"/>
                  </a:lnTo>
                  <a:lnTo>
                    <a:pt x="902" y="27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0" name="Google Shape;1830;p15"/>
          <p:cNvGrpSpPr/>
          <p:nvPr/>
        </p:nvGrpSpPr>
        <p:grpSpPr>
          <a:xfrm>
            <a:off x="3652854" y="1776032"/>
            <a:ext cx="320054" cy="320054"/>
            <a:chOff x="2660900" y="-380700"/>
            <a:chExt cx="380700" cy="380700"/>
          </a:xfrm>
        </p:grpSpPr>
        <p:sp>
          <p:nvSpPr>
            <p:cNvPr id="1831" name="Google Shape;1831;p15"/>
            <p:cNvSpPr/>
            <p:nvPr/>
          </p:nvSpPr>
          <p:spPr>
            <a:xfrm>
              <a:off x="2833525" y="-300175"/>
              <a:ext cx="35450" cy="47675"/>
            </a:xfrm>
            <a:custGeom>
              <a:rect b="b" l="l" r="r" t="t"/>
              <a:pathLst>
                <a:path extrusionOk="0" h="1907" w="1418">
                  <a:moveTo>
                    <a:pt x="696" y="438"/>
                  </a:moveTo>
                  <a:lnTo>
                    <a:pt x="825" y="464"/>
                  </a:lnTo>
                  <a:lnTo>
                    <a:pt x="902" y="515"/>
                  </a:lnTo>
                  <a:lnTo>
                    <a:pt x="954" y="593"/>
                  </a:lnTo>
                  <a:lnTo>
                    <a:pt x="979" y="696"/>
                  </a:lnTo>
                  <a:lnTo>
                    <a:pt x="979" y="1211"/>
                  </a:lnTo>
                  <a:lnTo>
                    <a:pt x="954" y="1314"/>
                  </a:lnTo>
                  <a:lnTo>
                    <a:pt x="902" y="1391"/>
                  </a:lnTo>
                  <a:lnTo>
                    <a:pt x="825" y="1443"/>
                  </a:lnTo>
                  <a:lnTo>
                    <a:pt x="696" y="1469"/>
                  </a:lnTo>
                  <a:lnTo>
                    <a:pt x="593" y="1443"/>
                  </a:lnTo>
                  <a:lnTo>
                    <a:pt x="516" y="1391"/>
                  </a:lnTo>
                  <a:lnTo>
                    <a:pt x="464" y="1314"/>
                  </a:lnTo>
                  <a:lnTo>
                    <a:pt x="438" y="1211"/>
                  </a:lnTo>
                  <a:lnTo>
                    <a:pt x="438" y="696"/>
                  </a:lnTo>
                  <a:lnTo>
                    <a:pt x="464" y="593"/>
                  </a:lnTo>
                  <a:lnTo>
                    <a:pt x="516" y="515"/>
                  </a:lnTo>
                  <a:lnTo>
                    <a:pt x="593" y="464"/>
                  </a:lnTo>
                  <a:lnTo>
                    <a:pt x="696" y="438"/>
                  </a:lnTo>
                  <a:close/>
                  <a:moveTo>
                    <a:pt x="567" y="0"/>
                  </a:moveTo>
                  <a:lnTo>
                    <a:pt x="438" y="52"/>
                  </a:lnTo>
                  <a:lnTo>
                    <a:pt x="309" y="103"/>
                  </a:lnTo>
                  <a:lnTo>
                    <a:pt x="206" y="206"/>
                  </a:lnTo>
                  <a:lnTo>
                    <a:pt x="103" y="309"/>
                  </a:lnTo>
                  <a:lnTo>
                    <a:pt x="52" y="438"/>
                  </a:lnTo>
                  <a:lnTo>
                    <a:pt x="0" y="567"/>
                  </a:lnTo>
                  <a:lnTo>
                    <a:pt x="0" y="696"/>
                  </a:lnTo>
                  <a:lnTo>
                    <a:pt x="0" y="1211"/>
                  </a:lnTo>
                  <a:lnTo>
                    <a:pt x="0" y="1340"/>
                  </a:lnTo>
                  <a:lnTo>
                    <a:pt x="52" y="1469"/>
                  </a:lnTo>
                  <a:lnTo>
                    <a:pt x="103" y="1597"/>
                  </a:lnTo>
                  <a:lnTo>
                    <a:pt x="206" y="1701"/>
                  </a:lnTo>
                  <a:lnTo>
                    <a:pt x="309" y="1804"/>
                  </a:lnTo>
                  <a:lnTo>
                    <a:pt x="438" y="1855"/>
                  </a:lnTo>
                  <a:lnTo>
                    <a:pt x="567" y="1907"/>
                  </a:lnTo>
                  <a:lnTo>
                    <a:pt x="851" y="1907"/>
                  </a:lnTo>
                  <a:lnTo>
                    <a:pt x="979" y="1855"/>
                  </a:lnTo>
                  <a:lnTo>
                    <a:pt x="1108" y="1804"/>
                  </a:lnTo>
                  <a:lnTo>
                    <a:pt x="1211" y="1701"/>
                  </a:lnTo>
                  <a:lnTo>
                    <a:pt x="1289" y="1597"/>
                  </a:lnTo>
                  <a:lnTo>
                    <a:pt x="1366" y="1469"/>
                  </a:lnTo>
                  <a:lnTo>
                    <a:pt x="1417" y="1340"/>
                  </a:lnTo>
                  <a:lnTo>
                    <a:pt x="1417" y="1211"/>
                  </a:lnTo>
                  <a:lnTo>
                    <a:pt x="1417" y="696"/>
                  </a:lnTo>
                  <a:lnTo>
                    <a:pt x="1417" y="567"/>
                  </a:lnTo>
                  <a:lnTo>
                    <a:pt x="1366" y="438"/>
                  </a:lnTo>
                  <a:lnTo>
                    <a:pt x="1289" y="309"/>
                  </a:lnTo>
                  <a:lnTo>
                    <a:pt x="1211" y="206"/>
                  </a:lnTo>
                  <a:lnTo>
                    <a:pt x="1108" y="103"/>
                  </a:lnTo>
                  <a:lnTo>
                    <a:pt x="979" y="52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15"/>
            <p:cNvSpPr/>
            <p:nvPr/>
          </p:nvSpPr>
          <p:spPr>
            <a:xfrm>
              <a:off x="2845750" y="-331100"/>
              <a:ext cx="10975" cy="17425"/>
            </a:xfrm>
            <a:custGeom>
              <a:rect b="b" l="l" r="r" t="t"/>
              <a:pathLst>
                <a:path extrusionOk="0" h="697" w="439">
                  <a:moveTo>
                    <a:pt x="207" y="0"/>
                  </a:moveTo>
                  <a:lnTo>
                    <a:pt x="130" y="26"/>
                  </a:lnTo>
                  <a:lnTo>
                    <a:pt x="52" y="52"/>
                  </a:lnTo>
                  <a:lnTo>
                    <a:pt x="1" y="129"/>
                  </a:lnTo>
                  <a:lnTo>
                    <a:pt x="1" y="207"/>
                  </a:lnTo>
                  <a:lnTo>
                    <a:pt x="1" y="464"/>
                  </a:lnTo>
                  <a:lnTo>
                    <a:pt x="1" y="541"/>
                  </a:lnTo>
                  <a:lnTo>
                    <a:pt x="52" y="619"/>
                  </a:lnTo>
                  <a:lnTo>
                    <a:pt x="130" y="670"/>
                  </a:lnTo>
                  <a:lnTo>
                    <a:pt x="207" y="696"/>
                  </a:lnTo>
                  <a:lnTo>
                    <a:pt x="310" y="670"/>
                  </a:lnTo>
                  <a:lnTo>
                    <a:pt x="387" y="619"/>
                  </a:lnTo>
                  <a:lnTo>
                    <a:pt x="413" y="541"/>
                  </a:lnTo>
                  <a:lnTo>
                    <a:pt x="439" y="464"/>
                  </a:lnTo>
                  <a:lnTo>
                    <a:pt x="439" y="207"/>
                  </a:lnTo>
                  <a:lnTo>
                    <a:pt x="413" y="129"/>
                  </a:lnTo>
                  <a:lnTo>
                    <a:pt x="387" y="52"/>
                  </a:lnTo>
                  <a:lnTo>
                    <a:pt x="310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15"/>
            <p:cNvSpPr/>
            <p:nvPr/>
          </p:nvSpPr>
          <p:spPr>
            <a:xfrm>
              <a:off x="2845750" y="-239000"/>
              <a:ext cx="10975" cy="17425"/>
            </a:xfrm>
            <a:custGeom>
              <a:rect b="b" l="l" r="r" t="t"/>
              <a:pathLst>
                <a:path extrusionOk="0" h="697" w="439">
                  <a:moveTo>
                    <a:pt x="207" y="1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1" y="155"/>
                  </a:lnTo>
                  <a:lnTo>
                    <a:pt x="1" y="233"/>
                  </a:lnTo>
                  <a:lnTo>
                    <a:pt x="1" y="490"/>
                  </a:lnTo>
                  <a:lnTo>
                    <a:pt x="1" y="567"/>
                  </a:lnTo>
                  <a:lnTo>
                    <a:pt x="52" y="645"/>
                  </a:lnTo>
                  <a:lnTo>
                    <a:pt x="130" y="671"/>
                  </a:lnTo>
                  <a:lnTo>
                    <a:pt x="207" y="696"/>
                  </a:lnTo>
                  <a:lnTo>
                    <a:pt x="310" y="671"/>
                  </a:lnTo>
                  <a:lnTo>
                    <a:pt x="387" y="645"/>
                  </a:lnTo>
                  <a:lnTo>
                    <a:pt x="413" y="567"/>
                  </a:lnTo>
                  <a:lnTo>
                    <a:pt x="439" y="490"/>
                  </a:lnTo>
                  <a:lnTo>
                    <a:pt x="439" y="233"/>
                  </a:lnTo>
                  <a:lnTo>
                    <a:pt x="413" y="155"/>
                  </a:lnTo>
                  <a:lnTo>
                    <a:pt x="387" y="78"/>
                  </a:lnTo>
                  <a:lnTo>
                    <a:pt x="310" y="26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15"/>
            <p:cNvSpPr/>
            <p:nvPr/>
          </p:nvSpPr>
          <p:spPr>
            <a:xfrm>
              <a:off x="2660900" y="-380700"/>
              <a:ext cx="380700" cy="380700"/>
            </a:xfrm>
            <a:custGeom>
              <a:rect b="b" l="l" r="r" t="t"/>
              <a:pathLst>
                <a:path extrusionOk="0" h="15228" w="15228">
                  <a:moveTo>
                    <a:pt x="8863" y="464"/>
                  </a:moveTo>
                  <a:lnTo>
                    <a:pt x="8863" y="748"/>
                  </a:lnTo>
                  <a:lnTo>
                    <a:pt x="8838" y="851"/>
                  </a:lnTo>
                  <a:lnTo>
                    <a:pt x="8786" y="928"/>
                  </a:lnTo>
                  <a:lnTo>
                    <a:pt x="8709" y="980"/>
                  </a:lnTo>
                  <a:lnTo>
                    <a:pt x="8606" y="1005"/>
                  </a:lnTo>
                  <a:lnTo>
                    <a:pt x="6622" y="1005"/>
                  </a:lnTo>
                  <a:lnTo>
                    <a:pt x="6519" y="980"/>
                  </a:lnTo>
                  <a:lnTo>
                    <a:pt x="6442" y="928"/>
                  </a:lnTo>
                  <a:lnTo>
                    <a:pt x="6364" y="851"/>
                  </a:lnTo>
                  <a:lnTo>
                    <a:pt x="6364" y="748"/>
                  </a:lnTo>
                  <a:lnTo>
                    <a:pt x="6364" y="464"/>
                  </a:lnTo>
                  <a:close/>
                  <a:moveTo>
                    <a:pt x="4921" y="1443"/>
                  </a:moveTo>
                  <a:lnTo>
                    <a:pt x="4921" y="6905"/>
                  </a:lnTo>
                  <a:lnTo>
                    <a:pt x="2938" y="6905"/>
                  </a:lnTo>
                  <a:lnTo>
                    <a:pt x="2912" y="6880"/>
                  </a:lnTo>
                  <a:lnTo>
                    <a:pt x="2860" y="6622"/>
                  </a:lnTo>
                  <a:lnTo>
                    <a:pt x="2757" y="6364"/>
                  </a:lnTo>
                  <a:lnTo>
                    <a:pt x="2603" y="6132"/>
                  </a:lnTo>
                  <a:lnTo>
                    <a:pt x="2422" y="5926"/>
                  </a:lnTo>
                  <a:lnTo>
                    <a:pt x="2216" y="5746"/>
                  </a:lnTo>
                  <a:lnTo>
                    <a:pt x="1984" y="5591"/>
                  </a:lnTo>
                  <a:lnTo>
                    <a:pt x="1727" y="5488"/>
                  </a:lnTo>
                  <a:lnTo>
                    <a:pt x="1443" y="5411"/>
                  </a:lnTo>
                  <a:lnTo>
                    <a:pt x="1418" y="5385"/>
                  </a:lnTo>
                  <a:lnTo>
                    <a:pt x="1418" y="2963"/>
                  </a:lnTo>
                  <a:lnTo>
                    <a:pt x="1443" y="2938"/>
                  </a:lnTo>
                  <a:lnTo>
                    <a:pt x="1727" y="2860"/>
                  </a:lnTo>
                  <a:lnTo>
                    <a:pt x="1984" y="2757"/>
                  </a:lnTo>
                  <a:lnTo>
                    <a:pt x="2216" y="2603"/>
                  </a:lnTo>
                  <a:lnTo>
                    <a:pt x="2422" y="2422"/>
                  </a:lnTo>
                  <a:lnTo>
                    <a:pt x="2603" y="2216"/>
                  </a:lnTo>
                  <a:lnTo>
                    <a:pt x="2757" y="1984"/>
                  </a:lnTo>
                  <a:lnTo>
                    <a:pt x="2860" y="1727"/>
                  </a:lnTo>
                  <a:lnTo>
                    <a:pt x="2912" y="1469"/>
                  </a:lnTo>
                  <a:lnTo>
                    <a:pt x="2938" y="1443"/>
                  </a:lnTo>
                  <a:close/>
                  <a:moveTo>
                    <a:pt x="12290" y="1443"/>
                  </a:moveTo>
                  <a:lnTo>
                    <a:pt x="12316" y="1469"/>
                  </a:lnTo>
                  <a:lnTo>
                    <a:pt x="12367" y="1727"/>
                  </a:lnTo>
                  <a:lnTo>
                    <a:pt x="12470" y="1984"/>
                  </a:lnTo>
                  <a:lnTo>
                    <a:pt x="12625" y="2216"/>
                  </a:lnTo>
                  <a:lnTo>
                    <a:pt x="12805" y="2422"/>
                  </a:lnTo>
                  <a:lnTo>
                    <a:pt x="13011" y="2603"/>
                  </a:lnTo>
                  <a:lnTo>
                    <a:pt x="13243" y="2757"/>
                  </a:lnTo>
                  <a:lnTo>
                    <a:pt x="13501" y="2860"/>
                  </a:lnTo>
                  <a:lnTo>
                    <a:pt x="13784" y="2938"/>
                  </a:lnTo>
                  <a:lnTo>
                    <a:pt x="13784" y="2963"/>
                  </a:lnTo>
                  <a:lnTo>
                    <a:pt x="13784" y="5385"/>
                  </a:lnTo>
                  <a:lnTo>
                    <a:pt x="13784" y="5411"/>
                  </a:lnTo>
                  <a:lnTo>
                    <a:pt x="13501" y="5488"/>
                  </a:lnTo>
                  <a:lnTo>
                    <a:pt x="13243" y="5591"/>
                  </a:lnTo>
                  <a:lnTo>
                    <a:pt x="13011" y="5746"/>
                  </a:lnTo>
                  <a:lnTo>
                    <a:pt x="12805" y="5926"/>
                  </a:lnTo>
                  <a:lnTo>
                    <a:pt x="12625" y="6132"/>
                  </a:lnTo>
                  <a:lnTo>
                    <a:pt x="12470" y="6364"/>
                  </a:lnTo>
                  <a:lnTo>
                    <a:pt x="12367" y="6622"/>
                  </a:lnTo>
                  <a:lnTo>
                    <a:pt x="12316" y="6880"/>
                  </a:lnTo>
                  <a:lnTo>
                    <a:pt x="12290" y="6905"/>
                  </a:lnTo>
                  <a:lnTo>
                    <a:pt x="10306" y="6905"/>
                  </a:lnTo>
                  <a:lnTo>
                    <a:pt x="10306" y="1443"/>
                  </a:lnTo>
                  <a:close/>
                  <a:moveTo>
                    <a:pt x="8606" y="7343"/>
                  </a:moveTo>
                  <a:lnTo>
                    <a:pt x="8709" y="7369"/>
                  </a:lnTo>
                  <a:lnTo>
                    <a:pt x="8786" y="7421"/>
                  </a:lnTo>
                  <a:lnTo>
                    <a:pt x="8838" y="7498"/>
                  </a:lnTo>
                  <a:lnTo>
                    <a:pt x="8863" y="7601"/>
                  </a:lnTo>
                  <a:lnTo>
                    <a:pt x="8863" y="7884"/>
                  </a:lnTo>
                  <a:lnTo>
                    <a:pt x="6364" y="7884"/>
                  </a:lnTo>
                  <a:lnTo>
                    <a:pt x="6364" y="7601"/>
                  </a:lnTo>
                  <a:lnTo>
                    <a:pt x="6364" y="7498"/>
                  </a:lnTo>
                  <a:lnTo>
                    <a:pt x="6442" y="7421"/>
                  </a:lnTo>
                  <a:lnTo>
                    <a:pt x="6519" y="7369"/>
                  </a:lnTo>
                  <a:lnTo>
                    <a:pt x="6622" y="7343"/>
                  </a:lnTo>
                  <a:close/>
                  <a:moveTo>
                    <a:pt x="9842" y="464"/>
                  </a:moveTo>
                  <a:lnTo>
                    <a:pt x="9842" y="7884"/>
                  </a:lnTo>
                  <a:lnTo>
                    <a:pt x="9301" y="7884"/>
                  </a:lnTo>
                  <a:lnTo>
                    <a:pt x="9301" y="7601"/>
                  </a:lnTo>
                  <a:lnTo>
                    <a:pt x="9301" y="7472"/>
                  </a:lnTo>
                  <a:lnTo>
                    <a:pt x="9250" y="7343"/>
                  </a:lnTo>
                  <a:lnTo>
                    <a:pt x="9198" y="7215"/>
                  </a:lnTo>
                  <a:lnTo>
                    <a:pt x="9121" y="7111"/>
                  </a:lnTo>
                  <a:lnTo>
                    <a:pt x="9018" y="7034"/>
                  </a:lnTo>
                  <a:lnTo>
                    <a:pt x="8889" y="6957"/>
                  </a:lnTo>
                  <a:lnTo>
                    <a:pt x="8760" y="6931"/>
                  </a:lnTo>
                  <a:lnTo>
                    <a:pt x="8606" y="6905"/>
                  </a:lnTo>
                  <a:lnTo>
                    <a:pt x="6622" y="6905"/>
                  </a:lnTo>
                  <a:lnTo>
                    <a:pt x="6467" y="6931"/>
                  </a:lnTo>
                  <a:lnTo>
                    <a:pt x="6339" y="6957"/>
                  </a:lnTo>
                  <a:lnTo>
                    <a:pt x="6210" y="7034"/>
                  </a:lnTo>
                  <a:lnTo>
                    <a:pt x="6107" y="7111"/>
                  </a:lnTo>
                  <a:lnTo>
                    <a:pt x="6029" y="7215"/>
                  </a:lnTo>
                  <a:lnTo>
                    <a:pt x="5978" y="7343"/>
                  </a:lnTo>
                  <a:lnTo>
                    <a:pt x="5926" y="7472"/>
                  </a:lnTo>
                  <a:lnTo>
                    <a:pt x="5901" y="7601"/>
                  </a:lnTo>
                  <a:lnTo>
                    <a:pt x="5901" y="7884"/>
                  </a:lnTo>
                  <a:lnTo>
                    <a:pt x="5359" y="7884"/>
                  </a:lnTo>
                  <a:lnTo>
                    <a:pt x="5359" y="464"/>
                  </a:lnTo>
                  <a:lnTo>
                    <a:pt x="5901" y="464"/>
                  </a:lnTo>
                  <a:lnTo>
                    <a:pt x="5901" y="748"/>
                  </a:lnTo>
                  <a:lnTo>
                    <a:pt x="5926" y="877"/>
                  </a:lnTo>
                  <a:lnTo>
                    <a:pt x="5978" y="1005"/>
                  </a:lnTo>
                  <a:lnTo>
                    <a:pt x="6029" y="1134"/>
                  </a:lnTo>
                  <a:lnTo>
                    <a:pt x="6107" y="1237"/>
                  </a:lnTo>
                  <a:lnTo>
                    <a:pt x="6210" y="1315"/>
                  </a:lnTo>
                  <a:lnTo>
                    <a:pt x="6339" y="1392"/>
                  </a:lnTo>
                  <a:lnTo>
                    <a:pt x="6467" y="1418"/>
                  </a:lnTo>
                  <a:lnTo>
                    <a:pt x="6622" y="1443"/>
                  </a:lnTo>
                  <a:lnTo>
                    <a:pt x="8606" y="1443"/>
                  </a:lnTo>
                  <a:lnTo>
                    <a:pt x="8760" y="1418"/>
                  </a:lnTo>
                  <a:lnTo>
                    <a:pt x="8889" y="1392"/>
                  </a:lnTo>
                  <a:lnTo>
                    <a:pt x="9018" y="1315"/>
                  </a:lnTo>
                  <a:lnTo>
                    <a:pt x="9121" y="1237"/>
                  </a:lnTo>
                  <a:lnTo>
                    <a:pt x="9198" y="1134"/>
                  </a:lnTo>
                  <a:lnTo>
                    <a:pt x="9250" y="1005"/>
                  </a:lnTo>
                  <a:lnTo>
                    <a:pt x="9301" y="877"/>
                  </a:lnTo>
                  <a:lnTo>
                    <a:pt x="9301" y="748"/>
                  </a:lnTo>
                  <a:lnTo>
                    <a:pt x="9301" y="464"/>
                  </a:lnTo>
                  <a:close/>
                  <a:moveTo>
                    <a:pt x="14609" y="464"/>
                  </a:moveTo>
                  <a:lnTo>
                    <a:pt x="14712" y="542"/>
                  </a:lnTo>
                  <a:lnTo>
                    <a:pt x="14763" y="619"/>
                  </a:lnTo>
                  <a:lnTo>
                    <a:pt x="14789" y="722"/>
                  </a:lnTo>
                  <a:lnTo>
                    <a:pt x="14789" y="7627"/>
                  </a:lnTo>
                  <a:lnTo>
                    <a:pt x="14763" y="7730"/>
                  </a:lnTo>
                  <a:lnTo>
                    <a:pt x="14712" y="7807"/>
                  </a:lnTo>
                  <a:lnTo>
                    <a:pt x="14609" y="7884"/>
                  </a:lnTo>
                  <a:lnTo>
                    <a:pt x="10306" y="7884"/>
                  </a:lnTo>
                  <a:lnTo>
                    <a:pt x="10306" y="7343"/>
                  </a:lnTo>
                  <a:lnTo>
                    <a:pt x="12367" y="7343"/>
                  </a:lnTo>
                  <a:lnTo>
                    <a:pt x="12445" y="7318"/>
                  </a:lnTo>
                  <a:lnTo>
                    <a:pt x="12599" y="7240"/>
                  </a:lnTo>
                  <a:lnTo>
                    <a:pt x="12702" y="7111"/>
                  </a:lnTo>
                  <a:lnTo>
                    <a:pt x="12728" y="7034"/>
                  </a:lnTo>
                  <a:lnTo>
                    <a:pt x="12754" y="6957"/>
                  </a:lnTo>
                  <a:lnTo>
                    <a:pt x="12805" y="6751"/>
                  </a:lnTo>
                  <a:lnTo>
                    <a:pt x="12883" y="6570"/>
                  </a:lnTo>
                  <a:lnTo>
                    <a:pt x="12986" y="6390"/>
                  </a:lnTo>
                  <a:lnTo>
                    <a:pt x="13114" y="6235"/>
                  </a:lnTo>
                  <a:lnTo>
                    <a:pt x="13269" y="6107"/>
                  </a:lnTo>
                  <a:lnTo>
                    <a:pt x="13449" y="5978"/>
                  </a:lnTo>
                  <a:lnTo>
                    <a:pt x="13630" y="5901"/>
                  </a:lnTo>
                  <a:lnTo>
                    <a:pt x="13836" y="5849"/>
                  </a:lnTo>
                  <a:lnTo>
                    <a:pt x="13913" y="5849"/>
                  </a:lnTo>
                  <a:lnTo>
                    <a:pt x="13990" y="5797"/>
                  </a:lnTo>
                  <a:lnTo>
                    <a:pt x="14119" y="5694"/>
                  </a:lnTo>
                  <a:lnTo>
                    <a:pt x="14222" y="5566"/>
                  </a:lnTo>
                  <a:lnTo>
                    <a:pt x="14222" y="5488"/>
                  </a:lnTo>
                  <a:lnTo>
                    <a:pt x="14248" y="5385"/>
                  </a:lnTo>
                  <a:lnTo>
                    <a:pt x="14248" y="2963"/>
                  </a:lnTo>
                  <a:lnTo>
                    <a:pt x="14222" y="2860"/>
                  </a:lnTo>
                  <a:lnTo>
                    <a:pt x="14222" y="2783"/>
                  </a:lnTo>
                  <a:lnTo>
                    <a:pt x="14119" y="2654"/>
                  </a:lnTo>
                  <a:lnTo>
                    <a:pt x="13990" y="2551"/>
                  </a:lnTo>
                  <a:lnTo>
                    <a:pt x="13913" y="2500"/>
                  </a:lnTo>
                  <a:lnTo>
                    <a:pt x="13836" y="2500"/>
                  </a:lnTo>
                  <a:lnTo>
                    <a:pt x="13630" y="2448"/>
                  </a:lnTo>
                  <a:lnTo>
                    <a:pt x="13449" y="2371"/>
                  </a:lnTo>
                  <a:lnTo>
                    <a:pt x="13269" y="2242"/>
                  </a:lnTo>
                  <a:lnTo>
                    <a:pt x="13114" y="2113"/>
                  </a:lnTo>
                  <a:lnTo>
                    <a:pt x="12986" y="1959"/>
                  </a:lnTo>
                  <a:lnTo>
                    <a:pt x="12883" y="1778"/>
                  </a:lnTo>
                  <a:lnTo>
                    <a:pt x="12805" y="1598"/>
                  </a:lnTo>
                  <a:lnTo>
                    <a:pt x="12754" y="1392"/>
                  </a:lnTo>
                  <a:lnTo>
                    <a:pt x="12728" y="1315"/>
                  </a:lnTo>
                  <a:lnTo>
                    <a:pt x="12702" y="1237"/>
                  </a:lnTo>
                  <a:lnTo>
                    <a:pt x="12599" y="1108"/>
                  </a:lnTo>
                  <a:lnTo>
                    <a:pt x="12445" y="1031"/>
                  </a:lnTo>
                  <a:lnTo>
                    <a:pt x="12367" y="1005"/>
                  </a:lnTo>
                  <a:lnTo>
                    <a:pt x="10306" y="1005"/>
                  </a:lnTo>
                  <a:lnTo>
                    <a:pt x="10306" y="464"/>
                  </a:lnTo>
                  <a:close/>
                  <a:moveTo>
                    <a:pt x="439" y="8297"/>
                  </a:moveTo>
                  <a:lnTo>
                    <a:pt x="567" y="8322"/>
                  </a:lnTo>
                  <a:lnTo>
                    <a:pt x="722" y="8348"/>
                  </a:lnTo>
                  <a:lnTo>
                    <a:pt x="4921" y="8348"/>
                  </a:lnTo>
                  <a:lnTo>
                    <a:pt x="4921" y="8889"/>
                  </a:lnTo>
                  <a:lnTo>
                    <a:pt x="722" y="8889"/>
                  </a:lnTo>
                  <a:lnTo>
                    <a:pt x="619" y="8863"/>
                  </a:lnTo>
                  <a:lnTo>
                    <a:pt x="516" y="8812"/>
                  </a:lnTo>
                  <a:lnTo>
                    <a:pt x="464" y="8709"/>
                  </a:lnTo>
                  <a:lnTo>
                    <a:pt x="439" y="8606"/>
                  </a:lnTo>
                  <a:lnTo>
                    <a:pt x="439" y="8297"/>
                  </a:lnTo>
                  <a:close/>
                  <a:moveTo>
                    <a:pt x="14789" y="8297"/>
                  </a:moveTo>
                  <a:lnTo>
                    <a:pt x="14789" y="8606"/>
                  </a:lnTo>
                  <a:lnTo>
                    <a:pt x="14763" y="8709"/>
                  </a:lnTo>
                  <a:lnTo>
                    <a:pt x="14712" y="8812"/>
                  </a:lnTo>
                  <a:lnTo>
                    <a:pt x="14609" y="8863"/>
                  </a:lnTo>
                  <a:lnTo>
                    <a:pt x="14506" y="8889"/>
                  </a:lnTo>
                  <a:lnTo>
                    <a:pt x="10306" y="8889"/>
                  </a:lnTo>
                  <a:lnTo>
                    <a:pt x="10306" y="8348"/>
                  </a:lnTo>
                  <a:lnTo>
                    <a:pt x="14506" y="8348"/>
                  </a:lnTo>
                  <a:lnTo>
                    <a:pt x="14660" y="8322"/>
                  </a:lnTo>
                  <a:lnTo>
                    <a:pt x="14789" y="8297"/>
                  </a:lnTo>
                  <a:close/>
                  <a:moveTo>
                    <a:pt x="439" y="9276"/>
                  </a:moveTo>
                  <a:lnTo>
                    <a:pt x="567" y="9301"/>
                  </a:lnTo>
                  <a:lnTo>
                    <a:pt x="722" y="9327"/>
                  </a:lnTo>
                  <a:lnTo>
                    <a:pt x="4921" y="9327"/>
                  </a:lnTo>
                  <a:lnTo>
                    <a:pt x="4921" y="9868"/>
                  </a:lnTo>
                  <a:lnTo>
                    <a:pt x="722" y="9868"/>
                  </a:lnTo>
                  <a:lnTo>
                    <a:pt x="619" y="9842"/>
                  </a:lnTo>
                  <a:lnTo>
                    <a:pt x="516" y="9791"/>
                  </a:lnTo>
                  <a:lnTo>
                    <a:pt x="464" y="9688"/>
                  </a:lnTo>
                  <a:lnTo>
                    <a:pt x="439" y="9585"/>
                  </a:lnTo>
                  <a:lnTo>
                    <a:pt x="439" y="9276"/>
                  </a:lnTo>
                  <a:close/>
                  <a:moveTo>
                    <a:pt x="8863" y="8348"/>
                  </a:moveTo>
                  <a:lnTo>
                    <a:pt x="8863" y="9611"/>
                  </a:lnTo>
                  <a:lnTo>
                    <a:pt x="8838" y="9714"/>
                  </a:lnTo>
                  <a:lnTo>
                    <a:pt x="8786" y="9791"/>
                  </a:lnTo>
                  <a:lnTo>
                    <a:pt x="8709" y="9842"/>
                  </a:lnTo>
                  <a:lnTo>
                    <a:pt x="8606" y="9868"/>
                  </a:lnTo>
                  <a:lnTo>
                    <a:pt x="6622" y="9868"/>
                  </a:lnTo>
                  <a:lnTo>
                    <a:pt x="6519" y="9842"/>
                  </a:lnTo>
                  <a:lnTo>
                    <a:pt x="6442" y="9791"/>
                  </a:lnTo>
                  <a:lnTo>
                    <a:pt x="6364" y="9714"/>
                  </a:lnTo>
                  <a:lnTo>
                    <a:pt x="6364" y="9611"/>
                  </a:lnTo>
                  <a:lnTo>
                    <a:pt x="6364" y="8348"/>
                  </a:lnTo>
                  <a:close/>
                  <a:moveTo>
                    <a:pt x="14789" y="9276"/>
                  </a:moveTo>
                  <a:lnTo>
                    <a:pt x="14789" y="9585"/>
                  </a:lnTo>
                  <a:lnTo>
                    <a:pt x="14763" y="9688"/>
                  </a:lnTo>
                  <a:lnTo>
                    <a:pt x="14712" y="9791"/>
                  </a:lnTo>
                  <a:lnTo>
                    <a:pt x="14609" y="9842"/>
                  </a:lnTo>
                  <a:lnTo>
                    <a:pt x="14506" y="9868"/>
                  </a:lnTo>
                  <a:lnTo>
                    <a:pt x="10306" y="9868"/>
                  </a:lnTo>
                  <a:lnTo>
                    <a:pt x="10306" y="9327"/>
                  </a:lnTo>
                  <a:lnTo>
                    <a:pt x="14506" y="9327"/>
                  </a:lnTo>
                  <a:lnTo>
                    <a:pt x="14660" y="9301"/>
                  </a:lnTo>
                  <a:lnTo>
                    <a:pt x="14789" y="9276"/>
                  </a:lnTo>
                  <a:close/>
                  <a:moveTo>
                    <a:pt x="439" y="10255"/>
                  </a:moveTo>
                  <a:lnTo>
                    <a:pt x="567" y="10306"/>
                  </a:lnTo>
                  <a:lnTo>
                    <a:pt x="4921" y="10306"/>
                  </a:lnTo>
                  <a:lnTo>
                    <a:pt x="4921" y="10847"/>
                  </a:lnTo>
                  <a:lnTo>
                    <a:pt x="722" y="10847"/>
                  </a:lnTo>
                  <a:lnTo>
                    <a:pt x="619" y="10821"/>
                  </a:lnTo>
                  <a:lnTo>
                    <a:pt x="516" y="10770"/>
                  </a:lnTo>
                  <a:lnTo>
                    <a:pt x="464" y="10693"/>
                  </a:lnTo>
                  <a:lnTo>
                    <a:pt x="439" y="10590"/>
                  </a:lnTo>
                  <a:lnTo>
                    <a:pt x="439" y="10255"/>
                  </a:lnTo>
                  <a:close/>
                  <a:moveTo>
                    <a:pt x="14789" y="10255"/>
                  </a:moveTo>
                  <a:lnTo>
                    <a:pt x="14789" y="10590"/>
                  </a:lnTo>
                  <a:lnTo>
                    <a:pt x="14763" y="10693"/>
                  </a:lnTo>
                  <a:lnTo>
                    <a:pt x="14712" y="10770"/>
                  </a:lnTo>
                  <a:lnTo>
                    <a:pt x="14609" y="10821"/>
                  </a:lnTo>
                  <a:lnTo>
                    <a:pt x="14506" y="10847"/>
                  </a:lnTo>
                  <a:lnTo>
                    <a:pt x="10306" y="10847"/>
                  </a:lnTo>
                  <a:lnTo>
                    <a:pt x="10306" y="10306"/>
                  </a:lnTo>
                  <a:lnTo>
                    <a:pt x="14660" y="10306"/>
                  </a:lnTo>
                  <a:lnTo>
                    <a:pt x="14789" y="10255"/>
                  </a:lnTo>
                  <a:close/>
                  <a:moveTo>
                    <a:pt x="439" y="11234"/>
                  </a:moveTo>
                  <a:lnTo>
                    <a:pt x="567" y="11285"/>
                  </a:lnTo>
                  <a:lnTo>
                    <a:pt x="4921" y="11285"/>
                  </a:lnTo>
                  <a:lnTo>
                    <a:pt x="4921" y="11826"/>
                  </a:lnTo>
                  <a:lnTo>
                    <a:pt x="619" y="11826"/>
                  </a:lnTo>
                  <a:lnTo>
                    <a:pt x="516" y="11749"/>
                  </a:lnTo>
                  <a:lnTo>
                    <a:pt x="464" y="11672"/>
                  </a:lnTo>
                  <a:lnTo>
                    <a:pt x="439" y="11569"/>
                  </a:lnTo>
                  <a:lnTo>
                    <a:pt x="439" y="11234"/>
                  </a:lnTo>
                  <a:close/>
                  <a:moveTo>
                    <a:pt x="14789" y="11234"/>
                  </a:moveTo>
                  <a:lnTo>
                    <a:pt x="14789" y="11569"/>
                  </a:lnTo>
                  <a:lnTo>
                    <a:pt x="14763" y="11672"/>
                  </a:lnTo>
                  <a:lnTo>
                    <a:pt x="14712" y="11749"/>
                  </a:lnTo>
                  <a:lnTo>
                    <a:pt x="14609" y="11826"/>
                  </a:lnTo>
                  <a:lnTo>
                    <a:pt x="10306" y="11826"/>
                  </a:lnTo>
                  <a:lnTo>
                    <a:pt x="10306" y="11285"/>
                  </a:lnTo>
                  <a:lnTo>
                    <a:pt x="14660" y="11285"/>
                  </a:lnTo>
                  <a:lnTo>
                    <a:pt x="14789" y="11234"/>
                  </a:lnTo>
                  <a:close/>
                  <a:moveTo>
                    <a:pt x="439" y="12239"/>
                  </a:moveTo>
                  <a:lnTo>
                    <a:pt x="567" y="12264"/>
                  </a:lnTo>
                  <a:lnTo>
                    <a:pt x="722" y="12290"/>
                  </a:lnTo>
                  <a:lnTo>
                    <a:pt x="4921" y="12290"/>
                  </a:lnTo>
                  <a:lnTo>
                    <a:pt x="4921" y="12831"/>
                  </a:lnTo>
                  <a:lnTo>
                    <a:pt x="722" y="12831"/>
                  </a:lnTo>
                  <a:lnTo>
                    <a:pt x="619" y="12805"/>
                  </a:lnTo>
                  <a:lnTo>
                    <a:pt x="516" y="12754"/>
                  </a:lnTo>
                  <a:lnTo>
                    <a:pt x="464" y="12651"/>
                  </a:lnTo>
                  <a:lnTo>
                    <a:pt x="439" y="12548"/>
                  </a:lnTo>
                  <a:lnTo>
                    <a:pt x="439" y="12239"/>
                  </a:lnTo>
                  <a:close/>
                  <a:moveTo>
                    <a:pt x="14789" y="12239"/>
                  </a:moveTo>
                  <a:lnTo>
                    <a:pt x="14789" y="12548"/>
                  </a:lnTo>
                  <a:lnTo>
                    <a:pt x="14763" y="12651"/>
                  </a:lnTo>
                  <a:lnTo>
                    <a:pt x="14712" y="12754"/>
                  </a:lnTo>
                  <a:lnTo>
                    <a:pt x="14609" y="12805"/>
                  </a:lnTo>
                  <a:lnTo>
                    <a:pt x="14506" y="12831"/>
                  </a:lnTo>
                  <a:lnTo>
                    <a:pt x="10306" y="12831"/>
                  </a:lnTo>
                  <a:lnTo>
                    <a:pt x="10306" y="12290"/>
                  </a:lnTo>
                  <a:lnTo>
                    <a:pt x="14506" y="12290"/>
                  </a:lnTo>
                  <a:lnTo>
                    <a:pt x="14660" y="12264"/>
                  </a:lnTo>
                  <a:lnTo>
                    <a:pt x="14789" y="12239"/>
                  </a:lnTo>
                  <a:close/>
                  <a:moveTo>
                    <a:pt x="439" y="13218"/>
                  </a:moveTo>
                  <a:lnTo>
                    <a:pt x="567" y="13243"/>
                  </a:lnTo>
                  <a:lnTo>
                    <a:pt x="722" y="13269"/>
                  </a:lnTo>
                  <a:lnTo>
                    <a:pt x="4921" y="13269"/>
                  </a:lnTo>
                  <a:lnTo>
                    <a:pt x="4921" y="13810"/>
                  </a:lnTo>
                  <a:lnTo>
                    <a:pt x="722" y="13810"/>
                  </a:lnTo>
                  <a:lnTo>
                    <a:pt x="619" y="13784"/>
                  </a:lnTo>
                  <a:lnTo>
                    <a:pt x="516" y="13733"/>
                  </a:lnTo>
                  <a:lnTo>
                    <a:pt x="464" y="13630"/>
                  </a:lnTo>
                  <a:lnTo>
                    <a:pt x="439" y="13527"/>
                  </a:lnTo>
                  <a:lnTo>
                    <a:pt x="439" y="13218"/>
                  </a:lnTo>
                  <a:close/>
                  <a:moveTo>
                    <a:pt x="14789" y="13218"/>
                  </a:moveTo>
                  <a:lnTo>
                    <a:pt x="14789" y="13527"/>
                  </a:lnTo>
                  <a:lnTo>
                    <a:pt x="14763" y="13630"/>
                  </a:lnTo>
                  <a:lnTo>
                    <a:pt x="14712" y="13733"/>
                  </a:lnTo>
                  <a:lnTo>
                    <a:pt x="14609" y="13784"/>
                  </a:lnTo>
                  <a:lnTo>
                    <a:pt x="14506" y="13810"/>
                  </a:lnTo>
                  <a:lnTo>
                    <a:pt x="10306" y="13810"/>
                  </a:lnTo>
                  <a:lnTo>
                    <a:pt x="10306" y="13269"/>
                  </a:lnTo>
                  <a:lnTo>
                    <a:pt x="14506" y="13269"/>
                  </a:lnTo>
                  <a:lnTo>
                    <a:pt x="14660" y="13243"/>
                  </a:lnTo>
                  <a:lnTo>
                    <a:pt x="14789" y="13218"/>
                  </a:lnTo>
                  <a:close/>
                  <a:moveTo>
                    <a:pt x="8606" y="13269"/>
                  </a:moveTo>
                  <a:lnTo>
                    <a:pt x="8709" y="13295"/>
                  </a:lnTo>
                  <a:lnTo>
                    <a:pt x="8786" y="13346"/>
                  </a:lnTo>
                  <a:lnTo>
                    <a:pt x="8838" y="13424"/>
                  </a:lnTo>
                  <a:lnTo>
                    <a:pt x="8863" y="13527"/>
                  </a:lnTo>
                  <a:lnTo>
                    <a:pt x="8863" y="14789"/>
                  </a:lnTo>
                  <a:lnTo>
                    <a:pt x="6364" y="14789"/>
                  </a:lnTo>
                  <a:lnTo>
                    <a:pt x="6364" y="13527"/>
                  </a:lnTo>
                  <a:lnTo>
                    <a:pt x="6364" y="13424"/>
                  </a:lnTo>
                  <a:lnTo>
                    <a:pt x="6442" y="13346"/>
                  </a:lnTo>
                  <a:lnTo>
                    <a:pt x="6519" y="13295"/>
                  </a:lnTo>
                  <a:lnTo>
                    <a:pt x="6622" y="13269"/>
                  </a:lnTo>
                  <a:close/>
                  <a:moveTo>
                    <a:pt x="9842" y="8348"/>
                  </a:moveTo>
                  <a:lnTo>
                    <a:pt x="9842" y="14789"/>
                  </a:lnTo>
                  <a:lnTo>
                    <a:pt x="9301" y="14789"/>
                  </a:lnTo>
                  <a:lnTo>
                    <a:pt x="9301" y="13527"/>
                  </a:lnTo>
                  <a:lnTo>
                    <a:pt x="9301" y="13372"/>
                  </a:lnTo>
                  <a:lnTo>
                    <a:pt x="9250" y="13243"/>
                  </a:lnTo>
                  <a:lnTo>
                    <a:pt x="9198" y="13140"/>
                  </a:lnTo>
                  <a:lnTo>
                    <a:pt x="9121" y="13037"/>
                  </a:lnTo>
                  <a:lnTo>
                    <a:pt x="9018" y="12934"/>
                  </a:lnTo>
                  <a:lnTo>
                    <a:pt x="8889" y="12883"/>
                  </a:lnTo>
                  <a:lnTo>
                    <a:pt x="8760" y="12831"/>
                  </a:lnTo>
                  <a:lnTo>
                    <a:pt x="6467" y="12831"/>
                  </a:lnTo>
                  <a:lnTo>
                    <a:pt x="6339" y="12883"/>
                  </a:lnTo>
                  <a:lnTo>
                    <a:pt x="6210" y="12934"/>
                  </a:lnTo>
                  <a:lnTo>
                    <a:pt x="6107" y="13037"/>
                  </a:lnTo>
                  <a:lnTo>
                    <a:pt x="6029" y="13140"/>
                  </a:lnTo>
                  <a:lnTo>
                    <a:pt x="5978" y="13243"/>
                  </a:lnTo>
                  <a:lnTo>
                    <a:pt x="5926" y="13372"/>
                  </a:lnTo>
                  <a:lnTo>
                    <a:pt x="5901" y="13527"/>
                  </a:lnTo>
                  <a:lnTo>
                    <a:pt x="5901" y="14789"/>
                  </a:lnTo>
                  <a:lnTo>
                    <a:pt x="5359" y="14789"/>
                  </a:lnTo>
                  <a:lnTo>
                    <a:pt x="5359" y="8348"/>
                  </a:lnTo>
                  <a:lnTo>
                    <a:pt x="5901" y="8348"/>
                  </a:lnTo>
                  <a:lnTo>
                    <a:pt x="5901" y="9611"/>
                  </a:lnTo>
                  <a:lnTo>
                    <a:pt x="5926" y="9765"/>
                  </a:lnTo>
                  <a:lnTo>
                    <a:pt x="5978" y="9894"/>
                  </a:lnTo>
                  <a:lnTo>
                    <a:pt x="6029" y="9997"/>
                  </a:lnTo>
                  <a:lnTo>
                    <a:pt x="6107" y="10100"/>
                  </a:lnTo>
                  <a:lnTo>
                    <a:pt x="6210" y="10203"/>
                  </a:lnTo>
                  <a:lnTo>
                    <a:pt x="6339" y="10255"/>
                  </a:lnTo>
                  <a:lnTo>
                    <a:pt x="6467" y="10306"/>
                  </a:lnTo>
                  <a:lnTo>
                    <a:pt x="8760" y="10306"/>
                  </a:lnTo>
                  <a:lnTo>
                    <a:pt x="8889" y="10255"/>
                  </a:lnTo>
                  <a:lnTo>
                    <a:pt x="9018" y="10203"/>
                  </a:lnTo>
                  <a:lnTo>
                    <a:pt x="9121" y="10100"/>
                  </a:lnTo>
                  <a:lnTo>
                    <a:pt x="9198" y="9997"/>
                  </a:lnTo>
                  <a:lnTo>
                    <a:pt x="9250" y="9894"/>
                  </a:lnTo>
                  <a:lnTo>
                    <a:pt x="9301" y="9765"/>
                  </a:lnTo>
                  <a:lnTo>
                    <a:pt x="9301" y="9611"/>
                  </a:lnTo>
                  <a:lnTo>
                    <a:pt x="9301" y="8348"/>
                  </a:lnTo>
                  <a:close/>
                  <a:moveTo>
                    <a:pt x="14789" y="14197"/>
                  </a:moveTo>
                  <a:lnTo>
                    <a:pt x="14789" y="14532"/>
                  </a:lnTo>
                  <a:lnTo>
                    <a:pt x="14763" y="14635"/>
                  </a:lnTo>
                  <a:lnTo>
                    <a:pt x="14712" y="14712"/>
                  </a:lnTo>
                  <a:lnTo>
                    <a:pt x="14609" y="14763"/>
                  </a:lnTo>
                  <a:lnTo>
                    <a:pt x="14506" y="14789"/>
                  </a:lnTo>
                  <a:lnTo>
                    <a:pt x="10306" y="14789"/>
                  </a:lnTo>
                  <a:lnTo>
                    <a:pt x="10306" y="14248"/>
                  </a:lnTo>
                  <a:lnTo>
                    <a:pt x="14660" y="14248"/>
                  </a:lnTo>
                  <a:lnTo>
                    <a:pt x="14789" y="14197"/>
                  </a:lnTo>
                  <a:close/>
                  <a:moveTo>
                    <a:pt x="722" y="1"/>
                  </a:moveTo>
                  <a:lnTo>
                    <a:pt x="567" y="26"/>
                  </a:lnTo>
                  <a:lnTo>
                    <a:pt x="439" y="78"/>
                  </a:lnTo>
                  <a:lnTo>
                    <a:pt x="310" y="129"/>
                  </a:lnTo>
                  <a:lnTo>
                    <a:pt x="207" y="207"/>
                  </a:lnTo>
                  <a:lnTo>
                    <a:pt x="129" y="336"/>
                  </a:lnTo>
                  <a:lnTo>
                    <a:pt x="52" y="439"/>
                  </a:lnTo>
                  <a:lnTo>
                    <a:pt x="1" y="593"/>
                  </a:lnTo>
                  <a:lnTo>
                    <a:pt x="1" y="722"/>
                  </a:lnTo>
                  <a:lnTo>
                    <a:pt x="1" y="1263"/>
                  </a:lnTo>
                  <a:lnTo>
                    <a:pt x="26" y="1340"/>
                  </a:lnTo>
                  <a:lnTo>
                    <a:pt x="52" y="1418"/>
                  </a:lnTo>
                  <a:lnTo>
                    <a:pt x="129" y="1469"/>
                  </a:lnTo>
                  <a:lnTo>
                    <a:pt x="232" y="1495"/>
                  </a:lnTo>
                  <a:lnTo>
                    <a:pt x="310" y="1469"/>
                  </a:lnTo>
                  <a:lnTo>
                    <a:pt x="387" y="1418"/>
                  </a:lnTo>
                  <a:lnTo>
                    <a:pt x="439" y="1340"/>
                  </a:lnTo>
                  <a:lnTo>
                    <a:pt x="439" y="1263"/>
                  </a:lnTo>
                  <a:lnTo>
                    <a:pt x="439" y="722"/>
                  </a:lnTo>
                  <a:lnTo>
                    <a:pt x="464" y="619"/>
                  </a:lnTo>
                  <a:lnTo>
                    <a:pt x="516" y="542"/>
                  </a:lnTo>
                  <a:lnTo>
                    <a:pt x="619" y="464"/>
                  </a:lnTo>
                  <a:lnTo>
                    <a:pt x="4921" y="464"/>
                  </a:lnTo>
                  <a:lnTo>
                    <a:pt x="4921" y="1005"/>
                  </a:lnTo>
                  <a:lnTo>
                    <a:pt x="2860" y="1005"/>
                  </a:lnTo>
                  <a:lnTo>
                    <a:pt x="2783" y="1031"/>
                  </a:lnTo>
                  <a:lnTo>
                    <a:pt x="2628" y="1108"/>
                  </a:lnTo>
                  <a:lnTo>
                    <a:pt x="2525" y="1237"/>
                  </a:lnTo>
                  <a:lnTo>
                    <a:pt x="2500" y="1315"/>
                  </a:lnTo>
                  <a:lnTo>
                    <a:pt x="2474" y="1392"/>
                  </a:lnTo>
                  <a:lnTo>
                    <a:pt x="2422" y="1598"/>
                  </a:lnTo>
                  <a:lnTo>
                    <a:pt x="2345" y="1778"/>
                  </a:lnTo>
                  <a:lnTo>
                    <a:pt x="2242" y="1959"/>
                  </a:lnTo>
                  <a:lnTo>
                    <a:pt x="2113" y="2113"/>
                  </a:lnTo>
                  <a:lnTo>
                    <a:pt x="1959" y="2242"/>
                  </a:lnTo>
                  <a:lnTo>
                    <a:pt x="1778" y="2371"/>
                  </a:lnTo>
                  <a:lnTo>
                    <a:pt x="1572" y="2448"/>
                  </a:lnTo>
                  <a:lnTo>
                    <a:pt x="1392" y="2500"/>
                  </a:lnTo>
                  <a:lnTo>
                    <a:pt x="1289" y="2500"/>
                  </a:lnTo>
                  <a:lnTo>
                    <a:pt x="1211" y="2551"/>
                  </a:lnTo>
                  <a:lnTo>
                    <a:pt x="1108" y="2654"/>
                  </a:lnTo>
                  <a:lnTo>
                    <a:pt x="1005" y="2783"/>
                  </a:lnTo>
                  <a:lnTo>
                    <a:pt x="980" y="2860"/>
                  </a:lnTo>
                  <a:lnTo>
                    <a:pt x="980" y="2963"/>
                  </a:lnTo>
                  <a:lnTo>
                    <a:pt x="980" y="5385"/>
                  </a:lnTo>
                  <a:lnTo>
                    <a:pt x="980" y="5488"/>
                  </a:lnTo>
                  <a:lnTo>
                    <a:pt x="1005" y="5566"/>
                  </a:lnTo>
                  <a:lnTo>
                    <a:pt x="1108" y="5694"/>
                  </a:lnTo>
                  <a:lnTo>
                    <a:pt x="1211" y="5797"/>
                  </a:lnTo>
                  <a:lnTo>
                    <a:pt x="1289" y="5849"/>
                  </a:lnTo>
                  <a:lnTo>
                    <a:pt x="1392" y="5849"/>
                  </a:lnTo>
                  <a:lnTo>
                    <a:pt x="1572" y="5901"/>
                  </a:lnTo>
                  <a:lnTo>
                    <a:pt x="1778" y="5978"/>
                  </a:lnTo>
                  <a:lnTo>
                    <a:pt x="1959" y="6107"/>
                  </a:lnTo>
                  <a:lnTo>
                    <a:pt x="2113" y="6235"/>
                  </a:lnTo>
                  <a:lnTo>
                    <a:pt x="2242" y="6390"/>
                  </a:lnTo>
                  <a:lnTo>
                    <a:pt x="2345" y="6570"/>
                  </a:lnTo>
                  <a:lnTo>
                    <a:pt x="2422" y="6751"/>
                  </a:lnTo>
                  <a:lnTo>
                    <a:pt x="2474" y="6957"/>
                  </a:lnTo>
                  <a:lnTo>
                    <a:pt x="2500" y="7034"/>
                  </a:lnTo>
                  <a:lnTo>
                    <a:pt x="2525" y="7111"/>
                  </a:lnTo>
                  <a:lnTo>
                    <a:pt x="2628" y="7240"/>
                  </a:lnTo>
                  <a:lnTo>
                    <a:pt x="2783" y="7318"/>
                  </a:lnTo>
                  <a:lnTo>
                    <a:pt x="2860" y="7343"/>
                  </a:lnTo>
                  <a:lnTo>
                    <a:pt x="4921" y="7343"/>
                  </a:lnTo>
                  <a:lnTo>
                    <a:pt x="4921" y="7884"/>
                  </a:lnTo>
                  <a:lnTo>
                    <a:pt x="619" y="7884"/>
                  </a:lnTo>
                  <a:lnTo>
                    <a:pt x="516" y="7807"/>
                  </a:lnTo>
                  <a:lnTo>
                    <a:pt x="464" y="7730"/>
                  </a:lnTo>
                  <a:lnTo>
                    <a:pt x="439" y="7627"/>
                  </a:lnTo>
                  <a:lnTo>
                    <a:pt x="439" y="2165"/>
                  </a:lnTo>
                  <a:lnTo>
                    <a:pt x="439" y="2062"/>
                  </a:lnTo>
                  <a:lnTo>
                    <a:pt x="387" y="2010"/>
                  </a:lnTo>
                  <a:lnTo>
                    <a:pt x="310" y="1959"/>
                  </a:lnTo>
                  <a:lnTo>
                    <a:pt x="232" y="1933"/>
                  </a:lnTo>
                  <a:lnTo>
                    <a:pt x="129" y="1959"/>
                  </a:lnTo>
                  <a:lnTo>
                    <a:pt x="52" y="2010"/>
                  </a:lnTo>
                  <a:lnTo>
                    <a:pt x="26" y="2062"/>
                  </a:lnTo>
                  <a:lnTo>
                    <a:pt x="1" y="2165"/>
                  </a:lnTo>
                  <a:lnTo>
                    <a:pt x="1" y="14532"/>
                  </a:lnTo>
                  <a:lnTo>
                    <a:pt x="1" y="14660"/>
                  </a:lnTo>
                  <a:lnTo>
                    <a:pt x="52" y="14789"/>
                  </a:lnTo>
                  <a:lnTo>
                    <a:pt x="129" y="14918"/>
                  </a:lnTo>
                  <a:lnTo>
                    <a:pt x="207" y="15021"/>
                  </a:lnTo>
                  <a:lnTo>
                    <a:pt x="310" y="15124"/>
                  </a:lnTo>
                  <a:lnTo>
                    <a:pt x="439" y="15176"/>
                  </a:lnTo>
                  <a:lnTo>
                    <a:pt x="567" y="15227"/>
                  </a:lnTo>
                  <a:lnTo>
                    <a:pt x="1340" y="15227"/>
                  </a:lnTo>
                  <a:lnTo>
                    <a:pt x="1392" y="15176"/>
                  </a:lnTo>
                  <a:lnTo>
                    <a:pt x="1443" y="15098"/>
                  </a:lnTo>
                  <a:lnTo>
                    <a:pt x="1469" y="15021"/>
                  </a:lnTo>
                  <a:lnTo>
                    <a:pt x="1443" y="14918"/>
                  </a:lnTo>
                  <a:lnTo>
                    <a:pt x="1392" y="14866"/>
                  </a:lnTo>
                  <a:lnTo>
                    <a:pt x="1340" y="14815"/>
                  </a:lnTo>
                  <a:lnTo>
                    <a:pt x="1237" y="14789"/>
                  </a:lnTo>
                  <a:lnTo>
                    <a:pt x="722" y="14789"/>
                  </a:lnTo>
                  <a:lnTo>
                    <a:pt x="619" y="14763"/>
                  </a:lnTo>
                  <a:lnTo>
                    <a:pt x="516" y="14712"/>
                  </a:lnTo>
                  <a:lnTo>
                    <a:pt x="464" y="14635"/>
                  </a:lnTo>
                  <a:lnTo>
                    <a:pt x="439" y="14532"/>
                  </a:lnTo>
                  <a:lnTo>
                    <a:pt x="439" y="14197"/>
                  </a:lnTo>
                  <a:lnTo>
                    <a:pt x="567" y="14248"/>
                  </a:lnTo>
                  <a:lnTo>
                    <a:pt x="4921" y="14248"/>
                  </a:lnTo>
                  <a:lnTo>
                    <a:pt x="4921" y="14789"/>
                  </a:lnTo>
                  <a:lnTo>
                    <a:pt x="2139" y="14789"/>
                  </a:lnTo>
                  <a:lnTo>
                    <a:pt x="2062" y="14815"/>
                  </a:lnTo>
                  <a:lnTo>
                    <a:pt x="1984" y="14866"/>
                  </a:lnTo>
                  <a:lnTo>
                    <a:pt x="1933" y="14918"/>
                  </a:lnTo>
                  <a:lnTo>
                    <a:pt x="1907" y="15021"/>
                  </a:lnTo>
                  <a:lnTo>
                    <a:pt x="1933" y="15098"/>
                  </a:lnTo>
                  <a:lnTo>
                    <a:pt x="1984" y="15176"/>
                  </a:lnTo>
                  <a:lnTo>
                    <a:pt x="2062" y="15227"/>
                  </a:lnTo>
                  <a:lnTo>
                    <a:pt x="14660" y="15227"/>
                  </a:lnTo>
                  <a:lnTo>
                    <a:pt x="14789" y="15176"/>
                  </a:lnTo>
                  <a:lnTo>
                    <a:pt x="14918" y="15124"/>
                  </a:lnTo>
                  <a:lnTo>
                    <a:pt x="15021" y="15021"/>
                  </a:lnTo>
                  <a:lnTo>
                    <a:pt x="15098" y="14918"/>
                  </a:lnTo>
                  <a:lnTo>
                    <a:pt x="15176" y="14789"/>
                  </a:lnTo>
                  <a:lnTo>
                    <a:pt x="15201" y="14660"/>
                  </a:lnTo>
                  <a:lnTo>
                    <a:pt x="15227" y="14532"/>
                  </a:lnTo>
                  <a:lnTo>
                    <a:pt x="15227" y="722"/>
                  </a:lnTo>
                  <a:lnTo>
                    <a:pt x="15201" y="593"/>
                  </a:lnTo>
                  <a:lnTo>
                    <a:pt x="15176" y="439"/>
                  </a:lnTo>
                  <a:lnTo>
                    <a:pt x="15098" y="336"/>
                  </a:lnTo>
                  <a:lnTo>
                    <a:pt x="15021" y="207"/>
                  </a:lnTo>
                  <a:lnTo>
                    <a:pt x="14918" y="129"/>
                  </a:lnTo>
                  <a:lnTo>
                    <a:pt x="14789" y="78"/>
                  </a:lnTo>
                  <a:lnTo>
                    <a:pt x="14660" y="26"/>
                  </a:lnTo>
                  <a:lnTo>
                    <a:pt x="14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5"/>
            <p:cNvSpPr/>
            <p:nvPr/>
          </p:nvSpPr>
          <p:spPr>
            <a:xfrm>
              <a:off x="2734975" y="-2944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799" y="465"/>
                  </a:moveTo>
                  <a:lnTo>
                    <a:pt x="902" y="542"/>
                  </a:lnTo>
                  <a:lnTo>
                    <a:pt x="954" y="619"/>
                  </a:lnTo>
                  <a:lnTo>
                    <a:pt x="979" y="722"/>
                  </a:lnTo>
                  <a:lnTo>
                    <a:pt x="954" y="825"/>
                  </a:lnTo>
                  <a:lnTo>
                    <a:pt x="902" y="903"/>
                  </a:lnTo>
                  <a:lnTo>
                    <a:pt x="799" y="980"/>
                  </a:lnTo>
                  <a:lnTo>
                    <a:pt x="593" y="980"/>
                  </a:lnTo>
                  <a:lnTo>
                    <a:pt x="516" y="903"/>
                  </a:lnTo>
                  <a:lnTo>
                    <a:pt x="464" y="825"/>
                  </a:lnTo>
                  <a:lnTo>
                    <a:pt x="438" y="722"/>
                  </a:lnTo>
                  <a:lnTo>
                    <a:pt x="464" y="619"/>
                  </a:lnTo>
                  <a:lnTo>
                    <a:pt x="516" y="542"/>
                  </a:lnTo>
                  <a:lnTo>
                    <a:pt x="593" y="465"/>
                  </a:lnTo>
                  <a:close/>
                  <a:moveTo>
                    <a:pt x="696" y="1"/>
                  </a:moveTo>
                  <a:lnTo>
                    <a:pt x="567" y="27"/>
                  </a:lnTo>
                  <a:lnTo>
                    <a:pt x="438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03" y="310"/>
                  </a:lnTo>
                  <a:lnTo>
                    <a:pt x="52" y="439"/>
                  </a:lnTo>
                  <a:lnTo>
                    <a:pt x="0" y="568"/>
                  </a:lnTo>
                  <a:lnTo>
                    <a:pt x="0" y="722"/>
                  </a:lnTo>
                  <a:lnTo>
                    <a:pt x="0" y="877"/>
                  </a:lnTo>
                  <a:lnTo>
                    <a:pt x="52" y="1006"/>
                  </a:lnTo>
                  <a:lnTo>
                    <a:pt x="103" y="1135"/>
                  </a:lnTo>
                  <a:lnTo>
                    <a:pt x="207" y="1238"/>
                  </a:lnTo>
                  <a:lnTo>
                    <a:pt x="310" y="1315"/>
                  </a:lnTo>
                  <a:lnTo>
                    <a:pt x="438" y="1392"/>
                  </a:lnTo>
                  <a:lnTo>
                    <a:pt x="567" y="1418"/>
                  </a:lnTo>
                  <a:lnTo>
                    <a:pt x="696" y="1444"/>
                  </a:lnTo>
                  <a:lnTo>
                    <a:pt x="851" y="1418"/>
                  </a:lnTo>
                  <a:lnTo>
                    <a:pt x="979" y="1392"/>
                  </a:lnTo>
                  <a:lnTo>
                    <a:pt x="1108" y="1315"/>
                  </a:lnTo>
                  <a:lnTo>
                    <a:pt x="1211" y="1238"/>
                  </a:lnTo>
                  <a:lnTo>
                    <a:pt x="1289" y="1135"/>
                  </a:lnTo>
                  <a:lnTo>
                    <a:pt x="1366" y="1006"/>
                  </a:lnTo>
                  <a:lnTo>
                    <a:pt x="1417" y="877"/>
                  </a:lnTo>
                  <a:lnTo>
                    <a:pt x="1417" y="722"/>
                  </a:lnTo>
                  <a:lnTo>
                    <a:pt x="1417" y="568"/>
                  </a:lnTo>
                  <a:lnTo>
                    <a:pt x="1366" y="439"/>
                  </a:lnTo>
                  <a:lnTo>
                    <a:pt x="1289" y="310"/>
                  </a:lnTo>
                  <a:lnTo>
                    <a:pt x="1211" y="207"/>
                  </a:lnTo>
                  <a:lnTo>
                    <a:pt x="1108" y="130"/>
                  </a:lnTo>
                  <a:lnTo>
                    <a:pt x="979" y="52"/>
                  </a:lnTo>
                  <a:lnTo>
                    <a:pt x="851" y="27"/>
                  </a:lnTo>
                  <a:lnTo>
                    <a:pt x="6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15"/>
            <p:cNvSpPr/>
            <p:nvPr/>
          </p:nvSpPr>
          <p:spPr>
            <a:xfrm>
              <a:off x="2932075" y="-2944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825" y="465"/>
                  </a:moveTo>
                  <a:lnTo>
                    <a:pt x="902" y="542"/>
                  </a:lnTo>
                  <a:lnTo>
                    <a:pt x="954" y="619"/>
                  </a:lnTo>
                  <a:lnTo>
                    <a:pt x="979" y="722"/>
                  </a:lnTo>
                  <a:lnTo>
                    <a:pt x="954" y="825"/>
                  </a:lnTo>
                  <a:lnTo>
                    <a:pt x="902" y="903"/>
                  </a:lnTo>
                  <a:lnTo>
                    <a:pt x="825" y="980"/>
                  </a:lnTo>
                  <a:lnTo>
                    <a:pt x="593" y="980"/>
                  </a:lnTo>
                  <a:lnTo>
                    <a:pt x="516" y="903"/>
                  </a:lnTo>
                  <a:lnTo>
                    <a:pt x="464" y="825"/>
                  </a:lnTo>
                  <a:lnTo>
                    <a:pt x="438" y="722"/>
                  </a:lnTo>
                  <a:lnTo>
                    <a:pt x="464" y="619"/>
                  </a:lnTo>
                  <a:lnTo>
                    <a:pt x="516" y="542"/>
                  </a:lnTo>
                  <a:lnTo>
                    <a:pt x="593" y="465"/>
                  </a:lnTo>
                  <a:close/>
                  <a:moveTo>
                    <a:pt x="696" y="1"/>
                  </a:moveTo>
                  <a:lnTo>
                    <a:pt x="567" y="27"/>
                  </a:lnTo>
                  <a:lnTo>
                    <a:pt x="438" y="52"/>
                  </a:lnTo>
                  <a:lnTo>
                    <a:pt x="309" y="130"/>
                  </a:lnTo>
                  <a:lnTo>
                    <a:pt x="206" y="207"/>
                  </a:lnTo>
                  <a:lnTo>
                    <a:pt x="103" y="310"/>
                  </a:lnTo>
                  <a:lnTo>
                    <a:pt x="52" y="439"/>
                  </a:lnTo>
                  <a:lnTo>
                    <a:pt x="0" y="568"/>
                  </a:lnTo>
                  <a:lnTo>
                    <a:pt x="0" y="722"/>
                  </a:lnTo>
                  <a:lnTo>
                    <a:pt x="0" y="877"/>
                  </a:lnTo>
                  <a:lnTo>
                    <a:pt x="52" y="1006"/>
                  </a:lnTo>
                  <a:lnTo>
                    <a:pt x="103" y="1135"/>
                  </a:lnTo>
                  <a:lnTo>
                    <a:pt x="206" y="1238"/>
                  </a:lnTo>
                  <a:lnTo>
                    <a:pt x="309" y="1315"/>
                  </a:lnTo>
                  <a:lnTo>
                    <a:pt x="438" y="1392"/>
                  </a:lnTo>
                  <a:lnTo>
                    <a:pt x="567" y="1418"/>
                  </a:lnTo>
                  <a:lnTo>
                    <a:pt x="696" y="1444"/>
                  </a:lnTo>
                  <a:lnTo>
                    <a:pt x="850" y="1418"/>
                  </a:lnTo>
                  <a:lnTo>
                    <a:pt x="979" y="1392"/>
                  </a:lnTo>
                  <a:lnTo>
                    <a:pt x="1108" y="1315"/>
                  </a:lnTo>
                  <a:lnTo>
                    <a:pt x="1211" y="1238"/>
                  </a:lnTo>
                  <a:lnTo>
                    <a:pt x="1288" y="1135"/>
                  </a:lnTo>
                  <a:lnTo>
                    <a:pt x="1366" y="1006"/>
                  </a:lnTo>
                  <a:lnTo>
                    <a:pt x="1417" y="877"/>
                  </a:lnTo>
                  <a:lnTo>
                    <a:pt x="1417" y="722"/>
                  </a:lnTo>
                  <a:lnTo>
                    <a:pt x="1417" y="568"/>
                  </a:lnTo>
                  <a:lnTo>
                    <a:pt x="1366" y="439"/>
                  </a:lnTo>
                  <a:lnTo>
                    <a:pt x="1288" y="310"/>
                  </a:lnTo>
                  <a:lnTo>
                    <a:pt x="1211" y="207"/>
                  </a:lnTo>
                  <a:lnTo>
                    <a:pt x="1108" y="130"/>
                  </a:lnTo>
                  <a:lnTo>
                    <a:pt x="979" y="52"/>
                  </a:lnTo>
                  <a:lnTo>
                    <a:pt x="850" y="27"/>
                  </a:lnTo>
                  <a:lnTo>
                    <a:pt x="6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15"/>
            <p:cNvSpPr/>
            <p:nvPr/>
          </p:nvSpPr>
          <p:spPr>
            <a:xfrm>
              <a:off x="2685375" y="-3497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232" y="0"/>
                  </a:moveTo>
                  <a:lnTo>
                    <a:pt x="129" y="26"/>
                  </a:lnTo>
                  <a:lnTo>
                    <a:pt x="78" y="78"/>
                  </a:lnTo>
                  <a:lnTo>
                    <a:pt x="26" y="129"/>
                  </a:lnTo>
                  <a:lnTo>
                    <a:pt x="1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129" y="438"/>
                  </a:lnTo>
                  <a:lnTo>
                    <a:pt x="567" y="438"/>
                  </a:lnTo>
                  <a:lnTo>
                    <a:pt x="619" y="387"/>
                  </a:lnTo>
                  <a:lnTo>
                    <a:pt x="670" y="309"/>
                  </a:lnTo>
                  <a:lnTo>
                    <a:pt x="696" y="232"/>
                  </a:lnTo>
                  <a:lnTo>
                    <a:pt x="670" y="129"/>
                  </a:lnTo>
                  <a:lnTo>
                    <a:pt x="619" y="78"/>
                  </a:lnTo>
                  <a:lnTo>
                    <a:pt x="567" y="2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15"/>
            <p:cNvSpPr/>
            <p:nvPr/>
          </p:nvSpPr>
          <p:spPr>
            <a:xfrm>
              <a:off x="2999700" y="-3497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232" y="0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26" y="129"/>
                  </a:lnTo>
                  <a:lnTo>
                    <a:pt x="0" y="232"/>
                  </a:lnTo>
                  <a:lnTo>
                    <a:pt x="26" y="309"/>
                  </a:lnTo>
                  <a:lnTo>
                    <a:pt x="52" y="387"/>
                  </a:lnTo>
                  <a:lnTo>
                    <a:pt x="129" y="438"/>
                  </a:lnTo>
                  <a:lnTo>
                    <a:pt x="542" y="438"/>
                  </a:lnTo>
                  <a:lnTo>
                    <a:pt x="619" y="387"/>
                  </a:lnTo>
                  <a:lnTo>
                    <a:pt x="670" y="309"/>
                  </a:lnTo>
                  <a:lnTo>
                    <a:pt x="696" y="232"/>
                  </a:lnTo>
                  <a:lnTo>
                    <a:pt x="670" y="129"/>
                  </a:lnTo>
                  <a:lnTo>
                    <a:pt x="619" y="78"/>
                  </a:lnTo>
                  <a:lnTo>
                    <a:pt x="542" y="2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15"/>
            <p:cNvSpPr/>
            <p:nvPr/>
          </p:nvSpPr>
          <p:spPr>
            <a:xfrm>
              <a:off x="2999700" y="-2138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29" y="0"/>
                  </a:moveTo>
                  <a:lnTo>
                    <a:pt x="52" y="52"/>
                  </a:lnTo>
                  <a:lnTo>
                    <a:pt x="26" y="129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52" y="361"/>
                  </a:lnTo>
                  <a:lnTo>
                    <a:pt x="129" y="413"/>
                  </a:lnTo>
                  <a:lnTo>
                    <a:pt x="232" y="438"/>
                  </a:lnTo>
                  <a:lnTo>
                    <a:pt x="464" y="438"/>
                  </a:lnTo>
                  <a:lnTo>
                    <a:pt x="542" y="413"/>
                  </a:lnTo>
                  <a:lnTo>
                    <a:pt x="619" y="361"/>
                  </a:lnTo>
                  <a:lnTo>
                    <a:pt x="670" y="310"/>
                  </a:lnTo>
                  <a:lnTo>
                    <a:pt x="696" y="207"/>
                  </a:lnTo>
                  <a:lnTo>
                    <a:pt x="670" y="129"/>
                  </a:lnTo>
                  <a:lnTo>
                    <a:pt x="619" y="52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15"/>
            <p:cNvSpPr/>
            <p:nvPr/>
          </p:nvSpPr>
          <p:spPr>
            <a:xfrm>
              <a:off x="2685375" y="-2138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29" y="0"/>
                  </a:moveTo>
                  <a:lnTo>
                    <a:pt x="78" y="52"/>
                  </a:lnTo>
                  <a:lnTo>
                    <a:pt x="26" y="129"/>
                  </a:lnTo>
                  <a:lnTo>
                    <a:pt x="1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29" y="413"/>
                  </a:lnTo>
                  <a:lnTo>
                    <a:pt x="232" y="438"/>
                  </a:lnTo>
                  <a:lnTo>
                    <a:pt x="464" y="438"/>
                  </a:lnTo>
                  <a:lnTo>
                    <a:pt x="567" y="413"/>
                  </a:lnTo>
                  <a:lnTo>
                    <a:pt x="619" y="361"/>
                  </a:lnTo>
                  <a:lnTo>
                    <a:pt x="670" y="310"/>
                  </a:lnTo>
                  <a:lnTo>
                    <a:pt x="696" y="207"/>
                  </a:lnTo>
                  <a:lnTo>
                    <a:pt x="670" y="129"/>
                  </a:lnTo>
                  <a:lnTo>
                    <a:pt x="619" y="52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1" name="Google Shape;1841;p15"/>
          <p:cNvGrpSpPr/>
          <p:nvPr/>
        </p:nvGrpSpPr>
        <p:grpSpPr>
          <a:xfrm>
            <a:off x="6463988" y="1745700"/>
            <a:ext cx="306625" cy="380700"/>
            <a:chOff x="4116900" y="2694850"/>
            <a:chExt cx="306625" cy="380700"/>
          </a:xfrm>
        </p:grpSpPr>
        <p:sp>
          <p:nvSpPr>
            <p:cNvPr id="1842" name="Google Shape;1842;p15"/>
            <p:cNvSpPr/>
            <p:nvPr/>
          </p:nvSpPr>
          <p:spPr>
            <a:xfrm>
              <a:off x="4154250" y="2694850"/>
              <a:ext cx="232550" cy="380700"/>
            </a:xfrm>
            <a:custGeom>
              <a:rect b="b" l="l" r="r" t="t"/>
              <a:pathLst>
                <a:path extrusionOk="0" h="15228" w="9302">
                  <a:moveTo>
                    <a:pt x="3531" y="1649"/>
                  </a:moveTo>
                  <a:lnTo>
                    <a:pt x="3402" y="1830"/>
                  </a:lnTo>
                  <a:lnTo>
                    <a:pt x="3273" y="2036"/>
                  </a:lnTo>
                  <a:lnTo>
                    <a:pt x="3170" y="2268"/>
                  </a:lnTo>
                  <a:lnTo>
                    <a:pt x="3067" y="2525"/>
                  </a:lnTo>
                  <a:lnTo>
                    <a:pt x="2732" y="2422"/>
                  </a:lnTo>
                  <a:lnTo>
                    <a:pt x="2449" y="2294"/>
                  </a:lnTo>
                  <a:lnTo>
                    <a:pt x="2706" y="2113"/>
                  </a:lnTo>
                  <a:lnTo>
                    <a:pt x="2964" y="1933"/>
                  </a:lnTo>
                  <a:lnTo>
                    <a:pt x="3247" y="1778"/>
                  </a:lnTo>
                  <a:lnTo>
                    <a:pt x="3531" y="1649"/>
                  </a:lnTo>
                  <a:close/>
                  <a:moveTo>
                    <a:pt x="5772" y="1649"/>
                  </a:moveTo>
                  <a:lnTo>
                    <a:pt x="6056" y="1778"/>
                  </a:lnTo>
                  <a:lnTo>
                    <a:pt x="6339" y="1933"/>
                  </a:lnTo>
                  <a:lnTo>
                    <a:pt x="6597" y="2113"/>
                  </a:lnTo>
                  <a:lnTo>
                    <a:pt x="6854" y="2294"/>
                  </a:lnTo>
                  <a:lnTo>
                    <a:pt x="6545" y="2422"/>
                  </a:lnTo>
                  <a:lnTo>
                    <a:pt x="6236" y="2525"/>
                  </a:lnTo>
                  <a:lnTo>
                    <a:pt x="6133" y="2268"/>
                  </a:lnTo>
                  <a:lnTo>
                    <a:pt x="6030" y="2036"/>
                  </a:lnTo>
                  <a:lnTo>
                    <a:pt x="5901" y="1830"/>
                  </a:lnTo>
                  <a:lnTo>
                    <a:pt x="5772" y="1649"/>
                  </a:lnTo>
                  <a:close/>
                  <a:moveTo>
                    <a:pt x="4793" y="1443"/>
                  </a:moveTo>
                  <a:lnTo>
                    <a:pt x="4922" y="1495"/>
                  </a:lnTo>
                  <a:lnTo>
                    <a:pt x="5051" y="1572"/>
                  </a:lnTo>
                  <a:lnTo>
                    <a:pt x="5180" y="1675"/>
                  </a:lnTo>
                  <a:lnTo>
                    <a:pt x="5308" y="1804"/>
                  </a:lnTo>
                  <a:lnTo>
                    <a:pt x="5437" y="1959"/>
                  </a:lnTo>
                  <a:lnTo>
                    <a:pt x="5566" y="2139"/>
                  </a:lnTo>
                  <a:lnTo>
                    <a:pt x="5669" y="2319"/>
                  </a:lnTo>
                  <a:lnTo>
                    <a:pt x="5798" y="2629"/>
                  </a:lnTo>
                  <a:lnTo>
                    <a:pt x="5231" y="2706"/>
                  </a:lnTo>
                  <a:lnTo>
                    <a:pt x="4638" y="2732"/>
                  </a:lnTo>
                  <a:lnTo>
                    <a:pt x="4072" y="2706"/>
                  </a:lnTo>
                  <a:lnTo>
                    <a:pt x="3505" y="2629"/>
                  </a:lnTo>
                  <a:lnTo>
                    <a:pt x="3634" y="2319"/>
                  </a:lnTo>
                  <a:lnTo>
                    <a:pt x="3737" y="2139"/>
                  </a:lnTo>
                  <a:lnTo>
                    <a:pt x="3866" y="1959"/>
                  </a:lnTo>
                  <a:lnTo>
                    <a:pt x="3969" y="1804"/>
                  </a:lnTo>
                  <a:lnTo>
                    <a:pt x="4097" y="1675"/>
                  </a:lnTo>
                  <a:lnTo>
                    <a:pt x="4226" y="1572"/>
                  </a:lnTo>
                  <a:lnTo>
                    <a:pt x="4381" y="1495"/>
                  </a:lnTo>
                  <a:lnTo>
                    <a:pt x="4510" y="1443"/>
                  </a:lnTo>
                  <a:close/>
                  <a:moveTo>
                    <a:pt x="2139" y="2654"/>
                  </a:moveTo>
                  <a:lnTo>
                    <a:pt x="2500" y="2809"/>
                  </a:lnTo>
                  <a:lnTo>
                    <a:pt x="2912" y="2938"/>
                  </a:lnTo>
                  <a:lnTo>
                    <a:pt x="2835" y="3298"/>
                  </a:lnTo>
                  <a:lnTo>
                    <a:pt x="2758" y="3659"/>
                  </a:lnTo>
                  <a:lnTo>
                    <a:pt x="2732" y="4046"/>
                  </a:lnTo>
                  <a:lnTo>
                    <a:pt x="2706" y="4432"/>
                  </a:lnTo>
                  <a:lnTo>
                    <a:pt x="1418" y="4432"/>
                  </a:lnTo>
                  <a:lnTo>
                    <a:pt x="1444" y="4200"/>
                  </a:lnTo>
                  <a:lnTo>
                    <a:pt x="1495" y="3942"/>
                  </a:lnTo>
                  <a:lnTo>
                    <a:pt x="1573" y="3711"/>
                  </a:lnTo>
                  <a:lnTo>
                    <a:pt x="1650" y="3479"/>
                  </a:lnTo>
                  <a:lnTo>
                    <a:pt x="1753" y="3247"/>
                  </a:lnTo>
                  <a:lnTo>
                    <a:pt x="1856" y="3041"/>
                  </a:lnTo>
                  <a:lnTo>
                    <a:pt x="1985" y="2835"/>
                  </a:lnTo>
                  <a:lnTo>
                    <a:pt x="2139" y="2654"/>
                  </a:lnTo>
                  <a:close/>
                  <a:moveTo>
                    <a:pt x="5927" y="3041"/>
                  </a:moveTo>
                  <a:lnTo>
                    <a:pt x="6030" y="3376"/>
                  </a:lnTo>
                  <a:lnTo>
                    <a:pt x="6081" y="3711"/>
                  </a:lnTo>
                  <a:lnTo>
                    <a:pt x="6133" y="4071"/>
                  </a:lnTo>
                  <a:lnTo>
                    <a:pt x="6133" y="4432"/>
                  </a:lnTo>
                  <a:lnTo>
                    <a:pt x="3144" y="4432"/>
                  </a:lnTo>
                  <a:lnTo>
                    <a:pt x="3170" y="4071"/>
                  </a:lnTo>
                  <a:lnTo>
                    <a:pt x="3221" y="3711"/>
                  </a:lnTo>
                  <a:lnTo>
                    <a:pt x="3273" y="3376"/>
                  </a:lnTo>
                  <a:lnTo>
                    <a:pt x="3350" y="3041"/>
                  </a:lnTo>
                  <a:lnTo>
                    <a:pt x="3659" y="3092"/>
                  </a:lnTo>
                  <a:lnTo>
                    <a:pt x="3994" y="3144"/>
                  </a:lnTo>
                  <a:lnTo>
                    <a:pt x="4304" y="3170"/>
                  </a:lnTo>
                  <a:lnTo>
                    <a:pt x="4973" y="3170"/>
                  </a:lnTo>
                  <a:lnTo>
                    <a:pt x="5308" y="3144"/>
                  </a:lnTo>
                  <a:lnTo>
                    <a:pt x="5618" y="3092"/>
                  </a:lnTo>
                  <a:lnTo>
                    <a:pt x="5927" y="3041"/>
                  </a:lnTo>
                  <a:close/>
                  <a:moveTo>
                    <a:pt x="7163" y="2654"/>
                  </a:moveTo>
                  <a:lnTo>
                    <a:pt x="7292" y="2835"/>
                  </a:lnTo>
                  <a:lnTo>
                    <a:pt x="7447" y="3041"/>
                  </a:lnTo>
                  <a:lnTo>
                    <a:pt x="7550" y="3247"/>
                  </a:lnTo>
                  <a:lnTo>
                    <a:pt x="7653" y="3479"/>
                  </a:lnTo>
                  <a:lnTo>
                    <a:pt x="7730" y="3711"/>
                  </a:lnTo>
                  <a:lnTo>
                    <a:pt x="7782" y="3942"/>
                  </a:lnTo>
                  <a:lnTo>
                    <a:pt x="7833" y="4200"/>
                  </a:lnTo>
                  <a:lnTo>
                    <a:pt x="7859" y="4432"/>
                  </a:lnTo>
                  <a:lnTo>
                    <a:pt x="6597" y="4432"/>
                  </a:lnTo>
                  <a:lnTo>
                    <a:pt x="6571" y="4046"/>
                  </a:lnTo>
                  <a:lnTo>
                    <a:pt x="6519" y="3659"/>
                  </a:lnTo>
                  <a:lnTo>
                    <a:pt x="6468" y="3298"/>
                  </a:lnTo>
                  <a:lnTo>
                    <a:pt x="6365" y="2938"/>
                  </a:lnTo>
                  <a:lnTo>
                    <a:pt x="6777" y="2809"/>
                  </a:lnTo>
                  <a:lnTo>
                    <a:pt x="7163" y="2654"/>
                  </a:lnTo>
                  <a:close/>
                  <a:moveTo>
                    <a:pt x="6133" y="4896"/>
                  </a:moveTo>
                  <a:lnTo>
                    <a:pt x="6133" y="5256"/>
                  </a:lnTo>
                  <a:lnTo>
                    <a:pt x="6081" y="5617"/>
                  </a:lnTo>
                  <a:lnTo>
                    <a:pt x="6030" y="5952"/>
                  </a:lnTo>
                  <a:lnTo>
                    <a:pt x="5927" y="6287"/>
                  </a:lnTo>
                  <a:lnTo>
                    <a:pt x="5618" y="6235"/>
                  </a:lnTo>
                  <a:lnTo>
                    <a:pt x="5308" y="6210"/>
                  </a:lnTo>
                  <a:lnTo>
                    <a:pt x="4973" y="6184"/>
                  </a:lnTo>
                  <a:lnTo>
                    <a:pt x="4638" y="6158"/>
                  </a:lnTo>
                  <a:lnTo>
                    <a:pt x="4304" y="6184"/>
                  </a:lnTo>
                  <a:lnTo>
                    <a:pt x="3994" y="6210"/>
                  </a:lnTo>
                  <a:lnTo>
                    <a:pt x="3659" y="6235"/>
                  </a:lnTo>
                  <a:lnTo>
                    <a:pt x="3350" y="6287"/>
                  </a:lnTo>
                  <a:lnTo>
                    <a:pt x="3273" y="5952"/>
                  </a:lnTo>
                  <a:lnTo>
                    <a:pt x="3221" y="5617"/>
                  </a:lnTo>
                  <a:lnTo>
                    <a:pt x="3170" y="5256"/>
                  </a:lnTo>
                  <a:lnTo>
                    <a:pt x="3144" y="4896"/>
                  </a:lnTo>
                  <a:close/>
                  <a:moveTo>
                    <a:pt x="2706" y="4896"/>
                  </a:moveTo>
                  <a:lnTo>
                    <a:pt x="2732" y="5282"/>
                  </a:lnTo>
                  <a:lnTo>
                    <a:pt x="2758" y="5669"/>
                  </a:lnTo>
                  <a:lnTo>
                    <a:pt x="2835" y="6055"/>
                  </a:lnTo>
                  <a:lnTo>
                    <a:pt x="2912" y="6390"/>
                  </a:lnTo>
                  <a:lnTo>
                    <a:pt x="2500" y="6519"/>
                  </a:lnTo>
                  <a:lnTo>
                    <a:pt x="2139" y="6673"/>
                  </a:lnTo>
                  <a:lnTo>
                    <a:pt x="1985" y="6493"/>
                  </a:lnTo>
                  <a:lnTo>
                    <a:pt x="1856" y="6287"/>
                  </a:lnTo>
                  <a:lnTo>
                    <a:pt x="1753" y="6081"/>
                  </a:lnTo>
                  <a:lnTo>
                    <a:pt x="1650" y="5849"/>
                  </a:lnTo>
                  <a:lnTo>
                    <a:pt x="1573" y="5617"/>
                  </a:lnTo>
                  <a:lnTo>
                    <a:pt x="1495" y="5385"/>
                  </a:lnTo>
                  <a:lnTo>
                    <a:pt x="1444" y="5153"/>
                  </a:lnTo>
                  <a:lnTo>
                    <a:pt x="1418" y="4896"/>
                  </a:lnTo>
                  <a:close/>
                  <a:moveTo>
                    <a:pt x="7859" y="4896"/>
                  </a:moveTo>
                  <a:lnTo>
                    <a:pt x="7833" y="5153"/>
                  </a:lnTo>
                  <a:lnTo>
                    <a:pt x="7782" y="5385"/>
                  </a:lnTo>
                  <a:lnTo>
                    <a:pt x="7730" y="5617"/>
                  </a:lnTo>
                  <a:lnTo>
                    <a:pt x="7653" y="5849"/>
                  </a:lnTo>
                  <a:lnTo>
                    <a:pt x="7550" y="6081"/>
                  </a:lnTo>
                  <a:lnTo>
                    <a:pt x="7447" y="6287"/>
                  </a:lnTo>
                  <a:lnTo>
                    <a:pt x="7292" y="6493"/>
                  </a:lnTo>
                  <a:lnTo>
                    <a:pt x="7163" y="6673"/>
                  </a:lnTo>
                  <a:lnTo>
                    <a:pt x="6777" y="6519"/>
                  </a:lnTo>
                  <a:lnTo>
                    <a:pt x="6365" y="6390"/>
                  </a:lnTo>
                  <a:lnTo>
                    <a:pt x="6468" y="6055"/>
                  </a:lnTo>
                  <a:lnTo>
                    <a:pt x="6519" y="5669"/>
                  </a:lnTo>
                  <a:lnTo>
                    <a:pt x="6571" y="5282"/>
                  </a:lnTo>
                  <a:lnTo>
                    <a:pt x="6597" y="4896"/>
                  </a:lnTo>
                  <a:close/>
                  <a:moveTo>
                    <a:pt x="3067" y="6828"/>
                  </a:moveTo>
                  <a:lnTo>
                    <a:pt x="3170" y="7060"/>
                  </a:lnTo>
                  <a:lnTo>
                    <a:pt x="3273" y="7292"/>
                  </a:lnTo>
                  <a:lnTo>
                    <a:pt x="3402" y="7498"/>
                  </a:lnTo>
                  <a:lnTo>
                    <a:pt x="3531" y="7704"/>
                  </a:lnTo>
                  <a:lnTo>
                    <a:pt x="3531" y="7704"/>
                  </a:lnTo>
                  <a:lnTo>
                    <a:pt x="3247" y="7575"/>
                  </a:lnTo>
                  <a:lnTo>
                    <a:pt x="2964" y="7421"/>
                  </a:lnTo>
                  <a:lnTo>
                    <a:pt x="2706" y="7240"/>
                  </a:lnTo>
                  <a:lnTo>
                    <a:pt x="2449" y="7034"/>
                  </a:lnTo>
                  <a:lnTo>
                    <a:pt x="2732" y="6905"/>
                  </a:lnTo>
                  <a:lnTo>
                    <a:pt x="3067" y="6828"/>
                  </a:lnTo>
                  <a:close/>
                  <a:moveTo>
                    <a:pt x="6236" y="6828"/>
                  </a:moveTo>
                  <a:lnTo>
                    <a:pt x="6545" y="6905"/>
                  </a:lnTo>
                  <a:lnTo>
                    <a:pt x="6854" y="7034"/>
                  </a:lnTo>
                  <a:lnTo>
                    <a:pt x="6597" y="7240"/>
                  </a:lnTo>
                  <a:lnTo>
                    <a:pt x="6339" y="7421"/>
                  </a:lnTo>
                  <a:lnTo>
                    <a:pt x="6056" y="7575"/>
                  </a:lnTo>
                  <a:lnTo>
                    <a:pt x="5772" y="7704"/>
                  </a:lnTo>
                  <a:lnTo>
                    <a:pt x="5772" y="7704"/>
                  </a:lnTo>
                  <a:lnTo>
                    <a:pt x="5901" y="7498"/>
                  </a:lnTo>
                  <a:lnTo>
                    <a:pt x="6030" y="7292"/>
                  </a:lnTo>
                  <a:lnTo>
                    <a:pt x="6133" y="7060"/>
                  </a:lnTo>
                  <a:lnTo>
                    <a:pt x="6236" y="6828"/>
                  </a:lnTo>
                  <a:close/>
                  <a:moveTo>
                    <a:pt x="4638" y="6622"/>
                  </a:moveTo>
                  <a:lnTo>
                    <a:pt x="5231" y="6648"/>
                  </a:lnTo>
                  <a:lnTo>
                    <a:pt x="5798" y="6725"/>
                  </a:lnTo>
                  <a:lnTo>
                    <a:pt x="5669" y="7008"/>
                  </a:lnTo>
                  <a:lnTo>
                    <a:pt x="5566" y="7215"/>
                  </a:lnTo>
                  <a:lnTo>
                    <a:pt x="5437" y="7395"/>
                  </a:lnTo>
                  <a:lnTo>
                    <a:pt x="5308" y="7524"/>
                  </a:lnTo>
                  <a:lnTo>
                    <a:pt x="5180" y="7653"/>
                  </a:lnTo>
                  <a:lnTo>
                    <a:pt x="5051" y="7756"/>
                  </a:lnTo>
                  <a:lnTo>
                    <a:pt x="4922" y="7833"/>
                  </a:lnTo>
                  <a:lnTo>
                    <a:pt x="4793" y="7884"/>
                  </a:lnTo>
                  <a:lnTo>
                    <a:pt x="4510" y="7884"/>
                  </a:lnTo>
                  <a:lnTo>
                    <a:pt x="4381" y="7833"/>
                  </a:lnTo>
                  <a:lnTo>
                    <a:pt x="4226" y="7756"/>
                  </a:lnTo>
                  <a:lnTo>
                    <a:pt x="4097" y="7653"/>
                  </a:lnTo>
                  <a:lnTo>
                    <a:pt x="3969" y="7524"/>
                  </a:lnTo>
                  <a:lnTo>
                    <a:pt x="3866" y="7395"/>
                  </a:lnTo>
                  <a:lnTo>
                    <a:pt x="3737" y="7215"/>
                  </a:lnTo>
                  <a:lnTo>
                    <a:pt x="3634" y="7008"/>
                  </a:lnTo>
                  <a:lnTo>
                    <a:pt x="3505" y="6725"/>
                  </a:lnTo>
                  <a:lnTo>
                    <a:pt x="4072" y="6648"/>
                  </a:lnTo>
                  <a:lnTo>
                    <a:pt x="4638" y="6622"/>
                  </a:lnTo>
                  <a:close/>
                  <a:moveTo>
                    <a:pt x="4432" y="8348"/>
                  </a:moveTo>
                  <a:lnTo>
                    <a:pt x="4432" y="8889"/>
                  </a:lnTo>
                  <a:lnTo>
                    <a:pt x="4200" y="8915"/>
                  </a:lnTo>
                  <a:lnTo>
                    <a:pt x="3994" y="8966"/>
                  </a:lnTo>
                  <a:lnTo>
                    <a:pt x="3814" y="9018"/>
                  </a:lnTo>
                  <a:lnTo>
                    <a:pt x="3608" y="9095"/>
                  </a:lnTo>
                  <a:lnTo>
                    <a:pt x="3428" y="9173"/>
                  </a:lnTo>
                  <a:lnTo>
                    <a:pt x="3247" y="9276"/>
                  </a:lnTo>
                  <a:lnTo>
                    <a:pt x="3067" y="9379"/>
                  </a:lnTo>
                  <a:lnTo>
                    <a:pt x="2912" y="9508"/>
                  </a:lnTo>
                  <a:lnTo>
                    <a:pt x="2526" y="9121"/>
                  </a:lnTo>
                  <a:lnTo>
                    <a:pt x="2732" y="8966"/>
                  </a:lnTo>
                  <a:lnTo>
                    <a:pt x="2938" y="8812"/>
                  </a:lnTo>
                  <a:lnTo>
                    <a:pt x="3170" y="8683"/>
                  </a:lnTo>
                  <a:lnTo>
                    <a:pt x="3402" y="8580"/>
                  </a:lnTo>
                  <a:lnTo>
                    <a:pt x="3659" y="8503"/>
                  </a:lnTo>
                  <a:lnTo>
                    <a:pt x="3891" y="8425"/>
                  </a:lnTo>
                  <a:lnTo>
                    <a:pt x="4149" y="8374"/>
                  </a:lnTo>
                  <a:lnTo>
                    <a:pt x="4432" y="8348"/>
                  </a:lnTo>
                  <a:close/>
                  <a:moveTo>
                    <a:pt x="4870" y="8348"/>
                  </a:moveTo>
                  <a:lnTo>
                    <a:pt x="5128" y="8374"/>
                  </a:lnTo>
                  <a:lnTo>
                    <a:pt x="5386" y="8425"/>
                  </a:lnTo>
                  <a:lnTo>
                    <a:pt x="5643" y="8503"/>
                  </a:lnTo>
                  <a:lnTo>
                    <a:pt x="5901" y="8580"/>
                  </a:lnTo>
                  <a:lnTo>
                    <a:pt x="6133" y="8709"/>
                  </a:lnTo>
                  <a:lnTo>
                    <a:pt x="6365" y="8838"/>
                  </a:lnTo>
                  <a:lnTo>
                    <a:pt x="6571" y="8966"/>
                  </a:lnTo>
                  <a:lnTo>
                    <a:pt x="6751" y="9121"/>
                  </a:lnTo>
                  <a:lnTo>
                    <a:pt x="6390" y="9508"/>
                  </a:lnTo>
                  <a:lnTo>
                    <a:pt x="6210" y="9379"/>
                  </a:lnTo>
                  <a:lnTo>
                    <a:pt x="6056" y="9276"/>
                  </a:lnTo>
                  <a:lnTo>
                    <a:pt x="5875" y="9173"/>
                  </a:lnTo>
                  <a:lnTo>
                    <a:pt x="5695" y="9095"/>
                  </a:lnTo>
                  <a:lnTo>
                    <a:pt x="5489" y="9018"/>
                  </a:lnTo>
                  <a:lnTo>
                    <a:pt x="5283" y="8966"/>
                  </a:lnTo>
                  <a:lnTo>
                    <a:pt x="5076" y="8915"/>
                  </a:lnTo>
                  <a:lnTo>
                    <a:pt x="4870" y="8889"/>
                  </a:lnTo>
                  <a:lnTo>
                    <a:pt x="4870" y="8348"/>
                  </a:lnTo>
                  <a:close/>
                  <a:moveTo>
                    <a:pt x="7086" y="9456"/>
                  </a:moveTo>
                  <a:lnTo>
                    <a:pt x="7241" y="9636"/>
                  </a:lnTo>
                  <a:lnTo>
                    <a:pt x="7395" y="9868"/>
                  </a:lnTo>
                  <a:lnTo>
                    <a:pt x="7524" y="10074"/>
                  </a:lnTo>
                  <a:lnTo>
                    <a:pt x="7627" y="10306"/>
                  </a:lnTo>
                  <a:lnTo>
                    <a:pt x="7704" y="10564"/>
                  </a:lnTo>
                  <a:lnTo>
                    <a:pt x="7782" y="10821"/>
                  </a:lnTo>
                  <a:lnTo>
                    <a:pt x="7833" y="11079"/>
                  </a:lnTo>
                  <a:lnTo>
                    <a:pt x="7859" y="11337"/>
                  </a:lnTo>
                  <a:lnTo>
                    <a:pt x="7318" y="11337"/>
                  </a:lnTo>
                  <a:lnTo>
                    <a:pt x="7292" y="11131"/>
                  </a:lnTo>
                  <a:lnTo>
                    <a:pt x="7266" y="10925"/>
                  </a:lnTo>
                  <a:lnTo>
                    <a:pt x="7189" y="10718"/>
                  </a:lnTo>
                  <a:lnTo>
                    <a:pt x="7112" y="10538"/>
                  </a:lnTo>
                  <a:lnTo>
                    <a:pt x="7035" y="10332"/>
                  </a:lnTo>
                  <a:lnTo>
                    <a:pt x="6931" y="10152"/>
                  </a:lnTo>
                  <a:lnTo>
                    <a:pt x="6828" y="9997"/>
                  </a:lnTo>
                  <a:lnTo>
                    <a:pt x="6700" y="9842"/>
                  </a:lnTo>
                  <a:lnTo>
                    <a:pt x="7086" y="9456"/>
                  </a:lnTo>
                  <a:close/>
                  <a:moveTo>
                    <a:pt x="1959" y="11801"/>
                  </a:moveTo>
                  <a:lnTo>
                    <a:pt x="1985" y="12007"/>
                  </a:lnTo>
                  <a:lnTo>
                    <a:pt x="2036" y="12213"/>
                  </a:lnTo>
                  <a:lnTo>
                    <a:pt x="2088" y="12419"/>
                  </a:lnTo>
                  <a:lnTo>
                    <a:pt x="2165" y="12599"/>
                  </a:lnTo>
                  <a:lnTo>
                    <a:pt x="2268" y="12780"/>
                  </a:lnTo>
                  <a:lnTo>
                    <a:pt x="2345" y="12960"/>
                  </a:lnTo>
                  <a:lnTo>
                    <a:pt x="2474" y="13140"/>
                  </a:lnTo>
                  <a:lnTo>
                    <a:pt x="2603" y="13295"/>
                  </a:lnTo>
                  <a:lnTo>
                    <a:pt x="2217" y="13681"/>
                  </a:lnTo>
                  <a:lnTo>
                    <a:pt x="2062" y="13475"/>
                  </a:lnTo>
                  <a:lnTo>
                    <a:pt x="1907" y="13269"/>
                  </a:lnTo>
                  <a:lnTo>
                    <a:pt x="1779" y="13037"/>
                  </a:lnTo>
                  <a:lnTo>
                    <a:pt x="1676" y="12805"/>
                  </a:lnTo>
                  <a:lnTo>
                    <a:pt x="1573" y="12573"/>
                  </a:lnTo>
                  <a:lnTo>
                    <a:pt x="1521" y="12316"/>
                  </a:lnTo>
                  <a:lnTo>
                    <a:pt x="1469" y="12058"/>
                  </a:lnTo>
                  <a:lnTo>
                    <a:pt x="1418" y="11801"/>
                  </a:lnTo>
                  <a:close/>
                  <a:moveTo>
                    <a:pt x="7859" y="11801"/>
                  </a:moveTo>
                  <a:lnTo>
                    <a:pt x="7833" y="12058"/>
                  </a:lnTo>
                  <a:lnTo>
                    <a:pt x="7782" y="12316"/>
                  </a:lnTo>
                  <a:lnTo>
                    <a:pt x="7704" y="12573"/>
                  </a:lnTo>
                  <a:lnTo>
                    <a:pt x="7627" y="12805"/>
                  </a:lnTo>
                  <a:lnTo>
                    <a:pt x="7524" y="13037"/>
                  </a:lnTo>
                  <a:lnTo>
                    <a:pt x="7395" y="13269"/>
                  </a:lnTo>
                  <a:lnTo>
                    <a:pt x="7241" y="13475"/>
                  </a:lnTo>
                  <a:lnTo>
                    <a:pt x="7086" y="13681"/>
                  </a:lnTo>
                  <a:lnTo>
                    <a:pt x="6700" y="13295"/>
                  </a:lnTo>
                  <a:lnTo>
                    <a:pt x="6828" y="13140"/>
                  </a:lnTo>
                  <a:lnTo>
                    <a:pt x="6931" y="12960"/>
                  </a:lnTo>
                  <a:lnTo>
                    <a:pt x="7035" y="12780"/>
                  </a:lnTo>
                  <a:lnTo>
                    <a:pt x="7112" y="12599"/>
                  </a:lnTo>
                  <a:lnTo>
                    <a:pt x="7189" y="12419"/>
                  </a:lnTo>
                  <a:lnTo>
                    <a:pt x="7266" y="12213"/>
                  </a:lnTo>
                  <a:lnTo>
                    <a:pt x="7292" y="12007"/>
                  </a:lnTo>
                  <a:lnTo>
                    <a:pt x="7318" y="11801"/>
                  </a:lnTo>
                  <a:close/>
                  <a:moveTo>
                    <a:pt x="4870" y="9327"/>
                  </a:moveTo>
                  <a:lnTo>
                    <a:pt x="5102" y="9379"/>
                  </a:lnTo>
                  <a:lnTo>
                    <a:pt x="5308" y="9430"/>
                  </a:lnTo>
                  <a:lnTo>
                    <a:pt x="5514" y="9508"/>
                  </a:lnTo>
                  <a:lnTo>
                    <a:pt x="5721" y="9585"/>
                  </a:lnTo>
                  <a:lnTo>
                    <a:pt x="5901" y="9714"/>
                  </a:lnTo>
                  <a:lnTo>
                    <a:pt x="6081" y="9842"/>
                  </a:lnTo>
                  <a:lnTo>
                    <a:pt x="6236" y="9971"/>
                  </a:lnTo>
                  <a:lnTo>
                    <a:pt x="6365" y="10152"/>
                  </a:lnTo>
                  <a:lnTo>
                    <a:pt x="6493" y="10306"/>
                  </a:lnTo>
                  <a:lnTo>
                    <a:pt x="6622" y="10487"/>
                  </a:lnTo>
                  <a:lnTo>
                    <a:pt x="6700" y="10693"/>
                  </a:lnTo>
                  <a:lnTo>
                    <a:pt x="6777" y="10899"/>
                  </a:lnTo>
                  <a:lnTo>
                    <a:pt x="6854" y="11105"/>
                  </a:lnTo>
                  <a:lnTo>
                    <a:pt x="6880" y="11337"/>
                  </a:lnTo>
                  <a:lnTo>
                    <a:pt x="6880" y="11569"/>
                  </a:lnTo>
                  <a:lnTo>
                    <a:pt x="6880" y="11801"/>
                  </a:lnTo>
                  <a:lnTo>
                    <a:pt x="6854" y="12007"/>
                  </a:lnTo>
                  <a:lnTo>
                    <a:pt x="6777" y="12239"/>
                  </a:lnTo>
                  <a:lnTo>
                    <a:pt x="6700" y="12445"/>
                  </a:lnTo>
                  <a:lnTo>
                    <a:pt x="6622" y="12625"/>
                  </a:lnTo>
                  <a:lnTo>
                    <a:pt x="6493" y="12805"/>
                  </a:lnTo>
                  <a:lnTo>
                    <a:pt x="6365" y="12986"/>
                  </a:lnTo>
                  <a:lnTo>
                    <a:pt x="6236" y="13140"/>
                  </a:lnTo>
                  <a:lnTo>
                    <a:pt x="6081" y="13295"/>
                  </a:lnTo>
                  <a:lnTo>
                    <a:pt x="5901" y="13424"/>
                  </a:lnTo>
                  <a:lnTo>
                    <a:pt x="5721" y="13527"/>
                  </a:lnTo>
                  <a:lnTo>
                    <a:pt x="5514" y="13630"/>
                  </a:lnTo>
                  <a:lnTo>
                    <a:pt x="5308" y="13707"/>
                  </a:lnTo>
                  <a:lnTo>
                    <a:pt x="5102" y="13759"/>
                  </a:lnTo>
                  <a:lnTo>
                    <a:pt x="4870" y="13784"/>
                  </a:lnTo>
                  <a:lnTo>
                    <a:pt x="4638" y="13810"/>
                  </a:lnTo>
                  <a:lnTo>
                    <a:pt x="4407" y="13784"/>
                  </a:lnTo>
                  <a:lnTo>
                    <a:pt x="4200" y="13759"/>
                  </a:lnTo>
                  <a:lnTo>
                    <a:pt x="3969" y="13707"/>
                  </a:lnTo>
                  <a:lnTo>
                    <a:pt x="3763" y="13630"/>
                  </a:lnTo>
                  <a:lnTo>
                    <a:pt x="3582" y="13527"/>
                  </a:lnTo>
                  <a:lnTo>
                    <a:pt x="3402" y="13424"/>
                  </a:lnTo>
                  <a:lnTo>
                    <a:pt x="3221" y="13295"/>
                  </a:lnTo>
                  <a:lnTo>
                    <a:pt x="3067" y="13140"/>
                  </a:lnTo>
                  <a:lnTo>
                    <a:pt x="2912" y="12986"/>
                  </a:lnTo>
                  <a:lnTo>
                    <a:pt x="2783" y="12805"/>
                  </a:lnTo>
                  <a:lnTo>
                    <a:pt x="2680" y="12625"/>
                  </a:lnTo>
                  <a:lnTo>
                    <a:pt x="2577" y="12445"/>
                  </a:lnTo>
                  <a:lnTo>
                    <a:pt x="2500" y="12239"/>
                  </a:lnTo>
                  <a:lnTo>
                    <a:pt x="2449" y="12007"/>
                  </a:lnTo>
                  <a:lnTo>
                    <a:pt x="2423" y="11801"/>
                  </a:lnTo>
                  <a:lnTo>
                    <a:pt x="2397" y="11569"/>
                  </a:lnTo>
                  <a:lnTo>
                    <a:pt x="2423" y="11337"/>
                  </a:lnTo>
                  <a:lnTo>
                    <a:pt x="2449" y="11105"/>
                  </a:lnTo>
                  <a:lnTo>
                    <a:pt x="2500" y="10899"/>
                  </a:lnTo>
                  <a:lnTo>
                    <a:pt x="2577" y="10693"/>
                  </a:lnTo>
                  <a:lnTo>
                    <a:pt x="2680" y="10487"/>
                  </a:lnTo>
                  <a:lnTo>
                    <a:pt x="2783" y="10306"/>
                  </a:lnTo>
                  <a:lnTo>
                    <a:pt x="2912" y="10152"/>
                  </a:lnTo>
                  <a:lnTo>
                    <a:pt x="3067" y="9971"/>
                  </a:lnTo>
                  <a:lnTo>
                    <a:pt x="3221" y="9842"/>
                  </a:lnTo>
                  <a:lnTo>
                    <a:pt x="3402" y="9714"/>
                  </a:lnTo>
                  <a:lnTo>
                    <a:pt x="3582" y="9585"/>
                  </a:lnTo>
                  <a:lnTo>
                    <a:pt x="3763" y="9508"/>
                  </a:lnTo>
                  <a:lnTo>
                    <a:pt x="3969" y="9430"/>
                  </a:lnTo>
                  <a:lnTo>
                    <a:pt x="4200" y="9379"/>
                  </a:lnTo>
                  <a:lnTo>
                    <a:pt x="4407" y="9327"/>
                  </a:lnTo>
                  <a:close/>
                  <a:moveTo>
                    <a:pt x="2912" y="13604"/>
                  </a:moveTo>
                  <a:lnTo>
                    <a:pt x="3067" y="13733"/>
                  </a:lnTo>
                  <a:lnTo>
                    <a:pt x="3247" y="13862"/>
                  </a:lnTo>
                  <a:lnTo>
                    <a:pt x="3428" y="13965"/>
                  </a:lnTo>
                  <a:lnTo>
                    <a:pt x="3608" y="14042"/>
                  </a:lnTo>
                  <a:lnTo>
                    <a:pt x="3814" y="14119"/>
                  </a:lnTo>
                  <a:lnTo>
                    <a:pt x="3994" y="14171"/>
                  </a:lnTo>
                  <a:lnTo>
                    <a:pt x="4200" y="14222"/>
                  </a:lnTo>
                  <a:lnTo>
                    <a:pt x="4432" y="14248"/>
                  </a:lnTo>
                  <a:lnTo>
                    <a:pt x="4432" y="14789"/>
                  </a:lnTo>
                  <a:lnTo>
                    <a:pt x="4149" y="14763"/>
                  </a:lnTo>
                  <a:lnTo>
                    <a:pt x="3891" y="14712"/>
                  </a:lnTo>
                  <a:lnTo>
                    <a:pt x="3634" y="14635"/>
                  </a:lnTo>
                  <a:lnTo>
                    <a:pt x="3402" y="14532"/>
                  </a:lnTo>
                  <a:lnTo>
                    <a:pt x="3170" y="14428"/>
                  </a:lnTo>
                  <a:lnTo>
                    <a:pt x="2938" y="14300"/>
                  </a:lnTo>
                  <a:lnTo>
                    <a:pt x="2732" y="14171"/>
                  </a:lnTo>
                  <a:lnTo>
                    <a:pt x="2526" y="13990"/>
                  </a:lnTo>
                  <a:lnTo>
                    <a:pt x="2912" y="13604"/>
                  </a:lnTo>
                  <a:close/>
                  <a:moveTo>
                    <a:pt x="6390" y="13604"/>
                  </a:moveTo>
                  <a:lnTo>
                    <a:pt x="6751" y="13990"/>
                  </a:lnTo>
                  <a:lnTo>
                    <a:pt x="6571" y="14171"/>
                  </a:lnTo>
                  <a:lnTo>
                    <a:pt x="6365" y="14300"/>
                  </a:lnTo>
                  <a:lnTo>
                    <a:pt x="6133" y="14428"/>
                  </a:lnTo>
                  <a:lnTo>
                    <a:pt x="5901" y="14532"/>
                  </a:lnTo>
                  <a:lnTo>
                    <a:pt x="5643" y="14635"/>
                  </a:lnTo>
                  <a:lnTo>
                    <a:pt x="5386" y="14712"/>
                  </a:lnTo>
                  <a:lnTo>
                    <a:pt x="5128" y="14763"/>
                  </a:lnTo>
                  <a:lnTo>
                    <a:pt x="4870" y="14789"/>
                  </a:lnTo>
                  <a:lnTo>
                    <a:pt x="4870" y="14248"/>
                  </a:lnTo>
                  <a:lnTo>
                    <a:pt x="5076" y="14222"/>
                  </a:lnTo>
                  <a:lnTo>
                    <a:pt x="5283" y="14171"/>
                  </a:lnTo>
                  <a:lnTo>
                    <a:pt x="5489" y="14119"/>
                  </a:lnTo>
                  <a:lnTo>
                    <a:pt x="5695" y="14042"/>
                  </a:lnTo>
                  <a:lnTo>
                    <a:pt x="5875" y="13965"/>
                  </a:lnTo>
                  <a:lnTo>
                    <a:pt x="6056" y="13862"/>
                  </a:lnTo>
                  <a:lnTo>
                    <a:pt x="6210" y="13733"/>
                  </a:lnTo>
                  <a:lnTo>
                    <a:pt x="6390" y="13604"/>
                  </a:lnTo>
                  <a:close/>
                  <a:moveTo>
                    <a:pt x="4638" y="1"/>
                  </a:moveTo>
                  <a:lnTo>
                    <a:pt x="4252" y="26"/>
                  </a:lnTo>
                  <a:lnTo>
                    <a:pt x="3840" y="78"/>
                  </a:lnTo>
                  <a:lnTo>
                    <a:pt x="3453" y="155"/>
                  </a:lnTo>
                  <a:lnTo>
                    <a:pt x="3093" y="284"/>
                  </a:lnTo>
                  <a:lnTo>
                    <a:pt x="2706" y="439"/>
                  </a:lnTo>
                  <a:lnTo>
                    <a:pt x="2371" y="619"/>
                  </a:lnTo>
                  <a:lnTo>
                    <a:pt x="2011" y="825"/>
                  </a:lnTo>
                  <a:lnTo>
                    <a:pt x="1701" y="1057"/>
                  </a:lnTo>
                  <a:lnTo>
                    <a:pt x="1650" y="1134"/>
                  </a:lnTo>
                  <a:lnTo>
                    <a:pt x="1624" y="1211"/>
                  </a:lnTo>
                  <a:lnTo>
                    <a:pt x="1624" y="1289"/>
                  </a:lnTo>
                  <a:lnTo>
                    <a:pt x="1676" y="1366"/>
                  </a:lnTo>
                  <a:lnTo>
                    <a:pt x="1727" y="1418"/>
                  </a:lnTo>
                  <a:lnTo>
                    <a:pt x="1830" y="1443"/>
                  </a:lnTo>
                  <a:lnTo>
                    <a:pt x="1907" y="1443"/>
                  </a:lnTo>
                  <a:lnTo>
                    <a:pt x="1985" y="1392"/>
                  </a:lnTo>
                  <a:lnTo>
                    <a:pt x="2268" y="1186"/>
                  </a:lnTo>
                  <a:lnTo>
                    <a:pt x="2577" y="1005"/>
                  </a:lnTo>
                  <a:lnTo>
                    <a:pt x="2912" y="825"/>
                  </a:lnTo>
                  <a:lnTo>
                    <a:pt x="3221" y="696"/>
                  </a:lnTo>
                  <a:lnTo>
                    <a:pt x="3582" y="593"/>
                  </a:lnTo>
                  <a:lnTo>
                    <a:pt x="3917" y="516"/>
                  </a:lnTo>
                  <a:lnTo>
                    <a:pt x="4278" y="464"/>
                  </a:lnTo>
                  <a:lnTo>
                    <a:pt x="5076" y="464"/>
                  </a:lnTo>
                  <a:lnTo>
                    <a:pt x="5489" y="542"/>
                  </a:lnTo>
                  <a:lnTo>
                    <a:pt x="5901" y="645"/>
                  </a:lnTo>
                  <a:lnTo>
                    <a:pt x="6287" y="799"/>
                  </a:lnTo>
                  <a:lnTo>
                    <a:pt x="6648" y="954"/>
                  </a:lnTo>
                  <a:lnTo>
                    <a:pt x="7009" y="1186"/>
                  </a:lnTo>
                  <a:lnTo>
                    <a:pt x="7318" y="1418"/>
                  </a:lnTo>
                  <a:lnTo>
                    <a:pt x="7627" y="1701"/>
                  </a:lnTo>
                  <a:lnTo>
                    <a:pt x="7885" y="1984"/>
                  </a:lnTo>
                  <a:lnTo>
                    <a:pt x="8142" y="2319"/>
                  </a:lnTo>
                  <a:lnTo>
                    <a:pt x="8349" y="2654"/>
                  </a:lnTo>
                  <a:lnTo>
                    <a:pt x="8529" y="3041"/>
                  </a:lnTo>
                  <a:lnTo>
                    <a:pt x="8658" y="3427"/>
                  </a:lnTo>
                  <a:lnTo>
                    <a:pt x="8761" y="3814"/>
                  </a:lnTo>
                  <a:lnTo>
                    <a:pt x="8838" y="4226"/>
                  </a:lnTo>
                  <a:lnTo>
                    <a:pt x="8864" y="4664"/>
                  </a:lnTo>
                  <a:lnTo>
                    <a:pt x="8838" y="4973"/>
                  </a:lnTo>
                  <a:lnTo>
                    <a:pt x="8812" y="5256"/>
                  </a:lnTo>
                  <a:lnTo>
                    <a:pt x="8761" y="5540"/>
                  </a:lnTo>
                  <a:lnTo>
                    <a:pt x="8683" y="5823"/>
                  </a:lnTo>
                  <a:lnTo>
                    <a:pt x="8606" y="6107"/>
                  </a:lnTo>
                  <a:lnTo>
                    <a:pt x="8503" y="6364"/>
                  </a:lnTo>
                  <a:lnTo>
                    <a:pt x="8374" y="6622"/>
                  </a:lnTo>
                  <a:lnTo>
                    <a:pt x="8220" y="6880"/>
                  </a:lnTo>
                  <a:lnTo>
                    <a:pt x="8065" y="7111"/>
                  </a:lnTo>
                  <a:lnTo>
                    <a:pt x="7911" y="7343"/>
                  </a:lnTo>
                  <a:lnTo>
                    <a:pt x="7704" y="7549"/>
                  </a:lnTo>
                  <a:lnTo>
                    <a:pt x="7498" y="7756"/>
                  </a:lnTo>
                  <a:lnTo>
                    <a:pt x="7292" y="7962"/>
                  </a:lnTo>
                  <a:lnTo>
                    <a:pt x="7060" y="8116"/>
                  </a:lnTo>
                  <a:lnTo>
                    <a:pt x="6803" y="8271"/>
                  </a:lnTo>
                  <a:lnTo>
                    <a:pt x="6545" y="8425"/>
                  </a:lnTo>
                  <a:lnTo>
                    <a:pt x="6236" y="8245"/>
                  </a:lnTo>
                  <a:lnTo>
                    <a:pt x="5901" y="8116"/>
                  </a:lnTo>
                  <a:lnTo>
                    <a:pt x="6159" y="8013"/>
                  </a:lnTo>
                  <a:lnTo>
                    <a:pt x="6416" y="7884"/>
                  </a:lnTo>
                  <a:lnTo>
                    <a:pt x="6648" y="7730"/>
                  </a:lnTo>
                  <a:lnTo>
                    <a:pt x="6880" y="7575"/>
                  </a:lnTo>
                  <a:lnTo>
                    <a:pt x="7086" y="7395"/>
                  </a:lnTo>
                  <a:lnTo>
                    <a:pt x="7292" y="7215"/>
                  </a:lnTo>
                  <a:lnTo>
                    <a:pt x="7473" y="7008"/>
                  </a:lnTo>
                  <a:lnTo>
                    <a:pt x="7653" y="6802"/>
                  </a:lnTo>
                  <a:lnTo>
                    <a:pt x="7782" y="6570"/>
                  </a:lnTo>
                  <a:lnTo>
                    <a:pt x="7936" y="6313"/>
                  </a:lnTo>
                  <a:lnTo>
                    <a:pt x="8039" y="6055"/>
                  </a:lnTo>
                  <a:lnTo>
                    <a:pt x="8142" y="5797"/>
                  </a:lnTo>
                  <a:lnTo>
                    <a:pt x="8220" y="5540"/>
                  </a:lnTo>
                  <a:lnTo>
                    <a:pt x="8271" y="5256"/>
                  </a:lnTo>
                  <a:lnTo>
                    <a:pt x="8297" y="4973"/>
                  </a:lnTo>
                  <a:lnTo>
                    <a:pt x="8323" y="4664"/>
                  </a:lnTo>
                  <a:lnTo>
                    <a:pt x="8297" y="4303"/>
                  </a:lnTo>
                  <a:lnTo>
                    <a:pt x="8245" y="3917"/>
                  </a:lnTo>
                  <a:lnTo>
                    <a:pt x="8142" y="3582"/>
                  </a:lnTo>
                  <a:lnTo>
                    <a:pt x="8039" y="3247"/>
                  </a:lnTo>
                  <a:lnTo>
                    <a:pt x="7885" y="2912"/>
                  </a:lnTo>
                  <a:lnTo>
                    <a:pt x="7679" y="2603"/>
                  </a:lnTo>
                  <a:lnTo>
                    <a:pt x="7473" y="2345"/>
                  </a:lnTo>
                  <a:lnTo>
                    <a:pt x="7241" y="2062"/>
                  </a:lnTo>
                  <a:lnTo>
                    <a:pt x="6983" y="1830"/>
                  </a:lnTo>
                  <a:lnTo>
                    <a:pt x="6700" y="1624"/>
                  </a:lnTo>
                  <a:lnTo>
                    <a:pt x="6390" y="1443"/>
                  </a:lnTo>
                  <a:lnTo>
                    <a:pt x="6081" y="1289"/>
                  </a:lnTo>
                  <a:lnTo>
                    <a:pt x="5746" y="1160"/>
                  </a:lnTo>
                  <a:lnTo>
                    <a:pt x="5386" y="1057"/>
                  </a:lnTo>
                  <a:lnTo>
                    <a:pt x="5025" y="1005"/>
                  </a:lnTo>
                  <a:lnTo>
                    <a:pt x="4278" y="1005"/>
                  </a:lnTo>
                  <a:lnTo>
                    <a:pt x="3917" y="1057"/>
                  </a:lnTo>
                  <a:lnTo>
                    <a:pt x="3556" y="1160"/>
                  </a:lnTo>
                  <a:lnTo>
                    <a:pt x="3221" y="1289"/>
                  </a:lnTo>
                  <a:lnTo>
                    <a:pt x="2887" y="1443"/>
                  </a:lnTo>
                  <a:lnTo>
                    <a:pt x="2603" y="1624"/>
                  </a:lnTo>
                  <a:lnTo>
                    <a:pt x="2320" y="1830"/>
                  </a:lnTo>
                  <a:lnTo>
                    <a:pt x="2062" y="2062"/>
                  </a:lnTo>
                  <a:lnTo>
                    <a:pt x="1804" y="2345"/>
                  </a:lnTo>
                  <a:lnTo>
                    <a:pt x="1598" y="2603"/>
                  </a:lnTo>
                  <a:lnTo>
                    <a:pt x="1418" y="2912"/>
                  </a:lnTo>
                  <a:lnTo>
                    <a:pt x="1263" y="3247"/>
                  </a:lnTo>
                  <a:lnTo>
                    <a:pt x="1135" y="3582"/>
                  </a:lnTo>
                  <a:lnTo>
                    <a:pt x="1057" y="3917"/>
                  </a:lnTo>
                  <a:lnTo>
                    <a:pt x="1006" y="4303"/>
                  </a:lnTo>
                  <a:lnTo>
                    <a:pt x="980" y="4664"/>
                  </a:lnTo>
                  <a:lnTo>
                    <a:pt x="980" y="4973"/>
                  </a:lnTo>
                  <a:lnTo>
                    <a:pt x="1032" y="5256"/>
                  </a:lnTo>
                  <a:lnTo>
                    <a:pt x="1083" y="5540"/>
                  </a:lnTo>
                  <a:lnTo>
                    <a:pt x="1160" y="5797"/>
                  </a:lnTo>
                  <a:lnTo>
                    <a:pt x="1238" y="6055"/>
                  </a:lnTo>
                  <a:lnTo>
                    <a:pt x="1366" y="6313"/>
                  </a:lnTo>
                  <a:lnTo>
                    <a:pt x="1495" y="6570"/>
                  </a:lnTo>
                  <a:lnTo>
                    <a:pt x="1650" y="6802"/>
                  </a:lnTo>
                  <a:lnTo>
                    <a:pt x="1830" y="7008"/>
                  </a:lnTo>
                  <a:lnTo>
                    <a:pt x="2011" y="7215"/>
                  </a:lnTo>
                  <a:lnTo>
                    <a:pt x="2191" y="7395"/>
                  </a:lnTo>
                  <a:lnTo>
                    <a:pt x="2423" y="7575"/>
                  </a:lnTo>
                  <a:lnTo>
                    <a:pt x="2629" y="7730"/>
                  </a:lnTo>
                  <a:lnTo>
                    <a:pt x="2887" y="7884"/>
                  </a:lnTo>
                  <a:lnTo>
                    <a:pt x="3118" y="8013"/>
                  </a:lnTo>
                  <a:lnTo>
                    <a:pt x="3376" y="8116"/>
                  </a:lnTo>
                  <a:lnTo>
                    <a:pt x="3067" y="8245"/>
                  </a:lnTo>
                  <a:lnTo>
                    <a:pt x="2732" y="8425"/>
                  </a:lnTo>
                  <a:lnTo>
                    <a:pt x="2474" y="8271"/>
                  </a:lnTo>
                  <a:lnTo>
                    <a:pt x="2242" y="8116"/>
                  </a:lnTo>
                  <a:lnTo>
                    <a:pt x="2011" y="7936"/>
                  </a:lnTo>
                  <a:lnTo>
                    <a:pt x="1779" y="7756"/>
                  </a:lnTo>
                  <a:lnTo>
                    <a:pt x="1573" y="7549"/>
                  </a:lnTo>
                  <a:lnTo>
                    <a:pt x="1392" y="7343"/>
                  </a:lnTo>
                  <a:lnTo>
                    <a:pt x="1212" y="7111"/>
                  </a:lnTo>
                  <a:lnTo>
                    <a:pt x="1057" y="6880"/>
                  </a:lnTo>
                  <a:lnTo>
                    <a:pt x="928" y="6622"/>
                  </a:lnTo>
                  <a:lnTo>
                    <a:pt x="800" y="6364"/>
                  </a:lnTo>
                  <a:lnTo>
                    <a:pt x="697" y="6107"/>
                  </a:lnTo>
                  <a:lnTo>
                    <a:pt x="594" y="5823"/>
                  </a:lnTo>
                  <a:lnTo>
                    <a:pt x="516" y="5540"/>
                  </a:lnTo>
                  <a:lnTo>
                    <a:pt x="465" y="5256"/>
                  </a:lnTo>
                  <a:lnTo>
                    <a:pt x="439" y="4973"/>
                  </a:lnTo>
                  <a:lnTo>
                    <a:pt x="439" y="4664"/>
                  </a:lnTo>
                  <a:lnTo>
                    <a:pt x="439" y="4303"/>
                  </a:lnTo>
                  <a:lnTo>
                    <a:pt x="490" y="3942"/>
                  </a:lnTo>
                  <a:lnTo>
                    <a:pt x="568" y="3608"/>
                  </a:lnTo>
                  <a:lnTo>
                    <a:pt x="671" y="3247"/>
                  </a:lnTo>
                  <a:lnTo>
                    <a:pt x="825" y="2912"/>
                  </a:lnTo>
                  <a:lnTo>
                    <a:pt x="980" y="2603"/>
                  </a:lnTo>
                  <a:lnTo>
                    <a:pt x="1160" y="2294"/>
                  </a:lnTo>
                  <a:lnTo>
                    <a:pt x="1392" y="2010"/>
                  </a:lnTo>
                  <a:lnTo>
                    <a:pt x="1418" y="1933"/>
                  </a:lnTo>
                  <a:lnTo>
                    <a:pt x="1444" y="1830"/>
                  </a:lnTo>
                  <a:lnTo>
                    <a:pt x="1418" y="1753"/>
                  </a:lnTo>
                  <a:lnTo>
                    <a:pt x="1341" y="1701"/>
                  </a:lnTo>
                  <a:lnTo>
                    <a:pt x="1263" y="1649"/>
                  </a:lnTo>
                  <a:lnTo>
                    <a:pt x="1186" y="1649"/>
                  </a:lnTo>
                  <a:lnTo>
                    <a:pt x="1109" y="1675"/>
                  </a:lnTo>
                  <a:lnTo>
                    <a:pt x="1032" y="1727"/>
                  </a:lnTo>
                  <a:lnTo>
                    <a:pt x="800" y="2036"/>
                  </a:lnTo>
                  <a:lnTo>
                    <a:pt x="594" y="2371"/>
                  </a:lnTo>
                  <a:lnTo>
                    <a:pt x="413" y="2732"/>
                  </a:lnTo>
                  <a:lnTo>
                    <a:pt x="259" y="3092"/>
                  </a:lnTo>
                  <a:lnTo>
                    <a:pt x="130" y="3479"/>
                  </a:lnTo>
                  <a:lnTo>
                    <a:pt x="52" y="3865"/>
                  </a:lnTo>
                  <a:lnTo>
                    <a:pt x="1" y="4277"/>
                  </a:lnTo>
                  <a:lnTo>
                    <a:pt x="1" y="4664"/>
                  </a:lnTo>
                  <a:lnTo>
                    <a:pt x="1" y="4999"/>
                  </a:lnTo>
                  <a:lnTo>
                    <a:pt x="27" y="5334"/>
                  </a:lnTo>
                  <a:lnTo>
                    <a:pt x="104" y="5669"/>
                  </a:lnTo>
                  <a:lnTo>
                    <a:pt x="181" y="5978"/>
                  </a:lnTo>
                  <a:lnTo>
                    <a:pt x="284" y="6313"/>
                  </a:lnTo>
                  <a:lnTo>
                    <a:pt x="413" y="6596"/>
                  </a:lnTo>
                  <a:lnTo>
                    <a:pt x="568" y="6905"/>
                  </a:lnTo>
                  <a:lnTo>
                    <a:pt x="722" y="7189"/>
                  </a:lnTo>
                  <a:lnTo>
                    <a:pt x="903" y="7421"/>
                  </a:lnTo>
                  <a:lnTo>
                    <a:pt x="1057" y="7653"/>
                  </a:lnTo>
                  <a:lnTo>
                    <a:pt x="1238" y="7859"/>
                  </a:lnTo>
                  <a:lnTo>
                    <a:pt x="1444" y="8039"/>
                  </a:lnTo>
                  <a:lnTo>
                    <a:pt x="1650" y="8245"/>
                  </a:lnTo>
                  <a:lnTo>
                    <a:pt x="1882" y="8400"/>
                  </a:lnTo>
                  <a:lnTo>
                    <a:pt x="2088" y="8554"/>
                  </a:lnTo>
                  <a:lnTo>
                    <a:pt x="2345" y="8709"/>
                  </a:lnTo>
                  <a:lnTo>
                    <a:pt x="2139" y="8889"/>
                  </a:lnTo>
                  <a:lnTo>
                    <a:pt x="1933" y="9095"/>
                  </a:lnTo>
                  <a:lnTo>
                    <a:pt x="1753" y="9301"/>
                  </a:lnTo>
                  <a:lnTo>
                    <a:pt x="1598" y="9533"/>
                  </a:lnTo>
                  <a:lnTo>
                    <a:pt x="1547" y="9611"/>
                  </a:lnTo>
                  <a:lnTo>
                    <a:pt x="1547" y="9688"/>
                  </a:lnTo>
                  <a:lnTo>
                    <a:pt x="1598" y="9765"/>
                  </a:lnTo>
                  <a:lnTo>
                    <a:pt x="1650" y="9842"/>
                  </a:lnTo>
                  <a:lnTo>
                    <a:pt x="1727" y="9868"/>
                  </a:lnTo>
                  <a:lnTo>
                    <a:pt x="1830" y="9868"/>
                  </a:lnTo>
                  <a:lnTo>
                    <a:pt x="1907" y="9842"/>
                  </a:lnTo>
                  <a:lnTo>
                    <a:pt x="1959" y="9765"/>
                  </a:lnTo>
                  <a:lnTo>
                    <a:pt x="2217" y="9456"/>
                  </a:lnTo>
                  <a:lnTo>
                    <a:pt x="2603" y="9842"/>
                  </a:lnTo>
                  <a:lnTo>
                    <a:pt x="2474" y="9997"/>
                  </a:lnTo>
                  <a:lnTo>
                    <a:pt x="2345" y="10152"/>
                  </a:lnTo>
                  <a:lnTo>
                    <a:pt x="2268" y="10332"/>
                  </a:lnTo>
                  <a:lnTo>
                    <a:pt x="2165" y="10538"/>
                  </a:lnTo>
                  <a:lnTo>
                    <a:pt x="2088" y="10718"/>
                  </a:lnTo>
                  <a:lnTo>
                    <a:pt x="2036" y="10925"/>
                  </a:lnTo>
                  <a:lnTo>
                    <a:pt x="1985" y="11131"/>
                  </a:lnTo>
                  <a:lnTo>
                    <a:pt x="1959" y="11337"/>
                  </a:lnTo>
                  <a:lnTo>
                    <a:pt x="1418" y="11337"/>
                  </a:lnTo>
                  <a:lnTo>
                    <a:pt x="1469" y="10950"/>
                  </a:lnTo>
                  <a:lnTo>
                    <a:pt x="1573" y="10538"/>
                  </a:lnTo>
                  <a:lnTo>
                    <a:pt x="1598" y="10461"/>
                  </a:lnTo>
                  <a:lnTo>
                    <a:pt x="1573" y="10383"/>
                  </a:lnTo>
                  <a:lnTo>
                    <a:pt x="1521" y="10306"/>
                  </a:lnTo>
                  <a:lnTo>
                    <a:pt x="1444" y="10255"/>
                  </a:lnTo>
                  <a:lnTo>
                    <a:pt x="1366" y="10255"/>
                  </a:lnTo>
                  <a:lnTo>
                    <a:pt x="1263" y="10280"/>
                  </a:lnTo>
                  <a:lnTo>
                    <a:pt x="1212" y="10332"/>
                  </a:lnTo>
                  <a:lnTo>
                    <a:pt x="1160" y="10409"/>
                  </a:lnTo>
                  <a:lnTo>
                    <a:pt x="1083" y="10693"/>
                  </a:lnTo>
                  <a:lnTo>
                    <a:pt x="1032" y="10976"/>
                  </a:lnTo>
                  <a:lnTo>
                    <a:pt x="980" y="11259"/>
                  </a:lnTo>
                  <a:lnTo>
                    <a:pt x="980" y="11569"/>
                  </a:lnTo>
                  <a:lnTo>
                    <a:pt x="1006" y="11929"/>
                  </a:lnTo>
                  <a:lnTo>
                    <a:pt x="1057" y="12316"/>
                  </a:lnTo>
                  <a:lnTo>
                    <a:pt x="1135" y="12651"/>
                  </a:lnTo>
                  <a:lnTo>
                    <a:pt x="1263" y="12986"/>
                  </a:lnTo>
                  <a:lnTo>
                    <a:pt x="1418" y="13321"/>
                  </a:lnTo>
                  <a:lnTo>
                    <a:pt x="1598" y="13630"/>
                  </a:lnTo>
                  <a:lnTo>
                    <a:pt x="1804" y="13913"/>
                  </a:lnTo>
                  <a:lnTo>
                    <a:pt x="2062" y="14171"/>
                  </a:lnTo>
                  <a:lnTo>
                    <a:pt x="2320" y="14403"/>
                  </a:lnTo>
                  <a:lnTo>
                    <a:pt x="2603" y="14609"/>
                  </a:lnTo>
                  <a:lnTo>
                    <a:pt x="2887" y="14789"/>
                  </a:lnTo>
                  <a:lnTo>
                    <a:pt x="3221" y="14944"/>
                  </a:lnTo>
                  <a:lnTo>
                    <a:pt x="3556" y="15073"/>
                  </a:lnTo>
                  <a:lnTo>
                    <a:pt x="3917" y="15176"/>
                  </a:lnTo>
                  <a:lnTo>
                    <a:pt x="4278" y="15227"/>
                  </a:lnTo>
                  <a:lnTo>
                    <a:pt x="5025" y="15227"/>
                  </a:lnTo>
                  <a:lnTo>
                    <a:pt x="5386" y="15176"/>
                  </a:lnTo>
                  <a:lnTo>
                    <a:pt x="5746" y="15073"/>
                  </a:lnTo>
                  <a:lnTo>
                    <a:pt x="6081" y="14944"/>
                  </a:lnTo>
                  <a:lnTo>
                    <a:pt x="6390" y="14789"/>
                  </a:lnTo>
                  <a:lnTo>
                    <a:pt x="6700" y="14609"/>
                  </a:lnTo>
                  <a:lnTo>
                    <a:pt x="6983" y="14403"/>
                  </a:lnTo>
                  <a:lnTo>
                    <a:pt x="7241" y="14171"/>
                  </a:lnTo>
                  <a:lnTo>
                    <a:pt x="7473" y="13913"/>
                  </a:lnTo>
                  <a:lnTo>
                    <a:pt x="7679" y="13630"/>
                  </a:lnTo>
                  <a:lnTo>
                    <a:pt x="7885" y="13321"/>
                  </a:lnTo>
                  <a:lnTo>
                    <a:pt x="8039" y="12986"/>
                  </a:lnTo>
                  <a:lnTo>
                    <a:pt x="8142" y="12651"/>
                  </a:lnTo>
                  <a:lnTo>
                    <a:pt x="8245" y="12316"/>
                  </a:lnTo>
                  <a:lnTo>
                    <a:pt x="8297" y="11929"/>
                  </a:lnTo>
                  <a:lnTo>
                    <a:pt x="8323" y="11569"/>
                  </a:lnTo>
                  <a:lnTo>
                    <a:pt x="8297" y="11131"/>
                  </a:lnTo>
                  <a:lnTo>
                    <a:pt x="8220" y="10718"/>
                  </a:lnTo>
                  <a:lnTo>
                    <a:pt x="8117" y="10332"/>
                  </a:lnTo>
                  <a:lnTo>
                    <a:pt x="7936" y="9971"/>
                  </a:lnTo>
                  <a:lnTo>
                    <a:pt x="7756" y="9611"/>
                  </a:lnTo>
                  <a:lnTo>
                    <a:pt x="7524" y="9276"/>
                  </a:lnTo>
                  <a:lnTo>
                    <a:pt x="7241" y="8992"/>
                  </a:lnTo>
                  <a:lnTo>
                    <a:pt x="6957" y="8709"/>
                  </a:lnTo>
                  <a:lnTo>
                    <a:pt x="7189" y="8554"/>
                  </a:lnTo>
                  <a:lnTo>
                    <a:pt x="7421" y="8400"/>
                  </a:lnTo>
                  <a:lnTo>
                    <a:pt x="7653" y="8245"/>
                  </a:lnTo>
                  <a:lnTo>
                    <a:pt x="7859" y="8039"/>
                  </a:lnTo>
                  <a:lnTo>
                    <a:pt x="8039" y="7859"/>
                  </a:lnTo>
                  <a:lnTo>
                    <a:pt x="8220" y="7653"/>
                  </a:lnTo>
                  <a:lnTo>
                    <a:pt x="8400" y="7421"/>
                  </a:lnTo>
                  <a:lnTo>
                    <a:pt x="8555" y="7189"/>
                  </a:lnTo>
                  <a:lnTo>
                    <a:pt x="8735" y="6905"/>
                  </a:lnTo>
                  <a:lnTo>
                    <a:pt x="8890" y="6596"/>
                  </a:lnTo>
                  <a:lnTo>
                    <a:pt x="9018" y="6313"/>
                  </a:lnTo>
                  <a:lnTo>
                    <a:pt x="9121" y="5978"/>
                  </a:lnTo>
                  <a:lnTo>
                    <a:pt x="9199" y="5669"/>
                  </a:lnTo>
                  <a:lnTo>
                    <a:pt x="9250" y="5334"/>
                  </a:lnTo>
                  <a:lnTo>
                    <a:pt x="9302" y="4999"/>
                  </a:lnTo>
                  <a:lnTo>
                    <a:pt x="9302" y="4664"/>
                  </a:lnTo>
                  <a:lnTo>
                    <a:pt x="9276" y="4200"/>
                  </a:lnTo>
                  <a:lnTo>
                    <a:pt x="9199" y="3736"/>
                  </a:lnTo>
                  <a:lnTo>
                    <a:pt x="9096" y="3273"/>
                  </a:lnTo>
                  <a:lnTo>
                    <a:pt x="8941" y="2860"/>
                  </a:lnTo>
                  <a:lnTo>
                    <a:pt x="8735" y="2448"/>
                  </a:lnTo>
                  <a:lnTo>
                    <a:pt x="8503" y="2062"/>
                  </a:lnTo>
                  <a:lnTo>
                    <a:pt x="8245" y="1701"/>
                  </a:lnTo>
                  <a:lnTo>
                    <a:pt x="7936" y="1366"/>
                  </a:lnTo>
                  <a:lnTo>
                    <a:pt x="7601" y="1083"/>
                  </a:lnTo>
                  <a:lnTo>
                    <a:pt x="7241" y="799"/>
                  </a:lnTo>
                  <a:lnTo>
                    <a:pt x="6854" y="567"/>
                  </a:lnTo>
                  <a:lnTo>
                    <a:pt x="6468" y="387"/>
                  </a:lnTo>
                  <a:lnTo>
                    <a:pt x="6030" y="207"/>
                  </a:lnTo>
                  <a:lnTo>
                    <a:pt x="5592" y="104"/>
                  </a:lnTo>
                  <a:lnTo>
                    <a:pt x="5128" y="26"/>
                  </a:lnTo>
                  <a:lnTo>
                    <a:pt x="4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15"/>
            <p:cNvSpPr/>
            <p:nvPr/>
          </p:nvSpPr>
          <p:spPr>
            <a:xfrm>
              <a:off x="4250225" y="29415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99" y="0"/>
                  </a:moveTo>
                  <a:lnTo>
                    <a:pt x="722" y="26"/>
                  </a:lnTo>
                  <a:lnTo>
                    <a:pt x="645" y="52"/>
                  </a:lnTo>
                  <a:lnTo>
                    <a:pt x="593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5" y="361"/>
                  </a:lnTo>
                  <a:lnTo>
                    <a:pt x="336" y="438"/>
                  </a:lnTo>
                  <a:lnTo>
                    <a:pt x="258" y="515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7" y="850"/>
                  </a:lnTo>
                  <a:lnTo>
                    <a:pt x="1" y="979"/>
                  </a:lnTo>
                  <a:lnTo>
                    <a:pt x="1" y="1108"/>
                  </a:lnTo>
                  <a:lnTo>
                    <a:pt x="1" y="1263"/>
                  </a:lnTo>
                  <a:lnTo>
                    <a:pt x="52" y="1417"/>
                  </a:lnTo>
                  <a:lnTo>
                    <a:pt x="130" y="1572"/>
                  </a:lnTo>
                  <a:lnTo>
                    <a:pt x="233" y="1675"/>
                  </a:lnTo>
                  <a:lnTo>
                    <a:pt x="361" y="1778"/>
                  </a:lnTo>
                  <a:lnTo>
                    <a:pt x="490" y="1855"/>
                  </a:lnTo>
                  <a:lnTo>
                    <a:pt x="645" y="1907"/>
                  </a:lnTo>
                  <a:lnTo>
                    <a:pt x="799" y="1933"/>
                  </a:lnTo>
                  <a:lnTo>
                    <a:pt x="954" y="1958"/>
                  </a:lnTo>
                  <a:lnTo>
                    <a:pt x="1057" y="2036"/>
                  </a:lnTo>
                  <a:lnTo>
                    <a:pt x="1134" y="2139"/>
                  </a:lnTo>
                  <a:lnTo>
                    <a:pt x="1186" y="2293"/>
                  </a:lnTo>
                  <a:lnTo>
                    <a:pt x="1134" y="2422"/>
                  </a:lnTo>
                  <a:lnTo>
                    <a:pt x="1057" y="2551"/>
                  </a:lnTo>
                  <a:lnTo>
                    <a:pt x="954" y="2628"/>
                  </a:lnTo>
                  <a:lnTo>
                    <a:pt x="799" y="2654"/>
                  </a:lnTo>
                  <a:lnTo>
                    <a:pt x="671" y="2628"/>
                  </a:lnTo>
                  <a:lnTo>
                    <a:pt x="542" y="2551"/>
                  </a:lnTo>
                  <a:lnTo>
                    <a:pt x="465" y="2422"/>
                  </a:lnTo>
                  <a:lnTo>
                    <a:pt x="439" y="2293"/>
                  </a:lnTo>
                  <a:lnTo>
                    <a:pt x="413" y="2190"/>
                  </a:lnTo>
                  <a:lnTo>
                    <a:pt x="361" y="2139"/>
                  </a:lnTo>
                  <a:lnTo>
                    <a:pt x="310" y="2087"/>
                  </a:lnTo>
                  <a:lnTo>
                    <a:pt x="207" y="2061"/>
                  </a:lnTo>
                  <a:lnTo>
                    <a:pt x="130" y="2087"/>
                  </a:lnTo>
                  <a:lnTo>
                    <a:pt x="52" y="2139"/>
                  </a:lnTo>
                  <a:lnTo>
                    <a:pt x="1" y="2190"/>
                  </a:lnTo>
                  <a:lnTo>
                    <a:pt x="1" y="2293"/>
                  </a:lnTo>
                  <a:lnTo>
                    <a:pt x="1" y="2422"/>
                  </a:lnTo>
                  <a:lnTo>
                    <a:pt x="27" y="2551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58" y="2886"/>
                  </a:lnTo>
                  <a:lnTo>
                    <a:pt x="336" y="2963"/>
                  </a:lnTo>
                  <a:lnTo>
                    <a:pt x="465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593" y="3272"/>
                  </a:lnTo>
                  <a:lnTo>
                    <a:pt x="645" y="3324"/>
                  </a:lnTo>
                  <a:lnTo>
                    <a:pt x="722" y="3375"/>
                  </a:lnTo>
                  <a:lnTo>
                    <a:pt x="799" y="3401"/>
                  </a:lnTo>
                  <a:lnTo>
                    <a:pt x="903" y="3375"/>
                  </a:lnTo>
                  <a:lnTo>
                    <a:pt x="954" y="3324"/>
                  </a:lnTo>
                  <a:lnTo>
                    <a:pt x="1006" y="3272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60" y="3015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44" y="2783"/>
                  </a:lnTo>
                  <a:lnTo>
                    <a:pt x="1521" y="2680"/>
                  </a:lnTo>
                  <a:lnTo>
                    <a:pt x="1572" y="2551"/>
                  </a:lnTo>
                  <a:lnTo>
                    <a:pt x="1598" y="2422"/>
                  </a:lnTo>
                  <a:lnTo>
                    <a:pt x="1624" y="2293"/>
                  </a:lnTo>
                  <a:lnTo>
                    <a:pt x="1598" y="2113"/>
                  </a:lnTo>
                  <a:lnTo>
                    <a:pt x="1547" y="1984"/>
                  </a:lnTo>
                  <a:lnTo>
                    <a:pt x="1495" y="1829"/>
                  </a:lnTo>
                  <a:lnTo>
                    <a:pt x="1392" y="1726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80" y="1495"/>
                  </a:lnTo>
                  <a:lnTo>
                    <a:pt x="799" y="1469"/>
                  </a:lnTo>
                  <a:lnTo>
                    <a:pt x="671" y="1443"/>
                  </a:lnTo>
                  <a:lnTo>
                    <a:pt x="542" y="1366"/>
                  </a:lnTo>
                  <a:lnTo>
                    <a:pt x="465" y="1237"/>
                  </a:lnTo>
                  <a:lnTo>
                    <a:pt x="439" y="1108"/>
                  </a:lnTo>
                  <a:lnTo>
                    <a:pt x="465" y="953"/>
                  </a:lnTo>
                  <a:lnTo>
                    <a:pt x="542" y="850"/>
                  </a:lnTo>
                  <a:lnTo>
                    <a:pt x="671" y="773"/>
                  </a:lnTo>
                  <a:lnTo>
                    <a:pt x="799" y="747"/>
                  </a:lnTo>
                  <a:lnTo>
                    <a:pt x="954" y="773"/>
                  </a:lnTo>
                  <a:lnTo>
                    <a:pt x="1057" y="850"/>
                  </a:lnTo>
                  <a:lnTo>
                    <a:pt x="1134" y="953"/>
                  </a:lnTo>
                  <a:lnTo>
                    <a:pt x="1186" y="1108"/>
                  </a:lnTo>
                  <a:lnTo>
                    <a:pt x="1186" y="1185"/>
                  </a:lnTo>
                  <a:lnTo>
                    <a:pt x="1237" y="1263"/>
                  </a:lnTo>
                  <a:lnTo>
                    <a:pt x="1315" y="1314"/>
                  </a:lnTo>
                  <a:lnTo>
                    <a:pt x="1392" y="1340"/>
                  </a:lnTo>
                  <a:lnTo>
                    <a:pt x="1495" y="1314"/>
                  </a:lnTo>
                  <a:lnTo>
                    <a:pt x="1547" y="1263"/>
                  </a:lnTo>
                  <a:lnTo>
                    <a:pt x="1598" y="1185"/>
                  </a:lnTo>
                  <a:lnTo>
                    <a:pt x="1624" y="1108"/>
                  </a:lnTo>
                  <a:lnTo>
                    <a:pt x="1598" y="979"/>
                  </a:lnTo>
                  <a:lnTo>
                    <a:pt x="1572" y="850"/>
                  </a:lnTo>
                  <a:lnTo>
                    <a:pt x="1521" y="722"/>
                  </a:lnTo>
                  <a:lnTo>
                    <a:pt x="1444" y="619"/>
                  </a:lnTo>
                  <a:lnTo>
                    <a:pt x="1366" y="515"/>
                  </a:lnTo>
                  <a:lnTo>
                    <a:pt x="1263" y="438"/>
                  </a:lnTo>
                  <a:lnTo>
                    <a:pt x="1160" y="361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06" y="129"/>
                  </a:lnTo>
                  <a:lnTo>
                    <a:pt x="954" y="52"/>
                  </a:lnTo>
                  <a:lnTo>
                    <a:pt x="903" y="26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15"/>
            <p:cNvSpPr/>
            <p:nvPr/>
          </p:nvSpPr>
          <p:spPr>
            <a:xfrm>
              <a:off x="4116900" y="2978250"/>
              <a:ext cx="36100" cy="11625"/>
            </a:xfrm>
            <a:custGeom>
              <a:rect b="b" l="l" r="r" t="t"/>
              <a:pathLst>
                <a:path extrusionOk="0" h="465" w="1444">
                  <a:moveTo>
                    <a:pt x="232" y="1"/>
                  </a:moveTo>
                  <a:lnTo>
                    <a:pt x="129" y="27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1" y="233"/>
                  </a:lnTo>
                  <a:lnTo>
                    <a:pt x="26" y="310"/>
                  </a:lnTo>
                  <a:lnTo>
                    <a:pt x="78" y="387"/>
                  </a:lnTo>
                  <a:lnTo>
                    <a:pt x="129" y="439"/>
                  </a:lnTo>
                  <a:lnTo>
                    <a:pt x="232" y="465"/>
                  </a:lnTo>
                  <a:lnTo>
                    <a:pt x="1212" y="465"/>
                  </a:lnTo>
                  <a:lnTo>
                    <a:pt x="1289" y="439"/>
                  </a:lnTo>
                  <a:lnTo>
                    <a:pt x="1366" y="387"/>
                  </a:lnTo>
                  <a:lnTo>
                    <a:pt x="1418" y="310"/>
                  </a:lnTo>
                  <a:lnTo>
                    <a:pt x="1443" y="233"/>
                  </a:lnTo>
                  <a:lnTo>
                    <a:pt x="1418" y="155"/>
                  </a:lnTo>
                  <a:lnTo>
                    <a:pt x="1366" y="78"/>
                  </a:lnTo>
                  <a:lnTo>
                    <a:pt x="1289" y="27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15"/>
            <p:cNvSpPr/>
            <p:nvPr/>
          </p:nvSpPr>
          <p:spPr>
            <a:xfrm>
              <a:off x="4140100" y="3052325"/>
              <a:ext cx="32225" cy="23225"/>
            </a:xfrm>
            <a:custGeom>
              <a:rect b="b" l="l" r="r" t="t"/>
              <a:pathLst>
                <a:path extrusionOk="0" h="929" w="1289">
                  <a:moveTo>
                    <a:pt x="1056" y="1"/>
                  </a:moveTo>
                  <a:lnTo>
                    <a:pt x="953" y="26"/>
                  </a:lnTo>
                  <a:lnTo>
                    <a:pt x="103" y="516"/>
                  </a:lnTo>
                  <a:lnTo>
                    <a:pt x="52" y="593"/>
                  </a:lnTo>
                  <a:lnTo>
                    <a:pt x="0" y="670"/>
                  </a:lnTo>
                  <a:lnTo>
                    <a:pt x="0" y="748"/>
                  </a:lnTo>
                  <a:lnTo>
                    <a:pt x="26" y="825"/>
                  </a:lnTo>
                  <a:lnTo>
                    <a:pt x="77" y="877"/>
                  </a:lnTo>
                  <a:lnTo>
                    <a:pt x="103" y="902"/>
                  </a:lnTo>
                  <a:lnTo>
                    <a:pt x="232" y="928"/>
                  </a:lnTo>
                  <a:lnTo>
                    <a:pt x="284" y="928"/>
                  </a:lnTo>
                  <a:lnTo>
                    <a:pt x="335" y="902"/>
                  </a:lnTo>
                  <a:lnTo>
                    <a:pt x="1185" y="413"/>
                  </a:lnTo>
                  <a:lnTo>
                    <a:pt x="1263" y="361"/>
                  </a:lnTo>
                  <a:lnTo>
                    <a:pt x="1288" y="284"/>
                  </a:lnTo>
                  <a:lnTo>
                    <a:pt x="1288" y="207"/>
                  </a:lnTo>
                  <a:lnTo>
                    <a:pt x="1263" y="104"/>
                  </a:lnTo>
                  <a:lnTo>
                    <a:pt x="1211" y="52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15"/>
            <p:cNvSpPr/>
            <p:nvPr/>
          </p:nvSpPr>
          <p:spPr>
            <a:xfrm>
              <a:off x="4368100" y="3052325"/>
              <a:ext cx="32875" cy="23225"/>
            </a:xfrm>
            <a:custGeom>
              <a:rect b="b" l="l" r="r" t="t"/>
              <a:pathLst>
                <a:path extrusionOk="0" h="929" w="1315">
                  <a:moveTo>
                    <a:pt x="181" y="1"/>
                  </a:moveTo>
                  <a:lnTo>
                    <a:pt x="104" y="52"/>
                  </a:lnTo>
                  <a:lnTo>
                    <a:pt x="26" y="104"/>
                  </a:lnTo>
                  <a:lnTo>
                    <a:pt x="1" y="207"/>
                  </a:lnTo>
                  <a:lnTo>
                    <a:pt x="1" y="284"/>
                  </a:lnTo>
                  <a:lnTo>
                    <a:pt x="52" y="361"/>
                  </a:lnTo>
                  <a:lnTo>
                    <a:pt x="104" y="413"/>
                  </a:lnTo>
                  <a:lnTo>
                    <a:pt x="980" y="902"/>
                  </a:lnTo>
                  <a:lnTo>
                    <a:pt x="1031" y="928"/>
                  </a:lnTo>
                  <a:lnTo>
                    <a:pt x="1083" y="928"/>
                  </a:lnTo>
                  <a:lnTo>
                    <a:pt x="1186" y="902"/>
                  </a:lnTo>
                  <a:lnTo>
                    <a:pt x="1237" y="877"/>
                  </a:lnTo>
                  <a:lnTo>
                    <a:pt x="1263" y="825"/>
                  </a:lnTo>
                  <a:lnTo>
                    <a:pt x="1315" y="748"/>
                  </a:lnTo>
                  <a:lnTo>
                    <a:pt x="1289" y="670"/>
                  </a:lnTo>
                  <a:lnTo>
                    <a:pt x="1263" y="593"/>
                  </a:lnTo>
                  <a:lnTo>
                    <a:pt x="1186" y="516"/>
                  </a:lnTo>
                  <a:lnTo>
                    <a:pt x="336" y="26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15"/>
            <p:cNvSpPr/>
            <p:nvPr/>
          </p:nvSpPr>
          <p:spPr>
            <a:xfrm>
              <a:off x="4388075" y="2978250"/>
              <a:ext cx="35450" cy="11625"/>
            </a:xfrm>
            <a:custGeom>
              <a:rect b="b" l="l" r="r" t="t"/>
              <a:pathLst>
                <a:path extrusionOk="0" h="465" w="1418">
                  <a:moveTo>
                    <a:pt x="232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232" y="465"/>
                  </a:lnTo>
                  <a:lnTo>
                    <a:pt x="1211" y="465"/>
                  </a:lnTo>
                  <a:lnTo>
                    <a:pt x="1289" y="439"/>
                  </a:lnTo>
                  <a:lnTo>
                    <a:pt x="1366" y="387"/>
                  </a:lnTo>
                  <a:lnTo>
                    <a:pt x="1417" y="310"/>
                  </a:lnTo>
                  <a:lnTo>
                    <a:pt x="1417" y="233"/>
                  </a:lnTo>
                  <a:lnTo>
                    <a:pt x="1417" y="155"/>
                  </a:lnTo>
                  <a:lnTo>
                    <a:pt x="1366" y="78"/>
                  </a:lnTo>
                  <a:lnTo>
                    <a:pt x="1289" y="27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15"/>
            <p:cNvSpPr/>
            <p:nvPr/>
          </p:nvSpPr>
          <p:spPr>
            <a:xfrm>
              <a:off x="4368100" y="2891950"/>
              <a:ext cx="32875" cy="23850"/>
            </a:xfrm>
            <a:custGeom>
              <a:rect b="b" l="l" r="r" t="t"/>
              <a:pathLst>
                <a:path extrusionOk="0" h="954" w="1315">
                  <a:moveTo>
                    <a:pt x="1057" y="0"/>
                  </a:moveTo>
                  <a:lnTo>
                    <a:pt x="980" y="52"/>
                  </a:lnTo>
                  <a:lnTo>
                    <a:pt x="104" y="541"/>
                  </a:lnTo>
                  <a:lnTo>
                    <a:pt x="52" y="593"/>
                  </a:lnTo>
                  <a:lnTo>
                    <a:pt x="1" y="670"/>
                  </a:lnTo>
                  <a:lnTo>
                    <a:pt x="1" y="748"/>
                  </a:lnTo>
                  <a:lnTo>
                    <a:pt x="26" y="825"/>
                  </a:lnTo>
                  <a:lnTo>
                    <a:pt x="78" y="876"/>
                  </a:lnTo>
                  <a:lnTo>
                    <a:pt x="129" y="928"/>
                  </a:lnTo>
                  <a:lnTo>
                    <a:pt x="233" y="954"/>
                  </a:lnTo>
                  <a:lnTo>
                    <a:pt x="284" y="954"/>
                  </a:lnTo>
                  <a:lnTo>
                    <a:pt x="336" y="928"/>
                  </a:lnTo>
                  <a:lnTo>
                    <a:pt x="1186" y="438"/>
                  </a:lnTo>
                  <a:lnTo>
                    <a:pt x="1263" y="361"/>
                  </a:lnTo>
                  <a:lnTo>
                    <a:pt x="1289" y="284"/>
                  </a:lnTo>
                  <a:lnTo>
                    <a:pt x="1315" y="206"/>
                  </a:lnTo>
                  <a:lnTo>
                    <a:pt x="1263" y="129"/>
                  </a:lnTo>
                  <a:lnTo>
                    <a:pt x="1212" y="52"/>
                  </a:lnTo>
                  <a:lnTo>
                    <a:pt x="1134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15"/>
            <p:cNvSpPr/>
            <p:nvPr/>
          </p:nvSpPr>
          <p:spPr>
            <a:xfrm>
              <a:off x="4140100" y="2891950"/>
              <a:ext cx="32225" cy="23850"/>
            </a:xfrm>
            <a:custGeom>
              <a:rect b="b" l="l" r="r" t="t"/>
              <a:pathLst>
                <a:path extrusionOk="0" h="954" w="1289">
                  <a:moveTo>
                    <a:pt x="258" y="0"/>
                  </a:moveTo>
                  <a:lnTo>
                    <a:pt x="155" y="26"/>
                  </a:lnTo>
                  <a:lnTo>
                    <a:pt x="77" y="52"/>
                  </a:lnTo>
                  <a:lnTo>
                    <a:pt x="26" y="129"/>
                  </a:lnTo>
                  <a:lnTo>
                    <a:pt x="0" y="206"/>
                  </a:lnTo>
                  <a:lnTo>
                    <a:pt x="0" y="284"/>
                  </a:lnTo>
                  <a:lnTo>
                    <a:pt x="52" y="361"/>
                  </a:lnTo>
                  <a:lnTo>
                    <a:pt x="103" y="438"/>
                  </a:lnTo>
                  <a:lnTo>
                    <a:pt x="953" y="928"/>
                  </a:lnTo>
                  <a:lnTo>
                    <a:pt x="1031" y="954"/>
                  </a:lnTo>
                  <a:lnTo>
                    <a:pt x="1082" y="954"/>
                  </a:lnTo>
                  <a:lnTo>
                    <a:pt x="1185" y="928"/>
                  </a:lnTo>
                  <a:lnTo>
                    <a:pt x="1237" y="876"/>
                  </a:lnTo>
                  <a:lnTo>
                    <a:pt x="1263" y="825"/>
                  </a:lnTo>
                  <a:lnTo>
                    <a:pt x="1288" y="748"/>
                  </a:lnTo>
                  <a:lnTo>
                    <a:pt x="1288" y="670"/>
                  </a:lnTo>
                  <a:lnTo>
                    <a:pt x="1263" y="593"/>
                  </a:lnTo>
                  <a:lnTo>
                    <a:pt x="1185" y="541"/>
                  </a:lnTo>
                  <a:lnTo>
                    <a:pt x="335" y="52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0" name="Google Shape;1850;p15"/>
          <p:cNvGrpSpPr/>
          <p:nvPr/>
        </p:nvGrpSpPr>
        <p:grpSpPr>
          <a:xfrm>
            <a:off x="799300" y="3453225"/>
            <a:ext cx="380700" cy="380700"/>
            <a:chOff x="4810600" y="2694850"/>
            <a:chExt cx="380700" cy="380700"/>
          </a:xfrm>
        </p:grpSpPr>
        <p:sp>
          <p:nvSpPr>
            <p:cNvPr id="1851" name="Google Shape;1851;p15"/>
            <p:cNvSpPr/>
            <p:nvPr/>
          </p:nvSpPr>
          <p:spPr>
            <a:xfrm>
              <a:off x="4933625" y="2941550"/>
              <a:ext cx="134000" cy="134000"/>
            </a:xfrm>
            <a:custGeom>
              <a:rect b="b" l="l" r="r" t="t"/>
              <a:pathLst>
                <a:path extrusionOk="0" h="5360" w="5360">
                  <a:moveTo>
                    <a:pt x="2474" y="0"/>
                  </a:moveTo>
                  <a:lnTo>
                    <a:pt x="2268" y="26"/>
                  </a:lnTo>
                  <a:lnTo>
                    <a:pt x="1881" y="129"/>
                  </a:lnTo>
                  <a:lnTo>
                    <a:pt x="1495" y="258"/>
                  </a:lnTo>
                  <a:lnTo>
                    <a:pt x="1340" y="361"/>
                  </a:lnTo>
                  <a:lnTo>
                    <a:pt x="1160" y="464"/>
                  </a:lnTo>
                  <a:lnTo>
                    <a:pt x="1083" y="541"/>
                  </a:lnTo>
                  <a:lnTo>
                    <a:pt x="1057" y="619"/>
                  </a:lnTo>
                  <a:lnTo>
                    <a:pt x="1057" y="696"/>
                  </a:lnTo>
                  <a:lnTo>
                    <a:pt x="1108" y="773"/>
                  </a:lnTo>
                  <a:lnTo>
                    <a:pt x="1160" y="850"/>
                  </a:lnTo>
                  <a:lnTo>
                    <a:pt x="1237" y="876"/>
                  </a:lnTo>
                  <a:lnTo>
                    <a:pt x="1340" y="876"/>
                  </a:lnTo>
                  <a:lnTo>
                    <a:pt x="1418" y="850"/>
                  </a:lnTo>
                  <a:lnTo>
                    <a:pt x="1701" y="670"/>
                  </a:lnTo>
                  <a:lnTo>
                    <a:pt x="2010" y="541"/>
                  </a:lnTo>
                  <a:lnTo>
                    <a:pt x="2345" y="464"/>
                  </a:lnTo>
                  <a:lnTo>
                    <a:pt x="2680" y="438"/>
                  </a:lnTo>
                  <a:lnTo>
                    <a:pt x="2912" y="464"/>
                  </a:lnTo>
                  <a:lnTo>
                    <a:pt x="3144" y="490"/>
                  </a:lnTo>
                  <a:lnTo>
                    <a:pt x="3350" y="541"/>
                  </a:lnTo>
                  <a:lnTo>
                    <a:pt x="3556" y="619"/>
                  </a:lnTo>
                  <a:lnTo>
                    <a:pt x="3762" y="722"/>
                  </a:lnTo>
                  <a:lnTo>
                    <a:pt x="3942" y="825"/>
                  </a:lnTo>
                  <a:lnTo>
                    <a:pt x="4097" y="953"/>
                  </a:lnTo>
                  <a:lnTo>
                    <a:pt x="4277" y="1108"/>
                  </a:lnTo>
                  <a:lnTo>
                    <a:pt x="4406" y="1263"/>
                  </a:lnTo>
                  <a:lnTo>
                    <a:pt x="4535" y="1443"/>
                  </a:lnTo>
                  <a:lnTo>
                    <a:pt x="4664" y="1623"/>
                  </a:lnTo>
                  <a:lnTo>
                    <a:pt x="4741" y="1804"/>
                  </a:lnTo>
                  <a:lnTo>
                    <a:pt x="4818" y="2010"/>
                  </a:lnTo>
                  <a:lnTo>
                    <a:pt x="4870" y="2242"/>
                  </a:lnTo>
                  <a:lnTo>
                    <a:pt x="4921" y="2448"/>
                  </a:lnTo>
                  <a:lnTo>
                    <a:pt x="4921" y="2680"/>
                  </a:lnTo>
                  <a:lnTo>
                    <a:pt x="4921" y="2912"/>
                  </a:lnTo>
                  <a:lnTo>
                    <a:pt x="4870" y="3143"/>
                  </a:lnTo>
                  <a:lnTo>
                    <a:pt x="4818" y="3350"/>
                  </a:lnTo>
                  <a:lnTo>
                    <a:pt x="4741" y="3556"/>
                  </a:lnTo>
                  <a:lnTo>
                    <a:pt x="4664" y="3762"/>
                  </a:lnTo>
                  <a:lnTo>
                    <a:pt x="4535" y="3942"/>
                  </a:lnTo>
                  <a:lnTo>
                    <a:pt x="4406" y="4097"/>
                  </a:lnTo>
                  <a:lnTo>
                    <a:pt x="4277" y="4277"/>
                  </a:lnTo>
                  <a:lnTo>
                    <a:pt x="4097" y="4406"/>
                  </a:lnTo>
                  <a:lnTo>
                    <a:pt x="3942" y="4535"/>
                  </a:lnTo>
                  <a:lnTo>
                    <a:pt x="3762" y="4664"/>
                  </a:lnTo>
                  <a:lnTo>
                    <a:pt x="3556" y="4741"/>
                  </a:lnTo>
                  <a:lnTo>
                    <a:pt x="3350" y="4818"/>
                  </a:lnTo>
                  <a:lnTo>
                    <a:pt x="3144" y="4870"/>
                  </a:lnTo>
                  <a:lnTo>
                    <a:pt x="2912" y="4921"/>
                  </a:lnTo>
                  <a:lnTo>
                    <a:pt x="2448" y="4921"/>
                  </a:lnTo>
                  <a:lnTo>
                    <a:pt x="2242" y="4870"/>
                  </a:lnTo>
                  <a:lnTo>
                    <a:pt x="2010" y="4818"/>
                  </a:lnTo>
                  <a:lnTo>
                    <a:pt x="1804" y="4741"/>
                  </a:lnTo>
                  <a:lnTo>
                    <a:pt x="1624" y="4664"/>
                  </a:lnTo>
                  <a:lnTo>
                    <a:pt x="1443" y="4535"/>
                  </a:lnTo>
                  <a:lnTo>
                    <a:pt x="1263" y="4406"/>
                  </a:lnTo>
                  <a:lnTo>
                    <a:pt x="1108" y="4277"/>
                  </a:lnTo>
                  <a:lnTo>
                    <a:pt x="954" y="4097"/>
                  </a:lnTo>
                  <a:lnTo>
                    <a:pt x="825" y="3942"/>
                  </a:lnTo>
                  <a:lnTo>
                    <a:pt x="722" y="3762"/>
                  </a:lnTo>
                  <a:lnTo>
                    <a:pt x="619" y="3556"/>
                  </a:lnTo>
                  <a:lnTo>
                    <a:pt x="542" y="3350"/>
                  </a:lnTo>
                  <a:lnTo>
                    <a:pt x="490" y="3143"/>
                  </a:lnTo>
                  <a:lnTo>
                    <a:pt x="464" y="2912"/>
                  </a:lnTo>
                  <a:lnTo>
                    <a:pt x="439" y="2680"/>
                  </a:lnTo>
                  <a:lnTo>
                    <a:pt x="464" y="2345"/>
                  </a:lnTo>
                  <a:lnTo>
                    <a:pt x="542" y="2010"/>
                  </a:lnTo>
                  <a:lnTo>
                    <a:pt x="670" y="1701"/>
                  </a:lnTo>
                  <a:lnTo>
                    <a:pt x="851" y="1417"/>
                  </a:lnTo>
                  <a:lnTo>
                    <a:pt x="877" y="1340"/>
                  </a:lnTo>
                  <a:lnTo>
                    <a:pt x="877" y="1237"/>
                  </a:lnTo>
                  <a:lnTo>
                    <a:pt x="851" y="1160"/>
                  </a:lnTo>
                  <a:lnTo>
                    <a:pt x="773" y="1108"/>
                  </a:lnTo>
                  <a:lnTo>
                    <a:pt x="696" y="1057"/>
                  </a:lnTo>
                  <a:lnTo>
                    <a:pt x="619" y="1057"/>
                  </a:lnTo>
                  <a:lnTo>
                    <a:pt x="542" y="1108"/>
                  </a:lnTo>
                  <a:lnTo>
                    <a:pt x="464" y="1160"/>
                  </a:lnTo>
                  <a:lnTo>
                    <a:pt x="258" y="1520"/>
                  </a:lnTo>
                  <a:lnTo>
                    <a:pt x="129" y="1881"/>
                  </a:lnTo>
                  <a:lnTo>
                    <a:pt x="26" y="2267"/>
                  </a:lnTo>
                  <a:lnTo>
                    <a:pt x="1" y="2680"/>
                  </a:lnTo>
                  <a:lnTo>
                    <a:pt x="1" y="2963"/>
                  </a:lnTo>
                  <a:lnTo>
                    <a:pt x="52" y="3221"/>
                  </a:lnTo>
                  <a:lnTo>
                    <a:pt x="129" y="3478"/>
                  </a:lnTo>
                  <a:lnTo>
                    <a:pt x="207" y="3736"/>
                  </a:lnTo>
                  <a:lnTo>
                    <a:pt x="335" y="3968"/>
                  </a:lnTo>
                  <a:lnTo>
                    <a:pt x="464" y="4174"/>
                  </a:lnTo>
                  <a:lnTo>
                    <a:pt x="619" y="4380"/>
                  </a:lnTo>
                  <a:lnTo>
                    <a:pt x="773" y="4586"/>
                  </a:lnTo>
                  <a:lnTo>
                    <a:pt x="980" y="4767"/>
                  </a:lnTo>
                  <a:lnTo>
                    <a:pt x="1186" y="4921"/>
                  </a:lnTo>
                  <a:lnTo>
                    <a:pt x="1418" y="5050"/>
                  </a:lnTo>
                  <a:lnTo>
                    <a:pt x="1649" y="5153"/>
                  </a:lnTo>
                  <a:lnTo>
                    <a:pt x="1881" y="5256"/>
                  </a:lnTo>
                  <a:lnTo>
                    <a:pt x="2139" y="5308"/>
                  </a:lnTo>
                  <a:lnTo>
                    <a:pt x="2422" y="5359"/>
                  </a:lnTo>
                  <a:lnTo>
                    <a:pt x="2963" y="5359"/>
                  </a:lnTo>
                  <a:lnTo>
                    <a:pt x="3221" y="5308"/>
                  </a:lnTo>
                  <a:lnTo>
                    <a:pt x="3479" y="5256"/>
                  </a:lnTo>
                  <a:lnTo>
                    <a:pt x="3736" y="5153"/>
                  </a:lnTo>
                  <a:lnTo>
                    <a:pt x="3968" y="5050"/>
                  </a:lnTo>
                  <a:lnTo>
                    <a:pt x="4174" y="4921"/>
                  </a:lnTo>
                  <a:lnTo>
                    <a:pt x="4380" y="4767"/>
                  </a:lnTo>
                  <a:lnTo>
                    <a:pt x="4587" y="4586"/>
                  </a:lnTo>
                  <a:lnTo>
                    <a:pt x="4767" y="4380"/>
                  </a:lnTo>
                  <a:lnTo>
                    <a:pt x="4921" y="4174"/>
                  </a:lnTo>
                  <a:lnTo>
                    <a:pt x="5050" y="3968"/>
                  </a:lnTo>
                  <a:lnTo>
                    <a:pt x="5153" y="3736"/>
                  </a:lnTo>
                  <a:lnTo>
                    <a:pt x="5256" y="3478"/>
                  </a:lnTo>
                  <a:lnTo>
                    <a:pt x="5308" y="3221"/>
                  </a:lnTo>
                  <a:lnTo>
                    <a:pt x="5359" y="2963"/>
                  </a:lnTo>
                  <a:lnTo>
                    <a:pt x="5359" y="2680"/>
                  </a:lnTo>
                  <a:lnTo>
                    <a:pt x="5359" y="2396"/>
                  </a:lnTo>
                  <a:lnTo>
                    <a:pt x="5308" y="2139"/>
                  </a:lnTo>
                  <a:lnTo>
                    <a:pt x="5256" y="1881"/>
                  </a:lnTo>
                  <a:lnTo>
                    <a:pt x="5153" y="1649"/>
                  </a:lnTo>
                  <a:lnTo>
                    <a:pt x="5050" y="1391"/>
                  </a:lnTo>
                  <a:lnTo>
                    <a:pt x="4921" y="1185"/>
                  </a:lnTo>
                  <a:lnTo>
                    <a:pt x="4767" y="979"/>
                  </a:lnTo>
                  <a:lnTo>
                    <a:pt x="4587" y="773"/>
                  </a:lnTo>
                  <a:lnTo>
                    <a:pt x="4380" y="619"/>
                  </a:lnTo>
                  <a:lnTo>
                    <a:pt x="4174" y="464"/>
                  </a:lnTo>
                  <a:lnTo>
                    <a:pt x="3968" y="309"/>
                  </a:lnTo>
                  <a:lnTo>
                    <a:pt x="3736" y="206"/>
                  </a:lnTo>
                  <a:lnTo>
                    <a:pt x="3479" y="129"/>
                  </a:lnTo>
                  <a:lnTo>
                    <a:pt x="3221" y="52"/>
                  </a:lnTo>
                  <a:lnTo>
                    <a:pt x="2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15"/>
            <p:cNvSpPr/>
            <p:nvPr/>
          </p:nvSpPr>
          <p:spPr>
            <a:xfrm>
              <a:off x="4967775" y="2966025"/>
              <a:ext cx="65700" cy="85050"/>
            </a:xfrm>
            <a:custGeom>
              <a:rect b="b" l="l" r="r" t="t"/>
              <a:pathLst>
                <a:path extrusionOk="0" h="3402" w="2628">
                  <a:moveTo>
                    <a:pt x="1314" y="516"/>
                  </a:moveTo>
                  <a:lnTo>
                    <a:pt x="2087" y="1417"/>
                  </a:lnTo>
                  <a:lnTo>
                    <a:pt x="1932" y="1417"/>
                  </a:lnTo>
                  <a:lnTo>
                    <a:pt x="1804" y="1443"/>
                  </a:lnTo>
                  <a:lnTo>
                    <a:pt x="1700" y="1520"/>
                  </a:lnTo>
                  <a:lnTo>
                    <a:pt x="1623" y="1623"/>
                  </a:lnTo>
                  <a:lnTo>
                    <a:pt x="1597" y="1752"/>
                  </a:lnTo>
                  <a:lnTo>
                    <a:pt x="1597" y="2937"/>
                  </a:lnTo>
                  <a:lnTo>
                    <a:pt x="1572" y="2963"/>
                  </a:lnTo>
                  <a:lnTo>
                    <a:pt x="1082" y="2963"/>
                  </a:lnTo>
                  <a:lnTo>
                    <a:pt x="1056" y="2937"/>
                  </a:lnTo>
                  <a:lnTo>
                    <a:pt x="1056" y="1752"/>
                  </a:lnTo>
                  <a:lnTo>
                    <a:pt x="1031" y="1623"/>
                  </a:lnTo>
                  <a:lnTo>
                    <a:pt x="953" y="1520"/>
                  </a:lnTo>
                  <a:lnTo>
                    <a:pt x="850" y="1443"/>
                  </a:lnTo>
                  <a:lnTo>
                    <a:pt x="696" y="1417"/>
                  </a:lnTo>
                  <a:lnTo>
                    <a:pt x="567" y="1417"/>
                  </a:lnTo>
                  <a:lnTo>
                    <a:pt x="1314" y="516"/>
                  </a:lnTo>
                  <a:close/>
                  <a:moveTo>
                    <a:pt x="1237" y="0"/>
                  </a:moveTo>
                  <a:lnTo>
                    <a:pt x="1159" y="26"/>
                  </a:lnTo>
                  <a:lnTo>
                    <a:pt x="1108" y="78"/>
                  </a:lnTo>
                  <a:lnTo>
                    <a:pt x="1056" y="129"/>
                  </a:lnTo>
                  <a:lnTo>
                    <a:pt x="77" y="1288"/>
                  </a:lnTo>
                  <a:lnTo>
                    <a:pt x="26" y="1366"/>
                  </a:lnTo>
                  <a:lnTo>
                    <a:pt x="0" y="1469"/>
                  </a:lnTo>
                  <a:lnTo>
                    <a:pt x="0" y="1572"/>
                  </a:lnTo>
                  <a:lnTo>
                    <a:pt x="26" y="1649"/>
                  </a:lnTo>
                  <a:lnTo>
                    <a:pt x="103" y="1752"/>
                  </a:lnTo>
                  <a:lnTo>
                    <a:pt x="155" y="1804"/>
                  </a:lnTo>
                  <a:lnTo>
                    <a:pt x="258" y="1855"/>
                  </a:lnTo>
                  <a:lnTo>
                    <a:pt x="593" y="1855"/>
                  </a:lnTo>
                  <a:lnTo>
                    <a:pt x="593" y="2937"/>
                  </a:lnTo>
                  <a:lnTo>
                    <a:pt x="618" y="3040"/>
                  </a:lnTo>
                  <a:lnTo>
                    <a:pt x="644" y="3118"/>
                  </a:lnTo>
                  <a:lnTo>
                    <a:pt x="696" y="3195"/>
                  </a:lnTo>
                  <a:lnTo>
                    <a:pt x="747" y="3272"/>
                  </a:lnTo>
                  <a:lnTo>
                    <a:pt x="799" y="3324"/>
                  </a:lnTo>
                  <a:lnTo>
                    <a:pt x="902" y="3375"/>
                  </a:lnTo>
                  <a:lnTo>
                    <a:pt x="979" y="3401"/>
                  </a:lnTo>
                  <a:lnTo>
                    <a:pt x="1649" y="3401"/>
                  </a:lnTo>
                  <a:lnTo>
                    <a:pt x="1752" y="3375"/>
                  </a:lnTo>
                  <a:lnTo>
                    <a:pt x="1829" y="3324"/>
                  </a:lnTo>
                  <a:lnTo>
                    <a:pt x="1907" y="3272"/>
                  </a:lnTo>
                  <a:lnTo>
                    <a:pt x="1958" y="3195"/>
                  </a:lnTo>
                  <a:lnTo>
                    <a:pt x="2010" y="3118"/>
                  </a:lnTo>
                  <a:lnTo>
                    <a:pt x="2035" y="3040"/>
                  </a:lnTo>
                  <a:lnTo>
                    <a:pt x="2035" y="2937"/>
                  </a:lnTo>
                  <a:lnTo>
                    <a:pt x="2035" y="1855"/>
                  </a:lnTo>
                  <a:lnTo>
                    <a:pt x="2396" y="1855"/>
                  </a:lnTo>
                  <a:lnTo>
                    <a:pt x="2473" y="1804"/>
                  </a:lnTo>
                  <a:lnTo>
                    <a:pt x="2551" y="1752"/>
                  </a:lnTo>
                  <a:lnTo>
                    <a:pt x="2602" y="1649"/>
                  </a:lnTo>
                  <a:lnTo>
                    <a:pt x="2628" y="1572"/>
                  </a:lnTo>
                  <a:lnTo>
                    <a:pt x="2628" y="1469"/>
                  </a:lnTo>
                  <a:lnTo>
                    <a:pt x="2602" y="1366"/>
                  </a:lnTo>
                  <a:lnTo>
                    <a:pt x="2551" y="1288"/>
                  </a:lnTo>
                  <a:lnTo>
                    <a:pt x="1597" y="129"/>
                  </a:lnTo>
                  <a:lnTo>
                    <a:pt x="1520" y="78"/>
                  </a:lnTo>
                  <a:lnTo>
                    <a:pt x="1469" y="26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15"/>
            <p:cNvSpPr/>
            <p:nvPr/>
          </p:nvSpPr>
          <p:spPr>
            <a:xfrm>
              <a:off x="4810600" y="2694850"/>
              <a:ext cx="380700" cy="233200"/>
            </a:xfrm>
            <a:custGeom>
              <a:rect b="b" l="l" r="r" t="t"/>
              <a:pathLst>
                <a:path extrusionOk="0" h="9328" w="15228">
                  <a:moveTo>
                    <a:pt x="14532" y="1443"/>
                  </a:moveTo>
                  <a:lnTo>
                    <a:pt x="14609" y="1469"/>
                  </a:lnTo>
                  <a:lnTo>
                    <a:pt x="14712" y="1521"/>
                  </a:lnTo>
                  <a:lnTo>
                    <a:pt x="14763" y="1598"/>
                  </a:lnTo>
                  <a:lnTo>
                    <a:pt x="14763" y="1701"/>
                  </a:lnTo>
                  <a:lnTo>
                    <a:pt x="14763" y="8632"/>
                  </a:lnTo>
                  <a:lnTo>
                    <a:pt x="14763" y="8735"/>
                  </a:lnTo>
                  <a:lnTo>
                    <a:pt x="14712" y="8812"/>
                  </a:lnTo>
                  <a:lnTo>
                    <a:pt x="14609" y="8863"/>
                  </a:lnTo>
                  <a:lnTo>
                    <a:pt x="14532" y="8889"/>
                  </a:lnTo>
                  <a:lnTo>
                    <a:pt x="696" y="8889"/>
                  </a:lnTo>
                  <a:lnTo>
                    <a:pt x="593" y="8863"/>
                  </a:lnTo>
                  <a:lnTo>
                    <a:pt x="516" y="8812"/>
                  </a:lnTo>
                  <a:lnTo>
                    <a:pt x="464" y="8735"/>
                  </a:lnTo>
                  <a:lnTo>
                    <a:pt x="439" y="8632"/>
                  </a:lnTo>
                  <a:lnTo>
                    <a:pt x="439" y="1701"/>
                  </a:lnTo>
                  <a:lnTo>
                    <a:pt x="464" y="1598"/>
                  </a:lnTo>
                  <a:lnTo>
                    <a:pt x="516" y="1521"/>
                  </a:lnTo>
                  <a:lnTo>
                    <a:pt x="593" y="1469"/>
                  </a:lnTo>
                  <a:lnTo>
                    <a:pt x="696" y="1443"/>
                  </a:lnTo>
                  <a:close/>
                  <a:moveTo>
                    <a:pt x="1443" y="1"/>
                  </a:moveTo>
                  <a:lnTo>
                    <a:pt x="1315" y="26"/>
                  </a:lnTo>
                  <a:lnTo>
                    <a:pt x="1160" y="78"/>
                  </a:lnTo>
                  <a:lnTo>
                    <a:pt x="1057" y="129"/>
                  </a:lnTo>
                  <a:lnTo>
                    <a:pt x="928" y="207"/>
                  </a:lnTo>
                  <a:lnTo>
                    <a:pt x="851" y="336"/>
                  </a:lnTo>
                  <a:lnTo>
                    <a:pt x="799" y="439"/>
                  </a:lnTo>
                  <a:lnTo>
                    <a:pt x="748" y="593"/>
                  </a:lnTo>
                  <a:lnTo>
                    <a:pt x="722" y="722"/>
                  </a:lnTo>
                  <a:lnTo>
                    <a:pt x="722" y="1005"/>
                  </a:lnTo>
                  <a:lnTo>
                    <a:pt x="542" y="1005"/>
                  </a:lnTo>
                  <a:lnTo>
                    <a:pt x="413" y="1057"/>
                  </a:lnTo>
                  <a:lnTo>
                    <a:pt x="310" y="1108"/>
                  </a:lnTo>
                  <a:lnTo>
                    <a:pt x="207" y="1211"/>
                  </a:lnTo>
                  <a:lnTo>
                    <a:pt x="104" y="1315"/>
                  </a:lnTo>
                  <a:lnTo>
                    <a:pt x="52" y="1418"/>
                  </a:lnTo>
                  <a:lnTo>
                    <a:pt x="1" y="1546"/>
                  </a:lnTo>
                  <a:lnTo>
                    <a:pt x="1" y="1701"/>
                  </a:lnTo>
                  <a:lnTo>
                    <a:pt x="1" y="8632"/>
                  </a:lnTo>
                  <a:lnTo>
                    <a:pt x="1" y="8760"/>
                  </a:lnTo>
                  <a:lnTo>
                    <a:pt x="52" y="8889"/>
                  </a:lnTo>
                  <a:lnTo>
                    <a:pt x="104" y="9018"/>
                  </a:lnTo>
                  <a:lnTo>
                    <a:pt x="207" y="9121"/>
                  </a:lnTo>
                  <a:lnTo>
                    <a:pt x="310" y="9198"/>
                  </a:lnTo>
                  <a:lnTo>
                    <a:pt x="413" y="9276"/>
                  </a:lnTo>
                  <a:lnTo>
                    <a:pt x="542" y="9301"/>
                  </a:lnTo>
                  <a:lnTo>
                    <a:pt x="696" y="9327"/>
                  </a:lnTo>
                  <a:lnTo>
                    <a:pt x="14532" y="9327"/>
                  </a:lnTo>
                  <a:lnTo>
                    <a:pt x="14660" y="9301"/>
                  </a:lnTo>
                  <a:lnTo>
                    <a:pt x="14789" y="9276"/>
                  </a:lnTo>
                  <a:lnTo>
                    <a:pt x="14918" y="9198"/>
                  </a:lnTo>
                  <a:lnTo>
                    <a:pt x="15021" y="9121"/>
                  </a:lnTo>
                  <a:lnTo>
                    <a:pt x="15098" y="9018"/>
                  </a:lnTo>
                  <a:lnTo>
                    <a:pt x="15176" y="8889"/>
                  </a:lnTo>
                  <a:lnTo>
                    <a:pt x="15201" y="8760"/>
                  </a:lnTo>
                  <a:lnTo>
                    <a:pt x="15227" y="8632"/>
                  </a:lnTo>
                  <a:lnTo>
                    <a:pt x="15227" y="1701"/>
                  </a:lnTo>
                  <a:lnTo>
                    <a:pt x="15201" y="1546"/>
                  </a:lnTo>
                  <a:lnTo>
                    <a:pt x="15176" y="1418"/>
                  </a:lnTo>
                  <a:lnTo>
                    <a:pt x="15098" y="1315"/>
                  </a:lnTo>
                  <a:lnTo>
                    <a:pt x="15021" y="1211"/>
                  </a:lnTo>
                  <a:lnTo>
                    <a:pt x="14918" y="1108"/>
                  </a:lnTo>
                  <a:lnTo>
                    <a:pt x="14789" y="1057"/>
                  </a:lnTo>
                  <a:lnTo>
                    <a:pt x="14660" y="1005"/>
                  </a:lnTo>
                  <a:lnTo>
                    <a:pt x="14480" y="1005"/>
                  </a:lnTo>
                  <a:lnTo>
                    <a:pt x="14480" y="722"/>
                  </a:lnTo>
                  <a:lnTo>
                    <a:pt x="14454" y="593"/>
                  </a:lnTo>
                  <a:lnTo>
                    <a:pt x="14429" y="439"/>
                  </a:lnTo>
                  <a:lnTo>
                    <a:pt x="14351" y="336"/>
                  </a:lnTo>
                  <a:lnTo>
                    <a:pt x="14274" y="207"/>
                  </a:lnTo>
                  <a:lnTo>
                    <a:pt x="14171" y="129"/>
                  </a:lnTo>
                  <a:lnTo>
                    <a:pt x="14042" y="78"/>
                  </a:lnTo>
                  <a:lnTo>
                    <a:pt x="13913" y="26"/>
                  </a:lnTo>
                  <a:lnTo>
                    <a:pt x="13759" y="1"/>
                  </a:lnTo>
                  <a:lnTo>
                    <a:pt x="3015" y="1"/>
                  </a:lnTo>
                  <a:lnTo>
                    <a:pt x="2912" y="26"/>
                  </a:lnTo>
                  <a:lnTo>
                    <a:pt x="2860" y="78"/>
                  </a:lnTo>
                  <a:lnTo>
                    <a:pt x="2809" y="155"/>
                  </a:lnTo>
                  <a:lnTo>
                    <a:pt x="2783" y="232"/>
                  </a:lnTo>
                  <a:lnTo>
                    <a:pt x="2809" y="310"/>
                  </a:lnTo>
                  <a:lnTo>
                    <a:pt x="2860" y="387"/>
                  </a:lnTo>
                  <a:lnTo>
                    <a:pt x="2912" y="439"/>
                  </a:lnTo>
                  <a:lnTo>
                    <a:pt x="3015" y="464"/>
                  </a:lnTo>
                  <a:lnTo>
                    <a:pt x="13862" y="464"/>
                  </a:lnTo>
                  <a:lnTo>
                    <a:pt x="13965" y="542"/>
                  </a:lnTo>
                  <a:lnTo>
                    <a:pt x="14016" y="619"/>
                  </a:lnTo>
                  <a:lnTo>
                    <a:pt x="14042" y="722"/>
                  </a:lnTo>
                  <a:lnTo>
                    <a:pt x="14042" y="1005"/>
                  </a:lnTo>
                  <a:lnTo>
                    <a:pt x="1186" y="1005"/>
                  </a:lnTo>
                  <a:lnTo>
                    <a:pt x="1186" y="722"/>
                  </a:lnTo>
                  <a:lnTo>
                    <a:pt x="1186" y="619"/>
                  </a:lnTo>
                  <a:lnTo>
                    <a:pt x="1263" y="542"/>
                  </a:lnTo>
                  <a:lnTo>
                    <a:pt x="1340" y="464"/>
                  </a:lnTo>
                  <a:lnTo>
                    <a:pt x="2113" y="464"/>
                  </a:lnTo>
                  <a:lnTo>
                    <a:pt x="2191" y="439"/>
                  </a:lnTo>
                  <a:lnTo>
                    <a:pt x="2268" y="387"/>
                  </a:lnTo>
                  <a:lnTo>
                    <a:pt x="2319" y="310"/>
                  </a:lnTo>
                  <a:lnTo>
                    <a:pt x="2345" y="232"/>
                  </a:lnTo>
                  <a:lnTo>
                    <a:pt x="2319" y="155"/>
                  </a:lnTo>
                  <a:lnTo>
                    <a:pt x="2268" y="78"/>
                  </a:lnTo>
                  <a:lnTo>
                    <a:pt x="2191" y="26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15"/>
            <p:cNvSpPr/>
            <p:nvPr/>
          </p:nvSpPr>
          <p:spPr>
            <a:xfrm>
              <a:off x="4945875" y="2768925"/>
              <a:ext cx="109500" cy="109525"/>
            </a:xfrm>
            <a:custGeom>
              <a:rect b="b" l="l" r="r" t="t"/>
              <a:pathLst>
                <a:path extrusionOk="0" h="4381" w="4380">
                  <a:moveTo>
                    <a:pt x="2190" y="438"/>
                  </a:moveTo>
                  <a:lnTo>
                    <a:pt x="2370" y="464"/>
                  </a:lnTo>
                  <a:lnTo>
                    <a:pt x="2551" y="490"/>
                  </a:lnTo>
                  <a:lnTo>
                    <a:pt x="2705" y="516"/>
                  </a:lnTo>
                  <a:lnTo>
                    <a:pt x="2886" y="593"/>
                  </a:lnTo>
                  <a:lnTo>
                    <a:pt x="3040" y="670"/>
                  </a:lnTo>
                  <a:lnTo>
                    <a:pt x="3169" y="748"/>
                  </a:lnTo>
                  <a:lnTo>
                    <a:pt x="3298" y="851"/>
                  </a:lnTo>
                  <a:lnTo>
                    <a:pt x="3427" y="954"/>
                  </a:lnTo>
                  <a:lnTo>
                    <a:pt x="3556" y="1083"/>
                  </a:lnTo>
                  <a:lnTo>
                    <a:pt x="3633" y="1211"/>
                  </a:lnTo>
                  <a:lnTo>
                    <a:pt x="3736" y="1366"/>
                  </a:lnTo>
                  <a:lnTo>
                    <a:pt x="3813" y="1521"/>
                  </a:lnTo>
                  <a:lnTo>
                    <a:pt x="3865" y="1675"/>
                  </a:lnTo>
                  <a:lnTo>
                    <a:pt x="3916" y="1855"/>
                  </a:lnTo>
                  <a:lnTo>
                    <a:pt x="3942" y="2010"/>
                  </a:lnTo>
                  <a:lnTo>
                    <a:pt x="3942" y="2190"/>
                  </a:lnTo>
                  <a:lnTo>
                    <a:pt x="3942" y="2371"/>
                  </a:lnTo>
                  <a:lnTo>
                    <a:pt x="3916" y="2551"/>
                  </a:lnTo>
                  <a:lnTo>
                    <a:pt x="3865" y="2706"/>
                  </a:lnTo>
                  <a:lnTo>
                    <a:pt x="3813" y="2886"/>
                  </a:lnTo>
                  <a:lnTo>
                    <a:pt x="3736" y="3041"/>
                  </a:lnTo>
                  <a:lnTo>
                    <a:pt x="3633" y="3169"/>
                  </a:lnTo>
                  <a:lnTo>
                    <a:pt x="3556" y="3298"/>
                  </a:lnTo>
                  <a:lnTo>
                    <a:pt x="3427" y="3427"/>
                  </a:lnTo>
                  <a:lnTo>
                    <a:pt x="3298" y="3556"/>
                  </a:lnTo>
                  <a:lnTo>
                    <a:pt x="3169" y="3633"/>
                  </a:lnTo>
                  <a:lnTo>
                    <a:pt x="3040" y="3736"/>
                  </a:lnTo>
                  <a:lnTo>
                    <a:pt x="2886" y="3814"/>
                  </a:lnTo>
                  <a:lnTo>
                    <a:pt x="2705" y="3865"/>
                  </a:lnTo>
                  <a:lnTo>
                    <a:pt x="2551" y="3917"/>
                  </a:lnTo>
                  <a:lnTo>
                    <a:pt x="2370" y="3942"/>
                  </a:lnTo>
                  <a:lnTo>
                    <a:pt x="2010" y="3942"/>
                  </a:lnTo>
                  <a:lnTo>
                    <a:pt x="1855" y="3917"/>
                  </a:lnTo>
                  <a:lnTo>
                    <a:pt x="1675" y="3865"/>
                  </a:lnTo>
                  <a:lnTo>
                    <a:pt x="1520" y="3814"/>
                  </a:lnTo>
                  <a:lnTo>
                    <a:pt x="1366" y="3736"/>
                  </a:lnTo>
                  <a:lnTo>
                    <a:pt x="1211" y="3633"/>
                  </a:lnTo>
                  <a:lnTo>
                    <a:pt x="1082" y="3556"/>
                  </a:lnTo>
                  <a:lnTo>
                    <a:pt x="953" y="3427"/>
                  </a:lnTo>
                  <a:lnTo>
                    <a:pt x="850" y="3298"/>
                  </a:lnTo>
                  <a:lnTo>
                    <a:pt x="747" y="3169"/>
                  </a:lnTo>
                  <a:lnTo>
                    <a:pt x="670" y="3041"/>
                  </a:lnTo>
                  <a:lnTo>
                    <a:pt x="593" y="2886"/>
                  </a:lnTo>
                  <a:lnTo>
                    <a:pt x="515" y="2706"/>
                  </a:lnTo>
                  <a:lnTo>
                    <a:pt x="490" y="2551"/>
                  </a:lnTo>
                  <a:lnTo>
                    <a:pt x="464" y="2371"/>
                  </a:lnTo>
                  <a:lnTo>
                    <a:pt x="438" y="2190"/>
                  </a:lnTo>
                  <a:lnTo>
                    <a:pt x="464" y="2010"/>
                  </a:lnTo>
                  <a:lnTo>
                    <a:pt x="490" y="1855"/>
                  </a:lnTo>
                  <a:lnTo>
                    <a:pt x="515" y="1675"/>
                  </a:lnTo>
                  <a:lnTo>
                    <a:pt x="593" y="1521"/>
                  </a:lnTo>
                  <a:lnTo>
                    <a:pt x="670" y="1366"/>
                  </a:lnTo>
                  <a:lnTo>
                    <a:pt x="747" y="1211"/>
                  </a:lnTo>
                  <a:lnTo>
                    <a:pt x="850" y="1083"/>
                  </a:lnTo>
                  <a:lnTo>
                    <a:pt x="953" y="954"/>
                  </a:lnTo>
                  <a:lnTo>
                    <a:pt x="1082" y="851"/>
                  </a:lnTo>
                  <a:lnTo>
                    <a:pt x="1211" y="748"/>
                  </a:lnTo>
                  <a:lnTo>
                    <a:pt x="1366" y="670"/>
                  </a:lnTo>
                  <a:lnTo>
                    <a:pt x="1520" y="593"/>
                  </a:lnTo>
                  <a:lnTo>
                    <a:pt x="1675" y="516"/>
                  </a:lnTo>
                  <a:lnTo>
                    <a:pt x="1855" y="490"/>
                  </a:lnTo>
                  <a:lnTo>
                    <a:pt x="2010" y="464"/>
                  </a:lnTo>
                  <a:lnTo>
                    <a:pt x="2190" y="438"/>
                  </a:lnTo>
                  <a:close/>
                  <a:moveTo>
                    <a:pt x="2190" y="0"/>
                  </a:moveTo>
                  <a:lnTo>
                    <a:pt x="1958" y="26"/>
                  </a:lnTo>
                  <a:lnTo>
                    <a:pt x="1752" y="52"/>
                  </a:lnTo>
                  <a:lnTo>
                    <a:pt x="1546" y="104"/>
                  </a:lnTo>
                  <a:lnTo>
                    <a:pt x="1340" y="181"/>
                  </a:lnTo>
                  <a:lnTo>
                    <a:pt x="1159" y="258"/>
                  </a:lnTo>
                  <a:lnTo>
                    <a:pt x="979" y="387"/>
                  </a:lnTo>
                  <a:lnTo>
                    <a:pt x="799" y="516"/>
                  </a:lnTo>
                  <a:lnTo>
                    <a:pt x="644" y="645"/>
                  </a:lnTo>
                  <a:lnTo>
                    <a:pt x="490" y="799"/>
                  </a:lnTo>
                  <a:lnTo>
                    <a:pt x="387" y="979"/>
                  </a:lnTo>
                  <a:lnTo>
                    <a:pt x="258" y="1160"/>
                  </a:lnTo>
                  <a:lnTo>
                    <a:pt x="180" y="1340"/>
                  </a:lnTo>
                  <a:lnTo>
                    <a:pt x="103" y="1546"/>
                  </a:lnTo>
                  <a:lnTo>
                    <a:pt x="52" y="1752"/>
                  </a:lnTo>
                  <a:lnTo>
                    <a:pt x="0" y="1984"/>
                  </a:lnTo>
                  <a:lnTo>
                    <a:pt x="0" y="2190"/>
                  </a:lnTo>
                  <a:lnTo>
                    <a:pt x="0" y="2422"/>
                  </a:lnTo>
                  <a:lnTo>
                    <a:pt x="52" y="2628"/>
                  </a:lnTo>
                  <a:lnTo>
                    <a:pt x="103" y="2860"/>
                  </a:lnTo>
                  <a:lnTo>
                    <a:pt x="180" y="3041"/>
                  </a:lnTo>
                  <a:lnTo>
                    <a:pt x="258" y="3247"/>
                  </a:lnTo>
                  <a:lnTo>
                    <a:pt x="387" y="3427"/>
                  </a:lnTo>
                  <a:lnTo>
                    <a:pt x="490" y="3582"/>
                  </a:lnTo>
                  <a:lnTo>
                    <a:pt x="644" y="3736"/>
                  </a:lnTo>
                  <a:lnTo>
                    <a:pt x="799" y="3891"/>
                  </a:lnTo>
                  <a:lnTo>
                    <a:pt x="979" y="4020"/>
                  </a:lnTo>
                  <a:lnTo>
                    <a:pt x="1159" y="4123"/>
                  </a:lnTo>
                  <a:lnTo>
                    <a:pt x="1340" y="4226"/>
                  </a:lnTo>
                  <a:lnTo>
                    <a:pt x="1546" y="4303"/>
                  </a:lnTo>
                  <a:lnTo>
                    <a:pt x="1752" y="4355"/>
                  </a:lnTo>
                  <a:lnTo>
                    <a:pt x="1958" y="4380"/>
                  </a:lnTo>
                  <a:lnTo>
                    <a:pt x="2422" y="4380"/>
                  </a:lnTo>
                  <a:lnTo>
                    <a:pt x="2628" y="4355"/>
                  </a:lnTo>
                  <a:lnTo>
                    <a:pt x="2834" y="4303"/>
                  </a:lnTo>
                  <a:lnTo>
                    <a:pt x="3040" y="4226"/>
                  </a:lnTo>
                  <a:lnTo>
                    <a:pt x="3246" y="4123"/>
                  </a:lnTo>
                  <a:lnTo>
                    <a:pt x="3427" y="4020"/>
                  </a:lnTo>
                  <a:lnTo>
                    <a:pt x="3581" y="3891"/>
                  </a:lnTo>
                  <a:lnTo>
                    <a:pt x="3736" y="3736"/>
                  </a:lnTo>
                  <a:lnTo>
                    <a:pt x="3890" y="3582"/>
                  </a:lnTo>
                  <a:lnTo>
                    <a:pt x="4019" y="3427"/>
                  </a:lnTo>
                  <a:lnTo>
                    <a:pt x="4122" y="3247"/>
                  </a:lnTo>
                  <a:lnTo>
                    <a:pt x="4225" y="3041"/>
                  </a:lnTo>
                  <a:lnTo>
                    <a:pt x="4303" y="2860"/>
                  </a:lnTo>
                  <a:lnTo>
                    <a:pt x="4354" y="2628"/>
                  </a:lnTo>
                  <a:lnTo>
                    <a:pt x="4380" y="2422"/>
                  </a:lnTo>
                  <a:lnTo>
                    <a:pt x="4380" y="2190"/>
                  </a:lnTo>
                  <a:lnTo>
                    <a:pt x="4380" y="1984"/>
                  </a:lnTo>
                  <a:lnTo>
                    <a:pt x="4354" y="1752"/>
                  </a:lnTo>
                  <a:lnTo>
                    <a:pt x="4303" y="1546"/>
                  </a:lnTo>
                  <a:lnTo>
                    <a:pt x="4225" y="1340"/>
                  </a:lnTo>
                  <a:lnTo>
                    <a:pt x="4122" y="1160"/>
                  </a:lnTo>
                  <a:lnTo>
                    <a:pt x="4019" y="979"/>
                  </a:lnTo>
                  <a:lnTo>
                    <a:pt x="3890" y="799"/>
                  </a:lnTo>
                  <a:lnTo>
                    <a:pt x="3736" y="645"/>
                  </a:lnTo>
                  <a:lnTo>
                    <a:pt x="3581" y="516"/>
                  </a:lnTo>
                  <a:lnTo>
                    <a:pt x="3427" y="387"/>
                  </a:lnTo>
                  <a:lnTo>
                    <a:pt x="3246" y="258"/>
                  </a:lnTo>
                  <a:lnTo>
                    <a:pt x="3040" y="181"/>
                  </a:lnTo>
                  <a:lnTo>
                    <a:pt x="2834" y="104"/>
                  </a:lnTo>
                  <a:lnTo>
                    <a:pt x="2628" y="52"/>
                  </a:lnTo>
                  <a:lnTo>
                    <a:pt x="2422" y="26"/>
                  </a:lnTo>
                  <a:lnTo>
                    <a:pt x="21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15"/>
            <p:cNvSpPr/>
            <p:nvPr/>
          </p:nvSpPr>
          <p:spPr>
            <a:xfrm>
              <a:off x="4835075" y="2744450"/>
              <a:ext cx="331100" cy="159125"/>
            </a:xfrm>
            <a:custGeom>
              <a:rect b="b" l="l" r="r" t="t"/>
              <a:pathLst>
                <a:path extrusionOk="0" h="6365" w="13244">
                  <a:moveTo>
                    <a:pt x="11285" y="438"/>
                  </a:moveTo>
                  <a:lnTo>
                    <a:pt x="11311" y="464"/>
                  </a:lnTo>
                  <a:lnTo>
                    <a:pt x="11388" y="722"/>
                  </a:lnTo>
                  <a:lnTo>
                    <a:pt x="11491" y="979"/>
                  </a:lnTo>
                  <a:lnTo>
                    <a:pt x="11646" y="1237"/>
                  </a:lnTo>
                  <a:lnTo>
                    <a:pt x="11826" y="1443"/>
                  </a:lnTo>
                  <a:lnTo>
                    <a:pt x="12032" y="1624"/>
                  </a:lnTo>
                  <a:lnTo>
                    <a:pt x="12264" y="1752"/>
                  </a:lnTo>
                  <a:lnTo>
                    <a:pt x="12522" y="1881"/>
                  </a:lnTo>
                  <a:lnTo>
                    <a:pt x="12805" y="1933"/>
                  </a:lnTo>
                  <a:lnTo>
                    <a:pt x="12805" y="1958"/>
                  </a:lnTo>
                  <a:lnTo>
                    <a:pt x="12805" y="4406"/>
                  </a:lnTo>
                  <a:lnTo>
                    <a:pt x="12522" y="4483"/>
                  </a:lnTo>
                  <a:lnTo>
                    <a:pt x="12264" y="4586"/>
                  </a:lnTo>
                  <a:lnTo>
                    <a:pt x="12032" y="4741"/>
                  </a:lnTo>
                  <a:lnTo>
                    <a:pt x="11826" y="4921"/>
                  </a:lnTo>
                  <a:lnTo>
                    <a:pt x="11646" y="5127"/>
                  </a:lnTo>
                  <a:lnTo>
                    <a:pt x="11491" y="5359"/>
                  </a:lnTo>
                  <a:lnTo>
                    <a:pt x="11388" y="5617"/>
                  </a:lnTo>
                  <a:lnTo>
                    <a:pt x="11311" y="5900"/>
                  </a:lnTo>
                  <a:lnTo>
                    <a:pt x="1933" y="5900"/>
                  </a:lnTo>
                  <a:lnTo>
                    <a:pt x="1881" y="5617"/>
                  </a:lnTo>
                  <a:lnTo>
                    <a:pt x="1753" y="5359"/>
                  </a:lnTo>
                  <a:lnTo>
                    <a:pt x="1624" y="5127"/>
                  </a:lnTo>
                  <a:lnTo>
                    <a:pt x="1443" y="4921"/>
                  </a:lnTo>
                  <a:lnTo>
                    <a:pt x="1237" y="4741"/>
                  </a:lnTo>
                  <a:lnTo>
                    <a:pt x="980" y="4586"/>
                  </a:lnTo>
                  <a:lnTo>
                    <a:pt x="722" y="4483"/>
                  </a:lnTo>
                  <a:lnTo>
                    <a:pt x="464" y="4406"/>
                  </a:lnTo>
                  <a:lnTo>
                    <a:pt x="439" y="4406"/>
                  </a:lnTo>
                  <a:lnTo>
                    <a:pt x="439" y="1958"/>
                  </a:lnTo>
                  <a:lnTo>
                    <a:pt x="464" y="1933"/>
                  </a:lnTo>
                  <a:lnTo>
                    <a:pt x="722" y="1881"/>
                  </a:lnTo>
                  <a:lnTo>
                    <a:pt x="980" y="1752"/>
                  </a:lnTo>
                  <a:lnTo>
                    <a:pt x="1237" y="1624"/>
                  </a:lnTo>
                  <a:lnTo>
                    <a:pt x="1443" y="1443"/>
                  </a:lnTo>
                  <a:lnTo>
                    <a:pt x="1624" y="1237"/>
                  </a:lnTo>
                  <a:lnTo>
                    <a:pt x="1753" y="979"/>
                  </a:lnTo>
                  <a:lnTo>
                    <a:pt x="1881" y="722"/>
                  </a:lnTo>
                  <a:lnTo>
                    <a:pt x="1933" y="464"/>
                  </a:lnTo>
                  <a:lnTo>
                    <a:pt x="1959" y="438"/>
                  </a:lnTo>
                  <a:close/>
                  <a:moveTo>
                    <a:pt x="1881" y="0"/>
                  </a:moveTo>
                  <a:lnTo>
                    <a:pt x="1804" y="26"/>
                  </a:lnTo>
                  <a:lnTo>
                    <a:pt x="1650" y="103"/>
                  </a:lnTo>
                  <a:lnTo>
                    <a:pt x="1546" y="232"/>
                  </a:lnTo>
                  <a:lnTo>
                    <a:pt x="1521" y="310"/>
                  </a:lnTo>
                  <a:lnTo>
                    <a:pt x="1495" y="387"/>
                  </a:lnTo>
                  <a:lnTo>
                    <a:pt x="1443" y="593"/>
                  </a:lnTo>
                  <a:lnTo>
                    <a:pt x="1366" y="799"/>
                  </a:lnTo>
                  <a:lnTo>
                    <a:pt x="1263" y="954"/>
                  </a:lnTo>
                  <a:lnTo>
                    <a:pt x="1134" y="1108"/>
                  </a:lnTo>
                  <a:lnTo>
                    <a:pt x="954" y="1263"/>
                  </a:lnTo>
                  <a:lnTo>
                    <a:pt x="799" y="1366"/>
                  </a:lnTo>
                  <a:lnTo>
                    <a:pt x="593" y="1443"/>
                  </a:lnTo>
                  <a:lnTo>
                    <a:pt x="387" y="1495"/>
                  </a:lnTo>
                  <a:lnTo>
                    <a:pt x="310" y="1520"/>
                  </a:lnTo>
                  <a:lnTo>
                    <a:pt x="233" y="1546"/>
                  </a:lnTo>
                  <a:lnTo>
                    <a:pt x="104" y="1649"/>
                  </a:lnTo>
                  <a:lnTo>
                    <a:pt x="26" y="1804"/>
                  </a:lnTo>
                  <a:lnTo>
                    <a:pt x="1" y="1881"/>
                  </a:lnTo>
                  <a:lnTo>
                    <a:pt x="1" y="1958"/>
                  </a:lnTo>
                  <a:lnTo>
                    <a:pt x="1" y="4406"/>
                  </a:lnTo>
                  <a:lnTo>
                    <a:pt x="1" y="4483"/>
                  </a:lnTo>
                  <a:lnTo>
                    <a:pt x="26" y="4561"/>
                  </a:lnTo>
                  <a:lnTo>
                    <a:pt x="104" y="4689"/>
                  </a:lnTo>
                  <a:lnTo>
                    <a:pt x="233" y="4793"/>
                  </a:lnTo>
                  <a:lnTo>
                    <a:pt x="310" y="4844"/>
                  </a:lnTo>
                  <a:lnTo>
                    <a:pt x="387" y="4870"/>
                  </a:lnTo>
                  <a:lnTo>
                    <a:pt x="593" y="4896"/>
                  </a:lnTo>
                  <a:lnTo>
                    <a:pt x="799" y="4999"/>
                  </a:lnTo>
                  <a:lnTo>
                    <a:pt x="954" y="5102"/>
                  </a:lnTo>
                  <a:lnTo>
                    <a:pt x="1134" y="5231"/>
                  </a:lnTo>
                  <a:lnTo>
                    <a:pt x="1263" y="5385"/>
                  </a:lnTo>
                  <a:lnTo>
                    <a:pt x="1366" y="5565"/>
                  </a:lnTo>
                  <a:lnTo>
                    <a:pt x="1443" y="5746"/>
                  </a:lnTo>
                  <a:lnTo>
                    <a:pt x="1495" y="5952"/>
                  </a:lnTo>
                  <a:lnTo>
                    <a:pt x="1521" y="6029"/>
                  </a:lnTo>
                  <a:lnTo>
                    <a:pt x="1546" y="6106"/>
                  </a:lnTo>
                  <a:lnTo>
                    <a:pt x="1650" y="6235"/>
                  </a:lnTo>
                  <a:lnTo>
                    <a:pt x="1804" y="6313"/>
                  </a:lnTo>
                  <a:lnTo>
                    <a:pt x="1881" y="6338"/>
                  </a:lnTo>
                  <a:lnTo>
                    <a:pt x="1959" y="6364"/>
                  </a:lnTo>
                  <a:lnTo>
                    <a:pt x="11285" y="6364"/>
                  </a:lnTo>
                  <a:lnTo>
                    <a:pt x="11388" y="6338"/>
                  </a:lnTo>
                  <a:lnTo>
                    <a:pt x="11466" y="6313"/>
                  </a:lnTo>
                  <a:lnTo>
                    <a:pt x="11594" y="6235"/>
                  </a:lnTo>
                  <a:lnTo>
                    <a:pt x="11698" y="6106"/>
                  </a:lnTo>
                  <a:lnTo>
                    <a:pt x="11749" y="6029"/>
                  </a:lnTo>
                  <a:lnTo>
                    <a:pt x="11749" y="5952"/>
                  </a:lnTo>
                  <a:lnTo>
                    <a:pt x="11801" y="5746"/>
                  </a:lnTo>
                  <a:lnTo>
                    <a:pt x="11878" y="5565"/>
                  </a:lnTo>
                  <a:lnTo>
                    <a:pt x="12007" y="5385"/>
                  </a:lnTo>
                  <a:lnTo>
                    <a:pt x="12136" y="5231"/>
                  </a:lnTo>
                  <a:lnTo>
                    <a:pt x="12290" y="5102"/>
                  </a:lnTo>
                  <a:lnTo>
                    <a:pt x="12470" y="4999"/>
                  </a:lnTo>
                  <a:lnTo>
                    <a:pt x="12651" y="4896"/>
                  </a:lnTo>
                  <a:lnTo>
                    <a:pt x="12857" y="4870"/>
                  </a:lnTo>
                  <a:lnTo>
                    <a:pt x="12934" y="4844"/>
                  </a:lnTo>
                  <a:lnTo>
                    <a:pt x="13012" y="4793"/>
                  </a:lnTo>
                  <a:lnTo>
                    <a:pt x="13140" y="4689"/>
                  </a:lnTo>
                  <a:lnTo>
                    <a:pt x="13218" y="4561"/>
                  </a:lnTo>
                  <a:lnTo>
                    <a:pt x="13243" y="4483"/>
                  </a:lnTo>
                  <a:lnTo>
                    <a:pt x="13243" y="4406"/>
                  </a:lnTo>
                  <a:lnTo>
                    <a:pt x="13243" y="1958"/>
                  </a:lnTo>
                  <a:lnTo>
                    <a:pt x="13243" y="1881"/>
                  </a:lnTo>
                  <a:lnTo>
                    <a:pt x="13218" y="1804"/>
                  </a:lnTo>
                  <a:lnTo>
                    <a:pt x="13140" y="1649"/>
                  </a:lnTo>
                  <a:lnTo>
                    <a:pt x="13012" y="1546"/>
                  </a:lnTo>
                  <a:lnTo>
                    <a:pt x="12934" y="1520"/>
                  </a:lnTo>
                  <a:lnTo>
                    <a:pt x="12857" y="1495"/>
                  </a:lnTo>
                  <a:lnTo>
                    <a:pt x="12651" y="1443"/>
                  </a:lnTo>
                  <a:lnTo>
                    <a:pt x="12470" y="1366"/>
                  </a:lnTo>
                  <a:lnTo>
                    <a:pt x="12290" y="1263"/>
                  </a:lnTo>
                  <a:lnTo>
                    <a:pt x="12136" y="1108"/>
                  </a:lnTo>
                  <a:lnTo>
                    <a:pt x="12007" y="954"/>
                  </a:lnTo>
                  <a:lnTo>
                    <a:pt x="11878" y="799"/>
                  </a:lnTo>
                  <a:lnTo>
                    <a:pt x="11801" y="593"/>
                  </a:lnTo>
                  <a:lnTo>
                    <a:pt x="11749" y="387"/>
                  </a:lnTo>
                  <a:lnTo>
                    <a:pt x="11749" y="310"/>
                  </a:lnTo>
                  <a:lnTo>
                    <a:pt x="11698" y="232"/>
                  </a:lnTo>
                  <a:lnTo>
                    <a:pt x="11594" y="103"/>
                  </a:lnTo>
                  <a:lnTo>
                    <a:pt x="11466" y="26"/>
                  </a:lnTo>
                  <a:lnTo>
                    <a:pt x="11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15"/>
            <p:cNvSpPr/>
            <p:nvPr/>
          </p:nvSpPr>
          <p:spPr>
            <a:xfrm>
              <a:off x="4884025" y="2805625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722" y="465"/>
                  </a:moveTo>
                  <a:lnTo>
                    <a:pt x="825" y="491"/>
                  </a:lnTo>
                  <a:lnTo>
                    <a:pt x="928" y="542"/>
                  </a:lnTo>
                  <a:lnTo>
                    <a:pt x="980" y="619"/>
                  </a:lnTo>
                  <a:lnTo>
                    <a:pt x="1006" y="722"/>
                  </a:lnTo>
                  <a:lnTo>
                    <a:pt x="980" y="825"/>
                  </a:lnTo>
                  <a:lnTo>
                    <a:pt x="928" y="929"/>
                  </a:lnTo>
                  <a:lnTo>
                    <a:pt x="825" y="980"/>
                  </a:lnTo>
                  <a:lnTo>
                    <a:pt x="722" y="1006"/>
                  </a:lnTo>
                  <a:lnTo>
                    <a:pt x="619" y="980"/>
                  </a:lnTo>
                  <a:lnTo>
                    <a:pt x="542" y="929"/>
                  </a:lnTo>
                  <a:lnTo>
                    <a:pt x="490" y="825"/>
                  </a:lnTo>
                  <a:lnTo>
                    <a:pt x="464" y="722"/>
                  </a:lnTo>
                  <a:lnTo>
                    <a:pt x="490" y="619"/>
                  </a:lnTo>
                  <a:lnTo>
                    <a:pt x="542" y="542"/>
                  </a:lnTo>
                  <a:lnTo>
                    <a:pt x="619" y="491"/>
                  </a:lnTo>
                  <a:lnTo>
                    <a:pt x="722" y="465"/>
                  </a:lnTo>
                  <a:close/>
                  <a:moveTo>
                    <a:pt x="722" y="1"/>
                  </a:moveTo>
                  <a:lnTo>
                    <a:pt x="593" y="27"/>
                  </a:lnTo>
                  <a:lnTo>
                    <a:pt x="439" y="78"/>
                  </a:lnTo>
                  <a:lnTo>
                    <a:pt x="336" y="130"/>
                  </a:lnTo>
                  <a:lnTo>
                    <a:pt x="233" y="233"/>
                  </a:lnTo>
                  <a:lnTo>
                    <a:pt x="130" y="336"/>
                  </a:lnTo>
                  <a:lnTo>
                    <a:pt x="78" y="439"/>
                  </a:lnTo>
                  <a:lnTo>
                    <a:pt x="26" y="594"/>
                  </a:lnTo>
                  <a:lnTo>
                    <a:pt x="1" y="722"/>
                  </a:lnTo>
                  <a:lnTo>
                    <a:pt x="26" y="877"/>
                  </a:lnTo>
                  <a:lnTo>
                    <a:pt x="78" y="1006"/>
                  </a:lnTo>
                  <a:lnTo>
                    <a:pt x="130" y="1135"/>
                  </a:lnTo>
                  <a:lnTo>
                    <a:pt x="233" y="1238"/>
                  </a:lnTo>
                  <a:lnTo>
                    <a:pt x="336" y="1315"/>
                  </a:lnTo>
                  <a:lnTo>
                    <a:pt x="439" y="1392"/>
                  </a:lnTo>
                  <a:lnTo>
                    <a:pt x="593" y="1418"/>
                  </a:lnTo>
                  <a:lnTo>
                    <a:pt x="722" y="1444"/>
                  </a:lnTo>
                  <a:lnTo>
                    <a:pt x="877" y="1418"/>
                  </a:lnTo>
                  <a:lnTo>
                    <a:pt x="1006" y="1392"/>
                  </a:lnTo>
                  <a:lnTo>
                    <a:pt x="1134" y="1315"/>
                  </a:lnTo>
                  <a:lnTo>
                    <a:pt x="1237" y="1238"/>
                  </a:lnTo>
                  <a:lnTo>
                    <a:pt x="1315" y="1135"/>
                  </a:lnTo>
                  <a:lnTo>
                    <a:pt x="1392" y="1006"/>
                  </a:lnTo>
                  <a:lnTo>
                    <a:pt x="1418" y="877"/>
                  </a:lnTo>
                  <a:lnTo>
                    <a:pt x="1443" y="722"/>
                  </a:lnTo>
                  <a:lnTo>
                    <a:pt x="1418" y="594"/>
                  </a:lnTo>
                  <a:lnTo>
                    <a:pt x="1392" y="439"/>
                  </a:lnTo>
                  <a:lnTo>
                    <a:pt x="1315" y="336"/>
                  </a:lnTo>
                  <a:lnTo>
                    <a:pt x="1237" y="233"/>
                  </a:lnTo>
                  <a:lnTo>
                    <a:pt x="1134" y="130"/>
                  </a:lnTo>
                  <a:lnTo>
                    <a:pt x="1006" y="78"/>
                  </a:lnTo>
                  <a:lnTo>
                    <a:pt x="877" y="27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15"/>
            <p:cNvSpPr/>
            <p:nvPr/>
          </p:nvSpPr>
          <p:spPr>
            <a:xfrm>
              <a:off x="5081125" y="2805625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722" y="465"/>
                  </a:moveTo>
                  <a:lnTo>
                    <a:pt x="825" y="491"/>
                  </a:lnTo>
                  <a:lnTo>
                    <a:pt x="928" y="542"/>
                  </a:lnTo>
                  <a:lnTo>
                    <a:pt x="980" y="619"/>
                  </a:lnTo>
                  <a:lnTo>
                    <a:pt x="1005" y="722"/>
                  </a:lnTo>
                  <a:lnTo>
                    <a:pt x="980" y="825"/>
                  </a:lnTo>
                  <a:lnTo>
                    <a:pt x="928" y="929"/>
                  </a:lnTo>
                  <a:lnTo>
                    <a:pt x="825" y="980"/>
                  </a:lnTo>
                  <a:lnTo>
                    <a:pt x="722" y="1006"/>
                  </a:lnTo>
                  <a:lnTo>
                    <a:pt x="619" y="980"/>
                  </a:lnTo>
                  <a:lnTo>
                    <a:pt x="542" y="929"/>
                  </a:lnTo>
                  <a:lnTo>
                    <a:pt x="490" y="825"/>
                  </a:lnTo>
                  <a:lnTo>
                    <a:pt x="464" y="722"/>
                  </a:lnTo>
                  <a:lnTo>
                    <a:pt x="490" y="619"/>
                  </a:lnTo>
                  <a:lnTo>
                    <a:pt x="542" y="542"/>
                  </a:lnTo>
                  <a:lnTo>
                    <a:pt x="619" y="491"/>
                  </a:lnTo>
                  <a:lnTo>
                    <a:pt x="722" y="465"/>
                  </a:lnTo>
                  <a:close/>
                  <a:moveTo>
                    <a:pt x="722" y="1"/>
                  </a:moveTo>
                  <a:lnTo>
                    <a:pt x="593" y="27"/>
                  </a:lnTo>
                  <a:lnTo>
                    <a:pt x="439" y="78"/>
                  </a:lnTo>
                  <a:lnTo>
                    <a:pt x="335" y="130"/>
                  </a:lnTo>
                  <a:lnTo>
                    <a:pt x="232" y="233"/>
                  </a:lnTo>
                  <a:lnTo>
                    <a:pt x="129" y="336"/>
                  </a:lnTo>
                  <a:lnTo>
                    <a:pt x="78" y="439"/>
                  </a:lnTo>
                  <a:lnTo>
                    <a:pt x="26" y="594"/>
                  </a:lnTo>
                  <a:lnTo>
                    <a:pt x="1" y="722"/>
                  </a:lnTo>
                  <a:lnTo>
                    <a:pt x="26" y="877"/>
                  </a:lnTo>
                  <a:lnTo>
                    <a:pt x="78" y="1006"/>
                  </a:lnTo>
                  <a:lnTo>
                    <a:pt x="129" y="1135"/>
                  </a:lnTo>
                  <a:lnTo>
                    <a:pt x="232" y="1238"/>
                  </a:lnTo>
                  <a:lnTo>
                    <a:pt x="335" y="1315"/>
                  </a:lnTo>
                  <a:lnTo>
                    <a:pt x="439" y="1392"/>
                  </a:lnTo>
                  <a:lnTo>
                    <a:pt x="593" y="1418"/>
                  </a:lnTo>
                  <a:lnTo>
                    <a:pt x="722" y="1444"/>
                  </a:lnTo>
                  <a:lnTo>
                    <a:pt x="877" y="1418"/>
                  </a:lnTo>
                  <a:lnTo>
                    <a:pt x="1005" y="1392"/>
                  </a:lnTo>
                  <a:lnTo>
                    <a:pt x="1134" y="1315"/>
                  </a:lnTo>
                  <a:lnTo>
                    <a:pt x="1237" y="1238"/>
                  </a:lnTo>
                  <a:lnTo>
                    <a:pt x="1314" y="1135"/>
                  </a:lnTo>
                  <a:lnTo>
                    <a:pt x="1392" y="1006"/>
                  </a:lnTo>
                  <a:lnTo>
                    <a:pt x="1418" y="877"/>
                  </a:lnTo>
                  <a:lnTo>
                    <a:pt x="1443" y="722"/>
                  </a:lnTo>
                  <a:lnTo>
                    <a:pt x="1418" y="594"/>
                  </a:lnTo>
                  <a:lnTo>
                    <a:pt x="1392" y="439"/>
                  </a:lnTo>
                  <a:lnTo>
                    <a:pt x="1314" y="336"/>
                  </a:lnTo>
                  <a:lnTo>
                    <a:pt x="1237" y="233"/>
                  </a:lnTo>
                  <a:lnTo>
                    <a:pt x="1134" y="130"/>
                  </a:lnTo>
                  <a:lnTo>
                    <a:pt x="1005" y="78"/>
                  </a:lnTo>
                  <a:lnTo>
                    <a:pt x="877" y="27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15"/>
            <p:cNvSpPr/>
            <p:nvPr/>
          </p:nvSpPr>
          <p:spPr>
            <a:xfrm>
              <a:off x="4835075" y="2750250"/>
              <a:ext cx="17425" cy="11625"/>
            </a:xfrm>
            <a:custGeom>
              <a:rect b="b" l="l" r="r" t="t"/>
              <a:pathLst>
                <a:path extrusionOk="0" h="465" w="697">
                  <a:moveTo>
                    <a:pt x="233" y="0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26" y="155"/>
                  </a:lnTo>
                  <a:lnTo>
                    <a:pt x="1" y="232"/>
                  </a:lnTo>
                  <a:lnTo>
                    <a:pt x="26" y="309"/>
                  </a:lnTo>
                  <a:lnTo>
                    <a:pt x="52" y="387"/>
                  </a:lnTo>
                  <a:lnTo>
                    <a:pt x="129" y="438"/>
                  </a:lnTo>
                  <a:lnTo>
                    <a:pt x="233" y="464"/>
                  </a:lnTo>
                  <a:lnTo>
                    <a:pt x="464" y="464"/>
                  </a:lnTo>
                  <a:lnTo>
                    <a:pt x="542" y="438"/>
                  </a:lnTo>
                  <a:lnTo>
                    <a:pt x="619" y="387"/>
                  </a:lnTo>
                  <a:lnTo>
                    <a:pt x="670" y="309"/>
                  </a:lnTo>
                  <a:lnTo>
                    <a:pt x="696" y="232"/>
                  </a:lnTo>
                  <a:lnTo>
                    <a:pt x="670" y="155"/>
                  </a:lnTo>
                  <a:lnTo>
                    <a:pt x="619" y="78"/>
                  </a:lnTo>
                  <a:lnTo>
                    <a:pt x="542" y="2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15"/>
            <p:cNvSpPr/>
            <p:nvPr/>
          </p:nvSpPr>
          <p:spPr>
            <a:xfrm>
              <a:off x="5149400" y="2750250"/>
              <a:ext cx="16775" cy="11625"/>
            </a:xfrm>
            <a:custGeom>
              <a:rect b="b" l="l" r="r" t="t"/>
              <a:pathLst>
                <a:path extrusionOk="0" h="465" w="671">
                  <a:moveTo>
                    <a:pt x="207" y="0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1" y="155"/>
                  </a:lnTo>
                  <a:lnTo>
                    <a:pt x="1" y="232"/>
                  </a:lnTo>
                  <a:lnTo>
                    <a:pt x="1" y="309"/>
                  </a:lnTo>
                  <a:lnTo>
                    <a:pt x="52" y="387"/>
                  </a:lnTo>
                  <a:lnTo>
                    <a:pt x="129" y="438"/>
                  </a:lnTo>
                  <a:lnTo>
                    <a:pt x="207" y="464"/>
                  </a:lnTo>
                  <a:lnTo>
                    <a:pt x="464" y="464"/>
                  </a:lnTo>
                  <a:lnTo>
                    <a:pt x="542" y="438"/>
                  </a:lnTo>
                  <a:lnTo>
                    <a:pt x="619" y="387"/>
                  </a:lnTo>
                  <a:lnTo>
                    <a:pt x="670" y="309"/>
                  </a:lnTo>
                  <a:lnTo>
                    <a:pt x="670" y="232"/>
                  </a:lnTo>
                  <a:lnTo>
                    <a:pt x="670" y="155"/>
                  </a:lnTo>
                  <a:lnTo>
                    <a:pt x="619" y="78"/>
                  </a:lnTo>
                  <a:lnTo>
                    <a:pt x="542" y="2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15"/>
            <p:cNvSpPr/>
            <p:nvPr/>
          </p:nvSpPr>
          <p:spPr>
            <a:xfrm>
              <a:off x="5149400" y="2886150"/>
              <a:ext cx="16775" cy="10975"/>
            </a:xfrm>
            <a:custGeom>
              <a:rect b="b" l="l" r="r" t="t"/>
              <a:pathLst>
                <a:path extrusionOk="0" h="439" w="671">
                  <a:moveTo>
                    <a:pt x="129" y="1"/>
                  </a:moveTo>
                  <a:lnTo>
                    <a:pt x="52" y="52"/>
                  </a:lnTo>
                  <a:lnTo>
                    <a:pt x="1" y="129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2" y="387"/>
                  </a:lnTo>
                  <a:lnTo>
                    <a:pt x="129" y="413"/>
                  </a:lnTo>
                  <a:lnTo>
                    <a:pt x="207" y="438"/>
                  </a:lnTo>
                  <a:lnTo>
                    <a:pt x="464" y="438"/>
                  </a:lnTo>
                  <a:lnTo>
                    <a:pt x="542" y="413"/>
                  </a:lnTo>
                  <a:lnTo>
                    <a:pt x="619" y="387"/>
                  </a:lnTo>
                  <a:lnTo>
                    <a:pt x="670" y="310"/>
                  </a:lnTo>
                  <a:lnTo>
                    <a:pt x="670" y="207"/>
                  </a:lnTo>
                  <a:lnTo>
                    <a:pt x="670" y="129"/>
                  </a:lnTo>
                  <a:lnTo>
                    <a:pt x="619" y="52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15"/>
            <p:cNvSpPr/>
            <p:nvPr/>
          </p:nvSpPr>
          <p:spPr>
            <a:xfrm>
              <a:off x="4835075" y="2886150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29" y="1"/>
                  </a:moveTo>
                  <a:lnTo>
                    <a:pt x="52" y="52"/>
                  </a:lnTo>
                  <a:lnTo>
                    <a:pt x="26" y="129"/>
                  </a:lnTo>
                  <a:lnTo>
                    <a:pt x="1" y="207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13"/>
                  </a:lnTo>
                  <a:lnTo>
                    <a:pt x="233" y="438"/>
                  </a:lnTo>
                  <a:lnTo>
                    <a:pt x="464" y="438"/>
                  </a:lnTo>
                  <a:lnTo>
                    <a:pt x="542" y="413"/>
                  </a:lnTo>
                  <a:lnTo>
                    <a:pt x="619" y="387"/>
                  </a:lnTo>
                  <a:lnTo>
                    <a:pt x="670" y="310"/>
                  </a:lnTo>
                  <a:lnTo>
                    <a:pt x="696" y="207"/>
                  </a:lnTo>
                  <a:lnTo>
                    <a:pt x="670" y="129"/>
                  </a:lnTo>
                  <a:lnTo>
                    <a:pt x="619" y="52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2" name="Google Shape;1862;p15"/>
          <p:cNvGrpSpPr/>
          <p:nvPr/>
        </p:nvGrpSpPr>
        <p:grpSpPr>
          <a:xfrm>
            <a:off x="3613125" y="3453225"/>
            <a:ext cx="380700" cy="380700"/>
            <a:chOff x="1158525" y="2694850"/>
            <a:chExt cx="380700" cy="380700"/>
          </a:xfrm>
        </p:grpSpPr>
        <p:sp>
          <p:nvSpPr>
            <p:cNvPr id="1863" name="Google Shape;1863;p15"/>
            <p:cNvSpPr/>
            <p:nvPr/>
          </p:nvSpPr>
          <p:spPr>
            <a:xfrm>
              <a:off x="1275775" y="2781150"/>
              <a:ext cx="146875" cy="208075"/>
            </a:xfrm>
            <a:custGeom>
              <a:rect b="b" l="l" r="r" t="t"/>
              <a:pathLst>
                <a:path extrusionOk="0" h="8323" w="5875">
                  <a:moveTo>
                    <a:pt x="5204" y="465"/>
                  </a:moveTo>
                  <a:lnTo>
                    <a:pt x="5307" y="490"/>
                  </a:lnTo>
                  <a:lnTo>
                    <a:pt x="5385" y="568"/>
                  </a:lnTo>
                  <a:lnTo>
                    <a:pt x="5410" y="671"/>
                  </a:lnTo>
                  <a:lnTo>
                    <a:pt x="5410" y="774"/>
                  </a:lnTo>
                  <a:lnTo>
                    <a:pt x="5385" y="877"/>
                  </a:lnTo>
                  <a:lnTo>
                    <a:pt x="3427" y="3814"/>
                  </a:lnTo>
                  <a:lnTo>
                    <a:pt x="3401" y="3866"/>
                  </a:lnTo>
                  <a:lnTo>
                    <a:pt x="3375" y="3917"/>
                  </a:lnTo>
                  <a:lnTo>
                    <a:pt x="3375" y="3969"/>
                  </a:lnTo>
                  <a:lnTo>
                    <a:pt x="3401" y="4020"/>
                  </a:lnTo>
                  <a:lnTo>
                    <a:pt x="3452" y="4072"/>
                  </a:lnTo>
                  <a:lnTo>
                    <a:pt x="3478" y="4123"/>
                  </a:lnTo>
                  <a:lnTo>
                    <a:pt x="3530" y="4149"/>
                  </a:lnTo>
                  <a:lnTo>
                    <a:pt x="5127" y="4149"/>
                  </a:lnTo>
                  <a:lnTo>
                    <a:pt x="5230" y="4175"/>
                  </a:lnTo>
                  <a:lnTo>
                    <a:pt x="5307" y="4226"/>
                  </a:lnTo>
                  <a:lnTo>
                    <a:pt x="5359" y="4304"/>
                  </a:lnTo>
                  <a:lnTo>
                    <a:pt x="5385" y="4407"/>
                  </a:lnTo>
                  <a:lnTo>
                    <a:pt x="5359" y="4535"/>
                  </a:lnTo>
                  <a:lnTo>
                    <a:pt x="5307" y="4613"/>
                  </a:lnTo>
                  <a:lnTo>
                    <a:pt x="5230" y="4664"/>
                  </a:lnTo>
                  <a:lnTo>
                    <a:pt x="5127" y="4690"/>
                  </a:lnTo>
                  <a:lnTo>
                    <a:pt x="3427" y="4690"/>
                  </a:lnTo>
                  <a:lnTo>
                    <a:pt x="3349" y="4716"/>
                  </a:lnTo>
                  <a:lnTo>
                    <a:pt x="3272" y="4742"/>
                  </a:lnTo>
                  <a:lnTo>
                    <a:pt x="3221" y="4819"/>
                  </a:lnTo>
                  <a:lnTo>
                    <a:pt x="3195" y="4922"/>
                  </a:lnTo>
                  <a:lnTo>
                    <a:pt x="3195" y="5643"/>
                  </a:lnTo>
                  <a:lnTo>
                    <a:pt x="3221" y="5746"/>
                  </a:lnTo>
                  <a:lnTo>
                    <a:pt x="3272" y="5798"/>
                  </a:lnTo>
                  <a:lnTo>
                    <a:pt x="3349" y="5849"/>
                  </a:lnTo>
                  <a:lnTo>
                    <a:pt x="3427" y="5875"/>
                  </a:lnTo>
                  <a:lnTo>
                    <a:pt x="5127" y="5875"/>
                  </a:lnTo>
                  <a:lnTo>
                    <a:pt x="5230" y="5901"/>
                  </a:lnTo>
                  <a:lnTo>
                    <a:pt x="5307" y="5952"/>
                  </a:lnTo>
                  <a:lnTo>
                    <a:pt x="5359" y="6030"/>
                  </a:lnTo>
                  <a:lnTo>
                    <a:pt x="5385" y="6133"/>
                  </a:lnTo>
                  <a:lnTo>
                    <a:pt x="5359" y="6236"/>
                  </a:lnTo>
                  <a:lnTo>
                    <a:pt x="5307" y="6339"/>
                  </a:lnTo>
                  <a:lnTo>
                    <a:pt x="5230" y="6390"/>
                  </a:lnTo>
                  <a:lnTo>
                    <a:pt x="5127" y="6416"/>
                  </a:lnTo>
                  <a:lnTo>
                    <a:pt x="3427" y="6416"/>
                  </a:lnTo>
                  <a:lnTo>
                    <a:pt x="3349" y="6442"/>
                  </a:lnTo>
                  <a:lnTo>
                    <a:pt x="3272" y="6468"/>
                  </a:lnTo>
                  <a:lnTo>
                    <a:pt x="3221" y="6545"/>
                  </a:lnTo>
                  <a:lnTo>
                    <a:pt x="3195" y="6648"/>
                  </a:lnTo>
                  <a:lnTo>
                    <a:pt x="3195" y="7627"/>
                  </a:lnTo>
                  <a:lnTo>
                    <a:pt x="3169" y="7730"/>
                  </a:lnTo>
                  <a:lnTo>
                    <a:pt x="3117" y="7807"/>
                  </a:lnTo>
                  <a:lnTo>
                    <a:pt x="3040" y="7859"/>
                  </a:lnTo>
                  <a:lnTo>
                    <a:pt x="2937" y="7885"/>
                  </a:lnTo>
                  <a:lnTo>
                    <a:pt x="2834" y="7859"/>
                  </a:lnTo>
                  <a:lnTo>
                    <a:pt x="2731" y="7807"/>
                  </a:lnTo>
                  <a:lnTo>
                    <a:pt x="2679" y="7730"/>
                  </a:lnTo>
                  <a:lnTo>
                    <a:pt x="2654" y="7627"/>
                  </a:lnTo>
                  <a:lnTo>
                    <a:pt x="2654" y="6648"/>
                  </a:lnTo>
                  <a:lnTo>
                    <a:pt x="2654" y="6545"/>
                  </a:lnTo>
                  <a:lnTo>
                    <a:pt x="2602" y="6468"/>
                  </a:lnTo>
                  <a:lnTo>
                    <a:pt x="2525" y="6442"/>
                  </a:lnTo>
                  <a:lnTo>
                    <a:pt x="2448" y="6416"/>
                  </a:lnTo>
                  <a:lnTo>
                    <a:pt x="747" y="6416"/>
                  </a:lnTo>
                  <a:lnTo>
                    <a:pt x="644" y="6390"/>
                  </a:lnTo>
                  <a:lnTo>
                    <a:pt x="541" y="6339"/>
                  </a:lnTo>
                  <a:lnTo>
                    <a:pt x="490" y="6236"/>
                  </a:lnTo>
                  <a:lnTo>
                    <a:pt x="464" y="6133"/>
                  </a:lnTo>
                  <a:lnTo>
                    <a:pt x="490" y="6030"/>
                  </a:lnTo>
                  <a:lnTo>
                    <a:pt x="541" y="5952"/>
                  </a:lnTo>
                  <a:lnTo>
                    <a:pt x="644" y="5901"/>
                  </a:lnTo>
                  <a:lnTo>
                    <a:pt x="747" y="5875"/>
                  </a:lnTo>
                  <a:lnTo>
                    <a:pt x="2448" y="5875"/>
                  </a:lnTo>
                  <a:lnTo>
                    <a:pt x="2525" y="5849"/>
                  </a:lnTo>
                  <a:lnTo>
                    <a:pt x="2602" y="5798"/>
                  </a:lnTo>
                  <a:lnTo>
                    <a:pt x="2654" y="5746"/>
                  </a:lnTo>
                  <a:lnTo>
                    <a:pt x="2654" y="5643"/>
                  </a:lnTo>
                  <a:lnTo>
                    <a:pt x="2654" y="4922"/>
                  </a:lnTo>
                  <a:lnTo>
                    <a:pt x="2654" y="4819"/>
                  </a:lnTo>
                  <a:lnTo>
                    <a:pt x="2602" y="4742"/>
                  </a:lnTo>
                  <a:lnTo>
                    <a:pt x="2525" y="4716"/>
                  </a:lnTo>
                  <a:lnTo>
                    <a:pt x="2448" y="4690"/>
                  </a:lnTo>
                  <a:lnTo>
                    <a:pt x="747" y="4690"/>
                  </a:lnTo>
                  <a:lnTo>
                    <a:pt x="644" y="4664"/>
                  </a:lnTo>
                  <a:lnTo>
                    <a:pt x="541" y="4613"/>
                  </a:lnTo>
                  <a:lnTo>
                    <a:pt x="490" y="4535"/>
                  </a:lnTo>
                  <a:lnTo>
                    <a:pt x="464" y="4407"/>
                  </a:lnTo>
                  <a:lnTo>
                    <a:pt x="490" y="4304"/>
                  </a:lnTo>
                  <a:lnTo>
                    <a:pt x="541" y="4226"/>
                  </a:lnTo>
                  <a:lnTo>
                    <a:pt x="644" y="4175"/>
                  </a:lnTo>
                  <a:lnTo>
                    <a:pt x="747" y="4149"/>
                  </a:lnTo>
                  <a:lnTo>
                    <a:pt x="2319" y="4149"/>
                  </a:lnTo>
                  <a:lnTo>
                    <a:pt x="2370" y="4123"/>
                  </a:lnTo>
                  <a:lnTo>
                    <a:pt x="2422" y="4072"/>
                  </a:lnTo>
                  <a:lnTo>
                    <a:pt x="2448" y="4020"/>
                  </a:lnTo>
                  <a:lnTo>
                    <a:pt x="2473" y="3969"/>
                  </a:lnTo>
                  <a:lnTo>
                    <a:pt x="2473" y="3917"/>
                  </a:lnTo>
                  <a:lnTo>
                    <a:pt x="2473" y="3866"/>
                  </a:lnTo>
                  <a:lnTo>
                    <a:pt x="2448" y="3814"/>
                  </a:lnTo>
                  <a:lnTo>
                    <a:pt x="490" y="877"/>
                  </a:lnTo>
                  <a:lnTo>
                    <a:pt x="438" y="774"/>
                  </a:lnTo>
                  <a:lnTo>
                    <a:pt x="438" y="671"/>
                  </a:lnTo>
                  <a:lnTo>
                    <a:pt x="490" y="568"/>
                  </a:lnTo>
                  <a:lnTo>
                    <a:pt x="567" y="490"/>
                  </a:lnTo>
                  <a:lnTo>
                    <a:pt x="670" y="465"/>
                  </a:lnTo>
                  <a:lnTo>
                    <a:pt x="773" y="465"/>
                  </a:lnTo>
                  <a:lnTo>
                    <a:pt x="876" y="490"/>
                  </a:lnTo>
                  <a:lnTo>
                    <a:pt x="928" y="568"/>
                  </a:lnTo>
                  <a:lnTo>
                    <a:pt x="2757" y="3273"/>
                  </a:lnTo>
                  <a:lnTo>
                    <a:pt x="2834" y="3350"/>
                  </a:lnTo>
                  <a:lnTo>
                    <a:pt x="2937" y="3376"/>
                  </a:lnTo>
                  <a:lnTo>
                    <a:pt x="3040" y="3350"/>
                  </a:lnTo>
                  <a:lnTo>
                    <a:pt x="3117" y="3273"/>
                  </a:lnTo>
                  <a:lnTo>
                    <a:pt x="4921" y="568"/>
                  </a:lnTo>
                  <a:lnTo>
                    <a:pt x="4998" y="490"/>
                  </a:lnTo>
                  <a:lnTo>
                    <a:pt x="5101" y="465"/>
                  </a:lnTo>
                  <a:close/>
                  <a:moveTo>
                    <a:pt x="721" y="1"/>
                  </a:moveTo>
                  <a:lnTo>
                    <a:pt x="567" y="27"/>
                  </a:lnTo>
                  <a:lnTo>
                    <a:pt x="438" y="52"/>
                  </a:lnTo>
                  <a:lnTo>
                    <a:pt x="309" y="130"/>
                  </a:lnTo>
                  <a:lnTo>
                    <a:pt x="206" y="207"/>
                  </a:lnTo>
                  <a:lnTo>
                    <a:pt x="129" y="336"/>
                  </a:lnTo>
                  <a:lnTo>
                    <a:pt x="52" y="439"/>
                  </a:lnTo>
                  <a:lnTo>
                    <a:pt x="0" y="594"/>
                  </a:lnTo>
                  <a:lnTo>
                    <a:pt x="0" y="722"/>
                  </a:lnTo>
                  <a:lnTo>
                    <a:pt x="0" y="851"/>
                  </a:lnTo>
                  <a:lnTo>
                    <a:pt x="52" y="1006"/>
                  </a:lnTo>
                  <a:lnTo>
                    <a:pt x="129" y="1109"/>
                  </a:lnTo>
                  <a:lnTo>
                    <a:pt x="1855" y="3711"/>
                  </a:lnTo>
                  <a:lnTo>
                    <a:pt x="593" y="3711"/>
                  </a:lnTo>
                  <a:lnTo>
                    <a:pt x="464" y="3763"/>
                  </a:lnTo>
                  <a:lnTo>
                    <a:pt x="335" y="3814"/>
                  </a:lnTo>
                  <a:lnTo>
                    <a:pt x="232" y="3917"/>
                  </a:lnTo>
                  <a:lnTo>
                    <a:pt x="155" y="4020"/>
                  </a:lnTo>
                  <a:lnTo>
                    <a:pt x="77" y="4149"/>
                  </a:lnTo>
                  <a:lnTo>
                    <a:pt x="52" y="4278"/>
                  </a:lnTo>
                  <a:lnTo>
                    <a:pt x="26" y="4407"/>
                  </a:lnTo>
                  <a:lnTo>
                    <a:pt x="52" y="4561"/>
                  </a:lnTo>
                  <a:lnTo>
                    <a:pt x="77" y="4690"/>
                  </a:lnTo>
                  <a:lnTo>
                    <a:pt x="155" y="4819"/>
                  </a:lnTo>
                  <a:lnTo>
                    <a:pt x="232" y="4922"/>
                  </a:lnTo>
                  <a:lnTo>
                    <a:pt x="335" y="4999"/>
                  </a:lnTo>
                  <a:lnTo>
                    <a:pt x="464" y="5076"/>
                  </a:lnTo>
                  <a:lnTo>
                    <a:pt x="593" y="5128"/>
                  </a:lnTo>
                  <a:lnTo>
                    <a:pt x="2216" y="5128"/>
                  </a:lnTo>
                  <a:lnTo>
                    <a:pt x="2216" y="5437"/>
                  </a:lnTo>
                  <a:lnTo>
                    <a:pt x="593" y="5437"/>
                  </a:lnTo>
                  <a:lnTo>
                    <a:pt x="464" y="5489"/>
                  </a:lnTo>
                  <a:lnTo>
                    <a:pt x="335" y="5540"/>
                  </a:lnTo>
                  <a:lnTo>
                    <a:pt x="232" y="5643"/>
                  </a:lnTo>
                  <a:lnTo>
                    <a:pt x="155" y="5746"/>
                  </a:lnTo>
                  <a:lnTo>
                    <a:pt x="77" y="5875"/>
                  </a:lnTo>
                  <a:lnTo>
                    <a:pt x="52" y="6004"/>
                  </a:lnTo>
                  <a:lnTo>
                    <a:pt x="26" y="6133"/>
                  </a:lnTo>
                  <a:lnTo>
                    <a:pt x="52" y="6287"/>
                  </a:lnTo>
                  <a:lnTo>
                    <a:pt x="77" y="6416"/>
                  </a:lnTo>
                  <a:lnTo>
                    <a:pt x="155" y="6545"/>
                  </a:lnTo>
                  <a:lnTo>
                    <a:pt x="232" y="6648"/>
                  </a:lnTo>
                  <a:lnTo>
                    <a:pt x="335" y="6725"/>
                  </a:lnTo>
                  <a:lnTo>
                    <a:pt x="464" y="6803"/>
                  </a:lnTo>
                  <a:lnTo>
                    <a:pt x="593" y="6854"/>
                  </a:lnTo>
                  <a:lnTo>
                    <a:pt x="2216" y="6854"/>
                  </a:lnTo>
                  <a:lnTo>
                    <a:pt x="2216" y="7627"/>
                  </a:lnTo>
                  <a:lnTo>
                    <a:pt x="2241" y="7756"/>
                  </a:lnTo>
                  <a:lnTo>
                    <a:pt x="2267" y="7911"/>
                  </a:lnTo>
                  <a:lnTo>
                    <a:pt x="2345" y="8014"/>
                  </a:lnTo>
                  <a:lnTo>
                    <a:pt x="2422" y="8117"/>
                  </a:lnTo>
                  <a:lnTo>
                    <a:pt x="2525" y="8220"/>
                  </a:lnTo>
                  <a:lnTo>
                    <a:pt x="2654" y="8271"/>
                  </a:lnTo>
                  <a:lnTo>
                    <a:pt x="2783" y="8323"/>
                  </a:lnTo>
                  <a:lnTo>
                    <a:pt x="3066" y="8323"/>
                  </a:lnTo>
                  <a:lnTo>
                    <a:pt x="3221" y="8271"/>
                  </a:lnTo>
                  <a:lnTo>
                    <a:pt x="3324" y="8220"/>
                  </a:lnTo>
                  <a:lnTo>
                    <a:pt x="3427" y="8117"/>
                  </a:lnTo>
                  <a:lnTo>
                    <a:pt x="3530" y="8014"/>
                  </a:lnTo>
                  <a:lnTo>
                    <a:pt x="3581" y="7911"/>
                  </a:lnTo>
                  <a:lnTo>
                    <a:pt x="3633" y="7756"/>
                  </a:lnTo>
                  <a:lnTo>
                    <a:pt x="3659" y="7627"/>
                  </a:lnTo>
                  <a:lnTo>
                    <a:pt x="3659" y="6854"/>
                  </a:lnTo>
                  <a:lnTo>
                    <a:pt x="5256" y="6854"/>
                  </a:lnTo>
                  <a:lnTo>
                    <a:pt x="5410" y="6803"/>
                  </a:lnTo>
                  <a:lnTo>
                    <a:pt x="5514" y="6725"/>
                  </a:lnTo>
                  <a:lnTo>
                    <a:pt x="5617" y="6648"/>
                  </a:lnTo>
                  <a:lnTo>
                    <a:pt x="5720" y="6545"/>
                  </a:lnTo>
                  <a:lnTo>
                    <a:pt x="5771" y="6416"/>
                  </a:lnTo>
                  <a:lnTo>
                    <a:pt x="5823" y="6287"/>
                  </a:lnTo>
                  <a:lnTo>
                    <a:pt x="5848" y="6133"/>
                  </a:lnTo>
                  <a:lnTo>
                    <a:pt x="5823" y="6004"/>
                  </a:lnTo>
                  <a:lnTo>
                    <a:pt x="5771" y="5875"/>
                  </a:lnTo>
                  <a:lnTo>
                    <a:pt x="5720" y="5746"/>
                  </a:lnTo>
                  <a:lnTo>
                    <a:pt x="5617" y="5643"/>
                  </a:lnTo>
                  <a:lnTo>
                    <a:pt x="5514" y="5540"/>
                  </a:lnTo>
                  <a:lnTo>
                    <a:pt x="5410" y="5489"/>
                  </a:lnTo>
                  <a:lnTo>
                    <a:pt x="5256" y="5437"/>
                  </a:lnTo>
                  <a:lnTo>
                    <a:pt x="3659" y="5437"/>
                  </a:lnTo>
                  <a:lnTo>
                    <a:pt x="3659" y="5128"/>
                  </a:lnTo>
                  <a:lnTo>
                    <a:pt x="5256" y="5128"/>
                  </a:lnTo>
                  <a:lnTo>
                    <a:pt x="5410" y="5076"/>
                  </a:lnTo>
                  <a:lnTo>
                    <a:pt x="5514" y="4999"/>
                  </a:lnTo>
                  <a:lnTo>
                    <a:pt x="5617" y="4922"/>
                  </a:lnTo>
                  <a:lnTo>
                    <a:pt x="5720" y="4819"/>
                  </a:lnTo>
                  <a:lnTo>
                    <a:pt x="5771" y="4690"/>
                  </a:lnTo>
                  <a:lnTo>
                    <a:pt x="5823" y="4561"/>
                  </a:lnTo>
                  <a:lnTo>
                    <a:pt x="5848" y="4407"/>
                  </a:lnTo>
                  <a:lnTo>
                    <a:pt x="5823" y="4278"/>
                  </a:lnTo>
                  <a:lnTo>
                    <a:pt x="5771" y="4149"/>
                  </a:lnTo>
                  <a:lnTo>
                    <a:pt x="5720" y="4020"/>
                  </a:lnTo>
                  <a:lnTo>
                    <a:pt x="5617" y="3917"/>
                  </a:lnTo>
                  <a:lnTo>
                    <a:pt x="5514" y="3814"/>
                  </a:lnTo>
                  <a:lnTo>
                    <a:pt x="5410" y="3763"/>
                  </a:lnTo>
                  <a:lnTo>
                    <a:pt x="5256" y="3711"/>
                  </a:lnTo>
                  <a:lnTo>
                    <a:pt x="4019" y="3711"/>
                  </a:lnTo>
                  <a:lnTo>
                    <a:pt x="5745" y="1109"/>
                  </a:lnTo>
                  <a:lnTo>
                    <a:pt x="5823" y="1006"/>
                  </a:lnTo>
                  <a:lnTo>
                    <a:pt x="5848" y="851"/>
                  </a:lnTo>
                  <a:lnTo>
                    <a:pt x="5874" y="722"/>
                  </a:lnTo>
                  <a:lnTo>
                    <a:pt x="5848" y="594"/>
                  </a:lnTo>
                  <a:lnTo>
                    <a:pt x="5823" y="439"/>
                  </a:lnTo>
                  <a:lnTo>
                    <a:pt x="5745" y="336"/>
                  </a:lnTo>
                  <a:lnTo>
                    <a:pt x="5668" y="207"/>
                  </a:lnTo>
                  <a:lnTo>
                    <a:pt x="5539" y="130"/>
                  </a:lnTo>
                  <a:lnTo>
                    <a:pt x="5410" y="52"/>
                  </a:lnTo>
                  <a:lnTo>
                    <a:pt x="5282" y="27"/>
                  </a:lnTo>
                  <a:lnTo>
                    <a:pt x="5153" y="1"/>
                  </a:lnTo>
                  <a:lnTo>
                    <a:pt x="4998" y="27"/>
                  </a:lnTo>
                  <a:lnTo>
                    <a:pt x="4869" y="52"/>
                  </a:lnTo>
                  <a:lnTo>
                    <a:pt x="4741" y="130"/>
                  </a:lnTo>
                  <a:lnTo>
                    <a:pt x="4638" y="207"/>
                  </a:lnTo>
                  <a:lnTo>
                    <a:pt x="4560" y="336"/>
                  </a:lnTo>
                  <a:lnTo>
                    <a:pt x="2937" y="2758"/>
                  </a:lnTo>
                  <a:lnTo>
                    <a:pt x="1314" y="336"/>
                  </a:lnTo>
                  <a:lnTo>
                    <a:pt x="1211" y="207"/>
                  </a:lnTo>
                  <a:lnTo>
                    <a:pt x="1108" y="130"/>
                  </a:lnTo>
                  <a:lnTo>
                    <a:pt x="979" y="52"/>
                  </a:lnTo>
                  <a:lnTo>
                    <a:pt x="850" y="27"/>
                  </a:lnTo>
                  <a:lnTo>
                    <a:pt x="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15"/>
            <p:cNvSpPr/>
            <p:nvPr/>
          </p:nvSpPr>
          <p:spPr>
            <a:xfrm>
              <a:off x="1158525" y="2694850"/>
              <a:ext cx="380700" cy="380700"/>
            </a:xfrm>
            <a:custGeom>
              <a:rect b="b" l="l" r="r" t="t"/>
              <a:pathLst>
                <a:path extrusionOk="0" h="15228" w="15228">
                  <a:moveTo>
                    <a:pt x="7833" y="464"/>
                  </a:moveTo>
                  <a:lnTo>
                    <a:pt x="8194" y="490"/>
                  </a:lnTo>
                  <a:lnTo>
                    <a:pt x="8503" y="516"/>
                  </a:lnTo>
                  <a:lnTo>
                    <a:pt x="9173" y="619"/>
                  </a:lnTo>
                  <a:lnTo>
                    <a:pt x="9791" y="799"/>
                  </a:lnTo>
                  <a:lnTo>
                    <a:pt x="10410" y="1005"/>
                  </a:lnTo>
                  <a:lnTo>
                    <a:pt x="10976" y="1289"/>
                  </a:lnTo>
                  <a:lnTo>
                    <a:pt x="11543" y="1624"/>
                  </a:lnTo>
                  <a:lnTo>
                    <a:pt x="12059" y="1984"/>
                  </a:lnTo>
                  <a:lnTo>
                    <a:pt x="12522" y="2397"/>
                  </a:lnTo>
                  <a:lnTo>
                    <a:pt x="12162" y="2783"/>
                  </a:lnTo>
                  <a:lnTo>
                    <a:pt x="11698" y="2397"/>
                  </a:lnTo>
                  <a:lnTo>
                    <a:pt x="11208" y="2036"/>
                  </a:lnTo>
                  <a:lnTo>
                    <a:pt x="10693" y="1753"/>
                  </a:lnTo>
                  <a:lnTo>
                    <a:pt x="10152" y="1495"/>
                  </a:lnTo>
                  <a:lnTo>
                    <a:pt x="9611" y="1289"/>
                  </a:lnTo>
                  <a:lnTo>
                    <a:pt x="9044" y="1134"/>
                  </a:lnTo>
                  <a:lnTo>
                    <a:pt x="8452" y="1057"/>
                  </a:lnTo>
                  <a:lnTo>
                    <a:pt x="7833" y="1005"/>
                  </a:lnTo>
                  <a:lnTo>
                    <a:pt x="7833" y="464"/>
                  </a:lnTo>
                  <a:close/>
                  <a:moveTo>
                    <a:pt x="2397" y="2706"/>
                  </a:moveTo>
                  <a:lnTo>
                    <a:pt x="2783" y="3092"/>
                  </a:lnTo>
                  <a:lnTo>
                    <a:pt x="2397" y="3556"/>
                  </a:lnTo>
                  <a:lnTo>
                    <a:pt x="2036" y="4046"/>
                  </a:lnTo>
                  <a:lnTo>
                    <a:pt x="1753" y="4561"/>
                  </a:lnTo>
                  <a:lnTo>
                    <a:pt x="1495" y="5076"/>
                  </a:lnTo>
                  <a:lnTo>
                    <a:pt x="1289" y="5643"/>
                  </a:lnTo>
                  <a:lnTo>
                    <a:pt x="1135" y="6210"/>
                  </a:lnTo>
                  <a:lnTo>
                    <a:pt x="1032" y="6802"/>
                  </a:lnTo>
                  <a:lnTo>
                    <a:pt x="1006" y="7395"/>
                  </a:lnTo>
                  <a:lnTo>
                    <a:pt x="465" y="7395"/>
                  </a:lnTo>
                  <a:lnTo>
                    <a:pt x="516" y="6751"/>
                  </a:lnTo>
                  <a:lnTo>
                    <a:pt x="619" y="6107"/>
                  </a:lnTo>
                  <a:lnTo>
                    <a:pt x="774" y="5463"/>
                  </a:lnTo>
                  <a:lnTo>
                    <a:pt x="1006" y="4870"/>
                  </a:lnTo>
                  <a:lnTo>
                    <a:pt x="1289" y="4277"/>
                  </a:lnTo>
                  <a:lnTo>
                    <a:pt x="1598" y="3736"/>
                  </a:lnTo>
                  <a:lnTo>
                    <a:pt x="1985" y="3195"/>
                  </a:lnTo>
                  <a:lnTo>
                    <a:pt x="2397" y="2706"/>
                  </a:lnTo>
                  <a:close/>
                  <a:moveTo>
                    <a:pt x="12831" y="2706"/>
                  </a:moveTo>
                  <a:lnTo>
                    <a:pt x="13269" y="3195"/>
                  </a:lnTo>
                  <a:lnTo>
                    <a:pt x="13630" y="3711"/>
                  </a:lnTo>
                  <a:lnTo>
                    <a:pt x="13965" y="4252"/>
                  </a:lnTo>
                  <a:lnTo>
                    <a:pt x="14223" y="4844"/>
                  </a:lnTo>
                  <a:lnTo>
                    <a:pt x="14455" y="5437"/>
                  </a:lnTo>
                  <a:lnTo>
                    <a:pt x="14635" y="6081"/>
                  </a:lnTo>
                  <a:lnTo>
                    <a:pt x="14738" y="6725"/>
                  </a:lnTo>
                  <a:lnTo>
                    <a:pt x="14764" y="7060"/>
                  </a:lnTo>
                  <a:lnTo>
                    <a:pt x="14790" y="7395"/>
                  </a:lnTo>
                  <a:lnTo>
                    <a:pt x="14249" y="7395"/>
                  </a:lnTo>
                  <a:lnTo>
                    <a:pt x="14197" y="6802"/>
                  </a:lnTo>
                  <a:lnTo>
                    <a:pt x="14094" y="6210"/>
                  </a:lnTo>
                  <a:lnTo>
                    <a:pt x="13939" y="5643"/>
                  </a:lnTo>
                  <a:lnTo>
                    <a:pt x="13759" y="5076"/>
                  </a:lnTo>
                  <a:lnTo>
                    <a:pt x="13501" y="4561"/>
                  </a:lnTo>
                  <a:lnTo>
                    <a:pt x="13192" y="4046"/>
                  </a:lnTo>
                  <a:lnTo>
                    <a:pt x="12857" y="3556"/>
                  </a:lnTo>
                  <a:lnTo>
                    <a:pt x="12471" y="3092"/>
                  </a:lnTo>
                  <a:lnTo>
                    <a:pt x="12831" y="2706"/>
                  </a:lnTo>
                  <a:close/>
                  <a:moveTo>
                    <a:pt x="1006" y="7859"/>
                  </a:moveTo>
                  <a:lnTo>
                    <a:pt x="1032" y="8451"/>
                  </a:lnTo>
                  <a:lnTo>
                    <a:pt x="1135" y="9044"/>
                  </a:lnTo>
                  <a:lnTo>
                    <a:pt x="1289" y="9611"/>
                  </a:lnTo>
                  <a:lnTo>
                    <a:pt x="1495" y="10152"/>
                  </a:lnTo>
                  <a:lnTo>
                    <a:pt x="1753" y="10693"/>
                  </a:lnTo>
                  <a:lnTo>
                    <a:pt x="2036" y="11208"/>
                  </a:lnTo>
                  <a:lnTo>
                    <a:pt x="2397" y="11697"/>
                  </a:lnTo>
                  <a:lnTo>
                    <a:pt x="2783" y="12161"/>
                  </a:lnTo>
                  <a:lnTo>
                    <a:pt x="2397" y="12522"/>
                  </a:lnTo>
                  <a:lnTo>
                    <a:pt x="1985" y="12058"/>
                  </a:lnTo>
                  <a:lnTo>
                    <a:pt x="1624" y="11543"/>
                  </a:lnTo>
                  <a:lnTo>
                    <a:pt x="1289" y="10976"/>
                  </a:lnTo>
                  <a:lnTo>
                    <a:pt x="1006" y="10409"/>
                  </a:lnTo>
                  <a:lnTo>
                    <a:pt x="800" y="9791"/>
                  </a:lnTo>
                  <a:lnTo>
                    <a:pt x="619" y="9173"/>
                  </a:lnTo>
                  <a:lnTo>
                    <a:pt x="516" y="8528"/>
                  </a:lnTo>
                  <a:lnTo>
                    <a:pt x="465" y="8194"/>
                  </a:lnTo>
                  <a:lnTo>
                    <a:pt x="465" y="7859"/>
                  </a:lnTo>
                  <a:close/>
                  <a:moveTo>
                    <a:pt x="14790" y="7859"/>
                  </a:moveTo>
                  <a:lnTo>
                    <a:pt x="14764" y="8194"/>
                  </a:lnTo>
                  <a:lnTo>
                    <a:pt x="14738" y="8528"/>
                  </a:lnTo>
                  <a:lnTo>
                    <a:pt x="14635" y="9173"/>
                  </a:lnTo>
                  <a:lnTo>
                    <a:pt x="14455" y="9791"/>
                  </a:lnTo>
                  <a:lnTo>
                    <a:pt x="14223" y="10409"/>
                  </a:lnTo>
                  <a:lnTo>
                    <a:pt x="13965" y="10976"/>
                  </a:lnTo>
                  <a:lnTo>
                    <a:pt x="13630" y="11543"/>
                  </a:lnTo>
                  <a:lnTo>
                    <a:pt x="13269" y="12058"/>
                  </a:lnTo>
                  <a:lnTo>
                    <a:pt x="12831" y="12522"/>
                  </a:lnTo>
                  <a:lnTo>
                    <a:pt x="12471" y="12161"/>
                  </a:lnTo>
                  <a:lnTo>
                    <a:pt x="12857" y="11697"/>
                  </a:lnTo>
                  <a:lnTo>
                    <a:pt x="13192" y="11208"/>
                  </a:lnTo>
                  <a:lnTo>
                    <a:pt x="13501" y="10693"/>
                  </a:lnTo>
                  <a:lnTo>
                    <a:pt x="13759" y="10152"/>
                  </a:lnTo>
                  <a:lnTo>
                    <a:pt x="13939" y="9611"/>
                  </a:lnTo>
                  <a:lnTo>
                    <a:pt x="14094" y="9044"/>
                  </a:lnTo>
                  <a:lnTo>
                    <a:pt x="14197" y="8451"/>
                  </a:lnTo>
                  <a:lnTo>
                    <a:pt x="14249" y="7859"/>
                  </a:lnTo>
                  <a:close/>
                  <a:moveTo>
                    <a:pt x="7936" y="1443"/>
                  </a:moveTo>
                  <a:lnTo>
                    <a:pt x="8245" y="1469"/>
                  </a:lnTo>
                  <a:lnTo>
                    <a:pt x="8555" y="1521"/>
                  </a:lnTo>
                  <a:lnTo>
                    <a:pt x="8864" y="1572"/>
                  </a:lnTo>
                  <a:lnTo>
                    <a:pt x="9456" y="1727"/>
                  </a:lnTo>
                  <a:lnTo>
                    <a:pt x="10023" y="1933"/>
                  </a:lnTo>
                  <a:lnTo>
                    <a:pt x="10564" y="2191"/>
                  </a:lnTo>
                  <a:lnTo>
                    <a:pt x="11080" y="2500"/>
                  </a:lnTo>
                  <a:lnTo>
                    <a:pt x="11543" y="2860"/>
                  </a:lnTo>
                  <a:lnTo>
                    <a:pt x="11981" y="3247"/>
                  </a:lnTo>
                  <a:lnTo>
                    <a:pt x="12393" y="3685"/>
                  </a:lnTo>
                  <a:lnTo>
                    <a:pt x="12754" y="4174"/>
                  </a:lnTo>
                  <a:lnTo>
                    <a:pt x="13063" y="4690"/>
                  </a:lnTo>
                  <a:lnTo>
                    <a:pt x="13321" y="5231"/>
                  </a:lnTo>
                  <a:lnTo>
                    <a:pt x="13527" y="5797"/>
                  </a:lnTo>
                  <a:lnTo>
                    <a:pt x="13682" y="6390"/>
                  </a:lnTo>
                  <a:lnTo>
                    <a:pt x="13733" y="6673"/>
                  </a:lnTo>
                  <a:lnTo>
                    <a:pt x="13785" y="6983"/>
                  </a:lnTo>
                  <a:lnTo>
                    <a:pt x="13785" y="7318"/>
                  </a:lnTo>
                  <a:lnTo>
                    <a:pt x="13811" y="7627"/>
                  </a:lnTo>
                  <a:lnTo>
                    <a:pt x="13785" y="7936"/>
                  </a:lnTo>
                  <a:lnTo>
                    <a:pt x="13785" y="8245"/>
                  </a:lnTo>
                  <a:lnTo>
                    <a:pt x="13733" y="8554"/>
                  </a:lnTo>
                  <a:lnTo>
                    <a:pt x="13682" y="8863"/>
                  </a:lnTo>
                  <a:lnTo>
                    <a:pt x="13527" y="9456"/>
                  </a:lnTo>
                  <a:lnTo>
                    <a:pt x="13321" y="10023"/>
                  </a:lnTo>
                  <a:lnTo>
                    <a:pt x="13063" y="10564"/>
                  </a:lnTo>
                  <a:lnTo>
                    <a:pt x="12754" y="11079"/>
                  </a:lnTo>
                  <a:lnTo>
                    <a:pt x="12393" y="11543"/>
                  </a:lnTo>
                  <a:lnTo>
                    <a:pt x="11981" y="11981"/>
                  </a:lnTo>
                  <a:lnTo>
                    <a:pt x="11543" y="12393"/>
                  </a:lnTo>
                  <a:lnTo>
                    <a:pt x="11080" y="12754"/>
                  </a:lnTo>
                  <a:lnTo>
                    <a:pt x="10564" y="13063"/>
                  </a:lnTo>
                  <a:lnTo>
                    <a:pt x="10023" y="13321"/>
                  </a:lnTo>
                  <a:lnTo>
                    <a:pt x="9456" y="13527"/>
                  </a:lnTo>
                  <a:lnTo>
                    <a:pt x="8864" y="13681"/>
                  </a:lnTo>
                  <a:lnTo>
                    <a:pt x="8555" y="13733"/>
                  </a:lnTo>
                  <a:lnTo>
                    <a:pt x="8245" y="13784"/>
                  </a:lnTo>
                  <a:lnTo>
                    <a:pt x="7936" y="13810"/>
                  </a:lnTo>
                  <a:lnTo>
                    <a:pt x="7292" y="13810"/>
                  </a:lnTo>
                  <a:lnTo>
                    <a:pt x="6983" y="13784"/>
                  </a:lnTo>
                  <a:lnTo>
                    <a:pt x="6674" y="13733"/>
                  </a:lnTo>
                  <a:lnTo>
                    <a:pt x="6365" y="13681"/>
                  </a:lnTo>
                  <a:lnTo>
                    <a:pt x="5798" y="13527"/>
                  </a:lnTo>
                  <a:lnTo>
                    <a:pt x="5205" y="13321"/>
                  </a:lnTo>
                  <a:lnTo>
                    <a:pt x="4690" y="13063"/>
                  </a:lnTo>
                  <a:lnTo>
                    <a:pt x="4175" y="12754"/>
                  </a:lnTo>
                  <a:lnTo>
                    <a:pt x="3685" y="12393"/>
                  </a:lnTo>
                  <a:lnTo>
                    <a:pt x="3247" y="11981"/>
                  </a:lnTo>
                  <a:lnTo>
                    <a:pt x="2861" y="11543"/>
                  </a:lnTo>
                  <a:lnTo>
                    <a:pt x="2500" y="11079"/>
                  </a:lnTo>
                  <a:lnTo>
                    <a:pt x="2191" y="10564"/>
                  </a:lnTo>
                  <a:lnTo>
                    <a:pt x="1933" y="10023"/>
                  </a:lnTo>
                  <a:lnTo>
                    <a:pt x="1727" y="9456"/>
                  </a:lnTo>
                  <a:lnTo>
                    <a:pt x="1573" y="8863"/>
                  </a:lnTo>
                  <a:lnTo>
                    <a:pt x="1521" y="8554"/>
                  </a:lnTo>
                  <a:lnTo>
                    <a:pt x="1470" y="8245"/>
                  </a:lnTo>
                  <a:lnTo>
                    <a:pt x="1444" y="7936"/>
                  </a:lnTo>
                  <a:lnTo>
                    <a:pt x="1444" y="7627"/>
                  </a:lnTo>
                  <a:lnTo>
                    <a:pt x="1444" y="7318"/>
                  </a:lnTo>
                  <a:lnTo>
                    <a:pt x="1470" y="6983"/>
                  </a:lnTo>
                  <a:lnTo>
                    <a:pt x="1521" y="6673"/>
                  </a:lnTo>
                  <a:lnTo>
                    <a:pt x="1573" y="6390"/>
                  </a:lnTo>
                  <a:lnTo>
                    <a:pt x="1727" y="5797"/>
                  </a:lnTo>
                  <a:lnTo>
                    <a:pt x="1933" y="5231"/>
                  </a:lnTo>
                  <a:lnTo>
                    <a:pt x="2191" y="4690"/>
                  </a:lnTo>
                  <a:lnTo>
                    <a:pt x="2500" y="4174"/>
                  </a:lnTo>
                  <a:lnTo>
                    <a:pt x="2861" y="3685"/>
                  </a:lnTo>
                  <a:lnTo>
                    <a:pt x="3247" y="3247"/>
                  </a:lnTo>
                  <a:lnTo>
                    <a:pt x="3685" y="2860"/>
                  </a:lnTo>
                  <a:lnTo>
                    <a:pt x="4175" y="2500"/>
                  </a:lnTo>
                  <a:lnTo>
                    <a:pt x="4690" y="2191"/>
                  </a:lnTo>
                  <a:lnTo>
                    <a:pt x="5205" y="1933"/>
                  </a:lnTo>
                  <a:lnTo>
                    <a:pt x="5798" y="1727"/>
                  </a:lnTo>
                  <a:lnTo>
                    <a:pt x="6365" y="1572"/>
                  </a:lnTo>
                  <a:lnTo>
                    <a:pt x="6674" y="1521"/>
                  </a:lnTo>
                  <a:lnTo>
                    <a:pt x="6983" y="1469"/>
                  </a:lnTo>
                  <a:lnTo>
                    <a:pt x="7292" y="1443"/>
                  </a:lnTo>
                  <a:close/>
                  <a:moveTo>
                    <a:pt x="3093" y="12470"/>
                  </a:moveTo>
                  <a:lnTo>
                    <a:pt x="3556" y="12857"/>
                  </a:lnTo>
                  <a:lnTo>
                    <a:pt x="4046" y="13192"/>
                  </a:lnTo>
                  <a:lnTo>
                    <a:pt x="4561" y="13501"/>
                  </a:lnTo>
                  <a:lnTo>
                    <a:pt x="5076" y="13759"/>
                  </a:lnTo>
                  <a:lnTo>
                    <a:pt x="5643" y="13965"/>
                  </a:lnTo>
                  <a:lnTo>
                    <a:pt x="6210" y="14094"/>
                  </a:lnTo>
                  <a:lnTo>
                    <a:pt x="6803" y="14197"/>
                  </a:lnTo>
                  <a:lnTo>
                    <a:pt x="7395" y="14248"/>
                  </a:lnTo>
                  <a:lnTo>
                    <a:pt x="7395" y="14789"/>
                  </a:lnTo>
                  <a:lnTo>
                    <a:pt x="7060" y="14763"/>
                  </a:lnTo>
                  <a:lnTo>
                    <a:pt x="6725" y="14738"/>
                  </a:lnTo>
                  <a:lnTo>
                    <a:pt x="6081" y="14635"/>
                  </a:lnTo>
                  <a:lnTo>
                    <a:pt x="5437" y="14454"/>
                  </a:lnTo>
                  <a:lnTo>
                    <a:pt x="4845" y="14222"/>
                  </a:lnTo>
                  <a:lnTo>
                    <a:pt x="4252" y="13965"/>
                  </a:lnTo>
                  <a:lnTo>
                    <a:pt x="3711" y="13630"/>
                  </a:lnTo>
                  <a:lnTo>
                    <a:pt x="3196" y="13269"/>
                  </a:lnTo>
                  <a:lnTo>
                    <a:pt x="2706" y="12857"/>
                  </a:lnTo>
                  <a:lnTo>
                    <a:pt x="3093" y="12470"/>
                  </a:lnTo>
                  <a:close/>
                  <a:moveTo>
                    <a:pt x="12162" y="12470"/>
                  </a:moveTo>
                  <a:lnTo>
                    <a:pt x="12522" y="12857"/>
                  </a:lnTo>
                  <a:lnTo>
                    <a:pt x="12059" y="13269"/>
                  </a:lnTo>
                  <a:lnTo>
                    <a:pt x="11543" y="13630"/>
                  </a:lnTo>
                  <a:lnTo>
                    <a:pt x="10976" y="13965"/>
                  </a:lnTo>
                  <a:lnTo>
                    <a:pt x="10410" y="14222"/>
                  </a:lnTo>
                  <a:lnTo>
                    <a:pt x="9791" y="14454"/>
                  </a:lnTo>
                  <a:lnTo>
                    <a:pt x="9173" y="14635"/>
                  </a:lnTo>
                  <a:lnTo>
                    <a:pt x="8503" y="14738"/>
                  </a:lnTo>
                  <a:lnTo>
                    <a:pt x="8194" y="14763"/>
                  </a:lnTo>
                  <a:lnTo>
                    <a:pt x="7833" y="14789"/>
                  </a:lnTo>
                  <a:lnTo>
                    <a:pt x="7833" y="14248"/>
                  </a:lnTo>
                  <a:lnTo>
                    <a:pt x="8452" y="14197"/>
                  </a:lnTo>
                  <a:lnTo>
                    <a:pt x="9044" y="14094"/>
                  </a:lnTo>
                  <a:lnTo>
                    <a:pt x="9611" y="13965"/>
                  </a:lnTo>
                  <a:lnTo>
                    <a:pt x="10152" y="13759"/>
                  </a:lnTo>
                  <a:lnTo>
                    <a:pt x="10693" y="13501"/>
                  </a:lnTo>
                  <a:lnTo>
                    <a:pt x="11208" y="13192"/>
                  </a:lnTo>
                  <a:lnTo>
                    <a:pt x="11698" y="12857"/>
                  </a:lnTo>
                  <a:lnTo>
                    <a:pt x="12162" y="12470"/>
                  </a:lnTo>
                  <a:close/>
                  <a:moveTo>
                    <a:pt x="7627" y="1"/>
                  </a:moveTo>
                  <a:lnTo>
                    <a:pt x="7060" y="26"/>
                  </a:lnTo>
                  <a:lnTo>
                    <a:pt x="6519" y="78"/>
                  </a:lnTo>
                  <a:lnTo>
                    <a:pt x="5978" y="181"/>
                  </a:lnTo>
                  <a:lnTo>
                    <a:pt x="5463" y="310"/>
                  </a:lnTo>
                  <a:lnTo>
                    <a:pt x="5386" y="361"/>
                  </a:lnTo>
                  <a:lnTo>
                    <a:pt x="5334" y="439"/>
                  </a:lnTo>
                  <a:lnTo>
                    <a:pt x="5308" y="516"/>
                  </a:lnTo>
                  <a:lnTo>
                    <a:pt x="5308" y="593"/>
                  </a:lnTo>
                  <a:lnTo>
                    <a:pt x="5360" y="670"/>
                  </a:lnTo>
                  <a:lnTo>
                    <a:pt x="5411" y="722"/>
                  </a:lnTo>
                  <a:lnTo>
                    <a:pt x="5489" y="748"/>
                  </a:lnTo>
                  <a:lnTo>
                    <a:pt x="5592" y="748"/>
                  </a:lnTo>
                  <a:lnTo>
                    <a:pt x="6030" y="645"/>
                  </a:lnTo>
                  <a:lnTo>
                    <a:pt x="6494" y="542"/>
                  </a:lnTo>
                  <a:lnTo>
                    <a:pt x="6931" y="490"/>
                  </a:lnTo>
                  <a:lnTo>
                    <a:pt x="7395" y="464"/>
                  </a:lnTo>
                  <a:lnTo>
                    <a:pt x="7395" y="1005"/>
                  </a:lnTo>
                  <a:lnTo>
                    <a:pt x="6803" y="1057"/>
                  </a:lnTo>
                  <a:lnTo>
                    <a:pt x="6210" y="1134"/>
                  </a:lnTo>
                  <a:lnTo>
                    <a:pt x="5643" y="1289"/>
                  </a:lnTo>
                  <a:lnTo>
                    <a:pt x="5076" y="1495"/>
                  </a:lnTo>
                  <a:lnTo>
                    <a:pt x="4561" y="1753"/>
                  </a:lnTo>
                  <a:lnTo>
                    <a:pt x="4046" y="2036"/>
                  </a:lnTo>
                  <a:lnTo>
                    <a:pt x="3556" y="2397"/>
                  </a:lnTo>
                  <a:lnTo>
                    <a:pt x="3093" y="2783"/>
                  </a:lnTo>
                  <a:lnTo>
                    <a:pt x="2706" y="2397"/>
                  </a:lnTo>
                  <a:lnTo>
                    <a:pt x="3170" y="2010"/>
                  </a:lnTo>
                  <a:lnTo>
                    <a:pt x="3685" y="1649"/>
                  </a:lnTo>
                  <a:lnTo>
                    <a:pt x="4201" y="1315"/>
                  </a:lnTo>
                  <a:lnTo>
                    <a:pt x="4767" y="1031"/>
                  </a:lnTo>
                  <a:lnTo>
                    <a:pt x="4845" y="980"/>
                  </a:lnTo>
                  <a:lnTo>
                    <a:pt x="4896" y="928"/>
                  </a:lnTo>
                  <a:lnTo>
                    <a:pt x="4922" y="825"/>
                  </a:lnTo>
                  <a:lnTo>
                    <a:pt x="4896" y="748"/>
                  </a:lnTo>
                  <a:lnTo>
                    <a:pt x="4845" y="670"/>
                  </a:lnTo>
                  <a:lnTo>
                    <a:pt x="4767" y="619"/>
                  </a:lnTo>
                  <a:lnTo>
                    <a:pt x="4690" y="619"/>
                  </a:lnTo>
                  <a:lnTo>
                    <a:pt x="4587" y="645"/>
                  </a:lnTo>
                  <a:lnTo>
                    <a:pt x="4097" y="877"/>
                  </a:lnTo>
                  <a:lnTo>
                    <a:pt x="3608" y="1160"/>
                  </a:lnTo>
                  <a:lnTo>
                    <a:pt x="3144" y="1469"/>
                  </a:lnTo>
                  <a:lnTo>
                    <a:pt x="2706" y="1804"/>
                  </a:lnTo>
                  <a:lnTo>
                    <a:pt x="2294" y="2191"/>
                  </a:lnTo>
                  <a:lnTo>
                    <a:pt x="1907" y="2577"/>
                  </a:lnTo>
                  <a:lnTo>
                    <a:pt x="1573" y="2989"/>
                  </a:lnTo>
                  <a:lnTo>
                    <a:pt x="1263" y="3453"/>
                  </a:lnTo>
                  <a:lnTo>
                    <a:pt x="980" y="3917"/>
                  </a:lnTo>
                  <a:lnTo>
                    <a:pt x="722" y="4406"/>
                  </a:lnTo>
                  <a:lnTo>
                    <a:pt x="516" y="4896"/>
                  </a:lnTo>
                  <a:lnTo>
                    <a:pt x="336" y="5411"/>
                  </a:lnTo>
                  <a:lnTo>
                    <a:pt x="181" y="5952"/>
                  </a:lnTo>
                  <a:lnTo>
                    <a:pt x="78" y="6493"/>
                  </a:lnTo>
                  <a:lnTo>
                    <a:pt x="27" y="7060"/>
                  </a:lnTo>
                  <a:lnTo>
                    <a:pt x="1" y="7627"/>
                  </a:lnTo>
                  <a:lnTo>
                    <a:pt x="27" y="8013"/>
                  </a:lnTo>
                  <a:lnTo>
                    <a:pt x="52" y="8374"/>
                  </a:lnTo>
                  <a:lnTo>
                    <a:pt x="78" y="8760"/>
                  </a:lnTo>
                  <a:lnTo>
                    <a:pt x="156" y="9121"/>
                  </a:lnTo>
                  <a:lnTo>
                    <a:pt x="233" y="9482"/>
                  </a:lnTo>
                  <a:lnTo>
                    <a:pt x="336" y="9842"/>
                  </a:lnTo>
                  <a:lnTo>
                    <a:pt x="439" y="10203"/>
                  </a:lnTo>
                  <a:lnTo>
                    <a:pt x="594" y="10538"/>
                  </a:lnTo>
                  <a:lnTo>
                    <a:pt x="722" y="10873"/>
                  </a:lnTo>
                  <a:lnTo>
                    <a:pt x="903" y="11208"/>
                  </a:lnTo>
                  <a:lnTo>
                    <a:pt x="1083" y="11543"/>
                  </a:lnTo>
                  <a:lnTo>
                    <a:pt x="1289" y="11852"/>
                  </a:lnTo>
                  <a:lnTo>
                    <a:pt x="1495" y="12161"/>
                  </a:lnTo>
                  <a:lnTo>
                    <a:pt x="1727" y="12445"/>
                  </a:lnTo>
                  <a:lnTo>
                    <a:pt x="1985" y="12728"/>
                  </a:lnTo>
                  <a:lnTo>
                    <a:pt x="2242" y="13011"/>
                  </a:lnTo>
                  <a:lnTo>
                    <a:pt x="2500" y="13269"/>
                  </a:lnTo>
                  <a:lnTo>
                    <a:pt x="2809" y="13527"/>
                  </a:lnTo>
                  <a:lnTo>
                    <a:pt x="3093" y="13759"/>
                  </a:lnTo>
                  <a:lnTo>
                    <a:pt x="3402" y="13965"/>
                  </a:lnTo>
                  <a:lnTo>
                    <a:pt x="3711" y="14171"/>
                  </a:lnTo>
                  <a:lnTo>
                    <a:pt x="4046" y="14351"/>
                  </a:lnTo>
                  <a:lnTo>
                    <a:pt x="4355" y="14506"/>
                  </a:lnTo>
                  <a:lnTo>
                    <a:pt x="4716" y="14660"/>
                  </a:lnTo>
                  <a:lnTo>
                    <a:pt x="5051" y="14789"/>
                  </a:lnTo>
                  <a:lnTo>
                    <a:pt x="5411" y="14918"/>
                  </a:lnTo>
                  <a:lnTo>
                    <a:pt x="5772" y="15021"/>
                  </a:lnTo>
                  <a:lnTo>
                    <a:pt x="6133" y="15098"/>
                  </a:lnTo>
                  <a:lnTo>
                    <a:pt x="6494" y="15150"/>
                  </a:lnTo>
                  <a:lnTo>
                    <a:pt x="6854" y="15201"/>
                  </a:lnTo>
                  <a:lnTo>
                    <a:pt x="7241" y="15227"/>
                  </a:lnTo>
                  <a:lnTo>
                    <a:pt x="8014" y="15227"/>
                  </a:lnTo>
                  <a:lnTo>
                    <a:pt x="8374" y="15201"/>
                  </a:lnTo>
                  <a:lnTo>
                    <a:pt x="8761" y="15150"/>
                  </a:lnTo>
                  <a:lnTo>
                    <a:pt x="9121" y="15098"/>
                  </a:lnTo>
                  <a:lnTo>
                    <a:pt x="9482" y="15021"/>
                  </a:lnTo>
                  <a:lnTo>
                    <a:pt x="9843" y="14918"/>
                  </a:lnTo>
                  <a:lnTo>
                    <a:pt x="10204" y="14789"/>
                  </a:lnTo>
                  <a:lnTo>
                    <a:pt x="10538" y="14660"/>
                  </a:lnTo>
                  <a:lnTo>
                    <a:pt x="10873" y="14506"/>
                  </a:lnTo>
                  <a:lnTo>
                    <a:pt x="11208" y="14351"/>
                  </a:lnTo>
                  <a:lnTo>
                    <a:pt x="11518" y="14171"/>
                  </a:lnTo>
                  <a:lnTo>
                    <a:pt x="11852" y="13965"/>
                  </a:lnTo>
                  <a:lnTo>
                    <a:pt x="12162" y="13759"/>
                  </a:lnTo>
                  <a:lnTo>
                    <a:pt x="12445" y="13527"/>
                  </a:lnTo>
                  <a:lnTo>
                    <a:pt x="12728" y="13269"/>
                  </a:lnTo>
                  <a:lnTo>
                    <a:pt x="13012" y="13011"/>
                  </a:lnTo>
                  <a:lnTo>
                    <a:pt x="13269" y="12728"/>
                  </a:lnTo>
                  <a:lnTo>
                    <a:pt x="13527" y="12445"/>
                  </a:lnTo>
                  <a:lnTo>
                    <a:pt x="13759" y="12161"/>
                  </a:lnTo>
                  <a:lnTo>
                    <a:pt x="13965" y="11852"/>
                  </a:lnTo>
                  <a:lnTo>
                    <a:pt x="14171" y="11543"/>
                  </a:lnTo>
                  <a:lnTo>
                    <a:pt x="14352" y="11208"/>
                  </a:lnTo>
                  <a:lnTo>
                    <a:pt x="14506" y="10873"/>
                  </a:lnTo>
                  <a:lnTo>
                    <a:pt x="14661" y="10538"/>
                  </a:lnTo>
                  <a:lnTo>
                    <a:pt x="14790" y="10203"/>
                  </a:lnTo>
                  <a:lnTo>
                    <a:pt x="14918" y="9842"/>
                  </a:lnTo>
                  <a:lnTo>
                    <a:pt x="15021" y="9482"/>
                  </a:lnTo>
                  <a:lnTo>
                    <a:pt x="15099" y="9121"/>
                  </a:lnTo>
                  <a:lnTo>
                    <a:pt x="15150" y="8760"/>
                  </a:lnTo>
                  <a:lnTo>
                    <a:pt x="15202" y="8374"/>
                  </a:lnTo>
                  <a:lnTo>
                    <a:pt x="15228" y="8013"/>
                  </a:lnTo>
                  <a:lnTo>
                    <a:pt x="15228" y="7627"/>
                  </a:lnTo>
                  <a:lnTo>
                    <a:pt x="15228" y="7240"/>
                  </a:lnTo>
                  <a:lnTo>
                    <a:pt x="15202" y="6880"/>
                  </a:lnTo>
                  <a:lnTo>
                    <a:pt x="15150" y="6493"/>
                  </a:lnTo>
                  <a:lnTo>
                    <a:pt x="15099" y="6132"/>
                  </a:lnTo>
                  <a:lnTo>
                    <a:pt x="15021" y="5772"/>
                  </a:lnTo>
                  <a:lnTo>
                    <a:pt x="14918" y="5411"/>
                  </a:lnTo>
                  <a:lnTo>
                    <a:pt x="14790" y="5050"/>
                  </a:lnTo>
                  <a:lnTo>
                    <a:pt x="14661" y="4715"/>
                  </a:lnTo>
                  <a:lnTo>
                    <a:pt x="14506" y="4380"/>
                  </a:lnTo>
                  <a:lnTo>
                    <a:pt x="14352" y="4046"/>
                  </a:lnTo>
                  <a:lnTo>
                    <a:pt x="14171" y="3711"/>
                  </a:lnTo>
                  <a:lnTo>
                    <a:pt x="13965" y="3401"/>
                  </a:lnTo>
                  <a:lnTo>
                    <a:pt x="13759" y="3092"/>
                  </a:lnTo>
                  <a:lnTo>
                    <a:pt x="13527" y="2809"/>
                  </a:lnTo>
                  <a:lnTo>
                    <a:pt x="13269" y="2525"/>
                  </a:lnTo>
                  <a:lnTo>
                    <a:pt x="13012" y="2242"/>
                  </a:lnTo>
                  <a:lnTo>
                    <a:pt x="12728" y="1984"/>
                  </a:lnTo>
                  <a:lnTo>
                    <a:pt x="12445" y="1727"/>
                  </a:lnTo>
                  <a:lnTo>
                    <a:pt x="12162" y="1495"/>
                  </a:lnTo>
                  <a:lnTo>
                    <a:pt x="11852" y="1289"/>
                  </a:lnTo>
                  <a:lnTo>
                    <a:pt x="11518" y="1083"/>
                  </a:lnTo>
                  <a:lnTo>
                    <a:pt x="11208" y="902"/>
                  </a:lnTo>
                  <a:lnTo>
                    <a:pt x="10873" y="748"/>
                  </a:lnTo>
                  <a:lnTo>
                    <a:pt x="10538" y="593"/>
                  </a:lnTo>
                  <a:lnTo>
                    <a:pt x="10204" y="464"/>
                  </a:lnTo>
                  <a:lnTo>
                    <a:pt x="9843" y="336"/>
                  </a:lnTo>
                  <a:lnTo>
                    <a:pt x="9482" y="232"/>
                  </a:lnTo>
                  <a:lnTo>
                    <a:pt x="9121" y="155"/>
                  </a:lnTo>
                  <a:lnTo>
                    <a:pt x="8761" y="104"/>
                  </a:lnTo>
                  <a:lnTo>
                    <a:pt x="8374" y="52"/>
                  </a:lnTo>
                  <a:lnTo>
                    <a:pt x="8014" y="26"/>
                  </a:lnTo>
                  <a:lnTo>
                    <a:pt x="76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15"/>
            <p:cNvSpPr/>
            <p:nvPr/>
          </p:nvSpPr>
          <p:spPr>
            <a:xfrm>
              <a:off x="1208125" y="2744450"/>
              <a:ext cx="282150" cy="282150"/>
            </a:xfrm>
            <a:custGeom>
              <a:rect b="b" l="l" r="r" t="t"/>
              <a:pathLst>
                <a:path extrusionOk="0" h="11286" w="11286">
                  <a:moveTo>
                    <a:pt x="5257" y="0"/>
                  </a:moveTo>
                  <a:lnTo>
                    <a:pt x="4896" y="52"/>
                  </a:lnTo>
                  <a:lnTo>
                    <a:pt x="4510" y="103"/>
                  </a:lnTo>
                  <a:lnTo>
                    <a:pt x="4149" y="181"/>
                  </a:lnTo>
                  <a:lnTo>
                    <a:pt x="4072" y="232"/>
                  </a:lnTo>
                  <a:lnTo>
                    <a:pt x="4020" y="310"/>
                  </a:lnTo>
                  <a:lnTo>
                    <a:pt x="3994" y="387"/>
                  </a:lnTo>
                  <a:lnTo>
                    <a:pt x="3994" y="464"/>
                  </a:lnTo>
                  <a:lnTo>
                    <a:pt x="4046" y="541"/>
                  </a:lnTo>
                  <a:lnTo>
                    <a:pt x="4097" y="593"/>
                  </a:lnTo>
                  <a:lnTo>
                    <a:pt x="4175" y="619"/>
                  </a:lnTo>
                  <a:lnTo>
                    <a:pt x="4278" y="619"/>
                  </a:lnTo>
                  <a:lnTo>
                    <a:pt x="4613" y="541"/>
                  </a:lnTo>
                  <a:lnTo>
                    <a:pt x="4947" y="490"/>
                  </a:lnTo>
                  <a:lnTo>
                    <a:pt x="5282" y="464"/>
                  </a:lnTo>
                  <a:lnTo>
                    <a:pt x="5643" y="438"/>
                  </a:lnTo>
                  <a:lnTo>
                    <a:pt x="6158" y="464"/>
                  </a:lnTo>
                  <a:lnTo>
                    <a:pt x="6674" y="541"/>
                  </a:lnTo>
                  <a:lnTo>
                    <a:pt x="7189" y="670"/>
                  </a:lnTo>
                  <a:lnTo>
                    <a:pt x="7653" y="851"/>
                  </a:lnTo>
                  <a:lnTo>
                    <a:pt x="8116" y="1083"/>
                  </a:lnTo>
                  <a:lnTo>
                    <a:pt x="8554" y="1340"/>
                  </a:lnTo>
                  <a:lnTo>
                    <a:pt x="8941" y="1624"/>
                  </a:lnTo>
                  <a:lnTo>
                    <a:pt x="9302" y="1958"/>
                  </a:lnTo>
                  <a:lnTo>
                    <a:pt x="9637" y="2345"/>
                  </a:lnTo>
                  <a:lnTo>
                    <a:pt x="9946" y="2731"/>
                  </a:lnTo>
                  <a:lnTo>
                    <a:pt x="10203" y="3169"/>
                  </a:lnTo>
                  <a:lnTo>
                    <a:pt x="10435" y="3607"/>
                  </a:lnTo>
                  <a:lnTo>
                    <a:pt x="10590" y="4097"/>
                  </a:lnTo>
                  <a:lnTo>
                    <a:pt x="10719" y="4586"/>
                  </a:lnTo>
                  <a:lnTo>
                    <a:pt x="10796" y="5102"/>
                  </a:lnTo>
                  <a:lnTo>
                    <a:pt x="10847" y="5643"/>
                  </a:lnTo>
                  <a:lnTo>
                    <a:pt x="10796" y="6158"/>
                  </a:lnTo>
                  <a:lnTo>
                    <a:pt x="10719" y="6673"/>
                  </a:lnTo>
                  <a:lnTo>
                    <a:pt x="10590" y="7189"/>
                  </a:lnTo>
                  <a:lnTo>
                    <a:pt x="10435" y="7652"/>
                  </a:lnTo>
                  <a:lnTo>
                    <a:pt x="10203" y="8116"/>
                  </a:lnTo>
                  <a:lnTo>
                    <a:pt x="9946" y="8554"/>
                  </a:lnTo>
                  <a:lnTo>
                    <a:pt x="9637" y="8941"/>
                  </a:lnTo>
                  <a:lnTo>
                    <a:pt x="9302" y="9301"/>
                  </a:lnTo>
                  <a:lnTo>
                    <a:pt x="8941" y="9636"/>
                  </a:lnTo>
                  <a:lnTo>
                    <a:pt x="8554" y="9945"/>
                  </a:lnTo>
                  <a:lnTo>
                    <a:pt x="8116" y="10203"/>
                  </a:lnTo>
                  <a:lnTo>
                    <a:pt x="7653" y="10435"/>
                  </a:lnTo>
                  <a:lnTo>
                    <a:pt x="7189" y="10615"/>
                  </a:lnTo>
                  <a:lnTo>
                    <a:pt x="6674" y="10744"/>
                  </a:lnTo>
                  <a:lnTo>
                    <a:pt x="6158" y="10821"/>
                  </a:lnTo>
                  <a:lnTo>
                    <a:pt x="5643" y="10847"/>
                  </a:lnTo>
                  <a:lnTo>
                    <a:pt x="5102" y="10821"/>
                  </a:lnTo>
                  <a:lnTo>
                    <a:pt x="4587" y="10744"/>
                  </a:lnTo>
                  <a:lnTo>
                    <a:pt x="4097" y="10615"/>
                  </a:lnTo>
                  <a:lnTo>
                    <a:pt x="3608" y="10435"/>
                  </a:lnTo>
                  <a:lnTo>
                    <a:pt x="3170" y="10203"/>
                  </a:lnTo>
                  <a:lnTo>
                    <a:pt x="2732" y="9945"/>
                  </a:lnTo>
                  <a:lnTo>
                    <a:pt x="2345" y="9636"/>
                  </a:lnTo>
                  <a:lnTo>
                    <a:pt x="1959" y="9301"/>
                  </a:lnTo>
                  <a:lnTo>
                    <a:pt x="1624" y="8941"/>
                  </a:lnTo>
                  <a:lnTo>
                    <a:pt x="1341" y="8554"/>
                  </a:lnTo>
                  <a:lnTo>
                    <a:pt x="1057" y="8116"/>
                  </a:lnTo>
                  <a:lnTo>
                    <a:pt x="851" y="7652"/>
                  </a:lnTo>
                  <a:lnTo>
                    <a:pt x="671" y="7189"/>
                  </a:lnTo>
                  <a:lnTo>
                    <a:pt x="542" y="6673"/>
                  </a:lnTo>
                  <a:lnTo>
                    <a:pt x="465" y="6158"/>
                  </a:lnTo>
                  <a:lnTo>
                    <a:pt x="439" y="5643"/>
                  </a:lnTo>
                  <a:lnTo>
                    <a:pt x="465" y="5256"/>
                  </a:lnTo>
                  <a:lnTo>
                    <a:pt x="490" y="4896"/>
                  </a:lnTo>
                  <a:lnTo>
                    <a:pt x="568" y="4535"/>
                  </a:lnTo>
                  <a:lnTo>
                    <a:pt x="645" y="4174"/>
                  </a:lnTo>
                  <a:lnTo>
                    <a:pt x="774" y="3813"/>
                  </a:lnTo>
                  <a:lnTo>
                    <a:pt x="903" y="3479"/>
                  </a:lnTo>
                  <a:lnTo>
                    <a:pt x="1083" y="3144"/>
                  </a:lnTo>
                  <a:lnTo>
                    <a:pt x="1263" y="2834"/>
                  </a:lnTo>
                  <a:lnTo>
                    <a:pt x="1469" y="2525"/>
                  </a:lnTo>
                  <a:lnTo>
                    <a:pt x="1701" y="2242"/>
                  </a:lnTo>
                  <a:lnTo>
                    <a:pt x="1959" y="1984"/>
                  </a:lnTo>
                  <a:lnTo>
                    <a:pt x="2217" y="1727"/>
                  </a:lnTo>
                  <a:lnTo>
                    <a:pt x="2500" y="1495"/>
                  </a:lnTo>
                  <a:lnTo>
                    <a:pt x="2809" y="1289"/>
                  </a:lnTo>
                  <a:lnTo>
                    <a:pt x="3118" y="1083"/>
                  </a:lnTo>
                  <a:lnTo>
                    <a:pt x="3479" y="928"/>
                  </a:lnTo>
                  <a:lnTo>
                    <a:pt x="3530" y="851"/>
                  </a:lnTo>
                  <a:lnTo>
                    <a:pt x="3582" y="799"/>
                  </a:lnTo>
                  <a:lnTo>
                    <a:pt x="3608" y="696"/>
                  </a:lnTo>
                  <a:lnTo>
                    <a:pt x="3582" y="619"/>
                  </a:lnTo>
                  <a:lnTo>
                    <a:pt x="3530" y="541"/>
                  </a:lnTo>
                  <a:lnTo>
                    <a:pt x="3453" y="516"/>
                  </a:lnTo>
                  <a:lnTo>
                    <a:pt x="3376" y="490"/>
                  </a:lnTo>
                  <a:lnTo>
                    <a:pt x="3273" y="516"/>
                  </a:lnTo>
                  <a:lnTo>
                    <a:pt x="2938" y="696"/>
                  </a:lnTo>
                  <a:lnTo>
                    <a:pt x="2577" y="902"/>
                  </a:lnTo>
                  <a:lnTo>
                    <a:pt x="2268" y="1108"/>
                  </a:lnTo>
                  <a:lnTo>
                    <a:pt x="1959" y="1366"/>
                  </a:lnTo>
                  <a:lnTo>
                    <a:pt x="1650" y="1624"/>
                  </a:lnTo>
                  <a:lnTo>
                    <a:pt x="1392" y="1933"/>
                  </a:lnTo>
                  <a:lnTo>
                    <a:pt x="1134" y="2242"/>
                  </a:lnTo>
                  <a:lnTo>
                    <a:pt x="903" y="2551"/>
                  </a:lnTo>
                  <a:lnTo>
                    <a:pt x="696" y="2912"/>
                  </a:lnTo>
                  <a:lnTo>
                    <a:pt x="516" y="3272"/>
                  </a:lnTo>
                  <a:lnTo>
                    <a:pt x="361" y="3633"/>
                  </a:lnTo>
                  <a:lnTo>
                    <a:pt x="233" y="4020"/>
                  </a:lnTo>
                  <a:lnTo>
                    <a:pt x="130" y="4432"/>
                  </a:lnTo>
                  <a:lnTo>
                    <a:pt x="52" y="4818"/>
                  </a:lnTo>
                  <a:lnTo>
                    <a:pt x="1" y="5231"/>
                  </a:lnTo>
                  <a:lnTo>
                    <a:pt x="1" y="5643"/>
                  </a:lnTo>
                  <a:lnTo>
                    <a:pt x="27" y="6210"/>
                  </a:lnTo>
                  <a:lnTo>
                    <a:pt x="104" y="6776"/>
                  </a:lnTo>
                  <a:lnTo>
                    <a:pt x="258" y="7317"/>
                  </a:lnTo>
                  <a:lnTo>
                    <a:pt x="439" y="7833"/>
                  </a:lnTo>
                  <a:lnTo>
                    <a:pt x="671" y="8322"/>
                  </a:lnTo>
                  <a:lnTo>
                    <a:pt x="954" y="8786"/>
                  </a:lnTo>
                  <a:lnTo>
                    <a:pt x="1289" y="9224"/>
                  </a:lnTo>
                  <a:lnTo>
                    <a:pt x="1650" y="9636"/>
                  </a:lnTo>
                  <a:lnTo>
                    <a:pt x="2062" y="9997"/>
                  </a:lnTo>
                  <a:lnTo>
                    <a:pt x="2474" y="10306"/>
                  </a:lnTo>
                  <a:lnTo>
                    <a:pt x="2938" y="10589"/>
                  </a:lnTo>
                  <a:lnTo>
                    <a:pt x="3453" y="10847"/>
                  </a:lnTo>
                  <a:lnTo>
                    <a:pt x="3968" y="11027"/>
                  </a:lnTo>
                  <a:lnTo>
                    <a:pt x="4510" y="11156"/>
                  </a:lnTo>
                  <a:lnTo>
                    <a:pt x="5051" y="11259"/>
                  </a:lnTo>
                  <a:lnTo>
                    <a:pt x="5643" y="11285"/>
                  </a:lnTo>
                  <a:lnTo>
                    <a:pt x="6210" y="11259"/>
                  </a:lnTo>
                  <a:lnTo>
                    <a:pt x="6777" y="11156"/>
                  </a:lnTo>
                  <a:lnTo>
                    <a:pt x="7318" y="11027"/>
                  </a:lnTo>
                  <a:lnTo>
                    <a:pt x="7833" y="10847"/>
                  </a:lnTo>
                  <a:lnTo>
                    <a:pt x="8323" y="10589"/>
                  </a:lnTo>
                  <a:lnTo>
                    <a:pt x="8786" y="10306"/>
                  </a:lnTo>
                  <a:lnTo>
                    <a:pt x="9224" y="9997"/>
                  </a:lnTo>
                  <a:lnTo>
                    <a:pt x="9637" y="9636"/>
                  </a:lnTo>
                  <a:lnTo>
                    <a:pt x="9997" y="9224"/>
                  </a:lnTo>
                  <a:lnTo>
                    <a:pt x="10306" y="8786"/>
                  </a:lnTo>
                  <a:lnTo>
                    <a:pt x="10590" y="8322"/>
                  </a:lnTo>
                  <a:lnTo>
                    <a:pt x="10847" y="7833"/>
                  </a:lnTo>
                  <a:lnTo>
                    <a:pt x="11028" y="7317"/>
                  </a:lnTo>
                  <a:lnTo>
                    <a:pt x="11157" y="6776"/>
                  </a:lnTo>
                  <a:lnTo>
                    <a:pt x="11260" y="6210"/>
                  </a:lnTo>
                  <a:lnTo>
                    <a:pt x="11285" y="5643"/>
                  </a:lnTo>
                  <a:lnTo>
                    <a:pt x="11260" y="5076"/>
                  </a:lnTo>
                  <a:lnTo>
                    <a:pt x="11157" y="4509"/>
                  </a:lnTo>
                  <a:lnTo>
                    <a:pt x="11028" y="3968"/>
                  </a:lnTo>
                  <a:lnTo>
                    <a:pt x="10847" y="3453"/>
                  </a:lnTo>
                  <a:lnTo>
                    <a:pt x="10590" y="2963"/>
                  </a:lnTo>
                  <a:lnTo>
                    <a:pt x="10306" y="2474"/>
                  </a:lnTo>
                  <a:lnTo>
                    <a:pt x="9997" y="2062"/>
                  </a:lnTo>
                  <a:lnTo>
                    <a:pt x="9637" y="1649"/>
                  </a:lnTo>
                  <a:lnTo>
                    <a:pt x="9224" y="1289"/>
                  </a:lnTo>
                  <a:lnTo>
                    <a:pt x="8786" y="954"/>
                  </a:lnTo>
                  <a:lnTo>
                    <a:pt x="8323" y="670"/>
                  </a:lnTo>
                  <a:lnTo>
                    <a:pt x="7833" y="438"/>
                  </a:lnTo>
                  <a:lnTo>
                    <a:pt x="7318" y="258"/>
                  </a:lnTo>
                  <a:lnTo>
                    <a:pt x="6777" y="103"/>
                  </a:lnTo>
                  <a:lnTo>
                    <a:pt x="6210" y="26"/>
                  </a:lnTo>
                  <a:lnTo>
                    <a:pt x="56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6" name="Google Shape;1866;p15"/>
          <p:cNvGrpSpPr/>
          <p:nvPr/>
        </p:nvGrpSpPr>
        <p:grpSpPr>
          <a:xfrm>
            <a:off x="6426950" y="3453225"/>
            <a:ext cx="343975" cy="380700"/>
            <a:chOff x="1907625" y="2694850"/>
            <a:chExt cx="343975" cy="380700"/>
          </a:xfrm>
        </p:grpSpPr>
        <p:sp>
          <p:nvSpPr>
            <p:cNvPr id="1867" name="Google Shape;1867;p15"/>
            <p:cNvSpPr/>
            <p:nvPr/>
          </p:nvSpPr>
          <p:spPr>
            <a:xfrm>
              <a:off x="1987500" y="279340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891" y="464"/>
                  </a:moveTo>
                  <a:lnTo>
                    <a:pt x="4174" y="490"/>
                  </a:lnTo>
                  <a:lnTo>
                    <a:pt x="4432" y="542"/>
                  </a:lnTo>
                  <a:lnTo>
                    <a:pt x="4689" y="619"/>
                  </a:lnTo>
                  <a:lnTo>
                    <a:pt x="4921" y="696"/>
                  </a:lnTo>
                  <a:lnTo>
                    <a:pt x="5153" y="825"/>
                  </a:lnTo>
                  <a:lnTo>
                    <a:pt x="5385" y="954"/>
                  </a:lnTo>
                  <a:lnTo>
                    <a:pt x="5591" y="1083"/>
                  </a:lnTo>
                  <a:lnTo>
                    <a:pt x="5797" y="1237"/>
                  </a:lnTo>
                  <a:lnTo>
                    <a:pt x="5411" y="1624"/>
                  </a:lnTo>
                  <a:lnTo>
                    <a:pt x="5256" y="1495"/>
                  </a:lnTo>
                  <a:lnTo>
                    <a:pt x="5076" y="1392"/>
                  </a:lnTo>
                  <a:lnTo>
                    <a:pt x="4896" y="1289"/>
                  </a:lnTo>
                  <a:lnTo>
                    <a:pt x="4715" y="1211"/>
                  </a:lnTo>
                  <a:lnTo>
                    <a:pt x="4509" y="1134"/>
                  </a:lnTo>
                  <a:lnTo>
                    <a:pt x="4329" y="1083"/>
                  </a:lnTo>
                  <a:lnTo>
                    <a:pt x="4123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7" y="1572"/>
                  </a:moveTo>
                  <a:lnTo>
                    <a:pt x="1624" y="1959"/>
                  </a:lnTo>
                  <a:lnTo>
                    <a:pt x="1495" y="2113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186" y="2654"/>
                  </a:lnTo>
                  <a:lnTo>
                    <a:pt x="1134" y="2835"/>
                  </a:lnTo>
                  <a:lnTo>
                    <a:pt x="1057" y="3041"/>
                  </a:lnTo>
                  <a:lnTo>
                    <a:pt x="1031" y="3247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95"/>
                  </a:lnTo>
                  <a:lnTo>
                    <a:pt x="541" y="2938"/>
                  </a:lnTo>
                  <a:lnTo>
                    <a:pt x="619" y="2680"/>
                  </a:lnTo>
                  <a:lnTo>
                    <a:pt x="696" y="2448"/>
                  </a:lnTo>
                  <a:lnTo>
                    <a:pt x="799" y="2216"/>
                  </a:lnTo>
                  <a:lnTo>
                    <a:pt x="928" y="1984"/>
                  </a:lnTo>
                  <a:lnTo>
                    <a:pt x="1082" y="1778"/>
                  </a:lnTo>
                  <a:lnTo>
                    <a:pt x="1237" y="1572"/>
                  </a:lnTo>
                  <a:close/>
                  <a:moveTo>
                    <a:pt x="6106" y="1572"/>
                  </a:moveTo>
                  <a:lnTo>
                    <a:pt x="6261" y="1752"/>
                  </a:lnTo>
                  <a:lnTo>
                    <a:pt x="6416" y="1984"/>
                  </a:lnTo>
                  <a:lnTo>
                    <a:pt x="6544" y="2190"/>
                  </a:lnTo>
                  <a:lnTo>
                    <a:pt x="6648" y="2422"/>
                  </a:lnTo>
                  <a:lnTo>
                    <a:pt x="6751" y="2680"/>
                  </a:lnTo>
                  <a:lnTo>
                    <a:pt x="6802" y="2938"/>
                  </a:lnTo>
                  <a:lnTo>
                    <a:pt x="6854" y="3195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8" y="3247"/>
                  </a:lnTo>
                  <a:lnTo>
                    <a:pt x="6287" y="3041"/>
                  </a:lnTo>
                  <a:lnTo>
                    <a:pt x="6235" y="2835"/>
                  </a:lnTo>
                  <a:lnTo>
                    <a:pt x="6158" y="2654"/>
                  </a:lnTo>
                  <a:lnTo>
                    <a:pt x="6055" y="2448"/>
                  </a:lnTo>
                  <a:lnTo>
                    <a:pt x="5978" y="2268"/>
                  </a:lnTo>
                  <a:lnTo>
                    <a:pt x="5849" y="2113"/>
                  </a:lnTo>
                  <a:lnTo>
                    <a:pt x="5720" y="1959"/>
                  </a:lnTo>
                  <a:lnTo>
                    <a:pt x="6106" y="1572"/>
                  </a:lnTo>
                  <a:close/>
                  <a:moveTo>
                    <a:pt x="1005" y="3917"/>
                  </a:moveTo>
                  <a:lnTo>
                    <a:pt x="1031" y="4123"/>
                  </a:lnTo>
                  <a:lnTo>
                    <a:pt x="1057" y="4329"/>
                  </a:lnTo>
                  <a:lnTo>
                    <a:pt x="1134" y="4535"/>
                  </a:lnTo>
                  <a:lnTo>
                    <a:pt x="1186" y="4715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37" y="5797"/>
                  </a:lnTo>
                  <a:lnTo>
                    <a:pt x="1082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619" y="4690"/>
                  </a:lnTo>
                  <a:lnTo>
                    <a:pt x="541" y="4432"/>
                  </a:lnTo>
                  <a:lnTo>
                    <a:pt x="490" y="4174"/>
                  </a:lnTo>
                  <a:lnTo>
                    <a:pt x="464" y="3917"/>
                  </a:lnTo>
                  <a:close/>
                  <a:moveTo>
                    <a:pt x="6905" y="3917"/>
                  </a:moveTo>
                  <a:lnTo>
                    <a:pt x="6854" y="4174"/>
                  </a:lnTo>
                  <a:lnTo>
                    <a:pt x="6802" y="4432"/>
                  </a:lnTo>
                  <a:lnTo>
                    <a:pt x="6751" y="4690"/>
                  </a:lnTo>
                  <a:lnTo>
                    <a:pt x="6648" y="4921"/>
                  </a:lnTo>
                  <a:lnTo>
                    <a:pt x="6544" y="5153"/>
                  </a:lnTo>
                  <a:lnTo>
                    <a:pt x="6416" y="5385"/>
                  </a:lnTo>
                  <a:lnTo>
                    <a:pt x="6261" y="5591"/>
                  </a:lnTo>
                  <a:lnTo>
                    <a:pt x="6106" y="5797"/>
                  </a:lnTo>
                  <a:lnTo>
                    <a:pt x="5720" y="5411"/>
                  </a:lnTo>
                  <a:lnTo>
                    <a:pt x="5849" y="5256"/>
                  </a:lnTo>
                  <a:lnTo>
                    <a:pt x="5978" y="5076"/>
                  </a:lnTo>
                  <a:lnTo>
                    <a:pt x="6055" y="4896"/>
                  </a:lnTo>
                  <a:lnTo>
                    <a:pt x="6158" y="4715"/>
                  </a:lnTo>
                  <a:lnTo>
                    <a:pt x="6235" y="4535"/>
                  </a:lnTo>
                  <a:lnTo>
                    <a:pt x="6287" y="4329"/>
                  </a:lnTo>
                  <a:lnTo>
                    <a:pt x="6338" y="4123"/>
                  </a:lnTo>
                  <a:lnTo>
                    <a:pt x="6364" y="3917"/>
                  </a:lnTo>
                  <a:close/>
                  <a:moveTo>
                    <a:pt x="3917" y="1443"/>
                  </a:moveTo>
                  <a:lnTo>
                    <a:pt x="4123" y="1495"/>
                  </a:lnTo>
                  <a:lnTo>
                    <a:pt x="4355" y="1546"/>
                  </a:lnTo>
                  <a:lnTo>
                    <a:pt x="4535" y="1624"/>
                  </a:lnTo>
                  <a:lnTo>
                    <a:pt x="4741" y="1701"/>
                  </a:lnTo>
                  <a:lnTo>
                    <a:pt x="4921" y="1830"/>
                  </a:lnTo>
                  <a:lnTo>
                    <a:pt x="5102" y="1959"/>
                  </a:lnTo>
                  <a:lnTo>
                    <a:pt x="5256" y="2087"/>
                  </a:lnTo>
                  <a:lnTo>
                    <a:pt x="5411" y="2268"/>
                  </a:lnTo>
                  <a:lnTo>
                    <a:pt x="5540" y="2422"/>
                  </a:lnTo>
                  <a:lnTo>
                    <a:pt x="5643" y="2603"/>
                  </a:lnTo>
                  <a:lnTo>
                    <a:pt x="5746" y="2809"/>
                  </a:lnTo>
                  <a:lnTo>
                    <a:pt x="5823" y="3015"/>
                  </a:lnTo>
                  <a:lnTo>
                    <a:pt x="5875" y="3221"/>
                  </a:lnTo>
                  <a:lnTo>
                    <a:pt x="5900" y="3453"/>
                  </a:lnTo>
                  <a:lnTo>
                    <a:pt x="5926" y="3685"/>
                  </a:lnTo>
                  <a:lnTo>
                    <a:pt x="5900" y="3917"/>
                  </a:lnTo>
                  <a:lnTo>
                    <a:pt x="5875" y="4123"/>
                  </a:lnTo>
                  <a:lnTo>
                    <a:pt x="5823" y="4355"/>
                  </a:lnTo>
                  <a:lnTo>
                    <a:pt x="5746" y="4561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411"/>
                  </a:lnTo>
                  <a:lnTo>
                    <a:pt x="4921" y="5540"/>
                  </a:lnTo>
                  <a:lnTo>
                    <a:pt x="4741" y="5643"/>
                  </a:lnTo>
                  <a:lnTo>
                    <a:pt x="4535" y="5746"/>
                  </a:lnTo>
                  <a:lnTo>
                    <a:pt x="4355" y="5823"/>
                  </a:lnTo>
                  <a:lnTo>
                    <a:pt x="4123" y="5875"/>
                  </a:lnTo>
                  <a:lnTo>
                    <a:pt x="3917" y="5900"/>
                  </a:lnTo>
                  <a:lnTo>
                    <a:pt x="3685" y="5926"/>
                  </a:lnTo>
                  <a:lnTo>
                    <a:pt x="3453" y="5900"/>
                  </a:lnTo>
                  <a:lnTo>
                    <a:pt x="3221" y="5875"/>
                  </a:lnTo>
                  <a:lnTo>
                    <a:pt x="3015" y="5823"/>
                  </a:lnTo>
                  <a:lnTo>
                    <a:pt x="2809" y="5746"/>
                  </a:lnTo>
                  <a:lnTo>
                    <a:pt x="2603" y="5643"/>
                  </a:lnTo>
                  <a:lnTo>
                    <a:pt x="2422" y="5540"/>
                  </a:lnTo>
                  <a:lnTo>
                    <a:pt x="2242" y="5411"/>
                  </a:lnTo>
                  <a:lnTo>
                    <a:pt x="2087" y="5256"/>
                  </a:lnTo>
                  <a:lnTo>
                    <a:pt x="1958" y="5102"/>
                  </a:lnTo>
                  <a:lnTo>
                    <a:pt x="1830" y="4921"/>
                  </a:lnTo>
                  <a:lnTo>
                    <a:pt x="1701" y="4741"/>
                  </a:lnTo>
                  <a:lnTo>
                    <a:pt x="1624" y="4561"/>
                  </a:lnTo>
                  <a:lnTo>
                    <a:pt x="1546" y="4355"/>
                  </a:lnTo>
                  <a:lnTo>
                    <a:pt x="1469" y="4123"/>
                  </a:lnTo>
                  <a:lnTo>
                    <a:pt x="1443" y="3917"/>
                  </a:lnTo>
                  <a:lnTo>
                    <a:pt x="1443" y="3685"/>
                  </a:lnTo>
                  <a:lnTo>
                    <a:pt x="1443" y="3453"/>
                  </a:lnTo>
                  <a:lnTo>
                    <a:pt x="1469" y="3221"/>
                  </a:lnTo>
                  <a:lnTo>
                    <a:pt x="1546" y="3015"/>
                  </a:lnTo>
                  <a:lnTo>
                    <a:pt x="1624" y="2809"/>
                  </a:lnTo>
                  <a:lnTo>
                    <a:pt x="1701" y="2603"/>
                  </a:lnTo>
                  <a:lnTo>
                    <a:pt x="1830" y="2422"/>
                  </a:lnTo>
                  <a:lnTo>
                    <a:pt x="1958" y="2268"/>
                  </a:lnTo>
                  <a:lnTo>
                    <a:pt x="2087" y="2087"/>
                  </a:lnTo>
                  <a:lnTo>
                    <a:pt x="2242" y="1959"/>
                  </a:lnTo>
                  <a:lnTo>
                    <a:pt x="2422" y="1830"/>
                  </a:lnTo>
                  <a:lnTo>
                    <a:pt x="2603" y="1701"/>
                  </a:lnTo>
                  <a:lnTo>
                    <a:pt x="2809" y="1624"/>
                  </a:lnTo>
                  <a:lnTo>
                    <a:pt x="3015" y="1546"/>
                  </a:lnTo>
                  <a:lnTo>
                    <a:pt x="3221" y="1495"/>
                  </a:lnTo>
                  <a:lnTo>
                    <a:pt x="3453" y="1443"/>
                  </a:lnTo>
                  <a:close/>
                  <a:moveTo>
                    <a:pt x="1933" y="5720"/>
                  </a:moveTo>
                  <a:lnTo>
                    <a:pt x="2113" y="5849"/>
                  </a:lnTo>
                  <a:lnTo>
                    <a:pt x="2268" y="5978"/>
                  </a:lnTo>
                  <a:lnTo>
                    <a:pt x="2448" y="6081"/>
                  </a:lnTo>
                  <a:lnTo>
                    <a:pt x="2628" y="6158"/>
                  </a:lnTo>
                  <a:lnTo>
                    <a:pt x="2834" y="6235"/>
                  </a:lnTo>
                  <a:lnTo>
                    <a:pt x="3041" y="6287"/>
                  </a:lnTo>
                  <a:lnTo>
                    <a:pt x="3247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95" y="6879"/>
                  </a:lnTo>
                  <a:lnTo>
                    <a:pt x="2938" y="6828"/>
                  </a:lnTo>
                  <a:lnTo>
                    <a:pt x="2680" y="6751"/>
                  </a:lnTo>
                  <a:lnTo>
                    <a:pt x="2422" y="6648"/>
                  </a:lnTo>
                  <a:lnTo>
                    <a:pt x="2190" y="6545"/>
                  </a:lnTo>
                  <a:lnTo>
                    <a:pt x="1958" y="6416"/>
                  </a:lnTo>
                  <a:lnTo>
                    <a:pt x="1752" y="6287"/>
                  </a:lnTo>
                  <a:lnTo>
                    <a:pt x="1572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7" y="6107"/>
                  </a:lnTo>
                  <a:lnTo>
                    <a:pt x="5591" y="6287"/>
                  </a:lnTo>
                  <a:lnTo>
                    <a:pt x="5385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89" y="6751"/>
                  </a:lnTo>
                  <a:lnTo>
                    <a:pt x="4432" y="6828"/>
                  </a:lnTo>
                  <a:lnTo>
                    <a:pt x="4174" y="6879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123" y="6338"/>
                  </a:lnTo>
                  <a:lnTo>
                    <a:pt x="4329" y="6287"/>
                  </a:lnTo>
                  <a:lnTo>
                    <a:pt x="4509" y="6235"/>
                  </a:lnTo>
                  <a:lnTo>
                    <a:pt x="4715" y="6158"/>
                  </a:lnTo>
                  <a:lnTo>
                    <a:pt x="4896" y="6081"/>
                  </a:lnTo>
                  <a:lnTo>
                    <a:pt x="5076" y="5978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401" y="26"/>
                  </a:lnTo>
                  <a:lnTo>
                    <a:pt x="3118" y="52"/>
                  </a:lnTo>
                  <a:lnTo>
                    <a:pt x="2860" y="104"/>
                  </a:lnTo>
                  <a:lnTo>
                    <a:pt x="2577" y="181"/>
                  </a:lnTo>
                  <a:lnTo>
                    <a:pt x="2500" y="207"/>
                  </a:lnTo>
                  <a:lnTo>
                    <a:pt x="2448" y="284"/>
                  </a:lnTo>
                  <a:lnTo>
                    <a:pt x="2422" y="361"/>
                  </a:lnTo>
                  <a:lnTo>
                    <a:pt x="2448" y="464"/>
                  </a:lnTo>
                  <a:lnTo>
                    <a:pt x="2474" y="542"/>
                  </a:lnTo>
                  <a:lnTo>
                    <a:pt x="2551" y="593"/>
                  </a:lnTo>
                  <a:lnTo>
                    <a:pt x="2628" y="619"/>
                  </a:lnTo>
                  <a:lnTo>
                    <a:pt x="2706" y="593"/>
                  </a:lnTo>
                  <a:lnTo>
                    <a:pt x="3092" y="516"/>
                  </a:lnTo>
                  <a:lnTo>
                    <a:pt x="3453" y="464"/>
                  </a:lnTo>
                  <a:lnTo>
                    <a:pt x="3453" y="1005"/>
                  </a:lnTo>
                  <a:lnTo>
                    <a:pt x="3247" y="1031"/>
                  </a:lnTo>
                  <a:lnTo>
                    <a:pt x="3041" y="1083"/>
                  </a:lnTo>
                  <a:lnTo>
                    <a:pt x="2834" y="1134"/>
                  </a:lnTo>
                  <a:lnTo>
                    <a:pt x="2628" y="1211"/>
                  </a:lnTo>
                  <a:lnTo>
                    <a:pt x="2448" y="1289"/>
                  </a:lnTo>
                  <a:lnTo>
                    <a:pt x="2268" y="1392"/>
                  </a:lnTo>
                  <a:lnTo>
                    <a:pt x="2113" y="1495"/>
                  </a:lnTo>
                  <a:lnTo>
                    <a:pt x="1933" y="1624"/>
                  </a:lnTo>
                  <a:lnTo>
                    <a:pt x="1546" y="1237"/>
                  </a:lnTo>
                  <a:lnTo>
                    <a:pt x="1752" y="1083"/>
                  </a:lnTo>
                  <a:lnTo>
                    <a:pt x="1958" y="954"/>
                  </a:lnTo>
                  <a:lnTo>
                    <a:pt x="2036" y="876"/>
                  </a:lnTo>
                  <a:lnTo>
                    <a:pt x="2062" y="799"/>
                  </a:lnTo>
                  <a:lnTo>
                    <a:pt x="2062" y="722"/>
                  </a:lnTo>
                  <a:lnTo>
                    <a:pt x="2036" y="645"/>
                  </a:lnTo>
                  <a:lnTo>
                    <a:pt x="1958" y="567"/>
                  </a:lnTo>
                  <a:lnTo>
                    <a:pt x="1881" y="542"/>
                  </a:lnTo>
                  <a:lnTo>
                    <a:pt x="1804" y="542"/>
                  </a:lnTo>
                  <a:lnTo>
                    <a:pt x="1727" y="567"/>
                  </a:lnTo>
                  <a:lnTo>
                    <a:pt x="1340" y="851"/>
                  </a:lnTo>
                  <a:lnTo>
                    <a:pt x="1005" y="1160"/>
                  </a:lnTo>
                  <a:lnTo>
                    <a:pt x="696" y="1521"/>
                  </a:lnTo>
                  <a:lnTo>
                    <a:pt x="464" y="1907"/>
                  </a:lnTo>
                  <a:lnTo>
                    <a:pt x="258" y="2319"/>
                  </a:lnTo>
                  <a:lnTo>
                    <a:pt x="129" y="2757"/>
                  </a:lnTo>
                  <a:lnTo>
                    <a:pt x="26" y="3221"/>
                  </a:lnTo>
                  <a:lnTo>
                    <a:pt x="0" y="3685"/>
                  </a:lnTo>
                  <a:lnTo>
                    <a:pt x="26" y="4045"/>
                  </a:lnTo>
                  <a:lnTo>
                    <a:pt x="78" y="4432"/>
                  </a:lnTo>
                  <a:lnTo>
                    <a:pt x="181" y="4767"/>
                  </a:lnTo>
                  <a:lnTo>
                    <a:pt x="284" y="5102"/>
                  </a:lnTo>
                  <a:lnTo>
                    <a:pt x="438" y="5437"/>
                  </a:lnTo>
                  <a:lnTo>
                    <a:pt x="644" y="5746"/>
                  </a:lnTo>
                  <a:lnTo>
                    <a:pt x="851" y="6004"/>
                  </a:lnTo>
                  <a:lnTo>
                    <a:pt x="1082" y="6287"/>
                  </a:lnTo>
                  <a:lnTo>
                    <a:pt x="1340" y="6519"/>
                  </a:lnTo>
                  <a:lnTo>
                    <a:pt x="1624" y="6725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89"/>
                  </a:lnTo>
                  <a:lnTo>
                    <a:pt x="2938" y="7292"/>
                  </a:lnTo>
                  <a:lnTo>
                    <a:pt x="3298" y="7343"/>
                  </a:lnTo>
                  <a:lnTo>
                    <a:pt x="4045" y="7343"/>
                  </a:lnTo>
                  <a:lnTo>
                    <a:pt x="4406" y="7292"/>
                  </a:lnTo>
                  <a:lnTo>
                    <a:pt x="4767" y="7189"/>
                  </a:lnTo>
                  <a:lnTo>
                    <a:pt x="5102" y="7060"/>
                  </a:lnTo>
                  <a:lnTo>
                    <a:pt x="5437" y="6905"/>
                  </a:lnTo>
                  <a:lnTo>
                    <a:pt x="5720" y="6725"/>
                  </a:lnTo>
                  <a:lnTo>
                    <a:pt x="6003" y="6519"/>
                  </a:lnTo>
                  <a:lnTo>
                    <a:pt x="6261" y="6287"/>
                  </a:lnTo>
                  <a:lnTo>
                    <a:pt x="6519" y="6004"/>
                  </a:lnTo>
                  <a:lnTo>
                    <a:pt x="6725" y="5746"/>
                  </a:lnTo>
                  <a:lnTo>
                    <a:pt x="6905" y="5437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66" y="4432"/>
                  </a:lnTo>
                  <a:lnTo>
                    <a:pt x="7317" y="4045"/>
                  </a:lnTo>
                  <a:lnTo>
                    <a:pt x="7343" y="3685"/>
                  </a:lnTo>
                  <a:lnTo>
                    <a:pt x="7317" y="3298"/>
                  </a:lnTo>
                  <a:lnTo>
                    <a:pt x="7266" y="2938"/>
                  </a:lnTo>
                  <a:lnTo>
                    <a:pt x="7189" y="2603"/>
                  </a:lnTo>
                  <a:lnTo>
                    <a:pt x="7060" y="2242"/>
                  </a:lnTo>
                  <a:lnTo>
                    <a:pt x="6905" y="1933"/>
                  </a:lnTo>
                  <a:lnTo>
                    <a:pt x="6725" y="1624"/>
                  </a:lnTo>
                  <a:lnTo>
                    <a:pt x="6519" y="1340"/>
                  </a:lnTo>
                  <a:lnTo>
                    <a:pt x="6261" y="1083"/>
                  </a:lnTo>
                  <a:lnTo>
                    <a:pt x="6003" y="851"/>
                  </a:lnTo>
                  <a:lnTo>
                    <a:pt x="5720" y="645"/>
                  </a:lnTo>
                  <a:lnTo>
                    <a:pt x="5437" y="464"/>
                  </a:lnTo>
                  <a:lnTo>
                    <a:pt x="5102" y="310"/>
                  </a:lnTo>
                  <a:lnTo>
                    <a:pt x="4767" y="181"/>
                  </a:lnTo>
                  <a:lnTo>
                    <a:pt x="4406" y="78"/>
                  </a:lnTo>
                  <a:lnTo>
                    <a:pt x="4045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15"/>
            <p:cNvSpPr/>
            <p:nvPr/>
          </p:nvSpPr>
          <p:spPr>
            <a:xfrm>
              <a:off x="2059000" y="28430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2" y="26"/>
                  </a:lnTo>
                  <a:lnTo>
                    <a:pt x="670" y="52"/>
                  </a:lnTo>
                  <a:lnTo>
                    <a:pt x="619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61"/>
                  </a:lnTo>
                  <a:lnTo>
                    <a:pt x="361" y="438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26" y="979"/>
                  </a:lnTo>
                  <a:lnTo>
                    <a:pt x="0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29" y="1572"/>
                  </a:lnTo>
                  <a:lnTo>
                    <a:pt x="232" y="1675"/>
                  </a:lnTo>
                  <a:lnTo>
                    <a:pt x="361" y="1778"/>
                  </a:lnTo>
                  <a:lnTo>
                    <a:pt x="490" y="1855"/>
                  </a:lnTo>
                  <a:lnTo>
                    <a:pt x="644" y="1907"/>
                  </a:lnTo>
                  <a:lnTo>
                    <a:pt x="825" y="1933"/>
                  </a:lnTo>
                  <a:lnTo>
                    <a:pt x="953" y="1958"/>
                  </a:lnTo>
                  <a:lnTo>
                    <a:pt x="1082" y="2036"/>
                  </a:lnTo>
                  <a:lnTo>
                    <a:pt x="1160" y="2139"/>
                  </a:lnTo>
                  <a:lnTo>
                    <a:pt x="1185" y="2293"/>
                  </a:lnTo>
                  <a:lnTo>
                    <a:pt x="1160" y="2422"/>
                  </a:lnTo>
                  <a:lnTo>
                    <a:pt x="1082" y="2551"/>
                  </a:lnTo>
                  <a:lnTo>
                    <a:pt x="953" y="2628"/>
                  </a:lnTo>
                  <a:lnTo>
                    <a:pt x="825" y="2654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38" y="2293"/>
                  </a:lnTo>
                  <a:lnTo>
                    <a:pt x="438" y="2190"/>
                  </a:lnTo>
                  <a:lnTo>
                    <a:pt x="387" y="2139"/>
                  </a:lnTo>
                  <a:lnTo>
                    <a:pt x="309" y="2087"/>
                  </a:lnTo>
                  <a:lnTo>
                    <a:pt x="232" y="2061"/>
                  </a:lnTo>
                  <a:lnTo>
                    <a:pt x="129" y="2087"/>
                  </a:lnTo>
                  <a:lnTo>
                    <a:pt x="78" y="2139"/>
                  </a:lnTo>
                  <a:lnTo>
                    <a:pt x="26" y="2190"/>
                  </a:lnTo>
                  <a:lnTo>
                    <a:pt x="0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72"/>
                  </a:lnTo>
                  <a:lnTo>
                    <a:pt x="670" y="3324"/>
                  </a:lnTo>
                  <a:lnTo>
                    <a:pt x="722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79" y="3324"/>
                  </a:lnTo>
                  <a:lnTo>
                    <a:pt x="1031" y="3272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60" y="3015"/>
                  </a:lnTo>
                  <a:lnTo>
                    <a:pt x="1288" y="2963"/>
                  </a:lnTo>
                  <a:lnTo>
                    <a:pt x="1366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3" y="2422"/>
                  </a:lnTo>
                  <a:lnTo>
                    <a:pt x="1623" y="2293"/>
                  </a:lnTo>
                  <a:lnTo>
                    <a:pt x="1623" y="2113"/>
                  </a:lnTo>
                  <a:lnTo>
                    <a:pt x="1572" y="1984"/>
                  </a:lnTo>
                  <a:lnTo>
                    <a:pt x="1495" y="1830"/>
                  </a:lnTo>
                  <a:lnTo>
                    <a:pt x="1391" y="1701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69"/>
                  </a:lnTo>
                  <a:lnTo>
                    <a:pt x="670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38" y="1108"/>
                  </a:lnTo>
                  <a:lnTo>
                    <a:pt x="490" y="954"/>
                  </a:lnTo>
                  <a:lnTo>
                    <a:pt x="567" y="851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3" y="773"/>
                  </a:lnTo>
                  <a:lnTo>
                    <a:pt x="1082" y="851"/>
                  </a:lnTo>
                  <a:lnTo>
                    <a:pt x="1160" y="954"/>
                  </a:lnTo>
                  <a:lnTo>
                    <a:pt x="1185" y="1108"/>
                  </a:lnTo>
                  <a:lnTo>
                    <a:pt x="1211" y="1185"/>
                  </a:lnTo>
                  <a:lnTo>
                    <a:pt x="1263" y="1263"/>
                  </a:lnTo>
                  <a:lnTo>
                    <a:pt x="1314" y="1314"/>
                  </a:lnTo>
                  <a:lnTo>
                    <a:pt x="1417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3" y="1185"/>
                  </a:lnTo>
                  <a:lnTo>
                    <a:pt x="1623" y="1108"/>
                  </a:lnTo>
                  <a:lnTo>
                    <a:pt x="1623" y="979"/>
                  </a:lnTo>
                  <a:lnTo>
                    <a:pt x="1598" y="851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88" y="438"/>
                  </a:lnTo>
                  <a:lnTo>
                    <a:pt x="1160" y="361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29"/>
                  </a:lnTo>
                  <a:lnTo>
                    <a:pt x="979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15"/>
            <p:cNvSpPr/>
            <p:nvPr/>
          </p:nvSpPr>
          <p:spPr>
            <a:xfrm>
              <a:off x="1907625" y="2694850"/>
              <a:ext cx="343975" cy="380700"/>
            </a:xfrm>
            <a:custGeom>
              <a:rect b="b" l="l" r="r" t="t"/>
              <a:pathLst>
                <a:path extrusionOk="0" h="15228" w="13759">
                  <a:moveTo>
                    <a:pt x="6674" y="2680"/>
                  </a:moveTo>
                  <a:lnTo>
                    <a:pt x="7550" y="3350"/>
                  </a:lnTo>
                  <a:lnTo>
                    <a:pt x="7653" y="3376"/>
                  </a:lnTo>
                  <a:lnTo>
                    <a:pt x="7730" y="3401"/>
                  </a:lnTo>
                  <a:lnTo>
                    <a:pt x="7833" y="3401"/>
                  </a:lnTo>
                  <a:lnTo>
                    <a:pt x="7936" y="3376"/>
                  </a:lnTo>
                  <a:lnTo>
                    <a:pt x="8013" y="3324"/>
                  </a:lnTo>
                  <a:lnTo>
                    <a:pt x="8065" y="3247"/>
                  </a:lnTo>
                  <a:lnTo>
                    <a:pt x="8116" y="3144"/>
                  </a:lnTo>
                  <a:lnTo>
                    <a:pt x="8116" y="3067"/>
                  </a:lnTo>
                  <a:lnTo>
                    <a:pt x="8116" y="2835"/>
                  </a:lnTo>
                  <a:lnTo>
                    <a:pt x="8529" y="2963"/>
                  </a:lnTo>
                  <a:lnTo>
                    <a:pt x="8915" y="3118"/>
                  </a:lnTo>
                  <a:lnTo>
                    <a:pt x="9276" y="3298"/>
                  </a:lnTo>
                  <a:lnTo>
                    <a:pt x="9636" y="3504"/>
                  </a:lnTo>
                  <a:lnTo>
                    <a:pt x="9946" y="3736"/>
                  </a:lnTo>
                  <a:lnTo>
                    <a:pt x="10255" y="3994"/>
                  </a:lnTo>
                  <a:lnTo>
                    <a:pt x="10538" y="4277"/>
                  </a:lnTo>
                  <a:lnTo>
                    <a:pt x="10796" y="4587"/>
                  </a:lnTo>
                  <a:lnTo>
                    <a:pt x="11028" y="4922"/>
                  </a:lnTo>
                  <a:lnTo>
                    <a:pt x="11234" y="5256"/>
                  </a:lnTo>
                  <a:lnTo>
                    <a:pt x="11414" y="5617"/>
                  </a:lnTo>
                  <a:lnTo>
                    <a:pt x="11543" y="6004"/>
                  </a:lnTo>
                  <a:lnTo>
                    <a:pt x="11672" y="6390"/>
                  </a:lnTo>
                  <a:lnTo>
                    <a:pt x="11749" y="6802"/>
                  </a:lnTo>
                  <a:lnTo>
                    <a:pt x="11801" y="7215"/>
                  </a:lnTo>
                  <a:lnTo>
                    <a:pt x="11826" y="7627"/>
                  </a:lnTo>
                  <a:lnTo>
                    <a:pt x="11801" y="8116"/>
                  </a:lnTo>
                  <a:lnTo>
                    <a:pt x="11723" y="8580"/>
                  </a:lnTo>
                  <a:lnTo>
                    <a:pt x="11620" y="9044"/>
                  </a:lnTo>
                  <a:lnTo>
                    <a:pt x="11440" y="9482"/>
                  </a:lnTo>
                  <a:lnTo>
                    <a:pt x="11260" y="9920"/>
                  </a:lnTo>
                  <a:lnTo>
                    <a:pt x="11002" y="10332"/>
                  </a:lnTo>
                  <a:lnTo>
                    <a:pt x="10744" y="10693"/>
                  </a:lnTo>
                  <a:lnTo>
                    <a:pt x="10435" y="11053"/>
                  </a:lnTo>
                  <a:lnTo>
                    <a:pt x="10100" y="11363"/>
                  </a:lnTo>
                  <a:lnTo>
                    <a:pt x="9739" y="11646"/>
                  </a:lnTo>
                  <a:lnTo>
                    <a:pt x="9327" y="11904"/>
                  </a:lnTo>
                  <a:lnTo>
                    <a:pt x="8915" y="12135"/>
                  </a:lnTo>
                  <a:lnTo>
                    <a:pt x="8477" y="12290"/>
                  </a:lnTo>
                  <a:lnTo>
                    <a:pt x="8039" y="12445"/>
                  </a:lnTo>
                  <a:lnTo>
                    <a:pt x="7550" y="12522"/>
                  </a:lnTo>
                  <a:lnTo>
                    <a:pt x="7086" y="12573"/>
                  </a:lnTo>
                  <a:lnTo>
                    <a:pt x="6184" y="11904"/>
                  </a:lnTo>
                  <a:lnTo>
                    <a:pt x="6107" y="11852"/>
                  </a:lnTo>
                  <a:lnTo>
                    <a:pt x="6004" y="11826"/>
                  </a:lnTo>
                  <a:lnTo>
                    <a:pt x="5901" y="11852"/>
                  </a:lnTo>
                  <a:lnTo>
                    <a:pt x="5823" y="11878"/>
                  </a:lnTo>
                  <a:lnTo>
                    <a:pt x="5746" y="11929"/>
                  </a:lnTo>
                  <a:lnTo>
                    <a:pt x="5669" y="12007"/>
                  </a:lnTo>
                  <a:lnTo>
                    <a:pt x="5643" y="12084"/>
                  </a:lnTo>
                  <a:lnTo>
                    <a:pt x="5617" y="12187"/>
                  </a:lnTo>
                  <a:lnTo>
                    <a:pt x="5617" y="12419"/>
                  </a:lnTo>
                  <a:lnTo>
                    <a:pt x="5205" y="12290"/>
                  </a:lnTo>
                  <a:lnTo>
                    <a:pt x="4844" y="12135"/>
                  </a:lnTo>
                  <a:lnTo>
                    <a:pt x="4458" y="11955"/>
                  </a:lnTo>
                  <a:lnTo>
                    <a:pt x="4123" y="11749"/>
                  </a:lnTo>
                  <a:lnTo>
                    <a:pt x="3788" y="11517"/>
                  </a:lnTo>
                  <a:lnTo>
                    <a:pt x="3479" y="11234"/>
                  </a:lnTo>
                  <a:lnTo>
                    <a:pt x="3195" y="10950"/>
                  </a:lnTo>
                  <a:lnTo>
                    <a:pt x="2938" y="10667"/>
                  </a:lnTo>
                  <a:lnTo>
                    <a:pt x="2732" y="10332"/>
                  </a:lnTo>
                  <a:lnTo>
                    <a:pt x="2526" y="9997"/>
                  </a:lnTo>
                  <a:lnTo>
                    <a:pt x="2345" y="9636"/>
                  </a:lnTo>
                  <a:lnTo>
                    <a:pt x="2191" y="9250"/>
                  </a:lnTo>
                  <a:lnTo>
                    <a:pt x="2062" y="8863"/>
                  </a:lnTo>
                  <a:lnTo>
                    <a:pt x="1984" y="8451"/>
                  </a:lnTo>
                  <a:lnTo>
                    <a:pt x="1933" y="8039"/>
                  </a:lnTo>
                  <a:lnTo>
                    <a:pt x="1933" y="7627"/>
                  </a:lnTo>
                  <a:lnTo>
                    <a:pt x="1933" y="7137"/>
                  </a:lnTo>
                  <a:lnTo>
                    <a:pt x="2010" y="6648"/>
                  </a:lnTo>
                  <a:lnTo>
                    <a:pt x="2139" y="6210"/>
                  </a:lnTo>
                  <a:lnTo>
                    <a:pt x="2294" y="5746"/>
                  </a:lnTo>
                  <a:lnTo>
                    <a:pt x="2500" y="5334"/>
                  </a:lnTo>
                  <a:lnTo>
                    <a:pt x="2732" y="4922"/>
                  </a:lnTo>
                  <a:lnTo>
                    <a:pt x="3015" y="4561"/>
                  </a:lnTo>
                  <a:lnTo>
                    <a:pt x="3298" y="4200"/>
                  </a:lnTo>
                  <a:lnTo>
                    <a:pt x="3659" y="3891"/>
                  </a:lnTo>
                  <a:lnTo>
                    <a:pt x="4020" y="3582"/>
                  </a:lnTo>
                  <a:lnTo>
                    <a:pt x="4406" y="3350"/>
                  </a:lnTo>
                  <a:lnTo>
                    <a:pt x="4819" y="3118"/>
                  </a:lnTo>
                  <a:lnTo>
                    <a:pt x="5257" y="2938"/>
                  </a:lnTo>
                  <a:lnTo>
                    <a:pt x="5720" y="2809"/>
                  </a:lnTo>
                  <a:lnTo>
                    <a:pt x="6184" y="2732"/>
                  </a:lnTo>
                  <a:lnTo>
                    <a:pt x="6674" y="2680"/>
                  </a:lnTo>
                  <a:close/>
                  <a:moveTo>
                    <a:pt x="7678" y="542"/>
                  </a:moveTo>
                  <a:lnTo>
                    <a:pt x="7678" y="954"/>
                  </a:lnTo>
                  <a:lnTo>
                    <a:pt x="7704" y="1057"/>
                  </a:lnTo>
                  <a:lnTo>
                    <a:pt x="7756" y="1160"/>
                  </a:lnTo>
                  <a:lnTo>
                    <a:pt x="7859" y="1237"/>
                  </a:lnTo>
                  <a:lnTo>
                    <a:pt x="7962" y="1289"/>
                  </a:lnTo>
                  <a:lnTo>
                    <a:pt x="8451" y="1392"/>
                  </a:lnTo>
                  <a:lnTo>
                    <a:pt x="8915" y="1521"/>
                  </a:lnTo>
                  <a:lnTo>
                    <a:pt x="9379" y="1701"/>
                  </a:lnTo>
                  <a:lnTo>
                    <a:pt x="9817" y="1907"/>
                  </a:lnTo>
                  <a:lnTo>
                    <a:pt x="10255" y="2165"/>
                  </a:lnTo>
                  <a:lnTo>
                    <a:pt x="10667" y="2422"/>
                  </a:lnTo>
                  <a:lnTo>
                    <a:pt x="11053" y="2732"/>
                  </a:lnTo>
                  <a:lnTo>
                    <a:pt x="11414" y="3067"/>
                  </a:lnTo>
                  <a:lnTo>
                    <a:pt x="11646" y="3298"/>
                  </a:lnTo>
                  <a:lnTo>
                    <a:pt x="11852" y="3556"/>
                  </a:lnTo>
                  <a:lnTo>
                    <a:pt x="12032" y="3814"/>
                  </a:lnTo>
                  <a:lnTo>
                    <a:pt x="12213" y="4071"/>
                  </a:lnTo>
                  <a:lnTo>
                    <a:pt x="12393" y="4329"/>
                  </a:lnTo>
                  <a:lnTo>
                    <a:pt x="12548" y="4612"/>
                  </a:lnTo>
                  <a:lnTo>
                    <a:pt x="12805" y="5179"/>
                  </a:lnTo>
                  <a:lnTo>
                    <a:pt x="13037" y="5772"/>
                  </a:lnTo>
                  <a:lnTo>
                    <a:pt x="13115" y="6081"/>
                  </a:lnTo>
                  <a:lnTo>
                    <a:pt x="13166" y="6390"/>
                  </a:lnTo>
                  <a:lnTo>
                    <a:pt x="13243" y="6699"/>
                  </a:lnTo>
                  <a:lnTo>
                    <a:pt x="13269" y="7008"/>
                  </a:lnTo>
                  <a:lnTo>
                    <a:pt x="13295" y="7343"/>
                  </a:lnTo>
                  <a:lnTo>
                    <a:pt x="13295" y="7653"/>
                  </a:lnTo>
                  <a:lnTo>
                    <a:pt x="13295" y="7962"/>
                  </a:lnTo>
                  <a:lnTo>
                    <a:pt x="13269" y="8297"/>
                  </a:lnTo>
                  <a:lnTo>
                    <a:pt x="13166" y="8915"/>
                  </a:lnTo>
                  <a:lnTo>
                    <a:pt x="13012" y="9508"/>
                  </a:lnTo>
                  <a:lnTo>
                    <a:pt x="12805" y="10100"/>
                  </a:lnTo>
                  <a:lnTo>
                    <a:pt x="12548" y="10667"/>
                  </a:lnTo>
                  <a:lnTo>
                    <a:pt x="12213" y="11182"/>
                  </a:lnTo>
                  <a:lnTo>
                    <a:pt x="11852" y="11697"/>
                  </a:lnTo>
                  <a:lnTo>
                    <a:pt x="11646" y="11929"/>
                  </a:lnTo>
                  <a:lnTo>
                    <a:pt x="11414" y="12161"/>
                  </a:lnTo>
                  <a:lnTo>
                    <a:pt x="11028" y="12522"/>
                  </a:lnTo>
                  <a:lnTo>
                    <a:pt x="10615" y="12857"/>
                  </a:lnTo>
                  <a:lnTo>
                    <a:pt x="10177" y="13140"/>
                  </a:lnTo>
                  <a:lnTo>
                    <a:pt x="9739" y="13398"/>
                  </a:lnTo>
                  <a:lnTo>
                    <a:pt x="9250" y="13604"/>
                  </a:lnTo>
                  <a:lnTo>
                    <a:pt x="8760" y="13759"/>
                  </a:lnTo>
                  <a:lnTo>
                    <a:pt x="8271" y="13913"/>
                  </a:lnTo>
                  <a:lnTo>
                    <a:pt x="7756" y="13990"/>
                  </a:lnTo>
                  <a:lnTo>
                    <a:pt x="7988" y="13810"/>
                  </a:lnTo>
                  <a:lnTo>
                    <a:pt x="8039" y="13759"/>
                  </a:lnTo>
                  <a:lnTo>
                    <a:pt x="8091" y="13707"/>
                  </a:lnTo>
                  <a:lnTo>
                    <a:pt x="8116" y="13630"/>
                  </a:lnTo>
                  <a:lnTo>
                    <a:pt x="8116" y="13527"/>
                  </a:lnTo>
                  <a:lnTo>
                    <a:pt x="8116" y="13449"/>
                  </a:lnTo>
                  <a:lnTo>
                    <a:pt x="8091" y="13372"/>
                  </a:lnTo>
                  <a:lnTo>
                    <a:pt x="8039" y="13321"/>
                  </a:lnTo>
                  <a:lnTo>
                    <a:pt x="7988" y="13243"/>
                  </a:lnTo>
                  <a:lnTo>
                    <a:pt x="7601" y="12960"/>
                  </a:lnTo>
                  <a:lnTo>
                    <a:pt x="8039" y="12883"/>
                  </a:lnTo>
                  <a:lnTo>
                    <a:pt x="8477" y="12780"/>
                  </a:lnTo>
                  <a:lnTo>
                    <a:pt x="8889" y="12625"/>
                  </a:lnTo>
                  <a:lnTo>
                    <a:pt x="9301" y="12445"/>
                  </a:lnTo>
                  <a:lnTo>
                    <a:pt x="9688" y="12239"/>
                  </a:lnTo>
                  <a:lnTo>
                    <a:pt x="10049" y="11981"/>
                  </a:lnTo>
                  <a:lnTo>
                    <a:pt x="10409" y="11697"/>
                  </a:lnTo>
                  <a:lnTo>
                    <a:pt x="10719" y="11388"/>
                  </a:lnTo>
                  <a:lnTo>
                    <a:pt x="11079" y="11002"/>
                  </a:lnTo>
                  <a:lnTo>
                    <a:pt x="11388" y="10564"/>
                  </a:lnTo>
                  <a:lnTo>
                    <a:pt x="11646" y="10126"/>
                  </a:lnTo>
                  <a:lnTo>
                    <a:pt x="11878" y="9662"/>
                  </a:lnTo>
                  <a:lnTo>
                    <a:pt x="12032" y="9173"/>
                  </a:lnTo>
                  <a:lnTo>
                    <a:pt x="12161" y="8657"/>
                  </a:lnTo>
                  <a:lnTo>
                    <a:pt x="12239" y="8142"/>
                  </a:lnTo>
                  <a:lnTo>
                    <a:pt x="12264" y="7627"/>
                  </a:lnTo>
                  <a:lnTo>
                    <a:pt x="12239" y="7163"/>
                  </a:lnTo>
                  <a:lnTo>
                    <a:pt x="12187" y="6725"/>
                  </a:lnTo>
                  <a:lnTo>
                    <a:pt x="12084" y="6261"/>
                  </a:lnTo>
                  <a:lnTo>
                    <a:pt x="11955" y="5823"/>
                  </a:lnTo>
                  <a:lnTo>
                    <a:pt x="11801" y="5411"/>
                  </a:lnTo>
                  <a:lnTo>
                    <a:pt x="11594" y="4999"/>
                  </a:lnTo>
                  <a:lnTo>
                    <a:pt x="11363" y="4612"/>
                  </a:lnTo>
                  <a:lnTo>
                    <a:pt x="11079" y="4252"/>
                  </a:lnTo>
                  <a:lnTo>
                    <a:pt x="10796" y="3917"/>
                  </a:lnTo>
                  <a:lnTo>
                    <a:pt x="10461" y="3608"/>
                  </a:lnTo>
                  <a:lnTo>
                    <a:pt x="10126" y="3324"/>
                  </a:lnTo>
                  <a:lnTo>
                    <a:pt x="9739" y="3067"/>
                  </a:lnTo>
                  <a:lnTo>
                    <a:pt x="9353" y="2835"/>
                  </a:lnTo>
                  <a:lnTo>
                    <a:pt x="8967" y="2654"/>
                  </a:lnTo>
                  <a:lnTo>
                    <a:pt x="8529" y="2500"/>
                  </a:lnTo>
                  <a:lnTo>
                    <a:pt x="8116" y="2371"/>
                  </a:lnTo>
                  <a:lnTo>
                    <a:pt x="7962" y="2371"/>
                  </a:lnTo>
                  <a:lnTo>
                    <a:pt x="7884" y="2397"/>
                  </a:lnTo>
                  <a:lnTo>
                    <a:pt x="7807" y="2422"/>
                  </a:lnTo>
                  <a:lnTo>
                    <a:pt x="7756" y="2500"/>
                  </a:lnTo>
                  <a:lnTo>
                    <a:pt x="7704" y="2551"/>
                  </a:lnTo>
                  <a:lnTo>
                    <a:pt x="7678" y="2629"/>
                  </a:lnTo>
                  <a:lnTo>
                    <a:pt x="7678" y="2706"/>
                  </a:lnTo>
                  <a:lnTo>
                    <a:pt x="7678" y="2886"/>
                  </a:lnTo>
                  <a:lnTo>
                    <a:pt x="6133" y="1701"/>
                  </a:lnTo>
                  <a:lnTo>
                    <a:pt x="7678" y="542"/>
                  </a:lnTo>
                  <a:close/>
                  <a:moveTo>
                    <a:pt x="7730" y="1"/>
                  </a:moveTo>
                  <a:lnTo>
                    <a:pt x="7653" y="26"/>
                  </a:lnTo>
                  <a:lnTo>
                    <a:pt x="7550" y="78"/>
                  </a:lnTo>
                  <a:lnTo>
                    <a:pt x="6648" y="748"/>
                  </a:lnTo>
                  <a:lnTo>
                    <a:pt x="6339" y="774"/>
                  </a:lnTo>
                  <a:lnTo>
                    <a:pt x="6004" y="799"/>
                  </a:lnTo>
                  <a:lnTo>
                    <a:pt x="5669" y="851"/>
                  </a:lnTo>
                  <a:lnTo>
                    <a:pt x="5360" y="928"/>
                  </a:lnTo>
                  <a:lnTo>
                    <a:pt x="5025" y="1005"/>
                  </a:lnTo>
                  <a:lnTo>
                    <a:pt x="4715" y="1083"/>
                  </a:lnTo>
                  <a:lnTo>
                    <a:pt x="4406" y="1186"/>
                  </a:lnTo>
                  <a:lnTo>
                    <a:pt x="4123" y="1315"/>
                  </a:lnTo>
                  <a:lnTo>
                    <a:pt x="4046" y="1366"/>
                  </a:lnTo>
                  <a:lnTo>
                    <a:pt x="3994" y="1443"/>
                  </a:lnTo>
                  <a:lnTo>
                    <a:pt x="3968" y="1521"/>
                  </a:lnTo>
                  <a:lnTo>
                    <a:pt x="3994" y="1624"/>
                  </a:lnTo>
                  <a:lnTo>
                    <a:pt x="4020" y="1675"/>
                  </a:lnTo>
                  <a:lnTo>
                    <a:pt x="4071" y="1727"/>
                  </a:lnTo>
                  <a:lnTo>
                    <a:pt x="4149" y="1753"/>
                  </a:lnTo>
                  <a:lnTo>
                    <a:pt x="4200" y="1753"/>
                  </a:lnTo>
                  <a:lnTo>
                    <a:pt x="4277" y="1727"/>
                  </a:lnTo>
                  <a:lnTo>
                    <a:pt x="4690" y="1572"/>
                  </a:lnTo>
                  <a:lnTo>
                    <a:pt x="5128" y="1443"/>
                  </a:lnTo>
                  <a:lnTo>
                    <a:pt x="5540" y="1340"/>
                  </a:lnTo>
                  <a:lnTo>
                    <a:pt x="5978" y="1263"/>
                  </a:lnTo>
                  <a:lnTo>
                    <a:pt x="5772" y="1418"/>
                  </a:lnTo>
                  <a:lnTo>
                    <a:pt x="5695" y="1495"/>
                  </a:lnTo>
                  <a:lnTo>
                    <a:pt x="5643" y="1546"/>
                  </a:lnTo>
                  <a:lnTo>
                    <a:pt x="5617" y="1624"/>
                  </a:lnTo>
                  <a:lnTo>
                    <a:pt x="5617" y="1701"/>
                  </a:lnTo>
                  <a:lnTo>
                    <a:pt x="5617" y="1804"/>
                  </a:lnTo>
                  <a:lnTo>
                    <a:pt x="5643" y="1881"/>
                  </a:lnTo>
                  <a:lnTo>
                    <a:pt x="5695" y="1933"/>
                  </a:lnTo>
                  <a:lnTo>
                    <a:pt x="5772" y="1984"/>
                  </a:lnTo>
                  <a:lnTo>
                    <a:pt x="6133" y="2268"/>
                  </a:lnTo>
                  <a:lnTo>
                    <a:pt x="5695" y="2345"/>
                  </a:lnTo>
                  <a:lnTo>
                    <a:pt x="5257" y="2474"/>
                  </a:lnTo>
                  <a:lnTo>
                    <a:pt x="4844" y="2629"/>
                  </a:lnTo>
                  <a:lnTo>
                    <a:pt x="4458" y="2809"/>
                  </a:lnTo>
                  <a:lnTo>
                    <a:pt x="4071" y="3015"/>
                  </a:lnTo>
                  <a:lnTo>
                    <a:pt x="3685" y="3273"/>
                  </a:lnTo>
                  <a:lnTo>
                    <a:pt x="3350" y="3556"/>
                  </a:lnTo>
                  <a:lnTo>
                    <a:pt x="3015" y="3865"/>
                  </a:lnTo>
                  <a:lnTo>
                    <a:pt x="2654" y="4252"/>
                  </a:lnTo>
                  <a:lnTo>
                    <a:pt x="2345" y="4664"/>
                  </a:lnTo>
                  <a:lnTo>
                    <a:pt x="2088" y="5128"/>
                  </a:lnTo>
                  <a:lnTo>
                    <a:pt x="1881" y="5591"/>
                  </a:lnTo>
                  <a:lnTo>
                    <a:pt x="1701" y="6081"/>
                  </a:lnTo>
                  <a:lnTo>
                    <a:pt x="1572" y="6570"/>
                  </a:lnTo>
                  <a:lnTo>
                    <a:pt x="1495" y="7086"/>
                  </a:lnTo>
                  <a:lnTo>
                    <a:pt x="1469" y="7627"/>
                  </a:lnTo>
                  <a:lnTo>
                    <a:pt x="1495" y="8090"/>
                  </a:lnTo>
                  <a:lnTo>
                    <a:pt x="1546" y="8528"/>
                  </a:lnTo>
                  <a:lnTo>
                    <a:pt x="1650" y="8966"/>
                  </a:lnTo>
                  <a:lnTo>
                    <a:pt x="1778" y="9404"/>
                  </a:lnTo>
                  <a:lnTo>
                    <a:pt x="1959" y="9842"/>
                  </a:lnTo>
                  <a:lnTo>
                    <a:pt x="2165" y="10229"/>
                  </a:lnTo>
                  <a:lnTo>
                    <a:pt x="2397" y="10641"/>
                  </a:lnTo>
                  <a:lnTo>
                    <a:pt x="2654" y="11002"/>
                  </a:lnTo>
                  <a:lnTo>
                    <a:pt x="2964" y="11337"/>
                  </a:lnTo>
                  <a:lnTo>
                    <a:pt x="3273" y="11646"/>
                  </a:lnTo>
                  <a:lnTo>
                    <a:pt x="3633" y="11929"/>
                  </a:lnTo>
                  <a:lnTo>
                    <a:pt x="3994" y="12187"/>
                  </a:lnTo>
                  <a:lnTo>
                    <a:pt x="4381" y="12419"/>
                  </a:lnTo>
                  <a:lnTo>
                    <a:pt x="4793" y="12599"/>
                  </a:lnTo>
                  <a:lnTo>
                    <a:pt x="5205" y="12754"/>
                  </a:lnTo>
                  <a:lnTo>
                    <a:pt x="5643" y="12883"/>
                  </a:lnTo>
                  <a:lnTo>
                    <a:pt x="5798" y="12883"/>
                  </a:lnTo>
                  <a:lnTo>
                    <a:pt x="5875" y="12857"/>
                  </a:lnTo>
                  <a:lnTo>
                    <a:pt x="5926" y="12805"/>
                  </a:lnTo>
                  <a:lnTo>
                    <a:pt x="5978" y="12754"/>
                  </a:lnTo>
                  <a:lnTo>
                    <a:pt x="6029" y="12702"/>
                  </a:lnTo>
                  <a:lnTo>
                    <a:pt x="6055" y="12625"/>
                  </a:lnTo>
                  <a:lnTo>
                    <a:pt x="6055" y="12548"/>
                  </a:lnTo>
                  <a:lnTo>
                    <a:pt x="6055" y="12367"/>
                  </a:lnTo>
                  <a:lnTo>
                    <a:pt x="7627" y="13527"/>
                  </a:lnTo>
                  <a:lnTo>
                    <a:pt x="6055" y="14712"/>
                  </a:lnTo>
                  <a:lnTo>
                    <a:pt x="6055" y="14300"/>
                  </a:lnTo>
                  <a:lnTo>
                    <a:pt x="6055" y="14171"/>
                  </a:lnTo>
                  <a:lnTo>
                    <a:pt x="5978" y="14068"/>
                  </a:lnTo>
                  <a:lnTo>
                    <a:pt x="5901" y="13990"/>
                  </a:lnTo>
                  <a:lnTo>
                    <a:pt x="5772" y="13965"/>
                  </a:lnTo>
                  <a:lnTo>
                    <a:pt x="5282" y="13862"/>
                  </a:lnTo>
                  <a:lnTo>
                    <a:pt x="4819" y="13707"/>
                  </a:lnTo>
                  <a:lnTo>
                    <a:pt x="4355" y="13552"/>
                  </a:lnTo>
                  <a:lnTo>
                    <a:pt x="3917" y="13346"/>
                  </a:lnTo>
                  <a:lnTo>
                    <a:pt x="3479" y="13089"/>
                  </a:lnTo>
                  <a:lnTo>
                    <a:pt x="3092" y="12805"/>
                  </a:lnTo>
                  <a:lnTo>
                    <a:pt x="2680" y="12522"/>
                  </a:lnTo>
                  <a:lnTo>
                    <a:pt x="2319" y="12161"/>
                  </a:lnTo>
                  <a:lnTo>
                    <a:pt x="2113" y="11929"/>
                  </a:lnTo>
                  <a:lnTo>
                    <a:pt x="1907" y="11697"/>
                  </a:lnTo>
                  <a:lnTo>
                    <a:pt x="1701" y="11440"/>
                  </a:lnTo>
                  <a:lnTo>
                    <a:pt x="1521" y="11182"/>
                  </a:lnTo>
                  <a:lnTo>
                    <a:pt x="1340" y="10925"/>
                  </a:lnTo>
                  <a:lnTo>
                    <a:pt x="1186" y="10641"/>
                  </a:lnTo>
                  <a:lnTo>
                    <a:pt x="928" y="10074"/>
                  </a:lnTo>
                  <a:lnTo>
                    <a:pt x="722" y="9508"/>
                  </a:lnTo>
                  <a:lnTo>
                    <a:pt x="645" y="9198"/>
                  </a:lnTo>
                  <a:lnTo>
                    <a:pt x="567" y="8889"/>
                  </a:lnTo>
                  <a:lnTo>
                    <a:pt x="516" y="8580"/>
                  </a:lnTo>
                  <a:lnTo>
                    <a:pt x="464" y="8271"/>
                  </a:lnTo>
                  <a:lnTo>
                    <a:pt x="439" y="7936"/>
                  </a:lnTo>
                  <a:lnTo>
                    <a:pt x="439" y="7627"/>
                  </a:lnTo>
                  <a:lnTo>
                    <a:pt x="439" y="7292"/>
                  </a:lnTo>
                  <a:lnTo>
                    <a:pt x="464" y="6983"/>
                  </a:lnTo>
                  <a:lnTo>
                    <a:pt x="516" y="6673"/>
                  </a:lnTo>
                  <a:lnTo>
                    <a:pt x="567" y="6364"/>
                  </a:lnTo>
                  <a:lnTo>
                    <a:pt x="645" y="6055"/>
                  </a:lnTo>
                  <a:lnTo>
                    <a:pt x="722" y="5746"/>
                  </a:lnTo>
                  <a:lnTo>
                    <a:pt x="928" y="5153"/>
                  </a:lnTo>
                  <a:lnTo>
                    <a:pt x="1186" y="4587"/>
                  </a:lnTo>
                  <a:lnTo>
                    <a:pt x="1340" y="4329"/>
                  </a:lnTo>
                  <a:lnTo>
                    <a:pt x="1521" y="4071"/>
                  </a:lnTo>
                  <a:lnTo>
                    <a:pt x="1701" y="3814"/>
                  </a:lnTo>
                  <a:lnTo>
                    <a:pt x="1907" y="3556"/>
                  </a:lnTo>
                  <a:lnTo>
                    <a:pt x="2113" y="3298"/>
                  </a:lnTo>
                  <a:lnTo>
                    <a:pt x="2319" y="3067"/>
                  </a:lnTo>
                  <a:lnTo>
                    <a:pt x="2603" y="2809"/>
                  </a:lnTo>
                  <a:lnTo>
                    <a:pt x="2886" y="2577"/>
                  </a:lnTo>
                  <a:lnTo>
                    <a:pt x="3195" y="2345"/>
                  </a:lnTo>
                  <a:lnTo>
                    <a:pt x="3530" y="2139"/>
                  </a:lnTo>
                  <a:lnTo>
                    <a:pt x="3582" y="2062"/>
                  </a:lnTo>
                  <a:lnTo>
                    <a:pt x="3633" y="1984"/>
                  </a:lnTo>
                  <a:lnTo>
                    <a:pt x="3633" y="1907"/>
                  </a:lnTo>
                  <a:lnTo>
                    <a:pt x="3608" y="1830"/>
                  </a:lnTo>
                  <a:lnTo>
                    <a:pt x="3530" y="1753"/>
                  </a:lnTo>
                  <a:lnTo>
                    <a:pt x="3453" y="1727"/>
                  </a:lnTo>
                  <a:lnTo>
                    <a:pt x="3376" y="1727"/>
                  </a:lnTo>
                  <a:lnTo>
                    <a:pt x="3298" y="1753"/>
                  </a:lnTo>
                  <a:lnTo>
                    <a:pt x="2964" y="1984"/>
                  </a:lnTo>
                  <a:lnTo>
                    <a:pt x="2629" y="2216"/>
                  </a:lnTo>
                  <a:lnTo>
                    <a:pt x="2319" y="2474"/>
                  </a:lnTo>
                  <a:lnTo>
                    <a:pt x="2010" y="2757"/>
                  </a:lnTo>
                  <a:lnTo>
                    <a:pt x="1778" y="3015"/>
                  </a:lnTo>
                  <a:lnTo>
                    <a:pt x="1546" y="3273"/>
                  </a:lnTo>
                  <a:lnTo>
                    <a:pt x="1340" y="3530"/>
                  </a:lnTo>
                  <a:lnTo>
                    <a:pt x="1160" y="3814"/>
                  </a:lnTo>
                  <a:lnTo>
                    <a:pt x="980" y="4097"/>
                  </a:lnTo>
                  <a:lnTo>
                    <a:pt x="799" y="4380"/>
                  </a:lnTo>
                  <a:lnTo>
                    <a:pt x="645" y="4690"/>
                  </a:lnTo>
                  <a:lnTo>
                    <a:pt x="516" y="4999"/>
                  </a:lnTo>
                  <a:lnTo>
                    <a:pt x="387" y="5308"/>
                  </a:lnTo>
                  <a:lnTo>
                    <a:pt x="284" y="5617"/>
                  </a:lnTo>
                  <a:lnTo>
                    <a:pt x="207" y="5952"/>
                  </a:lnTo>
                  <a:lnTo>
                    <a:pt x="129" y="6261"/>
                  </a:lnTo>
                  <a:lnTo>
                    <a:pt x="78" y="6596"/>
                  </a:lnTo>
                  <a:lnTo>
                    <a:pt x="26" y="6931"/>
                  </a:lnTo>
                  <a:lnTo>
                    <a:pt x="1" y="7292"/>
                  </a:lnTo>
                  <a:lnTo>
                    <a:pt x="1" y="7627"/>
                  </a:lnTo>
                  <a:lnTo>
                    <a:pt x="1" y="7962"/>
                  </a:lnTo>
                  <a:lnTo>
                    <a:pt x="26" y="8297"/>
                  </a:lnTo>
                  <a:lnTo>
                    <a:pt x="78" y="8632"/>
                  </a:lnTo>
                  <a:lnTo>
                    <a:pt x="129" y="8966"/>
                  </a:lnTo>
                  <a:lnTo>
                    <a:pt x="207" y="9301"/>
                  </a:lnTo>
                  <a:lnTo>
                    <a:pt x="284" y="9636"/>
                  </a:lnTo>
                  <a:lnTo>
                    <a:pt x="387" y="9946"/>
                  </a:lnTo>
                  <a:lnTo>
                    <a:pt x="516" y="10255"/>
                  </a:lnTo>
                  <a:lnTo>
                    <a:pt x="645" y="10564"/>
                  </a:lnTo>
                  <a:lnTo>
                    <a:pt x="799" y="10873"/>
                  </a:lnTo>
                  <a:lnTo>
                    <a:pt x="980" y="11156"/>
                  </a:lnTo>
                  <a:lnTo>
                    <a:pt x="1160" y="11440"/>
                  </a:lnTo>
                  <a:lnTo>
                    <a:pt x="1340" y="11723"/>
                  </a:lnTo>
                  <a:lnTo>
                    <a:pt x="1546" y="11981"/>
                  </a:lnTo>
                  <a:lnTo>
                    <a:pt x="1778" y="12239"/>
                  </a:lnTo>
                  <a:lnTo>
                    <a:pt x="2010" y="12496"/>
                  </a:lnTo>
                  <a:lnTo>
                    <a:pt x="2397" y="12831"/>
                  </a:lnTo>
                  <a:lnTo>
                    <a:pt x="2809" y="13166"/>
                  </a:lnTo>
                  <a:lnTo>
                    <a:pt x="3221" y="13449"/>
                  </a:lnTo>
                  <a:lnTo>
                    <a:pt x="3685" y="13707"/>
                  </a:lnTo>
                  <a:lnTo>
                    <a:pt x="4149" y="13939"/>
                  </a:lnTo>
                  <a:lnTo>
                    <a:pt x="4612" y="14119"/>
                  </a:lnTo>
                  <a:lnTo>
                    <a:pt x="5102" y="14274"/>
                  </a:lnTo>
                  <a:lnTo>
                    <a:pt x="5617" y="14377"/>
                  </a:lnTo>
                  <a:lnTo>
                    <a:pt x="5617" y="14892"/>
                  </a:lnTo>
                  <a:lnTo>
                    <a:pt x="5643" y="14969"/>
                  </a:lnTo>
                  <a:lnTo>
                    <a:pt x="5669" y="15073"/>
                  </a:lnTo>
                  <a:lnTo>
                    <a:pt x="5746" y="15150"/>
                  </a:lnTo>
                  <a:lnTo>
                    <a:pt x="5823" y="15201"/>
                  </a:lnTo>
                  <a:lnTo>
                    <a:pt x="5901" y="15227"/>
                  </a:lnTo>
                  <a:lnTo>
                    <a:pt x="6081" y="15227"/>
                  </a:lnTo>
                  <a:lnTo>
                    <a:pt x="6184" y="15176"/>
                  </a:lnTo>
                  <a:lnTo>
                    <a:pt x="7086" y="14506"/>
                  </a:lnTo>
                  <a:lnTo>
                    <a:pt x="7421" y="14480"/>
                  </a:lnTo>
                  <a:lnTo>
                    <a:pt x="7730" y="14454"/>
                  </a:lnTo>
                  <a:lnTo>
                    <a:pt x="8374" y="14325"/>
                  </a:lnTo>
                  <a:lnTo>
                    <a:pt x="8992" y="14171"/>
                  </a:lnTo>
                  <a:lnTo>
                    <a:pt x="9611" y="13939"/>
                  </a:lnTo>
                  <a:lnTo>
                    <a:pt x="10177" y="13656"/>
                  </a:lnTo>
                  <a:lnTo>
                    <a:pt x="10719" y="13321"/>
                  </a:lnTo>
                  <a:lnTo>
                    <a:pt x="11260" y="12934"/>
                  </a:lnTo>
                  <a:lnTo>
                    <a:pt x="11491" y="12702"/>
                  </a:lnTo>
                  <a:lnTo>
                    <a:pt x="11723" y="12496"/>
                  </a:lnTo>
                  <a:lnTo>
                    <a:pt x="11981" y="12239"/>
                  </a:lnTo>
                  <a:lnTo>
                    <a:pt x="12187" y="11981"/>
                  </a:lnTo>
                  <a:lnTo>
                    <a:pt x="12393" y="11723"/>
                  </a:lnTo>
                  <a:lnTo>
                    <a:pt x="12599" y="11440"/>
                  </a:lnTo>
                  <a:lnTo>
                    <a:pt x="12780" y="11156"/>
                  </a:lnTo>
                  <a:lnTo>
                    <a:pt x="12934" y="10873"/>
                  </a:lnTo>
                  <a:lnTo>
                    <a:pt x="13089" y="10564"/>
                  </a:lnTo>
                  <a:lnTo>
                    <a:pt x="13218" y="10280"/>
                  </a:lnTo>
                  <a:lnTo>
                    <a:pt x="13346" y="9971"/>
                  </a:lnTo>
                  <a:lnTo>
                    <a:pt x="13450" y="9636"/>
                  </a:lnTo>
                  <a:lnTo>
                    <a:pt x="13527" y="9327"/>
                  </a:lnTo>
                  <a:lnTo>
                    <a:pt x="13604" y="8992"/>
                  </a:lnTo>
                  <a:lnTo>
                    <a:pt x="13681" y="8657"/>
                  </a:lnTo>
                  <a:lnTo>
                    <a:pt x="13707" y="8322"/>
                  </a:lnTo>
                  <a:lnTo>
                    <a:pt x="13733" y="7987"/>
                  </a:lnTo>
                  <a:lnTo>
                    <a:pt x="13759" y="7653"/>
                  </a:lnTo>
                  <a:lnTo>
                    <a:pt x="13733" y="7318"/>
                  </a:lnTo>
                  <a:lnTo>
                    <a:pt x="13707" y="6983"/>
                  </a:lnTo>
                  <a:lnTo>
                    <a:pt x="13681" y="6648"/>
                  </a:lnTo>
                  <a:lnTo>
                    <a:pt x="13630" y="6313"/>
                  </a:lnTo>
                  <a:lnTo>
                    <a:pt x="13553" y="5978"/>
                  </a:lnTo>
                  <a:lnTo>
                    <a:pt x="13450" y="5643"/>
                  </a:lnTo>
                  <a:lnTo>
                    <a:pt x="13346" y="5334"/>
                  </a:lnTo>
                  <a:lnTo>
                    <a:pt x="13218" y="4999"/>
                  </a:lnTo>
                  <a:lnTo>
                    <a:pt x="13089" y="4690"/>
                  </a:lnTo>
                  <a:lnTo>
                    <a:pt x="12934" y="4380"/>
                  </a:lnTo>
                  <a:lnTo>
                    <a:pt x="12780" y="4097"/>
                  </a:lnTo>
                  <a:lnTo>
                    <a:pt x="12599" y="3814"/>
                  </a:lnTo>
                  <a:lnTo>
                    <a:pt x="12393" y="3530"/>
                  </a:lnTo>
                  <a:lnTo>
                    <a:pt x="12187" y="3273"/>
                  </a:lnTo>
                  <a:lnTo>
                    <a:pt x="11981" y="3015"/>
                  </a:lnTo>
                  <a:lnTo>
                    <a:pt x="11723" y="2757"/>
                  </a:lnTo>
                  <a:lnTo>
                    <a:pt x="11337" y="2397"/>
                  </a:lnTo>
                  <a:lnTo>
                    <a:pt x="10950" y="2087"/>
                  </a:lnTo>
                  <a:lnTo>
                    <a:pt x="10512" y="1778"/>
                  </a:lnTo>
                  <a:lnTo>
                    <a:pt x="10074" y="1521"/>
                  </a:lnTo>
                  <a:lnTo>
                    <a:pt x="9611" y="1315"/>
                  </a:lnTo>
                  <a:lnTo>
                    <a:pt x="9121" y="1134"/>
                  </a:lnTo>
                  <a:lnTo>
                    <a:pt x="8632" y="980"/>
                  </a:lnTo>
                  <a:lnTo>
                    <a:pt x="8116" y="851"/>
                  </a:lnTo>
                  <a:lnTo>
                    <a:pt x="8116" y="361"/>
                  </a:lnTo>
                  <a:lnTo>
                    <a:pt x="8116" y="258"/>
                  </a:lnTo>
                  <a:lnTo>
                    <a:pt x="8065" y="181"/>
                  </a:lnTo>
                  <a:lnTo>
                    <a:pt x="8013" y="104"/>
                  </a:lnTo>
                  <a:lnTo>
                    <a:pt x="7936" y="52"/>
                  </a:lnTo>
                  <a:lnTo>
                    <a:pt x="7833" y="26"/>
                  </a:lnTo>
                  <a:lnTo>
                    <a:pt x="7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16"/>
          <p:cNvSpPr/>
          <p:nvPr/>
        </p:nvSpPr>
        <p:spPr>
          <a:xfrm>
            <a:off x="473622" y="3532234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5" name="Google Shape;1875;p16"/>
          <p:cNvSpPr/>
          <p:nvPr/>
        </p:nvSpPr>
        <p:spPr>
          <a:xfrm>
            <a:off x="470297" y="1298184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6" name="Google Shape;1876;p16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877" name="Google Shape;1877;p16"/>
          <p:cNvGrpSpPr/>
          <p:nvPr/>
        </p:nvGrpSpPr>
        <p:grpSpPr>
          <a:xfrm>
            <a:off x="1149955" y="-2819922"/>
            <a:ext cx="384308" cy="369165"/>
            <a:chOff x="5077275" y="260900"/>
            <a:chExt cx="204050" cy="198700"/>
          </a:xfrm>
        </p:grpSpPr>
        <p:sp>
          <p:nvSpPr>
            <p:cNvPr id="1878" name="Google Shape;1878;p16"/>
            <p:cNvSpPr/>
            <p:nvPr/>
          </p:nvSpPr>
          <p:spPr>
            <a:xfrm>
              <a:off x="5189200" y="319525"/>
              <a:ext cx="92125" cy="128450"/>
            </a:xfrm>
            <a:custGeom>
              <a:rect b="b" l="l" r="r" t="t"/>
              <a:pathLst>
                <a:path extrusionOk="0" h="5138" w="3685">
                  <a:moveTo>
                    <a:pt x="3568" y="1"/>
                  </a:moveTo>
                  <a:lnTo>
                    <a:pt x="3529" y="20"/>
                  </a:lnTo>
                  <a:lnTo>
                    <a:pt x="3490" y="39"/>
                  </a:lnTo>
                  <a:lnTo>
                    <a:pt x="3451" y="78"/>
                  </a:lnTo>
                  <a:lnTo>
                    <a:pt x="3451" y="117"/>
                  </a:lnTo>
                  <a:lnTo>
                    <a:pt x="3451" y="4789"/>
                  </a:lnTo>
                  <a:lnTo>
                    <a:pt x="3432" y="4827"/>
                  </a:lnTo>
                  <a:lnTo>
                    <a:pt x="3413" y="4866"/>
                  </a:lnTo>
                  <a:lnTo>
                    <a:pt x="3374" y="4886"/>
                  </a:lnTo>
                  <a:lnTo>
                    <a:pt x="3335" y="4905"/>
                  </a:lnTo>
                  <a:lnTo>
                    <a:pt x="79" y="4905"/>
                  </a:lnTo>
                  <a:lnTo>
                    <a:pt x="40" y="4944"/>
                  </a:lnTo>
                  <a:lnTo>
                    <a:pt x="20" y="4963"/>
                  </a:lnTo>
                  <a:lnTo>
                    <a:pt x="1" y="5021"/>
                  </a:lnTo>
                  <a:lnTo>
                    <a:pt x="20" y="5060"/>
                  </a:lnTo>
                  <a:lnTo>
                    <a:pt x="40" y="5099"/>
                  </a:lnTo>
                  <a:lnTo>
                    <a:pt x="79" y="5118"/>
                  </a:lnTo>
                  <a:lnTo>
                    <a:pt x="117" y="5138"/>
                  </a:lnTo>
                  <a:lnTo>
                    <a:pt x="3335" y="5138"/>
                  </a:lnTo>
                  <a:lnTo>
                    <a:pt x="3413" y="5118"/>
                  </a:lnTo>
                  <a:lnTo>
                    <a:pt x="3471" y="5099"/>
                  </a:lnTo>
                  <a:lnTo>
                    <a:pt x="3529" y="5079"/>
                  </a:lnTo>
                  <a:lnTo>
                    <a:pt x="3587" y="5041"/>
                  </a:lnTo>
                  <a:lnTo>
                    <a:pt x="3626" y="4983"/>
                  </a:lnTo>
                  <a:lnTo>
                    <a:pt x="3645" y="4924"/>
                  </a:lnTo>
                  <a:lnTo>
                    <a:pt x="3665" y="4866"/>
                  </a:lnTo>
                  <a:lnTo>
                    <a:pt x="3684" y="4789"/>
                  </a:lnTo>
                  <a:lnTo>
                    <a:pt x="3684" y="117"/>
                  </a:lnTo>
                  <a:lnTo>
                    <a:pt x="3665" y="78"/>
                  </a:lnTo>
                  <a:lnTo>
                    <a:pt x="3645" y="39"/>
                  </a:lnTo>
                  <a:lnTo>
                    <a:pt x="3607" y="2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16"/>
            <p:cNvSpPr/>
            <p:nvPr/>
          </p:nvSpPr>
          <p:spPr>
            <a:xfrm>
              <a:off x="5077275" y="260900"/>
              <a:ext cx="204050" cy="187075"/>
            </a:xfrm>
            <a:custGeom>
              <a:rect b="b" l="l" r="r" t="t"/>
              <a:pathLst>
                <a:path extrusionOk="0" h="7483" w="8162">
                  <a:moveTo>
                    <a:pt x="271" y="0"/>
                  </a:moveTo>
                  <a:lnTo>
                    <a:pt x="213" y="19"/>
                  </a:lnTo>
                  <a:lnTo>
                    <a:pt x="155" y="58"/>
                  </a:lnTo>
                  <a:lnTo>
                    <a:pt x="97" y="97"/>
                  </a:lnTo>
                  <a:lnTo>
                    <a:pt x="58" y="136"/>
                  </a:lnTo>
                  <a:lnTo>
                    <a:pt x="19" y="194"/>
                  </a:lnTo>
                  <a:lnTo>
                    <a:pt x="0" y="271"/>
                  </a:lnTo>
                  <a:lnTo>
                    <a:pt x="0" y="330"/>
                  </a:lnTo>
                  <a:lnTo>
                    <a:pt x="0" y="7134"/>
                  </a:lnTo>
                  <a:lnTo>
                    <a:pt x="0" y="7211"/>
                  </a:lnTo>
                  <a:lnTo>
                    <a:pt x="19" y="7269"/>
                  </a:lnTo>
                  <a:lnTo>
                    <a:pt x="58" y="7328"/>
                  </a:lnTo>
                  <a:lnTo>
                    <a:pt x="97" y="7386"/>
                  </a:lnTo>
                  <a:lnTo>
                    <a:pt x="155" y="7424"/>
                  </a:lnTo>
                  <a:lnTo>
                    <a:pt x="213" y="7444"/>
                  </a:lnTo>
                  <a:lnTo>
                    <a:pt x="271" y="7463"/>
                  </a:lnTo>
                  <a:lnTo>
                    <a:pt x="349" y="7483"/>
                  </a:lnTo>
                  <a:lnTo>
                    <a:pt x="582" y="7483"/>
                  </a:lnTo>
                  <a:lnTo>
                    <a:pt x="640" y="7463"/>
                  </a:lnTo>
                  <a:lnTo>
                    <a:pt x="659" y="7444"/>
                  </a:lnTo>
                  <a:lnTo>
                    <a:pt x="698" y="7405"/>
                  </a:lnTo>
                  <a:lnTo>
                    <a:pt x="698" y="7366"/>
                  </a:lnTo>
                  <a:lnTo>
                    <a:pt x="698" y="7308"/>
                  </a:lnTo>
                  <a:lnTo>
                    <a:pt x="659" y="7289"/>
                  </a:lnTo>
                  <a:lnTo>
                    <a:pt x="640" y="7250"/>
                  </a:lnTo>
                  <a:lnTo>
                    <a:pt x="349" y="7250"/>
                  </a:lnTo>
                  <a:lnTo>
                    <a:pt x="310" y="7231"/>
                  </a:lnTo>
                  <a:lnTo>
                    <a:pt x="271" y="7211"/>
                  </a:lnTo>
                  <a:lnTo>
                    <a:pt x="252" y="7172"/>
                  </a:lnTo>
                  <a:lnTo>
                    <a:pt x="233" y="7134"/>
                  </a:lnTo>
                  <a:lnTo>
                    <a:pt x="233" y="330"/>
                  </a:lnTo>
                  <a:lnTo>
                    <a:pt x="252" y="291"/>
                  </a:lnTo>
                  <a:lnTo>
                    <a:pt x="271" y="252"/>
                  </a:lnTo>
                  <a:lnTo>
                    <a:pt x="310" y="233"/>
                  </a:lnTo>
                  <a:lnTo>
                    <a:pt x="349" y="213"/>
                  </a:lnTo>
                  <a:lnTo>
                    <a:pt x="7812" y="213"/>
                  </a:lnTo>
                  <a:lnTo>
                    <a:pt x="7851" y="233"/>
                  </a:lnTo>
                  <a:lnTo>
                    <a:pt x="7890" y="252"/>
                  </a:lnTo>
                  <a:lnTo>
                    <a:pt x="7909" y="291"/>
                  </a:lnTo>
                  <a:lnTo>
                    <a:pt x="7928" y="330"/>
                  </a:lnTo>
                  <a:lnTo>
                    <a:pt x="7928" y="1725"/>
                  </a:lnTo>
                  <a:lnTo>
                    <a:pt x="7928" y="1764"/>
                  </a:lnTo>
                  <a:lnTo>
                    <a:pt x="7967" y="1803"/>
                  </a:lnTo>
                  <a:lnTo>
                    <a:pt x="8006" y="1822"/>
                  </a:lnTo>
                  <a:lnTo>
                    <a:pt x="8045" y="1842"/>
                  </a:lnTo>
                  <a:lnTo>
                    <a:pt x="8084" y="1822"/>
                  </a:lnTo>
                  <a:lnTo>
                    <a:pt x="8122" y="1803"/>
                  </a:lnTo>
                  <a:lnTo>
                    <a:pt x="8142" y="1764"/>
                  </a:lnTo>
                  <a:lnTo>
                    <a:pt x="8161" y="1725"/>
                  </a:lnTo>
                  <a:lnTo>
                    <a:pt x="8161" y="330"/>
                  </a:lnTo>
                  <a:lnTo>
                    <a:pt x="8142" y="271"/>
                  </a:lnTo>
                  <a:lnTo>
                    <a:pt x="8122" y="194"/>
                  </a:lnTo>
                  <a:lnTo>
                    <a:pt x="8103" y="136"/>
                  </a:lnTo>
                  <a:lnTo>
                    <a:pt x="8064" y="97"/>
                  </a:lnTo>
                  <a:lnTo>
                    <a:pt x="8006" y="58"/>
                  </a:lnTo>
                  <a:lnTo>
                    <a:pt x="7948" y="19"/>
                  </a:lnTo>
                  <a:lnTo>
                    <a:pt x="7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16"/>
            <p:cNvSpPr/>
            <p:nvPr/>
          </p:nvSpPr>
          <p:spPr>
            <a:xfrm>
              <a:off x="5206650" y="374775"/>
              <a:ext cx="26200" cy="26200"/>
            </a:xfrm>
            <a:custGeom>
              <a:rect b="b" l="l" r="r" t="t"/>
              <a:pathLst>
                <a:path extrusionOk="0" h="1048" w="1048">
                  <a:moveTo>
                    <a:pt x="815" y="233"/>
                  </a:moveTo>
                  <a:lnTo>
                    <a:pt x="815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14" y="1"/>
                  </a:moveTo>
                  <a:lnTo>
                    <a:pt x="137" y="20"/>
                  </a:lnTo>
                  <a:lnTo>
                    <a:pt x="59" y="78"/>
                  </a:lnTo>
                  <a:lnTo>
                    <a:pt x="20" y="136"/>
                  </a:lnTo>
                  <a:lnTo>
                    <a:pt x="1" y="233"/>
                  </a:lnTo>
                  <a:lnTo>
                    <a:pt x="1" y="834"/>
                  </a:lnTo>
                  <a:lnTo>
                    <a:pt x="20" y="912"/>
                  </a:lnTo>
                  <a:lnTo>
                    <a:pt x="59" y="989"/>
                  </a:lnTo>
                  <a:lnTo>
                    <a:pt x="137" y="1028"/>
                  </a:lnTo>
                  <a:lnTo>
                    <a:pt x="214" y="1047"/>
                  </a:lnTo>
                  <a:lnTo>
                    <a:pt x="815" y="1047"/>
                  </a:lnTo>
                  <a:lnTo>
                    <a:pt x="912" y="1028"/>
                  </a:lnTo>
                  <a:lnTo>
                    <a:pt x="970" y="989"/>
                  </a:lnTo>
                  <a:lnTo>
                    <a:pt x="1028" y="912"/>
                  </a:lnTo>
                  <a:lnTo>
                    <a:pt x="1048" y="834"/>
                  </a:lnTo>
                  <a:lnTo>
                    <a:pt x="1048" y="233"/>
                  </a:lnTo>
                  <a:lnTo>
                    <a:pt x="1028" y="136"/>
                  </a:lnTo>
                  <a:lnTo>
                    <a:pt x="970" y="78"/>
                  </a:lnTo>
                  <a:lnTo>
                    <a:pt x="912" y="2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16"/>
            <p:cNvSpPr/>
            <p:nvPr/>
          </p:nvSpPr>
          <p:spPr>
            <a:xfrm>
              <a:off x="5238650" y="374775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3"/>
                  </a:moveTo>
                  <a:lnTo>
                    <a:pt x="834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33" y="1"/>
                  </a:moveTo>
                  <a:lnTo>
                    <a:pt x="155" y="20"/>
                  </a:lnTo>
                  <a:lnTo>
                    <a:pt x="78" y="78"/>
                  </a:lnTo>
                  <a:lnTo>
                    <a:pt x="20" y="136"/>
                  </a:lnTo>
                  <a:lnTo>
                    <a:pt x="0" y="233"/>
                  </a:lnTo>
                  <a:lnTo>
                    <a:pt x="0" y="834"/>
                  </a:lnTo>
                  <a:lnTo>
                    <a:pt x="20" y="912"/>
                  </a:lnTo>
                  <a:lnTo>
                    <a:pt x="78" y="989"/>
                  </a:lnTo>
                  <a:lnTo>
                    <a:pt x="155" y="1028"/>
                  </a:lnTo>
                  <a:lnTo>
                    <a:pt x="233" y="1047"/>
                  </a:lnTo>
                  <a:lnTo>
                    <a:pt x="834" y="1047"/>
                  </a:lnTo>
                  <a:lnTo>
                    <a:pt x="911" y="1028"/>
                  </a:lnTo>
                  <a:lnTo>
                    <a:pt x="989" y="989"/>
                  </a:lnTo>
                  <a:lnTo>
                    <a:pt x="1047" y="912"/>
                  </a:lnTo>
                  <a:lnTo>
                    <a:pt x="1066" y="834"/>
                  </a:lnTo>
                  <a:lnTo>
                    <a:pt x="1066" y="233"/>
                  </a:lnTo>
                  <a:lnTo>
                    <a:pt x="1047" y="136"/>
                  </a:lnTo>
                  <a:lnTo>
                    <a:pt x="989" y="78"/>
                  </a:lnTo>
                  <a:lnTo>
                    <a:pt x="911" y="20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16"/>
            <p:cNvSpPr/>
            <p:nvPr/>
          </p:nvSpPr>
          <p:spPr>
            <a:xfrm>
              <a:off x="5206650" y="406750"/>
              <a:ext cx="26200" cy="26200"/>
            </a:xfrm>
            <a:custGeom>
              <a:rect b="b" l="l" r="r" t="t"/>
              <a:pathLst>
                <a:path extrusionOk="0" h="1048" w="1048">
                  <a:moveTo>
                    <a:pt x="815" y="234"/>
                  </a:moveTo>
                  <a:lnTo>
                    <a:pt x="815" y="815"/>
                  </a:lnTo>
                  <a:lnTo>
                    <a:pt x="233" y="815"/>
                  </a:lnTo>
                  <a:lnTo>
                    <a:pt x="233" y="234"/>
                  </a:lnTo>
                  <a:close/>
                  <a:moveTo>
                    <a:pt x="214" y="1"/>
                  </a:moveTo>
                  <a:lnTo>
                    <a:pt x="137" y="20"/>
                  </a:lnTo>
                  <a:lnTo>
                    <a:pt x="59" y="59"/>
                  </a:lnTo>
                  <a:lnTo>
                    <a:pt x="20" y="137"/>
                  </a:lnTo>
                  <a:lnTo>
                    <a:pt x="1" y="214"/>
                  </a:lnTo>
                  <a:lnTo>
                    <a:pt x="1" y="815"/>
                  </a:lnTo>
                  <a:lnTo>
                    <a:pt x="20" y="912"/>
                  </a:lnTo>
                  <a:lnTo>
                    <a:pt x="59" y="970"/>
                  </a:lnTo>
                  <a:lnTo>
                    <a:pt x="137" y="1028"/>
                  </a:lnTo>
                  <a:lnTo>
                    <a:pt x="214" y="1048"/>
                  </a:lnTo>
                  <a:lnTo>
                    <a:pt x="815" y="1048"/>
                  </a:lnTo>
                  <a:lnTo>
                    <a:pt x="912" y="1028"/>
                  </a:lnTo>
                  <a:lnTo>
                    <a:pt x="970" y="970"/>
                  </a:lnTo>
                  <a:lnTo>
                    <a:pt x="1028" y="912"/>
                  </a:lnTo>
                  <a:lnTo>
                    <a:pt x="1048" y="815"/>
                  </a:lnTo>
                  <a:lnTo>
                    <a:pt x="1048" y="214"/>
                  </a:lnTo>
                  <a:lnTo>
                    <a:pt x="1028" y="137"/>
                  </a:lnTo>
                  <a:lnTo>
                    <a:pt x="970" y="59"/>
                  </a:lnTo>
                  <a:lnTo>
                    <a:pt x="912" y="20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16"/>
            <p:cNvSpPr/>
            <p:nvPr/>
          </p:nvSpPr>
          <p:spPr>
            <a:xfrm>
              <a:off x="5238650" y="406750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4"/>
                  </a:moveTo>
                  <a:lnTo>
                    <a:pt x="834" y="815"/>
                  </a:lnTo>
                  <a:lnTo>
                    <a:pt x="233" y="815"/>
                  </a:lnTo>
                  <a:lnTo>
                    <a:pt x="233" y="234"/>
                  </a:lnTo>
                  <a:close/>
                  <a:moveTo>
                    <a:pt x="233" y="1"/>
                  </a:moveTo>
                  <a:lnTo>
                    <a:pt x="155" y="20"/>
                  </a:lnTo>
                  <a:lnTo>
                    <a:pt x="78" y="59"/>
                  </a:lnTo>
                  <a:lnTo>
                    <a:pt x="20" y="137"/>
                  </a:lnTo>
                  <a:lnTo>
                    <a:pt x="0" y="214"/>
                  </a:lnTo>
                  <a:lnTo>
                    <a:pt x="0" y="815"/>
                  </a:lnTo>
                  <a:lnTo>
                    <a:pt x="20" y="912"/>
                  </a:lnTo>
                  <a:lnTo>
                    <a:pt x="78" y="970"/>
                  </a:lnTo>
                  <a:lnTo>
                    <a:pt x="155" y="1028"/>
                  </a:lnTo>
                  <a:lnTo>
                    <a:pt x="233" y="1048"/>
                  </a:lnTo>
                  <a:lnTo>
                    <a:pt x="834" y="1048"/>
                  </a:lnTo>
                  <a:lnTo>
                    <a:pt x="911" y="1028"/>
                  </a:lnTo>
                  <a:lnTo>
                    <a:pt x="989" y="970"/>
                  </a:lnTo>
                  <a:lnTo>
                    <a:pt x="1047" y="912"/>
                  </a:lnTo>
                  <a:lnTo>
                    <a:pt x="1066" y="815"/>
                  </a:lnTo>
                  <a:lnTo>
                    <a:pt x="1066" y="214"/>
                  </a:lnTo>
                  <a:lnTo>
                    <a:pt x="1047" y="137"/>
                  </a:lnTo>
                  <a:lnTo>
                    <a:pt x="989" y="59"/>
                  </a:lnTo>
                  <a:lnTo>
                    <a:pt x="911" y="20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16"/>
            <p:cNvSpPr/>
            <p:nvPr/>
          </p:nvSpPr>
          <p:spPr>
            <a:xfrm>
              <a:off x="5093250" y="276875"/>
              <a:ext cx="172075" cy="82425"/>
            </a:xfrm>
            <a:custGeom>
              <a:rect b="b" l="l" r="r" t="t"/>
              <a:pathLst>
                <a:path extrusionOk="0" h="3297" w="6883">
                  <a:moveTo>
                    <a:pt x="6533" y="233"/>
                  </a:moveTo>
                  <a:lnTo>
                    <a:pt x="6572" y="253"/>
                  </a:lnTo>
                  <a:lnTo>
                    <a:pt x="6611" y="272"/>
                  </a:lnTo>
                  <a:lnTo>
                    <a:pt x="6630" y="311"/>
                  </a:lnTo>
                  <a:lnTo>
                    <a:pt x="6650" y="350"/>
                  </a:lnTo>
                  <a:lnTo>
                    <a:pt x="6650" y="2967"/>
                  </a:lnTo>
                  <a:lnTo>
                    <a:pt x="6630" y="3005"/>
                  </a:lnTo>
                  <a:lnTo>
                    <a:pt x="6611" y="3025"/>
                  </a:lnTo>
                  <a:lnTo>
                    <a:pt x="6572" y="3044"/>
                  </a:lnTo>
                  <a:lnTo>
                    <a:pt x="6533" y="3064"/>
                  </a:lnTo>
                  <a:lnTo>
                    <a:pt x="350" y="3064"/>
                  </a:lnTo>
                  <a:lnTo>
                    <a:pt x="311" y="3044"/>
                  </a:lnTo>
                  <a:lnTo>
                    <a:pt x="272" y="3025"/>
                  </a:lnTo>
                  <a:lnTo>
                    <a:pt x="253" y="3005"/>
                  </a:lnTo>
                  <a:lnTo>
                    <a:pt x="233" y="2967"/>
                  </a:lnTo>
                  <a:lnTo>
                    <a:pt x="233" y="350"/>
                  </a:lnTo>
                  <a:lnTo>
                    <a:pt x="253" y="311"/>
                  </a:lnTo>
                  <a:lnTo>
                    <a:pt x="272" y="272"/>
                  </a:lnTo>
                  <a:lnTo>
                    <a:pt x="311" y="253"/>
                  </a:lnTo>
                  <a:lnTo>
                    <a:pt x="350" y="233"/>
                  </a:lnTo>
                  <a:close/>
                  <a:moveTo>
                    <a:pt x="350" y="1"/>
                  </a:moveTo>
                  <a:lnTo>
                    <a:pt x="272" y="20"/>
                  </a:lnTo>
                  <a:lnTo>
                    <a:pt x="214" y="40"/>
                  </a:lnTo>
                  <a:lnTo>
                    <a:pt x="156" y="59"/>
                  </a:lnTo>
                  <a:lnTo>
                    <a:pt x="117" y="98"/>
                  </a:lnTo>
                  <a:lnTo>
                    <a:pt x="59" y="156"/>
                  </a:lnTo>
                  <a:lnTo>
                    <a:pt x="40" y="214"/>
                  </a:lnTo>
                  <a:lnTo>
                    <a:pt x="20" y="272"/>
                  </a:lnTo>
                  <a:lnTo>
                    <a:pt x="1" y="350"/>
                  </a:lnTo>
                  <a:lnTo>
                    <a:pt x="1" y="2967"/>
                  </a:lnTo>
                  <a:lnTo>
                    <a:pt x="20" y="3025"/>
                  </a:lnTo>
                  <a:lnTo>
                    <a:pt x="40" y="3083"/>
                  </a:lnTo>
                  <a:lnTo>
                    <a:pt x="59" y="3141"/>
                  </a:lnTo>
                  <a:lnTo>
                    <a:pt x="117" y="3199"/>
                  </a:lnTo>
                  <a:lnTo>
                    <a:pt x="156" y="3238"/>
                  </a:lnTo>
                  <a:lnTo>
                    <a:pt x="214" y="3257"/>
                  </a:lnTo>
                  <a:lnTo>
                    <a:pt x="272" y="3277"/>
                  </a:lnTo>
                  <a:lnTo>
                    <a:pt x="350" y="3296"/>
                  </a:lnTo>
                  <a:lnTo>
                    <a:pt x="6533" y="3296"/>
                  </a:lnTo>
                  <a:lnTo>
                    <a:pt x="6611" y="3277"/>
                  </a:lnTo>
                  <a:lnTo>
                    <a:pt x="6669" y="3257"/>
                  </a:lnTo>
                  <a:lnTo>
                    <a:pt x="6727" y="3238"/>
                  </a:lnTo>
                  <a:lnTo>
                    <a:pt x="6766" y="3199"/>
                  </a:lnTo>
                  <a:lnTo>
                    <a:pt x="6824" y="3141"/>
                  </a:lnTo>
                  <a:lnTo>
                    <a:pt x="6844" y="3083"/>
                  </a:lnTo>
                  <a:lnTo>
                    <a:pt x="6863" y="3025"/>
                  </a:lnTo>
                  <a:lnTo>
                    <a:pt x="6882" y="2967"/>
                  </a:lnTo>
                  <a:lnTo>
                    <a:pt x="6882" y="350"/>
                  </a:lnTo>
                  <a:lnTo>
                    <a:pt x="6863" y="272"/>
                  </a:lnTo>
                  <a:lnTo>
                    <a:pt x="6844" y="214"/>
                  </a:lnTo>
                  <a:lnTo>
                    <a:pt x="6824" y="156"/>
                  </a:lnTo>
                  <a:lnTo>
                    <a:pt x="6766" y="98"/>
                  </a:lnTo>
                  <a:lnTo>
                    <a:pt x="6727" y="59"/>
                  </a:lnTo>
                  <a:lnTo>
                    <a:pt x="6669" y="40"/>
                  </a:lnTo>
                  <a:lnTo>
                    <a:pt x="6611" y="20"/>
                  </a:lnTo>
                  <a:lnTo>
                    <a:pt x="6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16"/>
            <p:cNvSpPr/>
            <p:nvPr/>
          </p:nvSpPr>
          <p:spPr>
            <a:xfrm>
              <a:off x="5093250" y="374775"/>
              <a:ext cx="98400" cy="84825"/>
            </a:xfrm>
            <a:custGeom>
              <a:rect b="b" l="l" r="r" t="t"/>
              <a:pathLst>
                <a:path extrusionOk="0" h="3393" w="3936">
                  <a:moveTo>
                    <a:pt x="544" y="233"/>
                  </a:moveTo>
                  <a:lnTo>
                    <a:pt x="524" y="408"/>
                  </a:lnTo>
                  <a:lnTo>
                    <a:pt x="292" y="408"/>
                  </a:lnTo>
                  <a:lnTo>
                    <a:pt x="272" y="388"/>
                  </a:lnTo>
                  <a:lnTo>
                    <a:pt x="253" y="369"/>
                  </a:lnTo>
                  <a:lnTo>
                    <a:pt x="233" y="330"/>
                  </a:lnTo>
                  <a:lnTo>
                    <a:pt x="253" y="291"/>
                  </a:lnTo>
                  <a:lnTo>
                    <a:pt x="272" y="272"/>
                  </a:lnTo>
                  <a:lnTo>
                    <a:pt x="292" y="253"/>
                  </a:lnTo>
                  <a:lnTo>
                    <a:pt x="330" y="233"/>
                  </a:lnTo>
                  <a:close/>
                  <a:moveTo>
                    <a:pt x="3626" y="233"/>
                  </a:moveTo>
                  <a:lnTo>
                    <a:pt x="3645" y="253"/>
                  </a:lnTo>
                  <a:lnTo>
                    <a:pt x="3684" y="272"/>
                  </a:lnTo>
                  <a:lnTo>
                    <a:pt x="3703" y="291"/>
                  </a:lnTo>
                  <a:lnTo>
                    <a:pt x="3703" y="330"/>
                  </a:lnTo>
                  <a:lnTo>
                    <a:pt x="3703" y="369"/>
                  </a:lnTo>
                  <a:lnTo>
                    <a:pt x="3684" y="388"/>
                  </a:lnTo>
                  <a:lnTo>
                    <a:pt x="3645" y="408"/>
                  </a:lnTo>
                  <a:lnTo>
                    <a:pt x="3432" y="408"/>
                  </a:lnTo>
                  <a:lnTo>
                    <a:pt x="3413" y="233"/>
                  </a:lnTo>
                  <a:close/>
                  <a:moveTo>
                    <a:pt x="524" y="2559"/>
                  </a:moveTo>
                  <a:lnTo>
                    <a:pt x="621" y="2598"/>
                  </a:lnTo>
                  <a:lnTo>
                    <a:pt x="718" y="2637"/>
                  </a:lnTo>
                  <a:lnTo>
                    <a:pt x="796" y="2695"/>
                  </a:lnTo>
                  <a:lnTo>
                    <a:pt x="873" y="2753"/>
                  </a:lnTo>
                  <a:lnTo>
                    <a:pt x="931" y="2850"/>
                  </a:lnTo>
                  <a:lnTo>
                    <a:pt x="970" y="2928"/>
                  </a:lnTo>
                  <a:lnTo>
                    <a:pt x="989" y="3025"/>
                  </a:lnTo>
                  <a:lnTo>
                    <a:pt x="1009" y="3141"/>
                  </a:lnTo>
                  <a:lnTo>
                    <a:pt x="1009" y="3160"/>
                  </a:lnTo>
                  <a:lnTo>
                    <a:pt x="505" y="3160"/>
                  </a:lnTo>
                  <a:lnTo>
                    <a:pt x="466" y="3141"/>
                  </a:lnTo>
                  <a:lnTo>
                    <a:pt x="466" y="3121"/>
                  </a:lnTo>
                  <a:lnTo>
                    <a:pt x="524" y="2559"/>
                  </a:lnTo>
                  <a:close/>
                  <a:moveTo>
                    <a:pt x="3180" y="233"/>
                  </a:moveTo>
                  <a:lnTo>
                    <a:pt x="3393" y="2327"/>
                  </a:lnTo>
                  <a:lnTo>
                    <a:pt x="3257" y="2365"/>
                  </a:lnTo>
                  <a:lnTo>
                    <a:pt x="3122" y="2424"/>
                  </a:lnTo>
                  <a:lnTo>
                    <a:pt x="3005" y="2501"/>
                  </a:lnTo>
                  <a:lnTo>
                    <a:pt x="2909" y="2598"/>
                  </a:lnTo>
                  <a:lnTo>
                    <a:pt x="2831" y="2714"/>
                  </a:lnTo>
                  <a:lnTo>
                    <a:pt x="2773" y="2850"/>
                  </a:lnTo>
                  <a:lnTo>
                    <a:pt x="2734" y="2986"/>
                  </a:lnTo>
                  <a:lnTo>
                    <a:pt x="2715" y="3141"/>
                  </a:lnTo>
                  <a:lnTo>
                    <a:pt x="2715" y="3160"/>
                  </a:lnTo>
                  <a:lnTo>
                    <a:pt x="1241" y="3160"/>
                  </a:lnTo>
                  <a:lnTo>
                    <a:pt x="1241" y="3141"/>
                  </a:lnTo>
                  <a:lnTo>
                    <a:pt x="1222" y="2986"/>
                  </a:lnTo>
                  <a:lnTo>
                    <a:pt x="1183" y="2850"/>
                  </a:lnTo>
                  <a:lnTo>
                    <a:pt x="1125" y="2714"/>
                  </a:lnTo>
                  <a:lnTo>
                    <a:pt x="1048" y="2598"/>
                  </a:lnTo>
                  <a:lnTo>
                    <a:pt x="931" y="2501"/>
                  </a:lnTo>
                  <a:lnTo>
                    <a:pt x="815" y="2424"/>
                  </a:lnTo>
                  <a:lnTo>
                    <a:pt x="699" y="2365"/>
                  </a:lnTo>
                  <a:lnTo>
                    <a:pt x="544" y="2327"/>
                  </a:lnTo>
                  <a:lnTo>
                    <a:pt x="776" y="233"/>
                  </a:lnTo>
                  <a:close/>
                  <a:moveTo>
                    <a:pt x="3432" y="2559"/>
                  </a:moveTo>
                  <a:lnTo>
                    <a:pt x="3490" y="3121"/>
                  </a:lnTo>
                  <a:lnTo>
                    <a:pt x="3471" y="3141"/>
                  </a:lnTo>
                  <a:lnTo>
                    <a:pt x="3432" y="3160"/>
                  </a:lnTo>
                  <a:lnTo>
                    <a:pt x="2947" y="3160"/>
                  </a:lnTo>
                  <a:lnTo>
                    <a:pt x="2947" y="3141"/>
                  </a:lnTo>
                  <a:lnTo>
                    <a:pt x="2947" y="3025"/>
                  </a:lnTo>
                  <a:lnTo>
                    <a:pt x="2986" y="2928"/>
                  </a:lnTo>
                  <a:lnTo>
                    <a:pt x="3025" y="2850"/>
                  </a:lnTo>
                  <a:lnTo>
                    <a:pt x="3083" y="2753"/>
                  </a:lnTo>
                  <a:lnTo>
                    <a:pt x="3161" y="2695"/>
                  </a:lnTo>
                  <a:lnTo>
                    <a:pt x="3238" y="2637"/>
                  </a:lnTo>
                  <a:lnTo>
                    <a:pt x="3316" y="2598"/>
                  </a:lnTo>
                  <a:lnTo>
                    <a:pt x="3432" y="2559"/>
                  </a:lnTo>
                  <a:close/>
                  <a:moveTo>
                    <a:pt x="330" y="1"/>
                  </a:moveTo>
                  <a:lnTo>
                    <a:pt x="272" y="20"/>
                  </a:lnTo>
                  <a:lnTo>
                    <a:pt x="214" y="39"/>
                  </a:lnTo>
                  <a:lnTo>
                    <a:pt x="156" y="59"/>
                  </a:lnTo>
                  <a:lnTo>
                    <a:pt x="98" y="97"/>
                  </a:lnTo>
                  <a:lnTo>
                    <a:pt x="59" y="156"/>
                  </a:lnTo>
                  <a:lnTo>
                    <a:pt x="40" y="194"/>
                  </a:lnTo>
                  <a:lnTo>
                    <a:pt x="20" y="253"/>
                  </a:lnTo>
                  <a:lnTo>
                    <a:pt x="1" y="330"/>
                  </a:lnTo>
                  <a:lnTo>
                    <a:pt x="20" y="388"/>
                  </a:lnTo>
                  <a:lnTo>
                    <a:pt x="40" y="446"/>
                  </a:lnTo>
                  <a:lnTo>
                    <a:pt x="59" y="505"/>
                  </a:lnTo>
                  <a:lnTo>
                    <a:pt x="98" y="543"/>
                  </a:lnTo>
                  <a:lnTo>
                    <a:pt x="156" y="582"/>
                  </a:lnTo>
                  <a:lnTo>
                    <a:pt x="214" y="621"/>
                  </a:lnTo>
                  <a:lnTo>
                    <a:pt x="272" y="640"/>
                  </a:lnTo>
                  <a:lnTo>
                    <a:pt x="505" y="640"/>
                  </a:lnTo>
                  <a:lnTo>
                    <a:pt x="292" y="2579"/>
                  </a:lnTo>
                  <a:lnTo>
                    <a:pt x="233" y="3102"/>
                  </a:lnTo>
                  <a:lnTo>
                    <a:pt x="233" y="3141"/>
                  </a:lnTo>
                  <a:lnTo>
                    <a:pt x="233" y="3160"/>
                  </a:lnTo>
                  <a:lnTo>
                    <a:pt x="253" y="3238"/>
                  </a:lnTo>
                  <a:lnTo>
                    <a:pt x="292" y="3296"/>
                  </a:lnTo>
                  <a:lnTo>
                    <a:pt x="388" y="3354"/>
                  </a:lnTo>
                  <a:lnTo>
                    <a:pt x="485" y="3393"/>
                  </a:lnTo>
                  <a:lnTo>
                    <a:pt x="3490" y="3393"/>
                  </a:lnTo>
                  <a:lnTo>
                    <a:pt x="3548" y="3373"/>
                  </a:lnTo>
                  <a:lnTo>
                    <a:pt x="3606" y="3335"/>
                  </a:lnTo>
                  <a:lnTo>
                    <a:pt x="3645" y="3296"/>
                  </a:lnTo>
                  <a:lnTo>
                    <a:pt x="3703" y="3199"/>
                  </a:lnTo>
                  <a:lnTo>
                    <a:pt x="3723" y="3102"/>
                  </a:lnTo>
                  <a:lnTo>
                    <a:pt x="3451" y="640"/>
                  </a:lnTo>
                  <a:lnTo>
                    <a:pt x="3684" y="640"/>
                  </a:lnTo>
                  <a:lnTo>
                    <a:pt x="3742" y="621"/>
                  </a:lnTo>
                  <a:lnTo>
                    <a:pt x="3800" y="582"/>
                  </a:lnTo>
                  <a:lnTo>
                    <a:pt x="3839" y="543"/>
                  </a:lnTo>
                  <a:lnTo>
                    <a:pt x="3878" y="505"/>
                  </a:lnTo>
                  <a:lnTo>
                    <a:pt x="3917" y="446"/>
                  </a:lnTo>
                  <a:lnTo>
                    <a:pt x="3936" y="388"/>
                  </a:lnTo>
                  <a:lnTo>
                    <a:pt x="3936" y="330"/>
                  </a:lnTo>
                  <a:lnTo>
                    <a:pt x="3936" y="253"/>
                  </a:lnTo>
                  <a:lnTo>
                    <a:pt x="3917" y="194"/>
                  </a:lnTo>
                  <a:lnTo>
                    <a:pt x="3878" y="156"/>
                  </a:lnTo>
                  <a:lnTo>
                    <a:pt x="3839" y="97"/>
                  </a:lnTo>
                  <a:lnTo>
                    <a:pt x="3800" y="59"/>
                  </a:lnTo>
                  <a:lnTo>
                    <a:pt x="3742" y="39"/>
                  </a:lnTo>
                  <a:lnTo>
                    <a:pt x="3684" y="20"/>
                  </a:lnTo>
                  <a:lnTo>
                    <a:pt x="36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16"/>
            <p:cNvSpPr/>
            <p:nvPr/>
          </p:nvSpPr>
          <p:spPr>
            <a:xfrm>
              <a:off x="5115075" y="386900"/>
              <a:ext cx="54775" cy="45075"/>
            </a:xfrm>
            <a:custGeom>
              <a:rect b="b" l="l" r="r" t="t"/>
              <a:pathLst>
                <a:path extrusionOk="0" h="1803" w="2191">
                  <a:moveTo>
                    <a:pt x="1260" y="233"/>
                  </a:moveTo>
                  <a:lnTo>
                    <a:pt x="1435" y="272"/>
                  </a:lnTo>
                  <a:lnTo>
                    <a:pt x="1570" y="330"/>
                  </a:lnTo>
                  <a:lnTo>
                    <a:pt x="1706" y="407"/>
                  </a:lnTo>
                  <a:lnTo>
                    <a:pt x="1803" y="504"/>
                  </a:lnTo>
                  <a:lnTo>
                    <a:pt x="1880" y="601"/>
                  </a:lnTo>
                  <a:lnTo>
                    <a:pt x="1939" y="737"/>
                  </a:lnTo>
                  <a:lnTo>
                    <a:pt x="1958" y="853"/>
                  </a:lnTo>
                  <a:lnTo>
                    <a:pt x="1958" y="969"/>
                  </a:lnTo>
                  <a:lnTo>
                    <a:pt x="1939" y="1086"/>
                  </a:lnTo>
                  <a:lnTo>
                    <a:pt x="1880" y="1183"/>
                  </a:lnTo>
                  <a:lnTo>
                    <a:pt x="1803" y="1280"/>
                  </a:lnTo>
                  <a:lnTo>
                    <a:pt x="1667" y="1415"/>
                  </a:lnTo>
                  <a:lnTo>
                    <a:pt x="1493" y="1493"/>
                  </a:lnTo>
                  <a:lnTo>
                    <a:pt x="1299" y="1551"/>
                  </a:lnTo>
                  <a:lnTo>
                    <a:pt x="1105" y="1570"/>
                  </a:lnTo>
                  <a:lnTo>
                    <a:pt x="892" y="1551"/>
                  </a:lnTo>
                  <a:lnTo>
                    <a:pt x="698" y="1493"/>
                  </a:lnTo>
                  <a:lnTo>
                    <a:pt x="543" y="1415"/>
                  </a:lnTo>
                  <a:lnTo>
                    <a:pt x="388" y="1280"/>
                  </a:lnTo>
                  <a:lnTo>
                    <a:pt x="330" y="1183"/>
                  </a:lnTo>
                  <a:lnTo>
                    <a:pt x="272" y="1086"/>
                  </a:lnTo>
                  <a:lnTo>
                    <a:pt x="233" y="969"/>
                  </a:lnTo>
                  <a:lnTo>
                    <a:pt x="233" y="853"/>
                  </a:lnTo>
                  <a:lnTo>
                    <a:pt x="252" y="737"/>
                  </a:lnTo>
                  <a:lnTo>
                    <a:pt x="310" y="601"/>
                  </a:lnTo>
                  <a:lnTo>
                    <a:pt x="407" y="504"/>
                  </a:lnTo>
                  <a:lnTo>
                    <a:pt x="504" y="407"/>
                  </a:lnTo>
                  <a:lnTo>
                    <a:pt x="640" y="330"/>
                  </a:lnTo>
                  <a:lnTo>
                    <a:pt x="776" y="272"/>
                  </a:lnTo>
                  <a:lnTo>
                    <a:pt x="931" y="233"/>
                  </a:lnTo>
                  <a:close/>
                  <a:moveTo>
                    <a:pt x="892" y="0"/>
                  </a:moveTo>
                  <a:lnTo>
                    <a:pt x="698" y="58"/>
                  </a:lnTo>
                  <a:lnTo>
                    <a:pt x="504" y="136"/>
                  </a:lnTo>
                  <a:lnTo>
                    <a:pt x="349" y="233"/>
                  </a:lnTo>
                  <a:lnTo>
                    <a:pt x="213" y="368"/>
                  </a:lnTo>
                  <a:lnTo>
                    <a:pt x="116" y="504"/>
                  </a:lnTo>
                  <a:lnTo>
                    <a:pt x="39" y="659"/>
                  </a:lnTo>
                  <a:lnTo>
                    <a:pt x="0" y="834"/>
                  </a:lnTo>
                  <a:lnTo>
                    <a:pt x="0" y="1008"/>
                  </a:lnTo>
                  <a:lnTo>
                    <a:pt x="58" y="1163"/>
                  </a:lnTo>
                  <a:lnTo>
                    <a:pt x="116" y="1318"/>
                  </a:lnTo>
                  <a:lnTo>
                    <a:pt x="233" y="1454"/>
                  </a:lnTo>
                  <a:lnTo>
                    <a:pt x="310" y="1532"/>
                  </a:lnTo>
                  <a:lnTo>
                    <a:pt x="407" y="1590"/>
                  </a:lnTo>
                  <a:lnTo>
                    <a:pt x="504" y="1648"/>
                  </a:lnTo>
                  <a:lnTo>
                    <a:pt x="620" y="1706"/>
                  </a:lnTo>
                  <a:lnTo>
                    <a:pt x="717" y="1745"/>
                  </a:lnTo>
                  <a:lnTo>
                    <a:pt x="853" y="1784"/>
                  </a:lnTo>
                  <a:lnTo>
                    <a:pt x="969" y="1784"/>
                  </a:lnTo>
                  <a:lnTo>
                    <a:pt x="1105" y="1803"/>
                  </a:lnTo>
                  <a:lnTo>
                    <a:pt x="1221" y="1784"/>
                  </a:lnTo>
                  <a:lnTo>
                    <a:pt x="1357" y="1784"/>
                  </a:lnTo>
                  <a:lnTo>
                    <a:pt x="1473" y="1745"/>
                  </a:lnTo>
                  <a:lnTo>
                    <a:pt x="1590" y="1706"/>
                  </a:lnTo>
                  <a:lnTo>
                    <a:pt x="1706" y="1648"/>
                  </a:lnTo>
                  <a:lnTo>
                    <a:pt x="1803" y="1590"/>
                  </a:lnTo>
                  <a:lnTo>
                    <a:pt x="1900" y="1532"/>
                  </a:lnTo>
                  <a:lnTo>
                    <a:pt x="1977" y="1454"/>
                  </a:lnTo>
                  <a:lnTo>
                    <a:pt x="2074" y="1318"/>
                  </a:lnTo>
                  <a:lnTo>
                    <a:pt x="2152" y="1163"/>
                  </a:lnTo>
                  <a:lnTo>
                    <a:pt x="2191" y="1008"/>
                  </a:lnTo>
                  <a:lnTo>
                    <a:pt x="2191" y="834"/>
                  </a:lnTo>
                  <a:lnTo>
                    <a:pt x="2171" y="659"/>
                  </a:lnTo>
                  <a:lnTo>
                    <a:pt x="2094" y="504"/>
                  </a:lnTo>
                  <a:lnTo>
                    <a:pt x="1997" y="368"/>
                  </a:lnTo>
                  <a:lnTo>
                    <a:pt x="1861" y="233"/>
                  </a:lnTo>
                  <a:lnTo>
                    <a:pt x="1687" y="136"/>
                  </a:lnTo>
                  <a:lnTo>
                    <a:pt x="1512" y="58"/>
                  </a:lnTo>
                  <a:lnTo>
                    <a:pt x="13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6"/>
            <p:cNvSpPr/>
            <p:nvPr/>
          </p:nvSpPr>
          <p:spPr>
            <a:xfrm>
              <a:off x="5126200" y="399975"/>
              <a:ext cx="33000" cy="17950"/>
            </a:xfrm>
            <a:custGeom>
              <a:rect b="b" l="l" r="r" t="t"/>
              <a:pathLst>
                <a:path extrusionOk="0" h="718" w="1320">
                  <a:moveTo>
                    <a:pt x="951" y="175"/>
                  </a:moveTo>
                  <a:lnTo>
                    <a:pt x="1009" y="194"/>
                  </a:lnTo>
                  <a:lnTo>
                    <a:pt x="1048" y="233"/>
                  </a:lnTo>
                  <a:lnTo>
                    <a:pt x="1067" y="272"/>
                  </a:lnTo>
                  <a:lnTo>
                    <a:pt x="1087" y="330"/>
                  </a:lnTo>
                  <a:lnTo>
                    <a:pt x="796" y="330"/>
                  </a:lnTo>
                  <a:lnTo>
                    <a:pt x="815" y="272"/>
                  </a:lnTo>
                  <a:lnTo>
                    <a:pt x="854" y="233"/>
                  </a:lnTo>
                  <a:lnTo>
                    <a:pt x="893" y="194"/>
                  </a:lnTo>
                  <a:lnTo>
                    <a:pt x="951" y="175"/>
                  </a:lnTo>
                  <a:close/>
                  <a:moveTo>
                    <a:pt x="583" y="408"/>
                  </a:moveTo>
                  <a:lnTo>
                    <a:pt x="563" y="466"/>
                  </a:lnTo>
                  <a:lnTo>
                    <a:pt x="524" y="505"/>
                  </a:lnTo>
                  <a:lnTo>
                    <a:pt x="466" y="543"/>
                  </a:lnTo>
                  <a:lnTo>
                    <a:pt x="408" y="563"/>
                  </a:lnTo>
                  <a:lnTo>
                    <a:pt x="350" y="543"/>
                  </a:lnTo>
                  <a:lnTo>
                    <a:pt x="292" y="524"/>
                  </a:lnTo>
                  <a:lnTo>
                    <a:pt x="253" y="466"/>
                  </a:lnTo>
                  <a:lnTo>
                    <a:pt x="234" y="408"/>
                  </a:lnTo>
                  <a:close/>
                  <a:moveTo>
                    <a:pt x="272" y="1"/>
                  </a:moveTo>
                  <a:lnTo>
                    <a:pt x="214" y="20"/>
                  </a:lnTo>
                  <a:lnTo>
                    <a:pt x="156" y="78"/>
                  </a:lnTo>
                  <a:lnTo>
                    <a:pt x="98" y="194"/>
                  </a:lnTo>
                  <a:lnTo>
                    <a:pt x="79" y="330"/>
                  </a:lnTo>
                  <a:lnTo>
                    <a:pt x="40" y="330"/>
                  </a:lnTo>
                  <a:lnTo>
                    <a:pt x="1" y="349"/>
                  </a:lnTo>
                  <a:lnTo>
                    <a:pt x="1" y="369"/>
                  </a:lnTo>
                  <a:lnTo>
                    <a:pt x="1" y="408"/>
                  </a:lnTo>
                  <a:lnTo>
                    <a:pt x="40" y="427"/>
                  </a:lnTo>
                  <a:lnTo>
                    <a:pt x="98" y="427"/>
                  </a:lnTo>
                  <a:lnTo>
                    <a:pt x="117" y="543"/>
                  </a:lnTo>
                  <a:lnTo>
                    <a:pt x="195" y="640"/>
                  </a:lnTo>
                  <a:lnTo>
                    <a:pt x="234" y="660"/>
                  </a:lnTo>
                  <a:lnTo>
                    <a:pt x="292" y="698"/>
                  </a:lnTo>
                  <a:lnTo>
                    <a:pt x="350" y="718"/>
                  </a:lnTo>
                  <a:lnTo>
                    <a:pt x="486" y="718"/>
                  </a:lnTo>
                  <a:lnTo>
                    <a:pt x="563" y="698"/>
                  </a:lnTo>
                  <a:lnTo>
                    <a:pt x="602" y="660"/>
                  </a:lnTo>
                  <a:lnTo>
                    <a:pt x="660" y="621"/>
                  </a:lnTo>
                  <a:lnTo>
                    <a:pt x="718" y="524"/>
                  </a:lnTo>
                  <a:lnTo>
                    <a:pt x="757" y="427"/>
                  </a:lnTo>
                  <a:lnTo>
                    <a:pt x="1087" y="427"/>
                  </a:lnTo>
                  <a:lnTo>
                    <a:pt x="1067" y="505"/>
                  </a:lnTo>
                  <a:lnTo>
                    <a:pt x="1048" y="543"/>
                  </a:lnTo>
                  <a:lnTo>
                    <a:pt x="1028" y="621"/>
                  </a:lnTo>
                  <a:lnTo>
                    <a:pt x="1028" y="640"/>
                  </a:lnTo>
                  <a:lnTo>
                    <a:pt x="1067" y="660"/>
                  </a:lnTo>
                  <a:lnTo>
                    <a:pt x="1125" y="679"/>
                  </a:lnTo>
                  <a:lnTo>
                    <a:pt x="1145" y="679"/>
                  </a:lnTo>
                  <a:lnTo>
                    <a:pt x="1164" y="660"/>
                  </a:lnTo>
                  <a:lnTo>
                    <a:pt x="1203" y="601"/>
                  </a:lnTo>
                  <a:lnTo>
                    <a:pt x="1222" y="505"/>
                  </a:lnTo>
                  <a:lnTo>
                    <a:pt x="1242" y="427"/>
                  </a:lnTo>
                  <a:lnTo>
                    <a:pt x="1280" y="427"/>
                  </a:lnTo>
                  <a:lnTo>
                    <a:pt x="1300" y="408"/>
                  </a:lnTo>
                  <a:lnTo>
                    <a:pt x="1319" y="369"/>
                  </a:lnTo>
                  <a:lnTo>
                    <a:pt x="1300" y="349"/>
                  </a:lnTo>
                  <a:lnTo>
                    <a:pt x="1280" y="330"/>
                  </a:lnTo>
                  <a:lnTo>
                    <a:pt x="1222" y="330"/>
                  </a:lnTo>
                  <a:lnTo>
                    <a:pt x="1203" y="214"/>
                  </a:lnTo>
                  <a:lnTo>
                    <a:pt x="1145" y="117"/>
                  </a:lnTo>
                  <a:lnTo>
                    <a:pt x="1106" y="78"/>
                  </a:lnTo>
                  <a:lnTo>
                    <a:pt x="1067" y="39"/>
                  </a:lnTo>
                  <a:lnTo>
                    <a:pt x="1009" y="20"/>
                  </a:lnTo>
                  <a:lnTo>
                    <a:pt x="854" y="20"/>
                  </a:lnTo>
                  <a:lnTo>
                    <a:pt x="796" y="59"/>
                  </a:lnTo>
                  <a:lnTo>
                    <a:pt x="757" y="78"/>
                  </a:lnTo>
                  <a:lnTo>
                    <a:pt x="718" y="117"/>
                  </a:lnTo>
                  <a:lnTo>
                    <a:pt x="660" y="214"/>
                  </a:lnTo>
                  <a:lnTo>
                    <a:pt x="621" y="330"/>
                  </a:lnTo>
                  <a:lnTo>
                    <a:pt x="234" y="330"/>
                  </a:lnTo>
                  <a:lnTo>
                    <a:pt x="272" y="233"/>
                  </a:lnTo>
                  <a:lnTo>
                    <a:pt x="311" y="156"/>
                  </a:lnTo>
                  <a:lnTo>
                    <a:pt x="350" y="117"/>
                  </a:lnTo>
                  <a:lnTo>
                    <a:pt x="369" y="59"/>
                  </a:lnTo>
                  <a:lnTo>
                    <a:pt x="350" y="39"/>
                  </a:lnTo>
                  <a:lnTo>
                    <a:pt x="331" y="20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6"/>
            <p:cNvSpPr/>
            <p:nvPr/>
          </p:nvSpPr>
          <p:spPr>
            <a:xfrm>
              <a:off x="5124275" y="301125"/>
              <a:ext cx="27650" cy="34900"/>
            </a:xfrm>
            <a:custGeom>
              <a:rect b="b" l="l" r="r" t="t"/>
              <a:pathLst>
                <a:path extrusionOk="0" h="1396" w="1106">
                  <a:moveTo>
                    <a:pt x="563" y="368"/>
                  </a:moveTo>
                  <a:lnTo>
                    <a:pt x="698" y="872"/>
                  </a:lnTo>
                  <a:lnTo>
                    <a:pt x="408" y="872"/>
                  </a:lnTo>
                  <a:lnTo>
                    <a:pt x="563" y="368"/>
                  </a:lnTo>
                  <a:close/>
                  <a:moveTo>
                    <a:pt x="485" y="0"/>
                  </a:moveTo>
                  <a:lnTo>
                    <a:pt x="427" y="19"/>
                  </a:lnTo>
                  <a:lnTo>
                    <a:pt x="388" y="58"/>
                  </a:lnTo>
                  <a:lnTo>
                    <a:pt x="369" y="97"/>
                  </a:lnTo>
                  <a:lnTo>
                    <a:pt x="20" y="1260"/>
                  </a:lnTo>
                  <a:lnTo>
                    <a:pt x="0" y="1279"/>
                  </a:lnTo>
                  <a:lnTo>
                    <a:pt x="20" y="1318"/>
                  </a:lnTo>
                  <a:lnTo>
                    <a:pt x="78" y="1357"/>
                  </a:lnTo>
                  <a:lnTo>
                    <a:pt x="136" y="1376"/>
                  </a:lnTo>
                  <a:lnTo>
                    <a:pt x="194" y="1396"/>
                  </a:lnTo>
                  <a:lnTo>
                    <a:pt x="252" y="1376"/>
                  </a:lnTo>
                  <a:lnTo>
                    <a:pt x="272" y="1357"/>
                  </a:lnTo>
                  <a:lnTo>
                    <a:pt x="291" y="1338"/>
                  </a:lnTo>
                  <a:lnTo>
                    <a:pt x="349" y="1105"/>
                  </a:lnTo>
                  <a:lnTo>
                    <a:pt x="756" y="1105"/>
                  </a:lnTo>
                  <a:lnTo>
                    <a:pt x="815" y="1338"/>
                  </a:lnTo>
                  <a:lnTo>
                    <a:pt x="834" y="1357"/>
                  </a:lnTo>
                  <a:lnTo>
                    <a:pt x="853" y="1376"/>
                  </a:lnTo>
                  <a:lnTo>
                    <a:pt x="912" y="1396"/>
                  </a:lnTo>
                  <a:lnTo>
                    <a:pt x="970" y="1376"/>
                  </a:lnTo>
                  <a:lnTo>
                    <a:pt x="1047" y="1357"/>
                  </a:lnTo>
                  <a:lnTo>
                    <a:pt x="1086" y="1318"/>
                  </a:lnTo>
                  <a:lnTo>
                    <a:pt x="1105" y="1279"/>
                  </a:lnTo>
                  <a:lnTo>
                    <a:pt x="1105" y="1260"/>
                  </a:lnTo>
                  <a:lnTo>
                    <a:pt x="737" y="97"/>
                  </a:lnTo>
                  <a:lnTo>
                    <a:pt x="718" y="58"/>
                  </a:lnTo>
                  <a:lnTo>
                    <a:pt x="679" y="19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6"/>
            <p:cNvSpPr/>
            <p:nvPr/>
          </p:nvSpPr>
          <p:spPr>
            <a:xfrm>
              <a:off x="5163525" y="301600"/>
              <a:ext cx="24750" cy="34425"/>
            </a:xfrm>
            <a:custGeom>
              <a:rect b="b" l="l" r="r" t="t"/>
              <a:pathLst>
                <a:path extrusionOk="0" h="1377" w="990">
                  <a:moveTo>
                    <a:pt x="59" y="0"/>
                  </a:moveTo>
                  <a:lnTo>
                    <a:pt x="2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20" y="175"/>
                  </a:lnTo>
                  <a:lnTo>
                    <a:pt x="20" y="214"/>
                  </a:lnTo>
                  <a:lnTo>
                    <a:pt x="59" y="252"/>
                  </a:lnTo>
                  <a:lnTo>
                    <a:pt x="350" y="252"/>
                  </a:lnTo>
                  <a:lnTo>
                    <a:pt x="350" y="1280"/>
                  </a:lnTo>
                  <a:lnTo>
                    <a:pt x="369" y="1319"/>
                  </a:lnTo>
                  <a:lnTo>
                    <a:pt x="408" y="1357"/>
                  </a:lnTo>
                  <a:lnTo>
                    <a:pt x="446" y="1377"/>
                  </a:lnTo>
                  <a:lnTo>
                    <a:pt x="563" y="1377"/>
                  </a:lnTo>
                  <a:lnTo>
                    <a:pt x="602" y="1357"/>
                  </a:lnTo>
                  <a:lnTo>
                    <a:pt x="640" y="1319"/>
                  </a:lnTo>
                  <a:lnTo>
                    <a:pt x="640" y="1280"/>
                  </a:lnTo>
                  <a:lnTo>
                    <a:pt x="640" y="252"/>
                  </a:lnTo>
                  <a:lnTo>
                    <a:pt x="950" y="252"/>
                  </a:lnTo>
                  <a:lnTo>
                    <a:pt x="970" y="214"/>
                  </a:lnTo>
                  <a:lnTo>
                    <a:pt x="989" y="175"/>
                  </a:lnTo>
                  <a:lnTo>
                    <a:pt x="989" y="117"/>
                  </a:lnTo>
                  <a:lnTo>
                    <a:pt x="989" y="78"/>
                  </a:lnTo>
                  <a:lnTo>
                    <a:pt x="970" y="3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6"/>
            <p:cNvSpPr/>
            <p:nvPr/>
          </p:nvSpPr>
          <p:spPr>
            <a:xfrm>
              <a:off x="5205700" y="301600"/>
              <a:ext cx="28600" cy="34425"/>
            </a:xfrm>
            <a:custGeom>
              <a:rect b="b" l="l" r="r" t="t"/>
              <a:pathLst>
                <a:path extrusionOk="0" h="1377" w="1144">
                  <a:moveTo>
                    <a:pt x="97" y="0"/>
                  </a:moveTo>
                  <a:lnTo>
                    <a:pt x="39" y="20"/>
                  </a:lnTo>
                  <a:lnTo>
                    <a:pt x="0" y="78"/>
                  </a:lnTo>
                  <a:lnTo>
                    <a:pt x="0" y="136"/>
                  </a:lnTo>
                  <a:lnTo>
                    <a:pt x="0" y="1280"/>
                  </a:lnTo>
                  <a:lnTo>
                    <a:pt x="0" y="1319"/>
                  </a:lnTo>
                  <a:lnTo>
                    <a:pt x="39" y="1357"/>
                  </a:lnTo>
                  <a:lnTo>
                    <a:pt x="97" y="1377"/>
                  </a:lnTo>
                  <a:lnTo>
                    <a:pt x="194" y="1377"/>
                  </a:lnTo>
                  <a:lnTo>
                    <a:pt x="252" y="1357"/>
                  </a:lnTo>
                  <a:lnTo>
                    <a:pt x="271" y="1319"/>
                  </a:lnTo>
                  <a:lnTo>
                    <a:pt x="291" y="1280"/>
                  </a:lnTo>
                  <a:lnTo>
                    <a:pt x="291" y="563"/>
                  </a:lnTo>
                  <a:lnTo>
                    <a:pt x="465" y="892"/>
                  </a:lnTo>
                  <a:lnTo>
                    <a:pt x="504" y="931"/>
                  </a:lnTo>
                  <a:lnTo>
                    <a:pt x="620" y="931"/>
                  </a:lnTo>
                  <a:lnTo>
                    <a:pt x="659" y="892"/>
                  </a:lnTo>
                  <a:lnTo>
                    <a:pt x="834" y="582"/>
                  </a:lnTo>
                  <a:lnTo>
                    <a:pt x="834" y="1280"/>
                  </a:lnTo>
                  <a:lnTo>
                    <a:pt x="853" y="1319"/>
                  </a:lnTo>
                  <a:lnTo>
                    <a:pt x="892" y="1357"/>
                  </a:lnTo>
                  <a:lnTo>
                    <a:pt x="931" y="1377"/>
                  </a:lnTo>
                  <a:lnTo>
                    <a:pt x="1047" y="1377"/>
                  </a:lnTo>
                  <a:lnTo>
                    <a:pt x="1086" y="1357"/>
                  </a:lnTo>
                  <a:lnTo>
                    <a:pt x="1124" y="1319"/>
                  </a:lnTo>
                  <a:lnTo>
                    <a:pt x="1144" y="1280"/>
                  </a:lnTo>
                  <a:lnTo>
                    <a:pt x="1144" y="136"/>
                  </a:lnTo>
                  <a:lnTo>
                    <a:pt x="1124" y="78"/>
                  </a:lnTo>
                  <a:lnTo>
                    <a:pt x="1086" y="20"/>
                  </a:lnTo>
                  <a:lnTo>
                    <a:pt x="1047" y="0"/>
                  </a:lnTo>
                  <a:lnTo>
                    <a:pt x="911" y="0"/>
                  </a:lnTo>
                  <a:lnTo>
                    <a:pt x="872" y="20"/>
                  </a:lnTo>
                  <a:lnTo>
                    <a:pt x="814" y="59"/>
                  </a:lnTo>
                  <a:lnTo>
                    <a:pt x="756" y="136"/>
                  </a:lnTo>
                  <a:lnTo>
                    <a:pt x="562" y="485"/>
                  </a:lnTo>
                  <a:lnTo>
                    <a:pt x="368" y="136"/>
                  </a:lnTo>
                  <a:lnTo>
                    <a:pt x="310" y="59"/>
                  </a:lnTo>
                  <a:lnTo>
                    <a:pt x="271" y="20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1" name="Google Shape;1891;p16"/>
          <p:cNvGrpSpPr/>
          <p:nvPr/>
        </p:nvGrpSpPr>
        <p:grpSpPr>
          <a:xfrm>
            <a:off x="2583227" y="-2819922"/>
            <a:ext cx="384308" cy="369165"/>
            <a:chOff x="5509550" y="238125"/>
            <a:chExt cx="204050" cy="198700"/>
          </a:xfrm>
        </p:grpSpPr>
        <p:sp>
          <p:nvSpPr>
            <p:cNvPr id="1892" name="Google Shape;1892;p16"/>
            <p:cNvSpPr/>
            <p:nvPr/>
          </p:nvSpPr>
          <p:spPr>
            <a:xfrm>
              <a:off x="5622950" y="296750"/>
              <a:ext cx="90650" cy="128450"/>
            </a:xfrm>
            <a:custGeom>
              <a:rect b="b" l="l" r="r" t="t"/>
              <a:pathLst>
                <a:path extrusionOk="0" h="5138" w="3626">
                  <a:moveTo>
                    <a:pt x="3509" y="1"/>
                  </a:moveTo>
                  <a:lnTo>
                    <a:pt x="3470" y="20"/>
                  </a:lnTo>
                  <a:lnTo>
                    <a:pt x="3431" y="39"/>
                  </a:lnTo>
                  <a:lnTo>
                    <a:pt x="3393" y="78"/>
                  </a:lnTo>
                  <a:lnTo>
                    <a:pt x="3393" y="117"/>
                  </a:lnTo>
                  <a:lnTo>
                    <a:pt x="3393" y="4789"/>
                  </a:lnTo>
                  <a:lnTo>
                    <a:pt x="3373" y="4847"/>
                  </a:lnTo>
                  <a:lnTo>
                    <a:pt x="3354" y="4886"/>
                  </a:lnTo>
                  <a:lnTo>
                    <a:pt x="3315" y="4905"/>
                  </a:lnTo>
                  <a:lnTo>
                    <a:pt x="117" y="4905"/>
                  </a:lnTo>
                  <a:lnTo>
                    <a:pt x="58" y="4924"/>
                  </a:lnTo>
                  <a:lnTo>
                    <a:pt x="39" y="4944"/>
                  </a:lnTo>
                  <a:lnTo>
                    <a:pt x="0" y="4982"/>
                  </a:lnTo>
                  <a:lnTo>
                    <a:pt x="0" y="5021"/>
                  </a:lnTo>
                  <a:lnTo>
                    <a:pt x="0" y="5079"/>
                  </a:lnTo>
                  <a:lnTo>
                    <a:pt x="39" y="5099"/>
                  </a:lnTo>
                  <a:lnTo>
                    <a:pt x="58" y="5138"/>
                  </a:lnTo>
                  <a:lnTo>
                    <a:pt x="3354" y="5138"/>
                  </a:lnTo>
                  <a:lnTo>
                    <a:pt x="3412" y="5118"/>
                  </a:lnTo>
                  <a:lnTo>
                    <a:pt x="3470" y="5079"/>
                  </a:lnTo>
                  <a:lnTo>
                    <a:pt x="3528" y="5041"/>
                  </a:lnTo>
                  <a:lnTo>
                    <a:pt x="3567" y="4982"/>
                  </a:lnTo>
                  <a:lnTo>
                    <a:pt x="3587" y="4924"/>
                  </a:lnTo>
                  <a:lnTo>
                    <a:pt x="3606" y="4866"/>
                  </a:lnTo>
                  <a:lnTo>
                    <a:pt x="3625" y="4789"/>
                  </a:lnTo>
                  <a:lnTo>
                    <a:pt x="3625" y="117"/>
                  </a:lnTo>
                  <a:lnTo>
                    <a:pt x="3606" y="78"/>
                  </a:lnTo>
                  <a:lnTo>
                    <a:pt x="3587" y="39"/>
                  </a:lnTo>
                  <a:lnTo>
                    <a:pt x="3548" y="20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6"/>
            <p:cNvSpPr/>
            <p:nvPr/>
          </p:nvSpPr>
          <p:spPr>
            <a:xfrm>
              <a:off x="5509550" y="238125"/>
              <a:ext cx="204050" cy="187075"/>
            </a:xfrm>
            <a:custGeom>
              <a:rect b="b" l="l" r="r" t="t"/>
              <a:pathLst>
                <a:path extrusionOk="0" h="7483" w="8162">
                  <a:moveTo>
                    <a:pt x="272" y="0"/>
                  </a:moveTo>
                  <a:lnTo>
                    <a:pt x="214" y="19"/>
                  </a:lnTo>
                  <a:lnTo>
                    <a:pt x="155" y="58"/>
                  </a:lnTo>
                  <a:lnTo>
                    <a:pt x="97" y="97"/>
                  </a:lnTo>
                  <a:lnTo>
                    <a:pt x="58" y="155"/>
                  </a:lnTo>
                  <a:lnTo>
                    <a:pt x="20" y="213"/>
                  </a:lnTo>
                  <a:lnTo>
                    <a:pt x="0" y="271"/>
                  </a:lnTo>
                  <a:lnTo>
                    <a:pt x="0" y="349"/>
                  </a:lnTo>
                  <a:lnTo>
                    <a:pt x="0" y="7134"/>
                  </a:lnTo>
                  <a:lnTo>
                    <a:pt x="0" y="7211"/>
                  </a:lnTo>
                  <a:lnTo>
                    <a:pt x="20" y="7269"/>
                  </a:lnTo>
                  <a:lnTo>
                    <a:pt x="58" y="7327"/>
                  </a:lnTo>
                  <a:lnTo>
                    <a:pt x="97" y="7386"/>
                  </a:lnTo>
                  <a:lnTo>
                    <a:pt x="155" y="7424"/>
                  </a:lnTo>
                  <a:lnTo>
                    <a:pt x="214" y="7463"/>
                  </a:lnTo>
                  <a:lnTo>
                    <a:pt x="272" y="7483"/>
                  </a:lnTo>
                  <a:lnTo>
                    <a:pt x="698" y="7483"/>
                  </a:lnTo>
                  <a:lnTo>
                    <a:pt x="737" y="7444"/>
                  </a:lnTo>
                  <a:lnTo>
                    <a:pt x="756" y="7424"/>
                  </a:lnTo>
                  <a:lnTo>
                    <a:pt x="756" y="7366"/>
                  </a:lnTo>
                  <a:lnTo>
                    <a:pt x="756" y="7327"/>
                  </a:lnTo>
                  <a:lnTo>
                    <a:pt x="737" y="7289"/>
                  </a:lnTo>
                  <a:lnTo>
                    <a:pt x="698" y="7269"/>
                  </a:lnTo>
                  <a:lnTo>
                    <a:pt x="640" y="7250"/>
                  </a:lnTo>
                  <a:lnTo>
                    <a:pt x="310" y="7250"/>
                  </a:lnTo>
                  <a:lnTo>
                    <a:pt x="272" y="7231"/>
                  </a:lnTo>
                  <a:lnTo>
                    <a:pt x="252" y="7192"/>
                  </a:lnTo>
                  <a:lnTo>
                    <a:pt x="233" y="7134"/>
                  </a:lnTo>
                  <a:lnTo>
                    <a:pt x="233" y="349"/>
                  </a:lnTo>
                  <a:lnTo>
                    <a:pt x="252" y="291"/>
                  </a:lnTo>
                  <a:lnTo>
                    <a:pt x="272" y="271"/>
                  </a:lnTo>
                  <a:lnTo>
                    <a:pt x="310" y="233"/>
                  </a:lnTo>
                  <a:lnTo>
                    <a:pt x="7851" y="233"/>
                  </a:lnTo>
                  <a:lnTo>
                    <a:pt x="7890" y="271"/>
                  </a:lnTo>
                  <a:lnTo>
                    <a:pt x="7909" y="291"/>
                  </a:lnTo>
                  <a:lnTo>
                    <a:pt x="7929" y="349"/>
                  </a:lnTo>
                  <a:lnTo>
                    <a:pt x="7929" y="1745"/>
                  </a:lnTo>
                  <a:lnTo>
                    <a:pt x="7929" y="1783"/>
                  </a:lnTo>
                  <a:lnTo>
                    <a:pt x="7967" y="1822"/>
                  </a:lnTo>
                  <a:lnTo>
                    <a:pt x="8006" y="1842"/>
                  </a:lnTo>
                  <a:lnTo>
                    <a:pt x="8045" y="1861"/>
                  </a:lnTo>
                  <a:lnTo>
                    <a:pt x="8084" y="1842"/>
                  </a:lnTo>
                  <a:lnTo>
                    <a:pt x="8123" y="1822"/>
                  </a:lnTo>
                  <a:lnTo>
                    <a:pt x="8142" y="1783"/>
                  </a:lnTo>
                  <a:lnTo>
                    <a:pt x="8161" y="1745"/>
                  </a:lnTo>
                  <a:lnTo>
                    <a:pt x="8161" y="349"/>
                  </a:lnTo>
                  <a:lnTo>
                    <a:pt x="8142" y="271"/>
                  </a:lnTo>
                  <a:lnTo>
                    <a:pt x="8123" y="213"/>
                  </a:lnTo>
                  <a:lnTo>
                    <a:pt x="8103" y="155"/>
                  </a:lnTo>
                  <a:lnTo>
                    <a:pt x="8064" y="97"/>
                  </a:lnTo>
                  <a:lnTo>
                    <a:pt x="8006" y="58"/>
                  </a:lnTo>
                  <a:lnTo>
                    <a:pt x="7948" y="19"/>
                  </a:lnTo>
                  <a:lnTo>
                    <a:pt x="7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16"/>
            <p:cNvSpPr/>
            <p:nvPr/>
          </p:nvSpPr>
          <p:spPr>
            <a:xfrm>
              <a:off x="5525525" y="352475"/>
              <a:ext cx="98425" cy="84350"/>
            </a:xfrm>
            <a:custGeom>
              <a:rect b="b" l="l" r="r" t="t"/>
              <a:pathLst>
                <a:path extrusionOk="0" h="3374" w="3937">
                  <a:moveTo>
                    <a:pt x="583" y="233"/>
                  </a:moveTo>
                  <a:lnTo>
                    <a:pt x="563" y="408"/>
                  </a:lnTo>
                  <a:lnTo>
                    <a:pt x="331" y="408"/>
                  </a:lnTo>
                  <a:lnTo>
                    <a:pt x="292" y="389"/>
                  </a:lnTo>
                  <a:lnTo>
                    <a:pt x="272" y="369"/>
                  </a:lnTo>
                  <a:lnTo>
                    <a:pt x="253" y="350"/>
                  </a:lnTo>
                  <a:lnTo>
                    <a:pt x="234" y="311"/>
                  </a:lnTo>
                  <a:lnTo>
                    <a:pt x="253" y="272"/>
                  </a:lnTo>
                  <a:lnTo>
                    <a:pt x="272" y="253"/>
                  </a:lnTo>
                  <a:lnTo>
                    <a:pt x="292" y="233"/>
                  </a:lnTo>
                  <a:close/>
                  <a:moveTo>
                    <a:pt x="3645" y="233"/>
                  </a:moveTo>
                  <a:lnTo>
                    <a:pt x="3684" y="253"/>
                  </a:lnTo>
                  <a:lnTo>
                    <a:pt x="3703" y="272"/>
                  </a:lnTo>
                  <a:lnTo>
                    <a:pt x="3703" y="311"/>
                  </a:lnTo>
                  <a:lnTo>
                    <a:pt x="3703" y="350"/>
                  </a:lnTo>
                  <a:lnTo>
                    <a:pt x="3684" y="369"/>
                  </a:lnTo>
                  <a:lnTo>
                    <a:pt x="3645" y="389"/>
                  </a:lnTo>
                  <a:lnTo>
                    <a:pt x="3626" y="408"/>
                  </a:lnTo>
                  <a:lnTo>
                    <a:pt x="3451" y="408"/>
                  </a:lnTo>
                  <a:lnTo>
                    <a:pt x="3451" y="233"/>
                  </a:lnTo>
                  <a:close/>
                  <a:moveTo>
                    <a:pt x="2114" y="233"/>
                  </a:moveTo>
                  <a:lnTo>
                    <a:pt x="2269" y="3141"/>
                  </a:lnTo>
                  <a:lnTo>
                    <a:pt x="505" y="3141"/>
                  </a:lnTo>
                  <a:lnTo>
                    <a:pt x="505" y="3122"/>
                  </a:lnTo>
                  <a:lnTo>
                    <a:pt x="815" y="233"/>
                  </a:lnTo>
                  <a:close/>
                  <a:moveTo>
                    <a:pt x="2637" y="233"/>
                  </a:moveTo>
                  <a:lnTo>
                    <a:pt x="2870" y="3141"/>
                  </a:lnTo>
                  <a:lnTo>
                    <a:pt x="2502" y="3141"/>
                  </a:lnTo>
                  <a:lnTo>
                    <a:pt x="2347" y="233"/>
                  </a:lnTo>
                  <a:close/>
                  <a:moveTo>
                    <a:pt x="3199" y="233"/>
                  </a:moveTo>
                  <a:lnTo>
                    <a:pt x="3510" y="3122"/>
                  </a:lnTo>
                  <a:lnTo>
                    <a:pt x="3510" y="3141"/>
                  </a:lnTo>
                  <a:lnTo>
                    <a:pt x="3103" y="3141"/>
                  </a:lnTo>
                  <a:lnTo>
                    <a:pt x="2870" y="233"/>
                  </a:lnTo>
                  <a:close/>
                  <a:moveTo>
                    <a:pt x="272" y="1"/>
                  </a:moveTo>
                  <a:lnTo>
                    <a:pt x="214" y="20"/>
                  </a:lnTo>
                  <a:lnTo>
                    <a:pt x="156" y="59"/>
                  </a:lnTo>
                  <a:lnTo>
                    <a:pt x="98" y="98"/>
                  </a:lnTo>
                  <a:lnTo>
                    <a:pt x="59" y="137"/>
                  </a:lnTo>
                  <a:lnTo>
                    <a:pt x="40" y="195"/>
                  </a:lnTo>
                  <a:lnTo>
                    <a:pt x="20" y="253"/>
                  </a:lnTo>
                  <a:lnTo>
                    <a:pt x="1" y="311"/>
                  </a:lnTo>
                  <a:lnTo>
                    <a:pt x="20" y="389"/>
                  </a:lnTo>
                  <a:lnTo>
                    <a:pt x="40" y="447"/>
                  </a:lnTo>
                  <a:lnTo>
                    <a:pt x="59" y="485"/>
                  </a:lnTo>
                  <a:lnTo>
                    <a:pt x="98" y="544"/>
                  </a:lnTo>
                  <a:lnTo>
                    <a:pt x="156" y="582"/>
                  </a:lnTo>
                  <a:lnTo>
                    <a:pt x="214" y="602"/>
                  </a:lnTo>
                  <a:lnTo>
                    <a:pt x="272" y="621"/>
                  </a:lnTo>
                  <a:lnTo>
                    <a:pt x="331" y="641"/>
                  </a:lnTo>
                  <a:lnTo>
                    <a:pt x="524" y="641"/>
                  </a:lnTo>
                  <a:lnTo>
                    <a:pt x="272" y="3083"/>
                  </a:lnTo>
                  <a:lnTo>
                    <a:pt x="272" y="3199"/>
                  </a:lnTo>
                  <a:lnTo>
                    <a:pt x="331" y="3296"/>
                  </a:lnTo>
                  <a:lnTo>
                    <a:pt x="369" y="3335"/>
                  </a:lnTo>
                  <a:lnTo>
                    <a:pt x="427" y="3354"/>
                  </a:lnTo>
                  <a:lnTo>
                    <a:pt x="486" y="3374"/>
                  </a:lnTo>
                  <a:lnTo>
                    <a:pt x="3529" y="3374"/>
                  </a:lnTo>
                  <a:lnTo>
                    <a:pt x="3587" y="3354"/>
                  </a:lnTo>
                  <a:lnTo>
                    <a:pt x="3645" y="3335"/>
                  </a:lnTo>
                  <a:lnTo>
                    <a:pt x="3684" y="3296"/>
                  </a:lnTo>
                  <a:lnTo>
                    <a:pt x="3742" y="3199"/>
                  </a:lnTo>
                  <a:lnTo>
                    <a:pt x="3742" y="3083"/>
                  </a:lnTo>
                  <a:lnTo>
                    <a:pt x="3490" y="641"/>
                  </a:lnTo>
                  <a:lnTo>
                    <a:pt x="3626" y="641"/>
                  </a:lnTo>
                  <a:lnTo>
                    <a:pt x="3684" y="621"/>
                  </a:lnTo>
                  <a:lnTo>
                    <a:pt x="3742" y="602"/>
                  </a:lnTo>
                  <a:lnTo>
                    <a:pt x="3800" y="582"/>
                  </a:lnTo>
                  <a:lnTo>
                    <a:pt x="3839" y="544"/>
                  </a:lnTo>
                  <a:lnTo>
                    <a:pt x="3878" y="485"/>
                  </a:lnTo>
                  <a:lnTo>
                    <a:pt x="3917" y="447"/>
                  </a:lnTo>
                  <a:lnTo>
                    <a:pt x="3936" y="389"/>
                  </a:lnTo>
                  <a:lnTo>
                    <a:pt x="3936" y="311"/>
                  </a:lnTo>
                  <a:lnTo>
                    <a:pt x="3936" y="253"/>
                  </a:lnTo>
                  <a:lnTo>
                    <a:pt x="3917" y="195"/>
                  </a:lnTo>
                  <a:lnTo>
                    <a:pt x="3878" y="137"/>
                  </a:lnTo>
                  <a:lnTo>
                    <a:pt x="3839" y="98"/>
                  </a:lnTo>
                  <a:lnTo>
                    <a:pt x="3800" y="59"/>
                  </a:lnTo>
                  <a:lnTo>
                    <a:pt x="3742" y="20"/>
                  </a:lnTo>
                  <a:lnTo>
                    <a:pt x="3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16"/>
            <p:cNvSpPr/>
            <p:nvPr/>
          </p:nvSpPr>
          <p:spPr>
            <a:xfrm>
              <a:off x="5638950" y="352475"/>
              <a:ext cx="26175" cy="26200"/>
            </a:xfrm>
            <a:custGeom>
              <a:rect b="b" l="l" r="r" t="t"/>
              <a:pathLst>
                <a:path extrusionOk="0" h="1048" w="1047">
                  <a:moveTo>
                    <a:pt x="814" y="233"/>
                  </a:moveTo>
                  <a:lnTo>
                    <a:pt x="814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13" y="1"/>
                  </a:moveTo>
                  <a:lnTo>
                    <a:pt x="136" y="20"/>
                  </a:lnTo>
                  <a:lnTo>
                    <a:pt x="58" y="59"/>
                  </a:lnTo>
                  <a:lnTo>
                    <a:pt x="19" y="137"/>
                  </a:lnTo>
                  <a:lnTo>
                    <a:pt x="0" y="214"/>
                  </a:lnTo>
                  <a:lnTo>
                    <a:pt x="0" y="815"/>
                  </a:lnTo>
                  <a:lnTo>
                    <a:pt x="19" y="912"/>
                  </a:lnTo>
                  <a:lnTo>
                    <a:pt x="58" y="970"/>
                  </a:lnTo>
                  <a:lnTo>
                    <a:pt x="136" y="1028"/>
                  </a:lnTo>
                  <a:lnTo>
                    <a:pt x="213" y="1048"/>
                  </a:lnTo>
                  <a:lnTo>
                    <a:pt x="814" y="1048"/>
                  </a:lnTo>
                  <a:lnTo>
                    <a:pt x="911" y="1028"/>
                  </a:lnTo>
                  <a:lnTo>
                    <a:pt x="969" y="970"/>
                  </a:lnTo>
                  <a:lnTo>
                    <a:pt x="1027" y="912"/>
                  </a:lnTo>
                  <a:lnTo>
                    <a:pt x="1047" y="815"/>
                  </a:lnTo>
                  <a:lnTo>
                    <a:pt x="1047" y="214"/>
                  </a:lnTo>
                  <a:lnTo>
                    <a:pt x="1027" y="137"/>
                  </a:lnTo>
                  <a:lnTo>
                    <a:pt x="969" y="59"/>
                  </a:lnTo>
                  <a:lnTo>
                    <a:pt x="911" y="20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6"/>
            <p:cNvSpPr/>
            <p:nvPr/>
          </p:nvSpPr>
          <p:spPr>
            <a:xfrm>
              <a:off x="5670925" y="352475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3"/>
                  </a:moveTo>
                  <a:lnTo>
                    <a:pt x="834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33" y="1"/>
                  </a:moveTo>
                  <a:lnTo>
                    <a:pt x="155" y="20"/>
                  </a:lnTo>
                  <a:lnTo>
                    <a:pt x="78" y="59"/>
                  </a:lnTo>
                  <a:lnTo>
                    <a:pt x="20" y="137"/>
                  </a:lnTo>
                  <a:lnTo>
                    <a:pt x="0" y="214"/>
                  </a:lnTo>
                  <a:lnTo>
                    <a:pt x="0" y="815"/>
                  </a:lnTo>
                  <a:lnTo>
                    <a:pt x="20" y="912"/>
                  </a:lnTo>
                  <a:lnTo>
                    <a:pt x="78" y="970"/>
                  </a:lnTo>
                  <a:lnTo>
                    <a:pt x="155" y="1028"/>
                  </a:lnTo>
                  <a:lnTo>
                    <a:pt x="233" y="1048"/>
                  </a:lnTo>
                  <a:lnTo>
                    <a:pt x="834" y="1048"/>
                  </a:lnTo>
                  <a:lnTo>
                    <a:pt x="911" y="1028"/>
                  </a:lnTo>
                  <a:lnTo>
                    <a:pt x="989" y="970"/>
                  </a:lnTo>
                  <a:lnTo>
                    <a:pt x="1047" y="912"/>
                  </a:lnTo>
                  <a:lnTo>
                    <a:pt x="1067" y="815"/>
                  </a:lnTo>
                  <a:lnTo>
                    <a:pt x="1067" y="214"/>
                  </a:lnTo>
                  <a:lnTo>
                    <a:pt x="1047" y="137"/>
                  </a:lnTo>
                  <a:lnTo>
                    <a:pt x="989" y="59"/>
                  </a:lnTo>
                  <a:lnTo>
                    <a:pt x="911" y="20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6"/>
            <p:cNvSpPr/>
            <p:nvPr/>
          </p:nvSpPr>
          <p:spPr>
            <a:xfrm>
              <a:off x="5638950" y="383975"/>
              <a:ext cx="26175" cy="26200"/>
            </a:xfrm>
            <a:custGeom>
              <a:rect b="b" l="l" r="r" t="t"/>
              <a:pathLst>
                <a:path extrusionOk="0" h="1048" w="1047">
                  <a:moveTo>
                    <a:pt x="814" y="233"/>
                  </a:moveTo>
                  <a:lnTo>
                    <a:pt x="814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13" y="1"/>
                  </a:moveTo>
                  <a:lnTo>
                    <a:pt x="136" y="20"/>
                  </a:lnTo>
                  <a:lnTo>
                    <a:pt x="58" y="59"/>
                  </a:lnTo>
                  <a:lnTo>
                    <a:pt x="19" y="137"/>
                  </a:lnTo>
                  <a:lnTo>
                    <a:pt x="0" y="233"/>
                  </a:lnTo>
                  <a:lnTo>
                    <a:pt x="0" y="815"/>
                  </a:lnTo>
                  <a:lnTo>
                    <a:pt x="19" y="912"/>
                  </a:lnTo>
                  <a:lnTo>
                    <a:pt x="58" y="989"/>
                  </a:lnTo>
                  <a:lnTo>
                    <a:pt x="136" y="1028"/>
                  </a:lnTo>
                  <a:lnTo>
                    <a:pt x="213" y="1048"/>
                  </a:lnTo>
                  <a:lnTo>
                    <a:pt x="814" y="1048"/>
                  </a:lnTo>
                  <a:lnTo>
                    <a:pt x="911" y="1028"/>
                  </a:lnTo>
                  <a:lnTo>
                    <a:pt x="969" y="989"/>
                  </a:lnTo>
                  <a:lnTo>
                    <a:pt x="1027" y="912"/>
                  </a:lnTo>
                  <a:lnTo>
                    <a:pt x="1047" y="815"/>
                  </a:lnTo>
                  <a:lnTo>
                    <a:pt x="1047" y="233"/>
                  </a:lnTo>
                  <a:lnTo>
                    <a:pt x="1027" y="137"/>
                  </a:lnTo>
                  <a:lnTo>
                    <a:pt x="969" y="59"/>
                  </a:lnTo>
                  <a:lnTo>
                    <a:pt x="911" y="20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16"/>
            <p:cNvSpPr/>
            <p:nvPr/>
          </p:nvSpPr>
          <p:spPr>
            <a:xfrm>
              <a:off x="5670925" y="383975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3"/>
                  </a:moveTo>
                  <a:lnTo>
                    <a:pt x="834" y="815"/>
                  </a:lnTo>
                  <a:lnTo>
                    <a:pt x="233" y="815"/>
                  </a:lnTo>
                  <a:lnTo>
                    <a:pt x="233" y="233"/>
                  </a:lnTo>
                  <a:close/>
                  <a:moveTo>
                    <a:pt x="233" y="1"/>
                  </a:moveTo>
                  <a:lnTo>
                    <a:pt x="155" y="20"/>
                  </a:lnTo>
                  <a:lnTo>
                    <a:pt x="78" y="59"/>
                  </a:lnTo>
                  <a:lnTo>
                    <a:pt x="20" y="137"/>
                  </a:lnTo>
                  <a:lnTo>
                    <a:pt x="0" y="233"/>
                  </a:lnTo>
                  <a:lnTo>
                    <a:pt x="0" y="815"/>
                  </a:lnTo>
                  <a:lnTo>
                    <a:pt x="20" y="912"/>
                  </a:lnTo>
                  <a:lnTo>
                    <a:pt x="78" y="989"/>
                  </a:lnTo>
                  <a:lnTo>
                    <a:pt x="155" y="1028"/>
                  </a:lnTo>
                  <a:lnTo>
                    <a:pt x="233" y="1048"/>
                  </a:lnTo>
                  <a:lnTo>
                    <a:pt x="834" y="1048"/>
                  </a:lnTo>
                  <a:lnTo>
                    <a:pt x="911" y="1028"/>
                  </a:lnTo>
                  <a:lnTo>
                    <a:pt x="989" y="989"/>
                  </a:lnTo>
                  <a:lnTo>
                    <a:pt x="1047" y="912"/>
                  </a:lnTo>
                  <a:lnTo>
                    <a:pt x="1067" y="815"/>
                  </a:lnTo>
                  <a:lnTo>
                    <a:pt x="1067" y="233"/>
                  </a:lnTo>
                  <a:lnTo>
                    <a:pt x="1047" y="137"/>
                  </a:lnTo>
                  <a:lnTo>
                    <a:pt x="989" y="59"/>
                  </a:lnTo>
                  <a:lnTo>
                    <a:pt x="911" y="20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16"/>
            <p:cNvSpPr/>
            <p:nvPr/>
          </p:nvSpPr>
          <p:spPr>
            <a:xfrm>
              <a:off x="5525525" y="254600"/>
              <a:ext cx="172075" cy="81925"/>
            </a:xfrm>
            <a:custGeom>
              <a:rect b="b" l="l" r="r" t="t"/>
              <a:pathLst>
                <a:path extrusionOk="0" h="3277" w="6883">
                  <a:moveTo>
                    <a:pt x="6572" y="233"/>
                  </a:moveTo>
                  <a:lnTo>
                    <a:pt x="6611" y="252"/>
                  </a:lnTo>
                  <a:lnTo>
                    <a:pt x="6631" y="291"/>
                  </a:lnTo>
                  <a:lnTo>
                    <a:pt x="6650" y="330"/>
                  </a:lnTo>
                  <a:lnTo>
                    <a:pt x="6650" y="2947"/>
                  </a:lnTo>
                  <a:lnTo>
                    <a:pt x="6631" y="2985"/>
                  </a:lnTo>
                  <a:lnTo>
                    <a:pt x="6611" y="3024"/>
                  </a:lnTo>
                  <a:lnTo>
                    <a:pt x="6572" y="3044"/>
                  </a:lnTo>
                  <a:lnTo>
                    <a:pt x="311" y="3044"/>
                  </a:lnTo>
                  <a:lnTo>
                    <a:pt x="272" y="3024"/>
                  </a:lnTo>
                  <a:lnTo>
                    <a:pt x="253" y="2985"/>
                  </a:lnTo>
                  <a:lnTo>
                    <a:pt x="234" y="2947"/>
                  </a:lnTo>
                  <a:lnTo>
                    <a:pt x="234" y="330"/>
                  </a:lnTo>
                  <a:lnTo>
                    <a:pt x="253" y="291"/>
                  </a:lnTo>
                  <a:lnTo>
                    <a:pt x="272" y="252"/>
                  </a:lnTo>
                  <a:lnTo>
                    <a:pt x="311" y="233"/>
                  </a:lnTo>
                  <a:close/>
                  <a:moveTo>
                    <a:pt x="272" y="0"/>
                  </a:moveTo>
                  <a:lnTo>
                    <a:pt x="214" y="19"/>
                  </a:lnTo>
                  <a:lnTo>
                    <a:pt x="156" y="58"/>
                  </a:lnTo>
                  <a:lnTo>
                    <a:pt x="98" y="97"/>
                  </a:lnTo>
                  <a:lnTo>
                    <a:pt x="59" y="136"/>
                  </a:lnTo>
                  <a:lnTo>
                    <a:pt x="40" y="194"/>
                  </a:lnTo>
                  <a:lnTo>
                    <a:pt x="20" y="271"/>
                  </a:lnTo>
                  <a:lnTo>
                    <a:pt x="1" y="330"/>
                  </a:lnTo>
                  <a:lnTo>
                    <a:pt x="1" y="2947"/>
                  </a:lnTo>
                  <a:lnTo>
                    <a:pt x="20" y="3005"/>
                  </a:lnTo>
                  <a:lnTo>
                    <a:pt x="40" y="3082"/>
                  </a:lnTo>
                  <a:lnTo>
                    <a:pt x="59" y="3140"/>
                  </a:lnTo>
                  <a:lnTo>
                    <a:pt x="98" y="3179"/>
                  </a:lnTo>
                  <a:lnTo>
                    <a:pt x="156" y="3218"/>
                  </a:lnTo>
                  <a:lnTo>
                    <a:pt x="214" y="3257"/>
                  </a:lnTo>
                  <a:lnTo>
                    <a:pt x="272" y="3276"/>
                  </a:lnTo>
                  <a:lnTo>
                    <a:pt x="6611" y="3276"/>
                  </a:lnTo>
                  <a:lnTo>
                    <a:pt x="6669" y="3257"/>
                  </a:lnTo>
                  <a:lnTo>
                    <a:pt x="6727" y="3218"/>
                  </a:lnTo>
                  <a:lnTo>
                    <a:pt x="6766" y="3179"/>
                  </a:lnTo>
                  <a:lnTo>
                    <a:pt x="6824" y="3140"/>
                  </a:lnTo>
                  <a:lnTo>
                    <a:pt x="6844" y="3082"/>
                  </a:lnTo>
                  <a:lnTo>
                    <a:pt x="6863" y="3005"/>
                  </a:lnTo>
                  <a:lnTo>
                    <a:pt x="6883" y="2947"/>
                  </a:lnTo>
                  <a:lnTo>
                    <a:pt x="6883" y="330"/>
                  </a:lnTo>
                  <a:lnTo>
                    <a:pt x="6863" y="271"/>
                  </a:lnTo>
                  <a:lnTo>
                    <a:pt x="6844" y="194"/>
                  </a:lnTo>
                  <a:lnTo>
                    <a:pt x="6824" y="136"/>
                  </a:lnTo>
                  <a:lnTo>
                    <a:pt x="6766" y="97"/>
                  </a:lnTo>
                  <a:lnTo>
                    <a:pt x="6727" y="58"/>
                  </a:lnTo>
                  <a:lnTo>
                    <a:pt x="6669" y="19"/>
                  </a:lnTo>
                  <a:lnTo>
                    <a:pt x="66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16"/>
            <p:cNvSpPr/>
            <p:nvPr/>
          </p:nvSpPr>
          <p:spPr>
            <a:xfrm>
              <a:off x="5556550" y="278825"/>
              <a:ext cx="27650" cy="34425"/>
            </a:xfrm>
            <a:custGeom>
              <a:rect b="b" l="l" r="r" t="t"/>
              <a:pathLst>
                <a:path extrusionOk="0" h="1377" w="1106">
                  <a:moveTo>
                    <a:pt x="563" y="369"/>
                  </a:moveTo>
                  <a:lnTo>
                    <a:pt x="698" y="873"/>
                  </a:lnTo>
                  <a:lnTo>
                    <a:pt x="408" y="873"/>
                  </a:lnTo>
                  <a:lnTo>
                    <a:pt x="563" y="369"/>
                  </a:lnTo>
                  <a:close/>
                  <a:moveTo>
                    <a:pt x="485" y="0"/>
                  </a:moveTo>
                  <a:lnTo>
                    <a:pt x="427" y="20"/>
                  </a:lnTo>
                  <a:lnTo>
                    <a:pt x="388" y="39"/>
                  </a:lnTo>
                  <a:lnTo>
                    <a:pt x="369" y="97"/>
                  </a:lnTo>
                  <a:lnTo>
                    <a:pt x="20" y="1241"/>
                  </a:lnTo>
                  <a:lnTo>
                    <a:pt x="1" y="1260"/>
                  </a:lnTo>
                  <a:lnTo>
                    <a:pt x="20" y="1318"/>
                  </a:lnTo>
                  <a:lnTo>
                    <a:pt x="78" y="1357"/>
                  </a:lnTo>
                  <a:lnTo>
                    <a:pt x="136" y="1377"/>
                  </a:lnTo>
                  <a:lnTo>
                    <a:pt x="253" y="1377"/>
                  </a:lnTo>
                  <a:lnTo>
                    <a:pt x="272" y="1357"/>
                  </a:lnTo>
                  <a:lnTo>
                    <a:pt x="291" y="1318"/>
                  </a:lnTo>
                  <a:lnTo>
                    <a:pt x="350" y="1086"/>
                  </a:lnTo>
                  <a:lnTo>
                    <a:pt x="757" y="1086"/>
                  </a:lnTo>
                  <a:lnTo>
                    <a:pt x="815" y="1318"/>
                  </a:lnTo>
                  <a:lnTo>
                    <a:pt x="834" y="1357"/>
                  </a:lnTo>
                  <a:lnTo>
                    <a:pt x="854" y="1377"/>
                  </a:lnTo>
                  <a:lnTo>
                    <a:pt x="970" y="1377"/>
                  </a:lnTo>
                  <a:lnTo>
                    <a:pt x="1047" y="1357"/>
                  </a:lnTo>
                  <a:lnTo>
                    <a:pt x="1086" y="1318"/>
                  </a:lnTo>
                  <a:lnTo>
                    <a:pt x="1106" y="1260"/>
                  </a:lnTo>
                  <a:lnTo>
                    <a:pt x="1106" y="1241"/>
                  </a:lnTo>
                  <a:lnTo>
                    <a:pt x="737" y="97"/>
                  </a:lnTo>
                  <a:lnTo>
                    <a:pt x="718" y="39"/>
                  </a:lnTo>
                  <a:lnTo>
                    <a:pt x="679" y="2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16"/>
            <p:cNvSpPr/>
            <p:nvPr/>
          </p:nvSpPr>
          <p:spPr>
            <a:xfrm>
              <a:off x="5595800" y="278825"/>
              <a:ext cx="24750" cy="34425"/>
            </a:xfrm>
            <a:custGeom>
              <a:rect b="b" l="l" r="r" t="t"/>
              <a:pathLst>
                <a:path extrusionOk="0" h="1377" w="990">
                  <a:moveTo>
                    <a:pt x="98" y="0"/>
                  </a:moveTo>
                  <a:lnTo>
                    <a:pt x="59" y="20"/>
                  </a:lnTo>
                  <a:lnTo>
                    <a:pt x="20" y="39"/>
                  </a:lnTo>
                  <a:lnTo>
                    <a:pt x="20" y="78"/>
                  </a:lnTo>
                  <a:lnTo>
                    <a:pt x="1" y="136"/>
                  </a:lnTo>
                  <a:lnTo>
                    <a:pt x="20" y="194"/>
                  </a:lnTo>
                  <a:lnTo>
                    <a:pt x="20" y="233"/>
                  </a:lnTo>
                  <a:lnTo>
                    <a:pt x="59" y="252"/>
                  </a:lnTo>
                  <a:lnTo>
                    <a:pt x="98" y="272"/>
                  </a:lnTo>
                  <a:lnTo>
                    <a:pt x="350" y="272"/>
                  </a:lnTo>
                  <a:lnTo>
                    <a:pt x="350" y="1299"/>
                  </a:lnTo>
                  <a:lnTo>
                    <a:pt x="369" y="1338"/>
                  </a:lnTo>
                  <a:lnTo>
                    <a:pt x="408" y="1357"/>
                  </a:lnTo>
                  <a:lnTo>
                    <a:pt x="447" y="1377"/>
                  </a:lnTo>
                  <a:lnTo>
                    <a:pt x="563" y="1377"/>
                  </a:lnTo>
                  <a:lnTo>
                    <a:pt x="602" y="1357"/>
                  </a:lnTo>
                  <a:lnTo>
                    <a:pt x="640" y="1338"/>
                  </a:lnTo>
                  <a:lnTo>
                    <a:pt x="640" y="1299"/>
                  </a:lnTo>
                  <a:lnTo>
                    <a:pt x="640" y="272"/>
                  </a:lnTo>
                  <a:lnTo>
                    <a:pt x="912" y="272"/>
                  </a:lnTo>
                  <a:lnTo>
                    <a:pt x="951" y="252"/>
                  </a:lnTo>
                  <a:lnTo>
                    <a:pt x="970" y="233"/>
                  </a:lnTo>
                  <a:lnTo>
                    <a:pt x="989" y="194"/>
                  </a:lnTo>
                  <a:lnTo>
                    <a:pt x="989" y="136"/>
                  </a:lnTo>
                  <a:lnTo>
                    <a:pt x="989" y="78"/>
                  </a:lnTo>
                  <a:lnTo>
                    <a:pt x="970" y="39"/>
                  </a:lnTo>
                  <a:lnTo>
                    <a:pt x="951" y="20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6"/>
            <p:cNvSpPr/>
            <p:nvPr/>
          </p:nvSpPr>
          <p:spPr>
            <a:xfrm>
              <a:off x="5637975" y="278825"/>
              <a:ext cx="28600" cy="34425"/>
            </a:xfrm>
            <a:custGeom>
              <a:rect b="b" l="l" r="r" t="t"/>
              <a:pathLst>
                <a:path extrusionOk="0" h="1377" w="1144">
                  <a:moveTo>
                    <a:pt x="136" y="0"/>
                  </a:moveTo>
                  <a:lnTo>
                    <a:pt x="97" y="20"/>
                  </a:lnTo>
                  <a:lnTo>
                    <a:pt x="39" y="39"/>
                  </a:lnTo>
                  <a:lnTo>
                    <a:pt x="0" y="78"/>
                  </a:lnTo>
                  <a:lnTo>
                    <a:pt x="0" y="155"/>
                  </a:lnTo>
                  <a:lnTo>
                    <a:pt x="0" y="1299"/>
                  </a:lnTo>
                  <a:lnTo>
                    <a:pt x="0" y="1338"/>
                  </a:lnTo>
                  <a:lnTo>
                    <a:pt x="39" y="1357"/>
                  </a:lnTo>
                  <a:lnTo>
                    <a:pt x="97" y="1377"/>
                  </a:lnTo>
                  <a:lnTo>
                    <a:pt x="194" y="1377"/>
                  </a:lnTo>
                  <a:lnTo>
                    <a:pt x="252" y="1357"/>
                  </a:lnTo>
                  <a:lnTo>
                    <a:pt x="272" y="1338"/>
                  </a:lnTo>
                  <a:lnTo>
                    <a:pt x="291" y="1299"/>
                  </a:lnTo>
                  <a:lnTo>
                    <a:pt x="291" y="562"/>
                  </a:lnTo>
                  <a:lnTo>
                    <a:pt x="465" y="892"/>
                  </a:lnTo>
                  <a:lnTo>
                    <a:pt x="504" y="931"/>
                  </a:lnTo>
                  <a:lnTo>
                    <a:pt x="562" y="950"/>
                  </a:lnTo>
                  <a:lnTo>
                    <a:pt x="621" y="931"/>
                  </a:lnTo>
                  <a:lnTo>
                    <a:pt x="659" y="892"/>
                  </a:lnTo>
                  <a:lnTo>
                    <a:pt x="834" y="582"/>
                  </a:lnTo>
                  <a:lnTo>
                    <a:pt x="834" y="1299"/>
                  </a:lnTo>
                  <a:lnTo>
                    <a:pt x="853" y="1338"/>
                  </a:lnTo>
                  <a:lnTo>
                    <a:pt x="892" y="1357"/>
                  </a:lnTo>
                  <a:lnTo>
                    <a:pt x="931" y="1377"/>
                  </a:lnTo>
                  <a:lnTo>
                    <a:pt x="1047" y="1377"/>
                  </a:lnTo>
                  <a:lnTo>
                    <a:pt x="1086" y="1357"/>
                  </a:lnTo>
                  <a:lnTo>
                    <a:pt x="1125" y="1338"/>
                  </a:lnTo>
                  <a:lnTo>
                    <a:pt x="1144" y="1299"/>
                  </a:lnTo>
                  <a:lnTo>
                    <a:pt x="1144" y="155"/>
                  </a:lnTo>
                  <a:lnTo>
                    <a:pt x="1125" y="78"/>
                  </a:lnTo>
                  <a:lnTo>
                    <a:pt x="1086" y="39"/>
                  </a:lnTo>
                  <a:lnTo>
                    <a:pt x="1047" y="20"/>
                  </a:lnTo>
                  <a:lnTo>
                    <a:pt x="989" y="0"/>
                  </a:lnTo>
                  <a:lnTo>
                    <a:pt x="911" y="0"/>
                  </a:lnTo>
                  <a:lnTo>
                    <a:pt x="873" y="20"/>
                  </a:lnTo>
                  <a:lnTo>
                    <a:pt x="814" y="78"/>
                  </a:lnTo>
                  <a:lnTo>
                    <a:pt x="756" y="155"/>
                  </a:lnTo>
                  <a:lnTo>
                    <a:pt x="562" y="485"/>
                  </a:lnTo>
                  <a:lnTo>
                    <a:pt x="369" y="155"/>
                  </a:lnTo>
                  <a:lnTo>
                    <a:pt x="310" y="78"/>
                  </a:lnTo>
                  <a:lnTo>
                    <a:pt x="272" y="20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3" name="Google Shape;1903;p16"/>
          <p:cNvGrpSpPr/>
          <p:nvPr/>
        </p:nvGrpSpPr>
        <p:grpSpPr>
          <a:xfrm>
            <a:off x="2583217" y="-1337622"/>
            <a:ext cx="384308" cy="376364"/>
            <a:chOff x="6085750" y="238125"/>
            <a:chExt cx="204050" cy="202575"/>
          </a:xfrm>
        </p:grpSpPr>
        <p:sp>
          <p:nvSpPr>
            <p:cNvPr id="1904" name="Google Shape;1904;p16"/>
            <p:cNvSpPr/>
            <p:nvPr/>
          </p:nvSpPr>
          <p:spPr>
            <a:xfrm>
              <a:off x="6085750" y="238125"/>
              <a:ext cx="204050" cy="202575"/>
            </a:xfrm>
            <a:custGeom>
              <a:rect b="b" l="l" r="r" t="t"/>
              <a:pathLst>
                <a:path extrusionOk="0" h="8103" w="8162">
                  <a:moveTo>
                    <a:pt x="4091" y="911"/>
                  </a:moveTo>
                  <a:lnTo>
                    <a:pt x="4130" y="930"/>
                  </a:lnTo>
                  <a:lnTo>
                    <a:pt x="6844" y="2675"/>
                  </a:lnTo>
                  <a:lnTo>
                    <a:pt x="1319" y="2675"/>
                  </a:lnTo>
                  <a:lnTo>
                    <a:pt x="4052" y="930"/>
                  </a:lnTo>
                  <a:lnTo>
                    <a:pt x="4091" y="911"/>
                  </a:lnTo>
                  <a:close/>
                  <a:moveTo>
                    <a:pt x="7134" y="2908"/>
                  </a:moveTo>
                  <a:lnTo>
                    <a:pt x="7134" y="3198"/>
                  </a:lnTo>
                  <a:lnTo>
                    <a:pt x="1048" y="3198"/>
                  </a:lnTo>
                  <a:lnTo>
                    <a:pt x="1048" y="2908"/>
                  </a:lnTo>
                  <a:close/>
                  <a:moveTo>
                    <a:pt x="2172" y="3431"/>
                  </a:moveTo>
                  <a:lnTo>
                    <a:pt x="2172" y="3625"/>
                  </a:lnTo>
                  <a:lnTo>
                    <a:pt x="1048" y="3625"/>
                  </a:lnTo>
                  <a:lnTo>
                    <a:pt x="1048" y="3431"/>
                  </a:lnTo>
                  <a:close/>
                  <a:moveTo>
                    <a:pt x="4653" y="3431"/>
                  </a:moveTo>
                  <a:lnTo>
                    <a:pt x="4653" y="3625"/>
                  </a:lnTo>
                  <a:lnTo>
                    <a:pt x="3529" y="3625"/>
                  </a:lnTo>
                  <a:lnTo>
                    <a:pt x="3529" y="3431"/>
                  </a:lnTo>
                  <a:close/>
                  <a:moveTo>
                    <a:pt x="7134" y="3431"/>
                  </a:moveTo>
                  <a:lnTo>
                    <a:pt x="7134" y="3625"/>
                  </a:lnTo>
                  <a:lnTo>
                    <a:pt x="6010" y="3625"/>
                  </a:lnTo>
                  <a:lnTo>
                    <a:pt x="6010" y="3431"/>
                  </a:lnTo>
                  <a:close/>
                  <a:moveTo>
                    <a:pt x="4498" y="3858"/>
                  </a:moveTo>
                  <a:lnTo>
                    <a:pt x="4498" y="4013"/>
                  </a:lnTo>
                  <a:lnTo>
                    <a:pt x="4401" y="4013"/>
                  </a:lnTo>
                  <a:lnTo>
                    <a:pt x="4362" y="4032"/>
                  </a:lnTo>
                  <a:lnTo>
                    <a:pt x="4324" y="4051"/>
                  </a:lnTo>
                  <a:lnTo>
                    <a:pt x="4304" y="4090"/>
                  </a:lnTo>
                  <a:lnTo>
                    <a:pt x="4285" y="4129"/>
                  </a:lnTo>
                  <a:lnTo>
                    <a:pt x="4285" y="6688"/>
                  </a:lnTo>
                  <a:lnTo>
                    <a:pt x="4304" y="6746"/>
                  </a:lnTo>
                  <a:lnTo>
                    <a:pt x="4324" y="6765"/>
                  </a:lnTo>
                  <a:lnTo>
                    <a:pt x="4362" y="6804"/>
                  </a:lnTo>
                  <a:lnTo>
                    <a:pt x="4498" y="6804"/>
                  </a:lnTo>
                  <a:lnTo>
                    <a:pt x="4498" y="6979"/>
                  </a:lnTo>
                  <a:lnTo>
                    <a:pt x="3684" y="6979"/>
                  </a:lnTo>
                  <a:lnTo>
                    <a:pt x="3684" y="6804"/>
                  </a:lnTo>
                  <a:lnTo>
                    <a:pt x="3820" y="6804"/>
                  </a:lnTo>
                  <a:lnTo>
                    <a:pt x="3858" y="6765"/>
                  </a:lnTo>
                  <a:lnTo>
                    <a:pt x="3878" y="6746"/>
                  </a:lnTo>
                  <a:lnTo>
                    <a:pt x="3878" y="6688"/>
                  </a:lnTo>
                  <a:lnTo>
                    <a:pt x="3878" y="4129"/>
                  </a:lnTo>
                  <a:lnTo>
                    <a:pt x="3878" y="4090"/>
                  </a:lnTo>
                  <a:lnTo>
                    <a:pt x="3858" y="4051"/>
                  </a:lnTo>
                  <a:lnTo>
                    <a:pt x="3820" y="4032"/>
                  </a:lnTo>
                  <a:lnTo>
                    <a:pt x="3761" y="4013"/>
                  </a:lnTo>
                  <a:lnTo>
                    <a:pt x="3684" y="4013"/>
                  </a:lnTo>
                  <a:lnTo>
                    <a:pt x="3684" y="3858"/>
                  </a:lnTo>
                  <a:close/>
                  <a:moveTo>
                    <a:pt x="6979" y="3858"/>
                  </a:moveTo>
                  <a:lnTo>
                    <a:pt x="6979" y="4013"/>
                  </a:lnTo>
                  <a:lnTo>
                    <a:pt x="6882" y="4013"/>
                  </a:lnTo>
                  <a:lnTo>
                    <a:pt x="6844" y="4032"/>
                  </a:lnTo>
                  <a:lnTo>
                    <a:pt x="6805" y="4051"/>
                  </a:lnTo>
                  <a:lnTo>
                    <a:pt x="6785" y="4090"/>
                  </a:lnTo>
                  <a:lnTo>
                    <a:pt x="6766" y="4129"/>
                  </a:lnTo>
                  <a:lnTo>
                    <a:pt x="6766" y="6688"/>
                  </a:lnTo>
                  <a:lnTo>
                    <a:pt x="6785" y="6746"/>
                  </a:lnTo>
                  <a:lnTo>
                    <a:pt x="6805" y="6765"/>
                  </a:lnTo>
                  <a:lnTo>
                    <a:pt x="6844" y="6804"/>
                  </a:lnTo>
                  <a:lnTo>
                    <a:pt x="6979" y="6804"/>
                  </a:lnTo>
                  <a:lnTo>
                    <a:pt x="6979" y="6979"/>
                  </a:lnTo>
                  <a:lnTo>
                    <a:pt x="6165" y="6979"/>
                  </a:lnTo>
                  <a:lnTo>
                    <a:pt x="6165" y="6804"/>
                  </a:lnTo>
                  <a:lnTo>
                    <a:pt x="6301" y="6804"/>
                  </a:lnTo>
                  <a:lnTo>
                    <a:pt x="6340" y="6765"/>
                  </a:lnTo>
                  <a:lnTo>
                    <a:pt x="6359" y="6746"/>
                  </a:lnTo>
                  <a:lnTo>
                    <a:pt x="6359" y="6688"/>
                  </a:lnTo>
                  <a:lnTo>
                    <a:pt x="6359" y="4129"/>
                  </a:lnTo>
                  <a:lnTo>
                    <a:pt x="6359" y="4090"/>
                  </a:lnTo>
                  <a:lnTo>
                    <a:pt x="6340" y="4051"/>
                  </a:lnTo>
                  <a:lnTo>
                    <a:pt x="6301" y="4032"/>
                  </a:lnTo>
                  <a:lnTo>
                    <a:pt x="6243" y="4013"/>
                  </a:lnTo>
                  <a:lnTo>
                    <a:pt x="6165" y="4013"/>
                  </a:lnTo>
                  <a:lnTo>
                    <a:pt x="6165" y="3858"/>
                  </a:lnTo>
                  <a:close/>
                  <a:moveTo>
                    <a:pt x="2172" y="7211"/>
                  </a:moveTo>
                  <a:lnTo>
                    <a:pt x="2172" y="7386"/>
                  </a:lnTo>
                  <a:lnTo>
                    <a:pt x="1048" y="7386"/>
                  </a:lnTo>
                  <a:lnTo>
                    <a:pt x="1048" y="7211"/>
                  </a:lnTo>
                  <a:close/>
                  <a:moveTo>
                    <a:pt x="3296" y="3431"/>
                  </a:moveTo>
                  <a:lnTo>
                    <a:pt x="3296" y="3664"/>
                  </a:lnTo>
                  <a:lnTo>
                    <a:pt x="3296" y="3722"/>
                  </a:lnTo>
                  <a:lnTo>
                    <a:pt x="3335" y="3780"/>
                  </a:lnTo>
                  <a:lnTo>
                    <a:pt x="3393" y="3819"/>
                  </a:lnTo>
                  <a:lnTo>
                    <a:pt x="3451" y="3858"/>
                  </a:lnTo>
                  <a:lnTo>
                    <a:pt x="3451" y="4051"/>
                  </a:lnTo>
                  <a:lnTo>
                    <a:pt x="3451" y="4129"/>
                  </a:lnTo>
                  <a:lnTo>
                    <a:pt x="3509" y="4187"/>
                  </a:lnTo>
                  <a:lnTo>
                    <a:pt x="3568" y="4226"/>
                  </a:lnTo>
                  <a:lnTo>
                    <a:pt x="3645" y="4245"/>
                  </a:lnTo>
                  <a:lnTo>
                    <a:pt x="3645" y="6571"/>
                  </a:lnTo>
                  <a:lnTo>
                    <a:pt x="3568" y="6591"/>
                  </a:lnTo>
                  <a:lnTo>
                    <a:pt x="3509" y="6630"/>
                  </a:lnTo>
                  <a:lnTo>
                    <a:pt x="3451" y="6688"/>
                  </a:lnTo>
                  <a:lnTo>
                    <a:pt x="3451" y="6765"/>
                  </a:lnTo>
                  <a:lnTo>
                    <a:pt x="3451" y="6979"/>
                  </a:lnTo>
                  <a:lnTo>
                    <a:pt x="3393" y="6998"/>
                  </a:lnTo>
                  <a:lnTo>
                    <a:pt x="3335" y="7037"/>
                  </a:lnTo>
                  <a:lnTo>
                    <a:pt x="3296" y="7095"/>
                  </a:lnTo>
                  <a:lnTo>
                    <a:pt x="3296" y="7153"/>
                  </a:lnTo>
                  <a:lnTo>
                    <a:pt x="3296" y="7386"/>
                  </a:lnTo>
                  <a:lnTo>
                    <a:pt x="2404" y="7386"/>
                  </a:lnTo>
                  <a:lnTo>
                    <a:pt x="2404" y="7153"/>
                  </a:lnTo>
                  <a:lnTo>
                    <a:pt x="2385" y="7095"/>
                  </a:lnTo>
                  <a:lnTo>
                    <a:pt x="2366" y="7037"/>
                  </a:lnTo>
                  <a:lnTo>
                    <a:pt x="2308" y="6998"/>
                  </a:lnTo>
                  <a:lnTo>
                    <a:pt x="2249" y="6979"/>
                  </a:lnTo>
                  <a:lnTo>
                    <a:pt x="2249" y="6765"/>
                  </a:lnTo>
                  <a:lnTo>
                    <a:pt x="2230" y="6688"/>
                  </a:lnTo>
                  <a:lnTo>
                    <a:pt x="2191" y="6630"/>
                  </a:lnTo>
                  <a:lnTo>
                    <a:pt x="2133" y="6591"/>
                  </a:lnTo>
                  <a:lnTo>
                    <a:pt x="2056" y="6571"/>
                  </a:lnTo>
                  <a:lnTo>
                    <a:pt x="2036" y="6571"/>
                  </a:lnTo>
                  <a:lnTo>
                    <a:pt x="2036" y="4245"/>
                  </a:lnTo>
                  <a:lnTo>
                    <a:pt x="2056" y="4245"/>
                  </a:lnTo>
                  <a:lnTo>
                    <a:pt x="2133" y="4226"/>
                  </a:lnTo>
                  <a:lnTo>
                    <a:pt x="2191" y="4187"/>
                  </a:lnTo>
                  <a:lnTo>
                    <a:pt x="2230" y="4129"/>
                  </a:lnTo>
                  <a:lnTo>
                    <a:pt x="2249" y="4051"/>
                  </a:lnTo>
                  <a:lnTo>
                    <a:pt x="2249" y="3858"/>
                  </a:lnTo>
                  <a:lnTo>
                    <a:pt x="2308" y="3819"/>
                  </a:lnTo>
                  <a:lnTo>
                    <a:pt x="2366" y="3780"/>
                  </a:lnTo>
                  <a:lnTo>
                    <a:pt x="2385" y="3722"/>
                  </a:lnTo>
                  <a:lnTo>
                    <a:pt x="2404" y="3664"/>
                  </a:lnTo>
                  <a:lnTo>
                    <a:pt x="2404" y="3431"/>
                  </a:lnTo>
                  <a:close/>
                  <a:moveTo>
                    <a:pt x="4653" y="7211"/>
                  </a:moveTo>
                  <a:lnTo>
                    <a:pt x="4653" y="7386"/>
                  </a:lnTo>
                  <a:lnTo>
                    <a:pt x="3529" y="7386"/>
                  </a:lnTo>
                  <a:lnTo>
                    <a:pt x="3529" y="7211"/>
                  </a:lnTo>
                  <a:close/>
                  <a:moveTo>
                    <a:pt x="5777" y="3431"/>
                  </a:moveTo>
                  <a:lnTo>
                    <a:pt x="5777" y="3664"/>
                  </a:lnTo>
                  <a:lnTo>
                    <a:pt x="5777" y="3722"/>
                  </a:lnTo>
                  <a:lnTo>
                    <a:pt x="5816" y="3780"/>
                  </a:lnTo>
                  <a:lnTo>
                    <a:pt x="5874" y="3819"/>
                  </a:lnTo>
                  <a:lnTo>
                    <a:pt x="5932" y="3858"/>
                  </a:lnTo>
                  <a:lnTo>
                    <a:pt x="5932" y="4051"/>
                  </a:lnTo>
                  <a:lnTo>
                    <a:pt x="5932" y="4129"/>
                  </a:lnTo>
                  <a:lnTo>
                    <a:pt x="5991" y="4187"/>
                  </a:lnTo>
                  <a:lnTo>
                    <a:pt x="6049" y="4226"/>
                  </a:lnTo>
                  <a:lnTo>
                    <a:pt x="6126" y="4245"/>
                  </a:lnTo>
                  <a:lnTo>
                    <a:pt x="6126" y="6571"/>
                  </a:lnTo>
                  <a:lnTo>
                    <a:pt x="6049" y="6591"/>
                  </a:lnTo>
                  <a:lnTo>
                    <a:pt x="5991" y="6630"/>
                  </a:lnTo>
                  <a:lnTo>
                    <a:pt x="5932" y="6688"/>
                  </a:lnTo>
                  <a:lnTo>
                    <a:pt x="5932" y="6765"/>
                  </a:lnTo>
                  <a:lnTo>
                    <a:pt x="5932" y="6979"/>
                  </a:lnTo>
                  <a:lnTo>
                    <a:pt x="5874" y="6998"/>
                  </a:lnTo>
                  <a:lnTo>
                    <a:pt x="5816" y="7037"/>
                  </a:lnTo>
                  <a:lnTo>
                    <a:pt x="5777" y="7095"/>
                  </a:lnTo>
                  <a:lnTo>
                    <a:pt x="5777" y="7153"/>
                  </a:lnTo>
                  <a:lnTo>
                    <a:pt x="5777" y="7386"/>
                  </a:lnTo>
                  <a:lnTo>
                    <a:pt x="4886" y="7386"/>
                  </a:lnTo>
                  <a:lnTo>
                    <a:pt x="4886" y="7153"/>
                  </a:lnTo>
                  <a:lnTo>
                    <a:pt x="4866" y="7095"/>
                  </a:lnTo>
                  <a:lnTo>
                    <a:pt x="4847" y="7037"/>
                  </a:lnTo>
                  <a:lnTo>
                    <a:pt x="4789" y="6998"/>
                  </a:lnTo>
                  <a:lnTo>
                    <a:pt x="4731" y="6979"/>
                  </a:lnTo>
                  <a:lnTo>
                    <a:pt x="4731" y="6765"/>
                  </a:lnTo>
                  <a:lnTo>
                    <a:pt x="4711" y="6688"/>
                  </a:lnTo>
                  <a:lnTo>
                    <a:pt x="4672" y="6630"/>
                  </a:lnTo>
                  <a:lnTo>
                    <a:pt x="4614" y="6591"/>
                  </a:lnTo>
                  <a:lnTo>
                    <a:pt x="4537" y="6571"/>
                  </a:lnTo>
                  <a:lnTo>
                    <a:pt x="4517" y="6571"/>
                  </a:lnTo>
                  <a:lnTo>
                    <a:pt x="4517" y="4245"/>
                  </a:lnTo>
                  <a:lnTo>
                    <a:pt x="4537" y="4245"/>
                  </a:lnTo>
                  <a:lnTo>
                    <a:pt x="4614" y="4226"/>
                  </a:lnTo>
                  <a:lnTo>
                    <a:pt x="4672" y="4187"/>
                  </a:lnTo>
                  <a:lnTo>
                    <a:pt x="4711" y="4129"/>
                  </a:lnTo>
                  <a:lnTo>
                    <a:pt x="4731" y="4051"/>
                  </a:lnTo>
                  <a:lnTo>
                    <a:pt x="4731" y="3858"/>
                  </a:lnTo>
                  <a:lnTo>
                    <a:pt x="4789" y="3819"/>
                  </a:lnTo>
                  <a:lnTo>
                    <a:pt x="4847" y="3780"/>
                  </a:lnTo>
                  <a:lnTo>
                    <a:pt x="4866" y="3722"/>
                  </a:lnTo>
                  <a:lnTo>
                    <a:pt x="4886" y="3664"/>
                  </a:lnTo>
                  <a:lnTo>
                    <a:pt x="4886" y="3431"/>
                  </a:lnTo>
                  <a:close/>
                  <a:moveTo>
                    <a:pt x="7134" y="7211"/>
                  </a:moveTo>
                  <a:lnTo>
                    <a:pt x="7134" y="7386"/>
                  </a:lnTo>
                  <a:lnTo>
                    <a:pt x="6010" y="7386"/>
                  </a:lnTo>
                  <a:lnTo>
                    <a:pt x="6010" y="7211"/>
                  </a:lnTo>
                  <a:close/>
                  <a:moveTo>
                    <a:pt x="7774" y="7618"/>
                  </a:moveTo>
                  <a:lnTo>
                    <a:pt x="7774" y="7870"/>
                  </a:lnTo>
                  <a:lnTo>
                    <a:pt x="408" y="7870"/>
                  </a:lnTo>
                  <a:lnTo>
                    <a:pt x="408" y="7618"/>
                  </a:lnTo>
                  <a:close/>
                  <a:moveTo>
                    <a:pt x="4013" y="0"/>
                  </a:moveTo>
                  <a:lnTo>
                    <a:pt x="3955" y="39"/>
                  </a:lnTo>
                  <a:lnTo>
                    <a:pt x="117" y="2520"/>
                  </a:lnTo>
                  <a:lnTo>
                    <a:pt x="59" y="2559"/>
                  </a:lnTo>
                  <a:lnTo>
                    <a:pt x="20" y="2617"/>
                  </a:lnTo>
                  <a:lnTo>
                    <a:pt x="1" y="2694"/>
                  </a:lnTo>
                  <a:lnTo>
                    <a:pt x="20" y="2753"/>
                  </a:lnTo>
                  <a:lnTo>
                    <a:pt x="40" y="2830"/>
                  </a:lnTo>
                  <a:lnTo>
                    <a:pt x="98" y="2869"/>
                  </a:lnTo>
                  <a:lnTo>
                    <a:pt x="156" y="2908"/>
                  </a:lnTo>
                  <a:lnTo>
                    <a:pt x="815" y="2908"/>
                  </a:lnTo>
                  <a:lnTo>
                    <a:pt x="815" y="3315"/>
                  </a:lnTo>
                  <a:lnTo>
                    <a:pt x="815" y="3664"/>
                  </a:lnTo>
                  <a:lnTo>
                    <a:pt x="815" y="3722"/>
                  </a:lnTo>
                  <a:lnTo>
                    <a:pt x="854" y="3780"/>
                  </a:lnTo>
                  <a:lnTo>
                    <a:pt x="912" y="3819"/>
                  </a:lnTo>
                  <a:lnTo>
                    <a:pt x="970" y="3858"/>
                  </a:lnTo>
                  <a:lnTo>
                    <a:pt x="970" y="4051"/>
                  </a:lnTo>
                  <a:lnTo>
                    <a:pt x="970" y="4129"/>
                  </a:lnTo>
                  <a:lnTo>
                    <a:pt x="1028" y="4187"/>
                  </a:lnTo>
                  <a:lnTo>
                    <a:pt x="1086" y="4226"/>
                  </a:lnTo>
                  <a:lnTo>
                    <a:pt x="1164" y="4245"/>
                  </a:lnTo>
                  <a:lnTo>
                    <a:pt x="1164" y="5660"/>
                  </a:lnTo>
                  <a:lnTo>
                    <a:pt x="1183" y="5719"/>
                  </a:lnTo>
                  <a:lnTo>
                    <a:pt x="1203" y="5757"/>
                  </a:lnTo>
                  <a:lnTo>
                    <a:pt x="1241" y="5777"/>
                  </a:lnTo>
                  <a:lnTo>
                    <a:pt x="1338" y="5777"/>
                  </a:lnTo>
                  <a:lnTo>
                    <a:pt x="1377" y="5757"/>
                  </a:lnTo>
                  <a:lnTo>
                    <a:pt x="1396" y="5719"/>
                  </a:lnTo>
                  <a:lnTo>
                    <a:pt x="1396" y="5660"/>
                  </a:lnTo>
                  <a:lnTo>
                    <a:pt x="1396" y="4129"/>
                  </a:lnTo>
                  <a:lnTo>
                    <a:pt x="1396" y="4090"/>
                  </a:lnTo>
                  <a:lnTo>
                    <a:pt x="1377" y="4051"/>
                  </a:lnTo>
                  <a:lnTo>
                    <a:pt x="1338" y="4032"/>
                  </a:lnTo>
                  <a:lnTo>
                    <a:pt x="1280" y="4013"/>
                  </a:lnTo>
                  <a:lnTo>
                    <a:pt x="1203" y="4013"/>
                  </a:lnTo>
                  <a:lnTo>
                    <a:pt x="1203" y="3858"/>
                  </a:lnTo>
                  <a:lnTo>
                    <a:pt x="2017" y="3858"/>
                  </a:lnTo>
                  <a:lnTo>
                    <a:pt x="2017" y="4013"/>
                  </a:lnTo>
                  <a:lnTo>
                    <a:pt x="1920" y="4013"/>
                  </a:lnTo>
                  <a:lnTo>
                    <a:pt x="1881" y="4032"/>
                  </a:lnTo>
                  <a:lnTo>
                    <a:pt x="1842" y="4051"/>
                  </a:lnTo>
                  <a:lnTo>
                    <a:pt x="1823" y="4090"/>
                  </a:lnTo>
                  <a:lnTo>
                    <a:pt x="1804" y="4129"/>
                  </a:lnTo>
                  <a:lnTo>
                    <a:pt x="1804" y="6688"/>
                  </a:lnTo>
                  <a:lnTo>
                    <a:pt x="1823" y="6746"/>
                  </a:lnTo>
                  <a:lnTo>
                    <a:pt x="1842" y="6765"/>
                  </a:lnTo>
                  <a:lnTo>
                    <a:pt x="1881" y="6804"/>
                  </a:lnTo>
                  <a:lnTo>
                    <a:pt x="2017" y="6804"/>
                  </a:lnTo>
                  <a:lnTo>
                    <a:pt x="2017" y="6979"/>
                  </a:lnTo>
                  <a:lnTo>
                    <a:pt x="1203" y="6979"/>
                  </a:lnTo>
                  <a:lnTo>
                    <a:pt x="1203" y="6804"/>
                  </a:lnTo>
                  <a:lnTo>
                    <a:pt x="1338" y="6804"/>
                  </a:lnTo>
                  <a:lnTo>
                    <a:pt x="1377" y="6765"/>
                  </a:lnTo>
                  <a:lnTo>
                    <a:pt x="1396" y="6746"/>
                  </a:lnTo>
                  <a:lnTo>
                    <a:pt x="1396" y="6688"/>
                  </a:lnTo>
                  <a:lnTo>
                    <a:pt x="1396" y="6397"/>
                  </a:lnTo>
                  <a:lnTo>
                    <a:pt x="1396" y="6358"/>
                  </a:lnTo>
                  <a:lnTo>
                    <a:pt x="1377" y="6319"/>
                  </a:lnTo>
                  <a:lnTo>
                    <a:pt x="1338" y="6281"/>
                  </a:lnTo>
                  <a:lnTo>
                    <a:pt x="1241" y="6281"/>
                  </a:lnTo>
                  <a:lnTo>
                    <a:pt x="1203" y="6319"/>
                  </a:lnTo>
                  <a:lnTo>
                    <a:pt x="1183" y="6358"/>
                  </a:lnTo>
                  <a:lnTo>
                    <a:pt x="1164" y="6397"/>
                  </a:lnTo>
                  <a:lnTo>
                    <a:pt x="1164" y="6571"/>
                  </a:lnTo>
                  <a:lnTo>
                    <a:pt x="1086" y="6591"/>
                  </a:lnTo>
                  <a:lnTo>
                    <a:pt x="1028" y="6630"/>
                  </a:lnTo>
                  <a:lnTo>
                    <a:pt x="970" y="6688"/>
                  </a:lnTo>
                  <a:lnTo>
                    <a:pt x="970" y="6765"/>
                  </a:lnTo>
                  <a:lnTo>
                    <a:pt x="970" y="6979"/>
                  </a:lnTo>
                  <a:lnTo>
                    <a:pt x="912" y="6998"/>
                  </a:lnTo>
                  <a:lnTo>
                    <a:pt x="854" y="7037"/>
                  </a:lnTo>
                  <a:lnTo>
                    <a:pt x="815" y="7095"/>
                  </a:lnTo>
                  <a:lnTo>
                    <a:pt x="815" y="7153"/>
                  </a:lnTo>
                  <a:lnTo>
                    <a:pt x="815" y="7386"/>
                  </a:lnTo>
                  <a:lnTo>
                    <a:pt x="408" y="7386"/>
                  </a:lnTo>
                  <a:lnTo>
                    <a:pt x="311" y="7405"/>
                  </a:lnTo>
                  <a:lnTo>
                    <a:pt x="233" y="7463"/>
                  </a:lnTo>
                  <a:lnTo>
                    <a:pt x="195" y="7541"/>
                  </a:lnTo>
                  <a:lnTo>
                    <a:pt x="175" y="7618"/>
                  </a:lnTo>
                  <a:lnTo>
                    <a:pt x="175" y="7870"/>
                  </a:lnTo>
                  <a:lnTo>
                    <a:pt x="195" y="7967"/>
                  </a:lnTo>
                  <a:lnTo>
                    <a:pt x="233" y="8025"/>
                  </a:lnTo>
                  <a:lnTo>
                    <a:pt x="311" y="8083"/>
                  </a:lnTo>
                  <a:lnTo>
                    <a:pt x="408" y="8103"/>
                  </a:lnTo>
                  <a:lnTo>
                    <a:pt x="7774" y="8103"/>
                  </a:lnTo>
                  <a:lnTo>
                    <a:pt x="7871" y="8083"/>
                  </a:lnTo>
                  <a:lnTo>
                    <a:pt x="7929" y="8025"/>
                  </a:lnTo>
                  <a:lnTo>
                    <a:pt x="7987" y="7967"/>
                  </a:lnTo>
                  <a:lnTo>
                    <a:pt x="8007" y="7870"/>
                  </a:lnTo>
                  <a:lnTo>
                    <a:pt x="8007" y="7618"/>
                  </a:lnTo>
                  <a:lnTo>
                    <a:pt x="7987" y="7541"/>
                  </a:lnTo>
                  <a:lnTo>
                    <a:pt x="7929" y="7463"/>
                  </a:lnTo>
                  <a:lnTo>
                    <a:pt x="7871" y="7405"/>
                  </a:lnTo>
                  <a:lnTo>
                    <a:pt x="7774" y="7386"/>
                  </a:lnTo>
                  <a:lnTo>
                    <a:pt x="7367" y="7386"/>
                  </a:lnTo>
                  <a:lnTo>
                    <a:pt x="7367" y="7153"/>
                  </a:lnTo>
                  <a:lnTo>
                    <a:pt x="7348" y="7095"/>
                  </a:lnTo>
                  <a:lnTo>
                    <a:pt x="7328" y="7037"/>
                  </a:lnTo>
                  <a:lnTo>
                    <a:pt x="7270" y="6998"/>
                  </a:lnTo>
                  <a:lnTo>
                    <a:pt x="7212" y="6979"/>
                  </a:lnTo>
                  <a:lnTo>
                    <a:pt x="7212" y="6765"/>
                  </a:lnTo>
                  <a:lnTo>
                    <a:pt x="7192" y="6688"/>
                  </a:lnTo>
                  <a:lnTo>
                    <a:pt x="7154" y="6630"/>
                  </a:lnTo>
                  <a:lnTo>
                    <a:pt x="7096" y="6591"/>
                  </a:lnTo>
                  <a:lnTo>
                    <a:pt x="7018" y="6571"/>
                  </a:lnTo>
                  <a:lnTo>
                    <a:pt x="6999" y="6571"/>
                  </a:lnTo>
                  <a:lnTo>
                    <a:pt x="6999" y="4245"/>
                  </a:lnTo>
                  <a:lnTo>
                    <a:pt x="7018" y="4245"/>
                  </a:lnTo>
                  <a:lnTo>
                    <a:pt x="7096" y="4226"/>
                  </a:lnTo>
                  <a:lnTo>
                    <a:pt x="7154" y="4187"/>
                  </a:lnTo>
                  <a:lnTo>
                    <a:pt x="7192" y="4129"/>
                  </a:lnTo>
                  <a:lnTo>
                    <a:pt x="7212" y="4051"/>
                  </a:lnTo>
                  <a:lnTo>
                    <a:pt x="7212" y="3858"/>
                  </a:lnTo>
                  <a:lnTo>
                    <a:pt x="7270" y="3819"/>
                  </a:lnTo>
                  <a:lnTo>
                    <a:pt x="7328" y="3780"/>
                  </a:lnTo>
                  <a:lnTo>
                    <a:pt x="7348" y="3722"/>
                  </a:lnTo>
                  <a:lnTo>
                    <a:pt x="7367" y="3664"/>
                  </a:lnTo>
                  <a:lnTo>
                    <a:pt x="7367" y="3315"/>
                  </a:lnTo>
                  <a:lnTo>
                    <a:pt x="7367" y="2908"/>
                  </a:lnTo>
                  <a:lnTo>
                    <a:pt x="8026" y="2908"/>
                  </a:lnTo>
                  <a:lnTo>
                    <a:pt x="8084" y="2869"/>
                  </a:lnTo>
                  <a:lnTo>
                    <a:pt x="8123" y="2830"/>
                  </a:lnTo>
                  <a:lnTo>
                    <a:pt x="8162" y="2753"/>
                  </a:lnTo>
                  <a:lnTo>
                    <a:pt x="8162" y="2694"/>
                  </a:lnTo>
                  <a:lnTo>
                    <a:pt x="8142" y="2617"/>
                  </a:lnTo>
                  <a:lnTo>
                    <a:pt x="8123" y="2559"/>
                  </a:lnTo>
                  <a:lnTo>
                    <a:pt x="8065" y="2520"/>
                  </a:lnTo>
                  <a:lnTo>
                    <a:pt x="5370" y="775"/>
                  </a:lnTo>
                  <a:lnTo>
                    <a:pt x="5332" y="756"/>
                  </a:lnTo>
                  <a:lnTo>
                    <a:pt x="5273" y="756"/>
                  </a:lnTo>
                  <a:lnTo>
                    <a:pt x="5235" y="775"/>
                  </a:lnTo>
                  <a:lnTo>
                    <a:pt x="5215" y="814"/>
                  </a:lnTo>
                  <a:lnTo>
                    <a:pt x="5196" y="853"/>
                  </a:lnTo>
                  <a:lnTo>
                    <a:pt x="5196" y="892"/>
                  </a:lnTo>
                  <a:lnTo>
                    <a:pt x="5215" y="950"/>
                  </a:lnTo>
                  <a:lnTo>
                    <a:pt x="5235" y="969"/>
                  </a:lnTo>
                  <a:lnTo>
                    <a:pt x="7890" y="2675"/>
                  </a:lnTo>
                  <a:lnTo>
                    <a:pt x="7289" y="2675"/>
                  </a:lnTo>
                  <a:lnTo>
                    <a:pt x="4265" y="737"/>
                  </a:lnTo>
                  <a:lnTo>
                    <a:pt x="4168" y="698"/>
                  </a:lnTo>
                  <a:lnTo>
                    <a:pt x="4091" y="678"/>
                  </a:lnTo>
                  <a:lnTo>
                    <a:pt x="3994" y="698"/>
                  </a:lnTo>
                  <a:lnTo>
                    <a:pt x="3916" y="737"/>
                  </a:lnTo>
                  <a:lnTo>
                    <a:pt x="892" y="2675"/>
                  </a:lnTo>
                  <a:lnTo>
                    <a:pt x="272" y="2675"/>
                  </a:lnTo>
                  <a:lnTo>
                    <a:pt x="4091" y="233"/>
                  </a:lnTo>
                  <a:lnTo>
                    <a:pt x="4634" y="582"/>
                  </a:lnTo>
                  <a:lnTo>
                    <a:pt x="4672" y="601"/>
                  </a:lnTo>
                  <a:lnTo>
                    <a:pt x="4711" y="601"/>
                  </a:lnTo>
                  <a:lnTo>
                    <a:pt x="4750" y="582"/>
                  </a:lnTo>
                  <a:lnTo>
                    <a:pt x="4789" y="543"/>
                  </a:lnTo>
                  <a:lnTo>
                    <a:pt x="4808" y="504"/>
                  </a:lnTo>
                  <a:lnTo>
                    <a:pt x="4808" y="465"/>
                  </a:lnTo>
                  <a:lnTo>
                    <a:pt x="4789" y="407"/>
                  </a:lnTo>
                  <a:lnTo>
                    <a:pt x="4750" y="388"/>
                  </a:lnTo>
                  <a:lnTo>
                    <a:pt x="4207" y="39"/>
                  </a:lnTo>
                  <a:lnTo>
                    <a:pt x="4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6"/>
            <p:cNvSpPr/>
            <p:nvPr/>
          </p:nvSpPr>
          <p:spPr>
            <a:xfrm>
              <a:off x="6177350" y="267200"/>
              <a:ext cx="19900" cy="36350"/>
            </a:xfrm>
            <a:custGeom>
              <a:rect b="b" l="l" r="r" t="t"/>
              <a:pathLst>
                <a:path extrusionOk="0" h="1454" w="796">
                  <a:moveTo>
                    <a:pt x="369" y="252"/>
                  </a:moveTo>
                  <a:lnTo>
                    <a:pt x="369" y="582"/>
                  </a:lnTo>
                  <a:lnTo>
                    <a:pt x="311" y="543"/>
                  </a:lnTo>
                  <a:lnTo>
                    <a:pt x="252" y="523"/>
                  </a:lnTo>
                  <a:lnTo>
                    <a:pt x="214" y="465"/>
                  </a:lnTo>
                  <a:lnTo>
                    <a:pt x="214" y="407"/>
                  </a:lnTo>
                  <a:lnTo>
                    <a:pt x="214" y="349"/>
                  </a:lnTo>
                  <a:lnTo>
                    <a:pt x="252" y="291"/>
                  </a:lnTo>
                  <a:lnTo>
                    <a:pt x="311" y="271"/>
                  </a:lnTo>
                  <a:lnTo>
                    <a:pt x="369" y="252"/>
                  </a:lnTo>
                  <a:close/>
                  <a:moveTo>
                    <a:pt x="466" y="814"/>
                  </a:moveTo>
                  <a:lnTo>
                    <a:pt x="524" y="834"/>
                  </a:lnTo>
                  <a:lnTo>
                    <a:pt x="563" y="872"/>
                  </a:lnTo>
                  <a:lnTo>
                    <a:pt x="601" y="931"/>
                  </a:lnTo>
                  <a:lnTo>
                    <a:pt x="621" y="1008"/>
                  </a:lnTo>
                  <a:lnTo>
                    <a:pt x="601" y="1086"/>
                  </a:lnTo>
                  <a:lnTo>
                    <a:pt x="582" y="1124"/>
                  </a:lnTo>
                  <a:lnTo>
                    <a:pt x="524" y="1163"/>
                  </a:lnTo>
                  <a:lnTo>
                    <a:pt x="466" y="1183"/>
                  </a:lnTo>
                  <a:lnTo>
                    <a:pt x="466" y="814"/>
                  </a:lnTo>
                  <a:close/>
                  <a:moveTo>
                    <a:pt x="388" y="0"/>
                  </a:moveTo>
                  <a:lnTo>
                    <a:pt x="369" y="39"/>
                  </a:lnTo>
                  <a:lnTo>
                    <a:pt x="369" y="97"/>
                  </a:lnTo>
                  <a:lnTo>
                    <a:pt x="233" y="116"/>
                  </a:lnTo>
                  <a:lnTo>
                    <a:pt x="136" y="175"/>
                  </a:lnTo>
                  <a:lnTo>
                    <a:pt x="97" y="213"/>
                  </a:lnTo>
                  <a:lnTo>
                    <a:pt x="59" y="271"/>
                  </a:lnTo>
                  <a:lnTo>
                    <a:pt x="39" y="349"/>
                  </a:lnTo>
                  <a:lnTo>
                    <a:pt x="20" y="427"/>
                  </a:lnTo>
                  <a:lnTo>
                    <a:pt x="39" y="504"/>
                  </a:lnTo>
                  <a:lnTo>
                    <a:pt x="59" y="562"/>
                  </a:lnTo>
                  <a:lnTo>
                    <a:pt x="97" y="620"/>
                  </a:lnTo>
                  <a:lnTo>
                    <a:pt x="136" y="659"/>
                  </a:lnTo>
                  <a:lnTo>
                    <a:pt x="252" y="717"/>
                  </a:lnTo>
                  <a:lnTo>
                    <a:pt x="369" y="775"/>
                  </a:lnTo>
                  <a:lnTo>
                    <a:pt x="369" y="1183"/>
                  </a:lnTo>
                  <a:lnTo>
                    <a:pt x="252" y="1163"/>
                  </a:lnTo>
                  <a:lnTo>
                    <a:pt x="175" y="1105"/>
                  </a:lnTo>
                  <a:lnTo>
                    <a:pt x="117" y="1066"/>
                  </a:lnTo>
                  <a:lnTo>
                    <a:pt x="78" y="1047"/>
                  </a:lnTo>
                  <a:lnTo>
                    <a:pt x="39" y="1066"/>
                  </a:lnTo>
                  <a:lnTo>
                    <a:pt x="20" y="1086"/>
                  </a:lnTo>
                  <a:lnTo>
                    <a:pt x="0" y="1144"/>
                  </a:lnTo>
                  <a:lnTo>
                    <a:pt x="0" y="1183"/>
                  </a:lnTo>
                  <a:lnTo>
                    <a:pt x="20" y="1221"/>
                  </a:lnTo>
                  <a:lnTo>
                    <a:pt x="97" y="1279"/>
                  </a:lnTo>
                  <a:lnTo>
                    <a:pt x="214" y="1338"/>
                  </a:lnTo>
                  <a:lnTo>
                    <a:pt x="369" y="1357"/>
                  </a:lnTo>
                  <a:lnTo>
                    <a:pt x="369" y="1415"/>
                  </a:lnTo>
                  <a:lnTo>
                    <a:pt x="388" y="1454"/>
                  </a:lnTo>
                  <a:lnTo>
                    <a:pt x="446" y="1454"/>
                  </a:lnTo>
                  <a:lnTo>
                    <a:pt x="466" y="1415"/>
                  </a:lnTo>
                  <a:lnTo>
                    <a:pt x="466" y="1357"/>
                  </a:lnTo>
                  <a:lnTo>
                    <a:pt x="601" y="1318"/>
                  </a:lnTo>
                  <a:lnTo>
                    <a:pt x="660" y="1279"/>
                  </a:lnTo>
                  <a:lnTo>
                    <a:pt x="698" y="1241"/>
                  </a:lnTo>
                  <a:lnTo>
                    <a:pt x="737" y="1202"/>
                  </a:lnTo>
                  <a:lnTo>
                    <a:pt x="776" y="1144"/>
                  </a:lnTo>
                  <a:lnTo>
                    <a:pt x="795" y="1066"/>
                  </a:lnTo>
                  <a:lnTo>
                    <a:pt x="795" y="989"/>
                  </a:lnTo>
                  <a:lnTo>
                    <a:pt x="795" y="911"/>
                  </a:lnTo>
                  <a:lnTo>
                    <a:pt x="776" y="834"/>
                  </a:lnTo>
                  <a:lnTo>
                    <a:pt x="737" y="775"/>
                  </a:lnTo>
                  <a:lnTo>
                    <a:pt x="698" y="737"/>
                  </a:lnTo>
                  <a:lnTo>
                    <a:pt x="582" y="659"/>
                  </a:lnTo>
                  <a:lnTo>
                    <a:pt x="466" y="620"/>
                  </a:lnTo>
                  <a:lnTo>
                    <a:pt x="466" y="252"/>
                  </a:lnTo>
                  <a:lnTo>
                    <a:pt x="543" y="271"/>
                  </a:lnTo>
                  <a:lnTo>
                    <a:pt x="601" y="291"/>
                  </a:lnTo>
                  <a:lnTo>
                    <a:pt x="679" y="310"/>
                  </a:lnTo>
                  <a:lnTo>
                    <a:pt x="718" y="310"/>
                  </a:lnTo>
                  <a:lnTo>
                    <a:pt x="737" y="271"/>
                  </a:lnTo>
                  <a:lnTo>
                    <a:pt x="756" y="213"/>
                  </a:lnTo>
                  <a:lnTo>
                    <a:pt x="756" y="175"/>
                  </a:lnTo>
                  <a:lnTo>
                    <a:pt x="737" y="155"/>
                  </a:lnTo>
                  <a:lnTo>
                    <a:pt x="660" y="116"/>
                  </a:lnTo>
                  <a:lnTo>
                    <a:pt x="563" y="97"/>
                  </a:lnTo>
                  <a:lnTo>
                    <a:pt x="466" y="78"/>
                  </a:lnTo>
                  <a:lnTo>
                    <a:pt x="466" y="3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6" name="Google Shape;1906;p16"/>
          <p:cNvGrpSpPr/>
          <p:nvPr/>
        </p:nvGrpSpPr>
        <p:grpSpPr>
          <a:xfrm>
            <a:off x="1187800" y="-1355184"/>
            <a:ext cx="308617" cy="411486"/>
            <a:chOff x="1296750" y="840000"/>
            <a:chExt cx="152675" cy="203575"/>
          </a:xfrm>
        </p:grpSpPr>
        <p:sp>
          <p:nvSpPr>
            <p:cNvPr id="1907" name="Google Shape;1907;p16"/>
            <p:cNvSpPr/>
            <p:nvPr/>
          </p:nvSpPr>
          <p:spPr>
            <a:xfrm>
              <a:off x="1330675" y="870550"/>
              <a:ext cx="31525" cy="31525"/>
            </a:xfrm>
            <a:custGeom>
              <a:rect b="b" l="l" r="r" t="t"/>
              <a:pathLst>
                <a:path extrusionOk="0" h="1261" w="1261">
                  <a:moveTo>
                    <a:pt x="582" y="0"/>
                  </a:moveTo>
                  <a:lnTo>
                    <a:pt x="543" y="39"/>
                  </a:lnTo>
                  <a:lnTo>
                    <a:pt x="524" y="58"/>
                  </a:lnTo>
                  <a:lnTo>
                    <a:pt x="524" y="117"/>
                  </a:lnTo>
                  <a:lnTo>
                    <a:pt x="524" y="524"/>
                  </a:lnTo>
                  <a:lnTo>
                    <a:pt x="59" y="524"/>
                  </a:lnTo>
                  <a:lnTo>
                    <a:pt x="39" y="543"/>
                  </a:lnTo>
                  <a:lnTo>
                    <a:pt x="1" y="582"/>
                  </a:lnTo>
                  <a:lnTo>
                    <a:pt x="1" y="640"/>
                  </a:lnTo>
                  <a:lnTo>
                    <a:pt x="1" y="679"/>
                  </a:lnTo>
                  <a:lnTo>
                    <a:pt x="39" y="717"/>
                  </a:lnTo>
                  <a:lnTo>
                    <a:pt x="59" y="737"/>
                  </a:lnTo>
                  <a:lnTo>
                    <a:pt x="117" y="756"/>
                  </a:lnTo>
                  <a:lnTo>
                    <a:pt x="524" y="756"/>
                  </a:lnTo>
                  <a:lnTo>
                    <a:pt x="524" y="1144"/>
                  </a:lnTo>
                  <a:lnTo>
                    <a:pt x="524" y="1202"/>
                  </a:lnTo>
                  <a:lnTo>
                    <a:pt x="543" y="1241"/>
                  </a:lnTo>
                  <a:lnTo>
                    <a:pt x="582" y="1260"/>
                  </a:lnTo>
                  <a:lnTo>
                    <a:pt x="679" y="1260"/>
                  </a:lnTo>
                  <a:lnTo>
                    <a:pt x="718" y="1241"/>
                  </a:lnTo>
                  <a:lnTo>
                    <a:pt x="737" y="1202"/>
                  </a:lnTo>
                  <a:lnTo>
                    <a:pt x="757" y="1144"/>
                  </a:lnTo>
                  <a:lnTo>
                    <a:pt x="757" y="756"/>
                  </a:lnTo>
                  <a:lnTo>
                    <a:pt x="1144" y="756"/>
                  </a:lnTo>
                  <a:lnTo>
                    <a:pt x="1203" y="737"/>
                  </a:lnTo>
                  <a:lnTo>
                    <a:pt x="1241" y="717"/>
                  </a:lnTo>
                  <a:lnTo>
                    <a:pt x="1261" y="679"/>
                  </a:lnTo>
                  <a:lnTo>
                    <a:pt x="1261" y="640"/>
                  </a:lnTo>
                  <a:lnTo>
                    <a:pt x="1261" y="582"/>
                  </a:lnTo>
                  <a:lnTo>
                    <a:pt x="1241" y="543"/>
                  </a:lnTo>
                  <a:lnTo>
                    <a:pt x="1203" y="524"/>
                  </a:lnTo>
                  <a:lnTo>
                    <a:pt x="757" y="524"/>
                  </a:lnTo>
                  <a:lnTo>
                    <a:pt x="757" y="117"/>
                  </a:lnTo>
                  <a:lnTo>
                    <a:pt x="737" y="58"/>
                  </a:lnTo>
                  <a:lnTo>
                    <a:pt x="718" y="39"/>
                  </a:lnTo>
                  <a:lnTo>
                    <a:pt x="6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6"/>
            <p:cNvSpPr/>
            <p:nvPr/>
          </p:nvSpPr>
          <p:spPr>
            <a:xfrm>
              <a:off x="1309350" y="855025"/>
              <a:ext cx="127475" cy="62550"/>
            </a:xfrm>
            <a:custGeom>
              <a:rect b="b" l="l" r="r" t="t"/>
              <a:pathLst>
                <a:path extrusionOk="0" h="2502" w="5099">
                  <a:moveTo>
                    <a:pt x="4808" y="234"/>
                  </a:moveTo>
                  <a:lnTo>
                    <a:pt x="4828" y="272"/>
                  </a:lnTo>
                  <a:lnTo>
                    <a:pt x="4866" y="292"/>
                  </a:lnTo>
                  <a:lnTo>
                    <a:pt x="4866" y="350"/>
                  </a:lnTo>
                  <a:lnTo>
                    <a:pt x="4866" y="2153"/>
                  </a:lnTo>
                  <a:lnTo>
                    <a:pt x="4866" y="2211"/>
                  </a:lnTo>
                  <a:lnTo>
                    <a:pt x="4828" y="2230"/>
                  </a:lnTo>
                  <a:lnTo>
                    <a:pt x="4808" y="2269"/>
                  </a:lnTo>
                  <a:lnTo>
                    <a:pt x="292" y="2269"/>
                  </a:lnTo>
                  <a:lnTo>
                    <a:pt x="253" y="2230"/>
                  </a:lnTo>
                  <a:lnTo>
                    <a:pt x="233" y="2211"/>
                  </a:lnTo>
                  <a:lnTo>
                    <a:pt x="233" y="2153"/>
                  </a:lnTo>
                  <a:lnTo>
                    <a:pt x="233" y="350"/>
                  </a:lnTo>
                  <a:lnTo>
                    <a:pt x="233" y="292"/>
                  </a:lnTo>
                  <a:lnTo>
                    <a:pt x="253" y="272"/>
                  </a:lnTo>
                  <a:lnTo>
                    <a:pt x="292" y="234"/>
                  </a:lnTo>
                  <a:close/>
                  <a:moveTo>
                    <a:pt x="272" y="1"/>
                  </a:moveTo>
                  <a:lnTo>
                    <a:pt x="214" y="20"/>
                  </a:lnTo>
                  <a:lnTo>
                    <a:pt x="156" y="59"/>
                  </a:lnTo>
                  <a:lnTo>
                    <a:pt x="98" y="98"/>
                  </a:lnTo>
                  <a:lnTo>
                    <a:pt x="59" y="156"/>
                  </a:lnTo>
                  <a:lnTo>
                    <a:pt x="20" y="214"/>
                  </a:lnTo>
                  <a:lnTo>
                    <a:pt x="1" y="272"/>
                  </a:lnTo>
                  <a:lnTo>
                    <a:pt x="1" y="350"/>
                  </a:lnTo>
                  <a:lnTo>
                    <a:pt x="1" y="2153"/>
                  </a:lnTo>
                  <a:lnTo>
                    <a:pt x="1" y="2230"/>
                  </a:lnTo>
                  <a:lnTo>
                    <a:pt x="20" y="2288"/>
                  </a:lnTo>
                  <a:lnTo>
                    <a:pt x="59" y="2346"/>
                  </a:lnTo>
                  <a:lnTo>
                    <a:pt x="98" y="2405"/>
                  </a:lnTo>
                  <a:lnTo>
                    <a:pt x="156" y="2443"/>
                  </a:lnTo>
                  <a:lnTo>
                    <a:pt x="214" y="2482"/>
                  </a:lnTo>
                  <a:lnTo>
                    <a:pt x="272" y="2502"/>
                  </a:lnTo>
                  <a:lnTo>
                    <a:pt x="4828" y="2502"/>
                  </a:lnTo>
                  <a:lnTo>
                    <a:pt x="4886" y="2482"/>
                  </a:lnTo>
                  <a:lnTo>
                    <a:pt x="4944" y="2443"/>
                  </a:lnTo>
                  <a:lnTo>
                    <a:pt x="5002" y="2405"/>
                  </a:lnTo>
                  <a:lnTo>
                    <a:pt x="5041" y="2346"/>
                  </a:lnTo>
                  <a:lnTo>
                    <a:pt x="5080" y="2288"/>
                  </a:lnTo>
                  <a:lnTo>
                    <a:pt x="5099" y="2230"/>
                  </a:lnTo>
                  <a:lnTo>
                    <a:pt x="5099" y="2153"/>
                  </a:lnTo>
                  <a:lnTo>
                    <a:pt x="5099" y="350"/>
                  </a:lnTo>
                  <a:lnTo>
                    <a:pt x="5099" y="272"/>
                  </a:lnTo>
                  <a:lnTo>
                    <a:pt x="5080" y="214"/>
                  </a:lnTo>
                  <a:lnTo>
                    <a:pt x="5041" y="156"/>
                  </a:lnTo>
                  <a:lnTo>
                    <a:pt x="5002" y="98"/>
                  </a:lnTo>
                  <a:lnTo>
                    <a:pt x="4944" y="59"/>
                  </a:lnTo>
                  <a:lnTo>
                    <a:pt x="4886" y="2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6"/>
            <p:cNvSpPr/>
            <p:nvPr/>
          </p:nvSpPr>
          <p:spPr>
            <a:xfrm>
              <a:off x="1296750" y="898175"/>
              <a:ext cx="152675" cy="145400"/>
            </a:xfrm>
            <a:custGeom>
              <a:rect b="b" l="l" r="r" t="t"/>
              <a:pathLst>
                <a:path extrusionOk="0" h="5816" w="6107">
                  <a:moveTo>
                    <a:pt x="5952" y="0"/>
                  </a:moveTo>
                  <a:lnTo>
                    <a:pt x="5913" y="39"/>
                  </a:lnTo>
                  <a:lnTo>
                    <a:pt x="5894" y="58"/>
                  </a:lnTo>
                  <a:lnTo>
                    <a:pt x="5874" y="116"/>
                  </a:lnTo>
                  <a:lnTo>
                    <a:pt x="5874" y="5273"/>
                  </a:lnTo>
                  <a:lnTo>
                    <a:pt x="5874" y="5331"/>
                  </a:lnTo>
                  <a:lnTo>
                    <a:pt x="5855" y="5389"/>
                  </a:lnTo>
                  <a:lnTo>
                    <a:pt x="5816" y="5447"/>
                  </a:lnTo>
                  <a:lnTo>
                    <a:pt x="5777" y="5505"/>
                  </a:lnTo>
                  <a:lnTo>
                    <a:pt x="5739" y="5544"/>
                  </a:lnTo>
                  <a:lnTo>
                    <a:pt x="5680" y="5564"/>
                  </a:lnTo>
                  <a:lnTo>
                    <a:pt x="5622" y="5583"/>
                  </a:lnTo>
                  <a:lnTo>
                    <a:pt x="485" y="5583"/>
                  </a:lnTo>
                  <a:lnTo>
                    <a:pt x="427" y="5564"/>
                  </a:lnTo>
                  <a:lnTo>
                    <a:pt x="369" y="5544"/>
                  </a:lnTo>
                  <a:lnTo>
                    <a:pt x="330" y="5505"/>
                  </a:lnTo>
                  <a:lnTo>
                    <a:pt x="292" y="5447"/>
                  </a:lnTo>
                  <a:lnTo>
                    <a:pt x="253" y="5389"/>
                  </a:lnTo>
                  <a:lnTo>
                    <a:pt x="233" y="5331"/>
                  </a:lnTo>
                  <a:lnTo>
                    <a:pt x="233" y="5273"/>
                  </a:lnTo>
                  <a:lnTo>
                    <a:pt x="233" y="4148"/>
                  </a:lnTo>
                  <a:lnTo>
                    <a:pt x="214" y="4110"/>
                  </a:lnTo>
                  <a:lnTo>
                    <a:pt x="195" y="4071"/>
                  </a:lnTo>
                  <a:lnTo>
                    <a:pt x="156" y="4052"/>
                  </a:lnTo>
                  <a:lnTo>
                    <a:pt x="117" y="4032"/>
                  </a:lnTo>
                  <a:lnTo>
                    <a:pt x="59" y="4052"/>
                  </a:lnTo>
                  <a:lnTo>
                    <a:pt x="20" y="4071"/>
                  </a:lnTo>
                  <a:lnTo>
                    <a:pt x="1" y="4110"/>
                  </a:lnTo>
                  <a:lnTo>
                    <a:pt x="1" y="4148"/>
                  </a:lnTo>
                  <a:lnTo>
                    <a:pt x="1" y="5273"/>
                  </a:lnTo>
                  <a:lnTo>
                    <a:pt x="1" y="5370"/>
                  </a:lnTo>
                  <a:lnTo>
                    <a:pt x="40" y="5486"/>
                  </a:lnTo>
                  <a:lnTo>
                    <a:pt x="98" y="5583"/>
                  </a:lnTo>
                  <a:lnTo>
                    <a:pt x="156" y="5661"/>
                  </a:lnTo>
                  <a:lnTo>
                    <a:pt x="233" y="5738"/>
                  </a:lnTo>
                  <a:lnTo>
                    <a:pt x="330" y="5777"/>
                  </a:lnTo>
                  <a:lnTo>
                    <a:pt x="447" y="5816"/>
                  </a:lnTo>
                  <a:lnTo>
                    <a:pt x="5661" y="5816"/>
                  </a:lnTo>
                  <a:lnTo>
                    <a:pt x="5777" y="5777"/>
                  </a:lnTo>
                  <a:lnTo>
                    <a:pt x="5874" y="5738"/>
                  </a:lnTo>
                  <a:lnTo>
                    <a:pt x="5952" y="5661"/>
                  </a:lnTo>
                  <a:lnTo>
                    <a:pt x="6010" y="5583"/>
                  </a:lnTo>
                  <a:lnTo>
                    <a:pt x="6068" y="5486"/>
                  </a:lnTo>
                  <a:lnTo>
                    <a:pt x="6107" y="5370"/>
                  </a:lnTo>
                  <a:lnTo>
                    <a:pt x="6107" y="5273"/>
                  </a:lnTo>
                  <a:lnTo>
                    <a:pt x="6107" y="116"/>
                  </a:lnTo>
                  <a:lnTo>
                    <a:pt x="6107" y="58"/>
                  </a:lnTo>
                  <a:lnTo>
                    <a:pt x="6068" y="39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6"/>
            <p:cNvSpPr/>
            <p:nvPr/>
          </p:nvSpPr>
          <p:spPr>
            <a:xfrm>
              <a:off x="1296750" y="840000"/>
              <a:ext cx="152675" cy="146875"/>
            </a:xfrm>
            <a:custGeom>
              <a:rect b="b" l="l" r="r" t="t"/>
              <a:pathLst>
                <a:path extrusionOk="0" h="5875" w="6107">
                  <a:moveTo>
                    <a:pt x="447" y="1"/>
                  </a:moveTo>
                  <a:lnTo>
                    <a:pt x="330" y="40"/>
                  </a:lnTo>
                  <a:lnTo>
                    <a:pt x="233" y="98"/>
                  </a:lnTo>
                  <a:lnTo>
                    <a:pt x="156" y="156"/>
                  </a:lnTo>
                  <a:lnTo>
                    <a:pt x="98" y="234"/>
                  </a:lnTo>
                  <a:lnTo>
                    <a:pt x="40" y="331"/>
                  </a:lnTo>
                  <a:lnTo>
                    <a:pt x="1" y="447"/>
                  </a:lnTo>
                  <a:lnTo>
                    <a:pt x="1" y="563"/>
                  </a:lnTo>
                  <a:lnTo>
                    <a:pt x="1" y="5758"/>
                  </a:lnTo>
                  <a:lnTo>
                    <a:pt x="1" y="5797"/>
                  </a:lnTo>
                  <a:lnTo>
                    <a:pt x="20" y="5836"/>
                  </a:lnTo>
                  <a:lnTo>
                    <a:pt x="59" y="5855"/>
                  </a:lnTo>
                  <a:lnTo>
                    <a:pt x="117" y="5875"/>
                  </a:lnTo>
                  <a:lnTo>
                    <a:pt x="156" y="5855"/>
                  </a:lnTo>
                  <a:lnTo>
                    <a:pt x="195" y="5836"/>
                  </a:lnTo>
                  <a:lnTo>
                    <a:pt x="214" y="5797"/>
                  </a:lnTo>
                  <a:lnTo>
                    <a:pt x="233" y="5758"/>
                  </a:lnTo>
                  <a:lnTo>
                    <a:pt x="233" y="563"/>
                  </a:lnTo>
                  <a:lnTo>
                    <a:pt x="233" y="486"/>
                  </a:lnTo>
                  <a:lnTo>
                    <a:pt x="253" y="427"/>
                  </a:lnTo>
                  <a:lnTo>
                    <a:pt x="292" y="369"/>
                  </a:lnTo>
                  <a:lnTo>
                    <a:pt x="330" y="331"/>
                  </a:lnTo>
                  <a:lnTo>
                    <a:pt x="369" y="292"/>
                  </a:lnTo>
                  <a:lnTo>
                    <a:pt x="427" y="253"/>
                  </a:lnTo>
                  <a:lnTo>
                    <a:pt x="485" y="234"/>
                  </a:lnTo>
                  <a:lnTo>
                    <a:pt x="5622" y="234"/>
                  </a:lnTo>
                  <a:lnTo>
                    <a:pt x="5680" y="253"/>
                  </a:lnTo>
                  <a:lnTo>
                    <a:pt x="5739" y="292"/>
                  </a:lnTo>
                  <a:lnTo>
                    <a:pt x="5777" y="331"/>
                  </a:lnTo>
                  <a:lnTo>
                    <a:pt x="5816" y="369"/>
                  </a:lnTo>
                  <a:lnTo>
                    <a:pt x="5855" y="427"/>
                  </a:lnTo>
                  <a:lnTo>
                    <a:pt x="5874" y="486"/>
                  </a:lnTo>
                  <a:lnTo>
                    <a:pt x="5874" y="563"/>
                  </a:lnTo>
                  <a:lnTo>
                    <a:pt x="5874" y="1707"/>
                  </a:lnTo>
                  <a:lnTo>
                    <a:pt x="5894" y="1746"/>
                  </a:lnTo>
                  <a:lnTo>
                    <a:pt x="5913" y="1784"/>
                  </a:lnTo>
                  <a:lnTo>
                    <a:pt x="5952" y="1804"/>
                  </a:lnTo>
                  <a:lnTo>
                    <a:pt x="5991" y="1823"/>
                  </a:lnTo>
                  <a:lnTo>
                    <a:pt x="6049" y="1804"/>
                  </a:lnTo>
                  <a:lnTo>
                    <a:pt x="6068" y="1784"/>
                  </a:lnTo>
                  <a:lnTo>
                    <a:pt x="6107" y="1746"/>
                  </a:lnTo>
                  <a:lnTo>
                    <a:pt x="6107" y="1707"/>
                  </a:lnTo>
                  <a:lnTo>
                    <a:pt x="6107" y="563"/>
                  </a:lnTo>
                  <a:lnTo>
                    <a:pt x="6107" y="447"/>
                  </a:lnTo>
                  <a:lnTo>
                    <a:pt x="6068" y="331"/>
                  </a:lnTo>
                  <a:lnTo>
                    <a:pt x="6010" y="234"/>
                  </a:lnTo>
                  <a:lnTo>
                    <a:pt x="5952" y="156"/>
                  </a:lnTo>
                  <a:lnTo>
                    <a:pt x="5874" y="98"/>
                  </a:lnTo>
                  <a:lnTo>
                    <a:pt x="5777" y="40"/>
                  </a:lnTo>
                  <a:lnTo>
                    <a:pt x="5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6"/>
            <p:cNvSpPr/>
            <p:nvPr/>
          </p:nvSpPr>
          <p:spPr>
            <a:xfrm>
              <a:off x="1309350" y="925800"/>
              <a:ext cx="26200" cy="26175"/>
            </a:xfrm>
            <a:custGeom>
              <a:rect b="b" l="l" r="r" t="t"/>
              <a:pathLst>
                <a:path extrusionOk="0" h="1047" w="1048">
                  <a:moveTo>
                    <a:pt x="815" y="233"/>
                  </a:moveTo>
                  <a:lnTo>
                    <a:pt x="815" y="252"/>
                  </a:lnTo>
                  <a:lnTo>
                    <a:pt x="815" y="795"/>
                  </a:lnTo>
                  <a:lnTo>
                    <a:pt x="815" y="814"/>
                  </a:lnTo>
                  <a:lnTo>
                    <a:pt x="233" y="814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3" y="0"/>
                  </a:moveTo>
                  <a:lnTo>
                    <a:pt x="156" y="19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1" y="252"/>
                  </a:lnTo>
                  <a:lnTo>
                    <a:pt x="1" y="795"/>
                  </a:lnTo>
                  <a:lnTo>
                    <a:pt x="20" y="892"/>
                  </a:lnTo>
                  <a:lnTo>
                    <a:pt x="78" y="969"/>
                  </a:lnTo>
                  <a:lnTo>
                    <a:pt x="156" y="1027"/>
                  </a:lnTo>
                  <a:lnTo>
                    <a:pt x="253" y="1047"/>
                  </a:lnTo>
                  <a:lnTo>
                    <a:pt x="796" y="1047"/>
                  </a:lnTo>
                  <a:lnTo>
                    <a:pt x="892" y="1027"/>
                  </a:lnTo>
                  <a:lnTo>
                    <a:pt x="970" y="969"/>
                  </a:lnTo>
                  <a:lnTo>
                    <a:pt x="1028" y="892"/>
                  </a:lnTo>
                  <a:lnTo>
                    <a:pt x="1048" y="795"/>
                  </a:lnTo>
                  <a:lnTo>
                    <a:pt x="1048" y="252"/>
                  </a:lnTo>
                  <a:lnTo>
                    <a:pt x="1028" y="155"/>
                  </a:lnTo>
                  <a:lnTo>
                    <a:pt x="970" y="78"/>
                  </a:lnTo>
                  <a:lnTo>
                    <a:pt x="892" y="19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6"/>
            <p:cNvSpPr/>
            <p:nvPr/>
          </p:nvSpPr>
          <p:spPr>
            <a:xfrm>
              <a:off x="1342800" y="925800"/>
              <a:ext cx="26675" cy="26175"/>
            </a:xfrm>
            <a:custGeom>
              <a:rect b="b" l="l" r="r" t="t"/>
              <a:pathLst>
                <a:path extrusionOk="0" h="1047" w="1067">
                  <a:moveTo>
                    <a:pt x="834" y="233"/>
                  </a:moveTo>
                  <a:lnTo>
                    <a:pt x="834" y="252"/>
                  </a:lnTo>
                  <a:lnTo>
                    <a:pt x="834" y="795"/>
                  </a:lnTo>
                  <a:lnTo>
                    <a:pt x="834" y="814"/>
                  </a:lnTo>
                  <a:lnTo>
                    <a:pt x="252" y="814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52" y="233"/>
                  </a:lnTo>
                  <a:close/>
                  <a:moveTo>
                    <a:pt x="272" y="0"/>
                  </a:moveTo>
                  <a:lnTo>
                    <a:pt x="175" y="19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69"/>
                  </a:lnTo>
                  <a:lnTo>
                    <a:pt x="175" y="1027"/>
                  </a:lnTo>
                  <a:lnTo>
                    <a:pt x="272" y="1047"/>
                  </a:lnTo>
                  <a:lnTo>
                    <a:pt x="795" y="1047"/>
                  </a:lnTo>
                  <a:lnTo>
                    <a:pt x="911" y="1027"/>
                  </a:lnTo>
                  <a:lnTo>
                    <a:pt x="989" y="969"/>
                  </a:lnTo>
                  <a:lnTo>
                    <a:pt x="1047" y="892"/>
                  </a:lnTo>
                  <a:lnTo>
                    <a:pt x="1066" y="795"/>
                  </a:lnTo>
                  <a:lnTo>
                    <a:pt x="1066" y="252"/>
                  </a:lnTo>
                  <a:lnTo>
                    <a:pt x="1047" y="155"/>
                  </a:lnTo>
                  <a:lnTo>
                    <a:pt x="989" y="78"/>
                  </a:lnTo>
                  <a:lnTo>
                    <a:pt x="911" y="19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6"/>
            <p:cNvSpPr/>
            <p:nvPr/>
          </p:nvSpPr>
          <p:spPr>
            <a:xfrm>
              <a:off x="1376725" y="925800"/>
              <a:ext cx="26675" cy="26175"/>
            </a:xfrm>
            <a:custGeom>
              <a:rect b="b" l="l" r="r" t="t"/>
              <a:pathLst>
                <a:path extrusionOk="0" h="1047" w="1067">
                  <a:moveTo>
                    <a:pt x="814" y="233"/>
                  </a:moveTo>
                  <a:lnTo>
                    <a:pt x="834" y="252"/>
                  </a:lnTo>
                  <a:lnTo>
                    <a:pt x="834" y="795"/>
                  </a:lnTo>
                  <a:lnTo>
                    <a:pt x="814" y="814"/>
                  </a:lnTo>
                  <a:lnTo>
                    <a:pt x="233" y="814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2" y="0"/>
                  </a:moveTo>
                  <a:lnTo>
                    <a:pt x="155" y="19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69"/>
                  </a:lnTo>
                  <a:lnTo>
                    <a:pt x="155" y="1027"/>
                  </a:lnTo>
                  <a:lnTo>
                    <a:pt x="252" y="1047"/>
                  </a:lnTo>
                  <a:lnTo>
                    <a:pt x="795" y="1047"/>
                  </a:lnTo>
                  <a:lnTo>
                    <a:pt x="892" y="1027"/>
                  </a:lnTo>
                  <a:lnTo>
                    <a:pt x="989" y="969"/>
                  </a:lnTo>
                  <a:lnTo>
                    <a:pt x="1028" y="892"/>
                  </a:lnTo>
                  <a:lnTo>
                    <a:pt x="1066" y="795"/>
                  </a:lnTo>
                  <a:lnTo>
                    <a:pt x="1066" y="252"/>
                  </a:lnTo>
                  <a:lnTo>
                    <a:pt x="1028" y="155"/>
                  </a:lnTo>
                  <a:lnTo>
                    <a:pt x="989" y="78"/>
                  </a:lnTo>
                  <a:lnTo>
                    <a:pt x="892" y="19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6"/>
            <p:cNvSpPr/>
            <p:nvPr/>
          </p:nvSpPr>
          <p:spPr>
            <a:xfrm>
              <a:off x="1410650" y="9258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814" y="233"/>
                  </a:moveTo>
                  <a:lnTo>
                    <a:pt x="814" y="252"/>
                  </a:lnTo>
                  <a:lnTo>
                    <a:pt x="814" y="795"/>
                  </a:lnTo>
                  <a:lnTo>
                    <a:pt x="814" y="814"/>
                  </a:lnTo>
                  <a:lnTo>
                    <a:pt x="233" y="814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2" y="0"/>
                  </a:moveTo>
                  <a:lnTo>
                    <a:pt x="155" y="19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69"/>
                  </a:lnTo>
                  <a:lnTo>
                    <a:pt x="155" y="1027"/>
                  </a:lnTo>
                  <a:lnTo>
                    <a:pt x="252" y="1047"/>
                  </a:lnTo>
                  <a:lnTo>
                    <a:pt x="795" y="1047"/>
                  </a:lnTo>
                  <a:lnTo>
                    <a:pt x="892" y="1027"/>
                  </a:lnTo>
                  <a:lnTo>
                    <a:pt x="969" y="969"/>
                  </a:lnTo>
                  <a:lnTo>
                    <a:pt x="1028" y="892"/>
                  </a:lnTo>
                  <a:lnTo>
                    <a:pt x="1047" y="795"/>
                  </a:lnTo>
                  <a:lnTo>
                    <a:pt x="1047" y="252"/>
                  </a:lnTo>
                  <a:lnTo>
                    <a:pt x="1028" y="155"/>
                  </a:lnTo>
                  <a:lnTo>
                    <a:pt x="969" y="78"/>
                  </a:lnTo>
                  <a:lnTo>
                    <a:pt x="892" y="19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6"/>
            <p:cNvSpPr/>
            <p:nvPr/>
          </p:nvSpPr>
          <p:spPr>
            <a:xfrm>
              <a:off x="1309350" y="960200"/>
              <a:ext cx="26200" cy="26200"/>
            </a:xfrm>
            <a:custGeom>
              <a:rect b="b" l="l" r="r" t="t"/>
              <a:pathLst>
                <a:path extrusionOk="0" h="1048" w="1048">
                  <a:moveTo>
                    <a:pt x="815" y="233"/>
                  </a:moveTo>
                  <a:lnTo>
                    <a:pt x="815" y="252"/>
                  </a:lnTo>
                  <a:lnTo>
                    <a:pt x="815" y="795"/>
                  </a:lnTo>
                  <a:lnTo>
                    <a:pt x="815" y="815"/>
                  </a:lnTo>
                  <a:lnTo>
                    <a:pt x="233" y="815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3" y="0"/>
                  </a:moveTo>
                  <a:lnTo>
                    <a:pt x="156" y="20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1" y="252"/>
                  </a:lnTo>
                  <a:lnTo>
                    <a:pt x="1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56" y="1028"/>
                  </a:lnTo>
                  <a:lnTo>
                    <a:pt x="253" y="1047"/>
                  </a:lnTo>
                  <a:lnTo>
                    <a:pt x="796" y="1047"/>
                  </a:lnTo>
                  <a:lnTo>
                    <a:pt x="892" y="1028"/>
                  </a:lnTo>
                  <a:lnTo>
                    <a:pt x="970" y="970"/>
                  </a:lnTo>
                  <a:lnTo>
                    <a:pt x="1028" y="892"/>
                  </a:lnTo>
                  <a:lnTo>
                    <a:pt x="1048" y="795"/>
                  </a:lnTo>
                  <a:lnTo>
                    <a:pt x="1048" y="252"/>
                  </a:lnTo>
                  <a:lnTo>
                    <a:pt x="1028" y="155"/>
                  </a:lnTo>
                  <a:lnTo>
                    <a:pt x="970" y="78"/>
                  </a:lnTo>
                  <a:lnTo>
                    <a:pt x="892" y="20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6"/>
            <p:cNvSpPr/>
            <p:nvPr/>
          </p:nvSpPr>
          <p:spPr>
            <a:xfrm>
              <a:off x="1342800" y="960200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3"/>
                  </a:moveTo>
                  <a:lnTo>
                    <a:pt x="834" y="252"/>
                  </a:lnTo>
                  <a:lnTo>
                    <a:pt x="834" y="795"/>
                  </a:lnTo>
                  <a:lnTo>
                    <a:pt x="834" y="815"/>
                  </a:lnTo>
                  <a:lnTo>
                    <a:pt x="252" y="815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52" y="233"/>
                  </a:lnTo>
                  <a:close/>
                  <a:moveTo>
                    <a:pt x="272" y="0"/>
                  </a:moveTo>
                  <a:lnTo>
                    <a:pt x="175" y="20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75" y="1028"/>
                  </a:lnTo>
                  <a:lnTo>
                    <a:pt x="272" y="1047"/>
                  </a:lnTo>
                  <a:lnTo>
                    <a:pt x="795" y="1047"/>
                  </a:lnTo>
                  <a:lnTo>
                    <a:pt x="911" y="1028"/>
                  </a:lnTo>
                  <a:lnTo>
                    <a:pt x="989" y="970"/>
                  </a:lnTo>
                  <a:lnTo>
                    <a:pt x="1047" y="892"/>
                  </a:lnTo>
                  <a:lnTo>
                    <a:pt x="1066" y="795"/>
                  </a:lnTo>
                  <a:lnTo>
                    <a:pt x="1066" y="252"/>
                  </a:lnTo>
                  <a:lnTo>
                    <a:pt x="1047" y="155"/>
                  </a:lnTo>
                  <a:lnTo>
                    <a:pt x="989" y="78"/>
                  </a:lnTo>
                  <a:lnTo>
                    <a:pt x="911" y="20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6"/>
            <p:cNvSpPr/>
            <p:nvPr/>
          </p:nvSpPr>
          <p:spPr>
            <a:xfrm>
              <a:off x="1376725" y="960200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14" y="233"/>
                  </a:moveTo>
                  <a:lnTo>
                    <a:pt x="834" y="252"/>
                  </a:lnTo>
                  <a:lnTo>
                    <a:pt x="834" y="795"/>
                  </a:lnTo>
                  <a:lnTo>
                    <a:pt x="814" y="815"/>
                  </a:lnTo>
                  <a:lnTo>
                    <a:pt x="233" y="815"/>
                  </a:lnTo>
                  <a:lnTo>
                    <a:pt x="233" y="795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2" y="0"/>
                  </a:moveTo>
                  <a:lnTo>
                    <a:pt x="155" y="20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55" y="1028"/>
                  </a:lnTo>
                  <a:lnTo>
                    <a:pt x="252" y="1047"/>
                  </a:lnTo>
                  <a:lnTo>
                    <a:pt x="795" y="1047"/>
                  </a:lnTo>
                  <a:lnTo>
                    <a:pt x="892" y="1028"/>
                  </a:lnTo>
                  <a:lnTo>
                    <a:pt x="989" y="970"/>
                  </a:lnTo>
                  <a:lnTo>
                    <a:pt x="1028" y="892"/>
                  </a:lnTo>
                  <a:lnTo>
                    <a:pt x="1066" y="795"/>
                  </a:lnTo>
                  <a:lnTo>
                    <a:pt x="1066" y="252"/>
                  </a:lnTo>
                  <a:lnTo>
                    <a:pt x="1028" y="155"/>
                  </a:lnTo>
                  <a:lnTo>
                    <a:pt x="989" y="78"/>
                  </a:lnTo>
                  <a:lnTo>
                    <a:pt x="892" y="20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6"/>
            <p:cNvSpPr/>
            <p:nvPr/>
          </p:nvSpPr>
          <p:spPr>
            <a:xfrm>
              <a:off x="1309350" y="994600"/>
              <a:ext cx="26200" cy="26200"/>
            </a:xfrm>
            <a:custGeom>
              <a:rect b="b" l="l" r="r" t="t"/>
              <a:pathLst>
                <a:path extrusionOk="0" h="1048" w="1048">
                  <a:moveTo>
                    <a:pt x="815" y="233"/>
                  </a:moveTo>
                  <a:lnTo>
                    <a:pt x="815" y="253"/>
                  </a:lnTo>
                  <a:lnTo>
                    <a:pt x="815" y="795"/>
                  </a:lnTo>
                  <a:lnTo>
                    <a:pt x="815" y="815"/>
                  </a:lnTo>
                  <a:lnTo>
                    <a:pt x="233" y="815"/>
                  </a:lnTo>
                  <a:lnTo>
                    <a:pt x="233" y="795"/>
                  </a:lnTo>
                  <a:lnTo>
                    <a:pt x="233" y="253"/>
                  </a:lnTo>
                  <a:lnTo>
                    <a:pt x="233" y="233"/>
                  </a:lnTo>
                  <a:close/>
                  <a:moveTo>
                    <a:pt x="253" y="1"/>
                  </a:moveTo>
                  <a:lnTo>
                    <a:pt x="156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1" y="253"/>
                  </a:lnTo>
                  <a:lnTo>
                    <a:pt x="1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56" y="1028"/>
                  </a:lnTo>
                  <a:lnTo>
                    <a:pt x="253" y="1048"/>
                  </a:lnTo>
                  <a:lnTo>
                    <a:pt x="796" y="1048"/>
                  </a:lnTo>
                  <a:lnTo>
                    <a:pt x="892" y="1028"/>
                  </a:lnTo>
                  <a:lnTo>
                    <a:pt x="970" y="970"/>
                  </a:lnTo>
                  <a:lnTo>
                    <a:pt x="1028" y="892"/>
                  </a:lnTo>
                  <a:lnTo>
                    <a:pt x="1048" y="795"/>
                  </a:lnTo>
                  <a:lnTo>
                    <a:pt x="1048" y="253"/>
                  </a:lnTo>
                  <a:lnTo>
                    <a:pt x="1028" y="156"/>
                  </a:lnTo>
                  <a:lnTo>
                    <a:pt x="970" y="78"/>
                  </a:lnTo>
                  <a:lnTo>
                    <a:pt x="892" y="20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6"/>
            <p:cNvSpPr/>
            <p:nvPr/>
          </p:nvSpPr>
          <p:spPr>
            <a:xfrm>
              <a:off x="1342800" y="994600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34" y="233"/>
                  </a:moveTo>
                  <a:lnTo>
                    <a:pt x="834" y="253"/>
                  </a:lnTo>
                  <a:lnTo>
                    <a:pt x="834" y="795"/>
                  </a:lnTo>
                  <a:lnTo>
                    <a:pt x="834" y="815"/>
                  </a:lnTo>
                  <a:lnTo>
                    <a:pt x="252" y="815"/>
                  </a:lnTo>
                  <a:lnTo>
                    <a:pt x="233" y="795"/>
                  </a:lnTo>
                  <a:lnTo>
                    <a:pt x="233" y="253"/>
                  </a:lnTo>
                  <a:lnTo>
                    <a:pt x="252" y="233"/>
                  </a:lnTo>
                  <a:close/>
                  <a:moveTo>
                    <a:pt x="272" y="1"/>
                  </a:moveTo>
                  <a:lnTo>
                    <a:pt x="175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0" y="253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75" y="1028"/>
                  </a:lnTo>
                  <a:lnTo>
                    <a:pt x="272" y="1048"/>
                  </a:lnTo>
                  <a:lnTo>
                    <a:pt x="795" y="1048"/>
                  </a:lnTo>
                  <a:lnTo>
                    <a:pt x="911" y="1028"/>
                  </a:lnTo>
                  <a:lnTo>
                    <a:pt x="989" y="970"/>
                  </a:lnTo>
                  <a:lnTo>
                    <a:pt x="1047" y="892"/>
                  </a:lnTo>
                  <a:lnTo>
                    <a:pt x="1066" y="795"/>
                  </a:lnTo>
                  <a:lnTo>
                    <a:pt x="1066" y="253"/>
                  </a:lnTo>
                  <a:lnTo>
                    <a:pt x="1047" y="156"/>
                  </a:lnTo>
                  <a:lnTo>
                    <a:pt x="989" y="78"/>
                  </a:lnTo>
                  <a:lnTo>
                    <a:pt x="911" y="20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6"/>
            <p:cNvSpPr/>
            <p:nvPr/>
          </p:nvSpPr>
          <p:spPr>
            <a:xfrm>
              <a:off x="1376725" y="994600"/>
              <a:ext cx="26675" cy="26200"/>
            </a:xfrm>
            <a:custGeom>
              <a:rect b="b" l="l" r="r" t="t"/>
              <a:pathLst>
                <a:path extrusionOk="0" h="1048" w="1067">
                  <a:moveTo>
                    <a:pt x="814" y="233"/>
                  </a:moveTo>
                  <a:lnTo>
                    <a:pt x="834" y="253"/>
                  </a:lnTo>
                  <a:lnTo>
                    <a:pt x="834" y="795"/>
                  </a:lnTo>
                  <a:lnTo>
                    <a:pt x="814" y="815"/>
                  </a:lnTo>
                  <a:lnTo>
                    <a:pt x="233" y="815"/>
                  </a:lnTo>
                  <a:lnTo>
                    <a:pt x="233" y="795"/>
                  </a:lnTo>
                  <a:lnTo>
                    <a:pt x="233" y="253"/>
                  </a:lnTo>
                  <a:lnTo>
                    <a:pt x="233" y="233"/>
                  </a:lnTo>
                  <a:close/>
                  <a:moveTo>
                    <a:pt x="252" y="1"/>
                  </a:moveTo>
                  <a:lnTo>
                    <a:pt x="155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0" y="253"/>
                  </a:lnTo>
                  <a:lnTo>
                    <a:pt x="0" y="795"/>
                  </a:lnTo>
                  <a:lnTo>
                    <a:pt x="20" y="892"/>
                  </a:lnTo>
                  <a:lnTo>
                    <a:pt x="78" y="970"/>
                  </a:lnTo>
                  <a:lnTo>
                    <a:pt x="155" y="1028"/>
                  </a:lnTo>
                  <a:lnTo>
                    <a:pt x="252" y="1048"/>
                  </a:lnTo>
                  <a:lnTo>
                    <a:pt x="795" y="1048"/>
                  </a:lnTo>
                  <a:lnTo>
                    <a:pt x="892" y="1028"/>
                  </a:lnTo>
                  <a:lnTo>
                    <a:pt x="989" y="970"/>
                  </a:lnTo>
                  <a:lnTo>
                    <a:pt x="1028" y="892"/>
                  </a:lnTo>
                  <a:lnTo>
                    <a:pt x="1066" y="795"/>
                  </a:lnTo>
                  <a:lnTo>
                    <a:pt x="1066" y="253"/>
                  </a:lnTo>
                  <a:lnTo>
                    <a:pt x="1028" y="156"/>
                  </a:lnTo>
                  <a:lnTo>
                    <a:pt x="989" y="78"/>
                  </a:lnTo>
                  <a:lnTo>
                    <a:pt x="892" y="20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6"/>
            <p:cNvSpPr/>
            <p:nvPr/>
          </p:nvSpPr>
          <p:spPr>
            <a:xfrm>
              <a:off x="1410650" y="960200"/>
              <a:ext cx="26175" cy="60600"/>
            </a:xfrm>
            <a:custGeom>
              <a:rect b="b" l="l" r="r" t="t"/>
              <a:pathLst>
                <a:path extrusionOk="0" h="2424" w="1047">
                  <a:moveTo>
                    <a:pt x="814" y="233"/>
                  </a:moveTo>
                  <a:lnTo>
                    <a:pt x="814" y="252"/>
                  </a:lnTo>
                  <a:lnTo>
                    <a:pt x="814" y="2171"/>
                  </a:lnTo>
                  <a:lnTo>
                    <a:pt x="814" y="2191"/>
                  </a:lnTo>
                  <a:lnTo>
                    <a:pt x="233" y="2191"/>
                  </a:lnTo>
                  <a:lnTo>
                    <a:pt x="233" y="2171"/>
                  </a:lnTo>
                  <a:lnTo>
                    <a:pt x="233" y="252"/>
                  </a:lnTo>
                  <a:lnTo>
                    <a:pt x="233" y="233"/>
                  </a:lnTo>
                  <a:close/>
                  <a:moveTo>
                    <a:pt x="252" y="0"/>
                  </a:moveTo>
                  <a:lnTo>
                    <a:pt x="155" y="20"/>
                  </a:lnTo>
                  <a:lnTo>
                    <a:pt x="78" y="78"/>
                  </a:lnTo>
                  <a:lnTo>
                    <a:pt x="20" y="155"/>
                  </a:lnTo>
                  <a:lnTo>
                    <a:pt x="0" y="252"/>
                  </a:lnTo>
                  <a:lnTo>
                    <a:pt x="0" y="2171"/>
                  </a:lnTo>
                  <a:lnTo>
                    <a:pt x="20" y="2268"/>
                  </a:lnTo>
                  <a:lnTo>
                    <a:pt x="78" y="2346"/>
                  </a:lnTo>
                  <a:lnTo>
                    <a:pt x="155" y="2404"/>
                  </a:lnTo>
                  <a:lnTo>
                    <a:pt x="252" y="2424"/>
                  </a:lnTo>
                  <a:lnTo>
                    <a:pt x="795" y="2424"/>
                  </a:lnTo>
                  <a:lnTo>
                    <a:pt x="892" y="2404"/>
                  </a:lnTo>
                  <a:lnTo>
                    <a:pt x="969" y="2346"/>
                  </a:lnTo>
                  <a:lnTo>
                    <a:pt x="1028" y="2268"/>
                  </a:lnTo>
                  <a:lnTo>
                    <a:pt x="1047" y="2171"/>
                  </a:lnTo>
                  <a:lnTo>
                    <a:pt x="1047" y="252"/>
                  </a:lnTo>
                  <a:lnTo>
                    <a:pt x="1028" y="155"/>
                  </a:lnTo>
                  <a:lnTo>
                    <a:pt x="969" y="78"/>
                  </a:lnTo>
                  <a:lnTo>
                    <a:pt x="892" y="20"/>
                  </a:lnTo>
                  <a:lnTo>
                    <a:pt x="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6"/>
            <p:cNvSpPr/>
            <p:nvPr/>
          </p:nvSpPr>
          <p:spPr>
            <a:xfrm>
              <a:off x="1388825" y="868125"/>
              <a:ext cx="19900" cy="36850"/>
            </a:xfrm>
            <a:custGeom>
              <a:rect b="b" l="l" r="r" t="t"/>
              <a:pathLst>
                <a:path extrusionOk="0" h="1474" w="796">
                  <a:moveTo>
                    <a:pt x="389" y="272"/>
                  </a:moveTo>
                  <a:lnTo>
                    <a:pt x="389" y="582"/>
                  </a:lnTo>
                  <a:lnTo>
                    <a:pt x="311" y="562"/>
                  </a:lnTo>
                  <a:lnTo>
                    <a:pt x="272" y="524"/>
                  </a:lnTo>
                  <a:lnTo>
                    <a:pt x="233" y="485"/>
                  </a:lnTo>
                  <a:lnTo>
                    <a:pt x="214" y="407"/>
                  </a:lnTo>
                  <a:lnTo>
                    <a:pt x="233" y="349"/>
                  </a:lnTo>
                  <a:lnTo>
                    <a:pt x="272" y="310"/>
                  </a:lnTo>
                  <a:lnTo>
                    <a:pt x="311" y="272"/>
                  </a:lnTo>
                  <a:close/>
                  <a:moveTo>
                    <a:pt x="466" y="814"/>
                  </a:moveTo>
                  <a:lnTo>
                    <a:pt x="524" y="853"/>
                  </a:lnTo>
                  <a:lnTo>
                    <a:pt x="582" y="892"/>
                  </a:lnTo>
                  <a:lnTo>
                    <a:pt x="621" y="950"/>
                  </a:lnTo>
                  <a:lnTo>
                    <a:pt x="621" y="1028"/>
                  </a:lnTo>
                  <a:lnTo>
                    <a:pt x="621" y="1086"/>
                  </a:lnTo>
                  <a:lnTo>
                    <a:pt x="582" y="1144"/>
                  </a:lnTo>
                  <a:lnTo>
                    <a:pt x="544" y="1183"/>
                  </a:lnTo>
                  <a:lnTo>
                    <a:pt x="466" y="1202"/>
                  </a:lnTo>
                  <a:lnTo>
                    <a:pt x="466" y="814"/>
                  </a:lnTo>
                  <a:close/>
                  <a:moveTo>
                    <a:pt x="427" y="0"/>
                  </a:moveTo>
                  <a:lnTo>
                    <a:pt x="389" y="20"/>
                  </a:lnTo>
                  <a:lnTo>
                    <a:pt x="369" y="39"/>
                  </a:lnTo>
                  <a:lnTo>
                    <a:pt x="369" y="97"/>
                  </a:lnTo>
                  <a:lnTo>
                    <a:pt x="253" y="136"/>
                  </a:lnTo>
                  <a:lnTo>
                    <a:pt x="137" y="194"/>
                  </a:lnTo>
                  <a:lnTo>
                    <a:pt x="98" y="233"/>
                  </a:lnTo>
                  <a:lnTo>
                    <a:pt x="59" y="291"/>
                  </a:lnTo>
                  <a:lnTo>
                    <a:pt x="40" y="349"/>
                  </a:lnTo>
                  <a:lnTo>
                    <a:pt x="40" y="427"/>
                  </a:lnTo>
                  <a:lnTo>
                    <a:pt x="40" y="504"/>
                  </a:lnTo>
                  <a:lnTo>
                    <a:pt x="59" y="582"/>
                  </a:lnTo>
                  <a:lnTo>
                    <a:pt x="98" y="621"/>
                  </a:lnTo>
                  <a:lnTo>
                    <a:pt x="137" y="679"/>
                  </a:lnTo>
                  <a:lnTo>
                    <a:pt x="253" y="737"/>
                  </a:lnTo>
                  <a:lnTo>
                    <a:pt x="369" y="776"/>
                  </a:lnTo>
                  <a:lnTo>
                    <a:pt x="369" y="1202"/>
                  </a:lnTo>
                  <a:lnTo>
                    <a:pt x="253" y="1163"/>
                  </a:lnTo>
                  <a:lnTo>
                    <a:pt x="175" y="1125"/>
                  </a:lnTo>
                  <a:lnTo>
                    <a:pt x="137" y="1086"/>
                  </a:lnTo>
                  <a:lnTo>
                    <a:pt x="78" y="1066"/>
                  </a:lnTo>
                  <a:lnTo>
                    <a:pt x="59" y="1066"/>
                  </a:lnTo>
                  <a:lnTo>
                    <a:pt x="20" y="1086"/>
                  </a:lnTo>
                  <a:lnTo>
                    <a:pt x="1" y="1163"/>
                  </a:lnTo>
                  <a:lnTo>
                    <a:pt x="20" y="1202"/>
                  </a:lnTo>
                  <a:lnTo>
                    <a:pt x="40" y="1222"/>
                  </a:lnTo>
                  <a:lnTo>
                    <a:pt x="98" y="1299"/>
                  </a:lnTo>
                  <a:lnTo>
                    <a:pt x="233" y="1357"/>
                  </a:lnTo>
                  <a:lnTo>
                    <a:pt x="369" y="1377"/>
                  </a:lnTo>
                  <a:lnTo>
                    <a:pt x="369" y="1435"/>
                  </a:lnTo>
                  <a:lnTo>
                    <a:pt x="389" y="1454"/>
                  </a:lnTo>
                  <a:lnTo>
                    <a:pt x="427" y="1474"/>
                  </a:lnTo>
                  <a:lnTo>
                    <a:pt x="466" y="1454"/>
                  </a:lnTo>
                  <a:lnTo>
                    <a:pt x="485" y="1435"/>
                  </a:lnTo>
                  <a:lnTo>
                    <a:pt x="485" y="1357"/>
                  </a:lnTo>
                  <a:lnTo>
                    <a:pt x="621" y="1338"/>
                  </a:lnTo>
                  <a:lnTo>
                    <a:pt x="660" y="1299"/>
                  </a:lnTo>
                  <a:lnTo>
                    <a:pt x="718" y="1260"/>
                  </a:lnTo>
                  <a:lnTo>
                    <a:pt x="757" y="1202"/>
                  </a:lnTo>
                  <a:lnTo>
                    <a:pt x="776" y="1144"/>
                  </a:lnTo>
                  <a:lnTo>
                    <a:pt x="796" y="1086"/>
                  </a:lnTo>
                  <a:lnTo>
                    <a:pt x="796" y="1008"/>
                  </a:lnTo>
                  <a:lnTo>
                    <a:pt x="796" y="911"/>
                  </a:lnTo>
                  <a:lnTo>
                    <a:pt x="776" y="853"/>
                  </a:lnTo>
                  <a:lnTo>
                    <a:pt x="737" y="795"/>
                  </a:lnTo>
                  <a:lnTo>
                    <a:pt x="699" y="737"/>
                  </a:lnTo>
                  <a:lnTo>
                    <a:pt x="602" y="679"/>
                  </a:lnTo>
                  <a:lnTo>
                    <a:pt x="485" y="621"/>
                  </a:lnTo>
                  <a:lnTo>
                    <a:pt x="485" y="252"/>
                  </a:lnTo>
                  <a:lnTo>
                    <a:pt x="563" y="272"/>
                  </a:lnTo>
                  <a:lnTo>
                    <a:pt x="621" y="291"/>
                  </a:lnTo>
                  <a:lnTo>
                    <a:pt x="699" y="330"/>
                  </a:lnTo>
                  <a:lnTo>
                    <a:pt x="737" y="310"/>
                  </a:lnTo>
                  <a:lnTo>
                    <a:pt x="757" y="291"/>
                  </a:lnTo>
                  <a:lnTo>
                    <a:pt x="776" y="233"/>
                  </a:lnTo>
                  <a:lnTo>
                    <a:pt x="757" y="194"/>
                  </a:lnTo>
                  <a:lnTo>
                    <a:pt x="737" y="175"/>
                  </a:lnTo>
                  <a:lnTo>
                    <a:pt x="679" y="136"/>
                  </a:lnTo>
                  <a:lnTo>
                    <a:pt x="582" y="97"/>
                  </a:lnTo>
                  <a:lnTo>
                    <a:pt x="485" y="97"/>
                  </a:lnTo>
                  <a:lnTo>
                    <a:pt x="485" y="39"/>
                  </a:lnTo>
                  <a:lnTo>
                    <a:pt x="466" y="20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3" name="Google Shape;1923;p16"/>
          <p:cNvSpPr/>
          <p:nvPr/>
        </p:nvSpPr>
        <p:spPr>
          <a:xfrm>
            <a:off x="3640822" y="1853758"/>
            <a:ext cx="1893300" cy="1893300"/>
          </a:xfrm>
          <a:prstGeom prst="ellipse">
            <a:avLst/>
          </a:prstGeom>
          <a:solidFill>
            <a:schemeClr val="accent5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4" name="Google Shape;1924;p16"/>
          <p:cNvSpPr/>
          <p:nvPr/>
        </p:nvSpPr>
        <p:spPr>
          <a:xfrm>
            <a:off x="470297" y="2415209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5" name="Google Shape;1925;p16"/>
          <p:cNvSpPr/>
          <p:nvPr/>
        </p:nvSpPr>
        <p:spPr>
          <a:xfrm>
            <a:off x="6437353" y="3532234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6" name="Google Shape;1926;p16"/>
          <p:cNvSpPr/>
          <p:nvPr/>
        </p:nvSpPr>
        <p:spPr>
          <a:xfrm>
            <a:off x="6434028" y="1298184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7" name="Google Shape;1927;p16"/>
          <p:cNvSpPr/>
          <p:nvPr/>
        </p:nvSpPr>
        <p:spPr>
          <a:xfrm>
            <a:off x="6434028" y="2415209"/>
            <a:ext cx="2240400" cy="7680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28" name="Google Shape;1928;p16"/>
          <p:cNvCxnSpPr>
            <a:stCxn id="1875" idx="3"/>
            <a:endCxn id="1923" idx="1"/>
          </p:cNvCxnSpPr>
          <p:nvPr/>
        </p:nvCxnSpPr>
        <p:spPr>
          <a:xfrm>
            <a:off x="2710697" y="1682184"/>
            <a:ext cx="1207500" cy="4488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29" name="Google Shape;1929;p16"/>
          <p:cNvGrpSpPr/>
          <p:nvPr/>
        </p:nvGrpSpPr>
        <p:grpSpPr>
          <a:xfrm>
            <a:off x="466247" y="1328434"/>
            <a:ext cx="2240400" cy="707505"/>
            <a:chOff x="457200" y="1414700"/>
            <a:chExt cx="2240400" cy="707505"/>
          </a:xfrm>
        </p:grpSpPr>
        <p:sp>
          <p:nvSpPr>
            <p:cNvPr id="1930" name="Google Shape;1930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Earth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31" name="Google Shape;1931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32" name="Google Shape;1932;p16"/>
          <p:cNvCxnSpPr>
            <a:stCxn id="1923" idx="7"/>
            <a:endCxn id="1926" idx="1"/>
          </p:cNvCxnSpPr>
          <p:nvPr/>
        </p:nvCxnSpPr>
        <p:spPr>
          <a:xfrm rot="-5400000">
            <a:off x="5621055" y="1318025"/>
            <a:ext cx="448800" cy="1177200"/>
          </a:xfrm>
          <a:prstGeom prst="bentConnector2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33" name="Google Shape;1933;p16"/>
          <p:cNvGrpSpPr/>
          <p:nvPr/>
        </p:nvGrpSpPr>
        <p:grpSpPr>
          <a:xfrm>
            <a:off x="6429978" y="1328434"/>
            <a:ext cx="2240400" cy="707505"/>
            <a:chOff x="457200" y="1414700"/>
            <a:chExt cx="2240400" cy="707505"/>
          </a:xfrm>
        </p:grpSpPr>
        <p:sp>
          <p:nvSpPr>
            <p:cNvPr id="1934" name="Google Shape;1934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35" name="Google Shape;1935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36" name="Google Shape;1936;p16"/>
          <p:cNvCxnSpPr>
            <a:stCxn id="1923" idx="2"/>
            <a:endCxn id="1924" idx="3"/>
          </p:cNvCxnSpPr>
          <p:nvPr/>
        </p:nvCxnSpPr>
        <p:spPr>
          <a:xfrm rot="10800000">
            <a:off x="2710822" y="2799208"/>
            <a:ext cx="930000" cy="12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37" name="Google Shape;1937;p16"/>
          <p:cNvGrpSpPr/>
          <p:nvPr/>
        </p:nvGrpSpPr>
        <p:grpSpPr>
          <a:xfrm>
            <a:off x="466247" y="2445459"/>
            <a:ext cx="2240400" cy="707505"/>
            <a:chOff x="457200" y="1414700"/>
            <a:chExt cx="2240400" cy="707505"/>
          </a:xfrm>
        </p:grpSpPr>
        <p:sp>
          <p:nvSpPr>
            <p:cNvPr id="1938" name="Google Shape;1938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Saturn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39" name="Google Shape;1939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40" name="Google Shape;1940;p16"/>
          <p:cNvCxnSpPr>
            <a:stCxn id="1923" idx="6"/>
            <a:endCxn id="1927" idx="1"/>
          </p:cNvCxnSpPr>
          <p:nvPr/>
        </p:nvCxnSpPr>
        <p:spPr>
          <a:xfrm flipH="1" rot="10800000">
            <a:off x="5534122" y="2799208"/>
            <a:ext cx="900000" cy="12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41" name="Google Shape;1941;p16"/>
          <p:cNvGrpSpPr/>
          <p:nvPr/>
        </p:nvGrpSpPr>
        <p:grpSpPr>
          <a:xfrm>
            <a:off x="6429978" y="2445459"/>
            <a:ext cx="2240400" cy="707505"/>
            <a:chOff x="457200" y="1414700"/>
            <a:chExt cx="2240400" cy="707505"/>
          </a:xfrm>
        </p:grpSpPr>
        <p:sp>
          <p:nvSpPr>
            <p:cNvPr id="1942" name="Google Shape;1942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Mars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43" name="Google Shape;1943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</a:t>
              </a:r>
              <a:b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44" name="Google Shape;1944;p16"/>
          <p:cNvCxnSpPr>
            <a:stCxn id="1923" idx="3"/>
            <a:endCxn id="1874" idx="3"/>
          </p:cNvCxnSpPr>
          <p:nvPr/>
        </p:nvCxnSpPr>
        <p:spPr>
          <a:xfrm rot="5400000">
            <a:off x="3092789" y="3090891"/>
            <a:ext cx="446400" cy="1204200"/>
          </a:xfrm>
          <a:prstGeom prst="bentConnector2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45" name="Google Shape;1945;p16"/>
          <p:cNvGrpSpPr/>
          <p:nvPr/>
        </p:nvGrpSpPr>
        <p:grpSpPr>
          <a:xfrm>
            <a:off x="469572" y="3562484"/>
            <a:ext cx="2240400" cy="707505"/>
            <a:chOff x="457200" y="1414700"/>
            <a:chExt cx="2240400" cy="707505"/>
          </a:xfrm>
        </p:grpSpPr>
        <p:sp>
          <p:nvSpPr>
            <p:cNvPr id="1946" name="Google Shape;1946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47" name="Google Shape;1947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 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48" name="Google Shape;1948;p16"/>
          <p:cNvCxnSpPr>
            <a:stCxn id="1923" idx="5"/>
            <a:endCxn id="1925" idx="1"/>
          </p:cNvCxnSpPr>
          <p:nvPr/>
        </p:nvCxnSpPr>
        <p:spPr>
          <a:xfrm flipH="1" rot="-5400000">
            <a:off x="5623905" y="3102741"/>
            <a:ext cx="446400" cy="11805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49" name="Google Shape;1949;p16"/>
          <p:cNvGrpSpPr/>
          <p:nvPr/>
        </p:nvGrpSpPr>
        <p:grpSpPr>
          <a:xfrm>
            <a:off x="6433303" y="3562484"/>
            <a:ext cx="2240400" cy="707505"/>
            <a:chOff x="457200" y="1414700"/>
            <a:chExt cx="2240400" cy="707505"/>
          </a:xfrm>
        </p:grpSpPr>
        <p:sp>
          <p:nvSpPr>
            <p:cNvPr id="1950" name="Google Shape;1950;p16"/>
            <p:cNvSpPr txBox="1"/>
            <p:nvPr/>
          </p:nvSpPr>
          <p:spPr>
            <a:xfrm>
              <a:off x="457200" y="1414700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Jupiter</a:t>
              </a:r>
              <a:endParaRPr b="0" i="0" sz="1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951" name="Google Shape;1951;p16"/>
            <p:cNvSpPr txBox="1"/>
            <p:nvPr/>
          </p:nvSpPr>
          <p:spPr>
            <a:xfrm>
              <a:off x="457200" y="1756505"/>
              <a:ext cx="22404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</a:t>
              </a:r>
              <a:b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and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52" name="Google Shape;1952;p16"/>
          <p:cNvGrpSpPr/>
          <p:nvPr/>
        </p:nvGrpSpPr>
        <p:grpSpPr>
          <a:xfrm>
            <a:off x="3983318" y="2199785"/>
            <a:ext cx="1177364" cy="1201245"/>
            <a:chOff x="1242700" y="238125"/>
            <a:chExt cx="5134600" cy="5238750"/>
          </a:xfrm>
        </p:grpSpPr>
        <p:sp>
          <p:nvSpPr>
            <p:cNvPr id="1953" name="Google Shape;1953;p16"/>
            <p:cNvSpPr/>
            <p:nvPr/>
          </p:nvSpPr>
          <p:spPr>
            <a:xfrm>
              <a:off x="2321575" y="4713850"/>
              <a:ext cx="2977725" cy="702650"/>
            </a:xfrm>
            <a:custGeom>
              <a:rect b="b" l="l" r="r" t="t"/>
              <a:pathLst>
                <a:path extrusionOk="0" h="28106" w="119109">
                  <a:moveTo>
                    <a:pt x="30906" y="0"/>
                  </a:moveTo>
                  <a:lnTo>
                    <a:pt x="19216" y="11691"/>
                  </a:lnTo>
                  <a:lnTo>
                    <a:pt x="1" y="25691"/>
                  </a:lnTo>
                  <a:lnTo>
                    <a:pt x="1" y="28106"/>
                  </a:lnTo>
                  <a:lnTo>
                    <a:pt x="119108" y="28106"/>
                  </a:lnTo>
                  <a:lnTo>
                    <a:pt x="119108" y="25691"/>
                  </a:lnTo>
                  <a:lnTo>
                    <a:pt x="99893" y="11691"/>
                  </a:lnTo>
                  <a:lnTo>
                    <a:pt x="90653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16"/>
            <p:cNvSpPr/>
            <p:nvPr/>
          </p:nvSpPr>
          <p:spPr>
            <a:xfrm>
              <a:off x="2321575" y="5356100"/>
              <a:ext cx="2977725" cy="120775"/>
            </a:xfrm>
            <a:custGeom>
              <a:rect b="b" l="l" r="r" t="t"/>
              <a:pathLst>
                <a:path extrusionOk="0" h="4831" w="119109">
                  <a:moveTo>
                    <a:pt x="1" y="1"/>
                  </a:moveTo>
                  <a:lnTo>
                    <a:pt x="1" y="4831"/>
                  </a:lnTo>
                  <a:lnTo>
                    <a:pt x="119108" y="4831"/>
                  </a:lnTo>
                  <a:lnTo>
                    <a:pt x="119108" y="1"/>
                  </a:lnTo>
                  <a:close/>
                </a:path>
              </a:pathLst>
            </a:custGeom>
            <a:solidFill>
              <a:srgbClr val="D5E7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16"/>
            <p:cNvSpPr/>
            <p:nvPr/>
          </p:nvSpPr>
          <p:spPr>
            <a:xfrm>
              <a:off x="2801975" y="4128450"/>
              <a:ext cx="2016925" cy="877675"/>
            </a:xfrm>
            <a:custGeom>
              <a:rect b="b" l="l" r="r" t="t"/>
              <a:pathLst>
                <a:path extrusionOk="0" h="35107" w="80677">
                  <a:moveTo>
                    <a:pt x="0" y="1"/>
                  </a:moveTo>
                  <a:lnTo>
                    <a:pt x="0" y="35107"/>
                  </a:lnTo>
                  <a:lnTo>
                    <a:pt x="80677" y="35107"/>
                  </a:lnTo>
                  <a:lnTo>
                    <a:pt x="80677" y="1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16"/>
            <p:cNvSpPr/>
            <p:nvPr/>
          </p:nvSpPr>
          <p:spPr>
            <a:xfrm>
              <a:off x="1242700" y="238125"/>
              <a:ext cx="5134600" cy="4135350"/>
            </a:xfrm>
            <a:custGeom>
              <a:rect b="b" l="l" r="r" t="t"/>
              <a:pathLst>
                <a:path extrusionOk="0" h="165414" w="205384">
                  <a:moveTo>
                    <a:pt x="8400" y="0"/>
                  </a:moveTo>
                  <a:lnTo>
                    <a:pt x="7945" y="35"/>
                  </a:lnTo>
                  <a:lnTo>
                    <a:pt x="7490" y="105"/>
                  </a:lnTo>
                  <a:lnTo>
                    <a:pt x="7070" y="175"/>
                  </a:lnTo>
                  <a:lnTo>
                    <a:pt x="6650" y="280"/>
                  </a:lnTo>
                  <a:lnTo>
                    <a:pt x="6230" y="385"/>
                  </a:lnTo>
                  <a:lnTo>
                    <a:pt x="5810" y="525"/>
                  </a:lnTo>
                  <a:lnTo>
                    <a:pt x="5390" y="700"/>
                  </a:lnTo>
                  <a:lnTo>
                    <a:pt x="5005" y="875"/>
                  </a:lnTo>
                  <a:lnTo>
                    <a:pt x="4620" y="1085"/>
                  </a:lnTo>
                  <a:lnTo>
                    <a:pt x="3920" y="1505"/>
                  </a:lnTo>
                  <a:lnTo>
                    <a:pt x="3220" y="2030"/>
                  </a:lnTo>
                  <a:lnTo>
                    <a:pt x="2590" y="2590"/>
                  </a:lnTo>
                  <a:lnTo>
                    <a:pt x="2030" y="3220"/>
                  </a:lnTo>
                  <a:lnTo>
                    <a:pt x="1505" y="3920"/>
                  </a:lnTo>
                  <a:lnTo>
                    <a:pt x="1085" y="4620"/>
                  </a:lnTo>
                  <a:lnTo>
                    <a:pt x="875" y="5005"/>
                  </a:lnTo>
                  <a:lnTo>
                    <a:pt x="700" y="5390"/>
                  </a:lnTo>
                  <a:lnTo>
                    <a:pt x="525" y="5810"/>
                  </a:lnTo>
                  <a:lnTo>
                    <a:pt x="385" y="6230"/>
                  </a:lnTo>
                  <a:lnTo>
                    <a:pt x="280" y="6650"/>
                  </a:lnTo>
                  <a:lnTo>
                    <a:pt x="175" y="7070"/>
                  </a:lnTo>
                  <a:lnTo>
                    <a:pt x="105" y="7490"/>
                  </a:lnTo>
                  <a:lnTo>
                    <a:pt x="35" y="7945"/>
                  </a:lnTo>
                  <a:lnTo>
                    <a:pt x="0" y="8400"/>
                  </a:lnTo>
                  <a:lnTo>
                    <a:pt x="0" y="8855"/>
                  </a:lnTo>
                  <a:lnTo>
                    <a:pt x="0" y="156559"/>
                  </a:lnTo>
                  <a:lnTo>
                    <a:pt x="0" y="157014"/>
                  </a:lnTo>
                  <a:lnTo>
                    <a:pt x="35" y="157469"/>
                  </a:lnTo>
                  <a:lnTo>
                    <a:pt x="105" y="157889"/>
                  </a:lnTo>
                  <a:lnTo>
                    <a:pt x="175" y="158344"/>
                  </a:lnTo>
                  <a:lnTo>
                    <a:pt x="280" y="158764"/>
                  </a:lnTo>
                  <a:lnTo>
                    <a:pt x="385" y="159184"/>
                  </a:lnTo>
                  <a:lnTo>
                    <a:pt x="525" y="159604"/>
                  </a:lnTo>
                  <a:lnTo>
                    <a:pt x="700" y="159989"/>
                  </a:lnTo>
                  <a:lnTo>
                    <a:pt x="1085" y="160759"/>
                  </a:lnTo>
                  <a:lnTo>
                    <a:pt x="1505" y="161494"/>
                  </a:lnTo>
                  <a:lnTo>
                    <a:pt x="2030" y="162194"/>
                  </a:lnTo>
                  <a:lnTo>
                    <a:pt x="2590" y="162824"/>
                  </a:lnTo>
                  <a:lnTo>
                    <a:pt x="3220" y="163384"/>
                  </a:lnTo>
                  <a:lnTo>
                    <a:pt x="3920" y="163909"/>
                  </a:lnTo>
                  <a:lnTo>
                    <a:pt x="4620" y="164329"/>
                  </a:lnTo>
                  <a:lnTo>
                    <a:pt x="5005" y="164539"/>
                  </a:lnTo>
                  <a:lnTo>
                    <a:pt x="5390" y="164714"/>
                  </a:lnTo>
                  <a:lnTo>
                    <a:pt x="5810" y="164854"/>
                  </a:lnTo>
                  <a:lnTo>
                    <a:pt x="6230" y="164994"/>
                  </a:lnTo>
                  <a:lnTo>
                    <a:pt x="6650" y="165134"/>
                  </a:lnTo>
                  <a:lnTo>
                    <a:pt x="7070" y="165239"/>
                  </a:lnTo>
                  <a:lnTo>
                    <a:pt x="7490" y="165309"/>
                  </a:lnTo>
                  <a:lnTo>
                    <a:pt x="7945" y="165344"/>
                  </a:lnTo>
                  <a:lnTo>
                    <a:pt x="8400" y="165379"/>
                  </a:lnTo>
                  <a:lnTo>
                    <a:pt x="8855" y="165414"/>
                  </a:lnTo>
                  <a:lnTo>
                    <a:pt x="196564" y="165414"/>
                  </a:lnTo>
                  <a:lnTo>
                    <a:pt x="197019" y="165379"/>
                  </a:lnTo>
                  <a:lnTo>
                    <a:pt x="197439" y="165344"/>
                  </a:lnTo>
                  <a:lnTo>
                    <a:pt x="197894" y="165309"/>
                  </a:lnTo>
                  <a:lnTo>
                    <a:pt x="198349" y="165239"/>
                  </a:lnTo>
                  <a:lnTo>
                    <a:pt x="198769" y="165134"/>
                  </a:lnTo>
                  <a:lnTo>
                    <a:pt x="199189" y="164994"/>
                  </a:lnTo>
                  <a:lnTo>
                    <a:pt x="199609" y="164854"/>
                  </a:lnTo>
                  <a:lnTo>
                    <a:pt x="199994" y="164714"/>
                  </a:lnTo>
                  <a:lnTo>
                    <a:pt x="200379" y="164539"/>
                  </a:lnTo>
                  <a:lnTo>
                    <a:pt x="200764" y="164329"/>
                  </a:lnTo>
                  <a:lnTo>
                    <a:pt x="201499" y="163909"/>
                  </a:lnTo>
                  <a:lnTo>
                    <a:pt x="202164" y="163384"/>
                  </a:lnTo>
                  <a:lnTo>
                    <a:pt x="202794" y="162824"/>
                  </a:lnTo>
                  <a:lnTo>
                    <a:pt x="203389" y="162194"/>
                  </a:lnTo>
                  <a:lnTo>
                    <a:pt x="203879" y="161494"/>
                  </a:lnTo>
                  <a:lnTo>
                    <a:pt x="204334" y="160759"/>
                  </a:lnTo>
                  <a:lnTo>
                    <a:pt x="204509" y="160409"/>
                  </a:lnTo>
                  <a:lnTo>
                    <a:pt x="204719" y="159989"/>
                  </a:lnTo>
                  <a:lnTo>
                    <a:pt x="204859" y="159604"/>
                  </a:lnTo>
                  <a:lnTo>
                    <a:pt x="204999" y="159184"/>
                  </a:lnTo>
                  <a:lnTo>
                    <a:pt x="205104" y="158764"/>
                  </a:lnTo>
                  <a:lnTo>
                    <a:pt x="205209" y="158344"/>
                  </a:lnTo>
                  <a:lnTo>
                    <a:pt x="205279" y="157889"/>
                  </a:lnTo>
                  <a:lnTo>
                    <a:pt x="205349" y="157469"/>
                  </a:lnTo>
                  <a:lnTo>
                    <a:pt x="205384" y="157014"/>
                  </a:lnTo>
                  <a:lnTo>
                    <a:pt x="205384" y="156559"/>
                  </a:lnTo>
                  <a:lnTo>
                    <a:pt x="205384" y="8855"/>
                  </a:lnTo>
                  <a:lnTo>
                    <a:pt x="205384" y="8400"/>
                  </a:lnTo>
                  <a:lnTo>
                    <a:pt x="205349" y="7945"/>
                  </a:lnTo>
                  <a:lnTo>
                    <a:pt x="205279" y="7490"/>
                  </a:lnTo>
                  <a:lnTo>
                    <a:pt x="205209" y="7070"/>
                  </a:lnTo>
                  <a:lnTo>
                    <a:pt x="205104" y="6650"/>
                  </a:lnTo>
                  <a:lnTo>
                    <a:pt x="204999" y="6230"/>
                  </a:lnTo>
                  <a:lnTo>
                    <a:pt x="204859" y="5810"/>
                  </a:lnTo>
                  <a:lnTo>
                    <a:pt x="204719" y="5390"/>
                  </a:lnTo>
                  <a:lnTo>
                    <a:pt x="204509" y="5005"/>
                  </a:lnTo>
                  <a:lnTo>
                    <a:pt x="204334" y="4620"/>
                  </a:lnTo>
                  <a:lnTo>
                    <a:pt x="203879" y="3920"/>
                  </a:lnTo>
                  <a:lnTo>
                    <a:pt x="203389" y="3220"/>
                  </a:lnTo>
                  <a:lnTo>
                    <a:pt x="202794" y="2590"/>
                  </a:lnTo>
                  <a:lnTo>
                    <a:pt x="202164" y="2030"/>
                  </a:lnTo>
                  <a:lnTo>
                    <a:pt x="201499" y="1505"/>
                  </a:lnTo>
                  <a:lnTo>
                    <a:pt x="200764" y="1085"/>
                  </a:lnTo>
                  <a:lnTo>
                    <a:pt x="200379" y="875"/>
                  </a:lnTo>
                  <a:lnTo>
                    <a:pt x="199994" y="700"/>
                  </a:lnTo>
                  <a:lnTo>
                    <a:pt x="199609" y="525"/>
                  </a:lnTo>
                  <a:lnTo>
                    <a:pt x="199189" y="385"/>
                  </a:lnTo>
                  <a:lnTo>
                    <a:pt x="198769" y="280"/>
                  </a:lnTo>
                  <a:lnTo>
                    <a:pt x="198349" y="175"/>
                  </a:lnTo>
                  <a:lnTo>
                    <a:pt x="197894" y="105"/>
                  </a:lnTo>
                  <a:lnTo>
                    <a:pt x="197439" y="35"/>
                  </a:lnTo>
                  <a:lnTo>
                    <a:pt x="1970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16"/>
            <p:cNvSpPr/>
            <p:nvPr/>
          </p:nvSpPr>
          <p:spPr>
            <a:xfrm>
              <a:off x="1242700" y="238125"/>
              <a:ext cx="5134600" cy="3672475"/>
            </a:xfrm>
            <a:custGeom>
              <a:rect b="b" l="l" r="r" t="t"/>
              <a:pathLst>
                <a:path extrusionOk="0" h="146899" w="205384">
                  <a:moveTo>
                    <a:pt x="8400" y="0"/>
                  </a:moveTo>
                  <a:lnTo>
                    <a:pt x="7945" y="35"/>
                  </a:lnTo>
                  <a:lnTo>
                    <a:pt x="7490" y="105"/>
                  </a:lnTo>
                  <a:lnTo>
                    <a:pt x="7070" y="175"/>
                  </a:lnTo>
                  <a:lnTo>
                    <a:pt x="6650" y="280"/>
                  </a:lnTo>
                  <a:lnTo>
                    <a:pt x="6230" y="385"/>
                  </a:lnTo>
                  <a:lnTo>
                    <a:pt x="5810" y="525"/>
                  </a:lnTo>
                  <a:lnTo>
                    <a:pt x="5390" y="700"/>
                  </a:lnTo>
                  <a:lnTo>
                    <a:pt x="5005" y="875"/>
                  </a:lnTo>
                  <a:lnTo>
                    <a:pt x="4620" y="1085"/>
                  </a:lnTo>
                  <a:lnTo>
                    <a:pt x="3920" y="1505"/>
                  </a:lnTo>
                  <a:lnTo>
                    <a:pt x="3220" y="2030"/>
                  </a:lnTo>
                  <a:lnTo>
                    <a:pt x="2590" y="2590"/>
                  </a:lnTo>
                  <a:lnTo>
                    <a:pt x="2030" y="3220"/>
                  </a:lnTo>
                  <a:lnTo>
                    <a:pt x="1505" y="3920"/>
                  </a:lnTo>
                  <a:lnTo>
                    <a:pt x="1085" y="4620"/>
                  </a:lnTo>
                  <a:lnTo>
                    <a:pt x="875" y="5005"/>
                  </a:lnTo>
                  <a:lnTo>
                    <a:pt x="700" y="5390"/>
                  </a:lnTo>
                  <a:lnTo>
                    <a:pt x="525" y="5810"/>
                  </a:lnTo>
                  <a:lnTo>
                    <a:pt x="385" y="6230"/>
                  </a:lnTo>
                  <a:lnTo>
                    <a:pt x="280" y="6650"/>
                  </a:lnTo>
                  <a:lnTo>
                    <a:pt x="175" y="7070"/>
                  </a:lnTo>
                  <a:lnTo>
                    <a:pt x="105" y="7490"/>
                  </a:lnTo>
                  <a:lnTo>
                    <a:pt x="35" y="7945"/>
                  </a:lnTo>
                  <a:lnTo>
                    <a:pt x="0" y="8400"/>
                  </a:lnTo>
                  <a:lnTo>
                    <a:pt x="0" y="8855"/>
                  </a:lnTo>
                  <a:lnTo>
                    <a:pt x="0" y="146899"/>
                  </a:lnTo>
                  <a:lnTo>
                    <a:pt x="205384" y="146899"/>
                  </a:lnTo>
                  <a:lnTo>
                    <a:pt x="205384" y="8855"/>
                  </a:lnTo>
                  <a:lnTo>
                    <a:pt x="205384" y="8400"/>
                  </a:lnTo>
                  <a:lnTo>
                    <a:pt x="205349" y="7945"/>
                  </a:lnTo>
                  <a:lnTo>
                    <a:pt x="205279" y="7490"/>
                  </a:lnTo>
                  <a:lnTo>
                    <a:pt x="205209" y="7070"/>
                  </a:lnTo>
                  <a:lnTo>
                    <a:pt x="205104" y="6650"/>
                  </a:lnTo>
                  <a:lnTo>
                    <a:pt x="204999" y="6230"/>
                  </a:lnTo>
                  <a:lnTo>
                    <a:pt x="204859" y="5810"/>
                  </a:lnTo>
                  <a:lnTo>
                    <a:pt x="204719" y="5390"/>
                  </a:lnTo>
                  <a:lnTo>
                    <a:pt x="204509" y="5005"/>
                  </a:lnTo>
                  <a:lnTo>
                    <a:pt x="204334" y="4620"/>
                  </a:lnTo>
                  <a:lnTo>
                    <a:pt x="203879" y="3920"/>
                  </a:lnTo>
                  <a:lnTo>
                    <a:pt x="203389" y="3220"/>
                  </a:lnTo>
                  <a:lnTo>
                    <a:pt x="202794" y="2590"/>
                  </a:lnTo>
                  <a:lnTo>
                    <a:pt x="202164" y="2030"/>
                  </a:lnTo>
                  <a:lnTo>
                    <a:pt x="201499" y="1505"/>
                  </a:lnTo>
                  <a:lnTo>
                    <a:pt x="200764" y="1085"/>
                  </a:lnTo>
                  <a:lnTo>
                    <a:pt x="200379" y="875"/>
                  </a:lnTo>
                  <a:lnTo>
                    <a:pt x="199994" y="700"/>
                  </a:lnTo>
                  <a:lnTo>
                    <a:pt x="199609" y="525"/>
                  </a:lnTo>
                  <a:lnTo>
                    <a:pt x="199189" y="385"/>
                  </a:lnTo>
                  <a:lnTo>
                    <a:pt x="198769" y="280"/>
                  </a:lnTo>
                  <a:lnTo>
                    <a:pt x="198349" y="175"/>
                  </a:lnTo>
                  <a:lnTo>
                    <a:pt x="197894" y="105"/>
                  </a:lnTo>
                  <a:lnTo>
                    <a:pt x="197439" y="35"/>
                  </a:lnTo>
                  <a:lnTo>
                    <a:pt x="197019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16"/>
            <p:cNvSpPr/>
            <p:nvPr/>
          </p:nvSpPr>
          <p:spPr>
            <a:xfrm>
              <a:off x="1463200" y="456000"/>
              <a:ext cx="4693600" cy="3219225"/>
            </a:xfrm>
            <a:custGeom>
              <a:rect b="b" l="l" r="r" t="t"/>
              <a:pathLst>
                <a:path extrusionOk="0" h="128769" w="187744">
                  <a:moveTo>
                    <a:pt x="0" y="0"/>
                  </a:moveTo>
                  <a:lnTo>
                    <a:pt x="0" y="128768"/>
                  </a:lnTo>
                  <a:lnTo>
                    <a:pt x="187744" y="128768"/>
                  </a:lnTo>
                  <a:lnTo>
                    <a:pt x="187744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16"/>
            <p:cNvSpPr/>
            <p:nvPr/>
          </p:nvSpPr>
          <p:spPr>
            <a:xfrm>
              <a:off x="1463200" y="456000"/>
              <a:ext cx="4693600" cy="104150"/>
            </a:xfrm>
            <a:custGeom>
              <a:rect b="b" l="l" r="r" t="t"/>
              <a:pathLst>
                <a:path extrusionOk="0" h="4166" w="187744">
                  <a:moveTo>
                    <a:pt x="0" y="0"/>
                  </a:moveTo>
                  <a:lnTo>
                    <a:pt x="0" y="4165"/>
                  </a:lnTo>
                  <a:lnTo>
                    <a:pt x="187744" y="4165"/>
                  </a:lnTo>
                  <a:lnTo>
                    <a:pt x="187744" y="0"/>
                  </a:lnTo>
                  <a:close/>
                </a:path>
              </a:pathLst>
            </a:custGeom>
            <a:solidFill>
              <a:srgbClr val="D5E7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16"/>
            <p:cNvSpPr/>
            <p:nvPr/>
          </p:nvSpPr>
          <p:spPr>
            <a:xfrm>
              <a:off x="3679600" y="3998075"/>
              <a:ext cx="260800" cy="260775"/>
            </a:xfrm>
            <a:custGeom>
              <a:rect b="b" l="l" r="r" t="t"/>
              <a:pathLst>
                <a:path extrusionOk="0" h="10431" w="10432">
                  <a:moveTo>
                    <a:pt x="5216" y="1"/>
                  </a:moveTo>
                  <a:lnTo>
                    <a:pt x="4691" y="36"/>
                  </a:lnTo>
                  <a:lnTo>
                    <a:pt x="4166" y="106"/>
                  </a:lnTo>
                  <a:lnTo>
                    <a:pt x="3676" y="246"/>
                  </a:lnTo>
                  <a:lnTo>
                    <a:pt x="3186" y="421"/>
                  </a:lnTo>
                  <a:lnTo>
                    <a:pt x="2731" y="631"/>
                  </a:lnTo>
                  <a:lnTo>
                    <a:pt x="2311" y="876"/>
                  </a:lnTo>
                  <a:lnTo>
                    <a:pt x="1891" y="1191"/>
                  </a:lnTo>
                  <a:lnTo>
                    <a:pt x="1541" y="1541"/>
                  </a:lnTo>
                  <a:lnTo>
                    <a:pt x="1191" y="1891"/>
                  </a:lnTo>
                  <a:lnTo>
                    <a:pt x="911" y="2311"/>
                  </a:lnTo>
                  <a:lnTo>
                    <a:pt x="631" y="2731"/>
                  </a:lnTo>
                  <a:lnTo>
                    <a:pt x="421" y="3186"/>
                  </a:lnTo>
                  <a:lnTo>
                    <a:pt x="246" y="3676"/>
                  </a:lnTo>
                  <a:lnTo>
                    <a:pt x="106" y="4166"/>
                  </a:lnTo>
                  <a:lnTo>
                    <a:pt x="36" y="4691"/>
                  </a:lnTo>
                  <a:lnTo>
                    <a:pt x="1" y="5216"/>
                  </a:lnTo>
                  <a:lnTo>
                    <a:pt x="36" y="5741"/>
                  </a:lnTo>
                  <a:lnTo>
                    <a:pt x="106" y="6266"/>
                  </a:lnTo>
                  <a:lnTo>
                    <a:pt x="246" y="6791"/>
                  </a:lnTo>
                  <a:lnTo>
                    <a:pt x="421" y="7246"/>
                  </a:lnTo>
                  <a:lnTo>
                    <a:pt x="631" y="7701"/>
                  </a:lnTo>
                  <a:lnTo>
                    <a:pt x="911" y="8156"/>
                  </a:lnTo>
                  <a:lnTo>
                    <a:pt x="1191" y="8541"/>
                  </a:lnTo>
                  <a:lnTo>
                    <a:pt x="1541" y="8926"/>
                  </a:lnTo>
                  <a:lnTo>
                    <a:pt x="1891" y="9241"/>
                  </a:lnTo>
                  <a:lnTo>
                    <a:pt x="2311" y="9556"/>
                  </a:lnTo>
                  <a:lnTo>
                    <a:pt x="2731" y="9801"/>
                  </a:lnTo>
                  <a:lnTo>
                    <a:pt x="3186" y="10046"/>
                  </a:lnTo>
                  <a:lnTo>
                    <a:pt x="3676" y="10221"/>
                  </a:lnTo>
                  <a:lnTo>
                    <a:pt x="4166" y="10326"/>
                  </a:lnTo>
                  <a:lnTo>
                    <a:pt x="4691" y="10431"/>
                  </a:lnTo>
                  <a:lnTo>
                    <a:pt x="5741" y="10431"/>
                  </a:lnTo>
                  <a:lnTo>
                    <a:pt x="6266" y="10326"/>
                  </a:lnTo>
                  <a:lnTo>
                    <a:pt x="6791" y="10221"/>
                  </a:lnTo>
                  <a:lnTo>
                    <a:pt x="7246" y="10046"/>
                  </a:lnTo>
                  <a:lnTo>
                    <a:pt x="7701" y="9801"/>
                  </a:lnTo>
                  <a:lnTo>
                    <a:pt x="8156" y="9556"/>
                  </a:lnTo>
                  <a:lnTo>
                    <a:pt x="8541" y="9241"/>
                  </a:lnTo>
                  <a:lnTo>
                    <a:pt x="8926" y="8926"/>
                  </a:lnTo>
                  <a:lnTo>
                    <a:pt x="9241" y="8541"/>
                  </a:lnTo>
                  <a:lnTo>
                    <a:pt x="9556" y="8156"/>
                  </a:lnTo>
                  <a:lnTo>
                    <a:pt x="9801" y="7701"/>
                  </a:lnTo>
                  <a:lnTo>
                    <a:pt x="10046" y="7246"/>
                  </a:lnTo>
                  <a:lnTo>
                    <a:pt x="10221" y="6791"/>
                  </a:lnTo>
                  <a:lnTo>
                    <a:pt x="10326" y="6266"/>
                  </a:lnTo>
                  <a:lnTo>
                    <a:pt x="10431" y="5741"/>
                  </a:lnTo>
                  <a:lnTo>
                    <a:pt x="10431" y="5216"/>
                  </a:lnTo>
                  <a:lnTo>
                    <a:pt x="10431" y="4691"/>
                  </a:lnTo>
                  <a:lnTo>
                    <a:pt x="10326" y="4166"/>
                  </a:lnTo>
                  <a:lnTo>
                    <a:pt x="10221" y="3676"/>
                  </a:lnTo>
                  <a:lnTo>
                    <a:pt x="10046" y="3186"/>
                  </a:lnTo>
                  <a:lnTo>
                    <a:pt x="9801" y="2731"/>
                  </a:lnTo>
                  <a:lnTo>
                    <a:pt x="9556" y="2311"/>
                  </a:lnTo>
                  <a:lnTo>
                    <a:pt x="9241" y="1891"/>
                  </a:lnTo>
                  <a:lnTo>
                    <a:pt x="8926" y="1541"/>
                  </a:lnTo>
                  <a:lnTo>
                    <a:pt x="8541" y="1191"/>
                  </a:lnTo>
                  <a:lnTo>
                    <a:pt x="8156" y="876"/>
                  </a:lnTo>
                  <a:lnTo>
                    <a:pt x="7701" y="631"/>
                  </a:lnTo>
                  <a:lnTo>
                    <a:pt x="7246" y="421"/>
                  </a:lnTo>
                  <a:lnTo>
                    <a:pt x="6791" y="246"/>
                  </a:lnTo>
                  <a:lnTo>
                    <a:pt x="6266" y="106"/>
                  </a:lnTo>
                  <a:lnTo>
                    <a:pt x="5741" y="36"/>
                  </a:lnTo>
                  <a:lnTo>
                    <a:pt x="5216" y="1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16"/>
            <p:cNvSpPr/>
            <p:nvPr/>
          </p:nvSpPr>
          <p:spPr>
            <a:xfrm>
              <a:off x="1488575" y="482250"/>
              <a:ext cx="50775" cy="51650"/>
            </a:xfrm>
            <a:custGeom>
              <a:rect b="b" l="l" r="r" t="t"/>
              <a:pathLst>
                <a:path extrusionOk="0" h="2066" w="2031">
                  <a:moveTo>
                    <a:pt x="1015" y="0"/>
                  </a:moveTo>
                  <a:lnTo>
                    <a:pt x="805" y="35"/>
                  </a:lnTo>
                  <a:lnTo>
                    <a:pt x="630" y="70"/>
                  </a:lnTo>
                  <a:lnTo>
                    <a:pt x="455" y="175"/>
                  </a:lnTo>
                  <a:lnTo>
                    <a:pt x="280" y="315"/>
                  </a:lnTo>
                  <a:lnTo>
                    <a:pt x="175" y="455"/>
                  </a:lnTo>
                  <a:lnTo>
                    <a:pt x="70" y="630"/>
                  </a:lnTo>
                  <a:lnTo>
                    <a:pt x="0" y="805"/>
                  </a:lnTo>
                  <a:lnTo>
                    <a:pt x="0" y="1015"/>
                  </a:lnTo>
                  <a:lnTo>
                    <a:pt x="0" y="1225"/>
                  </a:lnTo>
                  <a:lnTo>
                    <a:pt x="70" y="1435"/>
                  </a:lnTo>
                  <a:lnTo>
                    <a:pt x="175" y="1610"/>
                  </a:lnTo>
                  <a:lnTo>
                    <a:pt x="280" y="1750"/>
                  </a:lnTo>
                  <a:lnTo>
                    <a:pt x="455" y="1890"/>
                  </a:lnTo>
                  <a:lnTo>
                    <a:pt x="630" y="1960"/>
                  </a:lnTo>
                  <a:lnTo>
                    <a:pt x="805" y="2030"/>
                  </a:lnTo>
                  <a:lnTo>
                    <a:pt x="1015" y="2065"/>
                  </a:lnTo>
                  <a:lnTo>
                    <a:pt x="1225" y="2030"/>
                  </a:lnTo>
                  <a:lnTo>
                    <a:pt x="1400" y="1960"/>
                  </a:lnTo>
                  <a:lnTo>
                    <a:pt x="1575" y="1890"/>
                  </a:lnTo>
                  <a:lnTo>
                    <a:pt x="1750" y="1750"/>
                  </a:lnTo>
                  <a:lnTo>
                    <a:pt x="1855" y="1610"/>
                  </a:lnTo>
                  <a:lnTo>
                    <a:pt x="1960" y="1435"/>
                  </a:lnTo>
                  <a:lnTo>
                    <a:pt x="2030" y="1225"/>
                  </a:lnTo>
                  <a:lnTo>
                    <a:pt x="2030" y="1015"/>
                  </a:lnTo>
                  <a:lnTo>
                    <a:pt x="2030" y="805"/>
                  </a:lnTo>
                  <a:lnTo>
                    <a:pt x="1960" y="630"/>
                  </a:lnTo>
                  <a:lnTo>
                    <a:pt x="1855" y="455"/>
                  </a:lnTo>
                  <a:lnTo>
                    <a:pt x="1750" y="315"/>
                  </a:lnTo>
                  <a:lnTo>
                    <a:pt x="1575" y="175"/>
                  </a:lnTo>
                  <a:lnTo>
                    <a:pt x="1400" y="70"/>
                  </a:lnTo>
                  <a:lnTo>
                    <a:pt x="1225" y="35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16"/>
            <p:cNvSpPr/>
            <p:nvPr/>
          </p:nvSpPr>
          <p:spPr>
            <a:xfrm>
              <a:off x="3777600" y="303750"/>
              <a:ext cx="84925" cy="84900"/>
            </a:xfrm>
            <a:custGeom>
              <a:rect b="b" l="l" r="r" t="t"/>
              <a:pathLst>
                <a:path extrusionOk="0" h="3396" w="3397">
                  <a:moveTo>
                    <a:pt x="1681" y="0"/>
                  </a:moveTo>
                  <a:lnTo>
                    <a:pt x="1331" y="35"/>
                  </a:lnTo>
                  <a:lnTo>
                    <a:pt x="1016" y="140"/>
                  </a:lnTo>
                  <a:lnTo>
                    <a:pt x="736" y="280"/>
                  </a:lnTo>
                  <a:lnTo>
                    <a:pt x="491" y="490"/>
                  </a:lnTo>
                  <a:lnTo>
                    <a:pt x="281" y="735"/>
                  </a:lnTo>
                  <a:lnTo>
                    <a:pt x="106" y="1050"/>
                  </a:lnTo>
                  <a:lnTo>
                    <a:pt x="36" y="1365"/>
                  </a:lnTo>
                  <a:lnTo>
                    <a:pt x="1" y="1680"/>
                  </a:lnTo>
                  <a:lnTo>
                    <a:pt x="36" y="2030"/>
                  </a:lnTo>
                  <a:lnTo>
                    <a:pt x="106" y="2345"/>
                  </a:lnTo>
                  <a:lnTo>
                    <a:pt x="281" y="2660"/>
                  </a:lnTo>
                  <a:lnTo>
                    <a:pt x="491" y="2905"/>
                  </a:lnTo>
                  <a:lnTo>
                    <a:pt x="736" y="3115"/>
                  </a:lnTo>
                  <a:lnTo>
                    <a:pt x="1016" y="3255"/>
                  </a:lnTo>
                  <a:lnTo>
                    <a:pt x="1331" y="3360"/>
                  </a:lnTo>
                  <a:lnTo>
                    <a:pt x="1681" y="3395"/>
                  </a:lnTo>
                  <a:lnTo>
                    <a:pt x="2031" y="3360"/>
                  </a:lnTo>
                  <a:lnTo>
                    <a:pt x="2346" y="3255"/>
                  </a:lnTo>
                  <a:lnTo>
                    <a:pt x="2626" y="3115"/>
                  </a:lnTo>
                  <a:lnTo>
                    <a:pt x="2871" y="2905"/>
                  </a:lnTo>
                  <a:lnTo>
                    <a:pt x="3081" y="2660"/>
                  </a:lnTo>
                  <a:lnTo>
                    <a:pt x="3256" y="2345"/>
                  </a:lnTo>
                  <a:lnTo>
                    <a:pt x="3361" y="2030"/>
                  </a:lnTo>
                  <a:lnTo>
                    <a:pt x="3396" y="1680"/>
                  </a:lnTo>
                  <a:lnTo>
                    <a:pt x="3361" y="1365"/>
                  </a:lnTo>
                  <a:lnTo>
                    <a:pt x="3256" y="1050"/>
                  </a:lnTo>
                  <a:lnTo>
                    <a:pt x="3081" y="735"/>
                  </a:lnTo>
                  <a:lnTo>
                    <a:pt x="2871" y="490"/>
                  </a:lnTo>
                  <a:lnTo>
                    <a:pt x="2626" y="280"/>
                  </a:lnTo>
                  <a:lnTo>
                    <a:pt x="2346" y="140"/>
                  </a:lnTo>
                  <a:lnTo>
                    <a:pt x="2031" y="35"/>
                  </a:lnTo>
                  <a:lnTo>
                    <a:pt x="1681" y="0"/>
                  </a:lnTo>
                  <a:close/>
                </a:path>
              </a:pathLst>
            </a:custGeom>
            <a:solidFill>
              <a:srgbClr val="D5E7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16"/>
            <p:cNvSpPr/>
            <p:nvPr/>
          </p:nvSpPr>
          <p:spPr>
            <a:xfrm>
              <a:off x="6113025" y="560125"/>
              <a:ext cx="43775" cy="3115100"/>
            </a:xfrm>
            <a:custGeom>
              <a:rect b="b" l="l" r="r" t="t"/>
              <a:pathLst>
                <a:path extrusionOk="0" h="124604" w="1751">
                  <a:moveTo>
                    <a:pt x="1" y="0"/>
                  </a:moveTo>
                  <a:lnTo>
                    <a:pt x="1" y="124603"/>
                  </a:lnTo>
                  <a:lnTo>
                    <a:pt x="1751" y="124603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D5E7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16"/>
            <p:cNvSpPr/>
            <p:nvPr/>
          </p:nvSpPr>
          <p:spPr>
            <a:xfrm>
              <a:off x="6113025" y="952125"/>
              <a:ext cx="43775" cy="187275"/>
            </a:xfrm>
            <a:custGeom>
              <a:rect b="b" l="l" r="r" t="t"/>
              <a:pathLst>
                <a:path extrusionOk="0" h="7491" w="1751">
                  <a:moveTo>
                    <a:pt x="876" y="1"/>
                  </a:moveTo>
                  <a:lnTo>
                    <a:pt x="701" y="36"/>
                  </a:lnTo>
                  <a:lnTo>
                    <a:pt x="526" y="71"/>
                  </a:lnTo>
                  <a:lnTo>
                    <a:pt x="386" y="141"/>
                  </a:lnTo>
                  <a:lnTo>
                    <a:pt x="246" y="246"/>
                  </a:lnTo>
                  <a:lnTo>
                    <a:pt x="141" y="386"/>
                  </a:lnTo>
                  <a:lnTo>
                    <a:pt x="71" y="526"/>
                  </a:lnTo>
                  <a:lnTo>
                    <a:pt x="1" y="701"/>
                  </a:lnTo>
                  <a:lnTo>
                    <a:pt x="1" y="876"/>
                  </a:lnTo>
                  <a:lnTo>
                    <a:pt x="1" y="6581"/>
                  </a:lnTo>
                  <a:lnTo>
                    <a:pt x="1" y="6756"/>
                  </a:lnTo>
                  <a:lnTo>
                    <a:pt x="71" y="6931"/>
                  </a:lnTo>
                  <a:lnTo>
                    <a:pt x="141" y="7106"/>
                  </a:lnTo>
                  <a:lnTo>
                    <a:pt x="246" y="7211"/>
                  </a:lnTo>
                  <a:lnTo>
                    <a:pt x="386" y="7316"/>
                  </a:lnTo>
                  <a:lnTo>
                    <a:pt x="526" y="7421"/>
                  </a:lnTo>
                  <a:lnTo>
                    <a:pt x="701" y="7456"/>
                  </a:lnTo>
                  <a:lnTo>
                    <a:pt x="876" y="7491"/>
                  </a:lnTo>
                  <a:lnTo>
                    <a:pt x="1051" y="7456"/>
                  </a:lnTo>
                  <a:lnTo>
                    <a:pt x="1226" y="7421"/>
                  </a:lnTo>
                  <a:lnTo>
                    <a:pt x="1366" y="7316"/>
                  </a:lnTo>
                  <a:lnTo>
                    <a:pt x="1506" y="7211"/>
                  </a:lnTo>
                  <a:lnTo>
                    <a:pt x="1611" y="7106"/>
                  </a:lnTo>
                  <a:lnTo>
                    <a:pt x="1681" y="6931"/>
                  </a:lnTo>
                  <a:lnTo>
                    <a:pt x="1751" y="6756"/>
                  </a:lnTo>
                  <a:lnTo>
                    <a:pt x="1751" y="6581"/>
                  </a:lnTo>
                  <a:lnTo>
                    <a:pt x="1751" y="876"/>
                  </a:lnTo>
                  <a:lnTo>
                    <a:pt x="1751" y="701"/>
                  </a:lnTo>
                  <a:lnTo>
                    <a:pt x="1681" y="526"/>
                  </a:lnTo>
                  <a:lnTo>
                    <a:pt x="1611" y="386"/>
                  </a:lnTo>
                  <a:lnTo>
                    <a:pt x="1506" y="246"/>
                  </a:lnTo>
                  <a:lnTo>
                    <a:pt x="1366" y="141"/>
                  </a:lnTo>
                  <a:lnTo>
                    <a:pt x="1226" y="71"/>
                  </a:lnTo>
                  <a:lnTo>
                    <a:pt x="1051" y="36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16"/>
            <p:cNvSpPr/>
            <p:nvPr/>
          </p:nvSpPr>
          <p:spPr>
            <a:xfrm>
              <a:off x="1610200" y="490125"/>
              <a:ext cx="232775" cy="35900"/>
            </a:xfrm>
            <a:custGeom>
              <a:rect b="b" l="l" r="r" t="t"/>
              <a:pathLst>
                <a:path extrusionOk="0" h="1436" w="9311">
                  <a:moveTo>
                    <a:pt x="0" y="0"/>
                  </a:moveTo>
                  <a:lnTo>
                    <a:pt x="0" y="1435"/>
                  </a:lnTo>
                  <a:lnTo>
                    <a:pt x="9310" y="1435"/>
                  </a:lnTo>
                  <a:lnTo>
                    <a:pt x="9310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16"/>
            <p:cNvSpPr/>
            <p:nvPr/>
          </p:nvSpPr>
          <p:spPr>
            <a:xfrm>
              <a:off x="1891950" y="490125"/>
              <a:ext cx="232775" cy="35900"/>
            </a:xfrm>
            <a:custGeom>
              <a:rect b="b" l="l" r="r" t="t"/>
              <a:pathLst>
                <a:path extrusionOk="0" h="1436" w="9311">
                  <a:moveTo>
                    <a:pt x="1" y="0"/>
                  </a:moveTo>
                  <a:lnTo>
                    <a:pt x="1" y="1435"/>
                  </a:lnTo>
                  <a:lnTo>
                    <a:pt x="9311" y="1435"/>
                  </a:lnTo>
                  <a:lnTo>
                    <a:pt x="9311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16"/>
            <p:cNvSpPr/>
            <p:nvPr/>
          </p:nvSpPr>
          <p:spPr>
            <a:xfrm>
              <a:off x="2174575" y="490125"/>
              <a:ext cx="232775" cy="35900"/>
            </a:xfrm>
            <a:custGeom>
              <a:rect b="b" l="l" r="r" t="t"/>
              <a:pathLst>
                <a:path extrusionOk="0" h="1436" w="9311">
                  <a:moveTo>
                    <a:pt x="1" y="0"/>
                  </a:moveTo>
                  <a:lnTo>
                    <a:pt x="1" y="1435"/>
                  </a:lnTo>
                  <a:lnTo>
                    <a:pt x="9311" y="1435"/>
                  </a:lnTo>
                  <a:lnTo>
                    <a:pt x="9311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16"/>
            <p:cNvSpPr/>
            <p:nvPr/>
          </p:nvSpPr>
          <p:spPr>
            <a:xfrm>
              <a:off x="2457200" y="490125"/>
              <a:ext cx="232800" cy="35900"/>
            </a:xfrm>
            <a:custGeom>
              <a:rect b="b" l="l" r="r" t="t"/>
              <a:pathLst>
                <a:path extrusionOk="0" h="1436" w="9312">
                  <a:moveTo>
                    <a:pt x="1" y="0"/>
                  </a:moveTo>
                  <a:lnTo>
                    <a:pt x="1" y="1435"/>
                  </a:lnTo>
                  <a:lnTo>
                    <a:pt x="9311" y="1435"/>
                  </a:lnTo>
                  <a:lnTo>
                    <a:pt x="9311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16"/>
            <p:cNvSpPr/>
            <p:nvPr/>
          </p:nvSpPr>
          <p:spPr>
            <a:xfrm>
              <a:off x="2738975" y="490125"/>
              <a:ext cx="232775" cy="35900"/>
            </a:xfrm>
            <a:custGeom>
              <a:rect b="b" l="l" r="r" t="t"/>
              <a:pathLst>
                <a:path extrusionOk="0" h="1436" w="9311">
                  <a:moveTo>
                    <a:pt x="0" y="0"/>
                  </a:moveTo>
                  <a:lnTo>
                    <a:pt x="0" y="1435"/>
                  </a:lnTo>
                  <a:lnTo>
                    <a:pt x="9310" y="1435"/>
                  </a:lnTo>
                  <a:lnTo>
                    <a:pt x="9310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16"/>
            <p:cNvSpPr/>
            <p:nvPr/>
          </p:nvSpPr>
          <p:spPr>
            <a:xfrm>
              <a:off x="3021600" y="490125"/>
              <a:ext cx="232775" cy="35900"/>
            </a:xfrm>
            <a:custGeom>
              <a:rect b="b" l="l" r="r" t="t"/>
              <a:pathLst>
                <a:path extrusionOk="0" h="1436" w="9311">
                  <a:moveTo>
                    <a:pt x="0" y="0"/>
                  </a:moveTo>
                  <a:lnTo>
                    <a:pt x="0" y="1435"/>
                  </a:lnTo>
                  <a:lnTo>
                    <a:pt x="9311" y="1435"/>
                  </a:lnTo>
                  <a:lnTo>
                    <a:pt x="9311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16"/>
            <p:cNvSpPr/>
            <p:nvPr/>
          </p:nvSpPr>
          <p:spPr>
            <a:xfrm>
              <a:off x="5393775" y="479625"/>
              <a:ext cx="56025" cy="56900"/>
            </a:xfrm>
            <a:custGeom>
              <a:rect b="b" l="l" r="r" t="t"/>
              <a:pathLst>
                <a:path extrusionOk="0" h="2276" w="2241">
                  <a:moveTo>
                    <a:pt x="1260" y="735"/>
                  </a:moveTo>
                  <a:lnTo>
                    <a:pt x="1400" y="840"/>
                  </a:lnTo>
                  <a:lnTo>
                    <a:pt x="1505" y="980"/>
                  </a:lnTo>
                  <a:lnTo>
                    <a:pt x="1540" y="1120"/>
                  </a:lnTo>
                  <a:lnTo>
                    <a:pt x="1505" y="1295"/>
                  </a:lnTo>
                  <a:lnTo>
                    <a:pt x="1400" y="1435"/>
                  </a:lnTo>
                  <a:lnTo>
                    <a:pt x="1260" y="1505"/>
                  </a:lnTo>
                  <a:lnTo>
                    <a:pt x="1120" y="1540"/>
                  </a:lnTo>
                  <a:lnTo>
                    <a:pt x="945" y="1505"/>
                  </a:lnTo>
                  <a:lnTo>
                    <a:pt x="805" y="1435"/>
                  </a:lnTo>
                  <a:lnTo>
                    <a:pt x="735" y="1295"/>
                  </a:lnTo>
                  <a:lnTo>
                    <a:pt x="700" y="1120"/>
                  </a:lnTo>
                  <a:lnTo>
                    <a:pt x="735" y="980"/>
                  </a:lnTo>
                  <a:lnTo>
                    <a:pt x="805" y="840"/>
                  </a:lnTo>
                  <a:lnTo>
                    <a:pt x="945" y="735"/>
                  </a:lnTo>
                  <a:close/>
                  <a:moveTo>
                    <a:pt x="1120" y="0"/>
                  </a:moveTo>
                  <a:lnTo>
                    <a:pt x="875" y="35"/>
                  </a:lnTo>
                  <a:lnTo>
                    <a:pt x="665" y="105"/>
                  </a:lnTo>
                  <a:lnTo>
                    <a:pt x="490" y="210"/>
                  </a:lnTo>
                  <a:lnTo>
                    <a:pt x="315" y="350"/>
                  </a:lnTo>
                  <a:lnTo>
                    <a:pt x="175" y="490"/>
                  </a:lnTo>
                  <a:lnTo>
                    <a:pt x="70" y="700"/>
                  </a:lnTo>
                  <a:lnTo>
                    <a:pt x="0" y="910"/>
                  </a:lnTo>
                  <a:lnTo>
                    <a:pt x="0" y="1120"/>
                  </a:lnTo>
                  <a:lnTo>
                    <a:pt x="0" y="1365"/>
                  </a:lnTo>
                  <a:lnTo>
                    <a:pt x="70" y="1575"/>
                  </a:lnTo>
                  <a:lnTo>
                    <a:pt x="175" y="1750"/>
                  </a:lnTo>
                  <a:lnTo>
                    <a:pt x="315" y="1925"/>
                  </a:lnTo>
                  <a:lnTo>
                    <a:pt x="490" y="2065"/>
                  </a:lnTo>
                  <a:lnTo>
                    <a:pt x="665" y="2170"/>
                  </a:lnTo>
                  <a:lnTo>
                    <a:pt x="875" y="2240"/>
                  </a:lnTo>
                  <a:lnTo>
                    <a:pt x="1120" y="2275"/>
                  </a:lnTo>
                  <a:lnTo>
                    <a:pt x="1330" y="2240"/>
                  </a:lnTo>
                  <a:lnTo>
                    <a:pt x="1540" y="2170"/>
                  </a:lnTo>
                  <a:lnTo>
                    <a:pt x="1750" y="2065"/>
                  </a:lnTo>
                  <a:lnTo>
                    <a:pt x="1925" y="1925"/>
                  </a:lnTo>
                  <a:lnTo>
                    <a:pt x="2065" y="1750"/>
                  </a:lnTo>
                  <a:lnTo>
                    <a:pt x="2170" y="1575"/>
                  </a:lnTo>
                  <a:lnTo>
                    <a:pt x="2205" y="1365"/>
                  </a:lnTo>
                  <a:lnTo>
                    <a:pt x="2240" y="1120"/>
                  </a:lnTo>
                  <a:lnTo>
                    <a:pt x="2205" y="910"/>
                  </a:lnTo>
                  <a:lnTo>
                    <a:pt x="2170" y="700"/>
                  </a:lnTo>
                  <a:lnTo>
                    <a:pt x="2065" y="490"/>
                  </a:lnTo>
                  <a:lnTo>
                    <a:pt x="1925" y="350"/>
                  </a:lnTo>
                  <a:lnTo>
                    <a:pt x="1750" y="210"/>
                  </a:lnTo>
                  <a:lnTo>
                    <a:pt x="1540" y="105"/>
                  </a:lnTo>
                  <a:lnTo>
                    <a:pt x="1330" y="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6"/>
            <p:cNvSpPr/>
            <p:nvPr/>
          </p:nvSpPr>
          <p:spPr>
            <a:xfrm>
              <a:off x="5481275" y="490125"/>
              <a:ext cx="69150" cy="35025"/>
            </a:xfrm>
            <a:custGeom>
              <a:rect b="b" l="l" r="r" t="t"/>
              <a:pathLst>
                <a:path extrusionOk="0" h="1401" w="2766">
                  <a:moveTo>
                    <a:pt x="0" y="0"/>
                  </a:moveTo>
                  <a:lnTo>
                    <a:pt x="1365" y="1400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6"/>
            <p:cNvSpPr/>
            <p:nvPr/>
          </p:nvSpPr>
          <p:spPr>
            <a:xfrm>
              <a:off x="5602025" y="473500"/>
              <a:ext cx="35025" cy="69150"/>
            </a:xfrm>
            <a:custGeom>
              <a:rect b="b" l="l" r="r" t="t"/>
              <a:pathLst>
                <a:path extrusionOk="0" h="2766" w="1401">
                  <a:moveTo>
                    <a:pt x="1400" y="0"/>
                  </a:moveTo>
                  <a:lnTo>
                    <a:pt x="0" y="1365"/>
                  </a:lnTo>
                  <a:lnTo>
                    <a:pt x="1400" y="2765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16"/>
            <p:cNvSpPr/>
            <p:nvPr/>
          </p:nvSpPr>
          <p:spPr>
            <a:xfrm>
              <a:off x="5646650" y="473500"/>
              <a:ext cx="10525" cy="69150"/>
            </a:xfrm>
            <a:custGeom>
              <a:rect b="b" l="l" r="r" t="t"/>
              <a:pathLst>
                <a:path extrusionOk="0" h="2766" w="421">
                  <a:moveTo>
                    <a:pt x="0" y="0"/>
                  </a:moveTo>
                  <a:lnTo>
                    <a:pt x="0" y="2765"/>
                  </a:lnTo>
                  <a:lnTo>
                    <a:pt x="420" y="2765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16"/>
            <p:cNvSpPr/>
            <p:nvPr/>
          </p:nvSpPr>
          <p:spPr>
            <a:xfrm>
              <a:off x="5667650" y="473500"/>
              <a:ext cx="9650" cy="69150"/>
            </a:xfrm>
            <a:custGeom>
              <a:rect b="b" l="l" r="r" t="t"/>
              <a:pathLst>
                <a:path extrusionOk="0" h="2766" w="386">
                  <a:moveTo>
                    <a:pt x="0" y="0"/>
                  </a:moveTo>
                  <a:lnTo>
                    <a:pt x="0" y="2765"/>
                  </a:lnTo>
                  <a:lnTo>
                    <a:pt x="385" y="2765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6"/>
            <p:cNvSpPr/>
            <p:nvPr/>
          </p:nvSpPr>
          <p:spPr>
            <a:xfrm>
              <a:off x="5724125" y="476700"/>
              <a:ext cx="336750" cy="55600"/>
            </a:xfrm>
            <a:custGeom>
              <a:rect b="b" l="l" r="r" t="t"/>
              <a:pathLst>
                <a:path extrusionOk="0" h="2224" w="13470">
                  <a:moveTo>
                    <a:pt x="2611" y="230"/>
                  </a:moveTo>
                  <a:cubicBezTo>
                    <a:pt x="2735" y="230"/>
                    <a:pt x="2833" y="261"/>
                    <a:pt x="2903" y="323"/>
                  </a:cubicBezTo>
                  <a:cubicBezTo>
                    <a:pt x="2974" y="385"/>
                    <a:pt x="3009" y="472"/>
                    <a:pt x="3009" y="583"/>
                  </a:cubicBezTo>
                  <a:cubicBezTo>
                    <a:pt x="3009" y="694"/>
                    <a:pt x="2974" y="781"/>
                    <a:pt x="2903" y="843"/>
                  </a:cubicBezTo>
                  <a:cubicBezTo>
                    <a:pt x="2833" y="905"/>
                    <a:pt x="2735" y="936"/>
                    <a:pt x="2611" y="936"/>
                  </a:cubicBezTo>
                  <a:cubicBezTo>
                    <a:pt x="2486" y="936"/>
                    <a:pt x="2388" y="905"/>
                    <a:pt x="2319" y="843"/>
                  </a:cubicBezTo>
                  <a:cubicBezTo>
                    <a:pt x="2250" y="781"/>
                    <a:pt x="2215" y="694"/>
                    <a:pt x="2215" y="583"/>
                  </a:cubicBezTo>
                  <a:cubicBezTo>
                    <a:pt x="2215" y="472"/>
                    <a:pt x="2250" y="385"/>
                    <a:pt x="2319" y="323"/>
                  </a:cubicBezTo>
                  <a:cubicBezTo>
                    <a:pt x="2388" y="261"/>
                    <a:pt x="2486" y="230"/>
                    <a:pt x="2611" y="230"/>
                  </a:cubicBezTo>
                  <a:close/>
                  <a:moveTo>
                    <a:pt x="3891" y="662"/>
                  </a:moveTo>
                  <a:lnTo>
                    <a:pt x="3891" y="1027"/>
                  </a:lnTo>
                  <a:lnTo>
                    <a:pt x="4194" y="1027"/>
                  </a:lnTo>
                  <a:lnTo>
                    <a:pt x="4194" y="662"/>
                  </a:lnTo>
                  <a:close/>
                  <a:moveTo>
                    <a:pt x="10215" y="325"/>
                  </a:moveTo>
                  <a:lnTo>
                    <a:pt x="10610" y="1391"/>
                  </a:lnTo>
                  <a:lnTo>
                    <a:pt x="9822" y="1391"/>
                  </a:lnTo>
                  <a:lnTo>
                    <a:pt x="10215" y="325"/>
                  </a:lnTo>
                  <a:close/>
                  <a:moveTo>
                    <a:pt x="741" y="230"/>
                  </a:moveTo>
                  <a:cubicBezTo>
                    <a:pt x="891" y="230"/>
                    <a:pt x="1004" y="303"/>
                    <a:pt x="1079" y="450"/>
                  </a:cubicBezTo>
                  <a:cubicBezTo>
                    <a:pt x="1154" y="597"/>
                    <a:pt x="1192" y="818"/>
                    <a:pt x="1192" y="1113"/>
                  </a:cubicBezTo>
                  <a:cubicBezTo>
                    <a:pt x="1192" y="1407"/>
                    <a:pt x="1154" y="1627"/>
                    <a:pt x="1079" y="1774"/>
                  </a:cubicBezTo>
                  <a:cubicBezTo>
                    <a:pt x="1004" y="1921"/>
                    <a:pt x="891" y="1994"/>
                    <a:pt x="741" y="1994"/>
                  </a:cubicBezTo>
                  <a:cubicBezTo>
                    <a:pt x="592" y="1994"/>
                    <a:pt x="480" y="1921"/>
                    <a:pt x="404" y="1774"/>
                  </a:cubicBezTo>
                  <a:cubicBezTo>
                    <a:pt x="329" y="1627"/>
                    <a:pt x="292" y="1407"/>
                    <a:pt x="292" y="1113"/>
                  </a:cubicBezTo>
                  <a:cubicBezTo>
                    <a:pt x="292" y="818"/>
                    <a:pt x="329" y="597"/>
                    <a:pt x="404" y="450"/>
                  </a:cubicBezTo>
                  <a:cubicBezTo>
                    <a:pt x="480" y="303"/>
                    <a:pt x="592" y="230"/>
                    <a:pt x="741" y="230"/>
                  </a:cubicBezTo>
                  <a:close/>
                  <a:moveTo>
                    <a:pt x="2611" y="1164"/>
                  </a:moveTo>
                  <a:cubicBezTo>
                    <a:pt x="2750" y="1164"/>
                    <a:pt x="2859" y="1201"/>
                    <a:pt x="2938" y="1275"/>
                  </a:cubicBezTo>
                  <a:cubicBezTo>
                    <a:pt x="3017" y="1349"/>
                    <a:pt x="3056" y="1450"/>
                    <a:pt x="3056" y="1579"/>
                  </a:cubicBezTo>
                  <a:cubicBezTo>
                    <a:pt x="3056" y="1708"/>
                    <a:pt x="3016" y="1809"/>
                    <a:pt x="2937" y="1883"/>
                  </a:cubicBezTo>
                  <a:cubicBezTo>
                    <a:pt x="2857" y="1957"/>
                    <a:pt x="2749" y="1994"/>
                    <a:pt x="2611" y="1994"/>
                  </a:cubicBezTo>
                  <a:cubicBezTo>
                    <a:pt x="2473" y="1994"/>
                    <a:pt x="2365" y="1957"/>
                    <a:pt x="2286" y="1884"/>
                  </a:cubicBezTo>
                  <a:cubicBezTo>
                    <a:pt x="2207" y="1810"/>
                    <a:pt x="2167" y="1709"/>
                    <a:pt x="2167" y="1579"/>
                  </a:cubicBezTo>
                  <a:cubicBezTo>
                    <a:pt x="2167" y="1450"/>
                    <a:pt x="2207" y="1349"/>
                    <a:pt x="2286" y="1275"/>
                  </a:cubicBezTo>
                  <a:cubicBezTo>
                    <a:pt x="2365" y="1201"/>
                    <a:pt x="2473" y="1164"/>
                    <a:pt x="2611" y="1164"/>
                  </a:cubicBezTo>
                  <a:close/>
                  <a:moveTo>
                    <a:pt x="5471" y="230"/>
                  </a:moveTo>
                  <a:cubicBezTo>
                    <a:pt x="5621" y="230"/>
                    <a:pt x="5734" y="303"/>
                    <a:pt x="5809" y="450"/>
                  </a:cubicBezTo>
                  <a:cubicBezTo>
                    <a:pt x="5884" y="597"/>
                    <a:pt x="5922" y="818"/>
                    <a:pt x="5922" y="1113"/>
                  </a:cubicBezTo>
                  <a:cubicBezTo>
                    <a:pt x="5922" y="1407"/>
                    <a:pt x="5884" y="1627"/>
                    <a:pt x="5809" y="1774"/>
                  </a:cubicBezTo>
                  <a:cubicBezTo>
                    <a:pt x="5734" y="1921"/>
                    <a:pt x="5621" y="1994"/>
                    <a:pt x="5471" y="1994"/>
                  </a:cubicBezTo>
                  <a:cubicBezTo>
                    <a:pt x="5322" y="1994"/>
                    <a:pt x="5210" y="1921"/>
                    <a:pt x="5134" y="1774"/>
                  </a:cubicBezTo>
                  <a:cubicBezTo>
                    <a:pt x="5059" y="1627"/>
                    <a:pt x="5022" y="1407"/>
                    <a:pt x="5022" y="1113"/>
                  </a:cubicBezTo>
                  <a:cubicBezTo>
                    <a:pt x="5022" y="818"/>
                    <a:pt x="5059" y="597"/>
                    <a:pt x="5134" y="450"/>
                  </a:cubicBezTo>
                  <a:cubicBezTo>
                    <a:pt x="5210" y="303"/>
                    <a:pt x="5322" y="230"/>
                    <a:pt x="5471" y="230"/>
                  </a:cubicBezTo>
                  <a:close/>
                  <a:moveTo>
                    <a:pt x="7341" y="230"/>
                  </a:moveTo>
                  <a:cubicBezTo>
                    <a:pt x="7491" y="230"/>
                    <a:pt x="7604" y="303"/>
                    <a:pt x="7679" y="450"/>
                  </a:cubicBezTo>
                  <a:cubicBezTo>
                    <a:pt x="7754" y="597"/>
                    <a:pt x="7792" y="818"/>
                    <a:pt x="7792" y="1113"/>
                  </a:cubicBezTo>
                  <a:cubicBezTo>
                    <a:pt x="7792" y="1407"/>
                    <a:pt x="7754" y="1627"/>
                    <a:pt x="7679" y="1774"/>
                  </a:cubicBezTo>
                  <a:cubicBezTo>
                    <a:pt x="7604" y="1921"/>
                    <a:pt x="7491" y="1994"/>
                    <a:pt x="7341" y="1994"/>
                  </a:cubicBezTo>
                  <a:cubicBezTo>
                    <a:pt x="7192" y="1994"/>
                    <a:pt x="7080" y="1921"/>
                    <a:pt x="7004" y="1774"/>
                  </a:cubicBezTo>
                  <a:cubicBezTo>
                    <a:pt x="6929" y="1627"/>
                    <a:pt x="6892" y="1407"/>
                    <a:pt x="6892" y="1113"/>
                  </a:cubicBezTo>
                  <a:cubicBezTo>
                    <a:pt x="6892" y="818"/>
                    <a:pt x="6929" y="597"/>
                    <a:pt x="7004" y="450"/>
                  </a:cubicBezTo>
                  <a:cubicBezTo>
                    <a:pt x="7080" y="303"/>
                    <a:pt x="7192" y="230"/>
                    <a:pt x="7341" y="230"/>
                  </a:cubicBezTo>
                  <a:close/>
                  <a:moveTo>
                    <a:pt x="3891" y="1818"/>
                  </a:moveTo>
                  <a:lnTo>
                    <a:pt x="3891" y="2182"/>
                  </a:lnTo>
                  <a:lnTo>
                    <a:pt x="4194" y="2182"/>
                  </a:lnTo>
                  <a:lnTo>
                    <a:pt x="4194" y="1818"/>
                  </a:lnTo>
                  <a:close/>
                  <a:moveTo>
                    <a:pt x="10052" y="39"/>
                  </a:moveTo>
                  <a:lnTo>
                    <a:pt x="9233" y="2182"/>
                  </a:lnTo>
                  <a:lnTo>
                    <a:pt x="9539" y="2182"/>
                  </a:lnTo>
                  <a:lnTo>
                    <a:pt x="9734" y="1632"/>
                  </a:lnTo>
                  <a:lnTo>
                    <a:pt x="10701" y="1632"/>
                  </a:lnTo>
                  <a:lnTo>
                    <a:pt x="10896" y="2182"/>
                  </a:lnTo>
                  <a:lnTo>
                    <a:pt x="11197" y="2182"/>
                  </a:lnTo>
                  <a:lnTo>
                    <a:pt x="10380" y="39"/>
                  </a:lnTo>
                  <a:close/>
                  <a:moveTo>
                    <a:pt x="11509" y="39"/>
                  </a:moveTo>
                  <a:lnTo>
                    <a:pt x="11509" y="2182"/>
                  </a:lnTo>
                  <a:lnTo>
                    <a:pt x="11790" y="2182"/>
                  </a:lnTo>
                  <a:lnTo>
                    <a:pt x="11790" y="300"/>
                  </a:lnTo>
                  <a:lnTo>
                    <a:pt x="12343" y="1770"/>
                  </a:lnTo>
                  <a:lnTo>
                    <a:pt x="12635" y="1770"/>
                  </a:lnTo>
                  <a:lnTo>
                    <a:pt x="13187" y="300"/>
                  </a:lnTo>
                  <a:lnTo>
                    <a:pt x="13187" y="2182"/>
                  </a:lnTo>
                  <a:lnTo>
                    <a:pt x="13470" y="2182"/>
                  </a:lnTo>
                  <a:lnTo>
                    <a:pt x="13470" y="39"/>
                  </a:lnTo>
                  <a:lnTo>
                    <a:pt x="13038" y="39"/>
                  </a:lnTo>
                  <a:lnTo>
                    <a:pt x="12488" y="1498"/>
                  </a:lnTo>
                  <a:lnTo>
                    <a:pt x="11941" y="39"/>
                  </a:lnTo>
                  <a:close/>
                  <a:moveTo>
                    <a:pt x="741" y="0"/>
                  </a:moveTo>
                  <a:cubicBezTo>
                    <a:pt x="501" y="0"/>
                    <a:pt x="317" y="95"/>
                    <a:pt x="190" y="285"/>
                  </a:cubicBezTo>
                  <a:cubicBezTo>
                    <a:pt x="64" y="475"/>
                    <a:pt x="0" y="751"/>
                    <a:pt x="0" y="1113"/>
                  </a:cubicBezTo>
                  <a:cubicBezTo>
                    <a:pt x="0" y="1474"/>
                    <a:pt x="64" y="1749"/>
                    <a:pt x="190" y="1939"/>
                  </a:cubicBezTo>
                  <a:cubicBezTo>
                    <a:pt x="317" y="2129"/>
                    <a:pt x="501" y="2224"/>
                    <a:pt x="741" y="2224"/>
                  </a:cubicBezTo>
                  <a:cubicBezTo>
                    <a:pt x="981" y="2224"/>
                    <a:pt x="1165" y="2129"/>
                    <a:pt x="1292" y="1939"/>
                  </a:cubicBezTo>
                  <a:cubicBezTo>
                    <a:pt x="1418" y="1749"/>
                    <a:pt x="1482" y="1474"/>
                    <a:pt x="1482" y="1113"/>
                  </a:cubicBezTo>
                  <a:cubicBezTo>
                    <a:pt x="1482" y="751"/>
                    <a:pt x="1418" y="475"/>
                    <a:pt x="1292" y="285"/>
                  </a:cubicBezTo>
                  <a:cubicBezTo>
                    <a:pt x="1165" y="95"/>
                    <a:pt x="981" y="0"/>
                    <a:pt x="741" y="0"/>
                  </a:cubicBezTo>
                  <a:close/>
                  <a:moveTo>
                    <a:pt x="2611" y="0"/>
                  </a:moveTo>
                  <a:cubicBezTo>
                    <a:pt x="2399" y="0"/>
                    <a:pt x="2231" y="50"/>
                    <a:pt x="2109" y="150"/>
                  </a:cubicBezTo>
                  <a:cubicBezTo>
                    <a:pt x="1987" y="249"/>
                    <a:pt x="1926" y="384"/>
                    <a:pt x="1926" y="556"/>
                  </a:cubicBezTo>
                  <a:cubicBezTo>
                    <a:pt x="1926" y="678"/>
                    <a:pt x="1961" y="782"/>
                    <a:pt x="2030" y="867"/>
                  </a:cubicBezTo>
                  <a:cubicBezTo>
                    <a:pt x="2100" y="952"/>
                    <a:pt x="2197" y="1010"/>
                    <a:pt x="2321" y="1041"/>
                  </a:cubicBezTo>
                  <a:cubicBezTo>
                    <a:pt x="2181" y="1074"/>
                    <a:pt x="2072" y="1137"/>
                    <a:pt x="1994" y="1232"/>
                  </a:cubicBezTo>
                  <a:cubicBezTo>
                    <a:pt x="1915" y="1327"/>
                    <a:pt x="1876" y="1442"/>
                    <a:pt x="1876" y="1579"/>
                  </a:cubicBezTo>
                  <a:cubicBezTo>
                    <a:pt x="1876" y="1787"/>
                    <a:pt x="1939" y="1946"/>
                    <a:pt x="2066" y="2057"/>
                  </a:cubicBezTo>
                  <a:cubicBezTo>
                    <a:pt x="2193" y="2168"/>
                    <a:pt x="2375" y="2224"/>
                    <a:pt x="2611" y="2224"/>
                  </a:cubicBezTo>
                  <a:cubicBezTo>
                    <a:pt x="2847" y="2224"/>
                    <a:pt x="3029" y="2168"/>
                    <a:pt x="3156" y="2057"/>
                  </a:cubicBezTo>
                  <a:cubicBezTo>
                    <a:pt x="3283" y="1946"/>
                    <a:pt x="3346" y="1787"/>
                    <a:pt x="3346" y="1579"/>
                  </a:cubicBezTo>
                  <a:cubicBezTo>
                    <a:pt x="3346" y="1442"/>
                    <a:pt x="3307" y="1327"/>
                    <a:pt x="3229" y="1232"/>
                  </a:cubicBezTo>
                  <a:cubicBezTo>
                    <a:pt x="3151" y="1137"/>
                    <a:pt x="3042" y="1074"/>
                    <a:pt x="2902" y="1041"/>
                  </a:cubicBezTo>
                  <a:cubicBezTo>
                    <a:pt x="3026" y="1010"/>
                    <a:pt x="3122" y="952"/>
                    <a:pt x="3192" y="867"/>
                  </a:cubicBezTo>
                  <a:cubicBezTo>
                    <a:pt x="3261" y="782"/>
                    <a:pt x="3296" y="678"/>
                    <a:pt x="3296" y="556"/>
                  </a:cubicBezTo>
                  <a:cubicBezTo>
                    <a:pt x="3296" y="384"/>
                    <a:pt x="3235" y="249"/>
                    <a:pt x="3113" y="150"/>
                  </a:cubicBezTo>
                  <a:cubicBezTo>
                    <a:pt x="2992" y="50"/>
                    <a:pt x="2824" y="0"/>
                    <a:pt x="2611" y="0"/>
                  </a:cubicBezTo>
                  <a:close/>
                  <a:moveTo>
                    <a:pt x="5471" y="0"/>
                  </a:moveTo>
                  <a:cubicBezTo>
                    <a:pt x="5231" y="0"/>
                    <a:pt x="5047" y="95"/>
                    <a:pt x="4920" y="285"/>
                  </a:cubicBezTo>
                  <a:cubicBezTo>
                    <a:pt x="4794" y="475"/>
                    <a:pt x="4730" y="751"/>
                    <a:pt x="4730" y="1113"/>
                  </a:cubicBezTo>
                  <a:cubicBezTo>
                    <a:pt x="4730" y="1474"/>
                    <a:pt x="4794" y="1749"/>
                    <a:pt x="4920" y="1939"/>
                  </a:cubicBezTo>
                  <a:cubicBezTo>
                    <a:pt x="5047" y="2129"/>
                    <a:pt x="5231" y="2224"/>
                    <a:pt x="5471" y="2224"/>
                  </a:cubicBezTo>
                  <a:cubicBezTo>
                    <a:pt x="5711" y="2224"/>
                    <a:pt x="5895" y="2129"/>
                    <a:pt x="6022" y="1939"/>
                  </a:cubicBezTo>
                  <a:cubicBezTo>
                    <a:pt x="6148" y="1749"/>
                    <a:pt x="6212" y="1474"/>
                    <a:pt x="6212" y="1113"/>
                  </a:cubicBezTo>
                  <a:cubicBezTo>
                    <a:pt x="6212" y="751"/>
                    <a:pt x="6148" y="475"/>
                    <a:pt x="6022" y="285"/>
                  </a:cubicBezTo>
                  <a:cubicBezTo>
                    <a:pt x="5895" y="95"/>
                    <a:pt x="5711" y="0"/>
                    <a:pt x="5471" y="0"/>
                  </a:cubicBezTo>
                  <a:close/>
                  <a:moveTo>
                    <a:pt x="7341" y="0"/>
                  </a:moveTo>
                  <a:cubicBezTo>
                    <a:pt x="7101" y="0"/>
                    <a:pt x="6917" y="95"/>
                    <a:pt x="6790" y="285"/>
                  </a:cubicBezTo>
                  <a:cubicBezTo>
                    <a:pt x="6664" y="475"/>
                    <a:pt x="6600" y="751"/>
                    <a:pt x="6600" y="1113"/>
                  </a:cubicBezTo>
                  <a:cubicBezTo>
                    <a:pt x="6600" y="1474"/>
                    <a:pt x="6664" y="1749"/>
                    <a:pt x="6790" y="1939"/>
                  </a:cubicBezTo>
                  <a:cubicBezTo>
                    <a:pt x="6917" y="2129"/>
                    <a:pt x="7101" y="2224"/>
                    <a:pt x="7341" y="2224"/>
                  </a:cubicBezTo>
                  <a:cubicBezTo>
                    <a:pt x="7581" y="2224"/>
                    <a:pt x="7765" y="2129"/>
                    <a:pt x="7892" y="1939"/>
                  </a:cubicBezTo>
                  <a:cubicBezTo>
                    <a:pt x="8018" y="1749"/>
                    <a:pt x="8082" y="1474"/>
                    <a:pt x="8082" y="1113"/>
                  </a:cubicBezTo>
                  <a:cubicBezTo>
                    <a:pt x="8082" y="751"/>
                    <a:pt x="8018" y="475"/>
                    <a:pt x="7892" y="285"/>
                  </a:cubicBezTo>
                  <a:cubicBezTo>
                    <a:pt x="7765" y="95"/>
                    <a:pt x="7581" y="0"/>
                    <a:pt x="7341" y="0"/>
                  </a:cubicBez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6"/>
            <p:cNvSpPr/>
            <p:nvPr/>
          </p:nvSpPr>
          <p:spPr>
            <a:xfrm>
              <a:off x="5961650" y="473500"/>
              <a:ext cx="123400" cy="69150"/>
            </a:xfrm>
            <a:custGeom>
              <a:rect b="b" l="l" r="r" t="t"/>
              <a:pathLst>
                <a:path extrusionOk="0" h="2766" w="4936">
                  <a:moveTo>
                    <a:pt x="1" y="0"/>
                  </a:moveTo>
                  <a:lnTo>
                    <a:pt x="1" y="2765"/>
                  </a:lnTo>
                  <a:lnTo>
                    <a:pt x="4936" y="2765"/>
                  </a:lnTo>
                  <a:lnTo>
                    <a:pt x="4936" y="0"/>
                  </a:lnTo>
                  <a:close/>
                </a:path>
              </a:pathLst>
            </a:custGeom>
            <a:solidFill>
              <a:srgbClr val="D5E7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6"/>
            <p:cNvSpPr/>
            <p:nvPr/>
          </p:nvSpPr>
          <p:spPr>
            <a:xfrm>
              <a:off x="5961650" y="473500"/>
              <a:ext cx="89275" cy="69150"/>
            </a:xfrm>
            <a:custGeom>
              <a:rect b="b" l="l" r="r" t="t"/>
              <a:pathLst>
                <a:path extrusionOk="0" h="2766" w="3571">
                  <a:moveTo>
                    <a:pt x="1" y="0"/>
                  </a:moveTo>
                  <a:lnTo>
                    <a:pt x="1" y="2765"/>
                  </a:lnTo>
                  <a:lnTo>
                    <a:pt x="3571" y="2765"/>
                  </a:lnTo>
                  <a:lnTo>
                    <a:pt x="3571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6"/>
            <p:cNvSpPr/>
            <p:nvPr/>
          </p:nvSpPr>
          <p:spPr>
            <a:xfrm>
              <a:off x="2789725" y="1116625"/>
              <a:ext cx="2041425" cy="2045825"/>
            </a:xfrm>
            <a:custGeom>
              <a:rect b="b" l="l" r="r" t="t"/>
              <a:pathLst>
                <a:path extrusionOk="0" h="81833" w="81657">
                  <a:moveTo>
                    <a:pt x="30416" y="5811"/>
                  </a:moveTo>
                  <a:lnTo>
                    <a:pt x="29086" y="7036"/>
                  </a:lnTo>
                  <a:lnTo>
                    <a:pt x="27826" y="8331"/>
                  </a:lnTo>
                  <a:lnTo>
                    <a:pt x="26636" y="9661"/>
                  </a:lnTo>
                  <a:lnTo>
                    <a:pt x="25481" y="11061"/>
                  </a:lnTo>
                  <a:lnTo>
                    <a:pt x="24396" y="12496"/>
                  </a:lnTo>
                  <a:lnTo>
                    <a:pt x="23346" y="13966"/>
                  </a:lnTo>
                  <a:lnTo>
                    <a:pt x="22366" y="15506"/>
                  </a:lnTo>
                  <a:lnTo>
                    <a:pt x="21456" y="17081"/>
                  </a:lnTo>
                  <a:lnTo>
                    <a:pt x="20196" y="16241"/>
                  </a:lnTo>
                  <a:lnTo>
                    <a:pt x="18971" y="15366"/>
                  </a:lnTo>
                  <a:lnTo>
                    <a:pt x="17781" y="14456"/>
                  </a:lnTo>
                  <a:lnTo>
                    <a:pt x="16626" y="13476"/>
                  </a:lnTo>
                  <a:lnTo>
                    <a:pt x="17361" y="12811"/>
                  </a:lnTo>
                  <a:lnTo>
                    <a:pt x="18131" y="12216"/>
                  </a:lnTo>
                  <a:lnTo>
                    <a:pt x="18901" y="11621"/>
                  </a:lnTo>
                  <a:lnTo>
                    <a:pt x="19706" y="11026"/>
                  </a:lnTo>
                  <a:lnTo>
                    <a:pt x="20511" y="10466"/>
                  </a:lnTo>
                  <a:lnTo>
                    <a:pt x="21351" y="9941"/>
                  </a:lnTo>
                  <a:lnTo>
                    <a:pt x="22191" y="9416"/>
                  </a:lnTo>
                  <a:lnTo>
                    <a:pt x="23066" y="8926"/>
                  </a:lnTo>
                  <a:lnTo>
                    <a:pt x="23941" y="8436"/>
                  </a:lnTo>
                  <a:lnTo>
                    <a:pt x="24816" y="7981"/>
                  </a:lnTo>
                  <a:lnTo>
                    <a:pt x="25726" y="7561"/>
                  </a:lnTo>
                  <a:lnTo>
                    <a:pt x="26636" y="7176"/>
                  </a:lnTo>
                  <a:lnTo>
                    <a:pt x="27546" y="6791"/>
                  </a:lnTo>
                  <a:lnTo>
                    <a:pt x="28491" y="6441"/>
                  </a:lnTo>
                  <a:lnTo>
                    <a:pt x="29436" y="6126"/>
                  </a:lnTo>
                  <a:lnTo>
                    <a:pt x="30416" y="5811"/>
                  </a:lnTo>
                  <a:close/>
                  <a:moveTo>
                    <a:pt x="51206" y="5811"/>
                  </a:moveTo>
                  <a:lnTo>
                    <a:pt x="52186" y="6126"/>
                  </a:lnTo>
                  <a:lnTo>
                    <a:pt x="53131" y="6441"/>
                  </a:lnTo>
                  <a:lnTo>
                    <a:pt x="54076" y="6791"/>
                  </a:lnTo>
                  <a:lnTo>
                    <a:pt x="54986" y="7176"/>
                  </a:lnTo>
                  <a:lnTo>
                    <a:pt x="55896" y="7561"/>
                  </a:lnTo>
                  <a:lnTo>
                    <a:pt x="56806" y="7981"/>
                  </a:lnTo>
                  <a:lnTo>
                    <a:pt x="57716" y="8436"/>
                  </a:lnTo>
                  <a:lnTo>
                    <a:pt x="58556" y="8926"/>
                  </a:lnTo>
                  <a:lnTo>
                    <a:pt x="59431" y="9416"/>
                  </a:lnTo>
                  <a:lnTo>
                    <a:pt x="60271" y="9941"/>
                  </a:lnTo>
                  <a:lnTo>
                    <a:pt x="61111" y="10466"/>
                  </a:lnTo>
                  <a:lnTo>
                    <a:pt x="61916" y="11026"/>
                  </a:lnTo>
                  <a:lnTo>
                    <a:pt x="62721" y="11586"/>
                  </a:lnTo>
                  <a:lnTo>
                    <a:pt x="63491" y="12216"/>
                  </a:lnTo>
                  <a:lnTo>
                    <a:pt x="64261" y="12811"/>
                  </a:lnTo>
                  <a:lnTo>
                    <a:pt x="64996" y="13476"/>
                  </a:lnTo>
                  <a:lnTo>
                    <a:pt x="63841" y="14456"/>
                  </a:lnTo>
                  <a:lnTo>
                    <a:pt x="62651" y="15366"/>
                  </a:lnTo>
                  <a:lnTo>
                    <a:pt x="61426" y="16241"/>
                  </a:lnTo>
                  <a:lnTo>
                    <a:pt x="60166" y="17081"/>
                  </a:lnTo>
                  <a:lnTo>
                    <a:pt x="59256" y="15506"/>
                  </a:lnTo>
                  <a:lnTo>
                    <a:pt x="58276" y="13966"/>
                  </a:lnTo>
                  <a:lnTo>
                    <a:pt x="57226" y="12496"/>
                  </a:lnTo>
                  <a:lnTo>
                    <a:pt x="56141" y="11061"/>
                  </a:lnTo>
                  <a:lnTo>
                    <a:pt x="54986" y="9661"/>
                  </a:lnTo>
                  <a:lnTo>
                    <a:pt x="53796" y="8331"/>
                  </a:lnTo>
                  <a:lnTo>
                    <a:pt x="52536" y="7036"/>
                  </a:lnTo>
                  <a:lnTo>
                    <a:pt x="51206" y="5811"/>
                  </a:lnTo>
                  <a:close/>
                  <a:moveTo>
                    <a:pt x="38606" y="5216"/>
                  </a:moveTo>
                  <a:lnTo>
                    <a:pt x="38606" y="22541"/>
                  </a:lnTo>
                  <a:lnTo>
                    <a:pt x="36856" y="22401"/>
                  </a:lnTo>
                  <a:lnTo>
                    <a:pt x="35141" y="22156"/>
                  </a:lnTo>
                  <a:lnTo>
                    <a:pt x="33461" y="21876"/>
                  </a:lnTo>
                  <a:lnTo>
                    <a:pt x="31781" y="21491"/>
                  </a:lnTo>
                  <a:lnTo>
                    <a:pt x="30136" y="21036"/>
                  </a:lnTo>
                  <a:lnTo>
                    <a:pt x="28526" y="20476"/>
                  </a:lnTo>
                  <a:lnTo>
                    <a:pt x="26916" y="19881"/>
                  </a:lnTo>
                  <a:lnTo>
                    <a:pt x="25341" y="19181"/>
                  </a:lnTo>
                  <a:lnTo>
                    <a:pt x="25971" y="18131"/>
                  </a:lnTo>
                  <a:lnTo>
                    <a:pt x="26636" y="17081"/>
                  </a:lnTo>
                  <a:lnTo>
                    <a:pt x="27301" y="16066"/>
                  </a:lnTo>
                  <a:lnTo>
                    <a:pt x="28001" y="15051"/>
                  </a:lnTo>
                  <a:lnTo>
                    <a:pt x="28736" y="14106"/>
                  </a:lnTo>
                  <a:lnTo>
                    <a:pt x="29506" y="13161"/>
                  </a:lnTo>
                  <a:lnTo>
                    <a:pt x="30311" y="12216"/>
                  </a:lnTo>
                  <a:lnTo>
                    <a:pt x="31116" y="11341"/>
                  </a:lnTo>
                  <a:lnTo>
                    <a:pt x="31956" y="10466"/>
                  </a:lnTo>
                  <a:lnTo>
                    <a:pt x="32831" y="9626"/>
                  </a:lnTo>
                  <a:lnTo>
                    <a:pt x="33741" y="8821"/>
                  </a:lnTo>
                  <a:lnTo>
                    <a:pt x="34651" y="8016"/>
                  </a:lnTo>
                  <a:lnTo>
                    <a:pt x="35596" y="7281"/>
                  </a:lnTo>
                  <a:lnTo>
                    <a:pt x="36576" y="6546"/>
                  </a:lnTo>
                  <a:lnTo>
                    <a:pt x="37591" y="5846"/>
                  </a:lnTo>
                  <a:lnTo>
                    <a:pt x="38606" y="5216"/>
                  </a:lnTo>
                  <a:close/>
                  <a:moveTo>
                    <a:pt x="43051" y="5216"/>
                  </a:moveTo>
                  <a:lnTo>
                    <a:pt x="44066" y="5846"/>
                  </a:lnTo>
                  <a:lnTo>
                    <a:pt x="45046" y="6546"/>
                  </a:lnTo>
                  <a:lnTo>
                    <a:pt x="46026" y="7281"/>
                  </a:lnTo>
                  <a:lnTo>
                    <a:pt x="46971" y="8016"/>
                  </a:lnTo>
                  <a:lnTo>
                    <a:pt x="47916" y="8821"/>
                  </a:lnTo>
                  <a:lnTo>
                    <a:pt x="48791" y="9626"/>
                  </a:lnTo>
                  <a:lnTo>
                    <a:pt x="49666" y="10466"/>
                  </a:lnTo>
                  <a:lnTo>
                    <a:pt x="50506" y="11341"/>
                  </a:lnTo>
                  <a:lnTo>
                    <a:pt x="51346" y="12216"/>
                  </a:lnTo>
                  <a:lnTo>
                    <a:pt x="52116" y="13161"/>
                  </a:lnTo>
                  <a:lnTo>
                    <a:pt x="52886" y="14106"/>
                  </a:lnTo>
                  <a:lnTo>
                    <a:pt x="53621" y="15086"/>
                  </a:lnTo>
                  <a:lnTo>
                    <a:pt x="54321" y="16066"/>
                  </a:lnTo>
                  <a:lnTo>
                    <a:pt x="55021" y="17081"/>
                  </a:lnTo>
                  <a:lnTo>
                    <a:pt x="55651" y="18131"/>
                  </a:lnTo>
                  <a:lnTo>
                    <a:pt x="56281" y="19181"/>
                  </a:lnTo>
                  <a:lnTo>
                    <a:pt x="54706" y="19881"/>
                  </a:lnTo>
                  <a:lnTo>
                    <a:pt x="53131" y="20476"/>
                  </a:lnTo>
                  <a:lnTo>
                    <a:pt x="51486" y="21036"/>
                  </a:lnTo>
                  <a:lnTo>
                    <a:pt x="49841" y="21491"/>
                  </a:lnTo>
                  <a:lnTo>
                    <a:pt x="48161" y="21876"/>
                  </a:lnTo>
                  <a:lnTo>
                    <a:pt x="46481" y="22156"/>
                  </a:lnTo>
                  <a:lnTo>
                    <a:pt x="44766" y="22401"/>
                  </a:lnTo>
                  <a:lnTo>
                    <a:pt x="43051" y="22541"/>
                  </a:lnTo>
                  <a:lnTo>
                    <a:pt x="43051" y="5216"/>
                  </a:lnTo>
                  <a:close/>
                  <a:moveTo>
                    <a:pt x="13615" y="16451"/>
                  </a:moveTo>
                  <a:lnTo>
                    <a:pt x="14315" y="17046"/>
                  </a:lnTo>
                  <a:lnTo>
                    <a:pt x="15051" y="17641"/>
                  </a:lnTo>
                  <a:lnTo>
                    <a:pt x="15751" y="18236"/>
                  </a:lnTo>
                  <a:lnTo>
                    <a:pt x="16521" y="18796"/>
                  </a:lnTo>
                  <a:lnTo>
                    <a:pt x="18026" y="19846"/>
                  </a:lnTo>
                  <a:lnTo>
                    <a:pt x="19566" y="20861"/>
                  </a:lnTo>
                  <a:lnTo>
                    <a:pt x="19111" y="21876"/>
                  </a:lnTo>
                  <a:lnTo>
                    <a:pt x="18691" y="22926"/>
                  </a:lnTo>
                  <a:lnTo>
                    <a:pt x="18306" y="24011"/>
                  </a:lnTo>
                  <a:lnTo>
                    <a:pt x="17921" y="25061"/>
                  </a:lnTo>
                  <a:lnTo>
                    <a:pt x="17571" y="26181"/>
                  </a:lnTo>
                  <a:lnTo>
                    <a:pt x="17256" y="27266"/>
                  </a:lnTo>
                  <a:lnTo>
                    <a:pt x="16941" y="28387"/>
                  </a:lnTo>
                  <a:lnTo>
                    <a:pt x="16661" y="29507"/>
                  </a:lnTo>
                  <a:lnTo>
                    <a:pt x="16416" y="30627"/>
                  </a:lnTo>
                  <a:lnTo>
                    <a:pt x="16206" y="31782"/>
                  </a:lnTo>
                  <a:lnTo>
                    <a:pt x="15996" y="32937"/>
                  </a:lnTo>
                  <a:lnTo>
                    <a:pt x="15821" y="34092"/>
                  </a:lnTo>
                  <a:lnTo>
                    <a:pt x="15681" y="35247"/>
                  </a:lnTo>
                  <a:lnTo>
                    <a:pt x="15576" y="36437"/>
                  </a:lnTo>
                  <a:lnTo>
                    <a:pt x="15471" y="37627"/>
                  </a:lnTo>
                  <a:lnTo>
                    <a:pt x="15401" y="38817"/>
                  </a:lnTo>
                  <a:lnTo>
                    <a:pt x="4270" y="38817"/>
                  </a:lnTo>
                  <a:lnTo>
                    <a:pt x="4410" y="37207"/>
                  </a:lnTo>
                  <a:lnTo>
                    <a:pt x="4585" y="35632"/>
                  </a:lnTo>
                  <a:lnTo>
                    <a:pt x="4865" y="34057"/>
                  </a:lnTo>
                  <a:lnTo>
                    <a:pt x="5180" y="32552"/>
                  </a:lnTo>
                  <a:lnTo>
                    <a:pt x="5565" y="31012"/>
                  </a:lnTo>
                  <a:lnTo>
                    <a:pt x="6020" y="29542"/>
                  </a:lnTo>
                  <a:lnTo>
                    <a:pt x="6545" y="28072"/>
                  </a:lnTo>
                  <a:lnTo>
                    <a:pt x="7105" y="26671"/>
                  </a:lnTo>
                  <a:lnTo>
                    <a:pt x="7735" y="25271"/>
                  </a:lnTo>
                  <a:lnTo>
                    <a:pt x="8435" y="23871"/>
                  </a:lnTo>
                  <a:lnTo>
                    <a:pt x="9170" y="22541"/>
                  </a:lnTo>
                  <a:lnTo>
                    <a:pt x="9940" y="21246"/>
                  </a:lnTo>
                  <a:lnTo>
                    <a:pt x="10780" y="19986"/>
                  </a:lnTo>
                  <a:lnTo>
                    <a:pt x="11690" y="18761"/>
                  </a:lnTo>
                  <a:lnTo>
                    <a:pt x="12635" y="17571"/>
                  </a:lnTo>
                  <a:lnTo>
                    <a:pt x="13615" y="16451"/>
                  </a:lnTo>
                  <a:close/>
                  <a:moveTo>
                    <a:pt x="23486" y="22961"/>
                  </a:moveTo>
                  <a:lnTo>
                    <a:pt x="24361" y="23381"/>
                  </a:lnTo>
                  <a:lnTo>
                    <a:pt x="25271" y="23766"/>
                  </a:lnTo>
                  <a:lnTo>
                    <a:pt x="26146" y="24116"/>
                  </a:lnTo>
                  <a:lnTo>
                    <a:pt x="27091" y="24466"/>
                  </a:lnTo>
                  <a:lnTo>
                    <a:pt x="28001" y="24781"/>
                  </a:lnTo>
                  <a:lnTo>
                    <a:pt x="28946" y="25061"/>
                  </a:lnTo>
                  <a:lnTo>
                    <a:pt x="29856" y="25341"/>
                  </a:lnTo>
                  <a:lnTo>
                    <a:pt x="30801" y="25586"/>
                  </a:lnTo>
                  <a:lnTo>
                    <a:pt x="31781" y="25796"/>
                  </a:lnTo>
                  <a:lnTo>
                    <a:pt x="32726" y="26006"/>
                  </a:lnTo>
                  <a:lnTo>
                    <a:pt x="33671" y="26181"/>
                  </a:lnTo>
                  <a:lnTo>
                    <a:pt x="34651" y="26356"/>
                  </a:lnTo>
                  <a:lnTo>
                    <a:pt x="35631" y="26496"/>
                  </a:lnTo>
                  <a:lnTo>
                    <a:pt x="36611" y="26601"/>
                  </a:lnTo>
                  <a:lnTo>
                    <a:pt x="37591" y="26706"/>
                  </a:lnTo>
                  <a:lnTo>
                    <a:pt x="38606" y="26741"/>
                  </a:lnTo>
                  <a:lnTo>
                    <a:pt x="38606" y="38817"/>
                  </a:lnTo>
                  <a:lnTo>
                    <a:pt x="19846" y="38817"/>
                  </a:lnTo>
                  <a:lnTo>
                    <a:pt x="19916" y="37767"/>
                  </a:lnTo>
                  <a:lnTo>
                    <a:pt x="19986" y="36717"/>
                  </a:lnTo>
                  <a:lnTo>
                    <a:pt x="20091" y="35667"/>
                  </a:lnTo>
                  <a:lnTo>
                    <a:pt x="20231" y="34652"/>
                  </a:lnTo>
                  <a:lnTo>
                    <a:pt x="20371" y="33637"/>
                  </a:lnTo>
                  <a:lnTo>
                    <a:pt x="20546" y="32622"/>
                  </a:lnTo>
                  <a:lnTo>
                    <a:pt x="20756" y="31607"/>
                  </a:lnTo>
                  <a:lnTo>
                    <a:pt x="20966" y="30592"/>
                  </a:lnTo>
                  <a:lnTo>
                    <a:pt x="21211" y="29612"/>
                  </a:lnTo>
                  <a:lnTo>
                    <a:pt x="21456" y="28632"/>
                  </a:lnTo>
                  <a:lnTo>
                    <a:pt x="21736" y="27652"/>
                  </a:lnTo>
                  <a:lnTo>
                    <a:pt x="22051" y="26706"/>
                  </a:lnTo>
                  <a:lnTo>
                    <a:pt x="22366" y="25761"/>
                  </a:lnTo>
                  <a:lnTo>
                    <a:pt x="22716" y="24816"/>
                  </a:lnTo>
                  <a:lnTo>
                    <a:pt x="23101" y="23871"/>
                  </a:lnTo>
                  <a:lnTo>
                    <a:pt x="23486" y="22961"/>
                  </a:lnTo>
                  <a:close/>
                  <a:moveTo>
                    <a:pt x="58136" y="22961"/>
                  </a:moveTo>
                  <a:lnTo>
                    <a:pt x="58521" y="23906"/>
                  </a:lnTo>
                  <a:lnTo>
                    <a:pt x="58906" y="24816"/>
                  </a:lnTo>
                  <a:lnTo>
                    <a:pt x="59256" y="25761"/>
                  </a:lnTo>
                  <a:lnTo>
                    <a:pt x="59571" y="26706"/>
                  </a:lnTo>
                  <a:lnTo>
                    <a:pt x="59886" y="27687"/>
                  </a:lnTo>
                  <a:lnTo>
                    <a:pt x="60166" y="28632"/>
                  </a:lnTo>
                  <a:lnTo>
                    <a:pt x="60411" y="29612"/>
                  </a:lnTo>
                  <a:lnTo>
                    <a:pt x="60656" y="30627"/>
                  </a:lnTo>
                  <a:lnTo>
                    <a:pt x="60901" y="31607"/>
                  </a:lnTo>
                  <a:lnTo>
                    <a:pt x="61076" y="32622"/>
                  </a:lnTo>
                  <a:lnTo>
                    <a:pt x="61251" y="33637"/>
                  </a:lnTo>
                  <a:lnTo>
                    <a:pt x="61391" y="34652"/>
                  </a:lnTo>
                  <a:lnTo>
                    <a:pt x="61531" y="35667"/>
                  </a:lnTo>
                  <a:lnTo>
                    <a:pt x="61636" y="36717"/>
                  </a:lnTo>
                  <a:lnTo>
                    <a:pt x="61706" y="37767"/>
                  </a:lnTo>
                  <a:lnTo>
                    <a:pt x="61776" y="38817"/>
                  </a:lnTo>
                  <a:lnTo>
                    <a:pt x="43051" y="38817"/>
                  </a:lnTo>
                  <a:lnTo>
                    <a:pt x="43051" y="26741"/>
                  </a:lnTo>
                  <a:lnTo>
                    <a:pt x="44031" y="26706"/>
                  </a:lnTo>
                  <a:lnTo>
                    <a:pt x="45011" y="26601"/>
                  </a:lnTo>
                  <a:lnTo>
                    <a:pt x="45991" y="26496"/>
                  </a:lnTo>
                  <a:lnTo>
                    <a:pt x="46971" y="26356"/>
                  </a:lnTo>
                  <a:lnTo>
                    <a:pt x="47951" y="26181"/>
                  </a:lnTo>
                  <a:lnTo>
                    <a:pt x="48896" y="26006"/>
                  </a:lnTo>
                  <a:lnTo>
                    <a:pt x="49876" y="25796"/>
                  </a:lnTo>
                  <a:lnTo>
                    <a:pt x="50821" y="25586"/>
                  </a:lnTo>
                  <a:lnTo>
                    <a:pt x="51766" y="25341"/>
                  </a:lnTo>
                  <a:lnTo>
                    <a:pt x="52711" y="25061"/>
                  </a:lnTo>
                  <a:lnTo>
                    <a:pt x="53621" y="24781"/>
                  </a:lnTo>
                  <a:lnTo>
                    <a:pt x="54566" y="24466"/>
                  </a:lnTo>
                  <a:lnTo>
                    <a:pt x="55476" y="24116"/>
                  </a:lnTo>
                  <a:lnTo>
                    <a:pt x="56351" y="23766"/>
                  </a:lnTo>
                  <a:lnTo>
                    <a:pt x="57261" y="23381"/>
                  </a:lnTo>
                  <a:lnTo>
                    <a:pt x="58136" y="22961"/>
                  </a:lnTo>
                  <a:close/>
                  <a:moveTo>
                    <a:pt x="68007" y="16451"/>
                  </a:moveTo>
                  <a:lnTo>
                    <a:pt x="69022" y="17571"/>
                  </a:lnTo>
                  <a:lnTo>
                    <a:pt x="69932" y="18761"/>
                  </a:lnTo>
                  <a:lnTo>
                    <a:pt x="70842" y="19986"/>
                  </a:lnTo>
                  <a:lnTo>
                    <a:pt x="71682" y="21246"/>
                  </a:lnTo>
                  <a:lnTo>
                    <a:pt x="72487" y="22541"/>
                  </a:lnTo>
                  <a:lnTo>
                    <a:pt x="73222" y="23871"/>
                  </a:lnTo>
                  <a:lnTo>
                    <a:pt x="73887" y="25271"/>
                  </a:lnTo>
                  <a:lnTo>
                    <a:pt x="74517" y="26671"/>
                  </a:lnTo>
                  <a:lnTo>
                    <a:pt x="75112" y="28072"/>
                  </a:lnTo>
                  <a:lnTo>
                    <a:pt x="75602" y="29542"/>
                  </a:lnTo>
                  <a:lnTo>
                    <a:pt x="76057" y="31012"/>
                  </a:lnTo>
                  <a:lnTo>
                    <a:pt x="76442" y="32552"/>
                  </a:lnTo>
                  <a:lnTo>
                    <a:pt x="76792" y="34057"/>
                  </a:lnTo>
                  <a:lnTo>
                    <a:pt x="77037" y="35632"/>
                  </a:lnTo>
                  <a:lnTo>
                    <a:pt x="77247" y="37207"/>
                  </a:lnTo>
                  <a:lnTo>
                    <a:pt x="77352" y="38817"/>
                  </a:lnTo>
                  <a:lnTo>
                    <a:pt x="66222" y="38817"/>
                  </a:lnTo>
                  <a:lnTo>
                    <a:pt x="66152" y="37627"/>
                  </a:lnTo>
                  <a:lnTo>
                    <a:pt x="66081" y="36437"/>
                  </a:lnTo>
                  <a:lnTo>
                    <a:pt x="65941" y="35247"/>
                  </a:lnTo>
                  <a:lnTo>
                    <a:pt x="65801" y="34092"/>
                  </a:lnTo>
                  <a:lnTo>
                    <a:pt x="65626" y="32937"/>
                  </a:lnTo>
                  <a:lnTo>
                    <a:pt x="65451" y="31782"/>
                  </a:lnTo>
                  <a:lnTo>
                    <a:pt x="65206" y="30627"/>
                  </a:lnTo>
                  <a:lnTo>
                    <a:pt x="64961" y="29507"/>
                  </a:lnTo>
                  <a:lnTo>
                    <a:pt x="64681" y="28387"/>
                  </a:lnTo>
                  <a:lnTo>
                    <a:pt x="64401" y="27266"/>
                  </a:lnTo>
                  <a:lnTo>
                    <a:pt x="64051" y="26181"/>
                  </a:lnTo>
                  <a:lnTo>
                    <a:pt x="63701" y="25096"/>
                  </a:lnTo>
                  <a:lnTo>
                    <a:pt x="63351" y="24011"/>
                  </a:lnTo>
                  <a:lnTo>
                    <a:pt x="62931" y="22961"/>
                  </a:lnTo>
                  <a:lnTo>
                    <a:pt x="62511" y="21911"/>
                  </a:lnTo>
                  <a:lnTo>
                    <a:pt x="62056" y="20861"/>
                  </a:lnTo>
                  <a:lnTo>
                    <a:pt x="63631" y="19846"/>
                  </a:lnTo>
                  <a:lnTo>
                    <a:pt x="65136" y="18796"/>
                  </a:lnTo>
                  <a:lnTo>
                    <a:pt x="66607" y="17641"/>
                  </a:lnTo>
                  <a:lnTo>
                    <a:pt x="68007" y="16451"/>
                  </a:lnTo>
                  <a:close/>
                  <a:moveTo>
                    <a:pt x="38606" y="43017"/>
                  </a:moveTo>
                  <a:lnTo>
                    <a:pt x="38606" y="55057"/>
                  </a:lnTo>
                  <a:lnTo>
                    <a:pt x="37591" y="55127"/>
                  </a:lnTo>
                  <a:lnTo>
                    <a:pt x="36611" y="55232"/>
                  </a:lnTo>
                  <a:lnTo>
                    <a:pt x="35631" y="55337"/>
                  </a:lnTo>
                  <a:lnTo>
                    <a:pt x="34651" y="55477"/>
                  </a:lnTo>
                  <a:lnTo>
                    <a:pt x="33671" y="55617"/>
                  </a:lnTo>
                  <a:lnTo>
                    <a:pt x="32726" y="55792"/>
                  </a:lnTo>
                  <a:lnTo>
                    <a:pt x="31781" y="56002"/>
                  </a:lnTo>
                  <a:lnTo>
                    <a:pt x="30801" y="56247"/>
                  </a:lnTo>
                  <a:lnTo>
                    <a:pt x="29856" y="56492"/>
                  </a:lnTo>
                  <a:lnTo>
                    <a:pt x="28946" y="56772"/>
                  </a:lnTo>
                  <a:lnTo>
                    <a:pt x="28001" y="57052"/>
                  </a:lnTo>
                  <a:lnTo>
                    <a:pt x="27091" y="57367"/>
                  </a:lnTo>
                  <a:lnTo>
                    <a:pt x="26146" y="57717"/>
                  </a:lnTo>
                  <a:lnTo>
                    <a:pt x="25271" y="58067"/>
                  </a:lnTo>
                  <a:lnTo>
                    <a:pt x="24361" y="58452"/>
                  </a:lnTo>
                  <a:lnTo>
                    <a:pt x="23486" y="58837"/>
                  </a:lnTo>
                  <a:lnTo>
                    <a:pt x="23101" y="57927"/>
                  </a:lnTo>
                  <a:lnTo>
                    <a:pt x="22716" y="57017"/>
                  </a:lnTo>
                  <a:lnTo>
                    <a:pt x="22366" y="56072"/>
                  </a:lnTo>
                  <a:lnTo>
                    <a:pt x="22051" y="55127"/>
                  </a:lnTo>
                  <a:lnTo>
                    <a:pt x="21736" y="54147"/>
                  </a:lnTo>
                  <a:lnTo>
                    <a:pt x="21456" y="53202"/>
                  </a:lnTo>
                  <a:lnTo>
                    <a:pt x="21211" y="52222"/>
                  </a:lnTo>
                  <a:lnTo>
                    <a:pt x="20966" y="51207"/>
                  </a:lnTo>
                  <a:lnTo>
                    <a:pt x="20756" y="50227"/>
                  </a:lnTo>
                  <a:lnTo>
                    <a:pt x="20546" y="49212"/>
                  </a:lnTo>
                  <a:lnTo>
                    <a:pt x="20371" y="48197"/>
                  </a:lnTo>
                  <a:lnTo>
                    <a:pt x="20231" y="47182"/>
                  </a:lnTo>
                  <a:lnTo>
                    <a:pt x="20091" y="46132"/>
                  </a:lnTo>
                  <a:lnTo>
                    <a:pt x="19986" y="45117"/>
                  </a:lnTo>
                  <a:lnTo>
                    <a:pt x="19916" y="44067"/>
                  </a:lnTo>
                  <a:lnTo>
                    <a:pt x="19846" y="43017"/>
                  </a:lnTo>
                  <a:close/>
                  <a:moveTo>
                    <a:pt x="15401" y="43017"/>
                  </a:moveTo>
                  <a:lnTo>
                    <a:pt x="15471" y="44207"/>
                  </a:lnTo>
                  <a:lnTo>
                    <a:pt x="15576" y="45397"/>
                  </a:lnTo>
                  <a:lnTo>
                    <a:pt x="15681" y="46552"/>
                  </a:lnTo>
                  <a:lnTo>
                    <a:pt x="15821" y="47742"/>
                  </a:lnTo>
                  <a:lnTo>
                    <a:pt x="15996" y="48897"/>
                  </a:lnTo>
                  <a:lnTo>
                    <a:pt x="16206" y="50052"/>
                  </a:lnTo>
                  <a:lnTo>
                    <a:pt x="16416" y="51172"/>
                  </a:lnTo>
                  <a:lnTo>
                    <a:pt x="16661" y="52327"/>
                  </a:lnTo>
                  <a:lnTo>
                    <a:pt x="16941" y="53447"/>
                  </a:lnTo>
                  <a:lnTo>
                    <a:pt x="17256" y="54567"/>
                  </a:lnTo>
                  <a:lnTo>
                    <a:pt x="17571" y="55652"/>
                  </a:lnTo>
                  <a:lnTo>
                    <a:pt x="17921" y="56737"/>
                  </a:lnTo>
                  <a:lnTo>
                    <a:pt x="18306" y="57822"/>
                  </a:lnTo>
                  <a:lnTo>
                    <a:pt x="18691" y="58872"/>
                  </a:lnTo>
                  <a:lnTo>
                    <a:pt x="19111" y="59922"/>
                  </a:lnTo>
                  <a:lnTo>
                    <a:pt x="19566" y="60972"/>
                  </a:lnTo>
                  <a:lnTo>
                    <a:pt x="18026" y="61952"/>
                  </a:lnTo>
                  <a:lnTo>
                    <a:pt x="16521" y="63037"/>
                  </a:lnTo>
                  <a:lnTo>
                    <a:pt x="15751" y="63597"/>
                  </a:lnTo>
                  <a:lnTo>
                    <a:pt x="15051" y="64192"/>
                  </a:lnTo>
                  <a:lnTo>
                    <a:pt x="14315" y="64787"/>
                  </a:lnTo>
                  <a:lnTo>
                    <a:pt x="13615" y="65382"/>
                  </a:lnTo>
                  <a:lnTo>
                    <a:pt x="12635" y="64227"/>
                  </a:lnTo>
                  <a:lnTo>
                    <a:pt x="11690" y="63037"/>
                  </a:lnTo>
                  <a:lnTo>
                    <a:pt x="10780" y="61812"/>
                  </a:lnTo>
                  <a:lnTo>
                    <a:pt x="9940" y="60552"/>
                  </a:lnTo>
                  <a:lnTo>
                    <a:pt x="9170" y="59257"/>
                  </a:lnTo>
                  <a:lnTo>
                    <a:pt x="8435" y="57927"/>
                  </a:lnTo>
                  <a:lnTo>
                    <a:pt x="7735" y="56562"/>
                  </a:lnTo>
                  <a:lnTo>
                    <a:pt x="7105" y="55162"/>
                  </a:lnTo>
                  <a:lnTo>
                    <a:pt x="6545" y="53727"/>
                  </a:lnTo>
                  <a:lnTo>
                    <a:pt x="6020" y="52292"/>
                  </a:lnTo>
                  <a:lnTo>
                    <a:pt x="5565" y="50787"/>
                  </a:lnTo>
                  <a:lnTo>
                    <a:pt x="5180" y="49282"/>
                  </a:lnTo>
                  <a:lnTo>
                    <a:pt x="4865" y="47742"/>
                  </a:lnTo>
                  <a:lnTo>
                    <a:pt x="4585" y="46202"/>
                  </a:lnTo>
                  <a:lnTo>
                    <a:pt x="4410" y="44627"/>
                  </a:lnTo>
                  <a:lnTo>
                    <a:pt x="4270" y="43017"/>
                  </a:lnTo>
                  <a:close/>
                  <a:moveTo>
                    <a:pt x="21456" y="64752"/>
                  </a:moveTo>
                  <a:lnTo>
                    <a:pt x="22366" y="66327"/>
                  </a:lnTo>
                  <a:lnTo>
                    <a:pt x="23346" y="67867"/>
                  </a:lnTo>
                  <a:lnTo>
                    <a:pt x="24396" y="69337"/>
                  </a:lnTo>
                  <a:lnTo>
                    <a:pt x="25481" y="70773"/>
                  </a:lnTo>
                  <a:lnTo>
                    <a:pt x="26636" y="72173"/>
                  </a:lnTo>
                  <a:lnTo>
                    <a:pt x="27826" y="73503"/>
                  </a:lnTo>
                  <a:lnTo>
                    <a:pt x="29086" y="74763"/>
                  </a:lnTo>
                  <a:lnTo>
                    <a:pt x="30416" y="75988"/>
                  </a:lnTo>
                  <a:lnTo>
                    <a:pt x="29436" y="75708"/>
                  </a:lnTo>
                  <a:lnTo>
                    <a:pt x="28491" y="75393"/>
                  </a:lnTo>
                  <a:lnTo>
                    <a:pt x="27546" y="75008"/>
                  </a:lnTo>
                  <a:lnTo>
                    <a:pt x="26636" y="74658"/>
                  </a:lnTo>
                  <a:lnTo>
                    <a:pt x="25726" y="74238"/>
                  </a:lnTo>
                  <a:lnTo>
                    <a:pt x="24816" y="73818"/>
                  </a:lnTo>
                  <a:lnTo>
                    <a:pt x="23941" y="73363"/>
                  </a:lnTo>
                  <a:lnTo>
                    <a:pt x="23066" y="72908"/>
                  </a:lnTo>
                  <a:lnTo>
                    <a:pt x="22191" y="72418"/>
                  </a:lnTo>
                  <a:lnTo>
                    <a:pt x="21351" y="71893"/>
                  </a:lnTo>
                  <a:lnTo>
                    <a:pt x="20511" y="71368"/>
                  </a:lnTo>
                  <a:lnTo>
                    <a:pt x="19706" y="70808"/>
                  </a:lnTo>
                  <a:lnTo>
                    <a:pt x="18901" y="70213"/>
                  </a:lnTo>
                  <a:lnTo>
                    <a:pt x="18131" y="69618"/>
                  </a:lnTo>
                  <a:lnTo>
                    <a:pt x="17361" y="68987"/>
                  </a:lnTo>
                  <a:lnTo>
                    <a:pt x="16626" y="68357"/>
                  </a:lnTo>
                  <a:lnTo>
                    <a:pt x="17781" y="67377"/>
                  </a:lnTo>
                  <a:lnTo>
                    <a:pt x="18971" y="66432"/>
                  </a:lnTo>
                  <a:lnTo>
                    <a:pt x="20196" y="65592"/>
                  </a:lnTo>
                  <a:lnTo>
                    <a:pt x="21456" y="64752"/>
                  </a:lnTo>
                  <a:close/>
                  <a:moveTo>
                    <a:pt x="38606" y="59292"/>
                  </a:moveTo>
                  <a:lnTo>
                    <a:pt x="38606" y="76618"/>
                  </a:lnTo>
                  <a:lnTo>
                    <a:pt x="37591" y="75953"/>
                  </a:lnTo>
                  <a:lnTo>
                    <a:pt x="36576" y="75288"/>
                  </a:lnTo>
                  <a:lnTo>
                    <a:pt x="35596" y="74553"/>
                  </a:lnTo>
                  <a:lnTo>
                    <a:pt x="34651" y="73783"/>
                  </a:lnTo>
                  <a:lnTo>
                    <a:pt x="33741" y="73013"/>
                  </a:lnTo>
                  <a:lnTo>
                    <a:pt x="32831" y="72208"/>
                  </a:lnTo>
                  <a:lnTo>
                    <a:pt x="31956" y="71368"/>
                  </a:lnTo>
                  <a:lnTo>
                    <a:pt x="31116" y="70493"/>
                  </a:lnTo>
                  <a:lnTo>
                    <a:pt x="30311" y="69618"/>
                  </a:lnTo>
                  <a:lnTo>
                    <a:pt x="29506" y="68672"/>
                  </a:lnTo>
                  <a:lnTo>
                    <a:pt x="28736" y="67727"/>
                  </a:lnTo>
                  <a:lnTo>
                    <a:pt x="28001" y="66747"/>
                  </a:lnTo>
                  <a:lnTo>
                    <a:pt x="27301" y="65767"/>
                  </a:lnTo>
                  <a:lnTo>
                    <a:pt x="26636" y="64752"/>
                  </a:lnTo>
                  <a:lnTo>
                    <a:pt x="25971" y="63702"/>
                  </a:lnTo>
                  <a:lnTo>
                    <a:pt x="25341" y="62617"/>
                  </a:lnTo>
                  <a:lnTo>
                    <a:pt x="26916" y="61952"/>
                  </a:lnTo>
                  <a:lnTo>
                    <a:pt x="28526" y="61322"/>
                  </a:lnTo>
                  <a:lnTo>
                    <a:pt x="30136" y="60797"/>
                  </a:lnTo>
                  <a:lnTo>
                    <a:pt x="31781" y="60342"/>
                  </a:lnTo>
                  <a:lnTo>
                    <a:pt x="33461" y="59957"/>
                  </a:lnTo>
                  <a:lnTo>
                    <a:pt x="35141" y="59642"/>
                  </a:lnTo>
                  <a:lnTo>
                    <a:pt x="36856" y="59432"/>
                  </a:lnTo>
                  <a:lnTo>
                    <a:pt x="38606" y="59292"/>
                  </a:lnTo>
                  <a:close/>
                  <a:moveTo>
                    <a:pt x="39131" y="1"/>
                  </a:moveTo>
                  <a:lnTo>
                    <a:pt x="38921" y="36"/>
                  </a:lnTo>
                  <a:lnTo>
                    <a:pt x="38501" y="176"/>
                  </a:lnTo>
                  <a:lnTo>
                    <a:pt x="38361" y="176"/>
                  </a:lnTo>
                  <a:lnTo>
                    <a:pt x="36681" y="316"/>
                  </a:lnTo>
                  <a:lnTo>
                    <a:pt x="36471" y="316"/>
                  </a:lnTo>
                  <a:lnTo>
                    <a:pt x="34756" y="561"/>
                  </a:lnTo>
                  <a:lnTo>
                    <a:pt x="33041" y="841"/>
                  </a:lnTo>
                  <a:lnTo>
                    <a:pt x="31361" y="1191"/>
                  </a:lnTo>
                  <a:lnTo>
                    <a:pt x="29716" y="1611"/>
                  </a:lnTo>
                  <a:lnTo>
                    <a:pt x="28071" y="2136"/>
                  </a:lnTo>
                  <a:lnTo>
                    <a:pt x="26461" y="2696"/>
                  </a:lnTo>
                  <a:lnTo>
                    <a:pt x="24851" y="3326"/>
                  </a:lnTo>
                  <a:lnTo>
                    <a:pt x="23311" y="4026"/>
                  </a:lnTo>
                  <a:lnTo>
                    <a:pt x="21771" y="4796"/>
                  </a:lnTo>
                  <a:lnTo>
                    <a:pt x="20266" y="5636"/>
                  </a:lnTo>
                  <a:lnTo>
                    <a:pt x="18796" y="6511"/>
                  </a:lnTo>
                  <a:lnTo>
                    <a:pt x="17361" y="7491"/>
                  </a:lnTo>
                  <a:lnTo>
                    <a:pt x="15996" y="8506"/>
                  </a:lnTo>
                  <a:lnTo>
                    <a:pt x="14630" y="9591"/>
                  </a:lnTo>
                  <a:lnTo>
                    <a:pt x="13300" y="10746"/>
                  </a:lnTo>
                  <a:lnTo>
                    <a:pt x="12040" y="11971"/>
                  </a:lnTo>
                  <a:lnTo>
                    <a:pt x="10535" y="13441"/>
                  </a:lnTo>
                  <a:lnTo>
                    <a:pt x="10605" y="13511"/>
                  </a:lnTo>
                  <a:lnTo>
                    <a:pt x="9380" y="14876"/>
                  </a:lnTo>
                  <a:lnTo>
                    <a:pt x="8260" y="16346"/>
                  </a:lnTo>
                  <a:lnTo>
                    <a:pt x="7175" y="17816"/>
                  </a:lnTo>
                  <a:lnTo>
                    <a:pt x="6160" y="19356"/>
                  </a:lnTo>
                  <a:lnTo>
                    <a:pt x="5215" y="20966"/>
                  </a:lnTo>
                  <a:lnTo>
                    <a:pt x="4760" y="21771"/>
                  </a:lnTo>
                  <a:lnTo>
                    <a:pt x="4340" y="22576"/>
                  </a:lnTo>
                  <a:lnTo>
                    <a:pt x="3955" y="23416"/>
                  </a:lnTo>
                  <a:lnTo>
                    <a:pt x="3535" y="24256"/>
                  </a:lnTo>
                  <a:lnTo>
                    <a:pt x="3185" y="25096"/>
                  </a:lnTo>
                  <a:lnTo>
                    <a:pt x="2835" y="25971"/>
                  </a:lnTo>
                  <a:lnTo>
                    <a:pt x="2485" y="26846"/>
                  </a:lnTo>
                  <a:lnTo>
                    <a:pt x="2170" y="27722"/>
                  </a:lnTo>
                  <a:lnTo>
                    <a:pt x="1890" y="28632"/>
                  </a:lnTo>
                  <a:lnTo>
                    <a:pt x="1610" y="29507"/>
                  </a:lnTo>
                  <a:lnTo>
                    <a:pt x="1365" y="30417"/>
                  </a:lnTo>
                  <a:lnTo>
                    <a:pt x="1120" y="31362"/>
                  </a:lnTo>
                  <a:lnTo>
                    <a:pt x="910" y="32272"/>
                  </a:lnTo>
                  <a:lnTo>
                    <a:pt x="735" y="33217"/>
                  </a:lnTo>
                  <a:lnTo>
                    <a:pt x="560" y="34127"/>
                  </a:lnTo>
                  <a:lnTo>
                    <a:pt x="420" y="35107"/>
                  </a:lnTo>
                  <a:lnTo>
                    <a:pt x="280" y="36052"/>
                  </a:lnTo>
                  <a:lnTo>
                    <a:pt x="175" y="36997"/>
                  </a:lnTo>
                  <a:lnTo>
                    <a:pt x="105" y="37977"/>
                  </a:lnTo>
                  <a:lnTo>
                    <a:pt x="35" y="38957"/>
                  </a:lnTo>
                  <a:lnTo>
                    <a:pt x="0" y="39937"/>
                  </a:lnTo>
                  <a:lnTo>
                    <a:pt x="0" y="40917"/>
                  </a:lnTo>
                  <a:lnTo>
                    <a:pt x="0" y="41897"/>
                  </a:lnTo>
                  <a:lnTo>
                    <a:pt x="35" y="42877"/>
                  </a:lnTo>
                  <a:lnTo>
                    <a:pt x="105" y="43857"/>
                  </a:lnTo>
                  <a:lnTo>
                    <a:pt x="175" y="44802"/>
                  </a:lnTo>
                  <a:lnTo>
                    <a:pt x="280" y="45782"/>
                  </a:lnTo>
                  <a:lnTo>
                    <a:pt x="420" y="46727"/>
                  </a:lnTo>
                  <a:lnTo>
                    <a:pt x="560" y="47672"/>
                  </a:lnTo>
                  <a:lnTo>
                    <a:pt x="735" y="48617"/>
                  </a:lnTo>
                  <a:lnTo>
                    <a:pt x="910" y="49562"/>
                  </a:lnTo>
                  <a:lnTo>
                    <a:pt x="1120" y="50472"/>
                  </a:lnTo>
                  <a:lnTo>
                    <a:pt x="1365" y="51382"/>
                  </a:lnTo>
                  <a:lnTo>
                    <a:pt x="1610" y="52292"/>
                  </a:lnTo>
                  <a:lnTo>
                    <a:pt x="1890" y="53202"/>
                  </a:lnTo>
                  <a:lnTo>
                    <a:pt x="2170" y="54077"/>
                  </a:lnTo>
                  <a:lnTo>
                    <a:pt x="2485" y="54987"/>
                  </a:lnTo>
                  <a:lnTo>
                    <a:pt x="2835" y="55862"/>
                  </a:lnTo>
                  <a:lnTo>
                    <a:pt x="3185" y="56702"/>
                  </a:lnTo>
                  <a:lnTo>
                    <a:pt x="3535" y="57577"/>
                  </a:lnTo>
                  <a:lnTo>
                    <a:pt x="3955" y="58417"/>
                  </a:lnTo>
                  <a:lnTo>
                    <a:pt x="4340" y="59222"/>
                  </a:lnTo>
                  <a:lnTo>
                    <a:pt x="4760" y="60062"/>
                  </a:lnTo>
                  <a:lnTo>
                    <a:pt x="5215" y="60867"/>
                  </a:lnTo>
                  <a:lnTo>
                    <a:pt x="6160" y="62442"/>
                  </a:lnTo>
                  <a:lnTo>
                    <a:pt x="7175" y="63982"/>
                  </a:lnTo>
                  <a:lnTo>
                    <a:pt x="8260" y="65487"/>
                  </a:lnTo>
                  <a:lnTo>
                    <a:pt x="9380" y="66922"/>
                  </a:lnTo>
                  <a:lnTo>
                    <a:pt x="10605" y="68322"/>
                  </a:lnTo>
                  <a:lnTo>
                    <a:pt x="10535" y="68357"/>
                  </a:lnTo>
                  <a:lnTo>
                    <a:pt x="12040" y="69863"/>
                  </a:lnTo>
                  <a:lnTo>
                    <a:pt x="13300" y="71088"/>
                  </a:lnTo>
                  <a:lnTo>
                    <a:pt x="14630" y="72208"/>
                  </a:lnTo>
                  <a:lnTo>
                    <a:pt x="15996" y="73328"/>
                  </a:lnTo>
                  <a:lnTo>
                    <a:pt x="17361" y="74343"/>
                  </a:lnTo>
                  <a:lnTo>
                    <a:pt x="18796" y="75288"/>
                  </a:lnTo>
                  <a:lnTo>
                    <a:pt x="20266" y="76198"/>
                  </a:lnTo>
                  <a:lnTo>
                    <a:pt x="21771" y="77038"/>
                  </a:lnTo>
                  <a:lnTo>
                    <a:pt x="23311" y="77808"/>
                  </a:lnTo>
                  <a:lnTo>
                    <a:pt x="24851" y="78508"/>
                  </a:lnTo>
                  <a:lnTo>
                    <a:pt x="26461" y="79138"/>
                  </a:lnTo>
                  <a:lnTo>
                    <a:pt x="28071" y="79698"/>
                  </a:lnTo>
                  <a:lnTo>
                    <a:pt x="29716" y="80188"/>
                  </a:lnTo>
                  <a:lnTo>
                    <a:pt x="31361" y="80643"/>
                  </a:lnTo>
                  <a:lnTo>
                    <a:pt x="33041" y="80993"/>
                  </a:lnTo>
                  <a:lnTo>
                    <a:pt x="34756" y="81273"/>
                  </a:lnTo>
                  <a:lnTo>
                    <a:pt x="36471" y="81483"/>
                  </a:lnTo>
                  <a:lnTo>
                    <a:pt x="36681" y="81518"/>
                  </a:lnTo>
                  <a:lnTo>
                    <a:pt x="38361" y="81658"/>
                  </a:lnTo>
                  <a:lnTo>
                    <a:pt x="38501" y="81658"/>
                  </a:lnTo>
                  <a:lnTo>
                    <a:pt x="38921" y="81798"/>
                  </a:lnTo>
                  <a:lnTo>
                    <a:pt x="39131" y="81833"/>
                  </a:lnTo>
                  <a:lnTo>
                    <a:pt x="39341" y="81833"/>
                  </a:lnTo>
                  <a:lnTo>
                    <a:pt x="40776" y="81798"/>
                  </a:lnTo>
                  <a:lnTo>
                    <a:pt x="42176" y="81693"/>
                  </a:lnTo>
                  <a:lnTo>
                    <a:pt x="42876" y="81693"/>
                  </a:lnTo>
                  <a:lnTo>
                    <a:pt x="43261" y="81658"/>
                  </a:lnTo>
                  <a:lnTo>
                    <a:pt x="44976" y="81518"/>
                  </a:lnTo>
                  <a:lnTo>
                    <a:pt x="45186" y="81483"/>
                  </a:lnTo>
                  <a:lnTo>
                    <a:pt x="46621" y="81308"/>
                  </a:lnTo>
                  <a:lnTo>
                    <a:pt x="48056" y="81098"/>
                  </a:lnTo>
                  <a:lnTo>
                    <a:pt x="49456" y="80818"/>
                  </a:lnTo>
                  <a:lnTo>
                    <a:pt x="50856" y="80468"/>
                  </a:lnTo>
                  <a:lnTo>
                    <a:pt x="52256" y="80118"/>
                  </a:lnTo>
                  <a:lnTo>
                    <a:pt x="53621" y="79663"/>
                  </a:lnTo>
                  <a:lnTo>
                    <a:pt x="54986" y="79208"/>
                  </a:lnTo>
                  <a:lnTo>
                    <a:pt x="56316" y="78683"/>
                  </a:lnTo>
                  <a:lnTo>
                    <a:pt x="55756" y="74308"/>
                  </a:lnTo>
                  <a:lnTo>
                    <a:pt x="54671" y="74798"/>
                  </a:lnTo>
                  <a:lnTo>
                    <a:pt x="53516" y="75218"/>
                  </a:lnTo>
                  <a:lnTo>
                    <a:pt x="52396" y="75638"/>
                  </a:lnTo>
                  <a:lnTo>
                    <a:pt x="51206" y="75988"/>
                  </a:lnTo>
                  <a:lnTo>
                    <a:pt x="52326" y="74973"/>
                  </a:lnTo>
                  <a:lnTo>
                    <a:pt x="53411" y="73888"/>
                  </a:lnTo>
                  <a:lnTo>
                    <a:pt x="54426" y="72768"/>
                  </a:lnTo>
                  <a:lnTo>
                    <a:pt x="55441" y="71613"/>
                  </a:lnTo>
                  <a:lnTo>
                    <a:pt x="54636" y="65277"/>
                  </a:lnTo>
                  <a:lnTo>
                    <a:pt x="54041" y="66152"/>
                  </a:lnTo>
                  <a:lnTo>
                    <a:pt x="53446" y="66957"/>
                  </a:lnTo>
                  <a:lnTo>
                    <a:pt x="52816" y="67797"/>
                  </a:lnTo>
                  <a:lnTo>
                    <a:pt x="52186" y="68567"/>
                  </a:lnTo>
                  <a:lnTo>
                    <a:pt x="51521" y="69372"/>
                  </a:lnTo>
                  <a:lnTo>
                    <a:pt x="50856" y="70108"/>
                  </a:lnTo>
                  <a:lnTo>
                    <a:pt x="50156" y="70878"/>
                  </a:lnTo>
                  <a:lnTo>
                    <a:pt x="49421" y="71578"/>
                  </a:lnTo>
                  <a:lnTo>
                    <a:pt x="48686" y="72278"/>
                  </a:lnTo>
                  <a:lnTo>
                    <a:pt x="47951" y="72978"/>
                  </a:lnTo>
                  <a:lnTo>
                    <a:pt x="47181" y="73643"/>
                  </a:lnTo>
                  <a:lnTo>
                    <a:pt x="46376" y="74273"/>
                  </a:lnTo>
                  <a:lnTo>
                    <a:pt x="45571" y="74903"/>
                  </a:lnTo>
                  <a:lnTo>
                    <a:pt x="44731" y="75498"/>
                  </a:lnTo>
                  <a:lnTo>
                    <a:pt x="43891" y="76058"/>
                  </a:lnTo>
                  <a:lnTo>
                    <a:pt x="43051" y="76618"/>
                  </a:lnTo>
                  <a:lnTo>
                    <a:pt x="43051" y="59292"/>
                  </a:lnTo>
                  <a:lnTo>
                    <a:pt x="44486" y="59397"/>
                  </a:lnTo>
                  <a:lnTo>
                    <a:pt x="45921" y="59572"/>
                  </a:lnTo>
                  <a:lnTo>
                    <a:pt x="47321" y="59817"/>
                  </a:lnTo>
                  <a:lnTo>
                    <a:pt x="48721" y="60097"/>
                  </a:lnTo>
                  <a:lnTo>
                    <a:pt x="50121" y="60412"/>
                  </a:lnTo>
                  <a:lnTo>
                    <a:pt x="51486" y="60797"/>
                  </a:lnTo>
                  <a:lnTo>
                    <a:pt x="52851" y="61252"/>
                  </a:lnTo>
                  <a:lnTo>
                    <a:pt x="54181" y="61742"/>
                  </a:lnTo>
                  <a:lnTo>
                    <a:pt x="54181" y="61742"/>
                  </a:lnTo>
                  <a:lnTo>
                    <a:pt x="53586" y="57052"/>
                  </a:lnTo>
                  <a:lnTo>
                    <a:pt x="52291" y="56667"/>
                  </a:lnTo>
                  <a:lnTo>
                    <a:pt x="51031" y="56282"/>
                  </a:lnTo>
                  <a:lnTo>
                    <a:pt x="49701" y="55967"/>
                  </a:lnTo>
                  <a:lnTo>
                    <a:pt x="48406" y="55722"/>
                  </a:lnTo>
                  <a:lnTo>
                    <a:pt x="47076" y="55477"/>
                  </a:lnTo>
                  <a:lnTo>
                    <a:pt x="45746" y="55302"/>
                  </a:lnTo>
                  <a:lnTo>
                    <a:pt x="44381" y="55162"/>
                  </a:lnTo>
                  <a:lnTo>
                    <a:pt x="43051" y="55057"/>
                  </a:lnTo>
                  <a:lnTo>
                    <a:pt x="43051" y="43017"/>
                  </a:lnTo>
                  <a:lnTo>
                    <a:pt x="61776" y="43017"/>
                  </a:lnTo>
                  <a:lnTo>
                    <a:pt x="61706" y="44312"/>
                  </a:lnTo>
                  <a:lnTo>
                    <a:pt x="61601" y="45572"/>
                  </a:lnTo>
                  <a:lnTo>
                    <a:pt x="61461" y="46832"/>
                  </a:lnTo>
                  <a:lnTo>
                    <a:pt x="61251" y="48092"/>
                  </a:lnTo>
                  <a:lnTo>
                    <a:pt x="61041" y="49352"/>
                  </a:lnTo>
                  <a:lnTo>
                    <a:pt x="60796" y="50577"/>
                  </a:lnTo>
                  <a:lnTo>
                    <a:pt x="60516" y="51802"/>
                  </a:lnTo>
                  <a:lnTo>
                    <a:pt x="60201" y="52992"/>
                  </a:lnTo>
                  <a:lnTo>
                    <a:pt x="63911" y="56037"/>
                  </a:lnTo>
                  <a:lnTo>
                    <a:pt x="64401" y="54497"/>
                  </a:lnTo>
                  <a:lnTo>
                    <a:pt x="64821" y="52922"/>
                  </a:lnTo>
                  <a:lnTo>
                    <a:pt x="65171" y="51312"/>
                  </a:lnTo>
                  <a:lnTo>
                    <a:pt x="65486" y="49667"/>
                  </a:lnTo>
                  <a:lnTo>
                    <a:pt x="65766" y="48022"/>
                  </a:lnTo>
                  <a:lnTo>
                    <a:pt x="65976" y="46377"/>
                  </a:lnTo>
                  <a:lnTo>
                    <a:pt x="66117" y="44697"/>
                  </a:lnTo>
                  <a:lnTo>
                    <a:pt x="66222" y="43017"/>
                  </a:lnTo>
                  <a:lnTo>
                    <a:pt x="77352" y="43017"/>
                  </a:lnTo>
                  <a:lnTo>
                    <a:pt x="77247" y="44312"/>
                  </a:lnTo>
                  <a:lnTo>
                    <a:pt x="77107" y="45607"/>
                  </a:lnTo>
                  <a:lnTo>
                    <a:pt x="76932" y="46867"/>
                  </a:lnTo>
                  <a:lnTo>
                    <a:pt x="76722" y="48127"/>
                  </a:lnTo>
                  <a:lnTo>
                    <a:pt x="76442" y="49352"/>
                  </a:lnTo>
                  <a:lnTo>
                    <a:pt x="76127" y="50577"/>
                  </a:lnTo>
                  <a:lnTo>
                    <a:pt x="75777" y="51802"/>
                  </a:lnTo>
                  <a:lnTo>
                    <a:pt x="75392" y="52992"/>
                  </a:lnTo>
                  <a:lnTo>
                    <a:pt x="74937" y="54147"/>
                  </a:lnTo>
                  <a:lnTo>
                    <a:pt x="74482" y="55302"/>
                  </a:lnTo>
                  <a:lnTo>
                    <a:pt x="73957" y="56422"/>
                  </a:lnTo>
                  <a:lnTo>
                    <a:pt x="73432" y="57542"/>
                  </a:lnTo>
                  <a:lnTo>
                    <a:pt x="72837" y="58627"/>
                  </a:lnTo>
                  <a:lnTo>
                    <a:pt x="72207" y="59712"/>
                  </a:lnTo>
                  <a:lnTo>
                    <a:pt x="71577" y="60762"/>
                  </a:lnTo>
                  <a:lnTo>
                    <a:pt x="70877" y="61777"/>
                  </a:lnTo>
                  <a:lnTo>
                    <a:pt x="74132" y="64437"/>
                  </a:lnTo>
                  <a:lnTo>
                    <a:pt x="75007" y="63177"/>
                  </a:lnTo>
                  <a:lnTo>
                    <a:pt x="75812" y="61882"/>
                  </a:lnTo>
                  <a:lnTo>
                    <a:pt x="76582" y="60552"/>
                  </a:lnTo>
                  <a:lnTo>
                    <a:pt x="77282" y="59187"/>
                  </a:lnTo>
                  <a:lnTo>
                    <a:pt x="77982" y="57822"/>
                  </a:lnTo>
                  <a:lnTo>
                    <a:pt x="78577" y="56387"/>
                  </a:lnTo>
                  <a:lnTo>
                    <a:pt x="79137" y="54952"/>
                  </a:lnTo>
                  <a:lnTo>
                    <a:pt x="79662" y="53482"/>
                  </a:lnTo>
                  <a:lnTo>
                    <a:pt x="80117" y="51977"/>
                  </a:lnTo>
                  <a:lnTo>
                    <a:pt x="80502" y="50472"/>
                  </a:lnTo>
                  <a:lnTo>
                    <a:pt x="80852" y="48897"/>
                  </a:lnTo>
                  <a:lnTo>
                    <a:pt x="81132" y="47357"/>
                  </a:lnTo>
                  <a:lnTo>
                    <a:pt x="81342" y="45782"/>
                  </a:lnTo>
                  <a:lnTo>
                    <a:pt x="81517" y="44172"/>
                  </a:lnTo>
                  <a:lnTo>
                    <a:pt x="81622" y="42562"/>
                  </a:lnTo>
                  <a:lnTo>
                    <a:pt x="81657" y="40917"/>
                  </a:lnTo>
                  <a:lnTo>
                    <a:pt x="81622" y="39937"/>
                  </a:lnTo>
                  <a:lnTo>
                    <a:pt x="81587" y="38957"/>
                  </a:lnTo>
                  <a:lnTo>
                    <a:pt x="81552" y="37977"/>
                  </a:lnTo>
                  <a:lnTo>
                    <a:pt x="81447" y="36997"/>
                  </a:lnTo>
                  <a:lnTo>
                    <a:pt x="81342" y="36052"/>
                  </a:lnTo>
                  <a:lnTo>
                    <a:pt x="81237" y="35107"/>
                  </a:lnTo>
                  <a:lnTo>
                    <a:pt x="81062" y="34127"/>
                  </a:lnTo>
                  <a:lnTo>
                    <a:pt x="80922" y="33217"/>
                  </a:lnTo>
                  <a:lnTo>
                    <a:pt x="80712" y="32272"/>
                  </a:lnTo>
                  <a:lnTo>
                    <a:pt x="80502" y="31362"/>
                  </a:lnTo>
                  <a:lnTo>
                    <a:pt x="80292" y="30417"/>
                  </a:lnTo>
                  <a:lnTo>
                    <a:pt x="80012" y="29507"/>
                  </a:lnTo>
                  <a:lnTo>
                    <a:pt x="79732" y="28632"/>
                  </a:lnTo>
                  <a:lnTo>
                    <a:pt x="79452" y="27722"/>
                  </a:lnTo>
                  <a:lnTo>
                    <a:pt x="79137" y="26846"/>
                  </a:lnTo>
                  <a:lnTo>
                    <a:pt x="78822" y="25971"/>
                  </a:lnTo>
                  <a:lnTo>
                    <a:pt x="78472" y="25096"/>
                  </a:lnTo>
                  <a:lnTo>
                    <a:pt x="78087" y="24256"/>
                  </a:lnTo>
                  <a:lnTo>
                    <a:pt x="77702" y="23416"/>
                  </a:lnTo>
                  <a:lnTo>
                    <a:pt x="77282" y="22576"/>
                  </a:lnTo>
                  <a:lnTo>
                    <a:pt x="76862" y="21771"/>
                  </a:lnTo>
                  <a:lnTo>
                    <a:pt x="76407" y="20966"/>
                  </a:lnTo>
                  <a:lnTo>
                    <a:pt x="75462" y="19356"/>
                  </a:lnTo>
                  <a:lnTo>
                    <a:pt x="74482" y="17816"/>
                  </a:lnTo>
                  <a:lnTo>
                    <a:pt x="73397" y="16346"/>
                  </a:lnTo>
                  <a:lnTo>
                    <a:pt x="72242" y="14876"/>
                  </a:lnTo>
                  <a:lnTo>
                    <a:pt x="71052" y="13511"/>
                  </a:lnTo>
                  <a:lnTo>
                    <a:pt x="71087" y="13441"/>
                  </a:lnTo>
                  <a:lnTo>
                    <a:pt x="69582" y="11971"/>
                  </a:lnTo>
                  <a:lnTo>
                    <a:pt x="68322" y="10746"/>
                  </a:lnTo>
                  <a:lnTo>
                    <a:pt x="66992" y="9591"/>
                  </a:lnTo>
                  <a:lnTo>
                    <a:pt x="65661" y="8506"/>
                  </a:lnTo>
                  <a:lnTo>
                    <a:pt x="64261" y="7491"/>
                  </a:lnTo>
                  <a:lnTo>
                    <a:pt x="62826" y="6511"/>
                  </a:lnTo>
                  <a:lnTo>
                    <a:pt x="61356" y="5636"/>
                  </a:lnTo>
                  <a:lnTo>
                    <a:pt x="59886" y="4796"/>
                  </a:lnTo>
                  <a:lnTo>
                    <a:pt x="58346" y="4026"/>
                  </a:lnTo>
                  <a:lnTo>
                    <a:pt x="56771" y="3326"/>
                  </a:lnTo>
                  <a:lnTo>
                    <a:pt x="55196" y="2696"/>
                  </a:lnTo>
                  <a:lnTo>
                    <a:pt x="53586" y="2136"/>
                  </a:lnTo>
                  <a:lnTo>
                    <a:pt x="51941" y="1611"/>
                  </a:lnTo>
                  <a:lnTo>
                    <a:pt x="50261" y="1191"/>
                  </a:lnTo>
                  <a:lnTo>
                    <a:pt x="48581" y="841"/>
                  </a:lnTo>
                  <a:lnTo>
                    <a:pt x="46901" y="561"/>
                  </a:lnTo>
                  <a:lnTo>
                    <a:pt x="45186" y="316"/>
                  </a:lnTo>
                  <a:lnTo>
                    <a:pt x="44976" y="316"/>
                  </a:lnTo>
                  <a:lnTo>
                    <a:pt x="43261" y="176"/>
                  </a:lnTo>
                  <a:lnTo>
                    <a:pt x="42876" y="141"/>
                  </a:lnTo>
                  <a:lnTo>
                    <a:pt x="42176" y="141"/>
                  </a:lnTo>
                  <a:lnTo>
                    <a:pt x="40776" y="36"/>
                  </a:lnTo>
                  <a:lnTo>
                    <a:pt x="393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6"/>
            <p:cNvSpPr/>
            <p:nvPr/>
          </p:nvSpPr>
          <p:spPr>
            <a:xfrm>
              <a:off x="4187125" y="2444050"/>
              <a:ext cx="519775" cy="841775"/>
            </a:xfrm>
            <a:custGeom>
              <a:rect b="b" l="l" r="r" t="t"/>
              <a:pathLst>
                <a:path extrusionOk="0" h="33671" w="20791">
                  <a:moveTo>
                    <a:pt x="0" y="0"/>
                  </a:moveTo>
                  <a:lnTo>
                    <a:pt x="3395" y="26671"/>
                  </a:lnTo>
                  <a:lnTo>
                    <a:pt x="9520" y="23311"/>
                  </a:lnTo>
                  <a:lnTo>
                    <a:pt x="15226" y="33671"/>
                  </a:lnTo>
                  <a:lnTo>
                    <a:pt x="20371" y="30836"/>
                  </a:lnTo>
                  <a:lnTo>
                    <a:pt x="14666" y="20476"/>
                  </a:lnTo>
                  <a:lnTo>
                    <a:pt x="20791" y="17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6"/>
            <p:cNvSpPr/>
            <p:nvPr/>
          </p:nvSpPr>
          <p:spPr>
            <a:xfrm>
              <a:off x="2472950" y="2997050"/>
              <a:ext cx="329925" cy="329900"/>
            </a:xfrm>
            <a:custGeom>
              <a:rect b="b" l="l" r="r" t="t"/>
              <a:pathLst>
                <a:path extrusionOk="0" h="13196" w="13197">
                  <a:moveTo>
                    <a:pt x="6581" y="1"/>
                  </a:moveTo>
                  <a:lnTo>
                    <a:pt x="4271" y="4271"/>
                  </a:lnTo>
                  <a:lnTo>
                    <a:pt x="1" y="6616"/>
                  </a:lnTo>
                  <a:lnTo>
                    <a:pt x="4271" y="8961"/>
                  </a:lnTo>
                  <a:lnTo>
                    <a:pt x="6581" y="13196"/>
                  </a:lnTo>
                  <a:lnTo>
                    <a:pt x="8926" y="8961"/>
                  </a:lnTo>
                  <a:lnTo>
                    <a:pt x="13196" y="6616"/>
                  </a:lnTo>
                  <a:lnTo>
                    <a:pt x="8926" y="4271"/>
                  </a:lnTo>
                  <a:lnTo>
                    <a:pt x="658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6"/>
            <p:cNvSpPr/>
            <p:nvPr/>
          </p:nvSpPr>
          <p:spPr>
            <a:xfrm>
              <a:off x="4831125" y="918000"/>
              <a:ext cx="198650" cy="199525"/>
            </a:xfrm>
            <a:custGeom>
              <a:rect b="b" l="l" r="r" t="t"/>
              <a:pathLst>
                <a:path extrusionOk="0" h="7981" w="7946">
                  <a:moveTo>
                    <a:pt x="3956" y="1"/>
                  </a:moveTo>
                  <a:lnTo>
                    <a:pt x="2556" y="2591"/>
                  </a:lnTo>
                  <a:lnTo>
                    <a:pt x="1" y="3991"/>
                  </a:lnTo>
                  <a:lnTo>
                    <a:pt x="2556" y="5391"/>
                  </a:lnTo>
                  <a:lnTo>
                    <a:pt x="3956" y="7981"/>
                  </a:lnTo>
                  <a:lnTo>
                    <a:pt x="5356" y="5391"/>
                  </a:lnTo>
                  <a:lnTo>
                    <a:pt x="7946" y="3991"/>
                  </a:lnTo>
                  <a:lnTo>
                    <a:pt x="5356" y="2591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16"/>
            <p:cNvSpPr/>
            <p:nvPr/>
          </p:nvSpPr>
          <p:spPr>
            <a:xfrm>
              <a:off x="4977250" y="2444050"/>
              <a:ext cx="198675" cy="198650"/>
            </a:xfrm>
            <a:custGeom>
              <a:rect b="b" l="l" r="r" t="t"/>
              <a:pathLst>
                <a:path extrusionOk="0" h="7946" w="7947">
                  <a:moveTo>
                    <a:pt x="3991" y="0"/>
                  </a:moveTo>
                  <a:lnTo>
                    <a:pt x="2556" y="2555"/>
                  </a:lnTo>
                  <a:lnTo>
                    <a:pt x="1" y="3955"/>
                  </a:lnTo>
                  <a:lnTo>
                    <a:pt x="2556" y="5355"/>
                  </a:lnTo>
                  <a:lnTo>
                    <a:pt x="3991" y="7945"/>
                  </a:lnTo>
                  <a:lnTo>
                    <a:pt x="5391" y="5355"/>
                  </a:lnTo>
                  <a:lnTo>
                    <a:pt x="7946" y="3955"/>
                  </a:lnTo>
                  <a:lnTo>
                    <a:pt x="5391" y="2555"/>
                  </a:lnTo>
                  <a:lnTo>
                    <a:pt x="3991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16"/>
            <p:cNvSpPr/>
            <p:nvPr/>
          </p:nvSpPr>
          <p:spPr>
            <a:xfrm>
              <a:off x="2373200" y="1386150"/>
              <a:ext cx="107650" cy="107650"/>
            </a:xfrm>
            <a:custGeom>
              <a:rect b="b" l="l" r="r" t="t"/>
              <a:pathLst>
                <a:path extrusionOk="0" h="4306" w="4306">
                  <a:moveTo>
                    <a:pt x="2171" y="0"/>
                  </a:moveTo>
                  <a:lnTo>
                    <a:pt x="1401" y="1400"/>
                  </a:lnTo>
                  <a:lnTo>
                    <a:pt x="1" y="2170"/>
                  </a:lnTo>
                  <a:lnTo>
                    <a:pt x="1401" y="2905"/>
                  </a:lnTo>
                  <a:lnTo>
                    <a:pt x="2171" y="4305"/>
                  </a:lnTo>
                  <a:lnTo>
                    <a:pt x="2906" y="2905"/>
                  </a:lnTo>
                  <a:lnTo>
                    <a:pt x="4306" y="2170"/>
                  </a:lnTo>
                  <a:lnTo>
                    <a:pt x="2906" y="1400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16"/>
            <p:cNvSpPr/>
            <p:nvPr/>
          </p:nvSpPr>
          <p:spPr>
            <a:xfrm>
              <a:off x="1842950" y="819125"/>
              <a:ext cx="198650" cy="198650"/>
            </a:xfrm>
            <a:custGeom>
              <a:rect b="b" l="l" r="r" t="t"/>
              <a:pathLst>
                <a:path extrusionOk="0" h="7946" w="7946">
                  <a:moveTo>
                    <a:pt x="3956" y="1"/>
                  </a:moveTo>
                  <a:lnTo>
                    <a:pt x="2556" y="2556"/>
                  </a:lnTo>
                  <a:lnTo>
                    <a:pt x="0" y="3956"/>
                  </a:lnTo>
                  <a:lnTo>
                    <a:pt x="2556" y="5391"/>
                  </a:lnTo>
                  <a:lnTo>
                    <a:pt x="3956" y="7946"/>
                  </a:lnTo>
                  <a:lnTo>
                    <a:pt x="5356" y="5391"/>
                  </a:lnTo>
                  <a:lnTo>
                    <a:pt x="7946" y="3956"/>
                  </a:lnTo>
                  <a:lnTo>
                    <a:pt x="5356" y="2556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6"/>
            <p:cNvSpPr/>
            <p:nvPr/>
          </p:nvSpPr>
          <p:spPr>
            <a:xfrm>
              <a:off x="3083725" y="765750"/>
              <a:ext cx="107650" cy="106775"/>
            </a:xfrm>
            <a:custGeom>
              <a:rect b="b" l="l" r="r" t="t"/>
              <a:pathLst>
                <a:path extrusionOk="0" h="4271" w="4306">
                  <a:moveTo>
                    <a:pt x="2170" y="1"/>
                  </a:moveTo>
                  <a:lnTo>
                    <a:pt x="1400" y="1366"/>
                  </a:lnTo>
                  <a:lnTo>
                    <a:pt x="0" y="2136"/>
                  </a:lnTo>
                  <a:lnTo>
                    <a:pt x="1400" y="2871"/>
                  </a:lnTo>
                  <a:lnTo>
                    <a:pt x="2170" y="4271"/>
                  </a:lnTo>
                  <a:lnTo>
                    <a:pt x="2905" y="2871"/>
                  </a:lnTo>
                  <a:lnTo>
                    <a:pt x="4306" y="2136"/>
                  </a:lnTo>
                  <a:lnTo>
                    <a:pt x="2905" y="1366"/>
                  </a:lnTo>
                  <a:lnTo>
                    <a:pt x="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6"/>
            <p:cNvSpPr/>
            <p:nvPr/>
          </p:nvSpPr>
          <p:spPr>
            <a:xfrm>
              <a:off x="2237575" y="2198150"/>
              <a:ext cx="106775" cy="107650"/>
            </a:xfrm>
            <a:custGeom>
              <a:rect b="b" l="l" r="r" t="t"/>
              <a:pathLst>
                <a:path extrusionOk="0" h="4306" w="4271">
                  <a:moveTo>
                    <a:pt x="2136" y="1"/>
                  </a:moveTo>
                  <a:lnTo>
                    <a:pt x="1366" y="1401"/>
                  </a:lnTo>
                  <a:lnTo>
                    <a:pt x="1" y="2171"/>
                  </a:lnTo>
                  <a:lnTo>
                    <a:pt x="1366" y="2906"/>
                  </a:lnTo>
                  <a:lnTo>
                    <a:pt x="2136" y="4306"/>
                  </a:lnTo>
                  <a:lnTo>
                    <a:pt x="2906" y="2906"/>
                  </a:lnTo>
                  <a:lnTo>
                    <a:pt x="4271" y="2171"/>
                  </a:lnTo>
                  <a:lnTo>
                    <a:pt x="2906" y="1401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6"/>
            <p:cNvSpPr/>
            <p:nvPr/>
          </p:nvSpPr>
          <p:spPr>
            <a:xfrm>
              <a:off x="3940375" y="3387325"/>
              <a:ext cx="107650" cy="106775"/>
            </a:xfrm>
            <a:custGeom>
              <a:rect b="b" l="l" r="r" t="t"/>
              <a:pathLst>
                <a:path extrusionOk="0" h="4271" w="4306">
                  <a:moveTo>
                    <a:pt x="2170" y="0"/>
                  </a:moveTo>
                  <a:lnTo>
                    <a:pt x="1400" y="1365"/>
                  </a:lnTo>
                  <a:lnTo>
                    <a:pt x="0" y="2135"/>
                  </a:lnTo>
                  <a:lnTo>
                    <a:pt x="1400" y="2905"/>
                  </a:lnTo>
                  <a:lnTo>
                    <a:pt x="2170" y="4270"/>
                  </a:lnTo>
                  <a:lnTo>
                    <a:pt x="2905" y="2905"/>
                  </a:lnTo>
                  <a:lnTo>
                    <a:pt x="4305" y="2135"/>
                  </a:lnTo>
                  <a:lnTo>
                    <a:pt x="2905" y="1365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6"/>
            <p:cNvSpPr/>
            <p:nvPr/>
          </p:nvSpPr>
          <p:spPr>
            <a:xfrm>
              <a:off x="5122525" y="1796525"/>
              <a:ext cx="106775" cy="107650"/>
            </a:xfrm>
            <a:custGeom>
              <a:rect b="b" l="l" r="r" t="t"/>
              <a:pathLst>
                <a:path extrusionOk="0" h="4306" w="4271">
                  <a:moveTo>
                    <a:pt x="2135" y="0"/>
                  </a:moveTo>
                  <a:lnTo>
                    <a:pt x="1365" y="1401"/>
                  </a:lnTo>
                  <a:lnTo>
                    <a:pt x="0" y="2136"/>
                  </a:lnTo>
                  <a:lnTo>
                    <a:pt x="1365" y="2906"/>
                  </a:lnTo>
                  <a:lnTo>
                    <a:pt x="2135" y="4306"/>
                  </a:lnTo>
                  <a:lnTo>
                    <a:pt x="2905" y="2906"/>
                  </a:lnTo>
                  <a:lnTo>
                    <a:pt x="4270" y="2136"/>
                  </a:lnTo>
                  <a:lnTo>
                    <a:pt x="2905" y="1401"/>
                  </a:lnTo>
                  <a:lnTo>
                    <a:pt x="2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p17"/>
          <p:cNvSpPr/>
          <p:nvPr/>
        </p:nvSpPr>
        <p:spPr>
          <a:xfrm>
            <a:off x="3920966" y="3636016"/>
            <a:ext cx="3628500" cy="37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5" name="Google Shape;1995;p17"/>
          <p:cNvSpPr/>
          <p:nvPr/>
        </p:nvSpPr>
        <p:spPr>
          <a:xfrm>
            <a:off x="3920966" y="1549704"/>
            <a:ext cx="3628500" cy="37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6" name="Google Shape;1996;p17"/>
          <p:cNvSpPr/>
          <p:nvPr/>
        </p:nvSpPr>
        <p:spPr>
          <a:xfrm>
            <a:off x="3920966" y="2592854"/>
            <a:ext cx="3628500" cy="37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7" name="Google Shape;1997;p17"/>
          <p:cNvSpPr/>
          <p:nvPr/>
        </p:nvSpPr>
        <p:spPr>
          <a:xfrm>
            <a:off x="3920966" y="3636016"/>
            <a:ext cx="3184200" cy="37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8" name="Google Shape;1998;p17"/>
          <p:cNvSpPr/>
          <p:nvPr/>
        </p:nvSpPr>
        <p:spPr>
          <a:xfrm>
            <a:off x="3533055" y="3410275"/>
            <a:ext cx="832200" cy="83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99" name="Google Shape;1999;p17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0" name="Google Shape;2000;p17"/>
          <p:cNvSpPr/>
          <p:nvPr/>
        </p:nvSpPr>
        <p:spPr>
          <a:xfrm>
            <a:off x="3920966" y="1548874"/>
            <a:ext cx="2182200" cy="37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1" name="Google Shape;2001;p17"/>
          <p:cNvSpPr/>
          <p:nvPr/>
        </p:nvSpPr>
        <p:spPr>
          <a:xfrm>
            <a:off x="3920966" y="2592454"/>
            <a:ext cx="1104000" cy="37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2" name="Google Shape;2002;p17"/>
          <p:cNvSpPr/>
          <p:nvPr/>
        </p:nvSpPr>
        <p:spPr>
          <a:xfrm>
            <a:off x="3533055" y="1320675"/>
            <a:ext cx="832200" cy="832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03" name="Google Shape;2003;p17"/>
          <p:cNvSpPr/>
          <p:nvPr/>
        </p:nvSpPr>
        <p:spPr>
          <a:xfrm>
            <a:off x="3533055" y="2365475"/>
            <a:ext cx="832200" cy="83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004" name="Google Shape;2004;p17"/>
          <p:cNvGrpSpPr/>
          <p:nvPr/>
        </p:nvGrpSpPr>
        <p:grpSpPr>
          <a:xfrm>
            <a:off x="724884" y="1323251"/>
            <a:ext cx="7694232" cy="830246"/>
            <a:chOff x="724884" y="1323251"/>
            <a:chExt cx="7694232" cy="830246"/>
          </a:xfrm>
        </p:grpSpPr>
        <p:sp>
          <p:nvSpPr>
            <p:cNvPr id="2005" name="Google Shape;2005;p17"/>
            <p:cNvSpPr txBox="1"/>
            <p:nvPr/>
          </p:nvSpPr>
          <p:spPr>
            <a:xfrm>
              <a:off x="724914" y="1323251"/>
              <a:ext cx="2569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Placement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06" name="Google Shape;2006;p17"/>
            <p:cNvSpPr txBox="1"/>
            <p:nvPr/>
          </p:nvSpPr>
          <p:spPr>
            <a:xfrm>
              <a:off x="724884" y="1602097"/>
              <a:ext cx="25698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7" name="Google Shape;2007;p17"/>
            <p:cNvSpPr txBox="1"/>
            <p:nvPr/>
          </p:nvSpPr>
          <p:spPr>
            <a:xfrm>
              <a:off x="7544616" y="1564104"/>
              <a:ext cx="874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60%</a:t>
              </a:r>
              <a:endParaRPr b="1" i="0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08" name="Google Shape;2008;p17"/>
          <p:cNvGrpSpPr/>
          <p:nvPr/>
        </p:nvGrpSpPr>
        <p:grpSpPr>
          <a:xfrm>
            <a:off x="724884" y="2366403"/>
            <a:ext cx="7694232" cy="830245"/>
            <a:chOff x="724884" y="2366403"/>
            <a:chExt cx="7694232" cy="830245"/>
          </a:xfrm>
        </p:grpSpPr>
        <p:sp>
          <p:nvSpPr>
            <p:cNvPr id="2009" name="Google Shape;2009;p17"/>
            <p:cNvSpPr txBox="1"/>
            <p:nvPr/>
          </p:nvSpPr>
          <p:spPr>
            <a:xfrm>
              <a:off x="724914" y="2366403"/>
              <a:ext cx="2569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Layering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10" name="Google Shape;2010;p17"/>
            <p:cNvSpPr txBox="1"/>
            <p:nvPr/>
          </p:nvSpPr>
          <p:spPr>
            <a:xfrm>
              <a:off x="724884" y="2645248"/>
              <a:ext cx="25698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1" name="Google Shape;2011;p17"/>
            <p:cNvSpPr txBox="1"/>
            <p:nvPr/>
          </p:nvSpPr>
          <p:spPr>
            <a:xfrm>
              <a:off x="7544616" y="2607254"/>
              <a:ext cx="874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20%</a:t>
              </a:r>
              <a:endParaRPr b="1" i="0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12" name="Google Shape;2012;p17"/>
          <p:cNvGrpSpPr/>
          <p:nvPr/>
        </p:nvGrpSpPr>
        <p:grpSpPr>
          <a:xfrm>
            <a:off x="724884" y="3409555"/>
            <a:ext cx="7694232" cy="830245"/>
            <a:chOff x="724884" y="3409555"/>
            <a:chExt cx="7694232" cy="830245"/>
          </a:xfrm>
        </p:grpSpPr>
        <p:sp>
          <p:nvSpPr>
            <p:cNvPr id="2013" name="Google Shape;2013;p17"/>
            <p:cNvSpPr txBox="1"/>
            <p:nvPr/>
          </p:nvSpPr>
          <p:spPr>
            <a:xfrm>
              <a:off x="724914" y="3409555"/>
              <a:ext cx="25698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Integration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14" name="Google Shape;2014;p17"/>
            <p:cNvSpPr txBox="1"/>
            <p:nvPr/>
          </p:nvSpPr>
          <p:spPr>
            <a:xfrm>
              <a:off x="724884" y="3688400"/>
              <a:ext cx="25698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5" name="Google Shape;2015;p17"/>
            <p:cNvSpPr txBox="1"/>
            <p:nvPr/>
          </p:nvSpPr>
          <p:spPr>
            <a:xfrm>
              <a:off x="7544616" y="3650416"/>
              <a:ext cx="8745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20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80%</a:t>
              </a:r>
              <a:endParaRPr b="1" i="0" sz="20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16" name="Google Shape;2016;p17"/>
          <p:cNvGrpSpPr/>
          <p:nvPr/>
        </p:nvGrpSpPr>
        <p:grpSpPr>
          <a:xfrm>
            <a:off x="3776800" y="1559347"/>
            <a:ext cx="344699" cy="356455"/>
            <a:chOff x="1754725" y="855025"/>
            <a:chExt cx="199675" cy="204050"/>
          </a:xfrm>
        </p:grpSpPr>
        <p:sp>
          <p:nvSpPr>
            <p:cNvPr id="2017" name="Google Shape;2017;p17"/>
            <p:cNvSpPr/>
            <p:nvPr/>
          </p:nvSpPr>
          <p:spPr>
            <a:xfrm>
              <a:off x="1824025" y="928200"/>
              <a:ext cx="115850" cy="116350"/>
            </a:xfrm>
            <a:custGeom>
              <a:rect b="b" l="l" r="r" t="t"/>
              <a:pathLst>
                <a:path extrusionOk="0" h="4654" w="4634">
                  <a:moveTo>
                    <a:pt x="2327" y="1"/>
                  </a:moveTo>
                  <a:lnTo>
                    <a:pt x="2094" y="20"/>
                  </a:lnTo>
                  <a:lnTo>
                    <a:pt x="1881" y="59"/>
                  </a:lnTo>
                  <a:lnTo>
                    <a:pt x="1667" y="98"/>
                  </a:lnTo>
                  <a:lnTo>
                    <a:pt x="1454" y="175"/>
                  </a:lnTo>
                  <a:lnTo>
                    <a:pt x="1241" y="272"/>
                  </a:lnTo>
                  <a:lnTo>
                    <a:pt x="1047" y="389"/>
                  </a:lnTo>
                  <a:lnTo>
                    <a:pt x="853" y="524"/>
                  </a:lnTo>
                  <a:lnTo>
                    <a:pt x="679" y="679"/>
                  </a:lnTo>
                  <a:lnTo>
                    <a:pt x="524" y="873"/>
                  </a:lnTo>
                  <a:lnTo>
                    <a:pt x="388" y="1048"/>
                  </a:lnTo>
                  <a:lnTo>
                    <a:pt x="272" y="1242"/>
                  </a:lnTo>
                  <a:lnTo>
                    <a:pt x="175" y="1455"/>
                  </a:lnTo>
                  <a:lnTo>
                    <a:pt x="97" y="1668"/>
                  </a:lnTo>
                  <a:lnTo>
                    <a:pt x="39" y="1881"/>
                  </a:lnTo>
                  <a:lnTo>
                    <a:pt x="20" y="2114"/>
                  </a:lnTo>
                  <a:lnTo>
                    <a:pt x="0" y="2327"/>
                  </a:lnTo>
                  <a:lnTo>
                    <a:pt x="20" y="2560"/>
                  </a:lnTo>
                  <a:lnTo>
                    <a:pt x="39" y="2773"/>
                  </a:lnTo>
                  <a:lnTo>
                    <a:pt x="97" y="2986"/>
                  </a:lnTo>
                  <a:lnTo>
                    <a:pt x="175" y="3199"/>
                  </a:lnTo>
                  <a:lnTo>
                    <a:pt x="272" y="3413"/>
                  </a:lnTo>
                  <a:lnTo>
                    <a:pt x="388" y="3607"/>
                  </a:lnTo>
                  <a:lnTo>
                    <a:pt x="524" y="3800"/>
                  </a:lnTo>
                  <a:lnTo>
                    <a:pt x="679" y="3975"/>
                  </a:lnTo>
                  <a:lnTo>
                    <a:pt x="853" y="4130"/>
                  </a:lnTo>
                  <a:lnTo>
                    <a:pt x="1047" y="4266"/>
                  </a:lnTo>
                  <a:lnTo>
                    <a:pt x="1241" y="4382"/>
                  </a:lnTo>
                  <a:lnTo>
                    <a:pt x="1454" y="4479"/>
                  </a:lnTo>
                  <a:lnTo>
                    <a:pt x="1667" y="4556"/>
                  </a:lnTo>
                  <a:lnTo>
                    <a:pt x="1881" y="4615"/>
                  </a:lnTo>
                  <a:lnTo>
                    <a:pt x="2094" y="4653"/>
                  </a:lnTo>
                  <a:lnTo>
                    <a:pt x="2540" y="4653"/>
                  </a:lnTo>
                  <a:lnTo>
                    <a:pt x="2772" y="4615"/>
                  </a:lnTo>
                  <a:lnTo>
                    <a:pt x="2986" y="4556"/>
                  </a:lnTo>
                  <a:lnTo>
                    <a:pt x="3199" y="4479"/>
                  </a:lnTo>
                  <a:lnTo>
                    <a:pt x="3412" y="4382"/>
                  </a:lnTo>
                  <a:lnTo>
                    <a:pt x="3606" y="4266"/>
                  </a:lnTo>
                  <a:lnTo>
                    <a:pt x="3800" y="4130"/>
                  </a:lnTo>
                  <a:lnTo>
                    <a:pt x="3974" y="3975"/>
                  </a:lnTo>
                  <a:lnTo>
                    <a:pt x="4110" y="3820"/>
                  </a:lnTo>
                  <a:lnTo>
                    <a:pt x="4226" y="3665"/>
                  </a:lnTo>
                  <a:lnTo>
                    <a:pt x="4343" y="3490"/>
                  </a:lnTo>
                  <a:lnTo>
                    <a:pt x="4439" y="3316"/>
                  </a:lnTo>
                  <a:lnTo>
                    <a:pt x="4517" y="3122"/>
                  </a:lnTo>
                  <a:lnTo>
                    <a:pt x="4575" y="2928"/>
                  </a:lnTo>
                  <a:lnTo>
                    <a:pt x="4614" y="2734"/>
                  </a:lnTo>
                  <a:lnTo>
                    <a:pt x="4633" y="2540"/>
                  </a:lnTo>
                  <a:lnTo>
                    <a:pt x="4633" y="2482"/>
                  </a:lnTo>
                  <a:lnTo>
                    <a:pt x="4614" y="2443"/>
                  </a:lnTo>
                  <a:lnTo>
                    <a:pt x="4575" y="2424"/>
                  </a:lnTo>
                  <a:lnTo>
                    <a:pt x="4536" y="2405"/>
                  </a:lnTo>
                  <a:lnTo>
                    <a:pt x="4498" y="2405"/>
                  </a:lnTo>
                  <a:lnTo>
                    <a:pt x="4459" y="2443"/>
                  </a:lnTo>
                  <a:lnTo>
                    <a:pt x="4420" y="2463"/>
                  </a:lnTo>
                  <a:lnTo>
                    <a:pt x="4401" y="2521"/>
                  </a:lnTo>
                  <a:lnTo>
                    <a:pt x="4381" y="2695"/>
                  </a:lnTo>
                  <a:lnTo>
                    <a:pt x="4343" y="2870"/>
                  </a:lnTo>
                  <a:lnTo>
                    <a:pt x="4284" y="3044"/>
                  </a:lnTo>
                  <a:lnTo>
                    <a:pt x="4226" y="3219"/>
                  </a:lnTo>
                  <a:lnTo>
                    <a:pt x="4129" y="3374"/>
                  </a:lnTo>
                  <a:lnTo>
                    <a:pt x="4032" y="3529"/>
                  </a:lnTo>
                  <a:lnTo>
                    <a:pt x="3935" y="3684"/>
                  </a:lnTo>
                  <a:lnTo>
                    <a:pt x="3800" y="3820"/>
                  </a:lnTo>
                  <a:lnTo>
                    <a:pt x="3645" y="3956"/>
                  </a:lnTo>
                  <a:lnTo>
                    <a:pt x="3470" y="4072"/>
                  </a:lnTo>
                  <a:lnTo>
                    <a:pt x="3296" y="4188"/>
                  </a:lnTo>
                  <a:lnTo>
                    <a:pt x="3121" y="4266"/>
                  </a:lnTo>
                  <a:lnTo>
                    <a:pt x="2927" y="4343"/>
                  </a:lnTo>
                  <a:lnTo>
                    <a:pt x="2734" y="4382"/>
                  </a:lnTo>
                  <a:lnTo>
                    <a:pt x="2520" y="4421"/>
                  </a:lnTo>
                  <a:lnTo>
                    <a:pt x="2133" y="4421"/>
                  </a:lnTo>
                  <a:lnTo>
                    <a:pt x="1919" y="4382"/>
                  </a:lnTo>
                  <a:lnTo>
                    <a:pt x="1726" y="4343"/>
                  </a:lnTo>
                  <a:lnTo>
                    <a:pt x="1532" y="4266"/>
                  </a:lnTo>
                  <a:lnTo>
                    <a:pt x="1357" y="4188"/>
                  </a:lnTo>
                  <a:lnTo>
                    <a:pt x="1183" y="4072"/>
                  </a:lnTo>
                  <a:lnTo>
                    <a:pt x="1008" y="3956"/>
                  </a:lnTo>
                  <a:lnTo>
                    <a:pt x="853" y="3820"/>
                  </a:lnTo>
                  <a:lnTo>
                    <a:pt x="698" y="3645"/>
                  </a:lnTo>
                  <a:lnTo>
                    <a:pt x="582" y="3490"/>
                  </a:lnTo>
                  <a:lnTo>
                    <a:pt x="466" y="3296"/>
                  </a:lnTo>
                  <a:lnTo>
                    <a:pt x="388" y="3122"/>
                  </a:lnTo>
                  <a:lnTo>
                    <a:pt x="310" y="2928"/>
                  </a:lnTo>
                  <a:lnTo>
                    <a:pt x="272" y="2734"/>
                  </a:lnTo>
                  <a:lnTo>
                    <a:pt x="252" y="2540"/>
                  </a:lnTo>
                  <a:lnTo>
                    <a:pt x="233" y="2327"/>
                  </a:lnTo>
                  <a:lnTo>
                    <a:pt x="252" y="2133"/>
                  </a:lnTo>
                  <a:lnTo>
                    <a:pt x="272" y="1939"/>
                  </a:lnTo>
                  <a:lnTo>
                    <a:pt x="310" y="1746"/>
                  </a:lnTo>
                  <a:lnTo>
                    <a:pt x="388" y="1552"/>
                  </a:lnTo>
                  <a:lnTo>
                    <a:pt x="466" y="1358"/>
                  </a:lnTo>
                  <a:lnTo>
                    <a:pt x="582" y="1183"/>
                  </a:lnTo>
                  <a:lnTo>
                    <a:pt x="698" y="1009"/>
                  </a:lnTo>
                  <a:lnTo>
                    <a:pt x="853" y="854"/>
                  </a:lnTo>
                  <a:lnTo>
                    <a:pt x="1008" y="718"/>
                  </a:lnTo>
                  <a:lnTo>
                    <a:pt x="1183" y="583"/>
                  </a:lnTo>
                  <a:lnTo>
                    <a:pt x="1357" y="486"/>
                  </a:lnTo>
                  <a:lnTo>
                    <a:pt x="1532" y="389"/>
                  </a:lnTo>
                  <a:lnTo>
                    <a:pt x="1726" y="331"/>
                  </a:lnTo>
                  <a:lnTo>
                    <a:pt x="1919" y="272"/>
                  </a:lnTo>
                  <a:lnTo>
                    <a:pt x="2133" y="253"/>
                  </a:lnTo>
                  <a:lnTo>
                    <a:pt x="2327" y="234"/>
                  </a:lnTo>
                  <a:lnTo>
                    <a:pt x="2520" y="253"/>
                  </a:lnTo>
                  <a:lnTo>
                    <a:pt x="2734" y="272"/>
                  </a:lnTo>
                  <a:lnTo>
                    <a:pt x="2927" y="331"/>
                  </a:lnTo>
                  <a:lnTo>
                    <a:pt x="3121" y="389"/>
                  </a:lnTo>
                  <a:lnTo>
                    <a:pt x="3296" y="486"/>
                  </a:lnTo>
                  <a:lnTo>
                    <a:pt x="3470" y="583"/>
                  </a:lnTo>
                  <a:lnTo>
                    <a:pt x="3645" y="718"/>
                  </a:lnTo>
                  <a:lnTo>
                    <a:pt x="3800" y="854"/>
                  </a:lnTo>
                  <a:lnTo>
                    <a:pt x="3994" y="1067"/>
                  </a:lnTo>
                  <a:lnTo>
                    <a:pt x="4149" y="1300"/>
                  </a:lnTo>
                  <a:lnTo>
                    <a:pt x="4265" y="1532"/>
                  </a:lnTo>
                  <a:lnTo>
                    <a:pt x="4343" y="1804"/>
                  </a:lnTo>
                  <a:lnTo>
                    <a:pt x="4362" y="1843"/>
                  </a:lnTo>
                  <a:lnTo>
                    <a:pt x="4401" y="1881"/>
                  </a:lnTo>
                  <a:lnTo>
                    <a:pt x="4498" y="1881"/>
                  </a:lnTo>
                  <a:lnTo>
                    <a:pt x="4536" y="1862"/>
                  </a:lnTo>
                  <a:lnTo>
                    <a:pt x="4556" y="1843"/>
                  </a:lnTo>
                  <a:lnTo>
                    <a:pt x="4575" y="1784"/>
                  </a:lnTo>
                  <a:lnTo>
                    <a:pt x="4575" y="1746"/>
                  </a:lnTo>
                  <a:lnTo>
                    <a:pt x="4478" y="1455"/>
                  </a:lnTo>
                  <a:lnTo>
                    <a:pt x="4343" y="1183"/>
                  </a:lnTo>
                  <a:lnTo>
                    <a:pt x="4168" y="912"/>
                  </a:lnTo>
                  <a:lnTo>
                    <a:pt x="3974" y="679"/>
                  </a:lnTo>
                  <a:lnTo>
                    <a:pt x="3800" y="524"/>
                  </a:lnTo>
                  <a:lnTo>
                    <a:pt x="3606" y="389"/>
                  </a:lnTo>
                  <a:lnTo>
                    <a:pt x="3412" y="272"/>
                  </a:lnTo>
                  <a:lnTo>
                    <a:pt x="3199" y="175"/>
                  </a:lnTo>
                  <a:lnTo>
                    <a:pt x="2986" y="98"/>
                  </a:lnTo>
                  <a:lnTo>
                    <a:pt x="2772" y="59"/>
                  </a:lnTo>
                  <a:lnTo>
                    <a:pt x="2540" y="20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17"/>
            <p:cNvSpPr/>
            <p:nvPr/>
          </p:nvSpPr>
          <p:spPr>
            <a:xfrm>
              <a:off x="1754725" y="855025"/>
              <a:ext cx="199675" cy="204050"/>
            </a:xfrm>
            <a:custGeom>
              <a:rect b="b" l="l" r="r" t="t"/>
              <a:pathLst>
                <a:path extrusionOk="0" h="8162" w="7987">
                  <a:moveTo>
                    <a:pt x="4633" y="234"/>
                  </a:moveTo>
                  <a:lnTo>
                    <a:pt x="4711" y="272"/>
                  </a:lnTo>
                  <a:lnTo>
                    <a:pt x="4788" y="311"/>
                  </a:lnTo>
                  <a:lnTo>
                    <a:pt x="4847" y="369"/>
                  </a:lnTo>
                  <a:lnTo>
                    <a:pt x="4905" y="427"/>
                  </a:lnTo>
                  <a:lnTo>
                    <a:pt x="4943" y="505"/>
                  </a:lnTo>
                  <a:lnTo>
                    <a:pt x="4963" y="582"/>
                  </a:lnTo>
                  <a:lnTo>
                    <a:pt x="4982" y="679"/>
                  </a:lnTo>
                  <a:lnTo>
                    <a:pt x="4982" y="1145"/>
                  </a:lnTo>
                  <a:lnTo>
                    <a:pt x="4963" y="1222"/>
                  </a:lnTo>
                  <a:lnTo>
                    <a:pt x="4943" y="1319"/>
                  </a:lnTo>
                  <a:lnTo>
                    <a:pt x="4905" y="1397"/>
                  </a:lnTo>
                  <a:lnTo>
                    <a:pt x="4847" y="1455"/>
                  </a:lnTo>
                  <a:lnTo>
                    <a:pt x="4788" y="1513"/>
                  </a:lnTo>
                  <a:lnTo>
                    <a:pt x="4711" y="1552"/>
                  </a:lnTo>
                  <a:lnTo>
                    <a:pt x="4633" y="1571"/>
                  </a:lnTo>
                  <a:lnTo>
                    <a:pt x="4536" y="1590"/>
                  </a:lnTo>
                  <a:lnTo>
                    <a:pt x="679" y="1590"/>
                  </a:lnTo>
                  <a:lnTo>
                    <a:pt x="582" y="1571"/>
                  </a:lnTo>
                  <a:lnTo>
                    <a:pt x="504" y="1552"/>
                  </a:lnTo>
                  <a:lnTo>
                    <a:pt x="427" y="1513"/>
                  </a:lnTo>
                  <a:lnTo>
                    <a:pt x="369" y="1455"/>
                  </a:lnTo>
                  <a:lnTo>
                    <a:pt x="310" y="1397"/>
                  </a:lnTo>
                  <a:lnTo>
                    <a:pt x="272" y="1319"/>
                  </a:lnTo>
                  <a:lnTo>
                    <a:pt x="233" y="1222"/>
                  </a:lnTo>
                  <a:lnTo>
                    <a:pt x="233" y="1145"/>
                  </a:lnTo>
                  <a:lnTo>
                    <a:pt x="233" y="679"/>
                  </a:lnTo>
                  <a:lnTo>
                    <a:pt x="233" y="582"/>
                  </a:lnTo>
                  <a:lnTo>
                    <a:pt x="272" y="505"/>
                  </a:lnTo>
                  <a:lnTo>
                    <a:pt x="310" y="427"/>
                  </a:lnTo>
                  <a:lnTo>
                    <a:pt x="369" y="369"/>
                  </a:lnTo>
                  <a:lnTo>
                    <a:pt x="427" y="311"/>
                  </a:lnTo>
                  <a:lnTo>
                    <a:pt x="504" y="272"/>
                  </a:lnTo>
                  <a:lnTo>
                    <a:pt x="582" y="234"/>
                  </a:lnTo>
                  <a:close/>
                  <a:moveTo>
                    <a:pt x="2889" y="3393"/>
                  </a:moveTo>
                  <a:lnTo>
                    <a:pt x="2772" y="3548"/>
                  </a:lnTo>
                  <a:lnTo>
                    <a:pt x="2656" y="3703"/>
                  </a:lnTo>
                  <a:lnTo>
                    <a:pt x="2559" y="3858"/>
                  </a:lnTo>
                  <a:lnTo>
                    <a:pt x="2482" y="4033"/>
                  </a:lnTo>
                  <a:lnTo>
                    <a:pt x="2404" y="4207"/>
                  </a:lnTo>
                  <a:lnTo>
                    <a:pt x="2346" y="4382"/>
                  </a:lnTo>
                  <a:lnTo>
                    <a:pt x="2288" y="4556"/>
                  </a:lnTo>
                  <a:lnTo>
                    <a:pt x="2249" y="4750"/>
                  </a:lnTo>
                  <a:lnTo>
                    <a:pt x="582" y="4750"/>
                  </a:lnTo>
                  <a:lnTo>
                    <a:pt x="504" y="4711"/>
                  </a:lnTo>
                  <a:lnTo>
                    <a:pt x="427" y="4673"/>
                  </a:lnTo>
                  <a:lnTo>
                    <a:pt x="369" y="4614"/>
                  </a:lnTo>
                  <a:lnTo>
                    <a:pt x="310" y="4556"/>
                  </a:lnTo>
                  <a:lnTo>
                    <a:pt x="272" y="4479"/>
                  </a:lnTo>
                  <a:lnTo>
                    <a:pt x="233" y="4401"/>
                  </a:lnTo>
                  <a:lnTo>
                    <a:pt x="233" y="4304"/>
                  </a:lnTo>
                  <a:lnTo>
                    <a:pt x="233" y="3839"/>
                  </a:lnTo>
                  <a:lnTo>
                    <a:pt x="233" y="3762"/>
                  </a:lnTo>
                  <a:lnTo>
                    <a:pt x="272" y="3665"/>
                  </a:lnTo>
                  <a:lnTo>
                    <a:pt x="310" y="3587"/>
                  </a:lnTo>
                  <a:lnTo>
                    <a:pt x="369" y="3529"/>
                  </a:lnTo>
                  <a:lnTo>
                    <a:pt x="427" y="3471"/>
                  </a:lnTo>
                  <a:lnTo>
                    <a:pt x="504" y="3432"/>
                  </a:lnTo>
                  <a:lnTo>
                    <a:pt x="582" y="3413"/>
                  </a:lnTo>
                  <a:lnTo>
                    <a:pt x="679" y="3393"/>
                  </a:lnTo>
                  <a:close/>
                  <a:moveTo>
                    <a:pt x="2210" y="4983"/>
                  </a:moveTo>
                  <a:lnTo>
                    <a:pt x="2210" y="5254"/>
                  </a:lnTo>
                  <a:lnTo>
                    <a:pt x="2210" y="5545"/>
                  </a:lnTo>
                  <a:lnTo>
                    <a:pt x="2249" y="5816"/>
                  </a:lnTo>
                  <a:lnTo>
                    <a:pt x="2326" y="6088"/>
                  </a:lnTo>
                  <a:lnTo>
                    <a:pt x="2404" y="6340"/>
                  </a:lnTo>
                  <a:lnTo>
                    <a:pt x="679" y="6340"/>
                  </a:lnTo>
                  <a:lnTo>
                    <a:pt x="582" y="6320"/>
                  </a:lnTo>
                  <a:lnTo>
                    <a:pt x="504" y="6301"/>
                  </a:lnTo>
                  <a:lnTo>
                    <a:pt x="427" y="6262"/>
                  </a:lnTo>
                  <a:lnTo>
                    <a:pt x="369" y="6204"/>
                  </a:lnTo>
                  <a:lnTo>
                    <a:pt x="310" y="6146"/>
                  </a:lnTo>
                  <a:lnTo>
                    <a:pt x="272" y="6068"/>
                  </a:lnTo>
                  <a:lnTo>
                    <a:pt x="233" y="5991"/>
                  </a:lnTo>
                  <a:lnTo>
                    <a:pt x="233" y="5894"/>
                  </a:lnTo>
                  <a:lnTo>
                    <a:pt x="233" y="5429"/>
                  </a:lnTo>
                  <a:lnTo>
                    <a:pt x="233" y="5332"/>
                  </a:lnTo>
                  <a:lnTo>
                    <a:pt x="272" y="5254"/>
                  </a:lnTo>
                  <a:lnTo>
                    <a:pt x="310" y="5177"/>
                  </a:lnTo>
                  <a:lnTo>
                    <a:pt x="369" y="5118"/>
                  </a:lnTo>
                  <a:lnTo>
                    <a:pt x="427" y="5060"/>
                  </a:lnTo>
                  <a:lnTo>
                    <a:pt x="504" y="5022"/>
                  </a:lnTo>
                  <a:lnTo>
                    <a:pt x="582" y="5002"/>
                  </a:lnTo>
                  <a:lnTo>
                    <a:pt x="679" y="4983"/>
                  </a:lnTo>
                  <a:close/>
                  <a:moveTo>
                    <a:pt x="5099" y="2598"/>
                  </a:moveTo>
                  <a:lnTo>
                    <a:pt x="5370" y="2618"/>
                  </a:lnTo>
                  <a:lnTo>
                    <a:pt x="5641" y="2657"/>
                  </a:lnTo>
                  <a:lnTo>
                    <a:pt x="5893" y="2715"/>
                  </a:lnTo>
                  <a:lnTo>
                    <a:pt x="6126" y="2812"/>
                  </a:lnTo>
                  <a:lnTo>
                    <a:pt x="6359" y="2928"/>
                  </a:lnTo>
                  <a:lnTo>
                    <a:pt x="6591" y="3044"/>
                  </a:lnTo>
                  <a:lnTo>
                    <a:pt x="6785" y="3199"/>
                  </a:lnTo>
                  <a:lnTo>
                    <a:pt x="6979" y="3374"/>
                  </a:lnTo>
                  <a:lnTo>
                    <a:pt x="7153" y="3568"/>
                  </a:lnTo>
                  <a:lnTo>
                    <a:pt x="7308" y="3781"/>
                  </a:lnTo>
                  <a:lnTo>
                    <a:pt x="7444" y="3994"/>
                  </a:lnTo>
                  <a:lnTo>
                    <a:pt x="7541" y="4227"/>
                  </a:lnTo>
                  <a:lnTo>
                    <a:pt x="7638" y="4459"/>
                  </a:lnTo>
                  <a:lnTo>
                    <a:pt x="7696" y="4731"/>
                  </a:lnTo>
                  <a:lnTo>
                    <a:pt x="7754" y="4983"/>
                  </a:lnTo>
                  <a:lnTo>
                    <a:pt x="7754" y="5254"/>
                  </a:lnTo>
                  <a:lnTo>
                    <a:pt x="7754" y="5526"/>
                  </a:lnTo>
                  <a:lnTo>
                    <a:pt x="7696" y="5797"/>
                  </a:lnTo>
                  <a:lnTo>
                    <a:pt x="7638" y="6049"/>
                  </a:lnTo>
                  <a:lnTo>
                    <a:pt x="7541" y="6301"/>
                  </a:lnTo>
                  <a:lnTo>
                    <a:pt x="7444" y="6534"/>
                  </a:lnTo>
                  <a:lnTo>
                    <a:pt x="7308" y="6747"/>
                  </a:lnTo>
                  <a:lnTo>
                    <a:pt x="7153" y="6960"/>
                  </a:lnTo>
                  <a:lnTo>
                    <a:pt x="6979" y="7135"/>
                  </a:lnTo>
                  <a:lnTo>
                    <a:pt x="6785" y="7309"/>
                  </a:lnTo>
                  <a:lnTo>
                    <a:pt x="6591" y="7464"/>
                  </a:lnTo>
                  <a:lnTo>
                    <a:pt x="6359" y="7600"/>
                  </a:lnTo>
                  <a:lnTo>
                    <a:pt x="6126" y="7716"/>
                  </a:lnTo>
                  <a:lnTo>
                    <a:pt x="5893" y="7794"/>
                  </a:lnTo>
                  <a:lnTo>
                    <a:pt x="5641" y="7871"/>
                  </a:lnTo>
                  <a:lnTo>
                    <a:pt x="5370" y="7910"/>
                  </a:lnTo>
                  <a:lnTo>
                    <a:pt x="5099" y="7929"/>
                  </a:lnTo>
                  <a:lnTo>
                    <a:pt x="4827" y="7910"/>
                  </a:lnTo>
                  <a:lnTo>
                    <a:pt x="4556" y="7871"/>
                  </a:lnTo>
                  <a:lnTo>
                    <a:pt x="4304" y="7794"/>
                  </a:lnTo>
                  <a:lnTo>
                    <a:pt x="4071" y="7716"/>
                  </a:lnTo>
                  <a:lnTo>
                    <a:pt x="3838" y="7600"/>
                  </a:lnTo>
                  <a:lnTo>
                    <a:pt x="3606" y="7464"/>
                  </a:lnTo>
                  <a:lnTo>
                    <a:pt x="3412" y="7309"/>
                  </a:lnTo>
                  <a:lnTo>
                    <a:pt x="3218" y="7135"/>
                  </a:lnTo>
                  <a:lnTo>
                    <a:pt x="3044" y="6960"/>
                  </a:lnTo>
                  <a:lnTo>
                    <a:pt x="2889" y="6747"/>
                  </a:lnTo>
                  <a:lnTo>
                    <a:pt x="2753" y="6534"/>
                  </a:lnTo>
                  <a:lnTo>
                    <a:pt x="2637" y="6301"/>
                  </a:lnTo>
                  <a:lnTo>
                    <a:pt x="2559" y="6049"/>
                  </a:lnTo>
                  <a:lnTo>
                    <a:pt x="2482" y="5797"/>
                  </a:lnTo>
                  <a:lnTo>
                    <a:pt x="2443" y="5526"/>
                  </a:lnTo>
                  <a:lnTo>
                    <a:pt x="2443" y="5254"/>
                  </a:lnTo>
                  <a:lnTo>
                    <a:pt x="2443" y="4983"/>
                  </a:lnTo>
                  <a:lnTo>
                    <a:pt x="2482" y="4731"/>
                  </a:lnTo>
                  <a:lnTo>
                    <a:pt x="2559" y="4459"/>
                  </a:lnTo>
                  <a:lnTo>
                    <a:pt x="2637" y="4227"/>
                  </a:lnTo>
                  <a:lnTo>
                    <a:pt x="2753" y="3994"/>
                  </a:lnTo>
                  <a:lnTo>
                    <a:pt x="2889" y="3781"/>
                  </a:lnTo>
                  <a:lnTo>
                    <a:pt x="3044" y="3568"/>
                  </a:lnTo>
                  <a:lnTo>
                    <a:pt x="3218" y="3374"/>
                  </a:lnTo>
                  <a:lnTo>
                    <a:pt x="3412" y="3199"/>
                  </a:lnTo>
                  <a:lnTo>
                    <a:pt x="3606" y="3044"/>
                  </a:lnTo>
                  <a:lnTo>
                    <a:pt x="3838" y="2928"/>
                  </a:lnTo>
                  <a:lnTo>
                    <a:pt x="4071" y="2812"/>
                  </a:lnTo>
                  <a:lnTo>
                    <a:pt x="4304" y="2715"/>
                  </a:lnTo>
                  <a:lnTo>
                    <a:pt x="4556" y="2657"/>
                  </a:lnTo>
                  <a:lnTo>
                    <a:pt x="4827" y="2618"/>
                  </a:lnTo>
                  <a:lnTo>
                    <a:pt x="5099" y="2598"/>
                  </a:lnTo>
                  <a:close/>
                  <a:moveTo>
                    <a:pt x="679" y="1"/>
                  </a:moveTo>
                  <a:lnTo>
                    <a:pt x="543" y="20"/>
                  </a:lnTo>
                  <a:lnTo>
                    <a:pt x="407" y="59"/>
                  </a:lnTo>
                  <a:lnTo>
                    <a:pt x="291" y="117"/>
                  </a:lnTo>
                  <a:lnTo>
                    <a:pt x="194" y="195"/>
                  </a:lnTo>
                  <a:lnTo>
                    <a:pt x="117" y="292"/>
                  </a:lnTo>
                  <a:lnTo>
                    <a:pt x="58" y="408"/>
                  </a:lnTo>
                  <a:lnTo>
                    <a:pt x="20" y="544"/>
                  </a:lnTo>
                  <a:lnTo>
                    <a:pt x="0" y="679"/>
                  </a:lnTo>
                  <a:lnTo>
                    <a:pt x="0" y="1145"/>
                  </a:lnTo>
                  <a:lnTo>
                    <a:pt x="20" y="1300"/>
                  </a:lnTo>
                  <a:lnTo>
                    <a:pt x="78" y="1455"/>
                  </a:lnTo>
                  <a:lnTo>
                    <a:pt x="175" y="1590"/>
                  </a:lnTo>
                  <a:lnTo>
                    <a:pt x="291" y="1707"/>
                  </a:lnTo>
                  <a:lnTo>
                    <a:pt x="175" y="1804"/>
                  </a:lnTo>
                  <a:lnTo>
                    <a:pt x="78" y="1939"/>
                  </a:lnTo>
                  <a:lnTo>
                    <a:pt x="20" y="2094"/>
                  </a:lnTo>
                  <a:lnTo>
                    <a:pt x="0" y="2250"/>
                  </a:lnTo>
                  <a:lnTo>
                    <a:pt x="0" y="2715"/>
                  </a:lnTo>
                  <a:lnTo>
                    <a:pt x="20" y="2889"/>
                  </a:lnTo>
                  <a:lnTo>
                    <a:pt x="78" y="3044"/>
                  </a:lnTo>
                  <a:lnTo>
                    <a:pt x="175" y="3180"/>
                  </a:lnTo>
                  <a:lnTo>
                    <a:pt x="291" y="3277"/>
                  </a:lnTo>
                  <a:lnTo>
                    <a:pt x="175" y="3393"/>
                  </a:lnTo>
                  <a:lnTo>
                    <a:pt x="78" y="3529"/>
                  </a:lnTo>
                  <a:lnTo>
                    <a:pt x="20" y="3684"/>
                  </a:lnTo>
                  <a:lnTo>
                    <a:pt x="0" y="3839"/>
                  </a:lnTo>
                  <a:lnTo>
                    <a:pt x="0" y="4304"/>
                  </a:lnTo>
                  <a:lnTo>
                    <a:pt x="20" y="4479"/>
                  </a:lnTo>
                  <a:lnTo>
                    <a:pt x="78" y="4634"/>
                  </a:lnTo>
                  <a:lnTo>
                    <a:pt x="175" y="4770"/>
                  </a:lnTo>
                  <a:lnTo>
                    <a:pt x="291" y="4866"/>
                  </a:lnTo>
                  <a:lnTo>
                    <a:pt x="175" y="4983"/>
                  </a:lnTo>
                  <a:lnTo>
                    <a:pt x="78" y="5099"/>
                  </a:lnTo>
                  <a:lnTo>
                    <a:pt x="20" y="5254"/>
                  </a:lnTo>
                  <a:lnTo>
                    <a:pt x="0" y="5429"/>
                  </a:lnTo>
                  <a:lnTo>
                    <a:pt x="0" y="5894"/>
                  </a:lnTo>
                  <a:lnTo>
                    <a:pt x="20" y="6068"/>
                  </a:lnTo>
                  <a:lnTo>
                    <a:pt x="78" y="6223"/>
                  </a:lnTo>
                  <a:lnTo>
                    <a:pt x="175" y="6340"/>
                  </a:lnTo>
                  <a:lnTo>
                    <a:pt x="291" y="6456"/>
                  </a:lnTo>
                  <a:lnTo>
                    <a:pt x="175" y="6553"/>
                  </a:lnTo>
                  <a:lnTo>
                    <a:pt x="78" y="6689"/>
                  </a:lnTo>
                  <a:lnTo>
                    <a:pt x="20" y="6844"/>
                  </a:lnTo>
                  <a:lnTo>
                    <a:pt x="0" y="7018"/>
                  </a:lnTo>
                  <a:lnTo>
                    <a:pt x="0" y="7483"/>
                  </a:lnTo>
                  <a:lnTo>
                    <a:pt x="20" y="7619"/>
                  </a:lnTo>
                  <a:lnTo>
                    <a:pt x="58" y="7735"/>
                  </a:lnTo>
                  <a:lnTo>
                    <a:pt x="117" y="7852"/>
                  </a:lnTo>
                  <a:lnTo>
                    <a:pt x="194" y="7949"/>
                  </a:lnTo>
                  <a:lnTo>
                    <a:pt x="291" y="8046"/>
                  </a:lnTo>
                  <a:lnTo>
                    <a:pt x="407" y="8104"/>
                  </a:lnTo>
                  <a:lnTo>
                    <a:pt x="543" y="8143"/>
                  </a:lnTo>
                  <a:lnTo>
                    <a:pt x="679" y="8162"/>
                  </a:lnTo>
                  <a:lnTo>
                    <a:pt x="3722" y="8162"/>
                  </a:lnTo>
                  <a:lnTo>
                    <a:pt x="3761" y="8143"/>
                  </a:lnTo>
                  <a:lnTo>
                    <a:pt x="3800" y="8123"/>
                  </a:lnTo>
                  <a:lnTo>
                    <a:pt x="3819" y="8084"/>
                  </a:lnTo>
                  <a:lnTo>
                    <a:pt x="3838" y="8046"/>
                  </a:lnTo>
                  <a:lnTo>
                    <a:pt x="3819" y="7987"/>
                  </a:lnTo>
                  <a:lnTo>
                    <a:pt x="3800" y="7949"/>
                  </a:lnTo>
                  <a:lnTo>
                    <a:pt x="3761" y="7929"/>
                  </a:lnTo>
                  <a:lnTo>
                    <a:pt x="679" y="7929"/>
                  </a:lnTo>
                  <a:lnTo>
                    <a:pt x="582" y="7910"/>
                  </a:lnTo>
                  <a:lnTo>
                    <a:pt x="504" y="7891"/>
                  </a:lnTo>
                  <a:lnTo>
                    <a:pt x="427" y="7852"/>
                  </a:lnTo>
                  <a:lnTo>
                    <a:pt x="369" y="7794"/>
                  </a:lnTo>
                  <a:lnTo>
                    <a:pt x="310" y="7735"/>
                  </a:lnTo>
                  <a:lnTo>
                    <a:pt x="272" y="7658"/>
                  </a:lnTo>
                  <a:lnTo>
                    <a:pt x="233" y="7561"/>
                  </a:lnTo>
                  <a:lnTo>
                    <a:pt x="233" y="7483"/>
                  </a:lnTo>
                  <a:lnTo>
                    <a:pt x="233" y="7018"/>
                  </a:lnTo>
                  <a:lnTo>
                    <a:pt x="233" y="6921"/>
                  </a:lnTo>
                  <a:lnTo>
                    <a:pt x="272" y="6844"/>
                  </a:lnTo>
                  <a:lnTo>
                    <a:pt x="310" y="6766"/>
                  </a:lnTo>
                  <a:lnTo>
                    <a:pt x="369" y="6708"/>
                  </a:lnTo>
                  <a:lnTo>
                    <a:pt x="427" y="6650"/>
                  </a:lnTo>
                  <a:lnTo>
                    <a:pt x="504" y="6611"/>
                  </a:lnTo>
                  <a:lnTo>
                    <a:pt x="582" y="6572"/>
                  </a:lnTo>
                  <a:lnTo>
                    <a:pt x="2520" y="6572"/>
                  </a:lnTo>
                  <a:lnTo>
                    <a:pt x="2617" y="6747"/>
                  </a:lnTo>
                  <a:lnTo>
                    <a:pt x="2714" y="6902"/>
                  </a:lnTo>
                  <a:lnTo>
                    <a:pt x="2830" y="7057"/>
                  </a:lnTo>
                  <a:lnTo>
                    <a:pt x="2966" y="7212"/>
                  </a:lnTo>
                  <a:lnTo>
                    <a:pt x="3102" y="7348"/>
                  </a:lnTo>
                  <a:lnTo>
                    <a:pt x="3238" y="7483"/>
                  </a:lnTo>
                  <a:lnTo>
                    <a:pt x="3393" y="7600"/>
                  </a:lnTo>
                  <a:lnTo>
                    <a:pt x="3567" y="7716"/>
                  </a:lnTo>
                  <a:lnTo>
                    <a:pt x="3742" y="7813"/>
                  </a:lnTo>
                  <a:lnTo>
                    <a:pt x="3916" y="7910"/>
                  </a:lnTo>
                  <a:lnTo>
                    <a:pt x="4090" y="7968"/>
                  </a:lnTo>
                  <a:lnTo>
                    <a:pt x="4284" y="8046"/>
                  </a:lnTo>
                  <a:lnTo>
                    <a:pt x="4478" y="8084"/>
                  </a:lnTo>
                  <a:lnTo>
                    <a:pt x="4691" y="8123"/>
                  </a:lnTo>
                  <a:lnTo>
                    <a:pt x="4885" y="8143"/>
                  </a:lnTo>
                  <a:lnTo>
                    <a:pt x="5099" y="8162"/>
                  </a:lnTo>
                  <a:lnTo>
                    <a:pt x="5389" y="8143"/>
                  </a:lnTo>
                  <a:lnTo>
                    <a:pt x="5680" y="8104"/>
                  </a:lnTo>
                  <a:lnTo>
                    <a:pt x="5951" y="8026"/>
                  </a:lnTo>
                  <a:lnTo>
                    <a:pt x="6223" y="7929"/>
                  </a:lnTo>
                  <a:lnTo>
                    <a:pt x="6475" y="7813"/>
                  </a:lnTo>
                  <a:lnTo>
                    <a:pt x="6707" y="7658"/>
                  </a:lnTo>
                  <a:lnTo>
                    <a:pt x="6940" y="7483"/>
                  </a:lnTo>
                  <a:lnTo>
                    <a:pt x="7134" y="7309"/>
                  </a:lnTo>
                  <a:lnTo>
                    <a:pt x="7328" y="7096"/>
                  </a:lnTo>
                  <a:lnTo>
                    <a:pt x="7502" y="6883"/>
                  </a:lnTo>
                  <a:lnTo>
                    <a:pt x="7638" y="6631"/>
                  </a:lnTo>
                  <a:lnTo>
                    <a:pt x="7774" y="6378"/>
                  </a:lnTo>
                  <a:lnTo>
                    <a:pt x="7871" y="6126"/>
                  </a:lnTo>
                  <a:lnTo>
                    <a:pt x="7929" y="5836"/>
                  </a:lnTo>
                  <a:lnTo>
                    <a:pt x="7967" y="5564"/>
                  </a:lnTo>
                  <a:lnTo>
                    <a:pt x="7987" y="5254"/>
                  </a:lnTo>
                  <a:lnTo>
                    <a:pt x="7967" y="4963"/>
                  </a:lnTo>
                  <a:lnTo>
                    <a:pt x="7929" y="4673"/>
                  </a:lnTo>
                  <a:lnTo>
                    <a:pt x="7871" y="4401"/>
                  </a:lnTo>
                  <a:lnTo>
                    <a:pt x="7774" y="4130"/>
                  </a:lnTo>
                  <a:lnTo>
                    <a:pt x="7638" y="3878"/>
                  </a:lnTo>
                  <a:lnTo>
                    <a:pt x="7502" y="3645"/>
                  </a:lnTo>
                  <a:lnTo>
                    <a:pt x="7328" y="3413"/>
                  </a:lnTo>
                  <a:lnTo>
                    <a:pt x="7134" y="3219"/>
                  </a:lnTo>
                  <a:lnTo>
                    <a:pt x="6940" y="3025"/>
                  </a:lnTo>
                  <a:lnTo>
                    <a:pt x="6707" y="2850"/>
                  </a:lnTo>
                  <a:lnTo>
                    <a:pt x="6475" y="2715"/>
                  </a:lnTo>
                  <a:lnTo>
                    <a:pt x="6223" y="2598"/>
                  </a:lnTo>
                  <a:lnTo>
                    <a:pt x="5951" y="2502"/>
                  </a:lnTo>
                  <a:lnTo>
                    <a:pt x="5680" y="2424"/>
                  </a:lnTo>
                  <a:lnTo>
                    <a:pt x="5389" y="2385"/>
                  </a:lnTo>
                  <a:lnTo>
                    <a:pt x="5099" y="2366"/>
                  </a:lnTo>
                  <a:lnTo>
                    <a:pt x="4808" y="2385"/>
                  </a:lnTo>
                  <a:lnTo>
                    <a:pt x="4536" y="2424"/>
                  </a:lnTo>
                  <a:lnTo>
                    <a:pt x="4265" y="2482"/>
                  </a:lnTo>
                  <a:lnTo>
                    <a:pt x="3994" y="2579"/>
                  </a:lnTo>
                  <a:lnTo>
                    <a:pt x="3761" y="2695"/>
                  </a:lnTo>
                  <a:lnTo>
                    <a:pt x="3528" y="2831"/>
                  </a:lnTo>
                  <a:lnTo>
                    <a:pt x="3296" y="2986"/>
                  </a:lnTo>
                  <a:lnTo>
                    <a:pt x="3102" y="3161"/>
                  </a:lnTo>
                  <a:lnTo>
                    <a:pt x="582" y="3161"/>
                  </a:lnTo>
                  <a:lnTo>
                    <a:pt x="504" y="3141"/>
                  </a:lnTo>
                  <a:lnTo>
                    <a:pt x="427" y="3083"/>
                  </a:lnTo>
                  <a:lnTo>
                    <a:pt x="369" y="3044"/>
                  </a:lnTo>
                  <a:lnTo>
                    <a:pt x="310" y="2967"/>
                  </a:lnTo>
                  <a:lnTo>
                    <a:pt x="272" y="2889"/>
                  </a:lnTo>
                  <a:lnTo>
                    <a:pt x="233" y="2812"/>
                  </a:lnTo>
                  <a:lnTo>
                    <a:pt x="233" y="2715"/>
                  </a:lnTo>
                  <a:lnTo>
                    <a:pt x="233" y="2250"/>
                  </a:lnTo>
                  <a:lnTo>
                    <a:pt x="233" y="2172"/>
                  </a:lnTo>
                  <a:lnTo>
                    <a:pt x="272" y="2094"/>
                  </a:lnTo>
                  <a:lnTo>
                    <a:pt x="310" y="2017"/>
                  </a:lnTo>
                  <a:lnTo>
                    <a:pt x="369" y="1939"/>
                  </a:lnTo>
                  <a:lnTo>
                    <a:pt x="427" y="1901"/>
                  </a:lnTo>
                  <a:lnTo>
                    <a:pt x="504" y="1842"/>
                  </a:lnTo>
                  <a:lnTo>
                    <a:pt x="582" y="1823"/>
                  </a:lnTo>
                  <a:lnTo>
                    <a:pt x="4536" y="1823"/>
                  </a:lnTo>
                  <a:lnTo>
                    <a:pt x="4672" y="1842"/>
                  </a:lnTo>
                  <a:lnTo>
                    <a:pt x="4808" y="1901"/>
                  </a:lnTo>
                  <a:lnTo>
                    <a:pt x="4905" y="1998"/>
                  </a:lnTo>
                  <a:lnTo>
                    <a:pt x="4963" y="2133"/>
                  </a:lnTo>
                  <a:lnTo>
                    <a:pt x="4982" y="2172"/>
                  </a:lnTo>
                  <a:lnTo>
                    <a:pt x="5021" y="2191"/>
                  </a:lnTo>
                  <a:lnTo>
                    <a:pt x="5060" y="2211"/>
                  </a:lnTo>
                  <a:lnTo>
                    <a:pt x="5099" y="2211"/>
                  </a:lnTo>
                  <a:lnTo>
                    <a:pt x="5157" y="2172"/>
                  </a:lnTo>
                  <a:lnTo>
                    <a:pt x="5176" y="2153"/>
                  </a:lnTo>
                  <a:lnTo>
                    <a:pt x="5195" y="2094"/>
                  </a:lnTo>
                  <a:lnTo>
                    <a:pt x="5176" y="2056"/>
                  </a:lnTo>
                  <a:lnTo>
                    <a:pt x="5137" y="1959"/>
                  </a:lnTo>
                  <a:lnTo>
                    <a:pt x="5079" y="1862"/>
                  </a:lnTo>
                  <a:lnTo>
                    <a:pt x="5002" y="1765"/>
                  </a:lnTo>
                  <a:lnTo>
                    <a:pt x="4924" y="1707"/>
                  </a:lnTo>
                  <a:lnTo>
                    <a:pt x="5040" y="1590"/>
                  </a:lnTo>
                  <a:lnTo>
                    <a:pt x="5137" y="1455"/>
                  </a:lnTo>
                  <a:lnTo>
                    <a:pt x="5195" y="1300"/>
                  </a:lnTo>
                  <a:lnTo>
                    <a:pt x="5215" y="1145"/>
                  </a:lnTo>
                  <a:lnTo>
                    <a:pt x="5215" y="679"/>
                  </a:lnTo>
                  <a:lnTo>
                    <a:pt x="5195" y="544"/>
                  </a:lnTo>
                  <a:lnTo>
                    <a:pt x="5157" y="408"/>
                  </a:lnTo>
                  <a:lnTo>
                    <a:pt x="5099" y="292"/>
                  </a:lnTo>
                  <a:lnTo>
                    <a:pt x="5021" y="195"/>
                  </a:lnTo>
                  <a:lnTo>
                    <a:pt x="4924" y="117"/>
                  </a:lnTo>
                  <a:lnTo>
                    <a:pt x="4808" y="59"/>
                  </a:lnTo>
                  <a:lnTo>
                    <a:pt x="4672" y="20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17"/>
            <p:cNvSpPr/>
            <p:nvPr/>
          </p:nvSpPr>
          <p:spPr>
            <a:xfrm>
              <a:off x="1862300" y="947125"/>
              <a:ext cx="42675" cy="79000"/>
            </a:xfrm>
            <a:custGeom>
              <a:rect b="b" l="l" r="r" t="t"/>
              <a:pathLst>
                <a:path extrusionOk="0" h="3160" w="1707">
                  <a:moveTo>
                    <a:pt x="834" y="485"/>
                  </a:moveTo>
                  <a:lnTo>
                    <a:pt x="834" y="1299"/>
                  </a:lnTo>
                  <a:lnTo>
                    <a:pt x="796" y="1279"/>
                  </a:lnTo>
                  <a:lnTo>
                    <a:pt x="640" y="1202"/>
                  </a:lnTo>
                  <a:lnTo>
                    <a:pt x="524" y="1124"/>
                  </a:lnTo>
                  <a:lnTo>
                    <a:pt x="466" y="1086"/>
                  </a:lnTo>
                  <a:lnTo>
                    <a:pt x="427" y="1008"/>
                  </a:lnTo>
                  <a:lnTo>
                    <a:pt x="408" y="950"/>
                  </a:lnTo>
                  <a:lnTo>
                    <a:pt x="388" y="853"/>
                  </a:lnTo>
                  <a:lnTo>
                    <a:pt x="408" y="795"/>
                  </a:lnTo>
                  <a:lnTo>
                    <a:pt x="427" y="717"/>
                  </a:lnTo>
                  <a:lnTo>
                    <a:pt x="447" y="659"/>
                  </a:lnTo>
                  <a:lnTo>
                    <a:pt x="505" y="620"/>
                  </a:lnTo>
                  <a:lnTo>
                    <a:pt x="563" y="582"/>
                  </a:lnTo>
                  <a:lnTo>
                    <a:pt x="621" y="543"/>
                  </a:lnTo>
                  <a:lnTo>
                    <a:pt x="796" y="504"/>
                  </a:lnTo>
                  <a:lnTo>
                    <a:pt x="834" y="485"/>
                  </a:lnTo>
                  <a:close/>
                  <a:moveTo>
                    <a:pt x="951" y="1706"/>
                  </a:moveTo>
                  <a:lnTo>
                    <a:pt x="1009" y="1725"/>
                  </a:lnTo>
                  <a:lnTo>
                    <a:pt x="1144" y="1803"/>
                  </a:lnTo>
                  <a:lnTo>
                    <a:pt x="1261" y="1880"/>
                  </a:lnTo>
                  <a:lnTo>
                    <a:pt x="1300" y="1938"/>
                  </a:lnTo>
                  <a:lnTo>
                    <a:pt x="1338" y="2016"/>
                  </a:lnTo>
                  <a:lnTo>
                    <a:pt x="1358" y="2094"/>
                  </a:lnTo>
                  <a:lnTo>
                    <a:pt x="1358" y="2190"/>
                  </a:lnTo>
                  <a:lnTo>
                    <a:pt x="1358" y="2287"/>
                  </a:lnTo>
                  <a:lnTo>
                    <a:pt x="1338" y="2346"/>
                  </a:lnTo>
                  <a:lnTo>
                    <a:pt x="1319" y="2423"/>
                  </a:lnTo>
                  <a:lnTo>
                    <a:pt x="1280" y="2481"/>
                  </a:lnTo>
                  <a:lnTo>
                    <a:pt x="1222" y="2520"/>
                  </a:lnTo>
                  <a:lnTo>
                    <a:pt x="1164" y="2559"/>
                  </a:lnTo>
                  <a:lnTo>
                    <a:pt x="1086" y="2598"/>
                  </a:lnTo>
                  <a:lnTo>
                    <a:pt x="989" y="2617"/>
                  </a:lnTo>
                  <a:lnTo>
                    <a:pt x="951" y="2617"/>
                  </a:lnTo>
                  <a:lnTo>
                    <a:pt x="951" y="1706"/>
                  </a:lnTo>
                  <a:close/>
                  <a:moveTo>
                    <a:pt x="892" y="0"/>
                  </a:moveTo>
                  <a:lnTo>
                    <a:pt x="834" y="19"/>
                  </a:lnTo>
                  <a:lnTo>
                    <a:pt x="815" y="58"/>
                  </a:lnTo>
                  <a:lnTo>
                    <a:pt x="815" y="194"/>
                  </a:lnTo>
                  <a:lnTo>
                    <a:pt x="776" y="194"/>
                  </a:lnTo>
                  <a:lnTo>
                    <a:pt x="582" y="233"/>
                  </a:lnTo>
                  <a:lnTo>
                    <a:pt x="466" y="271"/>
                  </a:lnTo>
                  <a:lnTo>
                    <a:pt x="350" y="349"/>
                  </a:lnTo>
                  <a:lnTo>
                    <a:pt x="233" y="426"/>
                  </a:lnTo>
                  <a:lnTo>
                    <a:pt x="136" y="562"/>
                  </a:lnTo>
                  <a:lnTo>
                    <a:pt x="78" y="698"/>
                  </a:lnTo>
                  <a:lnTo>
                    <a:pt x="78" y="795"/>
                  </a:lnTo>
                  <a:lnTo>
                    <a:pt x="59" y="892"/>
                  </a:lnTo>
                  <a:lnTo>
                    <a:pt x="78" y="1066"/>
                  </a:lnTo>
                  <a:lnTo>
                    <a:pt x="136" y="1202"/>
                  </a:lnTo>
                  <a:lnTo>
                    <a:pt x="195" y="1318"/>
                  </a:lnTo>
                  <a:lnTo>
                    <a:pt x="292" y="1396"/>
                  </a:lnTo>
                  <a:lnTo>
                    <a:pt x="408" y="1473"/>
                  </a:lnTo>
                  <a:lnTo>
                    <a:pt x="524" y="1531"/>
                  </a:lnTo>
                  <a:lnTo>
                    <a:pt x="796" y="1648"/>
                  </a:lnTo>
                  <a:lnTo>
                    <a:pt x="815" y="1648"/>
                  </a:lnTo>
                  <a:lnTo>
                    <a:pt x="815" y="2636"/>
                  </a:lnTo>
                  <a:lnTo>
                    <a:pt x="776" y="2636"/>
                  </a:lnTo>
                  <a:lnTo>
                    <a:pt x="602" y="2598"/>
                  </a:lnTo>
                  <a:lnTo>
                    <a:pt x="466" y="2539"/>
                  </a:lnTo>
                  <a:lnTo>
                    <a:pt x="350" y="2462"/>
                  </a:lnTo>
                  <a:lnTo>
                    <a:pt x="272" y="2404"/>
                  </a:lnTo>
                  <a:lnTo>
                    <a:pt x="195" y="2346"/>
                  </a:lnTo>
                  <a:lnTo>
                    <a:pt x="136" y="2326"/>
                  </a:lnTo>
                  <a:lnTo>
                    <a:pt x="78" y="2346"/>
                  </a:lnTo>
                  <a:lnTo>
                    <a:pt x="39" y="2384"/>
                  </a:lnTo>
                  <a:lnTo>
                    <a:pt x="1" y="2442"/>
                  </a:lnTo>
                  <a:lnTo>
                    <a:pt x="1" y="2520"/>
                  </a:lnTo>
                  <a:lnTo>
                    <a:pt x="1" y="2578"/>
                  </a:lnTo>
                  <a:lnTo>
                    <a:pt x="59" y="2656"/>
                  </a:lnTo>
                  <a:lnTo>
                    <a:pt x="117" y="2714"/>
                  </a:lnTo>
                  <a:lnTo>
                    <a:pt x="214" y="2791"/>
                  </a:lnTo>
                  <a:lnTo>
                    <a:pt x="330" y="2850"/>
                  </a:lnTo>
                  <a:lnTo>
                    <a:pt x="466" y="2908"/>
                  </a:lnTo>
                  <a:lnTo>
                    <a:pt x="621" y="2927"/>
                  </a:lnTo>
                  <a:lnTo>
                    <a:pt x="776" y="2947"/>
                  </a:lnTo>
                  <a:lnTo>
                    <a:pt x="815" y="2947"/>
                  </a:lnTo>
                  <a:lnTo>
                    <a:pt x="815" y="3102"/>
                  </a:lnTo>
                  <a:lnTo>
                    <a:pt x="834" y="3140"/>
                  </a:lnTo>
                  <a:lnTo>
                    <a:pt x="892" y="3160"/>
                  </a:lnTo>
                  <a:lnTo>
                    <a:pt x="951" y="3140"/>
                  </a:lnTo>
                  <a:lnTo>
                    <a:pt x="989" y="3102"/>
                  </a:lnTo>
                  <a:lnTo>
                    <a:pt x="989" y="2947"/>
                  </a:lnTo>
                  <a:lnTo>
                    <a:pt x="1009" y="2927"/>
                  </a:lnTo>
                  <a:lnTo>
                    <a:pt x="1164" y="2908"/>
                  </a:lnTo>
                  <a:lnTo>
                    <a:pt x="1300" y="2850"/>
                  </a:lnTo>
                  <a:lnTo>
                    <a:pt x="1416" y="2772"/>
                  </a:lnTo>
                  <a:lnTo>
                    <a:pt x="1513" y="2694"/>
                  </a:lnTo>
                  <a:lnTo>
                    <a:pt x="1590" y="2578"/>
                  </a:lnTo>
                  <a:lnTo>
                    <a:pt x="1648" y="2462"/>
                  </a:lnTo>
                  <a:lnTo>
                    <a:pt x="1687" y="2307"/>
                  </a:lnTo>
                  <a:lnTo>
                    <a:pt x="1707" y="2152"/>
                  </a:lnTo>
                  <a:lnTo>
                    <a:pt x="1687" y="1977"/>
                  </a:lnTo>
                  <a:lnTo>
                    <a:pt x="1629" y="1842"/>
                  </a:lnTo>
                  <a:lnTo>
                    <a:pt x="1571" y="1706"/>
                  </a:lnTo>
                  <a:lnTo>
                    <a:pt x="1474" y="1609"/>
                  </a:lnTo>
                  <a:lnTo>
                    <a:pt x="1377" y="1531"/>
                  </a:lnTo>
                  <a:lnTo>
                    <a:pt x="1261" y="1454"/>
                  </a:lnTo>
                  <a:lnTo>
                    <a:pt x="1009" y="1357"/>
                  </a:lnTo>
                  <a:lnTo>
                    <a:pt x="989" y="1338"/>
                  </a:lnTo>
                  <a:lnTo>
                    <a:pt x="989" y="485"/>
                  </a:lnTo>
                  <a:lnTo>
                    <a:pt x="1009" y="485"/>
                  </a:lnTo>
                  <a:lnTo>
                    <a:pt x="1125" y="504"/>
                  </a:lnTo>
                  <a:lnTo>
                    <a:pt x="1241" y="523"/>
                  </a:lnTo>
                  <a:lnTo>
                    <a:pt x="1377" y="601"/>
                  </a:lnTo>
                  <a:lnTo>
                    <a:pt x="1435" y="620"/>
                  </a:lnTo>
                  <a:lnTo>
                    <a:pt x="1493" y="640"/>
                  </a:lnTo>
                  <a:lnTo>
                    <a:pt x="1513" y="620"/>
                  </a:lnTo>
                  <a:lnTo>
                    <a:pt x="1552" y="620"/>
                  </a:lnTo>
                  <a:lnTo>
                    <a:pt x="1590" y="562"/>
                  </a:lnTo>
                  <a:lnTo>
                    <a:pt x="1610" y="504"/>
                  </a:lnTo>
                  <a:lnTo>
                    <a:pt x="1629" y="446"/>
                  </a:lnTo>
                  <a:lnTo>
                    <a:pt x="1610" y="388"/>
                  </a:lnTo>
                  <a:lnTo>
                    <a:pt x="1552" y="330"/>
                  </a:lnTo>
                  <a:lnTo>
                    <a:pt x="1493" y="291"/>
                  </a:lnTo>
                  <a:lnTo>
                    <a:pt x="1416" y="252"/>
                  </a:lnTo>
                  <a:lnTo>
                    <a:pt x="1241" y="213"/>
                  </a:lnTo>
                  <a:lnTo>
                    <a:pt x="1009" y="194"/>
                  </a:lnTo>
                  <a:lnTo>
                    <a:pt x="989" y="194"/>
                  </a:lnTo>
                  <a:lnTo>
                    <a:pt x="989" y="58"/>
                  </a:lnTo>
                  <a:lnTo>
                    <a:pt x="951" y="19"/>
                  </a:lnTo>
                  <a:lnTo>
                    <a:pt x="8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0" name="Google Shape;2020;p17"/>
          <p:cNvGrpSpPr/>
          <p:nvPr/>
        </p:nvGrpSpPr>
        <p:grpSpPr>
          <a:xfrm>
            <a:off x="3788901" y="2602926"/>
            <a:ext cx="320488" cy="356455"/>
            <a:chOff x="2393925" y="868125"/>
            <a:chExt cx="185650" cy="204050"/>
          </a:xfrm>
        </p:grpSpPr>
        <p:sp>
          <p:nvSpPr>
            <p:cNvPr id="2021" name="Google Shape;2021;p17"/>
            <p:cNvSpPr/>
            <p:nvPr/>
          </p:nvSpPr>
          <p:spPr>
            <a:xfrm>
              <a:off x="2393925" y="868125"/>
              <a:ext cx="128450" cy="204050"/>
            </a:xfrm>
            <a:custGeom>
              <a:rect b="b" l="l" r="r" t="t"/>
              <a:pathLst>
                <a:path extrusionOk="0" h="8162" w="5138">
                  <a:moveTo>
                    <a:pt x="485" y="0"/>
                  </a:moveTo>
                  <a:lnTo>
                    <a:pt x="388" y="20"/>
                  </a:lnTo>
                  <a:lnTo>
                    <a:pt x="292" y="39"/>
                  </a:lnTo>
                  <a:lnTo>
                    <a:pt x="214" y="97"/>
                  </a:lnTo>
                  <a:lnTo>
                    <a:pt x="156" y="155"/>
                  </a:lnTo>
                  <a:lnTo>
                    <a:pt x="98" y="214"/>
                  </a:lnTo>
                  <a:lnTo>
                    <a:pt x="40" y="291"/>
                  </a:lnTo>
                  <a:lnTo>
                    <a:pt x="20" y="388"/>
                  </a:lnTo>
                  <a:lnTo>
                    <a:pt x="1" y="485"/>
                  </a:lnTo>
                  <a:lnTo>
                    <a:pt x="1" y="7696"/>
                  </a:lnTo>
                  <a:lnTo>
                    <a:pt x="20" y="7774"/>
                  </a:lnTo>
                  <a:lnTo>
                    <a:pt x="40" y="7871"/>
                  </a:lnTo>
                  <a:lnTo>
                    <a:pt x="98" y="7948"/>
                  </a:lnTo>
                  <a:lnTo>
                    <a:pt x="156" y="8026"/>
                  </a:lnTo>
                  <a:lnTo>
                    <a:pt x="214" y="8084"/>
                  </a:lnTo>
                  <a:lnTo>
                    <a:pt x="292" y="8123"/>
                  </a:lnTo>
                  <a:lnTo>
                    <a:pt x="388" y="8161"/>
                  </a:lnTo>
                  <a:lnTo>
                    <a:pt x="4750" y="8161"/>
                  </a:lnTo>
                  <a:lnTo>
                    <a:pt x="4847" y="8123"/>
                  </a:lnTo>
                  <a:lnTo>
                    <a:pt x="4925" y="8084"/>
                  </a:lnTo>
                  <a:lnTo>
                    <a:pt x="5002" y="8026"/>
                  </a:lnTo>
                  <a:lnTo>
                    <a:pt x="5060" y="7948"/>
                  </a:lnTo>
                  <a:lnTo>
                    <a:pt x="5099" y="7871"/>
                  </a:lnTo>
                  <a:lnTo>
                    <a:pt x="5118" y="7774"/>
                  </a:lnTo>
                  <a:lnTo>
                    <a:pt x="5138" y="7696"/>
                  </a:lnTo>
                  <a:lnTo>
                    <a:pt x="5138" y="5874"/>
                  </a:lnTo>
                  <a:lnTo>
                    <a:pt x="5118" y="5816"/>
                  </a:lnTo>
                  <a:lnTo>
                    <a:pt x="5099" y="5796"/>
                  </a:lnTo>
                  <a:lnTo>
                    <a:pt x="5060" y="5758"/>
                  </a:lnTo>
                  <a:lnTo>
                    <a:pt x="4963" y="5758"/>
                  </a:lnTo>
                  <a:lnTo>
                    <a:pt x="4925" y="5796"/>
                  </a:lnTo>
                  <a:lnTo>
                    <a:pt x="4905" y="5816"/>
                  </a:lnTo>
                  <a:lnTo>
                    <a:pt x="4905" y="5874"/>
                  </a:lnTo>
                  <a:lnTo>
                    <a:pt x="4905" y="7696"/>
                  </a:lnTo>
                  <a:lnTo>
                    <a:pt x="4886" y="7774"/>
                  </a:lnTo>
                  <a:lnTo>
                    <a:pt x="4828" y="7851"/>
                  </a:lnTo>
                  <a:lnTo>
                    <a:pt x="4750" y="7909"/>
                  </a:lnTo>
                  <a:lnTo>
                    <a:pt x="4653" y="7929"/>
                  </a:lnTo>
                  <a:lnTo>
                    <a:pt x="485" y="7929"/>
                  </a:lnTo>
                  <a:lnTo>
                    <a:pt x="388" y="7909"/>
                  </a:lnTo>
                  <a:lnTo>
                    <a:pt x="311" y="7851"/>
                  </a:lnTo>
                  <a:lnTo>
                    <a:pt x="253" y="7774"/>
                  </a:lnTo>
                  <a:lnTo>
                    <a:pt x="233" y="7696"/>
                  </a:lnTo>
                  <a:lnTo>
                    <a:pt x="233" y="485"/>
                  </a:lnTo>
                  <a:lnTo>
                    <a:pt x="253" y="388"/>
                  </a:lnTo>
                  <a:lnTo>
                    <a:pt x="311" y="310"/>
                  </a:lnTo>
                  <a:lnTo>
                    <a:pt x="388" y="252"/>
                  </a:lnTo>
                  <a:lnTo>
                    <a:pt x="485" y="233"/>
                  </a:lnTo>
                  <a:lnTo>
                    <a:pt x="4653" y="233"/>
                  </a:lnTo>
                  <a:lnTo>
                    <a:pt x="4750" y="252"/>
                  </a:lnTo>
                  <a:lnTo>
                    <a:pt x="4828" y="310"/>
                  </a:lnTo>
                  <a:lnTo>
                    <a:pt x="4886" y="388"/>
                  </a:lnTo>
                  <a:lnTo>
                    <a:pt x="4905" y="485"/>
                  </a:lnTo>
                  <a:lnTo>
                    <a:pt x="4905" y="1609"/>
                  </a:lnTo>
                  <a:lnTo>
                    <a:pt x="4905" y="1648"/>
                  </a:lnTo>
                  <a:lnTo>
                    <a:pt x="4925" y="1687"/>
                  </a:lnTo>
                  <a:lnTo>
                    <a:pt x="4963" y="1726"/>
                  </a:lnTo>
                  <a:lnTo>
                    <a:pt x="5060" y="1726"/>
                  </a:lnTo>
                  <a:lnTo>
                    <a:pt x="5099" y="1687"/>
                  </a:lnTo>
                  <a:lnTo>
                    <a:pt x="5118" y="1648"/>
                  </a:lnTo>
                  <a:lnTo>
                    <a:pt x="5138" y="1609"/>
                  </a:lnTo>
                  <a:lnTo>
                    <a:pt x="5138" y="485"/>
                  </a:lnTo>
                  <a:lnTo>
                    <a:pt x="5118" y="388"/>
                  </a:lnTo>
                  <a:lnTo>
                    <a:pt x="5099" y="291"/>
                  </a:lnTo>
                  <a:lnTo>
                    <a:pt x="5060" y="214"/>
                  </a:lnTo>
                  <a:lnTo>
                    <a:pt x="5002" y="155"/>
                  </a:lnTo>
                  <a:lnTo>
                    <a:pt x="4925" y="97"/>
                  </a:lnTo>
                  <a:lnTo>
                    <a:pt x="4847" y="39"/>
                  </a:lnTo>
                  <a:lnTo>
                    <a:pt x="4750" y="20"/>
                  </a:lnTo>
                  <a:lnTo>
                    <a:pt x="46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17"/>
            <p:cNvSpPr/>
            <p:nvPr/>
          </p:nvSpPr>
          <p:spPr>
            <a:xfrm>
              <a:off x="2447725" y="1043075"/>
              <a:ext cx="21350" cy="21350"/>
            </a:xfrm>
            <a:custGeom>
              <a:rect b="b" l="l" r="r" t="t"/>
              <a:pathLst>
                <a:path extrusionOk="0" h="854" w="854">
                  <a:moveTo>
                    <a:pt x="427" y="233"/>
                  </a:moveTo>
                  <a:lnTo>
                    <a:pt x="485" y="252"/>
                  </a:lnTo>
                  <a:lnTo>
                    <a:pt x="563" y="291"/>
                  </a:lnTo>
                  <a:lnTo>
                    <a:pt x="601" y="349"/>
                  </a:lnTo>
                  <a:lnTo>
                    <a:pt x="621" y="427"/>
                  </a:lnTo>
                  <a:lnTo>
                    <a:pt x="601" y="504"/>
                  </a:lnTo>
                  <a:lnTo>
                    <a:pt x="563" y="562"/>
                  </a:lnTo>
                  <a:lnTo>
                    <a:pt x="485" y="601"/>
                  </a:lnTo>
                  <a:lnTo>
                    <a:pt x="427" y="621"/>
                  </a:lnTo>
                  <a:lnTo>
                    <a:pt x="349" y="601"/>
                  </a:lnTo>
                  <a:lnTo>
                    <a:pt x="291" y="562"/>
                  </a:lnTo>
                  <a:lnTo>
                    <a:pt x="233" y="504"/>
                  </a:lnTo>
                  <a:lnTo>
                    <a:pt x="233" y="427"/>
                  </a:lnTo>
                  <a:lnTo>
                    <a:pt x="233" y="349"/>
                  </a:lnTo>
                  <a:lnTo>
                    <a:pt x="291" y="291"/>
                  </a:lnTo>
                  <a:lnTo>
                    <a:pt x="349" y="252"/>
                  </a:lnTo>
                  <a:lnTo>
                    <a:pt x="427" y="233"/>
                  </a:lnTo>
                  <a:close/>
                  <a:moveTo>
                    <a:pt x="427" y="0"/>
                  </a:moveTo>
                  <a:lnTo>
                    <a:pt x="330" y="20"/>
                  </a:lnTo>
                  <a:lnTo>
                    <a:pt x="252" y="39"/>
                  </a:lnTo>
                  <a:lnTo>
                    <a:pt x="175" y="78"/>
                  </a:lnTo>
                  <a:lnTo>
                    <a:pt x="117" y="136"/>
                  </a:lnTo>
                  <a:lnTo>
                    <a:pt x="59" y="194"/>
                  </a:lnTo>
                  <a:lnTo>
                    <a:pt x="20" y="272"/>
                  </a:lnTo>
                  <a:lnTo>
                    <a:pt x="0" y="349"/>
                  </a:lnTo>
                  <a:lnTo>
                    <a:pt x="0" y="427"/>
                  </a:lnTo>
                  <a:lnTo>
                    <a:pt x="0" y="524"/>
                  </a:lnTo>
                  <a:lnTo>
                    <a:pt x="20" y="601"/>
                  </a:lnTo>
                  <a:lnTo>
                    <a:pt x="59" y="659"/>
                  </a:lnTo>
                  <a:lnTo>
                    <a:pt x="117" y="737"/>
                  </a:lnTo>
                  <a:lnTo>
                    <a:pt x="175" y="776"/>
                  </a:lnTo>
                  <a:lnTo>
                    <a:pt x="252" y="814"/>
                  </a:lnTo>
                  <a:lnTo>
                    <a:pt x="330" y="853"/>
                  </a:lnTo>
                  <a:lnTo>
                    <a:pt x="505" y="853"/>
                  </a:lnTo>
                  <a:lnTo>
                    <a:pt x="582" y="814"/>
                  </a:lnTo>
                  <a:lnTo>
                    <a:pt x="660" y="776"/>
                  </a:lnTo>
                  <a:lnTo>
                    <a:pt x="718" y="737"/>
                  </a:lnTo>
                  <a:lnTo>
                    <a:pt x="776" y="659"/>
                  </a:lnTo>
                  <a:lnTo>
                    <a:pt x="815" y="601"/>
                  </a:lnTo>
                  <a:lnTo>
                    <a:pt x="834" y="524"/>
                  </a:lnTo>
                  <a:lnTo>
                    <a:pt x="853" y="427"/>
                  </a:lnTo>
                  <a:lnTo>
                    <a:pt x="834" y="349"/>
                  </a:lnTo>
                  <a:lnTo>
                    <a:pt x="815" y="272"/>
                  </a:lnTo>
                  <a:lnTo>
                    <a:pt x="776" y="194"/>
                  </a:lnTo>
                  <a:lnTo>
                    <a:pt x="718" y="136"/>
                  </a:lnTo>
                  <a:lnTo>
                    <a:pt x="660" y="78"/>
                  </a:lnTo>
                  <a:lnTo>
                    <a:pt x="582" y="39"/>
                  </a:lnTo>
                  <a:lnTo>
                    <a:pt x="505" y="20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17"/>
            <p:cNvSpPr/>
            <p:nvPr/>
          </p:nvSpPr>
          <p:spPr>
            <a:xfrm>
              <a:off x="2471950" y="933550"/>
              <a:ext cx="56250" cy="55750"/>
            </a:xfrm>
            <a:custGeom>
              <a:rect b="b" l="l" r="r" t="t"/>
              <a:pathLst>
                <a:path extrusionOk="0" h="2230" w="2250">
                  <a:moveTo>
                    <a:pt x="1125" y="213"/>
                  </a:moveTo>
                  <a:lnTo>
                    <a:pt x="1300" y="233"/>
                  </a:lnTo>
                  <a:lnTo>
                    <a:pt x="1474" y="291"/>
                  </a:lnTo>
                  <a:lnTo>
                    <a:pt x="1629" y="369"/>
                  </a:lnTo>
                  <a:lnTo>
                    <a:pt x="1765" y="485"/>
                  </a:lnTo>
                  <a:lnTo>
                    <a:pt x="1862" y="621"/>
                  </a:lnTo>
                  <a:lnTo>
                    <a:pt x="1939" y="776"/>
                  </a:lnTo>
                  <a:lnTo>
                    <a:pt x="1997" y="931"/>
                  </a:lnTo>
                  <a:lnTo>
                    <a:pt x="2017" y="1105"/>
                  </a:lnTo>
                  <a:lnTo>
                    <a:pt x="1997" y="1299"/>
                  </a:lnTo>
                  <a:lnTo>
                    <a:pt x="1939" y="1454"/>
                  </a:lnTo>
                  <a:lnTo>
                    <a:pt x="1862" y="1609"/>
                  </a:lnTo>
                  <a:lnTo>
                    <a:pt x="1765" y="1745"/>
                  </a:lnTo>
                  <a:lnTo>
                    <a:pt x="1629" y="1842"/>
                  </a:lnTo>
                  <a:lnTo>
                    <a:pt x="1474" y="1939"/>
                  </a:lnTo>
                  <a:lnTo>
                    <a:pt x="1300" y="1977"/>
                  </a:lnTo>
                  <a:lnTo>
                    <a:pt x="1125" y="1997"/>
                  </a:lnTo>
                  <a:lnTo>
                    <a:pt x="951" y="1977"/>
                  </a:lnTo>
                  <a:lnTo>
                    <a:pt x="776" y="1939"/>
                  </a:lnTo>
                  <a:lnTo>
                    <a:pt x="640" y="1842"/>
                  </a:lnTo>
                  <a:lnTo>
                    <a:pt x="505" y="1745"/>
                  </a:lnTo>
                  <a:lnTo>
                    <a:pt x="388" y="1609"/>
                  </a:lnTo>
                  <a:lnTo>
                    <a:pt x="311" y="1454"/>
                  </a:lnTo>
                  <a:lnTo>
                    <a:pt x="253" y="1299"/>
                  </a:lnTo>
                  <a:lnTo>
                    <a:pt x="233" y="1105"/>
                  </a:lnTo>
                  <a:lnTo>
                    <a:pt x="253" y="931"/>
                  </a:lnTo>
                  <a:lnTo>
                    <a:pt x="311" y="776"/>
                  </a:lnTo>
                  <a:lnTo>
                    <a:pt x="388" y="621"/>
                  </a:lnTo>
                  <a:lnTo>
                    <a:pt x="505" y="485"/>
                  </a:lnTo>
                  <a:lnTo>
                    <a:pt x="640" y="369"/>
                  </a:lnTo>
                  <a:lnTo>
                    <a:pt x="776" y="291"/>
                  </a:lnTo>
                  <a:lnTo>
                    <a:pt x="951" y="233"/>
                  </a:lnTo>
                  <a:lnTo>
                    <a:pt x="1125" y="213"/>
                  </a:lnTo>
                  <a:close/>
                  <a:moveTo>
                    <a:pt x="1009" y="0"/>
                  </a:moveTo>
                  <a:lnTo>
                    <a:pt x="892" y="20"/>
                  </a:lnTo>
                  <a:lnTo>
                    <a:pt x="699" y="78"/>
                  </a:lnTo>
                  <a:lnTo>
                    <a:pt x="505" y="175"/>
                  </a:lnTo>
                  <a:lnTo>
                    <a:pt x="330" y="310"/>
                  </a:lnTo>
                  <a:lnTo>
                    <a:pt x="195" y="485"/>
                  </a:lnTo>
                  <a:lnTo>
                    <a:pt x="98" y="679"/>
                  </a:lnTo>
                  <a:lnTo>
                    <a:pt x="20" y="892"/>
                  </a:lnTo>
                  <a:lnTo>
                    <a:pt x="20" y="989"/>
                  </a:lnTo>
                  <a:lnTo>
                    <a:pt x="1" y="1105"/>
                  </a:lnTo>
                  <a:lnTo>
                    <a:pt x="20" y="1221"/>
                  </a:lnTo>
                  <a:lnTo>
                    <a:pt x="20" y="1338"/>
                  </a:lnTo>
                  <a:lnTo>
                    <a:pt x="98" y="1551"/>
                  </a:lnTo>
                  <a:lnTo>
                    <a:pt x="195" y="1745"/>
                  </a:lnTo>
                  <a:lnTo>
                    <a:pt x="330" y="1900"/>
                  </a:lnTo>
                  <a:lnTo>
                    <a:pt x="505" y="2036"/>
                  </a:lnTo>
                  <a:lnTo>
                    <a:pt x="699" y="2152"/>
                  </a:lnTo>
                  <a:lnTo>
                    <a:pt x="892" y="2210"/>
                  </a:lnTo>
                  <a:lnTo>
                    <a:pt x="1009" y="2229"/>
                  </a:lnTo>
                  <a:lnTo>
                    <a:pt x="1241" y="2229"/>
                  </a:lnTo>
                  <a:lnTo>
                    <a:pt x="1358" y="2210"/>
                  </a:lnTo>
                  <a:lnTo>
                    <a:pt x="1571" y="2152"/>
                  </a:lnTo>
                  <a:lnTo>
                    <a:pt x="1745" y="2036"/>
                  </a:lnTo>
                  <a:lnTo>
                    <a:pt x="1920" y="1900"/>
                  </a:lnTo>
                  <a:lnTo>
                    <a:pt x="2056" y="1745"/>
                  </a:lnTo>
                  <a:lnTo>
                    <a:pt x="2152" y="1551"/>
                  </a:lnTo>
                  <a:lnTo>
                    <a:pt x="2230" y="1338"/>
                  </a:lnTo>
                  <a:lnTo>
                    <a:pt x="2249" y="1221"/>
                  </a:lnTo>
                  <a:lnTo>
                    <a:pt x="2249" y="1105"/>
                  </a:lnTo>
                  <a:lnTo>
                    <a:pt x="2249" y="989"/>
                  </a:lnTo>
                  <a:lnTo>
                    <a:pt x="2230" y="892"/>
                  </a:lnTo>
                  <a:lnTo>
                    <a:pt x="2152" y="679"/>
                  </a:lnTo>
                  <a:lnTo>
                    <a:pt x="2056" y="485"/>
                  </a:lnTo>
                  <a:lnTo>
                    <a:pt x="1920" y="310"/>
                  </a:lnTo>
                  <a:lnTo>
                    <a:pt x="1745" y="175"/>
                  </a:lnTo>
                  <a:lnTo>
                    <a:pt x="1571" y="78"/>
                  </a:lnTo>
                  <a:lnTo>
                    <a:pt x="1358" y="20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17"/>
            <p:cNvSpPr/>
            <p:nvPr/>
          </p:nvSpPr>
          <p:spPr>
            <a:xfrm>
              <a:off x="2406050" y="879750"/>
              <a:ext cx="104225" cy="161400"/>
            </a:xfrm>
            <a:custGeom>
              <a:rect b="b" l="l" r="r" t="t"/>
              <a:pathLst>
                <a:path extrusionOk="0" h="6456" w="4169">
                  <a:moveTo>
                    <a:pt x="3936" y="233"/>
                  </a:moveTo>
                  <a:lnTo>
                    <a:pt x="3936" y="272"/>
                  </a:lnTo>
                  <a:lnTo>
                    <a:pt x="3936" y="621"/>
                  </a:lnTo>
                  <a:lnTo>
                    <a:pt x="233" y="621"/>
                  </a:lnTo>
                  <a:lnTo>
                    <a:pt x="233" y="272"/>
                  </a:lnTo>
                  <a:lnTo>
                    <a:pt x="252" y="233"/>
                  </a:lnTo>
                  <a:close/>
                  <a:moveTo>
                    <a:pt x="272" y="1"/>
                  </a:moveTo>
                  <a:lnTo>
                    <a:pt x="175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0" y="272"/>
                  </a:lnTo>
                  <a:lnTo>
                    <a:pt x="0" y="6184"/>
                  </a:lnTo>
                  <a:lnTo>
                    <a:pt x="20" y="6281"/>
                  </a:lnTo>
                  <a:lnTo>
                    <a:pt x="78" y="6378"/>
                  </a:lnTo>
                  <a:lnTo>
                    <a:pt x="175" y="6436"/>
                  </a:lnTo>
                  <a:lnTo>
                    <a:pt x="272" y="6456"/>
                  </a:lnTo>
                  <a:lnTo>
                    <a:pt x="3897" y="6456"/>
                  </a:lnTo>
                  <a:lnTo>
                    <a:pt x="4013" y="6436"/>
                  </a:lnTo>
                  <a:lnTo>
                    <a:pt x="4091" y="6378"/>
                  </a:lnTo>
                  <a:lnTo>
                    <a:pt x="4149" y="6281"/>
                  </a:lnTo>
                  <a:lnTo>
                    <a:pt x="4168" y="6184"/>
                  </a:lnTo>
                  <a:lnTo>
                    <a:pt x="4168" y="5409"/>
                  </a:lnTo>
                  <a:lnTo>
                    <a:pt x="4149" y="5351"/>
                  </a:lnTo>
                  <a:lnTo>
                    <a:pt x="4129" y="5331"/>
                  </a:lnTo>
                  <a:lnTo>
                    <a:pt x="4091" y="5293"/>
                  </a:lnTo>
                  <a:lnTo>
                    <a:pt x="4013" y="5293"/>
                  </a:lnTo>
                  <a:lnTo>
                    <a:pt x="3974" y="5331"/>
                  </a:lnTo>
                  <a:lnTo>
                    <a:pt x="3936" y="5351"/>
                  </a:lnTo>
                  <a:lnTo>
                    <a:pt x="3936" y="5409"/>
                  </a:lnTo>
                  <a:lnTo>
                    <a:pt x="3936" y="6184"/>
                  </a:lnTo>
                  <a:lnTo>
                    <a:pt x="3916" y="6204"/>
                  </a:lnTo>
                  <a:lnTo>
                    <a:pt x="3897" y="6223"/>
                  </a:lnTo>
                  <a:lnTo>
                    <a:pt x="272" y="6223"/>
                  </a:lnTo>
                  <a:lnTo>
                    <a:pt x="252" y="6204"/>
                  </a:lnTo>
                  <a:lnTo>
                    <a:pt x="233" y="6184"/>
                  </a:lnTo>
                  <a:lnTo>
                    <a:pt x="233" y="853"/>
                  </a:lnTo>
                  <a:lnTo>
                    <a:pt x="3936" y="853"/>
                  </a:lnTo>
                  <a:lnTo>
                    <a:pt x="3936" y="1144"/>
                  </a:lnTo>
                  <a:lnTo>
                    <a:pt x="3936" y="1183"/>
                  </a:lnTo>
                  <a:lnTo>
                    <a:pt x="3974" y="1222"/>
                  </a:lnTo>
                  <a:lnTo>
                    <a:pt x="4013" y="1261"/>
                  </a:lnTo>
                  <a:lnTo>
                    <a:pt x="4091" y="1261"/>
                  </a:lnTo>
                  <a:lnTo>
                    <a:pt x="4129" y="1222"/>
                  </a:lnTo>
                  <a:lnTo>
                    <a:pt x="4149" y="1183"/>
                  </a:lnTo>
                  <a:lnTo>
                    <a:pt x="4168" y="1144"/>
                  </a:lnTo>
                  <a:lnTo>
                    <a:pt x="4168" y="272"/>
                  </a:lnTo>
                  <a:lnTo>
                    <a:pt x="4149" y="156"/>
                  </a:lnTo>
                  <a:lnTo>
                    <a:pt x="4091" y="78"/>
                  </a:lnTo>
                  <a:lnTo>
                    <a:pt x="4013" y="20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17"/>
            <p:cNvSpPr/>
            <p:nvPr/>
          </p:nvSpPr>
          <p:spPr>
            <a:xfrm>
              <a:off x="2455475" y="905925"/>
              <a:ext cx="124100" cy="109050"/>
            </a:xfrm>
            <a:custGeom>
              <a:rect b="b" l="l" r="r" t="t"/>
              <a:pathLst>
                <a:path extrusionOk="0" h="4362" w="4964">
                  <a:moveTo>
                    <a:pt x="3936" y="970"/>
                  </a:moveTo>
                  <a:lnTo>
                    <a:pt x="4013" y="1125"/>
                  </a:lnTo>
                  <a:lnTo>
                    <a:pt x="4110" y="1260"/>
                  </a:lnTo>
                  <a:lnTo>
                    <a:pt x="4246" y="1357"/>
                  </a:lnTo>
                  <a:lnTo>
                    <a:pt x="4382" y="1435"/>
                  </a:lnTo>
                  <a:lnTo>
                    <a:pt x="4382" y="2986"/>
                  </a:lnTo>
                  <a:lnTo>
                    <a:pt x="4246" y="3082"/>
                  </a:lnTo>
                  <a:lnTo>
                    <a:pt x="4110" y="3179"/>
                  </a:lnTo>
                  <a:lnTo>
                    <a:pt x="4013" y="3315"/>
                  </a:lnTo>
                  <a:lnTo>
                    <a:pt x="3936" y="3451"/>
                  </a:lnTo>
                  <a:lnTo>
                    <a:pt x="233" y="3451"/>
                  </a:lnTo>
                  <a:lnTo>
                    <a:pt x="233" y="970"/>
                  </a:lnTo>
                  <a:close/>
                  <a:moveTo>
                    <a:pt x="4575" y="582"/>
                  </a:moveTo>
                  <a:lnTo>
                    <a:pt x="4634" y="601"/>
                  </a:lnTo>
                  <a:lnTo>
                    <a:pt x="4692" y="640"/>
                  </a:lnTo>
                  <a:lnTo>
                    <a:pt x="4731" y="679"/>
                  </a:lnTo>
                  <a:lnTo>
                    <a:pt x="4731" y="737"/>
                  </a:lnTo>
                  <a:lnTo>
                    <a:pt x="4731" y="3703"/>
                  </a:lnTo>
                  <a:lnTo>
                    <a:pt x="4731" y="3761"/>
                  </a:lnTo>
                  <a:lnTo>
                    <a:pt x="4692" y="3800"/>
                  </a:lnTo>
                  <a:lnTo>
                    <a:pt x="4634" y="3838"/>
                  </a:lnTo>
                  <a:lnTo>
                    <a:pt x="233" y="3838"/>
                  </a:lnTo>
                  <a:lnTo>
                    <a:pt x="233" y="3683"/>
                  </a:lnTo>
                  <a:lnTo>
                    <a:pt x="4013" y="3683"/>
                  </a:lnTo>
                  <a:lnTo>
                    <a:pt x="4052" y="3664"/>
                  </a:lnTo>
                  <a:lnTo>
                    <a:pt x="4110" y="3625"/>
                  </a:lnTo>
                  <a:lnTo>
                    <a:pt x="4130" y="3567"/>
                  </a:lnTo>
                  <a:lnTo>
                    <a:pt x="4207" y="3451"/>
                  </a:lnTo>
                  <a:lnTo>
                    <a:pt x="4285" y="3354"/>
                  </a:lnTo>
                  <a:lnTo>
                    <a:pt x="4382" y="3257"/>
                  </a:lnTo>
                  <a:lnTo>
                    <a:pt x="4498" y="3199"/>
                  </a:lnTo>
                  <a:lnTo>
                    <a:pt x="4556" y="3160"/>
                  </a:lnTo>
                  <a:lnTo>
                    <a:pt x="4595" y="3121"/>
                  </a:lnTo>
                  <a:lnTo>
                    <a:pt x="4614" y="3063"/>
                  </a:lnTo>
                  <a:lnTo>
                    <a:pt x="4614" y="3005"/>
                  </a:lnTo>
                  <a:lnTo>
                    <a:pt x="4614" y="1435"/>
                  </a:lnTo>
                  <a:lnTo>
                    <a:pt x="4614" y="1377"/>
                  </a:lnTo>
                  <a:lnTo>
                    <a:pt x="4595" y="1318"/>
                  </a:lnTo>
                  <a:lnTo>
                    <a:pt x="4556" y="1280"/>
                  </a:lnTo>
                  <a:lnTo>
                    <a:pt x="4498" y="1241"/>
                  </a:lnTo>
                  <a:lnTo>
                    <a:pt x="4382" y="1183"/>
                  </a:lnTo>
                  <a:lnTo>
                    <a:pt x="4285" y="1086"/>
                  </a:lnTo>
                  <a:lnTo>
                    <a:pt x="4207" y="989"/>
                  </a:lnTo>
                  <a:lnTo>
                    <a:pt x="4130" y="873"/>
                  </a:lnTo>
                  <a:lnTo>
                    <a:pt x="4110" y="814"/>
                  </a:lnTo>
                  <a:lnTo>
                    <a:pt x="4052" y="776"/>
                  </a:lnTo>
                  <a:lnTo>
                    <a:pt x="4013" y="756"/>
                  </a:lnTo>
                  <a:lnTo>
                    <a:pt x="3936" y="737"/>
                  </a:lnTo>
                  <a:lnTo>
                    <a:pt x="233" y="737"/>
                  </a:lnTo>
                  <a:lnTo>
                    <a:pt x="233" y="582"/>
                  </a:lnTo>
                  <a:close/>
                  <a:moveTo>
                    <a:pt x="59" y="0"/>
                  </a:moveTo>
                  <a:lnTo>
                    <a:pt x="20" y="39"/>
                  </a:lnTo>
                  <a:lnTo>
                    <a:pt x="1" y="97"/>
                  </a:lnTo>
                  <a:lnTo>
                    <a:pt x="1" y="175"/>
                  </a:lnTo>
                  <a:lnTo>
                    <a:pt x="1" y="4304"/>
                  </a:lnTo>
                  <a:lnTo>
                    <a:pt x="20" y="4323"/>
                  </a:lnTo>
                  <a:lnTo>
                    <a:pt x="59" y="4342"/>
                  </a:lnTo>
                  <a:lnTo>
                    <a:pt x="117" y="4362"/>
                  </a:lnTo>
                  <a:lnTo>
                    <a:pt x="156" y="4342"/>
                  </a:lnTo>
                  <a:lnTo>
                    <a:pt x="195" y="4323"/>
                  </a:lnTo>
                  <a:lnTo>
                    <a:pt x="214" y="4284"/>
                  </a:lnTo>
                  <a:lnTo>
                    <a:pt x="233" y="4246"/>
                  </a:lnTo>
                  <a:lnTo>
                    <a:pt x="233" y="4071"/>
                  </a:lnTo>
                  <a:lnTo>
                    <a:pt x="4653" y="4071"/>
                  </a:lnTo>
                  <a:lnTo>
                    <a:pt x="4731" y="4052"/>
                  </a:lnTo>
                  <a:lnTo>
                    <a:pt x="4789" y="4013"/>
                  </a:lnTo>
                  <a:lnTo>
                    <a:pt x="4847" y="3974"/>
                  </a:lnTo>
                  <a:lnTo>
                    <a:pt x="4905" y="3916"/>
                  </a:lnTo>
                  <a:lnTo>
                    <a:pt x="4944" y="3838"/>
                  </a:lnTo>
                  <a:lnTo>
                    <a:pt x="4963" y="3780"/>
                  </a:lnTo>
                  <a:lnTo>
                    <a:pt x="4963" y="3703"/>
                  </a:lnTo>
                  <a:lnTo>
                    <a:pt x="4963" y="737"/>
                  </a:lnTo>
                  <a:lnTo>
                    <a:pt x="4963" y="659"/>
                  </a:lnTo>
                  <a:lnTo>
                    <a:pt x="4944" y="582"/>
                  </a:lnTo>
                  <a:lnTo>
                    <a:pt x="4905" y="524"/>
                  </a:lnTo>
                  <a:lnTo>
                    <a:pt x="4847" y="466"/>
                  </a:lnTo>
                  <a:lnTo>
                    <a:pt x="4789" y="427"/>
                  </a:lnTo>
                  <a:lnTo>
                    <a:pt x="4731" y="388"/>
                  </a:lnTo>
                  <a:lnTo>
                    <a:pt x="4653" y="369"/>
                  </a:lnTo>
                  <a:lnTo>
                    <a:pt x="4575" y="349"/>
                  </a:lnTo>
                  <a:lnTo>
                    <a:pt x="233" y="349"/>
                  </a:lnTo>
                  <a:lnTo>
                    <a:pt x="233" y="117"/>
                  </a:lnTo>
                  <a:lnTo>
                    <a:pt x="214" y="78"/>
                  </a:lnTo>
                  <a:lnTo>
                    <a:pt x="195" y="3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17"/>
            <p:cNvSpPr/>
            <p:nvPr/>
          </p:nvSpPr>
          <p:spPr>
            <a:xfrm>
              <a:off x="2489875" y="943725"/>
              <a:ext cx="20400" cy="36375"/>
            </a:xfrm>
            <a:custGeom>
              <a:rect b="b" l="l" r="r" t="t"/>
              <a:pathLst>
                <a:path extrusionOk="0" h="1455" w="816">
                  <a:moveTo>
                    <a:pt x="389" y="252"/>
                  </a:moveTo>
                  <a:lnTo>
                    <a:pt x="389" y="582"/>
                  </a:lnTo>
                  <a:lnTo>
                    <a:pt x="331" y="543"/>
                  </a:lnTo>
                  <a:lnTo>
                    <a:pt x="272" y="524"/>
                  </a:lnTo>
                  <a:lnTo>
                    <a:pt x="234" y="466"/>
                  </a:lnTo>
                  <a:lnTo>
                    <a:pt x="214" y="407"/>
                  </a:lnTo>
                  <a:lnTo>
                    <a:pt x="234" y="349"/>
                  </a:lnTo>
                  <a:lnTo>
                    <a:pt x="272" y="291"/>
                  </a:lnTo>
                  <a:lnTo>
                    <a:pt x="331" y="272"/>
                  </a:lnTo>
                  <a:lnTo>
                    <a:pt x="389" y="252"/>
                  </a:lnTo>
                  <a:close/>
                  <a:moveTo>
                    <a:pt x="466" y="814"/>
                  </a:moveTo>
                  <a:lnTo>
                    <a:pt x="544" y="834"/>
                  </a:lnTo>
                  <a:lnTo>
                    <a:pt x="583" y="873"/>
                  </a:lnTo>
                  <a:lnTo>
                    <a:pt x="621" y="931"/>
                  </a:lnTo>
                  <a:lnTo>
                    <a:pt x="641" y="1008"/>
                  </a:lnTo>
                  <a:lnTo>
                    <a:pt x="621" y="1086"/>
                  </a:lnTo>
                  <a:lnTo>
                    <a:pt x="583" y="1125"/>
                  </a:lnTo>
                  <a:lnTo>
                    <a:pt x="544" y="1163"/>
                  </a:lnTo>
                  <a:lnTo>
                    <a:pt x="466" y="1183"/>
                  </a:lnTo>
                  <a:lnTo>
                    <a:pt x="466" y="814"/>
                  </a:lnTo>
                  <a:close/>
                  <a:moveTo>
                    <a:pt x="389" y="0"/>
                  </a:moveTo>
                  <a:lnTo>
                    <a:pt x="389" y="39"/>
                  </a:lnTo>
                  <a:lnTo>
                    <a:pt x="389" y="97"/>
                  </a:lnTo>
                  <a:lnTo>
                    <a:pt x="253" y="117"/>
                  </a:lnTo>
                  <a:lnTo>
                    <a:pt x="156" y="175"/>
                  </a:lnTo>
                  <a:lnTo>
                    <a:pt x="98" y="214"/>
                  </a:lnTo>
                  <a:lnTo>
                    <a:pt x="79" y="272"/>
                  </a:lnTo>
                  <a:lnTo>
                    <a:pt x="59" y="349"/>
                  </a:lnTo>
                  <a:lnTo>
                    <a:pt x="40" y="427"/>
                  </a:lnTo>
                  <a:lnTo>
                    <a:pt x="59" y="504"/>
                  </a:lnTo>
                  <a:lnTo>
                    <a:pt x="79" y="562"/>
                  </a:lnTo>
                  <a:lnTo>
                    <a:pt x="98" y="621"/>
                  </a:lnTo>
                  <a:lnTo>
                    <a:pt x="156" y="659"/>
                  </a:lnTo>
                  <a:lnTo>
                    <a:pt x="253" y="718"/>
                  </a:lnTo>
                  <a:lnTo>
                    <a:pt x="389" y="776"/>
                  </a:lnTo>
                  <a:lnTo>
                    <a:pt x="389" y="1183"/>
                  </a:lnTo>
                  <a:lnTo>
                    <a:pt x="272" y="1163"/>
                  </a:lnTo>
                  <a:lnTo>
                    <a:pt x="195" y="1105"/>
                  </a:lnTo>
                  <a:lnTo>
                    <a:pt x="137" y="1066"/>
                  </a:lnTo>
                  <a:lnTo>
                    <a:pt x="98" y="1047"/>
                  </a:lnTo>
                  <a:lnTo>
                    <a:pt x="59" y="1066"/>
                  </a:lnTo>
                  <a:lnTo>
                    <a:pt x="40" y="1086"/>
                  </a:lnTo>
                  <a:lnTo>
                    <a:pt x="1" y="1144"/>
                  </a:lnTo>
                  <a:lnTo>
                    <a:pt x="20" y="1183"/>
                  </a:lnTo>
                  <a:lnTo>
                    <a:pt x="40" y="1222"/>
                  </a:lnTo>
                  <a:lnTo>
                    <a:pt x="117" y="1280"/>
                  </a:lnTo>
                  <a:lnTo>
                    <a:pt x="234" y="1338"/>
                  </a:lnTo>
                  <a:lnTo>
                    <a:pt x="389" y="1357"/>
                  </a:lnTo>
                  <a:lnTo>
                    <a:pt x="389" y="1415"/>
                  </a:lnTo>
                  <a:lnTo>
                    <a:pt x="389" y="1454"/>
                  </a:lnTo>
                  <a:lnTo>
                    <a:pt x="466" y="1454"/>
                  </a:lnTo>
                  <a:lnTo>
                    <a:pt x="486" y="1415"/>
                  </a:lnTo>
                  <a:lnTo>
                    <a:pt x="486" y="1357"/>
                  </a:lnTo>
                  <a:lnTo>
                    <a:pt x="621" y="1318"/>
                  </a:lnTo>
                  <a:lnTo>
                    <a:pt x="679" y="1280"/>
                  </a:lnTo>
                  <a:lnTo>
                    <a:pt x="718" y="1241"/>
                  </a:lnTo>
                  <a:lnTo>
                    <a:pt x="757" y="1202"/>
                  </a:lnTo>
                  <a:lnTo>
                    <a:pt x="796" y="1144"/>
                  </a:lnTo>
                  <a:lnTo>
                    <a:pt x="796" y="1066"/>
                  </a:lnTo>
                  <a:lnTo>
                    <a:pt x="815" y="989"/>
                  </a:lnTo>
                  <a:lnTo>
                    <a:pt x="796" y="911"/>
                  </a:lnTo>
                  <a:lnTo>
                    <a:pt x="776" y="834"/>
                  </a:lnTo>
                  <a:lnTo>
                    <a:pt x="757" y="776"/>
                  </a:lnTo>
                  <a:lnTo>
                    <a:pt x="699" y="737"/>
                  </a:lnTo>
                  <a:lnTo>
                    <a:pt x="602" y="659"/>
                  </a:lnTo>
                  <a:lnTo>
                    <a:pt x="486" y="621"/>
                  </a:lnTo>
                  <a:lnTo>
                    <a:pt x="486" y="252"/>
                  </a:lnTo>
                  <a:lnTo>
                    <a:pt x="563" y="272"/>
                  </a:lnTo>
                  <a:lnTo>
                    <a:pt x="621" y="291"/>
                  </a:lnTo>
                  <a:lnTo>
                    <a:pt x="699" y="310"/>
                  </a:lnTo>
                  <a:lnTo>
                    <a:pt x="738" y="310"/>
                  </a:lnTo>
                  <a:lnTo>
                    <a:pt x="757" y="272"/>
                  </a:lnTo>
                  <a:lnTo>
                    <a:pt x="776" y="214"/>
                  </a:lnTo>
                  <a:lnTo>
                    <a:pt x="776" y="175"/>
                  </a:lnTo>
                  <a:lnTo>
                    <a:pt x="757" y="155"/>
                  </a:lnTo>
                  <a:lnTo>
                    <a:pt x="679" y="117"/>
                  </a:lnTo>
                  <a:lnTo>
                    <a:pt x="583" y="97"/>
                  </a:lnTo>
                  <a:lnTo>
                    <a:pt x="486" y="78"/>
                  </a:lnTo>
                  <a:lnTo>
                    <a:pt x="486" y="3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7" name="Google Shape;2027;p17"/>
          <p:cNvGrpSpPr/>
          <p:nvPr/>
        </p:nvGrpSpPr>
        <p:grpSpPr>
          <a:xfrm>
            <a:off x="3813590" y="3646489"/>
            <a:ext cx="271115" cy="356455"/>
            <a:chOff x="2845600" y="855025"/>
            <a:chExt cx="157050" cy="204050"/>
          </a:xfrm>
        </p:grpSpPr>
        <p:sp>
          <p:nvSpPr>
            <p:cNvPr id="2028" name="Google Shape;2028;p17"/>
            <p:cNvSpPr/>
            <p:nvPr/>
          </p:nvSpPr>
          <p:spPr>
            <a:xfrm>
              <a:off x="2865475" y="1030950"/>
              <a:ext cx="117300" cy="6325"/>
            </a:xfrm>
            <a:custGeom>
              <a:rect b="b" l="l" r="r" t="t"/>
              <a:pathLst>
                <a:path extrusionOk="0" h="253" w="4692">
                  <a:moveTo>
                    <a:pt x="116" y="1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0" y="136"/>
                  </a:lnTo>
                  <a:lnTo>
                    <a:pt x="20" y="175"/>
                  </a:lnTo>
                  <a:lnTo>
                    <a:pt x="39" y="214"/>
                  </a:lnTo>
                  <a:lnTo>
                    <a:pt x="78" y="233"/>
                  </a:lnTo>
                  <a:lnTo>
                    <a:pt x="116" y="253"/>
                  </a:lnTo>
                  <a:lnTo>
                    <a:pt x="4556" y="253"/>
                  </a:lnTo>
                  <a:lnTo>
                    <a:pt x="4614" y="233"/>
                  </a:lnTo>
                  <a:lnTo>
                    <a:pt x="4652" y="214"/>
                  </a:lnTo>
                  <a:lnTo>
                    <a:pt x="4672" y="175"/>
                  </a:lnTo>
                  <a:lnTo>
                    <a:pt x="4691" y="136"/>
                  </a:lnTo>
                  <a:lnTo>
                    <a:pt x="4672" y="78"/>
                  </a:lnTo>
                  <a:lnTo>
                    <a:pt x="4652" y="39"/>
                  </a:lnTo>
                  <a:lnTo>
                    <a:pt x="4614" y="20"/>
                  </a:lnTo>
                  <a:lnTo>
                    <a:pt x="45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17"/>
            <p:cNvSpPr/>
            <p:nvPr/>
          </p:nvSpPr>
          <p:spPr>
            <a:xfrm>
              <a:off x="2929425" y="923375"/>
              <a:ext cx="53350" cy="5825"/>
            </a:xfrm>
            <a:custGeom>
              <a:rect b="b" l="l" r="r" t="t"/>
              <a:pathLst>
                <a:path extrusionOk="0" h="233" w="2134">
                  <a:moveTo>
                    <a:pt x="78" y="0"/>
                  </a:moveTo>
                  <a:lnTo>
                    <a:pt x="40" y="20"/>
                  </a:lnTo>
                  <a:lnTo>
                    <a:pt x="20" y="58"/>
                  </a:lnTo>
                  <a:lnTo>
                    <a:pt x="1" y="116"/>
                  </a:lnTo>
                  <a:lnTo>
                    <a:pt x="20" y="155"/>
                  </a:lnTo>
                  <a:lnTo>
                    <a:pt x="40" y="194"/>
                  </a:lnTo>
                  <a:lnTo>
                    <a:pt x="78" y="233"/>
                  </a:lnTo>
                  <a:lnTo>
                    <a:pt x="2056" y="233"/>
                  </a:lnTo>
                  <a:lnTo>
                    <a:pt x="2094" y="194"/>
                  </a:lnTo>
                  <a:lnTo>
                    <a:pt x="2114" y="155"/>
                  </a:lnTo>
                  <a:lnTo>
                    <a:pt x="2133" y="116"/>
                  </a:lnTo>
                  <a:lnTo>
                    <a:pt x="2114" y="58"/>
                  </a:lnTo>
                  <a:lnTo>
                    <a:pt x="2094" y="20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17"/>
            <p:cNvSpPr/>
            <p:nvPr/>
          </p:nvSpPr>
          <p:spPr>
            <a:xfrm>
              <a:off x="2929425" y="960200"/>
              <a:ext cx="53350" cy="6325"/>
            </a:xfrm>
            <a:custGeom>
              <a:rect b="b" l="l" r="r" t="t"/>
              <a:pathLst>
                <a:path extrusionOk="0" h="253" w="2134">
                  <a:moveTo>
                    <a:pt x="117" y="0"/>
                  </a:moveTo>
                  <a:lnTo>
                    <a:pt x="78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36"/>
                  </a:lnTo>
                  <a:lnTo>
                    <a:pt x="20" y="175"/>
                  </a:lnTo>
                  <a:lnTo>
                    <a:pt x="40" y="214"/>
                  </a:lnTo>
                  <a:lnTo>
                    <a:pt x="78" y="233"/>
                  </a:lnTo>
                  <a:lnTo>
                    <a:pt x="117" y="252"/>
                  </a:lnTo>
                  <a:lnTo>
                    <a:pt x="1998" y="252"/>
                  </a:lnTo>
                  <a:lnTo>
                    <a:pt x="2056" y="233"/>
                  </a:lnTo>
                  <a:lnTo>
                    <a:pt x="2094" y="214"/>
                  </a:lnTo>
                  <a:lnTo>
                    <a:pt x="2114" y="175"/>
                  </a:lnTo>
                  <a:lnTo>
                    <a:pt x="2133" y="136"/>
                  </a:lnTo>
                  <a:lnTo>
                    <a:pt x="2114" y="78"/>
                  </a:lnTo>
                  <a:lnTo>
                    <a:pt x="2094" y="39"/>
                  </a:lnTo>
                  <a:lnTo>
                    <a:pt x="2056" y="20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17"/>
            <p:cNvSpPr/>
            <p:nvPr/>
          </p:nvSpPr>
          <p:spPr>
            <a:xfrm>
              <a:off x="2929425" y="997525"/>
              <a:ext cx="53350" cy="6325"/>
            </a:xfrm>
            <a:custGeom>
              <a:rect b="b" l="l" r="r" t="t"/>
              <a:pathLst>
                <a:path extrusionOk="0" h="253" w="2134">
                  <a:moveTo>
                    <a:pt x="117" y="0"/>
                  </a:moveTo>
                  <a:lnTo>
                    <a:pt x="78" y="19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20" y="174"/>
                  </a:lnTo>
                  <a:lnTo>
                    <a:pt x="40" y="213"/>
                  </a:lnTo>
                  <a:lnTo>
                    <a:pt x="78" y="233"/>
                  </a:lnTo>
                  <a:lnTo>
                    <a:pt x="117" y="252"/>
                  </a:lnTo>
                  <a:lnTo>
                    <a:pt x="1998" y="252"/>
                  </a:lnTo>
                  <a:lnTo>
                    <a:pt x="2056" y="233"/>
                  </a:lnTo>
                  <a:lnTo>
                    <a:pt x="2094" y="213"/>
                  </a:lnTo>
                  <a:lnTo>
                    <a:pt x="2114" y="174"/>
                  </a:lnTo>
                  <a:lnTo>
                    <a:pt x="2133" y="116"/>
                  </a:lnTo>
                  <a:lnTo>
                    <a:pt x="2114" y="78"/>
                  </a:lnTo>
                  <a:lnTo>
                    <a:pt x="2094" y="39"/>
                  </a:lnTo>
                  <a:lnTo>
                    <a:pt x="2056" y="19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17"/>
            <p:cNvSpPr/>
            <p:nvPr/>
          </p:nvSpPr>
          <p:spPr>
            <a:xfrm>
              <a:off x="2845600" y="855025"/>
              <a:ext cx="157050" cy="152700"/>
            </a:xfrm>
            <a:custGeom>
              <a:rect b="b" l="l" r="r" t="t"/>
              <a:pathLst>
                <a:path extrusionOk="0" h="6108" w="6282">
                  <a:moveTo>
                    <a:pt x="4187" y="408"/>
                  </a:moveTo>
                  <a:lnTo>
                    <a:pt x="5874" y="2094"/>
                  </a:lnTo>
                  <a:lnTo>
                    <a:pt x="4323" y="2094"/>
                  </a:lnTo>
                  <a:lnTo>
                    <a:pt x="4265" y="2075"/>
                  </a:lnTo>
                  <a:lnTo>
                    <a:pt x="4226" y="2056"/>
                  </a:lnTo>
                  <a:lnTo>
                    <a:pt x="4207" y="1998"/>
                  </a:lnTo>
                  <a:lnTo>
                    <a:pt x="4187" y="1959"/>
                  </a:lnTo>
                  <a:lnTo>
                    <a:pt x="4187" y="408"/>
                  </a:lnTo>
                  <a:close/>
                  <a:moveTo>
                    <a:pt x="427" y="1"/>
                  </a:moveTo>
                  <a:lnTo>
                    <a:pt x="311" y="40"/>
                  </a:lnTo>
                  <a:lnTo>
                    <a:pt x="233" y="78"/>
                  </a:lnTo>
                  <a:lnTo>
                    <a:pt x="155" y="156"/>
                  </a:lnTo>
                  <a:lnTo>
                    <a:pt x="97" y="234"/>
                  </a:lnTo>
                  <a:lnTo>
                    <a:pt x="39" y="311"/>
                  </a:lnTo>
                  <a:lnTo>
                    <a:pt x="0" y="408"/>
                  </a:lnTo>
                  <a:lnTo>
                    <a:pt x="0" y="524"/>
                  </a:lnTo>
                  <a:lnTo>
                    <a:pt x="0" y="5991"/>
                  </a:lnTo>
                  <a:lnTo>
                    <a:pt x="0" y="6030"/>
                  </a:lnTo>
                  <a:lnTo>
                    <a:pt x="39" y="6068"/>
                  </a:lnTo>
                  <a:lnTo>
                    <a:pt x="78" y="6088"/>
                  </a:lnTo>
                  <a:lnTo>
                    <a:pt x="117" y="6107"/>
                  </a:lnTo>
                  <a:lnTo>
                    <a:pt x="175" y="6088"/>
                  </a:lnTo>
                  <a:lnTo>
                    <a:pt x="214" y="6068"/>
                  </a:lnTo>
                  <a:lnTo>
                    <a:pt x="233" y="6030"/>
                  </a:lnTo>
                  <a:lnTo>
                    <a:pt x="233" y="5991"/>
                  </a:lnTo>
                  <a:lnTo>
                    <a:pt x="233" y="524"/>
                  </a:lnTo>
                  <a:lnTo>
                    <a:pt x="252" y="466"/>
                  </a:lnTo>
                  <a:lnTo>
                    <a:pt x="272" y="408"/>
                  </a:lnTo>
                  <a:lnTo>
                    <a:pt x="330" y="330"/>
                  </a:lnTo>
                  <a:lnTo>
                    <a:pt x="407" y="253"/>
                  </a:lnTo>
                  <a:lnTo>
                    <a:pt x="466" y="253"/>
                  </a:lnTo>
                  <a:lnTo>
                    <a:pt x="524" y="234"/>
                  </a:lnTo>
                  <a:lnTo>
                    <a:pt x="3955" y="234"/>
                  </a:lnTo>
                  <a:lnTo>
                    <a:pt x="3955" y="1959"/>
                  </a:lnTo>
                  <a:lnTo>
                    <a:pt x="3955" y="2036"/>
                  </a:lnTo>
                  <a:lnTo>
                    <a:pt x="3974" y="2094"/>
                  </a:lnTo>
                  <a:lnTo>
                    <a:pt x="4013" y="2172"/>
                  </a:lnTo>
                  <a:lnTo>
                    <a:pt x="4052" y="2211"/>
                  </a:lnTo>
                  <a:lnTo>
                    <a:pt x="4110" y="2269"/>
                  </a:lnTo>
                  <a:lnTo>
                    <a:pt x="4168" y="2308"/>
                  </a:lnTo>
                  <a:lnTo>
                    <a:pt x="4246" y="2327"/>
                  </a:lnTo>
                  <a:lnTo>
                    <a:pt x="6029" y="2327"/>
                  </a:lnTo>
                  <a:lnTo>
                    <a:pt x="6029" y="2986"/>
                  </a:lnTo>
                  <a:lnTo>
                    <a:pt x="6048" y="3044"/>
                  </a:lnTo>
                  <a:lnTo>
                    <a:pt x="6068" y="3083"/>
                  </a:lnTo>
                  <a:lnTo>
                    <a:pt x="6107" y="3102"/>
                  </a:lnTo>
                  <a:lnTo>
                    <a:pt x="6165" y="3122"/>
                  </a:lnTo>
                  <a:lnTo>
                    <a:pt x="6203" y="3102"/>
                  </a:lnTo>
                  <a:lnTo>
                    <a:pt x="6242" y="3083"/>
                  </a:lnTo>
                  <a:lnTo>
                    <a:pt x="6262" y="3044"/>
                  </a:lnTo>
                  <a:lnTo>
                    <a:pt x="6281" y="2986"/>
                  </a:lnTo>
                  <a:lnTo>
                    <a:pt x="6281" y="2211"/>
                  </a:lnTo>
                  <a:lnTo>
                    <a:pt x="6281" y="2191"/>
                  </a:lnTo>
                  <a:lnTo>
                    <a:pt x="6262" y="2172"/>
                  </a:lnTo>
                  <a:lnTo>
                    <a:pt x="6262" y="2153"/>
                  </a:lnTo>
                  <a:lnTo>
                    <a:pt x="6262" y="2133"/>
                  </a:lnTo>
                  <a:lnTo>
                    <a:pt x="6242" y="2114"/>
                  </a:lnTo>
                  <a:lnTo>
                    <a:pt x="4149" y="40"/>
                  </a:lnTo>
                  <a:lnTo>
                    <a:pt x="4149" y="20"/>
                  </a:lnTo>
                  <a:lnTo>
                    <a:pt x="4129" y="20"/>
                  </a:lnTo>
                  <a:lnTo>
                    <a:pt x="41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7"/>
            <p:cNvSpPr/>
            <p:nvPr/>
          </p:nvSpPr>
          <p:spPr>
            <a:xfrm>
              <a:off x="2845600" y="945650"/>
              <a:ext cx="157050" cy="113425"/>
            </a:xfrm>
            <a:custGeom>
              <a:rect b="b" l="l" r="r" t="t"/>
              <a:pathLst>
                <a:path extrusionOk="0" h="4537" w="6282">
                  <a:moveTo>
                    <a:pt x="6165" y="1"/>
                  </a:moveTo>
                  <a:lnTo>
                    <a:pt x="6107" y="20"/>
                  </a:lnTo>
                  <a:lnTo>
                    <a:pt x="6068" y="40"/>
                  </a:lnTo>
                  <a:lnTo>
                    <a:pt x="6048" y="78"/>
                  </a:lnTo>
                  <a:lnTo>
                    <a:pt x="6029" y="137"/>
                  </a:lnTo>
                  <a:lnTo>
                    <a:pt x="6029" y="4014"/>
                  </a:lnTo>
                  <a:lnTo>
                    <a:pt x="6029" y="4052"/>
                  </a:lnTo>
                  <a:lnTo>
                    <a:pt x="6010" y="4110"/>
                  </a:lnTo>
                  <a:lnTo>
                    <a:pt x="5951" y="4207"/>
                  </a:lnTo>
                  <a:lnTo>
                    <a:pt x="5855" y="4266"/>
                  </a:lnTo>
                  <a:lnTo>
                    <a:pt x="5816" y="4285"/>
                  </a:lnTo>
                  <a:lnTo>
                    <a:pt x="466" y="4285"/>
                  </a:lnTo>
                  <a:lnTo>
                    <a:pt x="407" y="4266"/>
                  </a:lnTo>
                  <a:lnTo>
                    <a:pt x="330" y="4207"/>
                  </a:lnTo>
                  <a:lnTo>
                    <a:pt x="272" y="4110"/>
                  </a:lnTo>
                  <a:lnTo>
                    <a:pt x="252" y="4052"/>
                  </a:lnTo>
                  <a:lnTo>
                    <a:pt x="233" y="4014"/>
                  </a:lnTo>
                  <a:lnTo>
                    <a:pt x="233" y="3141"/>
                  </a:lnTo>
                  <a:lnTo>
                    <a:pt x="233" y="3083"/>
                  </a:lnTo>
                  <a:lnTo>
                    <a:pt x="214" y="3044"/>
                  </a:lnTo>
                  <a:lnTo>
                    <a:pt x="175" y="3025"/>
                  </a:lnTo>
                  <a:lnTo>
                    <a:pt x="117" y="3006"/>
                  </a:lnTo>
                  <a:lnTo>
                    <a:pt x="78" y="3025"/>
                  </a:lnTo>
                  <a:lnTo>
                    <a:pt x="39" y="3044"/>
                  </a:lnTo>
                  <a:lnTo>
                    <a:pt x="0" y="3083"/>
                  </a:lnTo>
                  <a:lnTo>
                    <a:pt x="0" y="3141"/>
                  </a:lnTo>
                  <a:lnTo>
                    <a:pt x="0" y="4014"/>
                  </a:lnTo>
                  <a:lnTo>
                    <a:pt x="0" y="4110"/>
                  </a:lnTo>
                  <a:lnTo>
                    <a:pt x="39" y="4207"/>
                  </a:lnTo>
                  <a:lnTo>
                    <a:pt x="97" y="4304"/>
                  </a:lnTo>
                  <a:lnTo>
                    <a:pt x="155" y="4382"/>
                  </a:lnTo>
                  <a:lnTo>
                    <a:pt x="233" y="4440"/>
                  </a:lnTo>
                  <a:lnTo>
                    <a:pt x="311" y="4479"/>
                  </a:lnTo>
                  <a:lnTo>
                    <a:pt x="427" y="4518"/>
                  </a:lnTo>
                  <a:lnTo>
                    <a:pt x="524" y="4537"/>
                  </a:lnTo>
                  <a:lnTo>
                    <a:pt x="5758" y="4537"/>
                  </a:lnTo>
                  <a:lnTo>
                    <a:pt x="5855" y="4518"/>
                  </a:lnTo>
                  <a:lnTo>
                    <a:pt x="5951" y="4479"/>
                  </a:lnTo>
                  <a:lnTo>
                    <a:pt x="6048" y="4440"/>
                  </a:lnTo>
                  <a:lnTo>
                    <a:pt x="6126" y="4382"/>
                  </a:lnTo>
                  <a:lnTo>
                    <a:pt x="6184" y="4304"/>
                  </a:lnTo>
                  <a:lnTo>
                    <a:pt x="6242" y="4207"/>
                  </a:lnTo>
                  <a:lnTo>
                    <a:pt x="6262" y="4110"/>
                  </a:lnTo>
                  <a:lnTo>
                    <a:pt x="6281" y="4014"/>
                  </a:lnTo>
                  <a:lnTo>
                    <a:pt x="6281" y="137"/>
                  </a:lnTo>
                  <a:lnTo>
                    <a:pt x="6262" y="78"/>
                  </a:lnTo>
                  <a:lnTo>
                    <a:pt x="6242" y="40"/>
                  </a:lnTo>
                  <a:lnTo>
                    <a:pt x="6203" y="20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17"/>
            <p:cNvSpPr/>
            <p:nvPr/>
          </p:nvSpPr>
          <p:spPr>
            <a:xfrm>
              <a:off x="2876600" y="919975"/>
              <a:ext cx="15550" cy="28125"/>
            </a:xfrm>
            <a:custGeom>
              <a:rect b="b" l="l" r="r" t="t"/>
              <a:pathLst>
                <a:path extrusionOk="0" h="1125" w="622">
                  <a:moveTo>
                    <a:pt x="389" y="291"/>
                  </a:moveTo>
                  <a:lnTo>
                    <a:pt x="389" y="815"/>
                  </a:lnTo>
                  <a:lnTo>
                    <a:pt x="331" y="756"/>
                  </a:lnTo>
                  <a:lnTo>
                    <a:pt x="272" y="698"/>
                  </a:lnTo>
                  <a:lnTo>
                    <a:pt x="253" y="621"/>
                  </a:lnTo>
                  <a:lnTo>
                    <a:pt x="253" y="543"/>
                  </a:lnTo>
                  <a:lnTo>
                    <a:pt x="253" y="485"/>
                  </a:lnTo>
                  <a:lnTo>
                    <a:pt x="272" y="408"/>
                  </a:lnTo>
                  <a:lnTo>
                    <a:pt x="311" y="349"/>
                  </a:lnTo>
                  <a:lnTo>
                    <a:pt x="389" y="291"/>
                  </a:lnTo>
                  <a:close/>
                  <a:moveTo>
                    <a:pt x="466" y="0"/>
                  </a:moveTo>
                  <a:lnTo>
                    <a:pt x="369" y="39"/>
                  </a:lnTo>
                  <a:lnTo>
                    <a:pt x="272" y="78"/>
                  </a:lnTo>
                  <a:lnTo>
                    <a:pt x="195" y="136"/>
                  </a:lnTo>
                  <a:lnTo>
                    <a:pt x="137" y="194"/>
                  </a:lnTo>
                  <a:lnTo>
                    <a:pt x="79" y="272"/>
                  </a:lnTo>
                  <a:lnTo>
                    <a:pt x="40" y="349"/>
                  </a:lnTo>
                  <a:lnTo>
                    <a:pt x="20" y="446"/>
                  </a:lnTo>
                  <a:lnTo>
                    <a:pt x="1" y="543"/>
                  </a:lnTo>
                  <a:lnTo>
                    <a:pt x="20" y="660"/>
                  </a:lnTo>
                  <a:lnTo>
                    <a:pt x="59" y="756"/>
                  </a:lnTo>
                  <a:lnTo>
                    <a:pt x="98" y="853"/>
                  </a:lnTo>
                  <a:lnTo>
                    <a:pt x="156" y="931"/>
                  </a:lnTo>
                  <a:lnTo>
                    <a:pt x="214" y="989"/>
                  </a:lnTo>
                  <a:lnTo>
                    <a:pt x="292" y="1047"/>
                  </a:lnTo>
                  <a:lnTo>
                    <a:pt x="447" y="1125"/>
                  </a:lnTo>
                  <a:lnTo>
                    <a:pt x="505" y="1125"/>
                  </a:lnTo>
                  <a:lnTo>
                    <a:pt x="563" y="1105"/>
                  </a:lnTo>
                  <a:lnTo>
                    <a:pt x="602" y="1067"/>
                  </a:lnTo>
                  <a:lnTo>
                    <a:pt x="621" y="1008"/>
                  </a:lnTo>
                  <a:lnTo>
                    <a:pt x="621" y="117"/>
                  </a:lnTo>
                  <a:lnTo>
                    <a:pt x="602" y="59"/>
                  </a:lnTo>
                  <a:lnTo>
                    <a:pt x="583" y="20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17"/>
            <p:cNvSpPr/>
            <p:nvPr/>
          </p:nvSpPr>
          <p:spPr>
            <a:xfrm>
              <a:off x="2861100" y="899625"/>
              <a:ext cx="65925" cy="115850"/>
            </a:xfrm>
            <a:custGeom>
              <a:rect b="b" l="l" r="r" t="t"/>
              <a:pathLst>
                <a:path extrusionOk="0" h="4634" w="2637">
                  <a:moveTo>
                    <a:pt x="1338" y="233"/>
                  </a:moveTo>
                  <a:lnTo>
                    <a:pt x="1377" y="252"/>
                  </a:lnTo>
                  <a:lnTo>
                    <a:pt x="1396" y="272"/>
                  </a:lnTo>
                  <a:lnTo>
                    <a:pt x="1416" y="291"/>
                  </a:lnTo>
                  <a:lnTo>
                    <a:pt x="1435" y="330"/>
                  </a:lnTo>
                  <a:lnTo>
                    <a:pt x="1435" y="407"/>
                  </a:lnTo>
                  <a:lnTo>
                    <a:pt x="1435" y="446"/>
                  </a:lnTo>
                  <a:lnTo>
                    <a:pt x="1474" y="485"/>
                  </a:lnTo>
                  <a:lnTo>
                    <a:pt x="1493" y="504"/>
                  </a:lnTo>
                  <a:lnTo>
                    <a:pt x="1551" y="524"/>
                  </a:lnTo>
                  <a:lnTo>
                    <a:pt x="1842" y="543"/>
                  </a:lnTo>
                  <a:lnTo>
                    <a:pt x="2075" y="621"/>
                  </a:lnTo>
                  <a:lnTo>
                    <a:pt x="2172" y="659"/>
                  </a:lnTo>
                  <a:lnTo>
                    <a:pt x="2249" y="698"/>
                  </a:lnTo>
                  <a:lnTo>
                    <a:pt x="2288" y="737"/>
                  </a:lnTo>
                  <a:lnTo>
                    <a:pt x="2307" y="795"/>
                  </a:lnTo>
                  <a:lnTo>
                    <a:pt x="2288" y="834"/>
                  </a:lnTo>
                  <a:lnTo>
                    <a:pt x="2269" y="892"/>
                  </a:lnTo>
                  <a:lnTo>
                    <a:pt x="2230" y="950"/>
                  </a:lnTo>
                  <a:lnTo>
                    <a:pt x="2191" y="970"/>
                  </a:lnTo>
                  <a:lnTo>
                    <a:pt x="2133" y="950"/>
                  </a:lnTo>
                  <a:lnTo>
                    <a:pt x="2075" y="931"/>
                  </a:lnTo>
                  <a:lnTo>
                    <a:pt x="1862" y="834"/>
                  </a:lnTo>
                  <a:lnTo>
                    <a:pt x="1726" y="795"/>
                  </a:lnTo>
                  <a:lnTo>
                    <a:pt x="1551" y="776"/>
                  </a:lnTo>
                  <a:lnTo>
                    <a:pt x="1513" y="776"/>
                  </a:lnTo>
                  <a:lnTo>
                    <a:pt x="1474" y="814"/>
                  </a:lnTo>
                  <a:lnTo>
                    <a:pt x="1435" y="853"/>
                  </a:lnTo>
                  <a:lnTo>
                    <a:pt x="1435" y="892"/>
                  </a:lnTo>
                  <a:lnTo>
                    <a:pt x="1435" y="1978"/>
                  </a:lnTo>
                  <a:lnTo>
                    <a:pt x="1455" y="2055"/>
                  </a:lnTo>
                  <a:lnTo>
                    <a:pt x="1513" y="2094"/>
                  </a:lnTo>
                  <a:lnTo>
                    <a:pt x="1687" y="2171"/>
                  </a:lnTo>
                  <a:lnTo>
                    <a:pt x="1842" y="2230"/>
                  </a:lnTo>
                  <a:lnTo>
                    <a:pt x="1997" y="2326"/>
                  </a:lnTo>
                  <a:lnTo>
                    <a:pt x="2133" y="2423"/>
                  </a:lnTo>
                  <a:lnTo>
                    <a:pt x="2249" y="2559"/>
                  </a:lnTo>
                  <a:lnTo>
                    <a:pt x="2327" y="2714"/>
                  </a:lnTo>
                  <a:lnTo>
                    <a:pt x="2385" y="2889"/>
                  </a:lnTo>
                  <a:lnTo>
                    <a:pt x="2404" y="3121"/>
                  </a:lnTo>
                  <a:lnTo>
                    <a:pt x="2385" y="3315"/>
                  </a:lnTo>
                  <a:lnTo>
                    <a:pt x="2346" y="3490"/>
                  </a:lnTo>
                  <a:lnTo>
                    <a:pt x="2269" y="3645"/>
                  </a:lnTo>
                  <a:lnTo>
                    <a:pt x="2172" y="3780"/>
                  </a:lnTo>
                  <a:lnTo>
                    <a:pt x="2055" y="3897"/>
                  </a:lnTo>
                  <a:lnTo>
                    <a:pt x="1900" y="3994"/>
                  </a:lnTo>
                  <a:lnTo>
                    <a:pt x="1726" y="4052"/>
                  </a:lnTo>
                  <a:lnTo>
                    <a:pt x="1532" y="4090"/>
                  </a:lnTo>
                  <a:lnTo>
                    <a:pt x="1493" y="4110"/>
                  </a:lnTo>
                  <a:lnTo>
                    <a:pt x="1455" y="4129"/>
                  </a:lnTo>
                  <a:lnTo>
                    <a:pt x="1435" y="4168"/>
                  </a:lnTo>
                  <a:lnTo>
                    <a:pt x="1435" y="4207"/>
                  </a:lnTo>
                  <a:lnTo>
                    <a:pt x="1435" y="4304"/>
                  </a:lnTo>
                  <a:lnTo>
                    <a:pt x="1416" y="4342"/>
                  </a:lnTo>
                  <a:lnTo>
                    <a:pt x="1396" y="4381"/>
                  </a:lnTo>
                  <a:lnTo>
                    <a:pt x="1377" y="4401"/>
                  </a:lnTo>
                  <a:lnTo>
                    <a:pt x="1299" y="4401"/>
                  </a:lnTo>
                  <a:lnTo>
                    <a:pt x="1280" y="4381"/>
                  </a:lnTo>
                  <a:lnTo>
                    <a:pt x="1241" y="4342"/>
                  </a:lnTo>
                  <a:lnTo>
                    <a:pt x="1241" y="4304"/>
                  </a:lnTo>
                  <a:lnTo>
                    <a:pt x="1241" y="4226"/>
                  </a:lnTo>
                  <a:lnTo>
                    <a:pt x="1241" y="4187"/>
                  </a:lnTo>
                  <a:lnTo>
                    <a:pt x="1203" y="4149"/>
                  </a:lnTo>
                  <a:lnTo>
                    <a:pt x="1183" y="4110"/>
                  </a:lnTo>
                  <a:lnTo>
                    <a:pt x="1125" y="4110"/>
                  </a:lnTo>
                  <a:lnTo>
                    <a:pt x="931" y="4071"/>
                  </a:lnTo>
                  <a:lnTo>
                    <a:pt x="757" y="4032"/>
                  </a:lnTo>
                  <a:lnTo>
                    <a:pt x="602" y="3974"/>
                  </a:lnTo>
                  <a:lnTo>
                    <a:pt x="466" y="3897"/>
                  </a:lnTo>
                  <a:lnTo>
                    <a:pt x="369" y="3819"/>
                  </a:lnTo>
                  <a:lnTo>
                    <a:pt x="291" y="3742"/>
                  </a:lnTo>
                  <a:lnTo>
                    <a:pt x="253" y="3664"/>
                  </a:lnTo>
                  <a:lnTo>
                    <a:pt x="233" y="3606"/>
                  </a:lnTo>
                  <a:lnTo>
                    <a:pt x="253" y="3548"/>
                  </a:lnTo>
                  <a:lnTo>
                    <a:pt x="272" y="3470"/>
                  </a:lnTo>
                  <a:lnTo>
                    <a:pt x="330" y="3431"/>
                  </a:lnTo>
                  <a:lnTo>
                    <a:pt x="369" y="3412"/>
                  </a:lnTo>
                  <a:lnTo>
                    <a:pt x="427" y="3451"/>
                  </a:lnTo>
                  <a:lnTo>
                    <a:pt x="485" y="3509"/>
                  </a:lnTo>
                  <a:lnTo>
                    <a:pt x="602" y="3586"/>
                  </a:lnTo>
                  <a:lnTo>
                    <a:pt x="737" y="3683"/>
                  </a:lnTo>
                  <a:lnTo>
                    <a:pt x="892" y="3761"/>
                  </a:lnTo>
                  <a:lnTo>
                    <a:pt x="1106" y="3819"/>
                  </a:lnTo>
                  <a:lnTo>
                    <a:pt x="1164" y="3819"/>
                  </a:lnTo>
                  <a:lnTo>
                    <a:pt x="1203" y="3800"/>
                  </a:lnTo>
                  <a:lnTo>
                    <a:pt x="1241" y="3742"/>
                  </a:lnTo>
                  <a:lnTo>
                    <a:pt x="1241" y="3703"/>
                  </a:lnTo>
                  <a:lnTo>
                    <a:pt x="1241" y="2423"/>
                  </a:lnTo>
                  <a:lnTo>
                    <a:pt x="1222" y="2346"/>
                  </a:lnTo>
                  <a:lnTo>
                    <a:pt x="1164" y="2307"/>
                  </a:lnTo>
                  <a:lnTo>
                    <a:pt x="834" y="2171"/>
                  </a:lnTo>
                  <a:lnTo>
                    <a:pt x="699" y="2094"/>
                  </a:lnTo>
                  <a:lnTo>
                    <a:pt x="582" y="1997"/>
                  </a:lnTo>
                  <a:lnTo>
                    <a:pt x="485" y="1900"/>
                  </a:lnTo>
                  <a:lnTo>
                    <a:pt x="408" y="1764"/>
                  </a:lnTo>
                  <a:lnTo>
                    <a:pt x="350" y="1590"/>
                  </a:lnTo>
                  <a:lnTo>
                    <a:pt x="330" y="1415"/>
                  </a:lnTo>
                  <a:lnTo>
                    <a:pt x="350" y="1222"/>
                  </a:lnTo>
                  <a:lnTo>
                    <a:pt x="388" y="1066"/>
                  </a:lnTo>
                  <a:lnTo>
                    <a:pt x="466" y="931"/>
                  </a:lnTo>
                  <a:lnTo>
                    <a:pt x="582" y="795"/>
                  </a:lnTo>
                  <a:lnTo>
                    <a:pt x="679" y="718"/>
                  </a:lnTo>
                  <a:lnTo>
                    <a:pt x="815" y="640"/>
                  </a:lnTo>
                  <a:lnTo>
                    <a:pt x="970" y="582"/>
                  </a:lnTo>
                  <a:lnTo>
                    <a:pt x="1144" y="543"/>
                  </a:lnTo>
                  <a:lnTo>
                    <a:pt x="1183" y="524"/>
                  </a:lnTo>
                  <a:lnTo>
                    <a:pt x="1222" y="504"/>
                  </a:lnTo>
                  <a:lnTo>
                    <a:pt x="1241" y="466"/>
                  </a:lnTo>
                  <a:lnTo>
                    <a:pt x="1241" y="427"/>
                  </a:lnTo>
                  <a:lnTo>
                    <a:pt x="1241" y="330"/>
                  </a:lnTo>
                  <a:lnTo>
                    <a:pt x="1241" y="291"/>
                  </a:lnTo>
                  <a:lnTo>
                    <a:pt x="1280" y="272"/>
                  </a:lnTo>
                  <a:lnTo>
                    <a:pt x="1299" y="252"/>
                  </a:lnTo>
                  <a:lnTo>
                    <a:pt x="1338" y="233"/>
                  </a:lnTo>
                  <a:close/>
                  <a:moveTo>
                    <a:pt x="1280" y="0"/>
                  </a:moveTo>
                  <a:lnTo>
                    <a:pt x="1203" y="20"/>
                  </a:lnTo>
                  <a:lnTo>
                    <a:pt x="1144" y="58"/>
                  </a:lnTo>
                  <a:lnTo>
                    <a:pt x="1106" y="97"/>
                  </a:lnTo>
                  <a:lnTo>
                    <a:pt x="1067" y="136"/>
                  </a:lnTo>
                  <a:lnTo>
                    <a:pt x="1028" y="194"/>
                  </a:lnTo>
                  <a:lnTo>
                    <a:pt x="1009" y="272"/>
                  </a:lnTo>
                  <a:lnTo>
                    <a:pt x="1009" y="330"/>
                  </a:lnTo>
                  <a:lnTo>
                    <a:pt x="795" y="388"/>
                  </a:lnTo>
                  <a:lnTo>
                    <a:pt x="621" y="466"/>
                  </a:lnTo>
                  <a:lnTo>
                    <a:pt x="466" y="582"/>
                  </a:lnTo>
                  <a:lnTo>
                    <a:pt x="330" y="718"/>
                  </a:lnTo>
                  <a:lnTo>
                    <a:pt x="233" y="853"/>
                  </a:lnTo>
                  <a:lnTo>
                    <a:pt x="156" y="1028"/>
                  </a:lnTo>
                  <a:lnTo>
                    <a:pt x="117" y="1202"/>
                  </a:lnTo>
                  <a:lnTo>
                    <a:pt x="98" y="1415"/>
                  </a:lnTo>
                  <a:lnTo>
                    <a:pt x="98" y="1532"/>
                  </a:lnTo>
                  <a:lnTo>
                    <a:pt x="117" y="1648"/>
                  </a:lnTo>
                  <a:lnTo>
                    <a:pt x="156" y="1764"/>
                  </a:lnTo>
                  <a:lnTo>
                    <a:pt x="175" y="1861"/>
                  </a:lnTo>
                  <a:lnTo>
                    <a:pt x="291" y="2036"/>
                  </a:lnTo>
                  <a:lnTo>
                    <a:pt x="408" y="2171"/>
                  </a:lnTo>
                  <a:lnTo>
                    <a:pt x="543" y="2288"/>
                  </a:lnTo>
                  <a:lnTo>
                    <a:pt x="699" y="2365"/>
                  </a:lnTo>
                  <a:lnTo>
                    <a:pt x="854" y="2443"/>
                  </a:lnTo>
                  <a:lnTo>
                    <a:pt x="1009" y="2501"/>
                  </a:lnTo>
                  <a:lnTo>
                    <a:pt x="1009" y="3548"/>
                  </a:lnTo>
                  <a:lnTo>
                    <a:pt x="892" y="3490"/>
                  </a:lnTo>
                  <a:lnTo>
                    <a:pt x="795" y="3451"/>
                  </a:lnTo>
                  <a:lnTo>
                    <a:pt x="640" y="3315"/>
                  </a:lnTo>
                  <a:lnTo>
                    <a:pt x="505" y="3218"/>
                  </a:lnTo>
                  <a:lnTo>
                    <a:pt x="447" y="3179"/>
                  </a:lnTo>
                  <a:lnTo>
                    <a:pt x="291" y="3179"/>
                  </a:lnTo>
                  <a:lnTo>
                    <a:pt x="214" y="3218"/>
                  </a:lnTo>
                  <a:lnTo>
                    <a:pt x="156" y="3257"/>
                  </a:lnTo>
                  <a:lnTo>
                    <a:pt x="98" y="3315"/>
                  </a:lnTo>
                  <a:lnTo>
                    <a:pt x="59" y="3373"/>
                  </a:lnTo>
                  <a:lnTo>
                    <a:pt x="20" y="3451"/>
                  </a:lnTo>
                  <a:lnTo>
                    <a:pt x="1" y="3528"/>
                  </a:lnTo>
                  <a:lnTo>
                    <a:pt x="1" y="3606"/>
                  </a:lnTo>
                  <a:lnTo>
                    <a:pt x="20" y="3722"/>
                  </a:lnTo>
                  <a:lnTo>
                    <a:pt x="78" y="3838"/>
                  </a:lnTo>
                  <a:lnTo>
                    <a:pt x="156" y="3935"/>
                  </a:lnTo>
                  <a:lnTo>
                    <a:pt x="272" y="4052"/>
                  </a:lnTo>
                  <a:lnTo>
                    <a:pt x="427" y="4149"/>
                  </a:lnTo>
                  <a:lnTo>
                    <a:pt x="602" y="4226"/>
                  </a:lnTo>
                  <a:lnTo>
                    <a:pt x="795" y="4284"/>
                  </a:lnTo>
                  <a:lnTo>
                    <a:pt x="1009" y="4342"/>
                  </a:lnTo>
                  <a:lnTo>
                    <a:pt x="1009" y="4401"/>
                  </a:lnTo>
                  <a:lnTo>
                    <a:pt x="1047" y="4459"/>
                  </a:lnTo>
                  <a:lnTo>
                    <a:pt x="1106" y="4556"/>
                  </a:lnTo>
                  <a:lnTo>
                    <a:pt x="1222" y="4614"/>
                  </a:lnTo>
                  <a:lnTo>
                    <a:pt x="1280" y="4633"/>
                  </a:lnTo>
                  <a:lnTo>
                    <a:pt x="1396" y="4633"/>
                  </a:lnTo>
                  <a:lnTo>
                    <a:pt x="1474" y="4614"/>
                  </a:lnTo>
                  <a:lnTo>
                    <a:pt x="1513" y="4575"/>
                  </a:lnTo>
                  <a:lnTo>
                    <a:pt x="1571" y="4536"/>
                  </a:lnTo>
                  <a:lnTo>
                    <a:pt x="1610" y="4498"/>
                  </a:lnTo>
                  <a:lnTo>
                    <a:pt x="1648" y="4439"/>
                  </a:lnTo>
                  <a:lnTo>
                    <a:pt x="1668" y="4381"/>
                  </a:lnTo>
                  <a:lnTo>
                    <a:pt x="1668" y="4323"/>
                  </a:lnTo>
                  <a:lnTo>
                    <a:pt x="1862" y="4265"/>
                  </a:lnTo>
                  <a:lnTo>
                    <a:pt x="2036" y="4187"/>
                  </a:lnTo>
                  <a:lnTo>
                    <a:pt x="2211" y="4090"/>
                  </a:lnTo>
                  <a:lnTo>
                    <a:pt x="2346" y="3955"/>
                  </a:lnTo>
                  <a:lnTo>
                    <a:pt x="2463" y="3780"/>
                  </a:lnTo>
                  <a:lnTo>
                    <a:pt x="2559" y="3586"/>
                  </a:lnTo>
                  <a:lnTo>
                    <a:pt x="2618" y="3354"/>
                  </a:lnTo>
                  <a:lnTo>
                    <a:pt x="2637" y="3121"/>
                  </a:lnTo>
                  <a:lnTo>
                    <a:pt x="2618" y="2850"/>
                  </a:lnTo>
                  <a:lnTo>
                    <a:pt x="2598" y="2734"/>
                  </a:lnTo>
                  <a:lnTo>
                    <a:pt x="2559" y="2637"/>
                  </a:lnTo>
                  <a:lnTo>
                    <a:pt x="2501" y="2520"/>
                  </a:lnTo>
                  <a:lnTo>
                    <a:pt x="2443" y="2423"/>
                  </a:lnTo>
                  <a:lnTo>
                    <a:pt x="2366" y="2346"/>
                  </a:lnTo>
                  <a:lnTo>
                    <a:pt x="2288" y="2249"/>
                  </a:lnTo>
                  <a:lnTo>
                    <a:pt x="2152" y="2133"/>
                  </a:lnTo>
                  <a:lnTo>
                    <a:pt x="1997" y="2055"/>
                  </a:lnTo>
                  <a:lnTo>
                    <a:pt x="1842" y="1978"/>
                  </a:lnTo>
                  <a:lnTo>
                    <a:pt x="1668" y="1900"/>
                  </a:lnTo>
                  <a:lnTo>
                    <a:pt x="1668" y="1028"/>
                  </a:lnTo>
                  <a:lnTo>
                    <a:pt x="1842" y="1086"/>
                  </a:lnTo>
                  <a:lnTo>
                    <a:pt x="1959" y="1144"/>
                  </a:lnTo>
                  <a:lnTo>
                    <a:pt x="2075" y="1183"/>
                  </a:lnTo>
                  <a:lnTo>
                    <a:pt x="2191" y="1222"/>
                  </a:lnTo>
                  <a:lnTo>
                    <a:pt x="2269" y="1202"/>
                  </a:lnTo>
                  <a:lnTo>
                    <a:pt x="2346" y="1163"/>
                  </a:lnTo>
                  <a:lnTo>
                    <a:pt x="2404" y="1125"/>
                  </a:lnTo>
                  <a:lnTo>
                    <a:pt x="2443" y="1066"/>
                  </a:lnTo>
                  <a:lnTo>
                    <a:pt x="2482" y="1008"/>
                  </a:lnTo>
                  <a:lnTo>
                    <a:pt x="2521" y="931"/>
                  </a:lnTo>
                  <a:lnTo>
                    <a:pt x="2540" y="795"/>
                  </a:lnTo>
                  <a:lnTo>
                    <a:pt x="2521" y="698"/>
                  </a:lnTo>
                  <a:lnTo>
                    <a:pt x="2463" y="582"/>
                  </a:lnTo>
                  <a:lnTo>
                    <a:pt x="2424" y="543"/>
                  </a:lnTo>
                  <a:lnTo>
                    <a:pt x="2346" y="485"/>
                  </a:lnTo>
                  <a:lnTo>
                    <a:pt x="2269" y="427"/>
                  </a:lnTo>
                  <a:lnTo>
                    <a:pt x="2172" y="388"/>
                  </a:lnTo>
                  <a:lnTo>
                    <a:pt x="1939" y="330"/>
                  </a:lnTo>
                  <a:lnTo>
                    <a:pt x="1668" y="291"/>
                  </a:lnTo>
                  <a:lnTo>
                    <a:pt x="1629" y="175"/>
                  </a:lnTo>
                  <a:lnTo>
                    <a:pt x="1551" y="78"/>
                  </a:lnTo>
                  <a:lnTo>
                    <a:pt x="1455" y="2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7"/>
            <p:cNvSpPr/>
            <p:nvPr/>
          </p:nvSpPr>
          <p:spPr>
            <a:xfrm>
              <a:off x="2896975" y="961175"/>
              <a:ext cx="16500" cy="33950"/>
            </a:xfrm>
            <a:custGeom>
              <a:rect b="b" l="l" r="r" t="t"/>
              <a:pathLst>
                <a:path extrusionOk="0" h="1358" w="660">
                  <a:moveTo>
                    <a:pt x="233" y="330"/>
                  </a:moveTo>
                  <a:lnTo>
                    <a:pt x="330" y="407"/>
                  </a:lnTo>
                  <a:lnTo>
                    <a:pt x="388" y="504"/>
                  </a:lnTo>
                  <a:lnTo>
                    <a:pt x="427" y="601"/>
                  </a:lnTo>
                  <a:lnTo>
                    <a:pt x="427" y="717"/>
                  </a:lnTo>
                  <a:lnTo>
                    <a:pt x="407" y="834"/>
                  </a:lnTo>
                  <a:lnTo>
                    <a:pt x="388" y="931"/>
                  </a:lnTo>
                  <a:lnTo>
                    <a:pt x="330" y="1008"/>
                  </a:lnTo>
                  <a:lnTo>
                    <a:pt x="233" y="1066"/>
                  </a:lnTo>
                  <a:lnTo>
                    <a:pt x="233" y="330"/>
                  </a:lnTo>
                  <a:close/>
                  <a:moveTo>
                    <a:pt x="116" y="0"/>
                  </a:moveTo>
                  <a:lnTo>
                    <a:pt x="58" y="20"/>
                  </a:lnTo>
                  <a:lnTo>
                    <a:pt x="20" y="78"/>
                  </a:lnTo>
                  <a:lnTo>
                    <a:pt x="0" y="136"/>
                  </a:lnTo>
                  <a:lnTo>
                    <a:pt x="0" y="1241"/>
                  </a:lnTo>
                  <a:lnTo>
                    <a:pt x="0" y="1280"/>
                  </a:lnTo>
                  <a:lnTo>
                    <a:pt x="39" y="1318"/>
                  </a:lnTo>
                  <a:lnTo>
                    <a:pt x="78" y="1338"/>
                  </a:lnTo>
                  <a:lnTo>
                    <a:pt x="116" y="1357"/>
                  </a:lnTo>
                  <a:lnTo>
                    <a:pt x="136" y="1357"/>
                  </a:lnTo>
                  <a:lnTo>
                    <a:pt x="272" y="1318"/>
                  </a:lnTo>
                  <a:lnTo>
                    <a:pt x="368" y="1260"/>
                  </a:lnTo>
                  <a:lnTo>
                    <a:pt x="465" y="1202"/>
                  </a:lnTo>
                  <a:lnTo>
                    <a:pt x="524" y="1124"/>
                  </a:lnTo>
                  <a:lnTo>
                    <a:pt x="582" y="1047"/>
                  </a:lnTo>
                  <a:lnTo>
                    <a:pt x="640" y="931"/>
                  </a:lnTo>
                  <a:lnTo>
                    <a:pt x="659" y="834"/>
                  </a:lnTo>
                  <a:lnTo>
                    <a:pt x="659" y="717"/>
                  </a:lnTo>
                  <a:lnTo>
                    <a:pt x="659" y="562"/>
                  </a:lnTo>
                  <a:lnTo>
                    <a:pt x="620" y="446"/>
                  </a:lnTo>
                  <a:lnTo>
                    <a:pt x="562" y="349"/>
                  </a:lnTo>
                  <a:lnTo>
                    <a:pt x="504" y="252"/>
                  </a:lnTo>
                  <a:lnTo>
                    <a:pt x="427" y="175"/>
                  </a:lnTo>
                  <a:lnTo>
                    <a:pt x="349" y="116"/>
                  </a:lnTo>
                  <a:lnTo>
                    <a:pt x="175" y="2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18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42" name="Google Shape;2042;p18"/>
          <p:cNvSpPr/>
          <p:nvPr/>
        </p:nvSpPr>
        <p:spPr>
          <a:xfrm>
            <a:off x="5377772" y="2419681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3" name="Google Shape;2043;p18"/>
          <p:cNvSpPr/>
          <p:nvPr/>
        </p:nvSpPr>
        <p:spPr>
          <a:xfrm>
            <a:off x="1251230" y="2419681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4" name="Google Shape;2044;p18"/>
          <p:cNvSpPr/>
          <p:nvPr/>
        </p:nvSpPr>
        <p:spPr>
          <a:xfrm>
            <a:off x="1251230" y="3245709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5" name="Google Shape;2045;p18"/>
          <p:cNvSpPr/>
          <p:nvPr/>
        </p:nvSpPr>
        <p:spPr>
          <a:xfrm>
            <a:off x="1251230" y="4069945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6" name="Google Shape;2046;p18"/>
          <p:cNvGrpSpPr/>
          <p:nvPr/>
        </p:nvGrpSpPr>
        <p:grpSpPr>
          <a:xfrm>
            <a:off x="1251230" y="1851256"/>
            <a:ext cx="2499900" cy="2703039"/>
            <a:chOff x="1251230" y="1851256"/>
            <a:chExt cx="2499900" cy="2703039"/>
          </a:xfrm>
        </p:grpSpPr>
        <p:sp>
          <p:nvSpPr>
            <p:cNvPr id="2047" name="Google Shape;2047;p18"/>
            <p:cNvSpPr/>
            <p:nvPr/>
          </p:nvSpPr>
          <p:spPr>
            <a:xfrm>
              <a:off x="1251230" y="1851256"/>
              <a:ext cx="2499900" cy="426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48" name="Google Shape;2048;p18"/>
            <p:cNvSpPr txBox="1"/>
            <p:nvPr/>
          </p:nvSpPr>
          <p:spPr>
            <a:xfrm>
              <a:off x="1426580" y="2478031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9" name="Google Shape;2049;p18"/>
            <p:cNvSpPr txBox="1"/>
            <p:nvPr/>
          </p:nvSpPr>
          <p:spPr>
            <a:xfrm>
              <a:off x="1426661" y="3304059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also the biggest planet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0" name="Google Shape;2050;p18"/>
            <p:cNvSpPr txBox="1"/>
            <p:nvPr/>
          </p:nvSpPr>
          <p:spPr>
            <a:xfrm>
              <a:off x="1426649" y="4128295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51" name="Google Shape;2051;p18"/>
          <p:cNvSpPr/>
          <p:nvPr/>
        </p:nvSpPr>
        <p:spPr>
          <a:xfrm>
            <a:off x="5377772" y="3246154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2" name="Google Shape;2052;p18"/>
          <p:cNvSpPr/>
          <p:nvPr/>
        </p:nvSpPr>
        <p:spPr>
          <a:xfrm>
            <a:off x="5377772" y="4069945"/>
            <a:ext cx="2499900" cy="5427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3" name="Google Shape;2053;p18"/>
          <p:cNvGrpSpPr/>
          <p:nvPr/>
        </p:nvGrpSpPr>
        <p:grpSpPr>
          <a:xfrm>
            <a:off x="5377772" y="1851256"/>
            <a:ext cx="2499900" cy="2703039"/>
            <a:chOff x="5377772" y="1851256"/>
            <a:chExt cx="2499900" cy="2703039"/>
          </a:xfrm>
        </p:grpSpPr>
        <p:sp>
          <p:nvSpPr>
            <p:cNvPr id="2054" name="Google Shape;2054;p18"/>
            <p:cNvSpPr/>
            <p:nvPr/>
          </p:nvSpPr>
          <p:spPr>
            <a:xfrm>
              <a:off x="5377772" y="1851256"/>
              <a:ext cx="2499900" cy="426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Online bank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55" name="Google Shape;2055;p18"/>
            <p:cNvSpPr txBox="1"/>
            <p:nvPr/>
          </p:nvSpPr>
          <p:spPr>
            <a:xfrm>
              <a:off x="5553122" y="2478031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6" name="Google Shape;2056;p18"/>
            <p:cNvSpPr txBox="1"/>
            <p:nvPr/>
          </p:nvSpPr>
          <p:spPr>
            <a:xfrm>
              <a:off x="5553122" y="3304504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7" name="Google Shape;2057;p18"/>
            <p:cNvSpPr txBox="1"/>
            <p:nvPr/>
          </p:nvSpPr>
          <p:spPr>
            <a:xfrm>
              <a:off x="5553122" y="4128295"/>
              <a:ext cx="2149200" cy="4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58" name="Google Shape;2058;p18"/>
          <p:cNvSpPr/>
          <p:nvPr/>
        </p:nvSpPr>
        <p:spPr>
          <a:xfrm>
            <a:off x="2120181" y="984494"/>
            <a:ext cx="762000" cy="762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59" name="Google Shape;2059;p18"/>
          <p:cNvSpPr/>
          <p:nvPr/>
        </p:nvSpPr>
        <p:spPr>
          <a:xfrm>
            <a:off x="6246722" y="984494"/>
            <a:ext cx="762000" cy="762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060" name="Google Shape;2060;p18"/>
          <p:cNvGrpSpPr/>
          <p:nvPr/>
        </p:nvGrpSpPr>
        <p:grpSpPr>
          <a:xfrm>
            <a:off x="2303216" y="1196208"/>
            <a:ext cx="395918" cy="338607"/>
            <a:chOff x="3472700" y="882650"/>
            <a:chExt cx="204050" cy="171100"/>
          </a:xfrm>
        </p:grpSpPr>
        <p:sp>
          <p:nvSpPr>
            <p:cNvPr id="2061" name="Google Shape;2061;p18"/>
            <p:cNvSpPr/>
            <p:nvPr/>
          </p:nvSpPr>
          <p:spPr>
            <a:xfrm>
              <a:off x="3472700" y="882650"/>
              <a:ext cx="204050" cy="171100"/>
            </a:xfrm>
            <a:custGeom>
              <a:rect b="b" l="l" r="r" t="t"/>
              <a:pathLst>
                <a:path extrusionOk="0" h="6844" w="8162">
                  <a:moveTo>
                    <a:pt x="2656" y="2308"/>
                  </a:moveTo>
                  <a:lnTo>
                    <a:pt x="2675" y="2327"/>
                  </a:lnTo>
                  <a:lnTo>
                    <a:pt x="2695" y="2346"/>
                  </a:lnTo>
                  <a:lnTo>
                    <a:pt x="2695" y="3626"/>
                  </a:lnTo>
                  <a:lnTo>
                    <a:pt x="2462" y="3568"/>
                  </a:lnTo>
                  <a:lnTo>
                    <a:pt x="2210" y="3548"/>
                  </a:lnTo>
                  <a:lnTo>
                    <a:pt x="1958" y="3568"/>
                  </a:lnTo>
                  <a:lnTo>
                    <a:pt x="1725" y="3626"/>
                  </a:lnTo>
                  <a:lnTo>
                    <a:pt x="1725" y="2346"/>
                  </a:lnTo>
                  <a:lnTo>
                    <a:pt x="1725" y="2327"/>
                  </a:lnTo>
                  <a:lnTo>
                    <a:pt x="1745" y="2308"/>
                  </a:lnTo>
                  <a:close/>
                  <a:moveTo>
                    <a:pt x="2249" y="3781"/>
                  </a:moveTo>
                  <a:lnTo>
                    <a:pt x="2346" y="3800"/>
                  </a:lnTo>
                  <a:lnTo>
                    <a:pt x="2559" y="3839"/>
                  </a:lnTo>
                  <a:lnTo>
                    <a:pt x="2753" y="3917"/>
                  </a:lnTo>
                  <a:lnTo>
                    <a:pt x="2908" y="4013"/>
                  </a:lnTo>
                  <a:lnTo>
                    <a:pt x="3063" y="4130"/>
                  </a:lnTo>
                  <a:lnTo>
                    <a:pt x="3141" y="4227"/>
                  </a:lnTo>
                  <a:lnTo>
                    <a:pt x="3218" y="4324"/>
                  </a:lnTo>
                  <a:lnTo>
                    <a:pt x="3276" y="4421"/>
                  </a:lnTo>
                  <a:lnTo>
                    <a:pt x="3315" y="4537"/>
                  </a:lnTo>
                  <a:lnTo>
                    <a:pt x="3393" y="4750"/>
                  </a:lnTo>
                  <a:lnTo>
                    <a:pt x="3412" y="4983"/>
                  </a:lnTo>
                  <a:lnTo>
                    <a:pt x="3393" y="5215"/>
                  </a:lnTo>
                  <a:lnTo>
                    <a:pt x="3315" y="5448"/>
                  </a:lnTo>
                  <a:lnTo>
                    <a:pt x="3276" y="5545"/>
                  </a:lnTo>
                  <a:lnTo>
                    <a:pt x="3218" y="5661"/>
                  </a:lnTo>
                  <a:lnTo>
                    <a:pt x="3141" y="5758"/>
                  </a:lnTo>
                  <a:lnTo>
                    <a:pt x="3063" y="5836"/>
                  </a:lnTo>
                  <a:lnTo>
                    <a:pt x="2889" y="5971"/>
                  </a:lnTo>
                  <a:lnTo>
                    <a:pt x="2714" y="6088"/>
                  </a:lnTo>
                  <a:lnTo>
                    <a:pt x="2578" y="6126"/>
                  </a:lnTo>
                  <a:lnTo>
                    <a:pt x="2462" y="6165"/>
                  </a:lnTo>
                  <a:lnTo>
                    <a:pt x="2326" y="6185"/>
                  </a:lnTo>
                  <a:lnTo>
                    <a:pt x="2210" y="6204"/>
                  </a:lnTo>
                  <a:lnTo>
                    <a:pt x="2074" y="6185"/>
                  </a:lnTo>
                  <a:lnTo>
                    <a:pt x="1939" y="6165"/>
                  </a:lnTo>
                  <a:lnTo>
                    <a:pt x="1822" y="6126"/>
                  </a:lnTo>
                  <a:lnTo>
                    <a:pt x="1706" y="6088"/>
                  </a:lnTo>
                  <a:lnTo>
                    <a:pt x="1687" y="6088"/>
                  </a:lnTo>
                  <a:lnTo>
                    <a:pt x="1512" y="5971"/>
                  </a:lnTo>
                  <a:lnTo>
                    <a:pt x="1357" y="5836"/>
                  </a:lnTo>
                  <a:lnTo>
                    <a:pt x="1260" y="5758"/>
                  </a:lnTo>
                  <a:lnTo>
                    <a:pt x="1202" y="5661"/>
                  </a:lnTo>
                  <a:lnTo>
                    <a:pt x="1144" y="5545"/>
                  </a:lnTo>
                  <a:lnTo>
                    <a:pt x="1086" y="5448"/>
                  </a:lnTo>
                  <a:lnTo>
                    <a:pt x="1028" y="5215"/>
                  </a:lnTo>
                  <a:lnTo>
                    <a:pt x="1008" y="4983"/>
                  </a:lnTo>
                  <a:lnTo>
                    <a:pt x="1028" y="4750"/>
                  </a:lnTo>
                  <a:lnTo>
                    <a:pt x="1086" y="4537"/>
                  </a:lnTo>
                  <a:lnTo>
                    <a:pt x="1144" y="4421"/>
                  </a:lnTo>
                  <a:lnTo>
                    <a:pt x="1202" y="4324"/>
                  </a:lnTo>
                  <a:lnTo>
                    <a:pt x="1260" y="4227"/>
                  </a:lnTo>
                  <a:lnTo>
                    <a:pt x="1357" y="4130"/>
                  </a:lnTo>
                  <a:lnTo>
                    <a:pt x="1493" y="4013"/>
                  </a:lnTo>
                  <a:lnTo>
                    <a:pt x="1648" y="3917"/>
                  </a:lnTo>
                  <a:lnTo>
                    <a:pt x="1861" y="3839"/>
                  </a:lnTo>
                  <a:lnTo>
                    <a:pt x="2055" y="3800"/>
                  </a:lnTo>
                  <a:lnTo>
                    <a:pt x="2074" y="3800"/>
                  </a:lnTo>
                  <a:lnTo>
                    <a:pt x="2171" y="3781"/>
                  </a:lnTo>
                  <a:close/>
                  <a:moveTo>
                    <a:pt x="4866" y="3374"/>
                  </a:moveTo>
                  <a:lnTo>
                    <a:pt x="4885" y="3393"/>
                  </a:lnTo>
                  <a:lnTo>
                    <a:pt x="4885" y="6204"/>
                  </a:lnTo>
                  <a:lnTo>
                    <a:pt x="3916" y="6204"/>
                  </a:lnTo>
                  <a:lnTo>
                    <a:pt x="3916" y="3393"/>
                  </a:lnTo>
                  <a:lnTo>
                    <a:pt x="3916" y="3374"/>
                  </a:lnTo>
                  <a:close/>
                  <a:moveTo>
                    <a:pt x="213" y="1"/>
                  </a:moveTo>
                  <a:lnTo>
                    <a:pt x="136" y="20"/>
                  </a:lnTo>
                  <a:lnTo>
                    <a:pt x="78" y="78"/>
                  </a:lnTo>
                  <a:lnTo>
                    <a:pt x="20" y="137"/>
                  </a:lnTo>
                  <a:lnTo>
                    <a:pt x="0" y="214"/>
                  </a:lnTo>
                  <a:lnTo>
                    <a:pt x="0" y="1067"/>
                  </a:lnTo>
                  <a:lnTo>
                    <a:pt x="20" y="1125"/>
                  </a:lnTo>
                  <a:lnTo>
                    <a:pt x="39" y="1164"/>
                  </a:lnTo>
                  <a:lnTo>
                    <a:pt x="78" y="1183"/>
                  </a:lnTo>
                  <a:lnTo>
                    <a:pt x="175" y="1183"/>
                  </a:lnTo>
                  <a:lnTo>
                    <a:pt x="213" y="1164"/>
                  </a:lnTo>
                  <a:lnTo>
                    <a:pt x="233" y="1125"/>
                  </a:lnTo>
                  <a:lnTo>
                    <a:pt x="233" y="1067"/>
                  </a:lnTo>
                  <a:lnTo>
                    <a:pt x="233" y="233"/>
                  </a:lnTo>
                  <a:lnTo>
                    <a:pt x="388" y="233"/>
                  </a:lnTo>
                  <a:lnTo>
                    <a:pt x="388" y="6223"/>
                  </a:lnTo>
                  <a:lnTo>
                    <a:pt x="407" y="6301"/>
                  </a:lnTo>
                  <a:lnTo>
                    <a:pt x="446" y="6378"/>
                  </a:lnTo>
                  <a:lnTo>
                    <a:pt x="524" y="6417"/>
                  </a:lnTo>
                  <a:lnTo>
                    <a:pt x="601" y="6437"/>
                  </a:lnTo>
                  <a:lnTo>
                    <a:pt x="7929" y="6437"/>
                  </a:lnTo>
                  <a:lnTo>
                    <a:pt x="7929" y="6611"/>
                  </a:lnTo>
                  <a:lnTo>
                    <a:pt x="233" y="6611"/>
                  </a:lnTo>
                  <a:lnTo>
                    <a:pt x="233" y="1823"/>
                  </a:lnTo>
                  <a:lnTo>
                    <a:pt x="233" y="1784"/>
                  </a:lnTo>
                  <a:lnTo>
                    <a:pt x="213" y="1745"/>
                  </a:lnTo>
                  <a:lnTo>
                    <a:pt x="175" y="1726"/>
                  </a:lnTo>
                  <a:lnTo>
                    <a:pt x="117" y="1707"/>
                  </a:lnTo>
                  <a:lnTo>
                    <a:pt x="78" y="1726"/>
                  </a:lnTo>
                  <a:lnTo>
                    <a:pt x="39" y="1745"/>
                  </a:lnTo>
                  <a:lnTo>
                    <a:pt x="20" y="1784"/>
                  </a:lnTo>
                  <a:lnTo>
                    <a:pt x="0" y="1823"/>
                  </a:lnTo>
                  <a:lnTo>
                    <a:pt x="0" y="6630"/>
                  </a:lnTo>
                  <a:lnTo>
                    <a:pt x="20" y="6708"/>
                  </a:lnTo>
                  <a:lnTo>
                    <a:pt x="78" y="6786"/>
                  </a:lnTo>
                  <a:lnTo>
                    <a:pt x="136" y="6824"/>
                  </a:lnTo>
                  <a:lnTo>
                    <a:pt x="213" y="6844"/>
                  </a:lnTo>
                  <a:lnTo>
                    <a:pt x="7948" y="6844"/>
                  </a:lnTo>
                  <a:lnTo>
                    <a:pt x="8026" y="6824"/>
                  </a:lnTo>
                  <a:lnTo>
                    <a:pt x="8103" y="6786"/>
                  </a:lnTo>
                  <a:lnTo>
                    <a:pt x="8142" y="6708"/>
                  </a:lnTo>
                  <a:lnTo>
                    <a:pt x="8161" y="6630"/>
                  </a:lnTo>
                  <a:lnTo>
                    <a:pt x="8161" y="6417"/>
                  </a:lnTo>
                  <a:lnTo>
                    <a:pt x="8142" y="6340"/>
                  </a:lnTo>
                  <a:lnTo>
                    <a:pt x="8103" y="6262"/>
                  </a:lnTo>
                  <a:lnTo>
                    <a:pt x="8026" y="6223"/>
                  </a:lnTo>
                  <a:lnTo>
                    <a:pt x="7948" y="6204"/>
                  </a:lnTo>
                  <a:lnTo>
                    <a:pt x="7308" y="6204"/>
                  </a:lnTo>
                  <a:lnTo>
                    <a:pt x="7308" y="5370"/>
                  </a:lnTo>
                  <a:lnTo>
                    <a:pt x="7289" y="5332"/>
                  </a:lnTo>
                  <a:lnTo>
                    <a:pt x="7270" y="5293"/>
                  </a:lnTo>
                  <a:lnTo>
                    <a:pt x="7231" y="5273"/>
                  </a:lnTo>
                  <a:lnTo>
                    <a:pt x="7192" y="5254"/>
                  </a:lnTo>
                  <a:lnTo>
                    <a:pt x="7134" y="5273"/>
                  </a:lnTo>
                  <a:lnTo>
                    <a:pt x="7095" y="5293"/>
                  </a:lnTo>
                  <a:lnTo>
                    <a:pt x="7076" y="5332"/>
                  </a:lnTo>
                  <a:lnTo>
                    <a:pt x="7076" y="5370"/>
                  </a:lnTo>
                  <a:lnTo>
                    <a:pt x="7076" y="6204"/>
                  </a:lnTo>
                  <a:lnTo>
                    <a:pt x="6087" y="6204"/>
                  </a:lnTo>
                  <a:lnTo>
                    <a:pt x="6087" y="4362"/>
                  </a:lnTo>
                  <a:lnTo>
                    <a:pt x="6106" y="4343"/>
                  </a:lnTo>
                  <a:lnTo>
                    <a:pt x="6126" y="4324"/>
                  </a:lnTo>
                  <a:lnTo>
                    <a:pt x="7037" y="4324"/>
                  </a:lnTo>
                  <a:lnTo>
                    <a:pt x="7056" y="4343"/>
                  </a:lnTo>
                  <a:lnTo>
                    <a:pt x="7076" y="4362"/>
                  </a:lnTo>
                  <a:lnTo>
                    <a:pt x="7076" y="4634"/>
                  </a:lnTo>
                  <a:lnTo>
                    <a:pt x="7076" y="4673"/>
                  </a:lnTo>
                  <a:lnTo>
                    <a:pt x="7095" y="4711"/>
                  </a:lnTo>
                  <a:lnTo>
                    <a:pt x="7134" y="4750"/>
                  </a:lnTo>
                  <a:lnTo>
                    <a:pt x="7231" y="4750"/>
                  </a:lnTo>
                  <a:lnTo>
                    <a:pt x="7270" y="4711"/>
                  </a:lnTo>
                  <a:lnTo>
                    <a:pt x="7289" y="4673"/>
                  </a:lnTo>
                  <a:lnTo>
                    <a:pt x="7308" y="4634"/>
                  </a:lnTo>
                  <a:lnTo>
                    <a:pt x="7308" y="4362"/>
                  </a:lnTo>
                  <a:lnTo>
                    <a:pt x="7289" y="4246"/>
                  </a:lnTo>
                  <a:lnTo>
                    <a:pt x="7231" y="4169"/>
                  </a:lnTo>
                  <a:lnTo>
                    <a:pt x="7153" y="4110"/>
                  </a:lnTo>
                  <a:lnTo>
                    <a:pt x="7037" y="4091"/>
                  </a:lnTo>
                  <a:lnTo>
                    <a:pt x="6126" y="4091"/>
                  </a:lnTo>
                  <a:lnTo>
                    <a:pt x="6029" y="4110"/>
                  </a:lnTo>
                  <a:lnTo>
                    <a:pt x="5932" y="4169"/>
                  </a:lnTo>
                  <a:lnTo>
                    <a:pt x="5893" y="4246"/>
                  </a:lnTo>
                  <a:lnTo>
                    <a:pt x="5854" y="4362"/>
                  </a:lnTo>
                  <a:lnTo>
                    <a:pt x="5854" y="6204"/>
                  </a:lnTo>
                  <a:lnTo>
                    <a:pt x="5118" y="6204"/>
                  </a:lnTo>
                  <a:lnTo>
                    <a:pt x="5118" y="3393"/>
                  </a:lnTo>
                  <a:lnTo>
                    <a:pt x="5098" y="3296"/>
                  </a:lnTo>
                  <a:lnTo>
                    <a:pt x="5040" y="3219"/>
                  </a:lnTo>
                  <a:lnTo>
                    <a:pt x="4963" y="3161"/>
                  </a:lnTo>
                  <a:lnTo>
                    <a:pt x="4846" y="3141"/>
                  </a:lnTo>
                  <a:lnTo>
                    <a:pt x="3935" y="3141"/>
                  </a:lnTo>
                  <a:lnTo>
                    <a:pt x="3838" y="3161"/>
                  </a:lnTo>
                  <a:lnTo>
                    <a:pt x="3741" y="3219"/>
                  </a:lnTo>
                  <a:lnTo>
                    <a:pt x="3703" y="3296"/>
                  </a:lnTo>
                  <a:lnTo>
                    <a:pt x="3683" y="3393"/>
                  </a:lnTo>
                  <a:lnTo>
                    <a:pt x="3683" y="6204"/>
                  </a:lnTo>
                  <a:lnTo>
                    <a:pt x="2985" y="6204"/>
                  </a:lnTo>
                  <a:lnTo>
                    <a:pt x="3102" y="6107"/>
                  </a:lnTo>
                  <a:lnTo>
                    <a:pt x="3218" y="6010"/>
                  </a:lnTo>
                  <a:lnTo>
                    <a:pt x="3315" y="5894"/>
                  </a:lnTo>
                  <a:lnTo>
                    <a:pt x="3412" y="5778"/>
                  </a:lnTo>
                  <a:lnTo>
                    <a:pt x="3470" y="5661"/>
                  </a:lnTo>
                  <a:lnTo>
                    <a:pt x="3548" y="5526"/>
                  </a:lnTo>
                  <a:lnTo>
                    <a:pt x="3586" y="5409"/>
                  </a:lnTo>
                  <a:lnTo>
                    <a:pt x="3625" y="5273"/>
                  </a:lnTo>
                  <a:lnTo>
                    <a:pt x="3645" y="5118"/>
                  </a:lnTo>
                  <a:lnTo>
                    <a:pt x="3645" y="4983"/>
                  </a:lnTo>
                  <a:lnTo>
                    <a:pt x="3645" y="4847"/>
                  </a:lnTo>
                  <a:lnTo>
                    <a:pt x="3625" y="4711"/>
                  </a:lnTo>
                  <a:lnTo>
                    <a:pt x="3586" y="4576"/>
                  </a:lnTo>
                  <a:lnTo>
                    <a:pt x="3548" y="4440"/>
                  </a:lnTo>
                  <a:lnTo>
                    <a:pt x="3470" y="4324"/>
                  </a:lnTo>
                  <a:lnTo>
                    <a:pt x="3412" y="4188"/>
                  </a:lnTo>
                  <a:lnTo>
                    <a:pt x="3315" y="4072"/>
                  </a:lnTo>
                  <a:lnTo>
                    <a:pt x="3218" y="3975"/>
                  </a:lnTo>
                  <a:lnTo>
                    <a:pt x="3082" y="3839"/>
                  </a:lnTo>
                  <a:lnTo>
                    <a:pt x="2927" y="3742"/>
                  </a:lnTo>
                  <a:lnTo>
                    <a:pt x="2927" y="2346"/>
                  </a:lnTo>
                  <a:lnTo>
                    <a:pt x="2908" y="2249"/>
                  </a:lnTo>
                  <a:lnTo>
                    <a:pt x="2850" y="2153"/>
                  </a:lnTo>
                  <a:lnTo>
                    <a:pt x="2772" y="2094"/>
                  </a:lnTo>
                  <a:lnTo>
                    <a:pt x="2656" y="2075"/>
                  </a:lnTo>
                  <a:lnTo>
                    <a:pt x="1745" y="2075"/>
                  </a:lnTo>
                  <a:lnTo>
                    <a:pt x="1648" y="2094"/>
                  </a:lnTo>
                  <a:lnTo>
                    <a:pt x="1570" y="2153"/>
                  </a:lnTo>
                  <a:lnTo>
                    <a:pt x="1512" y="2249"/>
                  </a:lnTo>
                  <a:lnTo>
                    <a:pt x="1493" y="2346"/>
                  </a:lnTo>
                  <a:lnTo>
                    <a:pt x="1493" y="3742"/>
                  </a:lnTo>
                  <a:lnTo>
                    <a:pt x="1338" y="3839"/>
                  </a:lnTo>
                  <a:lnTo>
                    <a:pt x="1183" y="3975"/>
                  </a:lnTo>
                  <a:lnTo>
                    <a:pt x="1086" y="4072"/>
                  </a:lnTo>
                  <a:lnTo>
                    <a:pt x="1008" y="4188"/>
                  </a:lnTo>
                  <a:lnTo>
                    <a:pt x="931" y="4324"/>
                  </a:lnTo>
                  <a:lnTo>
                    <a:pt x="873" y="4440"/>
                  </a:lnTo>
                  <a:lnTo>
                    <a:pt x="834" y="4576"/>
                  </a:lnTo>
                  <a:lnTo>
                    <a:pt x="795" y="4711"/>
                  </a:lnTo>
                  <a:lnTo>
                    <a:pt x="776" y="4847"/>
                  </a:lnTo>
                  <a:lnTo>
                    <a:pt x="776" y="4983"/>
                  </a:lnTo>
                  <a:lnTo>
                    <a:pt x="776" y="5118"/>
                  </a:lnTo>
                  <a:lnTo>
                    <a:pt x="795" y="5273"/>
                  </a:lnTo>
                  <a:lnTo>
                    <a:pt x="834" y="5409"/>
                  </a:lnTo>
                  <a:lnTo>
                    <a:pt x="873" y="5526"/>
                  </a:lnTo>
                  <a:lnTo>
                    <a:pt x="931" y="5661"/>
                  </a:lnTo>
                  <a:lnTo>
                    <a:pt x="1008" y="5778"/>
                  </a:lnTo>
                  <a:lnTo>
                    <a:pt x="1086" y="5894"/>
                  </a:lnTo>
                  <a:lnTo>
                    <a:pt x="1183" y="6010"/>
                  </a:lnTo>
                  <a:lnTo>
                    <a:pt x="1299" y="6107"/>
                  </a:lnTo>
                  <a:lnTo>
                    <a:pt x="1435" y="6204"/>
                  </a:lnTo>
                  <a:lnTo>
                    <a:pt x="621" y="6204"/>
                  </a:lnTo>
                  <a:lnTo>
                    <a:pt x="621" y="214"/>
                  </a:lnTo>
                  <a:lnTo>
                    <a:pt x="601" y="137"/>
                  </a:lnTo>
                  <a:lnTo>
                    <a:pt x="562" y="78"/>
                  </a:lnTo>
                  <a:lnTo>
                    <a:pt x="485" y="2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18"/>
            <p:cNvSpPr/>
            <p:nvPr/>
          </p:nvSpPr>
          <p:spPr>
            <a:xfrm>
              <a:off x="3514375" y="894775"/>
              <a:ext cx="140075" cy="82900"/>
            </a:xfrm>
            <a:custGeom>
              <a:rect b="b" l="l" r="r" t="t"/>
              <a:pathLst>
                <a:path extrusionOk="0" h="3316" w="5603">
                  <a:moveTo>
                    <a:pt x="117" y="0"/>
                  </a:moveTo>
                  <a:lnTo>
                    <a:pt x="58" y="20"/>
                  </a:lnTo>
                  <a:lnTo>
                    <a:pt x="20" y="39"/>
                  </a:lnTo>
                  <a:lnTo>
                    <a:pt x="0" y="78"/>
                  </a:lnTo>
                  <a:lnTo>
                    <a:pt x="0" y="117"/>
                  </a:lnTo>
                  <a:lnTo>
                    <a:pt x="20" y="175"/>
                  </a:lnTo>
                  <a:lnTo>
                    <a:pt x="97" y="272"/>
                  </a:lnTo>
                  <a:lnTo>
                    <a:pt x="291" y="543"/>
                  </a:lnTo>
                  <a:lnTo>
                    <a:pt x="446" y="737"/>
                  </a:lnTo>
                  <a:lnTo>
                    <a:pt x="640" y="931"/>
                  </a:lnTo>
                  <a:lnTo>
                    <a:pt x="892" y="1164"/>
                  </a:lnTo>
                  <a:lnTo>
                    <a:pt x="1183" y="1377"/>
                  </a:lnTo>
                  <a:lnTo>
                    <a:pt x="1551" y="1648"/>
                  </a:lnTo>
                  <a:lnTo>
                    <a:pt x="1958" y="1900"/>
                  </a:lnTo>
                  <a:lnTo>
                    <a:pt x="2385" y="2113"/>
                  </a:lnTo>
                  <a:lnTo>
                    <a:pt x="2830" y="2307"/>
                  </a:lnTo>
                  <a:lnTo>
                    <a:pt x="3373" y="2501"/>
                  </a:lnTo>
                  <a:lnTo>
                    <a:pt x="3955" y="2676"/>
                  </a:lnTo>
                  <a:lnTo>
                    <a:pt x="4556" y="2811"/>
                  </a:lnTo>
                  <a:lnTo>
                    <a:pt x="5195" y="2908"/>
                  </a:lnTo>
                  <a:lnTo>
                    <a:pt x="4924" y="3121"/>
                  </a:lnTo>
                  <a:lnTo>
                    <a:pt x="4905" y="3160"/>
                  </a:lnTo>
                  <a:lnTo>
                    <a:pt x="4885" y="3199"/>
                  </a:lnTo>
                  <a:lnTo>
                    <a:pt x="4885" y="3238"/>
                  </a:lnTo>
                  <a:lnTo>
                    <a:pt x="4924" y="3276"/>
                  </a:lnTo>
                  <a:lnTo>
                    <a:pt x="4963" y="3315"/>
                  </a:lnTo>
                  <a:lnTo>
                    <a:pt x="5040" y="3315"/>
                  </a:lnTo>
                  <a:lnTo>
                    <a:pt x="5079" y="3296"/>
                  </a:lnTo>
                  <a:lnTo>
                    <a:pt x="5564" y="2908"/>
                  </a:lnTo>
                  <a:lnTo>
                    <a:pt x="5583" y="2869"/>
                  </a:lnTo>
                  <a:lnTo>
                    <a:pt x="5603" y="2831"/>
                  </a:lnTo>
                  <a:lnTo>
                    <a:pt x="5583" y="2772"/>
                  </a:lnTo>
                  <a:lnTo>
                    <a:pt x="5564" y="2734"/>
                  </a:lnTo>
                  <a:lnTo>
                    <a:pt x="5137" y="2210"/>
                  </a:lnTo>
                  <a:lnTo>
                    <a:pt x="5099" y="2191"/>
                  </a:lnTo>
                  <a:lnTo>
                    <a:pt x="5060" y="2172"/>
                  </a:lnTo>
                  <a:lnTo>
                    <a:pt x="5002" y="2191"/>
                  </a:lnTo>
                  <a:lnTo>
                    <a:pt x="4963" y="2210"/>
                  </a:lnTo>
                  <a:lnTo>
                    <a:pt x="4943" y="2249"/>
                  </a:lnTo>
                  <a:lnTo>
                    <a:pt x="4924" y="2288"/>
                  </a:lnTo>
                  <a:lnTo>
                    <a:pt x="4924" y="2327"/>
                  </a:lnTo>
                  <a:lnTo>
                    <a:pt x="4943" y="2365"/>
                  </a:lnTo>
                  <a:lnTo>
                    <a:pt x="5215" y="2676"/>
                  </a:lnTo>
                  <a:lnTo>
                    <a:pt x="5215" y="2676"/>
                  </a:lnTo>
                  <a:lnTo>
                    <a:pt x="4594" y="2579"/>
                  </a:lnTo>
                  <a:lnTo>
                    <a:pt x="4013" y="2443"/>
                  </a:lnTo>
                  <a:lnTo>
                    <a:pt x="3451" y="2288"/>
                  </a:lnTo>
                  <a:lnTo>
                    <a:pt x="2927" y="2094"/>
                  </a:lnTo>
                  <a:lnTo>
                    <a:pt x="2501" y="1900"/>
                  </a:lnTo>
                  <a:lnTo>
                    <a:pt x="2074" y="1687"/>
                  </a:lnTo>
                  <a:lnTo>
                    <a:pt x="1687" y="1454"/>
                  </a:lnTo>
                  <a:lnTo>
                    <a:pt x="1318" y="1202"/>
                  </a:lnTo>
                  <a:lnTo>
                    <a:pt x="1047" y="989"/>
                  </a:lnTo>
                  <a:lnTo>
                    <a:pt x="814" y="776"/>
                  </a:lnTo>
                  <a:lnTo>
                    <a:pt x="621" y="582"/>
                  </a:lnTo>
                  <a:lnTo>
                    <a:pt x="485" y="408"/>
                  </a:lnTo>
                  <a:lnTo>
                    <a:pt x="291" y="156"/>
                  </a:lnTo>
                  <a:lnTo>
                    <a:pt x="214" y="59"/>
                  </a:lnTo>
                  <a:lnTo>
                    <a:pt x="194" y="20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18"/>
            <p:cNvSpPr/>
            <p:nvPr/>
          </p:nvSpPr>
          <p:spPr>
            <a:xfrm>
              <a:off x="3516300" y="986850"/>
              <a:ext cx="22800" cy="42200"/>
            </a:xfrm>
            <a:custGeom>
              <a:rect b="b" l="l" r="r" t="t"/>
              <a:pathLst>
                <a:path extrusionOk="0" h="1688" w="912">
                  <a:moveTo>
                    <a:pt x="447" y="291"/>
                  </a:moveTo>
                  <a:lnTo>
                    <a:pt x="447" y="679"/>
                  </a:lnTo>
                  <a:lnTo>
                    <a:pt x="369" y="640"/>
                  </a:lnTo>
                  <a:lnTo>
                    <a:pt x="311" y="601"/>
                  </a:lnTo>
                  <a:lnTo>
                    <a:pt x="253" y="543"/>
                  </a:lnTo>
                  <a:lnTo>
                    <a:pt x="253" y="466"/>
                  </a:lnTo>
                  <a:lnTo>
                    <a:pt x="253" y="408"/>
                  </a:lnTo>
                  <a:lnTo>
                    <a:pt x="292" y="349"/>
                  </a:lnTo>
                  <a:lnTo>
                    <a:pt x="369" y="311"/>
                  </a:lnTo>
                  <a:lnTo>
                    <a:pt x="447" y="291"/>
                  </a:lnTo>
                  <a:close/>
                  <a:moveTo>
                    <a:pt x="544" y="931"/>
                  </a:moveTo>
                  <a:lnTo>
                    <a:pt x="602" y="970"/>
                  </a:lnTo>
                  <a:lnTo>
                    <a:pt x="660" y="1028"/>
                  </a:lnTo>
                  <a:lnTo>
                    <a:pt x="699" y="1086"/>
                  </a:lnTo>
                  <a:lnTo>
                    <a:pt x="718" y="1164"/>
                  </a:lnTo>
                  <a:lnTo>
                    <a:pt x="699" y="1241"/>
                  </a:lnTo>
                  <a:lnTo>
                    <a:pt x="660" y="1299"/>
                  </a:lnTo>
                  <a:lnTo>
                    <a:pt x="602" y="1338"/>
                  </a:lnTo>
                  <a:lnTo>
                    <a:pt x="544" y="1358"/>
                  </a:lnTo>
                  <a:lnTo>
                    <a:pt x="544" y="931"/>
                  </a:lnTo>
                  <a:close/>
                  <a:moveTo>
                    <a:pt x="485" y="1"/>
                  </a:moveTo>
                  <a:lnTo>
                    <a:pt x="447" y="20"/>
                  </a:lnTo>
                  <a:lnTo>
                    <a:pt x="427" y="59"/>
                  </a:lnTo>
                  <a:lnTo>
                    <a:pt x="427" y="117"/>
                  </a:lnTo>
                  <a:lnTo>
                    <a:pt x="292" y="136"/>
                  </a:lnTo>
                  <a:lnTo>
                    <a:pt x="214" y="175"/>
                  </a:lnTo>
                  <a:lnTo>
                    <a:pt x="156" y="214"/>
                  </a:lnTo>
                  <a:lnTo>
                    <a:pt x="117" y="272"/>
                  </a:lnTo>
                  <a:lnTo>
                    <a:pt x="78" y="330"/>
                  </a:lnTo>
                  <a:lnTo>
                    <a:pt x="40" y="408"/>
                  </a:lnTo>
                  <a:lnTo>
                    <a:pt x="40" y="485"/>
                  </a:lnTo>
                  <a:lnTo>
                    <a:pt x="40" y="582"/>
                  </a:lnTo>
                  <a:lnTo>
                    <a:pt x="78" y="660"/>
                  </a:lnTo>
                  <a:lnTo>
                    <a:pt x="117" y="718"/>
                  </a:lnTo>
                  <a:lnTo>
                    <a:pt x="156" y="757"/>
                  </a:lnTo>
                  <a:lnTo>
                    <a:pt x="292" y="834"/>
                  </a:lnTo>
                  <a:lnTo>
                    <a:pt x="427" y="892"/>
                  </a:lnTo>
                  <a:lnTo>
                    <a:pt x="427" y="1377"/>
                  </a:lnTo>
                  <a:lnTo>
                    <a:pt x="350" y="1358"/>
                  </a:lnTo>
                  <a:lnTo>
                    <a:pt x="292" y="1338"/>
                  </a:lnTo>
                  <a:lnTo>
                    <a:pt x="214" y="1280"/>
                  </a:lnTo>
                  <a:lnTo>
                    <a:pt x="156" y="1241"/>
                  </a:lnTo>
                  <a:lnTo>
                    <a:pt x="98" y="1202"/>
                  </a:lnTo>
                  <a:lnTo>
                    <a:pt x="59" y="1222"/>
                  </a:lnTo>
                  <a:lnTo>
                    <a:pt x="40" y="1261"/>
                  </a:lnTo>
                  <a:lnTo>
                    <a:pt x="20" y="1280"/>
                  </a:lnTo>
                  <a:lnTo>
                    <a:pt x="1" y="1319"/>
                  </a:lnTo>
                  <a:lnTo>
                    <a:pt x="20" y="1358"/>
                  </a:lnTo>
                  <a:lnTo>
                    <a:pt x="40" y="1416"/>
                  </a:lnTo>
                  <a:lnTo>
                    <a:pt x="117" y="1493"/>
                  </a:lnTo>
                  <a:lnTo>
                    <a:pt x="253" y="1551"/>
                  </a:lnTo>
                  <a:lnTo>
                    <a:pt x="330" y="1571"/>
                  </a:lnTo>
                  <a:lnTo>
                    <a:pt x="427" y="1571"/>
                  </a:lnTo>
                  <a:lnTo>
                    <a:pt x="427" y="1629"/>
                  </a:lnTo>
                  <a:lnTo>
                    <a:pt x="447" y="1668"/>
                  </a:lnTo>
                  <a:lnTo>
                    <a:pt x="485" y="1687"/>
                  </a:lnTo>
                  <a:lnTo>
                    <a:pt x="524" y="1668"/>
                  </a:lnTo>
                  <a:lnTo>
                    <a:pt x="544" y="1629"/>
                  </a:lnTo>
                  <a:lnTo>
                    <a:pt x="544" y="1571"/>
                  </a:lnTo>
                  <a:lnTo>
                    <a:pt x="621" y="1551"/>
                  </a:lnTo>
                  <a:lnTo>
                    <a:pt x="699" y="1513"/>
                  </a:lnTo>
                  <a:lnTo>
                    <a:pt x="757" y="1474"/>
                  </a:lnTo>
                  <a:lnTo>
                    <a:pt x="815" y="1435"/>
                  </a:lnTo>
                  <a:lnTo>
                    <a:pt x="854" y="1377"/>
                  </a:lnTo>
                  <a:lnTo>
                    <a:pt x="893" y="1319"/>
                  </a:lnTo>
                  <a:lnTo>
                    <a:pt x="912" y="1222"/>
                  </a:lnTo>
                  <a:lnTo>
                    <a:pt x="912" y="1144"/>
                  </a:lnTo>
                  <a:lnTo>
                    <a:pt x="912" y="1047"/>
                  </a:lnTo>
                  <a:lnTo>
                    <a:pt x="893" y="970"/>
                  </a:lnTo>
                  <a:lnTo>
                    <a:pt x="854" y="892"/>
                  </a:lnTo>
                  <a:lnTo>
                    <a:pt x="796" y="853"/>
                  </a:lnTo>
                  <a:lnTo>
                    <a:pt x="679" y="757"/>
                  </a:lnTo>
                  <a:lnTo>
                    <a:pt x="544" y="718"/>
                  </a:lnTo>
                  <a:lnTo>
                    <a:pt x="544" y="291"/>
                  </a:lnTo>
                  <a:lnTo>
                    <a:pt x="641" y="311"/>
                  </a:lnTo>
                  <a:lnTo>
                    <a:pt x="699" y="330"/>
                  </a:lnTo>
                  <a:lnTo>
                    <a:pt x="757" y="369"/>
                  </a:lnTo>
                  <a:lnTo>
                    <a:pt x="796" y="369"/>
                  </a:lnTo>
                  <a:lnTo>
                    <a:pt x="834" y="349"/>
                  </a:lnTo>
                  <a:lnTo>
                    <a:pt x="854" y="330"/>
                  </a:lnTo>
                  <a:lnTo>
                    <a:pt x="873" y="253"/>
                  </a:lnTo>
                  <a:lnTo>
                    <a:pt x="873" y="214"/>
                  </a:lnTo>
                  <a:lnTo>
                    <a:pt x="854" y="194"/>
                  </a:lnTo>
                  <a:lnTo>
                    <a:pt x="776" y="136"/>
                  </a:lnTo>
                  <a:lnTo>
                    <a:pt x="660" y="117"/>
                  </a:lnTo>
                  <a:lnTo>
                    <a:pt x="544" y="117"/>
                  </a:lnTo>
                  <a:lnTo>
                    <a:pt x="544" y="59"/>
                  </a:lnTo>
                  <a:lnTo>
                    <a:pt x="524" y="20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4" name="Google Shape;2064;p18"/>
          <p:cNvGrpSpPr/>
          <p:nvPr/>
        </p:nvGrpSpPr>
        <p:grpSpPr>
          <a:xfrm>
            <a:off x="6429768" y="1194300"/>
            <a:ext cx="395918" cy="342416"/>
            <a:chOff x="4148725" y="917550"/>
            <a:chExt cx="204050" cy="173025"/>
          </a:xfrm>
        </p:grpSpPr>
        <p:sp>
          <p:nvSpPr>
            <p:cNvPr id="2065" name="Google Shape;2065;p18"/>
            <p:cNvSpPr/>
            <p:nvPr/>
          </p:nvSpPr>
          <p:spPr>
            <a:xfrm>
              <a:off x="4179275" y="917550"/>
              <a:ext cx="135225" cy="84825"/>
            </a:xfrm>
            <a:custGeom>
              <a:rect b="b" l="l" r="r" t="t"/>
              <a:pathLst>
                <a:path extrusionOk="0" h="3393" w="5409">
                  <a:moveTo>
                    <a:pt x="5195" y="1"/>
                  </a:moveTo>
                  <a:lnTo>
                    <a:pt x="4517" y="117"/>
                  </a:lnTo>
                  <a:lnTo>
                    <a:pt x="4478" y="117"/>
                  </a:lnTo>
                  <a:lnTo>
                    <a:pt x="4439" y="156"/>
                  </a:lnTo>
                  <a:lnTo>
                    <a:pt x="4420" y="194"/>
                  </a:lnTo>
                  <a:lnTo>
                    <a:pt x="4420" y="233"/>
                  </a:lnTo>
                  <a:lnTo>
                    <a:pt x="4439" y="291"/>
                  </a:lnTo>
                  <a:lnTo>
                    <a:pt x="4459" y="311"/>
                  </a:lnTo>
                  <a:lnTo>
                    <a:pt x="4517" y="330"/>
                  </a:lnTo>
                  <a:lnTo>
                    <a:pt x="4556" y="330"/>
                  </a:lnTo>
                  <a:lnTo>
                    <a:pt x="4943" y="272"/>
                  </a:lnTo>
                  <a:lnTo>
                    <a:pt x="4556" y="757"/>
                  </a:lnTo>
                  <a:lnTo>
                    <a:pt x="4129" y="1183"/>
                  </a:lnTo>
                  <a:lnTo>
                    <a:pt x="3703" y="1571"/>
                  </a:lnTo>
                  <a:lnTo>
                    <a:pt x="3257" y="1920"/>
                  </a:lnTo>
                  <a:lnTo>
                    <a:pt x="2869" y="2191"/>
                  </a:lnTo>
                  <a:lnTo>
                    <a:pt x="2481" y="2443"/>
                  </a:lnTo>
                  <a:lnTo>
                    <a:pt x="2074" y="2656"/>
                  </a:lnTo>
                  <a:lnTo>
                    <a:pt x="1667" y="2831"/>
                  </a:lnTo>
                  <a:lnTo>
                    <a:pt x="1338" y="2947"/>
                  </a:lnTo>
                  <a:lnTo>
                    <a:pt x="1047" y="3025"/>
                  </a:lnTo>
                  <a:lnTo>
                    <a:pt x="776" y="3102"/>
                  </a:lnTo>
                  <a:lnTo>
                    <a:pt x="543" y="3141"/>
                  </a:lnTo>
                  <a:lnTo>
                    <a:pt x="233" y="3160"/>
                  </a:lnTo>
                  <a:lnTo>
                    <a:pt x="116" y="3160"/>
                  </a:lnTo>
                  <a:lnTo>
                    <a:pt x="58" y="3180"/>
                  </a:lnTo>
                  <a:lnTo>
                    <a:pt x="39" y="3199"/>
                  </a:lnTo>
                  <a:lnTo>
                    <a:pt x="0" y="3238"/>
                  </a:lnTo>
                  <a:lnTo>
                    <a:pt x="0" y="3277"/>
                  </a:lnTo>
                  <a:lnTo>
                    <a:pt x="0" y="3315"/>
                  </a:lnTo>
                  <a:lnTo>
                    <a:pt x="20" y="3354"/>
                  </a:lnTo>
                  <a:lnTo>
                    <a:pt x="58" y="3393"/>
                  </a:lnTo>
                  <a:lnTo>
                    <a:pt x="349" y="3393"/>
                  </a:lnTo>
                  <a:lnTo>
                    <a:pt x="698" y="3354"/>
                  </a:lnTo>
                  <a:lnTo>
                    <a:pt x="911" y="3296"/>
                  </a:lnTo>
                  <a:lnTo>
                    <a:pt x="1163" y="3238"/>
                  </a:lnTo>
                  <a:lnTo>
                    <a:pt x="1435" y="3160"/>
                  </a:lnTo>
                  <a:lnTo>
                    <a:pt x="1745" y="3044"/>
                  </a:lnTo>
                  <a:lnTo>
                    <a:pt x="2171" y="2869"/>
                  </a:lnTo>
                  <a:lnTo>
                    <a:pt x="2578" y="2656"/>
                  </a:lnTo>
                  <a:lnTo>
                    <a:pt x="2985" y="2404"/>
                  </a:lnTo>
                  <a:lnTo>
                    <a:pt x="3393" y="2113"/>
                  </a:lnTo>
                  <a:lnTo>
                    <a:pt x="3858" y="1745"/>
                  </a:lnTo>
                  <a:lnTo>
                    <a:pt x="4284" y="1338"/>
                  </a:lnTo>
                  <a:lnTo>
                    <a:pt x="4730" y="892"/>
                  </a:lnTo>
                  <a:lnTo>
                    <a:pt x="5137" y="408"/>
                  </a:lnTo>
                  <a:lnTo>
                    <a:pt x="5176" y="757"/>
                  </a:lnTo>
                  <a:lnTo>
                    <a:pt x="5195" y="795"/>
                  </a:lnTo>
                  <a:lnTo>
                    <a:pt x="5215" y="815"/>
                  </a:lnTo>
                  <a:lnTo>
                    <a:pt x="5253" y="834"/>
                  </a:lnTo>
                  <a:lnTo>
                    <a:pt x="5292" y="853"/>
                  </a:lnTo>
                  <a:lnTo>
                    <a:pt x="5312" y="853"/>
                  </a:lnTo>
                  <a:lnTo>
                    <a:pt x="5350" y="834"/>
                  </a:lnTo>
                  <a:lnTo>
                    <a:pt x="5389" y="795"/>
                  </a:lnTo>
                  <a:lnTo>
                    <a:pt x="5409" y="757"/>
                  </a:lnTo>
                  <a:lnTo>
                    <a:pt x="5409" y="718"/>
                  </a:lnTo>
                  <a:lnTo>
                    <a:pt x="5331" y="97"/>
                  </a:lnTo>
                  <a:lnTo>
                    <a:pt x="5312" y="59"/>
                  </a:lnTo>
                  <a:lnTo>
                    <a:pt x="5273" y="20"/>
                  </a:lnTo>
                  <a:lnTo>
                    <a:pt x="5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18"/>
            <p:cNvSpPr/>
            <p:nvPr/>
          </p:nvSpPr>
          <p:spPr>
            <a:xfrm>
              <a:off x="4148725" y="919500"/>
              <a:ext cx="204050" cy="171075"/>
            </a:xfrm>
            <a:custGeom>
              <a:rect b="b" l="l" r="r" t="t"/>
              <a:pathLst>
                <a:path extrusionOk="0" h="6843" w="8162">
                  <a:moveTo>
                    <a:pt x="2288" y="4284"/>
                  </a:moveTo>
                  <a:lnTo>
                    <a:pt x="2308" y="4304"/>
                  </a:lnTo>
                  <a:lnTo>
                    <a:pt x="2308" y="6203"/>
                  </a:lnTo>
                  <a:lnTo>
                    <a:pt x="1319" y="6203"/>
                  </a:lnTo>
                  <a:lnTo>
                    <a:pt x="1319" y="4304"/>
                  </a:lnTo>
                  <a:lnTo>
                    <a:pt x="1338" y="4284"/>
                  </a:lnTo>
                  <a:close/>
                  <a:moveTo>
                    <a:pt x="4479" y="3334"/>
                  </a:moveTo>
                  <a:lnTo>
                    <a:pt x="4498" y="3354"/>
                  </a:lnTo>
                  <a:lnTo>
                    <a:pt x="4498" y="6203"/>
                  </a:lnTo>
                  <a:lnTo>
                    <a:pt x="3510" y="6203"/>
                  </a:lnTo>
                  <a:lnTo>
                    <a:pt x="3510" y="3354"/>
                  </a:lnTo>
                  <a:lnTo>
                    <a:pt x="3529" y="3334"/>
                  </a:lnTo>
                  <a:close/>
                  <a:moveTo>
                    <a:pt x="6223" y="3858"/>
                  </a:moveTo>
                  <a:lnTo>
                    <a:pt x="6456" y="3877"/>
                  </a:lnTo>
                  <a:lnTo>
                    <a:pt x="6669" y="3935"/>
                  </a:lnTo>
                  <a:lnTo>
                    <a:pt x="6669" y="3955"/>
                  </a:lnTo>
                  <a:lnTo>
                    <a:pt x="6708" y="3974"/>
                  </a:lnTo>
                  <a:lnTo>
                    <a:pt x="6727" y="3974"/>
                  </a:lnTo>
                  <a:lnTo>
                    <a:pt x="6902" y="4071"/>
                  </a:lnTo>
                  <a:lnTo>
                    <a:pt x="7057" y="4207"/>
                  </a:lnTo>
                  <a:lnTo>
                    <a:pt x="7135" y="4284"/>
                  </a:lnTo>
                  <a:lnTo>
                    <a:pt x="7212" y="4381"/>
                  </a:lnTo>
                  <a:lnTo>
                    <a:pt x="7309" y="4594"/>
                  </a:lnTo>
                  <a:lnTo>
                    <a:pt x="7387" y="4808"/>
                  </a:lnTo>
                  <a:lnTo>
                    <a:pt x="7406" y="5021"/>
                  </a:lnTo>
                  <a:lnTo>
                    <a:pt x="7387" y="5253"/>
                  </a:lnTo>
                  <a:lnTo>
                    <a:pt x="7309" y="5467"/>
                  </a:lnTo>
                  <a:lnTo>
                    <a:pt x="7212" y="5680"/>
                  </a:lnTo>
                  <a:lnTo>
                    <a:pt x="7135" y="5757"/>
                  </a:lnTo>
                  <a:lnTo>
                    <a:pt x="7057" y="5854"/>
                  </a:lnTo>
                  <a:lnTo>
                    <a:pt x="6921" y="5971"/>
                  </a:lnTo>
                  <a:lnTo>
                    <a:pt x="6747" y="6068"/>
                  </a:lnTo>
                  <a:lnTo>
                    <a:pt x="6747" y="6087"/>
                  </a:lnTo>
                  <a:lnTo>
                    <a:pt x="6553" y="6145"/>
                  </a:lnTo>
                  <a:lnTo>
                    <a:pt x="6379" y="6184"/>
                  </a:lnTo>
                  <a:lnTo>
                    <a:pt x="6340" y="6184"/>
                  </a:lnTo>
                  <a:lnTo>
                    <a:pt x="6301" y="6203"/>
                  </a:lnTo>
                  <a:lnTo>
                    <a:pt x="6165" y="6203"/>
                  </a:lnTo>
                  <a:lnTo>
                    <a:pt x="6127" y="6184"/>
                  </a:lnTo>
                  <a:lnTo>
                    <a:pt x="6030" y="6184"/>
                  </a:lnTo>
                  <a:lnTo>
                    <a:pt x="5836" y="6126"/>
                  </a:lnTo>
                  <a:lnTo>
                    <a:pt x="5642" y="6048"/>
                  </a:lnTo>
                  <a:lnTo>
                    <a:pt x="5526" y="5951"/>
                  </a:lnTo>
                  <a:lnTo>
                    <a:pt x="5409" y="5854"/>
                  </a:lnTo>
                  <a:lnTo>
                    <a:pt x="5254" y="5680"/>
                  </a:lnTo>
                  <a:lnTo>
                    <a:pt x="5157" y="5467"/>
                  </a:lnTo>
                  <a:lnTo>
                    <a:pt x="5080" y="5253"/>
                  </a:lnTo>
                  <a:lnTo>
                    <a:pt x="5060" y="5021"/>
                  </a:lnTo>
                  <a:lnTo>
                    <a:pt x="5080" y="4808"/>
                  </a:lnTo>
                  <a:lnTo>
                    <a:pt x="5157" y="4575"/>
                  </a:lnTo>
                  <a:lnTo>
                    <a:pt x="5254" y="4381"/>
                  </a:lnTo>
                  <a:lnTo>
                    <a:pt x="5409" y="4207"/>
                  </a:lnTo>
                  <a:lnTo>
                    <a:pt x="5545" y="4090"/>
                  </a:lnTo>
                  <a:lnTo>
                    <a:pt x="5681" y="3993"/>
                  </a:lnTo>
                  <a:lnTo>
                    <a:pt x="5700" y="3993"/>
                  </a:lnTo>
                  <a:lnTo>
                    <a:pt x="5816" y="3935"/>
                  </a:lnTo>
                  <a:lnTo>
                    <a:pt x="5952" y="3896"/>
                  </a:lnTo>
                  <a:lnTo>
                    <a:pt x="6088" y="3877"/>
                  </a:lnTo>
                  <a:lnTo>
                    <a:pt x="6223" y="3858"/>
                  </a:lnTo>
                  <a:close/>
                  <a:moveTo>
                    <a:pt x="214" y="0"/>
                  </a:moveTo>
                  <a:lnTo>
                    <a:pt x="137" y="19"/>
                  </a:lnTo>
                  <a:lnTo>
                    <a:pt x="59" y="58"/>
                  </a:lnTo>
                  <a:lnTo>
                    <a:pt x="20" y="136"/>
                  </a:lnTo>
                  <a:lnTo>
                    <a:pt x="1" y="213"/>
                  </a:lnTo>
                  <a:lnTo>
                    <a:pt x="1" y="1047"/>
                  </a:lnTo>
                  <a:lnTo>
                    <a:pt x="20" y="1086"/>
                  </a:lnTo>
                  <a:lnTo>
                    <a:pt x="40" y="1124"/>
                  </a:lnTo>
                  <a:lnTo>
                    <a:pt x="78" y="1144"/>
                  </a:lnTo>
                  <a:lnTo>
                    <a:pt x="117" y="1163"/>
                  </a:lnTo>
                  <a:lnTo>
                    <a:pt x="156" y="1144"/>
                  </a:lnTo>
                  <a:lnTo>
                    <a:pt x="195" y="1124"/>
                  </a:lnTo>
                  <a:lnTo>
                    <a:pt x="234" y="1086"/>
                  </a:lnTo>
                  <a:lnTo>
                    <a:pt x="234" y="1047"/>
                  </a:lnTo>
                  <a:lnTo>
                    <a:pt x="234" y="233"/>
                  </a:lnTo>
                  <a:lnTo>
                    <a:pt x="389" y="233"/>
                  </a:lnTo>
                  <a:lnTo>
                    <a:pt x="389" y="6223"/>
                  </a:lnTo>
                  <a:lnTo>
                    <a:pt x="408" y="6300"/>
                  </a:lnTo>
                  <a:lnTo>
                    <a:pt x="447" y="6358"/>
                  </a:lnTo>
                  <a:lnTo>
                    <a:pt x="505" y="6416"/>
                  </a:lnTo>
                  <a:lnTo>
                    <a:pt x="602" y="6436"/>
                  </a:lnTo>
                  <a:lnTo>
                    <a:pt x="7929" y="6436"/>
                  </a:lnTo>
                  <a:lnTo>
                    <a:pt x="7929" y="6610"/>
                  </a:lnTo>
                  <a:lnTo>
                    <a:pt x="234" y="6610"/>
                  </a:lnTo>
                  <a:lnTo>
                    <a:pt x="234" y="1783"/>
                  </a:lnTo>
                  <a:lnTo>
                    <a:pt x="234" y="1725"/>
                  </a:lnTo>
                  <a:lnTo>
                    <a:pt x="195" y="1687"/>
                  </a:lnTo>
                  <a:lnTo>
                    <a:pt x="156" y="1667"/>
                  </a:lnTo>
                  <a:lnTo>
                    <a:pt x="78" y="1667"/>
                  </a:lnTo>
                  <a:lnTo>
                    <a:pt x="40" y="1687"/>
                  </a:lnTo>
                  <a:lnTo>
                    <a:pt x="20" y="1725"/>
                  </a:lnTo>
                  <a:lnTo>
                    <a:pt x="1" y="1783"/>
                  </a:lnTo>
                  <a:lnTo>
                    <a:pt x="1" y="6630"/>
                  </a:lnTo>
                  <a:lnTo>
                    <a:pt x="20" y="6707"/>
                  </a:lnTo>
                  <a:lnTo>
                    <a:pt x="59" y="6765"/>
                  </a:lnTo>
                  <a:lnTo>
                    <a:pt x="137" y="6824"/>
                  </a:lnTo>
                  <a:lnTo>
                    <a:pt x="214" y="6843"/>
                  </a:lnTo>
                  <a:lnTo>
                    <a:pt x="7949" y="6843"/>
                  </a:lnTo>
                  <a:lnTo>
                    <a:pt x="8026" y="6824"/>
                  </a:lnTo>
                  <a:lnTo>
                    <a:pt x="8104" y="6765"/>
                  </a:lnTo>
                  <a:lnTo>
                    <a:pt x="8143" y="6707"/>
                  </a:lnTo>
                  <a:lnTo>
                    <a:pt x="8162" y="6630"/>
                  </a:lnTo>
                  <a:lnTo>
                    <a:pt x="8162" y="6416"/>
                  </a:lnTo>
                  <a:lnTo>
                    <a:pt x="8143" y="6320"/>
                  </a:lnTo>
                  <a:lnTo>
                    <a:pt x="8104" y="6261"/>
                  </a:lnTo>
                  <a:lnTo>
                    <a:pt x="8026" y="6223"/>
                  </a:lnTo>
                  <a:lnTo>
                    <a:pt x="7949" y="6203"/>
                  </a:lnTo>
                  <a:lnTo>
                    <a:pt x="6999" y="6203"/>
                  </a:lnTo>
                  <a:lnTo>
                    <a:pt x="7115" y="6106"/>
                  </a:lnTo>
                  <a:lnTo>
                    <a:pt x="7231" y="6029"/>
                  </a:lnTo>
                  <a:lnTo>
                    <a:pt x="7309" y="5912"/>
                  </a:lnTo>
                  <a:lnTo>
                    <a:pt x="7406" y="5796"/>
                  </a:lnTo>
                  <a:lnTo>
                    <a:pt x="7464" y="5680"/>
                  </a:lnTo>
                  <a:lnTo>
                    <a:pt x="7522" y="5564"/>
                  </a:lnTo>
                  <a:lnTo>
                    <a:pt x="7580" y="5428"/>
                  </a:lnTo>
                  <a:lnTo>
                    <a:pt x="7600" y="5312"/>
                  </a:lnTo>
                  <a:lnTo>
                    <a:pt x="7619" y="5176"/>
                  </a:lnTo>
                  <a:lnTo>
                    <a:pt x="7639" y="5021"/>
                  </a:lnTo>
                  <a:lnTo>
                    <a:pt x="7619" y="4885"/>
                  </a:lnTo>
                  <a:lnTo>
                    <a:pt x="7600" y="4749"/>
                  </a:lnTo>
                  <a:lnTo>
                    <a:pt x="7580" y="4614"/>
                  </a:lnTo>
                  <a:lnTo>
                    <a:pt x="7522" y="4497"/>
                  </a:lnTo>
                  <a:lnTo>
                    <a:pt x="7464" y="4362"/>
                  </a:lnTo>
                  <a:lnTo>
                    <a:pt x="7406" y="4245"/>
                  </a:lnTo>
                  <a:lnTo>
                    <a:pt x="7309" y="4148"/>
                  </a:lnTo>
                  <a:lnTo>
                    <a:pt x="7231" y="4032"/>
                  </a:lnTo>
                  <a:lnTo>
                    <a:pt x="7076" y="3916"/>
                  </a:lnTo>
                  <a:lnTo>
                    <a:pt x="6921" y="3799"/>
                  </a:lnTo>
                  <a:lnTo>
                    <a:pt x="6921" y="3334"/>
                  </a:lnTo>
                  <a:lnTo>
                    <a:pt x="6902" y="3295"/>
                  </a:lnTo>
                  <a:lnTo>
                    <a:pt x="6883" y="3257"/>
                  </a:lnTo>
                  <a:lnTo>
                    <a:pt x="6844" y="3218"/>
                  </a:lnTo>
                  <a:lnTo>
                    <a:pt x="6747" y="3218"/>
                  </a:lnTo>
                  <a:lnTo>
                    <a:pt x="6708" y="3257"/>
                  </a:lnTo>
                  <a:lnTo>
                    <a:pt x="6689" y="3295"/>
                  </a:lnTo>
                  <a:lnTo>
                    <a:pt x="6689" y="3334"/>
                  </a:lnTo>
                  <a:lnTo>
                    <a:pt x="6689" y="3703"/>
                  </a:lnTo>
                  <a:lnTo>
                    <a:pt x="6437" y="3644"/>
                  </a:lnTo>
                  <a:lnTo>
                    <a:pt x="6185" y="3625"/>
                  </a:lnTo>
                  <a:lnTo>
                    <a:pt x="5952" y="3664"/>
                  </a:lnTo>
                  <a:lnTo>
                    <a:pt x="5700" y="3722"/>
                  </a:lnTo>
                  <a:lnTo>
                    <a:pt x="5700" y="2307"/>
                  </a:lnTo>
                  <a:lnTo>
                    <a:pt x="5719" y="2287"/>
                  </a:lnTo>
                  <a:lnTo>
                    <a:pt x="5739" y="2268"/>
                  </a:lnTo>
                  <a:lnTo>
                    <a:pt x="6650" y="2268"/>
                  </a:lnTo>
                  <a:lnTo>
                    <a:pt x="6669" y="2287"/>
                  </a:lnTo>
                  <a:lnTo>
                    <a:pt x="6689" y="2307"/>
                  </a:lnTo>
                  <a:lnTo>
                    <a:pt x="6689" y="2598"/>
                  </a:lnTo>
                  <a:lnTo>
                    <a:pt x="6689" y="2636"/>
                  </a:lnTo>
                  <a:lnTo>
                    <a:pt x="6708" y="2675"/>
                  </a:lnTo>
                  <a:lnTo>
                    <a:pt x="6747" y="2695"/>
                  </a:lnTo>
                  <a:lnTo>
                    <a:pt x="6805" y="2714"/>
                  </a:lnTo>
                  <a:lnTo>
                    <a:pt x="6844" y="2695"/>
                  </a:lnTo>
                  <a:lnTo>
                    <a:pt x="6883" y="2675"/>
                  </a:lnTo>
                  <a:lnTo>
                    <a:pt x="6902" y="2636"/>
                  </a:lnTo>
                  <a:lnTo>
                    <a:pt x="6921" y="2598"/>
                  </a:lnTo>
                  <a:lnTo>
                    <a:pt x="6921" y="2307"/>
                  </a:lnTo>
                  <a:lnTo>
                    <a:pt x="6883" y="2191"/>
                  </a:lnTo>
                  <a:lnTo>
                    <a:pt x="6844" y="2113"/>
                  </a:lnTo>
                  <a:lnTo>
                    <a:pt x="6747" y="2055"/>
                  </a:lnTo>
                  <a:lnTo>
                    <a:pt x="6650" y="2035"/>
                  </a:lnTo>
                  <a:lnTo>
                    <a:pt x="5739" y="2035"/>
                  </a:lnTo>
                  <a:lnTo>
                    <a:pt x="5623" y="2055"/>
                  </a:lnTo>
                  <a:lnTo>
                    <a:pt x="5545" y="2113"/>
                  </a:lnTo>
                  <a:lnTo>
                    <a:pt x="5487" y="2191"/>
                  </a:lnTo>
                  <a:lnTo>
                    <a:pt x="5467" y="2307"/>
                  </a:lnTo>
                  <a:lnTo>
                    <a:pt x="5467" y="3858"/>
                  </a:lnTo>
                  <a:lnTo>
                    <a:pt x="5351" y="3935"/>
                  </a:lnTo>
                  <a:lnTo>
                    <a:pt x="5235" y="4032"/>
                  </a:lnTo>
                  <a:lnTo>
                    <a:pt x="5138" y="4148"/>
                  </a:lnTo>
                  <a:lnTo>
                    <a:pt x="5060" y="4245"/>
                  </a:lnTo>
                  <a:lnTo>
                    <a:pt x="5002" y="4362"/>
                  </a:lnTo>
                  <a:lnTo>
                    <a:pt x="4944" y="4497"/>
                  </a:lnTo>
                  <a:lnTo>
                    <a:pt x="4886" y="4614"/>
                  </a:lnTo>
                  <a:lnTo>
                    <a:pt x="4847" y="4749"/>
                  </a:lnTo>
                  <a:lnTo>
                    <a:pt x="4828" y="4885"/>
                  </a:lnTo>
                  <a:lnTo>
                    <a:pt x="4828" y="5021"/>
                  </a:lnTo>
                  <a:lnTo>
                    <a:pt x="4828" y="5176"/>
                  </a:lnTo>
                  <a:lnTo>
                    <a:pt x="4847" y="5312"/>
                  </a:lnTo>
                  <a:lnTo>
                    <a:pt x="4886" y="5428"/>
                  </a:lnTo>
                  <a:lnTo>
                    <a:pt x="4944" y="5564"/>
                  </a:lnTo>
                  <a:lnTo>
                    <a:pt x="5002" y="5680"/>
                  </a:lnTo>
                  <a:lnTo>
                    <a:pt x="5060" y="5796"/>
                  </a:lnTo>
                  <a:lnTo>
                    <a:pt x="5138" y="5912"/>
                  </a:lnTo>
                  <a:lnTo>
                    <a:pt x="5235" y="6029"/>
                  </a:lnTo>
                  <a:lnTo>
                    <a:pt x="5351" y="6106"/>
                  </a:lnTo>
                  <a:lnTo>
                    <a:pt x="5448" y="6203"/>
                  </a:lnTo>
                  <a:lnTo>
                    <a:pt x="4731" y="6203"/>
                  </a:lnTo>
                  <a:lnTo>
                    <a:pt x="4731" y="3354"/>
                  </a:lnTo>
                  <a:lnTo>
                    <a:pt x="4711" y="3257"/>
                  </a:lnTo>
                  <a:lnTo>
                    <a:pt x="4653" y="3179"/>
                  </a:lnTo>
                  <a:lnTo>
                    <a:pt x="4556" y="3121"/>
                  </a:lnTo>
                  <a:lnTo>
                    <a:pt x="4459" y="3102"/>
                  </a:lnTo>
                  <a:lnTo>
                    <a:pt x="3548" y="3102"/>
                  </a:lnTo>
                  <a:lnTo>
                    <a:pt x="3451" y="3121"/>
                  </a:lnTo>
                  <a:lnTo>
                    <a:pt x="3355" y="3179"/>
                  </a:lnTo>
                  <a:lnTo>
                    <a:pt x="3296" y="3257"/>
                  </a:lnTo>
                  <a:lnTo>
                    <a:pt x="3277" y="3354"/>
                  </a:lnTo>
                  <a:lnTo>
                    <a:pt x="3277" y="6203"/>
                  </a:lnTo>
                  <a:lnTo>
                    <a:pt x="2540" y="6203"/>
                  </a:lnTo>
                  <a:lnTo>
                    <a:pt x="2540" y="4304"/>
                  </a:lnTo>
                  <a:lnTo>
                    <a:pt x="2521" y="4207"/>
                  </a:lnTo>
                  <a:lnTo>
                    <a:pt x="2463" y="4129"/>
                  </a:lnTo>
                  <a:lnTo>
                    <a:pt x="2385" y="4071"/>
                  </a:lnTo>
                  <a:lnTo>
                    <a:pt x="2269" y="4052"/>
                  </a:lnTo>
                  <a:lnTo>
                    <a:pt x="1358" y="4052"/>
                  </a:lnTo>
                  <a:lnTo>
                    <a:pt x="1261" y="4071"/>
                  </a:lnTo>
                  <a:lnTo>
                    <a:pt x="1164" y="4129"/>
                  </a:lnTo>
                  <a:lnTo>
                    <a:pt x="1106" y="4207"/>
                  </a:lnTo>
                  <a:lnTo>
                    <a:pt x="1086" y="4304"/>
                  </a:lnTo>
                  <a:lnTo>
                    <a:pt x="1086" y="6203"/>
                  </a:lnTo>
                  <a:lnTo>
                    <a:pt x="621" y="6203"/>
                  </a:lnTo>
                  <a:lnTo>
                    <a:pt x="621" y="213"/>
                  </a:lnTo>
                  <a:lnTo>
                    <a:pt x="602" y="136"/>
                  </a:lnTo>
                  <a:lnTo>
                    <a:pt x="544" y="58"/>
                  </a:lnTo>
                  <a:lnTo>
                    <a:pt x="486" y="19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18"/>
            <p:cNvSpPr/>
            <p:nvPr/>
          </p:nvSpPr>
          <p:spPr>
            <a:xfrm>
              <a:off x="4292175" y="1024650"/>
              <a:ext cx="22800" cy="42200"/>
            </a:xfrm>
            <a:custGeom>
              <a:rect b="b" l="l" r="r" t="t"/>
              <a:pathLst>
                <a:path extrusionOk="0" h="1688" w="912">
                  <a:moveTo>
                    <a:pt x="447" y="291"/>
                  </a:moveTo>
                  <a:lnTo>
                    <a:pt x="447" y="679"/>
                  </a:lnTo>
                  <a:lnTo>
                    <a:pt x="369" y="640"/>
                  </a:lnTo>
                  <a:lnTo>
                    <a:pt x="292" y="602"/>
                  </a:lnTo>
                  <a:lnTo>
                    <a:pt x="253" y="543"/>
                  </a:lnTo>
                  <a:lnTo>
                    <a:pt x="253" y="466"/>
                  </a:lnTo>
                  <a:lnTo>
                    <a:pt x="253" y="408"/>
                  </a:lnTo>
                  <a:lnTo>
                    <a:pt x="292" y="350"/>
                  </a:lnTo>
                  <a:lnTo>
                    <a:pt x="369" y="311"/>
                  </a:lnTo>
                  <a:lnTo>
                    <a:pt x="447" y="291"/>
                  </a:lnTo>
                  <a:close/>
                  <a:moveTo>
                    <a:pt x="544" y="931"/>
                  </a:moveTo>
                  <a:lnTo>
                    <a:pt x="602" y="970"/>
                  </a:lnTo>
                  <a:lnTo>
                    <a:pt x="660" y="1028"/>
                  </a:lnTo>
                  <a:lnTo>
                    <a:pt x="699" y="1086"/>
                  </a:lnTo>
                  <a:lnTo>
                    <a:pt x="718" y="1164"/>
                  </a:lnTo>
                  <a:lnTo>
                    <a:pt x="699" y="1241"/>
                  </a:lnTo>
                  <a:lnTo>
                    <a:pt x="660" y="1299"/>
                  </a:lnTo>
                  <a:lnTo>
                    <a:pt x="602" y="1338"/>
                  </a:lnTo>
                  <a:lnTo>
                    <a:pt x="544" y="1358"/>
                  </a:lnTo>
                  <a:lnTo>
                    <a:pt x="544" y="931"/>
                  </a:lnTo>
                  <a:close/>
                  <a:moveTo>
                    <a:pt x="485" y="1"/>
                  </a:moveTo>
                  <a:lnTo>
                    <a:pt x="447" y="20"/>
                  </a:lnTo>
                  <a:lnTo>
                    <a:pt x="427" y="59"/>
                  </a:lnTo>
                  <a:lnTo>
                    <a:pt x="427" y="117"/>
                  </a:lnTo>
                  <a:lnTo>
                    <a:pt x="292" y="136"/>
                  </a:lnTo>
                  <a:lnTo>
                    <a:pt x="214" y="175"/>
                  </a:lnTo>
                  <a:lnTo>
                    <a:pt x="156" y="214"/>
                  </a:lnTo>
                  <a:lnTo>
                    <a:pt x="117" y="272"/>
                  </a:lnTo>
                  <a:lnTo>
                    <a:pt x="78" y="330"/>
                  </a:lnTo>
                  <a:lnTo>
                    <a:pt x="40" y="408"/>
                  </a:lnTo>
                  <a:lnTo>
                    <a:pt x="40" y="485"/>
                  </a:lnTo>
                  <a:lnTo>
                    <a:pt x="40" y="582"/>
                  </a:lnTo>
                  <a:lnTo>
                    <a:pt x="78" y="660"/>
                  </a:lnTo>
                  <a:lnTo>
                    <a:pt x="117" y="718"/>
                  </a:lnTo>
                  <a:lnTo>
                    <a:pt x="156" y="757"/>
                  </a:lnTo>
                  <a:lnTo>
                    <a:pt x="292" y="834"/>
                  </a:lnTo>
                  <a:lnTo>
                    <a:pt x="427" y="892"/>
                  </a:lnTo>
                  <a:lnTo>
                    <a:pt x="427" y="1377"/>
                  </a:lnTo>
                  <a:lnTo>
                    <a:pt x="350" y="1358"/>
                  </a:lnTo>
                  <a:lnTo>
                    <a:pt x="292" y="1338"/>
                  </a:lnTo>
                  <a:lnTo>
                    <a:pt x="214" y="1280"/>
                  </a:lnTo>
                  <a:lnTo>
                    <a:pt x="156" y="1241"/>
                  </a:lnTo>
                  <a:lnTo>
                    <a:pt x="98" y="1202"/>
                  </a:lnTo>
                  <a:lnTo>
                    <a:pt x="59" y="1222"/>
                  </a:lnTo>
                  <a:lnTo>
                    <a:pt x="40" y="1261"/>
                  </a:lnTo>
                  <a:lnTo>
                    <a:pt x="1" y="1280"/>
                  </a:lnTo>
                  <a:lnTo>
                    <a:pt x="1" y="1319"/>
                  </a:lnTo>
                  <a:lnTo>
                    <a:pt x="20" y="1358"/>
                  </a:lnTo>
                  <a:lnTo>
                    <a:pt x="40" y="1416"/>
                  </a:lnTo>
                  <a:lnTo>
                    <a:pt x="117" y="1493"/>
                  </a:lnTo>
                  <a:lnTo>
                    <a:pt x="253" y="1551"/>
                  </a:lnTo>
                  <a:lnTo>
                    <a:pt x="330" y="1571"/>
                  </a:lnTo>
                  <a:lnTo>
                    <a:pt x="427" y="1571"/>
                  </a:lnTo>
                  <a:lnTo>
                    <a:pt x="427" y="1629"/>
                  </a:lnTo>
                  <a:lnTo>
                    <a:pt x="447" y="1668"/>
                  </a:lnTo>
                  <a:lnTo>
                    <a:pt x="485" y="1687"/>
                  </a:lnTo>
                  <a:lnTo>
                    <a:pt x="524" y="1668"/>
                  </a:lnTo>
                  <a:lnTo>
                    <a:pt x="544" y="1629"/>
                  </a:lnTo>
                  <a:lnTo>
                    <a:pt x="544" y="1571"/>
                  </a:lnTo>
                  <a:lnTo>
                    <a:pt x="621" y="1551"/>
                  </a:lnTo>
                  <a:lnTo>
                    <a:pt x="699" y="1513"/>
                  </a:lnTo>
                  <a:lnTo>
                    <a:pt x="757" y="1474"/>
                  </a:lnTo>
                  <a:lnTo>
                    <a:pt x="815" y="1435"/>
                  </a:lnTo>
                  <a:lnTo>
                    <a:pt x="854" y="1377"/>
                  </a:lnTo>
                  <a:lnTo>
                    <a:pt x="893" y="1319"/>
                  </a:lnTo>
                  <a:lnTo>
                    <a:pt x="912" y="1222"/>
                  </a:lnTo>
                  <a:lnTo>
                    <a:pt x="912" y="1144"/>
                  </a:lnTo>
                  <a:lnTo>
                    <a:pt x="912" y="1047"/>
                  </a:lnTo>
                  <a:lnTo>
                    <a:pt x="893" y="970"/>
                  </a:lnTo>
                  <a:lnTo>
                    <a:pt x="854" y="892"/>
                  </a:lnTo>
                  <a:lnTo>
                    <a:pt x="796" y="854"/>
                  </a:lnTo>
                  <a:lnTo>
                    <a:pt x="679" y="757"/>
                  </a:lnTo>
                  <a:lnTo>
                    <a:pt x="544" y="718"/>
                  </a:lnTo>
                  <a:lnTo>
                    <a:pt x="544" y="291"/>
                  </a:lnTo>
                  <a:lnTo>
                    <a:pt x="641" y="311"/>
                  </a:lnTo>
                  <a:lnTo>
                    <a:pt x="699" y="330"/>
                  </a:lnTo>
                  <a:lnTo>
                    <a:pt x="757" y="369"/>
                  </a:lnTo>
                  <a:lnTo>
                    <a:pt x="796" y="369"/>
                  </a:lnTo>
                  <a:lnTo>
                    <a:pt x="834" y="350"/>
                  </a:lnTo>
                  <a:lnTo>
                    <a:pt x="854" y="330"/>
                  </a:lnTo>
                  <a:lnTo>
                    <a:pt x="873" y="253"/>
                  </a:lnTo>
                  <a:lnTo>
                    <a:pt x="873" y="214"/>
                  </a:lnTo>
                  <a:lnTo>
                    <a:pt x="854" y="194"/>
                  </a:lnTo>
                  <a:lnTo>
                    <a:pt x="776" y="136"/>
                  </a:lnTo>
                  <a:lnTo>
                    <a:pt x="660" y="117"/>
                  </a:lnTo>
                  <a:lnTo>
                    <a:pt x="544" y="117"/>
                  </a:lnTo>
                  <a:lnTo>
                    <a:pt x="544" y="59"/>
                  </a:lnTo>
                  <a:lnTo>
                    <a:pt x="524" y="20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68" name="Google Shape;2068;p18"/>
          <p:cNvCxnSpPr>
            <a:stCxn id="2054" idx="2"/>
            <a:endCxn id="2042" idx="0"/>
          </p:cNvCxnSpPr>
          <p:nvPr/>
        </p:nvCxnSpPr>
        <p:spPr>
          <a:xfrm flipH="1" rot="-5400000">
            <a:off x="6556772" y="2348206"/>
            <a:ext cx="142500" cy="600"/>
          </a:xfrm>
          <a:prstGeom prst="bentConnector3">
            <a:avLst>
              <a:gd fmla="val 4997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9" name="Google Shape;2069;p18"/>
          <p:cNvCxnSpPr>
            <a:stCxn id="2042" idx="2"/>
            <a:endCxn id="2051" idx="0"/>
          </p:cNvCxnSpPr>
          <p:nvPr/>
        </p:nvCxnSpPr>
        <p:spPr>
          <a:xfrm flipH="1" rot="-5400000">
            <a:off x="6486122" y="3103981"/>
            <a:ext cx="283800" cy="6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0" name="Google Shape;2070;p18"/>
          <p:cNvCxnSpPr>
            <a:stCxn id="2051" idx="2"/>
            <a:endCxn id="2052" idx="0"/>
          </p:cNvCxnSpPr>
          <p:nvPr/>
        </p:nvCxnSpPr>
        <p:spPr>
          <a:xfrm flipH="1" rot="-5400000">
            <a:off x="6487472" y="3929104"/>
            <a:ext cx="2811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1" name="Google Shape;2071;p18"/>
          <p:cNvSpPr/>
          <p:nvPr/>
        </p:nvSpPr>
        <p:spPr>
          <a:xfrm>
            <a:off x="455341" y="2419656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72" name="Google Shape;2072;p18"/>
          <p:cNvSpPr/>
          <p:nvPr/>
        </p:nvSpPr>
        <p:spPr>
          <a:xfrm>
            <a:off x="455341" y="3245709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73" name="Google Shape;2073;p18"/>
          <p:cNvSpPr/>
          <p:nvPr/>
        </p:nvSpPr>
        <p:spPr>
          <a:xfrm>
            <a:off x="455341" y="4069956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74" name="Google Shape;2074;p18"/>
          <p:cNvCxnSpPr>
            <a:stCxn id="2047" idx="1"/>
            <a:endCxn id="2071" idx="0"/>
          </p:cNvCxnSpPr>
          <p:nvPr/>
        </p:nvCxnSpPr>
        <p:spPr>
          <a:xfrm flipH="1">
            <a:off x="726830" y="2064256"/>
            <a:ext cx="524400" cy="355500"/>
          </a:xfrm>
          <a:prstGeom prst="bentConnector2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5" name="Google Shape;2075;p18"/>
          <p:cNvCxnSpPr>
            <a:stCxn id="2071" idx="4"/>
            <a:endCxn id="2072" idx="0"/>
          </p:cNvCxnSpPr>
          <p:nvPr/>
        </p:nvCxnSpPr>
        <p:spPr>
          <a:xfrm flipH="1" rot="-5400000">
            <a:off x="585241" y="3103806"/>
            <a:ext cx="283500" cy="600"/>
          </a:xfrm>
          <a:prstGeom prst="bentConnector3">
            <a:avLst>
              <a:gd fmla="val 4997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6" name="Google Shape;2076;p18"/>
          <p:cNvCxnSpPr>
            <a:stCxn id="2072" idx="4"/>
            <a:endCxn id="2073" idx="0"/>
          </p:cNvCxnSpPr>
          <p:nvPr/>
        </p:nvCxnSpPr>
        <p:spPr>
          <a:xfrm flipH="1" rot="-5400000">
            <a:off x="586291" y="3928809"/>
            <a:ext cx="281400" cy="600"/>
          </a:xfrm>
          <a:prstGeom prst="bentConnector3">
            <a:avLst>
              <a:gd fmla="val 50026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7" name="Google Shape;2077;p18"/>
          <p:cNvCxnSpPr>
            <a:stCxn id="2072" idx="6"/>
            <a:endCxn id="2044" idx="1"/>
          </p:cNvCxnSpPr>
          <p:nvPr/>
        </p:nvCxnSpPr>
        <p:spPr>
          <a:xfrm>
            <a:off x="998041" y="3517059"/>
            <a:ext cx="253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8" name="Google Shape;2078;p18"/>
          <p:cNvCxnSpPr>
            <a:stCxn id="2073" idx="6"/>
            <a:endCxn id="2045" idx="1"/>
          </p:cNvCxnSpPr>
          <p:nvPr/>
        </p:nvCxnSpPr>
        <p:spPr>
          <a:xfrm>
            <a:off x="998041" y="4341306"/>
            <a:ext cx="253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9" name="Google Shape;2079;p18"/>
          <p:cNvSpPr/>
          <p:nvPr/>
        </p:nvSpPr>
        <p:spPr>
          <a:xfrm flipH="1">
            <a:off x="8145086" y="2419656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80" name="Google Shape;2080;p18"/>
          <p:cNvSpPr/>
          <p:nvPr/>
        </p:nvSpPr>
        <p:spPr>
          <a:xfrm flipH="1">
            <a:off x="8145086" y="3246154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81" name="Google Shape;2081;p18"/>
          <p:cNvSpPr/>
          <p:nvPr/>
        </p:nvSpPr>
        <p:spPr>
          <a:xfrm flipH="1">
            <a:off x="8145086" y="4069956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82" name="Google Shape;2082;p18"/>
          <p:cNvCxnSpPr>
            <a:stCxn id="2054" idx="3"/>
            <a:endCxn id="2079" idx="0"/>
          </p:cNvCxnSpPr>
          <p:nvPr/>
        </p:nvCxnSpPr>
        <p:spPr>
          <a:xfrm>
            <a:off x="7877672" y="2064256"/>
            <a:ext cx="538800" cy="3555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3" name="Google Shape;2083;p18"/>
          <p:cNvCxnSpPr>
            <a:stCxn id="2079" idx="4"/>
            <a:endCxn id="2080" idx="0"/>
          </p:cNvCxnSpPr>
          <p:nvPr/>
        </p:nvCxnSpPr>
        <p:spPr>
          <a:xfrm flipH="1" rot="-5400000">
            <a:off x="8274836" y="3103956"/>
            <a:ext cx="2838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4" name="Google Shape;2084;p18"/>
          <p:cNvCxnSpPr>
            <a:stCxn id="2080" idx="4"/>
            <a:endCxn id="2081" idx="0"/>
          </p:cNvCxnSpPr>
          <p:nvPr/>
        </p:nvCxnSpPr>
        <p:spPr>
          <a:xfrm flipH="1" rot="-5400000">
            <a:off x="8276186" y="3929104"/>
            <a:ext cx="2811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5" name="Google Shape;2085;p18"/>
          <p:cNvCxnSpPr>
            <a:stCxn id="2080" idx="6"/>
            <a:endCxn id="2051" idx="3"/>
          </p:cNvCxnSpPr>
          <p:nvPr/>
        </p:nvCxnSpPr>
        <p:spPr>
          <a:xfrm flipH="1">
            <a:off x="7877786" y="3517504"/>
            <a:ext cx="267300" cy="600"/>
          </a:xfrm>
          <a:prstGeom prst="bentConnector3">
            <a:avLst>
              <a:gd fmla="val 50021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6" name="Google Shape;2086;p18"/>
          <p:cNvCxnSpPr>
            <a:stCxn id="2081" idx="6"/>
            <a:endCxn id="2052" idx="3"/>
          </p:cNvCxnSpPr>
          <p:nvPr/>
        </p:nvCxnSpPr>
        <p:spPr>
          <a:xfrm flipH="1">
            <a:off x="7877786" y="4341306"/>
            <a:ext cx="267300" cy="600"/>
          </a:xfrm>
          <a:prstGeom prst="bentConnector3">
            <a:avLst>
              <a:gd fmla="val 50021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7" name="Google Shape;2087;p18"/>
          <p:cNvCxnSpPr>
            <a:stCxn id="2071" idx="6"/>
            <a:endCxn id="2043" idx="1"/>
          </p:cNvCxnSpPr>
          <p:nvPr/>
        </p:nvCxnSpPr>
        <p:spPr>
          <a:xfrm>
            <a:off x="998041" y="2691006"/>
            <a:ext cx="2532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8" name="Google Shape;2088;p18"/>
          <p:cNvCxnSpPr>
            <a:stCxn id="2079" idx="6"/>
            <a:endCxn id="2042" idx="3"/>
          </p:cNvCxnSpPr>
          <p:nvPr/>
        </p:nvCxnSpPr>
        <p:spPr>
          <a:xfrm flipH="1">
            <a:off x="7877786" y="2691006"/>
            <a:ext cx="267300" cy="600"/>
          </a:xfrm>
          <a:prstGeom prst="bentConnector3">
            <a:avLst>
              <a:gd fmla="val 50021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9" name="Google Shape;2089;p18"/>
          <p:cNvSpPr/>
          <p:nvPr/>
        </p:nvSpPr>
        <p:spPr>
          <a:xfrm>
            <a:off x="4687452" y="2419656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90" name="Google Shape;2090;p18"/>
          <p:cNvSpPr/>
          <p:nvPr/>
        </p:nvSpPr>
        <p:spPr>
          <a:xfrm>
            <a:off x="4687452" y="3246154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91" name="Google Shape;2091;p18"/>
          <p:cNvSpPr/>
          <p:nvPr/>
        </p:nvSpPr>
        <p:spPr>
          <a:xfrm>
            <a:off x="4687452" y="4069956"/>
            <a:ext cx="542700" cy="542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092" name="Google Shape;2092;p18"/>
          <p:cNvCxnSpPr>
            <a:stCxn id="2090" idx="6"/>
            <a:endCxn id="2051" idx="1"/>
          </p:cNvCxnSpPr>
          <p:nvPr/>
        </p:nvCxnSpPr>
        <p:spPr>
          <a:xfrm>
            <a:off x="5230152" y="3517504"/>
            <a:ext cx="147600" cy="6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93" name="Google Shape;2093;p18"/>
          <p:cNvCxnSpPr>
            <a:stCxn id="2091" idx="6"/>
            <a:endCxn id="2052" idx="1"/>
          </p:cNvCxnSpPr>
          <p:nvPr/>
        </p:nvCxnSpPr>
        <p:spPr>
          <a:xfrm>
            <a:off x="5230152" y="4341306"/>
            <a:ext cx="147600" cy="6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94" name="Google Shape;2094;p18"/>
          <p:cNvCxnSpPr>
            <a:stCxn id="2089" idx="6"/>
            <a:endCxn id="2042" idx="1"/>
          </p:cNvCxnSpPr>
          <p:nvPr/>
        </p:nvCxnSpPr>
        <p:spPr>
          <a:xfrm>
            <a:off x="5230152" y="2691006"/>
            <a:ext cx="147600" cy="6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95" name="Google Shape;2095;p18"/>
          <p:cNvGrpSpPr/>
          <p:nvPr/>
        </p:nvGrpSpPr>
        <p:grpSpPr>
          <a:xfrm>
            <a:off x="4820365" y="4204449"/>
            <a:ext cx="276873" cy="273714"/>
            <a:chOff x="358775" y="4147100"/>
            <a:chExt cx="295300" cy="295300"/>
          </a:xfrm>
        </p:grpSpPr>
        <p:sp>
          <p:nvSpPr>
            <p:cNvPr id="2096" name="Google Shape;2096;p18"/>
            <p:cNvSpPr/>
            <p:nvPr/>
          </p:nvSpPr>
          <p:spPr>
            <a:xfrm>
              <a:off x="358775" y="4267775"/>
              <a:ext cx="163850" cy="174625"/>
            </a:xfrm>
            <a:custGeom>
              <a:rect b="b" l="l" r="r" t="t"/>
              <a:pathLst>
                <a:path extrusionOk="0" h="6985" w="6554">
                  <a:moveTo>
                    <a:pt x="3264" y="485"/>
                  </a:moveTo>
                  <a:lnTo>
                    <a:pt x="5556" y="1996"/>
                  </a:lnTo>
                  <a:lnTo>
                    <a:pt x="998" y="1996"/>
                  </a:lnTo>
                  <a:lnTo>
                    <a:pt x="3264" y="485"/>
                  </a:lnTo>
                  <a:close/>
                  <a:moveTo>
                    <a:pt x="6095" y="2454"/>
                  </a:moveTo>
                  <a:lnTo>
                    <a:pt x="6095" y="2912"/>
                  </a:lnTo>
                  <a:lnTo>
                    <a:pt x="459" y="2912"/>
                  </a:lnTo>
                  <a:lnTo>
                    <a:pt x="459" y="2454"/>
                  </a:lnTo>
                  <a:close/>
                  <a:moveTo>
                    <a:pt x="1106" y="3371"/>
                  </a:moveTo>
                  <a:lnTo>
                    <a:pt x="1106" y="5609"/>
                  </a:lnTo>
                  <a:lnTo>
                    <a:pt x="648" y="5609"/>
                  </a:lnTo>
                  <a:lnTo>
                    <a:pt x="648" y="3371"/>
                  </a:lnTo>
                  <a:close/>
                  <a:moveTo>
                    <a:pt x="2589" y="3371"/>
                  </a:moveTo>
                  <a:lnTo>
                    <a:pt x="2589" y="5609"/>
                  </a:lnTo>
                  <a:lnTo>
                    <a:pt x="1565" y="5609"/>
                  </a:lnTo>
                  <a:lnTo>
                    <a:pt x="1565" y="3371"/>
                  </a:lnTo>
                  <a:close/>
                  <a:moveTo>
                    <a:pt x="3506" y="3371"/>
                  </a:moveTo>
                  <a:lnTo>
                    <a:pt x="3506" y="5609"/>
                  </a:lnTo>
                  <a:lnTo>
                    <a:pt x="3048" y="5609"/>
                  </a:lnTo>
                  <a:lnTo>
                    <a:pt x="3048" y="3371"/>
                  </a:lnTo>
                  <a:close/>
                  <a:moveTo>
                    <a:pt x="4989" y="3371"/>
                  </a:moveTo>
                  <a:lnTo>
                    <a:pt x="4989" y="5609"/>
                  </a:lnTo>
                  <a:lnTo>
                    <a:pt x="3965" y="5609"/>
                  </a:lnTo>
                  <a:lnTo>
                    <a:pt x="3965" y="3371"/>
                  </a:lnTo>
                  <a:close/>
                  <a:moveTo>
                    <a:pt x="5906" y="3371"/>
                  </a:moveTo>
                  <a:lnTo>
                    <a:pt x="5906" y="5609"/>
                  </a:lnTo>
                  <a:lnTo>
                    <a:pt x="5448" y="5609"/>
                  </a:lnTo>
                  <a:lnTo>
                    <a:pt x="5448" y="3371"/>
                  </a:lnTo>
                  <a:close/>
                  <a:moveTo>
                    <a:pt x="6095" y="6067"/>
                  </a:moveTo>
                  <a:lnTo>
                    <a:pt x="6095" y="6526"/>
                  </a:lnTo>
                  <a:lnTo>
                    <a:pt x="459" y="6526"/>
                  </a:lnTo>
                  <a:lnTo>
                    <a:pt x="459" y="6067"/>
                  </a:lnTo>
                  <a:close/>
                  <a:moveTo>
                    <a:pt x="3210" y="0"/>
                  </a:moveTo>
                  <a:lnTo>
                    <a:pt x="3156" y="27"/>
                  </a:lnTo>
                  <a:lnTo>
                    <a:pt x="109" y="2022"/>
                  </a:lnTo>
                  <a:lnTo>
                    <a:pt x="28" y="2103"/>
                  </a:lnTo>
                  <a:lnTo>
                    <a:pt x="1" y="2211"/>
                  </a:lnTo>
                  <a:lnTo>
                    <a:pt x="1" y="3155"/>
                  </a:lnTo>
                  <a:lnTo>
                    <a:pt x="1" y="3236"/>
                  </a:lnTo>
                  <a:lnTo>
                    <a:pt x="55" y="3290"/>
                  </a:lnTo>
                  <a:lnTo>
                    <a:pt x="109" y="3344"/>
                  </a:lnTo>
                  <a:lnTo>
                    <a:pt x="190" y="3371"/>
                  </a:lnTo>
                  <a:lnTo>
                    <a:pt x="190" y="5609"/>
                  </a:lnTo>
                  <a:lnTo>
                    <a:pt x="109" y="5636"/>
                  </a:lnTo>
                  <a:lnTo>
                    <a:pt x="55" y="5690"/>
                  </a:lnTo>
                  <a:lnTo>
                    <a:pt x="1" y="5771"/>
                  </a:lnTo>
                  <a:lnTo>
                    <a:pt x="1" y="5852"/>
                  </a:lnTo>
                  <a:lnTo>
                    <a:pt x="1" y="6768"/>
                  </a:lnTo>
                  <a:lnTo>
                    <a:pt x="1" y="6849"/>
                  </a:lnTo>
                  <a:lnTo>
                    <a:pt x="55" y="6930"/>
                  </a:lnTo>
                  <a:lnTo>
                    <a:pt x="136" y="6984"/>
                  </a:lnTo>
                  <a:lnTo>
                    <a:pt x="6418" y="6984"/>
                  </a:lnTo>
                  <a:lnTo>
                    <a:pt x="6472" y="6930"/>
                  </a:lnTo>
                  <a:lnTo>
                    <a:pt x="6526" y="6849"/>
                  </a:lnTo>
                  <a:lnTo>
                    <a:pt x="6553" y="6768"/>
                  </a:lnTo>
                  <a:lnTo>
                    <a:pt x="6553" y="5852"/>
                  </a:lnTo>
                  <a:lnTo>
                    <a:pt x="6526" y="5771"/>
                  </a:lnTo>
                  <a:lnTo>
                    <a:pt x="6499" y="5690"/>
                  </a:lnTo>
                  <a:lnTo>
                    <a:pt x="6445" y="5636"/>
                  </a:lnTo>
                  <a:lnTo>
                    <a:pt x="6365" y="5609"/>
                  </a:lnTo>
                  <a:lnTo>
                    <a:pt x="6365" y="3371"/>
                  </a:lnTo>
                  <a:lnTo>
                    <a:pt x="6445" y="3344"/>
                  </a:lnTo>
                  <a:lnTo>
                    <a:pt x="6499" y="3290"/>
                  </a:lnTo>
                  <a:lnTo>
                    <a:pt x="6526" y="3236"/>
                  </a:lnTo>
                  <a:lnTo>
                    <a:pt x="6553" y="3155"/>
                  </a:lnTo>
                  <a:lnTo>
                    <a:pt x="6553" y="2211"/>
                  </a:lnTo>
                  <a:lnTo>
                    <a:pt x="6526" y="2103"/>
                  </a:lnTo>
                  <a:lnTo>
                    <a:pt x="6445" y="2022"/>
                  </a:lnTo>
                  <a:lnTo>
                    <a:pt x="3398" y="27"/>
                  </a:lnTo>
                  <a:lnTo>
                    <a:pt x="33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18"/>
            <p:cNvSpPr/>
            <p:nvPr/>
          </p:nvSpPr>
          <p:spPr>
            <a:xfrm>
              <a:off x="439000" y="4147100"/>
              <a:ext cx="215075" cy="137550"/>
            </a:xfrm>
            <a:custGeom>
              <a:rect b="b" l="l" r="r" t="t"/>
              <a:pathLst>
                <a:path extrusionOk="0" h="5502" w="8603">
                  <a:moveTo>
                    <a:pt x="3317" y="2104"/>
                  </a:moveTo>
                  <a:lnTo>
                    <a:pt x="3479" y="2158"/>
                  </a:lnTo>
                  <a:lnTo>
                    <a:pt x="3560" y="2211"/>
                  </a:lnTo>
                  <a:lnTo>
                    <a:pt x="3614" y="2265"/>
                  </a:lnTo>
                  <a:lnTo>
                    <a:pt x="3668" y="2346"/>
                  </a:lnTo>
                  <a:lnTo>
                    <a:pt x="3695" y="2427"/>
                  </a:lnTo>
                  <a:lnTo>
                    <a:pt x="3722" y="2535"/>
                  </a:lnTo>
                  <a:lnTo>
                    <a:pt x="3722" y="2616"/>
                  </a:lnTo>
                  <a:lnTo>
                    <a:pt x="3722" y="2724"/>
                  </a:lnTo>
                  <a:lnTo>
                    <a:pt x="3668" y="2805"/>
                  </a:lnTo>
                  <a:lnTo>
                    <a:pt x="3614" y="2886"/>
                  </a:lnTo>
                  <a:lnTo>
                    <a:pt x="3560" y="2966"/>
                  </a:lnTo>
                  <a:lnTo>
                    <a:pt x="3263" y="3209"/>
                  </a:lnTo>
                  <a:lnTo>
                    <a:pt x="3129" y="3101"/>
                  </a:lnTo>
                  <a:lnTo>
                    <a:pt x="2994" y="3020"/>
                  </a:lnTo>
                  <a:lnTo>
                    <a:pt x="2832" y="2966"/>
                  </a:lnTo>
                  <a:lnTo>
                    <a:pt x="2670" y="2940"/>
                  </a:lnTo>
                  <a:lnTo>
                    <a:pt x="2643" y="2859"/>
                  </a:lnTo>
                  <a:lnTo>
                    <a:pt x="2616" y="2697"/>
                  </a:lnTo>
                  <a:lnTo>
                    <a:pt x="2643" y="2562"/>
                  </a:lnTo>
                  <a:lnTo>
                    <a:pt x="2697" y="2427"/>
                  </a:lnTo>
                  <a:lnTo>
                    <a:pt x="2805" y="2292"/>
                  </a:lnTo>
                  <a:lnTo>
                    <a:pt x="2967" y="2158"/>
                  </a:lnTo>
                  <a:lnTo>
                    <a:pt x="3048" y="2131"/>
                  </a:lnTo>
                  <a:lnTo>
                    <a:pt x="3129" y="2104"/>
                  </a:lnTo>
                  <a:close/>
                  <a:moveTo>
                    <a:pt x="1187" y="1942"/>
                  </a:moveTo>
                  <a:lnTo>
                    <a:pt x="1106" y="2238"/>
                  </a:lnTo>
                  <a:lnTo>
                    <a:pt x="1052" y="2562"/>
                  </a:lnTo>
                  <a:lnTo>
                    <a:pt x="1052" y="2886"/>
                  </a:lnTo>
                  <a:lnTo>
                    <a:pt x="1106" y="3209"/>
                  </a:lnTo>
                  <a:lnTo>
                    <a:pt x="1079" y="3263"/>
                  </a:lnTo>
                  <a:lnTo>
                    <a:pt x="1025" y="3344"/>
                  </a:lnTo>
                  <a:lnTo>
                    <a:pt x="971" y="3398"/>
                  </a:lnTo>
                  <a:lnTo>
                    <a:pt x="890" y="3425"/>
                  </a:lnTo>
                  <a:lnTo>
                    <a:pt x="783" y="3452"/>
                  </a:lnTo>
                  <a:lnTo>
                    <a:pt x="675" y="3425"/>
                  </a:lnTo>
                  <a:lnTo>
                    <a:pt x="567" y="3344"/>
                  </a:lnTo>
                  <a:lnTo>
                    <a:pt x="486" y="3236"/>
                  </a:lnTo>
                  <a:lnTo>
                    <a:pt x="459" y="3128"/>
                  </a:lnTo>
                  <a:lnTo>
                    <a:pt x="486" y="2993"/>
                  </a:lnTo>
                  <a:lnTo>
                    <a:pt x="648" y="2697"/>
                  </a:lnTo>
                  <a:lnTo>
                    <a:pt x="810" y="2427"/>
                  </a:lnTo>
                  <a:lnTo>
                    <a:pt x="998" y="2185"/>
                  </a:lnTo>
                  <a:lnTo>
                    <a:pt x="1187" y="1942"/>
                  </a:lnTo>
                  <a:close/>
                  <a:moveTo>
                    <a:pt x="6391" y="890"/>
                  </a:moveTo>
                  <a:lnTo>
                    <a:pt x="6391" y="3236"/>
                  </a:lnTo>
                  <a:lnTo>
                    <a:pt x="6122" y="3398"/>
                  </a:lnTo>
                  <a:lnTo>
                    <a:pt x="5825" y="3506"/>
                  </a:lnTo>
                  <a:lnTo>
                    <a:pt x="5205" y="3748"/>
                  </a:lnTo>
                  <a:lnTo>
                    <a:pt x="4585" y="3964"/>
                  </a:lnTo>
                  <a:lnTo>
                    <a:pt x="4072" y="4126"/>
                  </a:lnTo>
                  <a:lnTo>
                    <a:pt x="3776" y="4234"/>
                  </a:lnTo>
                  <a:lnTo>
                    <a:pt x="3560" y="4234"/>
                  </a:lnTo>
                  <a:lnTo>
                    <a:pt x="3479" y="4180"/>
                  </a:lnTo>
                  <a:lnTo>
                    <a:pt x="3398" y="4099"/>
                  </a:lnTo>
                  <a:lnTo>
                    <a:pt x="3344" y="3991"/>
                  </a:lnTo>
                  <a:lnTo>
                    <a:pt x="3344" y="3883"/>
                  </a:lnTo>
                  <a:lnTo>
                    <a:pt x="3371" y="3748"/>
                  </a:lnTo>
                  <a:lnTo>
                    <a:pt x="3452" y="3668"/>
                  </a:lnTo>
                  <a:lnTo>
                    <a:pt x="3857" y="3317"/>
                  </a:lnTo>
                  <a:lnTo>
                    <a:pt x="3991" y="3182"/>
                  </a:lnTo>
                  <a:lnTo>
                    <a:pt x="4099" y="3020"/>
                  </a:lnTo>
                  <a:lnTo>
                    <a:pt x="4153" y="2832"/>
                  </a:lnTo>
                  <a:lnTo>
                    <a:pt x="4180" y="2670"/>
                  </a:lnTo>
                  <a:lnTo>
                    <a:pt x="4180" y="2481"/>
                  </a:lnTo>
                  <a:lnTo>
                    <a:pt x="4153" y="2292"/>
                  </a:lnTo>
                  <a:lnTo>
                    <a:pt x="4072" y="2131"/>
                  </a:lnTo>
                  <a:lnTo>
                    <a:pt x="3965" y="1969"/>
                  </a:lnTo>
                  <a:lnTo>
                    <a:pt x="3830" y="1834"/>
                  </a:lnTo>
                  <a:lnTo>
                    <a:pt x="3695" y="1753"/>
                  </a:lnTo>
                  <a:lnTo>
                    <a:pt x="3533" y="1672"/>
                  </a:lnTo>
                  <a:lnTo>
                    <a:pt x="3371" y="1645"/>
                  </a:lnTo>
                  <a:lnTo>
                    <a:pt x="3209" y="1618"/>
                  </a:lnTo>
                  <a:lnTo>
                    <a:pt x="3048" y="1645"/>
                  </a:lnTo>
                  <a:lnTo>
                    <a:pt x="2886" y="1699"/>
                  </a:lnTo>
                  <a:lnTo>
                    <a:pt x="2724" y="1753"/>
                  </a:lnTo>
                  <a:lnTo>
                    <a:pt x="2589" y="1861"/>
                  </a:lnTo>
                  <a:lnTo>
                    <a:pt x="2454" y="1969"/>
                  </a:lnTo>
                  <a:lnTo>
                    <a:pt x="2374" y="2077"/>
                  </a:lnTo>
                  <a:lnTo>
                    <a:pt x="2320" y="2185"/>
                  </a:lnTo>
                  <a:lnTo>
                    <a:pt x="2239" y="2292"/>
                  </a:lnTo>
                  <a:lnTo>
                    <a:pt x="2212" y="2427"/>
                  </a:lnTo>
                  <a:lnTo>
                    <a:pt x="2185" y="2562"/>
                  </a:lnTo>
                  <a:lnTo>
                    <a:pt x="2158" y="2670"/>
                  </a:lnTo>
                  <a:lnTo>
                    <a:pt x="2158" y="2805"/>
                  </a:lnTo>
                  <a:lnTo>
                    <a:pt x="2185" y="2940"/>
                  </a:lnTo>
                  <a:lnTo>
                    <a:pt x="2023" y="2993"/>
                  </a:lnTo>
                  <a:lnTo>
                    <a:pt x="1888" y="3047"/>
                  </a:lnTo>
                  <a:lnTo>
                    <a:pt x="1726" y="3128"/>
                  </a:lnTo>
                  <a:lnTo>
                    <a:pt x="1619" y="3236"/>
                  </a:lnTo>
                  <a:lnTo>
                    <a:pt x="1565" y="3128"/>
                  </a:lnTo>
                  <a:lnTo>
                    <a:pt x="1538" y="2913"/>
                  </a:lnTo>
                  <a:lnTo>
                    <a:pt x="1511" y="2697"/>
                  </a:lnTo>
                  <a:lnTo>
                    <a:pt x="1538" y="2481"/>
                  </a:lnTo>
                  <a:lnTo>
                    <a:pt x="1565" y="2265"/>
                  </a:lnTo>
                  <a:lnTo>
                    <a:pt x="1646" y="2077"/>
                  </a:lnTo>
                  <a:lnTo>
                    <a:pt x="1753" y="1861"/>
                  </a:lnTo>
                  <a:lnTo>
                    <a:pt x="1861" y="1699"/>
                  </a:lnTo>
                  <a:lnTo>
                    <a:pt x="2023" y="1510"/>
                  </a:lnTo>
                  <a:lnTo>
                    <a:pt x="2158" y="1376"/>
                  </a:lnTo>
                  <a:lnTo>
                    <a:pt x="2320" y="1268"/>
                  </a:lnTo>
                  <a:lnTo>
                    <a:pt x="2508" y="1160"/>
                  </a:lnTo>
                  <a:lnTo>
                    <a:pt x="2697" y="1052"/>
                  </a:lnTo>
                  <a:lnTo>
                    <a:pt x="2886" y="998"/>
                  </a:lnTo>
                  <a:lnTo>
                    <a:pt x="3075" y="944"/>
                  </a:lnTo>
                  <a:lnTo>
                    <a:pt x="3290" y="917"/>
                  </a:lnTo>
                  <a:lnTo>
                    <a:pt x="3506" y="890"/>
                  </a:lnTo>
                  <a:close/>
                  <a:moveTo>
                    <a:pt x="2454" y="3371"/>
                  </a:moveTo>
                  <a:lnTo>
                    <a:pt x="2589" y="3398"/>
                  </a:lnTo>
                  <a:lnTo>
                    <a:pt x="2724" y="3425"/>
                  </a:lnTo>
                  <a:lnTo>
                    <a:pt x="2859" y="3479"/>
                  </a:lnTo>
                  <a:lnTo>
                    <a:pt x="2967" y="3560"/>
                  </a:lnTo>
                  <a:lnTo>
                    <a:pt x="2886" y="3748"/>
                  </a:lnTo>
                  <a:lnTo>
                    <a:pt x="2886" y="3964"/>
                  </a:lnTo>
                  <a:lnTo>
                    <a:pt x="2940" y="4180"/>
                  </a:lnTo>
                  <a:lnTo>
                    <a:pt x="2967" y="4288"/>
                  </a:lnTo>
                  <a:lnTo>
                    <a:pt x="3048" y="4369"/>
                  </a:lnTo>
                  <a:lnTo>
                    <a:pt x="3129" y="4477"/>
                  </a:lnTo>
                  <a:lnTo>
                    <a:pt x="3209" y="4557"/>
                  </a:lnTo>
                  <a:lnTo>
                    <a:pt x="3156" y="4665"/>
                  </a:lnTo>
                  <a:lnTo>
                    <a:pt x="3075" y="4746"/>
                  </a:lnTo>
                  <a:lnTo>
                    <a:pt x="2994" y="4827"/>
                  </a:lnTo>
                  <a:lnTo>
                    <a:pt x="2913" y="4908"/>
                  </a:lnTo>
                  <a:lnTo>
                    <a:pt x="2805" y="4962"/>
                  </a:lnTo>
                  <a:lnTo>
                    <a:pt x="2697" y="5016"/>
                  </a:lnTo>
                  <a:lnTo>
                    <a:pt x="2562" y="5043"/>
                  </a:lnTo>
                  <a:lnTo>
                    <a:pt x="2293" y="5043"/>
                  </a:lnTo>
                  <a:lnTo>
                    <a:pt x="2131" y="4989"/>
                  </a:lnTo>
                  <a:lnTo>
                    <a:pt x="1996" y="4908"/>
                  </a:lnTo>
                  <a:lnTo>
                    <a:pt x="1861" y="4800"/>
                  </a:lnTo>
                  <a:lnTo>
                    <a:pt x="1753" y="4665"/>
                  </a:lnTo>
                  <a:lnTo>
                    <a:pt x="1672" y="4530"/>
                  </a:lnTo>
                  <a:lnTo>
                    <a:pt x="1646" y="4369"/>
                  </a:lnTo>
                  <a:lnTo>
                    <a:pt x="1619" y="4207"/>
                  </a:lnTo>
                  <a:lnTo>
                    <a:pt x="1646" y="4045"/>
                  </a:lnTo>
                  <a:lnTo>
                    <a:pt x="1672" y="3883"/>
                  </a:lnTo>
                  <a:lnTo>
                    <a:pt x="1753" y="3748"/>
                  </a:lnTo>
                  <a:lnTo>
                    <a:pt x="1861" y="3614"/>
                  </a:lnTo>
                  <a:lnTo>
                    <a:pt x="1996" y="3506"/>
                  </a:lnTo>
                  <a:lnTo>
                    <a:pt x="2131" y="3452"/>
                  </a:lnTo>
                  <a:lnTo>
                    <a:pt x="2293" y="3398"/>
                  </a:lnTo>
                  <a:lnTo>
                    <a:pt x="2454" y="3371"/>
                  </a:lnTo>
                  <a:close/>
                  <a:moveTo>
                    <a:pt x="6607" y="0"/>
                  </a:moveTo>
                  <a:lnTo>
                    <a:pt x="6526" y="27"/>
                  </a:lnTo>
                  <a:lnTo>
                    <a:pt x="6445" y="81"/>
                  </a:lnTo>
                  <a:lnTo>
                    <a:pt x="6418" y="135"/>
                  </a:lnTo>
                  <a:lnTo>
                    <a:pt x="6391" y="243"/>
                  </a:lnTo>
                  <a:lnTo>
                    <a:pt x="6391" y="432"/>
                  </a:lnTo>
                  <a:lnTo>
                    <a:pt x="3506" y="432"/>
                  </a:lnTo>
                  <a:lnTo>
                    <a:pt x="3290" y="459"/>
                  </a:lnTo>
                  <a:lnTo>
                    <a:pt x="3075" y="486"/>
                  </a:lnTo>
                  <a:lnTo>
                    <a:pt x="2886" y="513"/>
                  </a:lnTo>
                  <a:lnTo>
                    <a:pt x="2697" y="567"/>
                  </a:lnTo>
                  <a:lnTo>
                    <a:pt x="2266" y="701"/>
                  </a:lnTo>
                  <a:lnTo>
                    <a:pt x="1861" y="890"/>
                  </a:lnTo>
                  <a:lnTo>
                    <a:pt x="1484" y="1106"/>
                  </a:lnTo>
                  <a:lnTo>
                    <a:pt x="1133" y="1376"/>
                  </a:lnTo>
                  <a:lnTo>
                    <a:pt x="810" y="1699"/>
                  </a:lnTo>
                  <a:lnTo>
                    <a:pt x="513" y="2023"/>
                  </a:lnTo>
                  <a:lnTo>
                    <a:pt x="270" y="2400"/>
                  </a:lnTo>
                  <a:lnTo>
                    <a:pt x="82" y="2805"/>
                  </a:lnTo>
                  <a:lnTo>
                    <a:pt x="28" y="2966"/>
                  </a:lnTo>
                  <a:lnTo>
                    <a:pt x="1" y="3128"/>
                  </a:lnTo>
                  <a:lnTo>
                    <a:pt x="28" y="3263"/>
                  </a:lnTo>
                  <a:lnTo>
                    <a:pt x="55" y="3425"/>
                  </a:lnTo>
                  <a:lnTo>
                    <a:pt x="135" y="3560"/>
                  </a:lnTo>
                  <a:lnTo>
                    <a:pt x="216" y="3668"/>
                  </a:lnTo>
                  <a:lnTo>
                    <a:pt x="351" y="3775"/>
                  </a:lnTo>
                  <a:lnTo>
                    <a:pt x="486" y="3856"/>
                  </a:lnTo>
                  <a:lnTo>
                    <a:pt x="621" y="3883"/>
                  </a:lnTo>
                  <a:lnTo>
                    <a:pt x="783" y="3910"/>
                  </a:lnTo>
                  <a:lnTo>
                    <a:pt x="917" y="3910"/>
                  </a:lnTo>
                  <a:lnTo>
                    <a:pt x="1025" y="3883"/>
                  </a:lnTo>
                  <a:lnTo>
                    <a:pt x="1133" y="3829"/>
                  </a:lnTo>
                  <a:lnTo>
                    <a:pt x="1241" y="3775"/>
                  </a:lnTo>
                  <a:lnTo>
                    <a:pt x="1241" y="3775"/>
                  </a:lnTo>
                  <a:lnTo>
                    <a:pt x="1160" y="3991"/>
                  </a:lnTo>
                  <a:lnTo>
                    <a:pt x="1160" y="4207"/>
                  </a:lnTo>
                  <a:lnTo>
                    <a:pt x="1187" y="4477"/>
                  </a:lnTo>
                  <a:lnTo>
                    <a:pt x="1268" y="4719"/>
                  </a:lnTo>
                  <a:lnTo>
                    <a:pt x="1376" y="4935"/>
                  </a:lnTo>
                  <a:lnTo>
                    <a:pt x="1538" y="5124"/>
                  </a:lnTo>
                  <a:lnTo>
                    <a:pt x="1726" y="5286"/>
                  </a:lnTo>
                  <a:lnTo>
                    <a:pt x="1942" y="5420"/>
                  </a:lnTo>
                  <a:lnTo>
                    <a:pt x="2185" y="5474"/>
                  </a:lnTo>
                  <a:lnTo>
                    <a:pt x="2454" y="5501"/>
                  </a:lnTo>
                  <a:lnTo>
                    <a:pt x="2643" y="5501"/>
                  </a:lnTo>
                  <a:lnTo>
                    <a:pt x="2832" y="5447"/>
                  </a:lnTo>
                  <a:lnTo>
                    <a:pt x="3021" y="5366"/>
                  </a:lnTo>
                  <a:lnTo>
                    <a:pt x="3183" y="5286"/>
                  </a:lnTo>
                  <a:lnTo>
                    <a:pt x="3317" y="5178"/>
                  </a:lnTo>
                  <a:lnTo>
                    <a:pt x="3452" y="5043"/>
                  </a:lnTo>
                  <a:lnTo>
                    <a:pt x="3560" y="4881"/>
                  </a:lnTo>
                  <a:lnTo>
                    <a:pt x="3641" y="4692"/>
                  </a:lnTo>
                  <a:lnTo>
                    <a:pt x="3803" y="4692"/>
                  </a:lnTo>
                  <a:lnTo>
                    <a:pt x="3911" y="4665"/>
                  </a:lnTo>
                  <a:lnTo>
                    <a:pt x="4207" y="4584"/>
                  </a:lnTo>
                  <a:lnTo>
                    <a:pt x="5232" y="4234"/>
                  </a:lnTo>
                  <a:lnTo>
                    <a:pt x="5825" y="4018"/>
                  </a:lnTo>
                  <a:lnTo>
                    <a:pt x="6391" y="3775"/>
                  </a:lnTo>
                  <a:lnTo>
                    <a:pt x="6391" y="3910"/>
                  </a:lnTo>
                  <a:lnTo>
                    <a:pt x="6418" y="3991"/>
                  </a:lnTo>
                  <a:lnTo>
                    <a:pt x="6445" y="4072"/>
                  </a:lnTo>
                  <a:lnTo>
                    <a:pt x="6526" y="4126"/>
                  </a:lnTo>
                  <a:lnTo>
                    <a:pt x="8468" y="4126"/>
                  </a:lnTo>
                  <a:lnTo>
                    <a:pt x="8549" y="4072"/>
                  </a:lnTo>
                  <a:lnTo>
                    <a:pt x="8576" y="3991"/>
                  </a:lnTo>
                  <a:lnTo>
                    <a:pt x="8603" y="3910"/>
                  </a:lnTo>
                  <a:lnTo>
                    <a:pt x="8603" y="3101"/>
                  </a:lnTo>
                  <a:lnTo>
                    <a:pt x="8576" y="3020"/>
                  </a:lnTo>
                  <a:lnTo>
                    <a:pt x="8549" y="2940"/>
                  </a:lnTo>
                  <a:lnTo>
                    <a:pt x="8468" y="2886"/>
                  </a:lnTo>
                  <a:lnTo>
                    <a:pt x="8279" y="2886"/>
                  </a:lnTo>
                  <a:lnTo>
                    <a:pt x="8198" y="2940"/>
                  </a:lnTo>
                  <a:lnTo>
                    <a:pt x="8171" y="3020"/>
                  </a:lnTo>
                  <a:lnTo>
                    <a:pt x="8144" y="3101"/>
                  </a:lnTo>
                  <a:lnTo>
                    <a:pt x="8144" y="3668"/>
                  </a:lnTo>
                  <a:lnTo>
                    <a:pt x="6850" y="3668"/>
                  </a:lnTo>
                  <a:lnTo>
                    <a:pt x="6850" y="459"/>
                  </a:lnTo>
                  <a:lnTo>
                    <a:pt x="8144" y="459"/>
                  </a:lnTo>
                  <a:lnTo>
                    <a:pt x="8144" y="1025"/>
                  </a:lnTo>
                  <a:lnTo>
                    <a:pt x="8171" y="1106"/>
                  </a:lnTo>
                  <a:lnTo>
                    <a:pt x="8198" y="1187"/>
                  </a:lnTo>
                  <a:lnTo>
                    <a:pt x="8279" y="1241"/>
                  </a:lnTo>
                  <a:lnTo>
                    <a:pt x="8387" y="1268"/>
                  </a:lnTo>
                  <a:lnTo>
                    <a:pt x="8468" y="1241"/>
                  </a:lnTo>
                  <a:lnTo>
                    <a:pt x="8549" y="1187"/>
                  </a:lnTo>
                  <a:lnTo>
                    <a:pt x="8576" y="1106"/>
                  </a:lnTo>
                  <a:lnTo>
                    <a:pt x="8603" y="1025"/>
                  </a:lnTo>
                  <a:lnTo>
                    <a:pt x="8603" y="243"/>
                  </a:lnTo>
                  <a:lnTo>
                    <a:pt x="8576" y="135"/>
                  </a:lnTo>
                  <a:lnTo>
                    <a:pt x="8549" y="81"/>
                  </a:lnTo>
                  <a:lnTo>
                    <a:pt x="8468" y="27"/>
                  </a:lnTo>
                  <a:lnTo>
                    <a:pt x="8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18"/>
            <p:cNvSpPr/>
            <p:nvPr/>
          </p:nvSpPr>
          <p:spPr>
            <a:xfrm>
              <a:off x="642600" y="4192925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43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36"/>
                  </a:lnTo>
                  <a:lnTo>
                    <a:pt x="0" y="244"/>
                  </a:lnTo>
                  <a:lnTo>
                    <a:pt x="27" y="325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32" y="325"/>
                  </a:lnTo>
                  <a:lnTo>
                    <a:pt x="459" y="244"/>
                  </a:lnTo>
                  <a:lnTo>
                    <a:pt x="432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9" name="Google Shape;2099;p18"/>
          <p:cNvGrpSpPr/>
          <p:nvPr/>
        </p:nvGrpSpPr>
        <p:grpSpPr>
          <a:xfrm>
            <a:off x="4820061" y="3380346"/>
            <a:ext cx="277483" cy="274316"/>
            <a:chOff x="1085500" y="4169350"/>
            <a:chExt cx="295950" cy="295950"/>
          </a:xfrm>
        </p:grpSpPr>
        <p:sp>
          <p:nvSpPr>
            <p:cNvPr id="2100" name="Google Shape;2100;p18"/>
            <p:cNvSpPr/>
            <p:nvPr/>
          </p:nvSpPr>
          <p:spPr>
            <a:xfrm>
              <a:off x="1131325" y="4256300"/>
              <a:ext cx="137550" cy="11500"/>
            </a:xfrm>
            <a:custGeom>
              <a:rect b="b" l="l" r="r" t="t"/>
              <a:pathLst>
                <a:path extrusionOk="0" h="460" w="5502">
                  <a:moveTo>
                    <a:pt x="244" y="1"/>
                  </a:moveTo>
                  <a:lnTo>
                    <a:pt x="163" y="28"/>
                  </a:lnTo>
                  <a:lnTo>
                    <a:pt x="82" y="55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32"/>
                  </a:lnTo>
                  <a:lnTo>
                    <a:pt x="244" y="459"/>
                  </a:lnTo>
                  <a:lnTo>
                    <a:pt x="5286" y="459"/>
                  </a:lnTo>
                  <a:lnTo>
                    <a:pt x="5367" y="432"/>
                  </a:lnTo>
                  <a:lnTo>
                    <a:pt x="5448" y="405"/>
                  </a:lnTo>
                  <a:lnTo>
                    <a:pt x="5502" y="324"/>
                  </a:lnTo>
                  <a:lnTo>
                    <a:pt x="5502" y="243"/>
                  </a:lnTo>
                  <a:lnTo>
                    <a:pt x="5502" y="136"/>
                  </a:lnTo>
                  <a:lnTo>
                    <a:pt x="5448" y="55"/>
                  </a:lnTo>
                  <a:lnTo>
                    <a:pt x="5367" y="28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18"/>
            <p:cNvSpPr/>
            <p:nvPr/>
          </p:nvSpPr>
          <p:spPr>
            <a:xfrm>
              <a:off x="1161000" y="4223950"/>
              <a:ext cx="78225" cy="11475"/>
            </a:xfrm>
            <a:custGeom>
              <a:rect b="b" l="l" r="r" t="t"/>
              <a:pathLst>
                <a:path extrusionOk="0" h="459" w="3129">
                  <a:moveTo>
                    <a:pt x="243" y="0"/>
                  </a:moveTo>
                  <a:lnTo>
                    <a:pt x="162" y="27"/>
                  </a:lnTo>
                  <a:lnTo>
                    <a:pt x="81" y="81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62" y="432"/>
                  </a:lnTo>
                  <a:lnTo>
                    <a:pt x="243" y="459"/>
                  </a:lnTo>
                  <a:lnTo>
                    <a:pt x="2913" y="459"/>
                  </a:lnTo>
                  <a:lnTo>
                    <a:pt x="2993" y="432"/>
                  </a:lnTo>
                  <a:lnTo>
                    <a:pt x="3074" y="405"/>
                  </a:lnTo>
                  <a:lnTo>
                    <a:pt x="3128" y="324"/>
                  </a:lnTo>
                  <a:lnTo>
                    <a:pt x="3128" y="243"/>
                  </a:lnTo>
                  <a:lnTo>
                    <a:pt x="3128" y="135"/>
                  </a:lnTo>
                  <a:lnTo>
                    <a:pt x="3074" y="81"/>
                  </a:lnTo>
                  <a:lnTo>
                    <a:pt x="2993" y="27"/>
                  </a:lnTo>
                  <a:lnTo>
                    <a:pt x="29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18"/>
            <p:cNvSpPr/>
            <p:nvPr/>
          </p:nvSpPr>
          <p:spPr>
            <a:xfrm>
              <a:off x="1131325" y="4288675"/>
              <a:ext cx="137550" cy="11475"/>
            </a:xfrm>
            <a:custGeom>
              <a:rect b="b" l="l" r="r" t="t"/>
              <a:pathLst>
                <a:path extrusionOk="0" h="459" w="5502">
                  <a:moveTo>
                    <a:pt x="244" y="0"/>
                  </a:moveTo>
                  <a:lnTo>
                    <a:pt x="163" y="27"/>
                  </a:ln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404"/>
                  </a:lnTo>
                  <a:lnTo>
                    <a:pt x="163" y="431"/>
                  </a:lnTo>
                  <a:lnTo>
                    <a:pt x="244" y="458"/>
                  </a:lnTo>
                  <a:lnTo>
                    <a:pt x="5286" y="458"/>
                  </a:lnTo>
                  <a:lnTo>
                    <a:pt x="5367" y="431"/>
                  </a:lnTo>
                  <a:lnTo>
                    <a:pt x="5448" y="404"/>
                  </a:lnTo>
                  <a:lnTo>
                    <a:pt x="5502" y="324"/>
                  </a:lnTo>
                  <a:lnTo>
                    <a:pt x="5502" y="216"/>
                  </a:lnTo>
                  <a:lnTo>
                    <a:pt x="5502" y="135"/>
                  </a:lnTo>
                  <a:lnTo>
                    <a:pt x="5448" y="54"/>
                  </a:lnTo>
                  <a:lnTo>
                    <a:pt x="5367" y="2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18"/>
            <p:cNvSpPr/>
            <p:nvPr/>
          </p:nvSpPr>
          <p:spPr>
            <a:xfrm>
              <a:off x="1131325" y="4346650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675" y="0"/>
                  </a:moveTo>
                  <a:lnTo>
                    <a:pt x="621" y="54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43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4" y="431"/>
                  </a:lnTo>
                  <a:lnTo>
                    <a:pt x="163" y="512"/>
                  </a:lnTo>
                  <a:lnTo>
                    <a:pt x="109" y="593"/>
                  </a:lnTo>
                  <a:lnTo>
                    <a:pt x="55" y="701"/>
                  </a:lnTo>
                  <a:lnTo>
                    <a:pt x="28" y="809"/>
                  </a:lnTo>
                  <a:lnTo>
                    <a:pt x="1" y="944"/>
                  </a:lnTo>
                  <a:lnTo>
                    <a:pt x="28" y="1079"/>
                  </a:lnTo>
                  <a:lnTo>
                    <a:pt x="82" y="1213"/>
                  </a:lnTo>
                  <a:lnTo>
                    <a:pt x="136" y="1348"/>
                  </a:lnTo>
                  <a:lnTo>
                    <a:pt x="244" y="1456"/>
                  </a:lnTo>
                  <a:lnTo>
                    <a:pt x="351" y="1537"/>
                  </a:lnTo>
                  <a:lnTo>
                    <a:pt x="486" y="1591"/>
                  </a:lnTo>
                  <a:lnTo>
                    <a:pt x="621" y="1645"/>
                  </a:lnTo>
                  <a:lnTo>
                    <a:pt x="783" y="1645"/>
                  </a:lnTo>
                  <a:lnTo>
                    <a:pt x="891" y="1672"/>
                  </a:lnTo>
                  <a:lnTo>
                    <a:pt x="999" y="1726"/>
                  </a:lnTo>
                  <a:lnTo>
                    <a:pt x="1053" y="1807"/>
                  </a:lnTo>
                  <a:lnTo>
                    <a:pt x="1079" y="1915"/>
                  </a:lnTo>
                  <a:lnTo>
                    <a:pt x="1053" y="1995"/>
                  </a:lnTo>
                  <a:lnTo>
                    <a:pt x="999" y="2076"/>
                  </a:lnTo>
                  <a:lnTo>
                    <a:pt x="891" y="2130"/>
                  </a:lnTo>
                  <a:lnTo>
                    <a:pt x="783" y="2157"/>
                  </a:lnTo>
                  <a:lnTo>
                    <a:pt x="648" y="2130"/>
                  </a:lnTo>
                  <a:lnTo>
                    <a:pt x="567" y="2076"/>
                  </a:lnTo>
                  <a:lnTo>
                    <a:pt x="486" y="1995"/>
                  </a:lnTo>
                  <a:lnTo>
                    <a:pt x="459" y="1915"/>
                  </a:lnTo>
                  <a:lnTo>
                    <a:pt x="459" y="1807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4" y="1672"/>
                  </a:lnTo>
                  <a:lnTo>
                    <a:pt x="163" y="1699"/>
                  </a:lnTo>
                  <a:lnTo>
                    <a:pt x="82" y="1753"/>
                  </a:lnTo>
                  <a:lnTo>
                    <a:pt x="28" y="1807"/>
                  </a:lnTo>
                  <a:lnTo>
                    <a:pt x="1" y="1915"/>
                  </a:lnTo>
                  <a:lnTo>
                    <a:pt x="28" y="2022"/>
                  </a:lnTo>
                  <a:lnTo>
                    <a:pt x="55" y="2130"/>
                  </a:lnTo>
                  <a:lnTo>
                    <a:pt x="109" y="2238"/>
                  </a:lnTo>
                  <a:lnTo>
                    <a:pt x="163" y="2346"/>
                  </a:lnTo>
                  <a:lnTo>
                    <a:pt x="244" y="2427"/>
                  </a:lnTo>
                  <a:lnTo>
                    <a:pt x="324" y="2481"/>
                  </a:lnTo>
                  <a:lnTo>
                    <a:pt x="432" y="2562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723"/>
                  </a:lnTo>
                  <a:lnTo>
                    <a:pt x="621" y="2777"/>
                  </a:lnTo>
                  <a:lnTo>
                    <a:pt x="675" y="2831"/>
                  </a:lnTo>
                  <a:lnTo>
                    <a:pt x="783" y="2858"/>
                  </a:lnTo>
                  <a:lnTo>
                    <a:pt x="864" y="2831"/>
                  </a:lnTo>
                  <a:lnTo>
                    <a:pt x="945" y="2777"/>
                  </a:lnTo>
                  <a:lnTo>
                    <a:pt x="999" y="2723"/>
                  </a:lnTo>
                  <a:lnTo>
                    <a:pt x="999" y="2616"/>
                  </a:lnTo>
                  <a:lnTo>
                    <a:pt x="999" y="2589"/>
                  </a:lnTo>
                  <a:lnTo>
                    <a:pt x="1106" y="2562"/>
                  </a:lnTo>
                  <a:lnTo>
                    <a:pt x="1214" y="2481"/>
                  </a:lnTo>
                  <a:lnTo>
                    <a:pt x="1322" y="2427"/>
                  </a:lnTo>
                  <a:lnTo>
                    <a:pt x="1376" y="2346"/>
                  </a:lnTo>
                  <a:lnTo>
                    <a:pt x="1457" y="2238"/>
                  </a:lnTo>
                  <a:lnTo>
                    <a:pt x="1511" y="2130"/>
                  </a:lnTo>
                  <a:lnTo>
                    <a:pt x="1538" y="2022"/>
                  </a:lnTo>
                  <a:lnTo>
                    <a:pt x="1538" y="1915"/>
                  </a:lnTo>
                  <a:lnTo>
                    <a:pt x="1538" y="1753"/>
                  </a:lnTo>
                  <a:lnTo>
                    <a:pt x="1484" y="1618"/>
                  </a:lnTo>
                  <a:lnTo>
                    <a:pt x="1403" y="1510"/>
                  </a:lnTo>
                  <a:lnTo>
                    <a:pt x="1322" y="1402"/>
                  </a:lnTo>
                  <a:lnTo>
                    <a:pt x="1214" y="1321"/>
                  </a:lnTo>
                  <a:lnTo>
                    <a:pt x="1079" y="1240"/>
                  </a:lnTo>
                  <a:lnTo>
                    <a:pt x="918" y="1213"/>
                  </a:lnTo>
                  <a:lnTo>
                    <a:pt x="783" y="1186"/>
                  </a:lnTo>
                  <a:lnTo>
                    <a:pt x="648" y="1160"/>
                  </a:lnTo>
                  <a:lnTo>
                    <a:pt x="567" y="1106"/>
                  </a:lnTo>
                  <a:lnTo>
                    <a:pt x="486" y="1025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67" y="755"/>
                  </a:lnTo>
                  <a:lnTo>
                    <a:pt x="648" y="701"/>
                  </a:lnTo>
                  <a:lnTo>
                    <a:pt x="783" y="674"/>
                  </a:lnTo>
                  <a:lnTo>
                    <a:pt x="891" y="701"/>
                  </a:lnTo>
                  <a:lnTo>
                    <a:pt x="999" y="755"/>
                  </a:lnTo>
                  <a:lnTo>
                    <a:pt x="1053" y="836"/>
                  </a:lnTo>
                  <a:lnTo>
                    <a:pt x="1079" y="944"/>
                  </a:lnTo>
                  <a:lnTo>
                    <a:pt x="1106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403" y="1160"/>
                  </a:lnTo>
                  <a:lnTo>
                    <a:pt x="1484" y="1106"/>
                  </a:lnTo>
                  <a:lnTo>
                    <a:pt x="1511" y="1025"/>
                  </a:lnTo>
                  <a:lnTo>
                    <a:pt x="1538" y="944"/>
                  </a:lnTo>
                  <a:lnTo>
                    <a:pt x="1538" y="809"/>
                  </a:lnTo>
                  <a:lnTo>
                    <a:pt x="1511" y="701"/>
                  </a:lnTo>
                  <a:lnTo>
                    <a:pt x="1457" y="593"/>
                  </a:lnTo>
                  <a:lnTo>
                    <a:pt x="1376" y="512"/>
                  </a:lnTo>
                  <a:lnTo>
                    <a:pt x="1322" y="431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9" y="243"/>
                  </a:lnTo>
                  <a:lnTo>
                    <a:pt x="999" y="216"/>
                  </a:lnTo>
                  <a:lnTo>
                    <a:pt x="999" y="135"/>
                  </a:lnTo>
                  <a:lnTo>
                    <a:pt x="945" y="5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18"/>
            <p:cNvSpPr/>
            <p:nvPr/>
          </p:nvSpPr>
          <p:spPr>
            <a:xfrm>
              <a:off x="1131325" y="4321025"/>
              <a:ext cx="74850" cy="11475"/>
            </a:xfrm>
            <a:custGeom>
              <a:rect b="b" l="l" r="r" t="t"/>
              <a:pathLst>
                <a:path extrusionOk="0" h="459" w="2994">
                  <a:moveTo>
                    <a:pt x="244" y="0"/>
                  </a:moveTo>
                  <a:lnTo>
                    <a:pt x="163" y="27"/>
                  </a:ln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63" y="432"/>
                  </a:lnTo>
                  <a:lnTo>
                    <a:pt x="244" y="459"/>
                  </a:lnTo>
                  <a:lnTo>
                    <a:pt x="2751" y="459"/>
                  </a:lnTo>
                  <a:lnTo>
                    <a:pt x="2859" y="432"/>
                  </a:lnTo>
                  <a:lnTo>
                    <a:pt x="2913" y="378"/>
                  </a:lnTo>
                  <a:lnTo>
                    <a:pt x="2967" y="324"/>
                  </a:lnTo>
                  <a:lnTo>
                    <a:pt x="2994" y="216"/>
                  </a:lnTo>
                  <a:lnTo>
                    <a:pt x="2967" y="135"/>
                  </a:lnTo>
                  <a:lnTo>
                    <a:pt x="2913" y="54"/>
                  </a:lnTo>
                  <a:lnTo>
                    <a:pt x="2859" y="27"/>
                  </a:lnTo>
                  <a:lnTo>
                    <a:pt x="2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18"/>
            <p:cNvSpPr/>
            <p:nvPr/>
          </p:nvSpPr>
          <p:spPr>
            <a:xfrm>
              <a:off x="1085500" y="4169350"/>
              <a:ext cx="295950" cy="295950"/>
            </a:xfrm>
            <a:custGeom>
              <a:rect b="b" l="l" r="r" t="t"/>
              <a:pathLst>
                <a:path extrusionOk="0" h="11838" w="11838">
                  <a:moveTo>
                    <a:pt x="10139" y="6472"/>
                  </a:moveTo>
                  <a:lnTo>
                    <a:pt x="10625" y="7685"/>
                  </a:lnTo>
                  <a:lnTo>
                    <a:pt x="6472" y="7685"/>
                  </a:lnTo>
                  <a:lnTo>
                    <a:pt x="6984" y="6472"/>
                  </a:lnTo>
                  <a:close/>
                  <a:moveTo>
                    <a:pt x="10894" y="8144"/>
                  </a:moveTo>
                  <a:lnTo>
                    <a:pt x="11002" y="8198"/>
                  </a:lnTo>
                  <a:lnTo>
                    <a:pt x="11110" y="8252"/>
                  </a:lnTo>
                  <a:lnTo>
                    <a:pt x="11191" y="8305"/>
                  </a:lnTo>
                  <a:lnTo>
                    <a:pt x="11272" y="8413"/>
                  </a:lnTo>
                  <a:lnTo>
                    <a:pt x="11326" y="8494"/>
                  </a:lnTo>
                  <a:lnTo>
                    <a:pt x="11353" y="8602"/>
                  </a:lnTo>
                  <a:lnTo>
                    <a:pt x="11380" y="8737"/>
                  </a:lnTo>
                  <a:lnTo>
                    <a:pt x="11380" y="10436"/>
                  </a:lnTo>
                  <a:lnTo>
                    <a:pt x="5744" y="10436"/>
                  </a:lnTo>
                  <a:lnTo>
                    <a:pt x="5744" y="8737"/>
                  </a:lnTo>
                  <a:lnTo>
                    <a:pt x="5744" y="8602"/>
                  </a:lnTo>
                  <a:lnTo>
                    <a:pt x="5771" y="8494"/>
                  </a:lnTo>
                  <a:lnTo>
                    <a:pt x="5852" y="8413"/>
                  </a:lnTo>
                  <a:lnTo>
                    <a:pt x="5906" y="8305"/>
                  </a:lnTo>
                  <a:lnTo>
                    <a:pt x="5987" y="8252"/>
                  </a:lnTo>
                  <a:lnTo>
                    <a:pt x="6094" y="8198"/>
                  </a:lnTo>
                  <a:lnTo>
                    <a:pt x="6202" y="8144"/>
                  </a:lnTo>
                  <a:close/>
                  <a:moveTo>
                    <a:pt x="6795" y="10921"/>
                  </a:moveTo>
                  <a:lnTo>
                    <a:pt x="6795" y="11056"/>
                  </a:lnTo>
                  <a:lnTo>
                    <a:pt x="6768" y="11164"/>
                  </a:lnTo>
                  <a:lnTo>
                    <a:pt x="6715" y="11272"/>
                  </a:lnTo>
                  <a:lnTo>
                    <a:pt x="6607" y="11353"/>
                  </a:lnTo>
                  <a:lnTo>
                    <a:pt x="6472" y="11379"/>
                  </a:lnTo>
                  <a:lnTo>
                    <a:pt x="6337" y="11353"/>
                  </a:lnTo>
                  <a:lnTo>
                    <a:pt x="6256" y="11272"/>
                  </a:lnTo>
                  <a:lnTo>
                    <a:pt x="6175" y="11164"/>
                  </a:lnTo>
                  <a:lnTo>
                    <a:pt x="6148" y="11056"/>
                  </a:lnTo>
                  <a:lnTo>
                    <a:pt x="6148" y="10921"/>
                  </a:lnTo>
                  <a:close/>
                  <a:moveTo>
                    <a:pt x="8656" y="10921"/>
                  </a:moveTo>
                  <a:lnTo>
                    <a:pt x="8656" y="11379"/>
                  </a:lnTo>
                  <a:lnTo>
                    <a:pt x="7200" y="11379"/>
                  </a:lnTo>
                  <a:lnTo>
                    <a:pt x="7254" y="11218"/>
                  </a:lnTo>
                  <a:lnTo>
                    <a:pt x="7254" y="11056"/>
                  </a:lnTo>
                  <a:lnTo>
                    <a:pt x="7254" y="10921"/>
                  </a:lnTo>
                  <a:close/>
                  <a:moveTo>
                    <a:pt x="10759" y="10921"/>
                  </a:moveTo>
                  <a:lnTo>
                    <a:pt x="10759" y="11056"/>
                  </a:lnTo>
                  <a:lnTo>
                    <a:pt x="10732" y="11164"/>
                  </a:lnTo>
                  <a:lnTo>
                    <a:pt x="10678" y="11272"/>
                  </a:lnTo>
                  <a:lnTo>
                    <a:pt x="10571" y="11353"/>
                  </a:lnTo>
                  <a:lnTo>
                    <a:pt x="10436" y="11379"/>
                  </a:lnTo>
                  <a:lnTo>
                    <a:pt x="10328" y="11353"/>
                  </a:lnTo>
                  <a:lnTo>
                    <a:pt x="10220" y="11272"/>
                  </a:lnTo>
                  <a:lnTo>
                    <a:pt x="10139" y="11164"/>
                  </a:lnTo>
                  <a:lnTo>
                    <a:pt x="10112" y="11056"/>
                  </a:lnTo>
                  <a:lnTo>
                    <a:pt x="10112" y="10921"/>
                  </a:lnTo>
                  <a:close/>
                  <a:moveTo>
                    <a:pt x="243" y="0"/>
                  </a:moveTo>
                  <a:lnTo>
                    <a:pt x="162" y="27"/>
                  </a:lnTo>
                  <a:lnTo>
                    <a:pt x="81" y="81"/>
                  </a:lnTo>
                  <a:lnTo>
                    <a:pt x="27" y="162"/>
                  </a:lnTo>
                  <a:lnTo>
                    <a:pt x="0" y="243"/>
                  </a:lnTo>
                  <a:lnTo>
                    <a:pt x="0" y="11595"/>
                  </a:lnTo>
                  <a:lnTo>
                    <a:pt x="27" y="11703"/>
                  </a:lnTo>
                  <a:lnTo>
                    <a:pt x="81" y="11757"/>
                  </a:lnTo>
                  <a:lnTo>
                    <a:pt x="162" y="11811"/>
                  </a:lnTo>
                  <a:lnTo>
                    <a:pt x="243" y="11838"/>
                  </a:lnTo>
                  <a:lnTo>
                    <a:pt x="8872" y="11838"/>
                  </a:lnTo>
                  <a:lnTo>
                    <a:pt x="8980" y="11811"/>
                  </a:lnTo>
                  <a:lnTo>
                    <a:pt x="9034" y="11757"/>
                  </a:lnTo>
                  <a:lnTo>
                    <a:pt x="9087" y="11703"/>
                  </a:lnTo>
                  <a:lnTo>
                    <a:pt x="9114" y="11595"/>
                  </a:lnTo>
                  <a:lnTo>
                    <a:pt x="9114" y="10921"/>
                  </a:lnTo>
                  <a:lnTo>
                    <a:pt x="9654" y="10921"/>
                  </a:lnTo>
                  <a:lnTo>
                    <a:pt x="9654" y="11056"/>
                  </a:lnTo>
                  <a:lnTo>
                    <a:pt x="9681" y="11218"/>
                  </a:lnTo>
                  <a:lnTo>
                    <a:pt x="9735" y="11353"/>
                  </a:lnTo>
                  <a:lnTo>
                    <a:pt x="9789" y="11487"/>
                  </a:lnTo>
                  <a:lnTo>
                    <a:pt x="9896" y="11595"/>
                  </a:lnTo>
                  <a:lnTo>
                    <a:pt x="10004" y="11703"/>
                  </a:lnTo>
                  <a:lnTo>
                    <a:pt x="10139" y="11784"/>
                  </a:lnTo>
                  <a:lnTo>
                    <a:pt x="10301" y="11811"/>
                  </a:lnTo>
                  <a:lnTo>
                    <a:pt x="10436" y="11838"/>
                  </a:lnTo>
                  <a:lnTo>
                    <a:pt x="10598" y="11811"/>
                  </a:lnTo>
                  <a:lnTo>
                    <a:pt x="10759" y="11784"/>
                  </a:lnTo>
                  <a:lnTo>
                    <a:pt x="10894" y="11703"/>
                  </a:lnTo>
                  <a:lnTo>
                    <a:pt x="11002" y="11595"/>
                  </a:lnTo>
                  <a:lnTo>
                    <a:pt x="11110" y="11487"/>
                  </a:lnTo>
                  <a:lnTo>
                    <a:pt x="11164" y="11353"/>
                  </a:lnTo>
                  <a:lnTo>
                    <a:pt x="11218" y="11218"/>
                  </a:lnTo>
                  <a:lnTo>
                    <a:pt x="11245" y="11056"/>
                  </a:lnTo>
                  <a:lnTo>
                    <a:pt x="11245" y="10921"/>
                  </a:lnTo>
                  <a:lnTo>
                    <a:pt x="11595" y="10921"/>
                  </a:lnTo>
                  <a:lnTo>
                    <a:pt x="11703" y="10894"/>
                  </a:lnTo>
                  <a:lnTo>
                    <a:pt x="11757" y="10840"/>
                  </a:lnTo>
                  <a:lnTo>
                    <a:pt x="11811" y="10759"/>
                  </a:lnTo>
                  <a:lnTo>
                    <a:pt x="11838" y="10678"/>
                  </a:lnTo>
                  <a:lnTo>
                    <a:pt x="11838" y="8737"/>
                  </a:lnTo>
                  <a:lnTo>
                    <a:pt x="11811" y="8575"/>
                  </a:lnTo>
                  <a:lnTo>
                    <a:pt x="11784" y="8413"/>
                  </a:lnTo>
                  <a:lnTo>
                    <a:pt x="11730" y="8278"/>
                  </a:lnTo>
                  <a:lnTo>
                    <a:pt x="11649" y="8144"/>
                  </a:lnTo>
                  <a:lnTo>
                    <a:pt x="11541" y="8009"/>
                  </a:lnTo>
                  <a:lnTo>
                    <a:pt x="11433" y="7901"/>
                  </a:lnTo>
                  <a:lnTo>
                    <a:pt x="11299" y="7820"/>
                  </a:lnTo>
                  <a:lnTo>
                    <a:pt x="11164" y="7739"/>
                  </a:lnTo>
                  <a:lnTo>
                    <a:pt x="10517" y="6148"/>
                  </a:lnTo>
                  <a:lnTo>
                    <a:pt x="10463" y="6094"/>
                  </a:lnTo>
                  <a:lnTo>
                    <a:pt x="10409" y="6040"/>
                  </a:lnTo>
                  <a:lnTo>
                    <a:pt x="10355" y="6013"/>
                  </a:lnTo>
                  <a:lnTo>
                    <a:pt x="9114" y="6013"/>
                  </a:lnTo>
                  <a:lnTo>
                    <a:pt x="9114" y="4342"/>
                  </a:lnTo>
                  <a:lnTo>
                    <a:pt x="9087" y="4261"/>
                  </a:lnTo>
                  <a:lnTo>
                    <a:pt x="9034" y="4180"/>
                  </a:lnTo>
                  <a:lnTo>
                    <a:pt x="8980" y="4153"/>
                  </a:lnTo>
                  <a:lnTo>
                    <a:pt x="8872" y="4126"/>
                  </a:lnTo>
                  <a:lnTo>
                    <a:pt x="8791" y="4153"/>
                  </a:lnTo>
                  <a:lnTo>
                    <a:pt x="8710" y="4180"/>
                  </a:lnTo>
                  <a:lnTo>
                    <a:pt x="8656" y="4261"/>
                  </a:lnTo>
                  <a:lnTo>
                    <a:pt x="8656" y="4342"/>
                  </a:lnTo>
                  <a:lnTo>
                    <a:pt x="8656" y="6013"/>
                  </a:lnTo>
                  <a:lnTo>
                    <a:pt x="6742" y="6013"/>
                  </a:lnTo>
                  <a:lnTo>
                    <a:pt x="6688" y="6040"/>
                  </a:lnTo>
                  <a:lnTo>
                    <a:pt x="6634" y="6094"/>
                  </a:lnTo>
                  <a:lnTo>
                    <a:pt x="6607" y="6148"/>
                  </a:lnTo>
                  <a:lnTo>
                    <a:pt x="5933" y="7739"/>
                  </a:lnTo>
                  <a:lnTo>
                    <a:pt x="5798" y="7820"/>
                  </a:lnTo>
                  <a:lnTo>
                    <a:pt x="5663" y="7901"/>
                  </a:lnTo>
                  <a:lnTo>
                    <a:pt x="5555" y="8009"/>
                  </a:lnTo>
                  <a:lnTo>
                    <a:pt x="5474" y="8144"/>
                  </a:lnTo>
                  <a:lnTo>
                    <a:pt x="5393" y="8278"/>
                  </a:lnTo>
                  <a:lnTo>
                    <a:pt x="5312" y="8413"/>
                  </a:lnTo>
                  <a:lnTo>
                    <a:pt x="5285" y="8575"/>
                  </a:lnTo>
                  <a:lnTo>
                    <a:pt x="5285" y="8737"/>
                  </a:lnTo>
                  <a:lnTo>
                    <a:pt x="5285" y="10678"/>
                  </a:lnTo>
                  <a:lnTo>
                    <a:pt x="5285" y="10759"/>
                  </a:lnTo>
                  <a:lnTo>
                    <a:pt x="5339" y="10840"/>
                  </a:lnTo>
                  <a:lnTo>
                    <a:pt x="5420" y="10894"/>
                  </a:lnTo>
                  <a:lnTo>
                    <a:pt x="5501" y="10921"/>
                  </a:lnTo>
                  <a:lnTo>
                    <a:pt x="5690" y="10921"/>
                  </a:lnTo>
                  <a:lnTo>
                    <a:pt x="5690" y="11056"/>
                  </a:lnTo>
                  <a:lnTo>
                    <a:pt x="5717" y="11218"/>
                  </a:lnTo>
                  <a:lnTo>
                    <a:pt x="5771" y="11379"/>
                  </a:lnTo>
                  <a:lnTo>
                    <a:pt x="486" y="11379"/>
                  </a:lnTo>
                  <a:lnTo>
                    <a:pt x="486" y="486"/>
                  </a:lnTo>
                  <a:lnTo>
                    <a:pt x="8656" y="486"/>
                  </a:lnTo>
                  <a:lnTo>
                    <a:pt x="8656" y="2265"/>
                  </a:lnTo>
                  <a:lnTo>
                    <a:pt x="8656" y="2373"/>
                  </a:lnTo>
                  <a:lnTo>
                    <a:pt x="8710" y="2427"/>
                  </a:lnTo>
                  <a:lnTo>
                    <a:pt x="8791" y="2481"/>
                  </a:lnTo>
                  <a:lnTo>
                    <a:pt x="8872" y="2508"/>
                  </a:lnTo>
                  <a:lnTo>
                    <a:pt x="8980" y="2481"/>
                  </a:lnTo>
                  <a:lnTo>
                    <a:pt x="9034" y="2427"/>
                  </a:lnTo>
                  <a:lnTo>
                    <a:pt x="9087" y="2373"/>
                  </a:lnTo>
                  <a:lnTo>
                    <a:pt x="9114" y="2265"/>
                  </a:lnTo>
                  <a:lnTo>
                    <a:pt x="9114" y="243"/>
                  </a:lnTo>
                  <a:lnTo>
                    <a:pt x="9087" y="162"/>
                  </a:lnTo>
                  <a:lnTo>
                    <a:pt x="9034" y="81"/>
                  </a:lnTo>
                  <a:lnTo>
                    <a:pt x="8980" y="27"/>
                  </a:lnTo>
                  <a:lnTo>
                    <a:pt x="88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18"/>
            <p:cNvSpPr/>
            <p:nvPr/>
          </p:nvSpPr>
          <p:spPr>
            <a:xfrm>
              <a:off x="1240550" y="4384400"/>
              <a:ext cx="34400" cy="34400"/>
            </a:xfrm>
            <a:custGeom>
              <a:rect b="b" l="l" r="r" t="t"/>
              <a:pathLst>
                <a:path extrusionOk="0" h="1376" w="1376">
                  <a:moveTo>
                    <a:pt x="701" y="458"/>
                  </a:moveTo>
                  <a:lnTo>
                    <a:pt x="782" y="485"/>
                  </a:lnTo>
                  <a:lnTo>
                    <a:pt x="863" y="539"/>
                  </a:lnTo>
                  <a:lnTo>
                    <a:pt x="890" y="593"/>
                  </a:lnTo>
                  <a:lnTo>
                    <a:pt x="917" y="701"/>
                  </a:lnTo>
                  <a:lnTo>
                    <a:pt x="890" y="782"/>
                  </a:lnTo>
                  <a:lnTo>
                    <a:pt x="863" y="863"/>
                  </a:lnTo>
                  <a:lnTo>
                    <a:pt x="782" y="917"/>
                  </a:lnTo>
                  <a:lnTo>
                    <a:pt x="593" y="917"/>
                  </a:lnTo>
                  <a:lnTo>
                    <a:pt x="540" y="863"/>
                  </a:lnTo>
                  <a:lnTo>
                    <a:pt x="486" y="782"/>
                  </a:lnTo>
                  <a:lnTo>
                    <a:pt x="459" y="701"/>
                  </a:lnTo>
                  <a:lnTo>
                    <a:pt x="486" y="593"/>
                  </a:lnTo>
                  <a:lnTo>
                    <a:pt x="540" y="539"/>
                  </a:lnTo>
                  <a:lnTo>
                    <a:pt x="593" y="485"/>
                  </a:lnTo>
                  <a:lnTo>
                    <a:pt x="701" y="458"/>
                  </a:lnTo>
                  <a:close/>
                  <a:moveTo>
                    <a:pt x="540" y="0"/>
                  </a:moveTo>
                  <a:lnTo>
                    <a:pt x="432" y="54"/>
                  </a:lnTo>
                  <a:lnTo>
                    <a:pt x="297" y="108"/>
                  </a:lnTo>
                  <a:lnTo>
                    <a:pt x="189" y="189"/>
                  </a:lnTo>
                  <a:lnTo>
                    <a:pt x="108" y="297"/>
                  </a:lnTo>
                  <a:lnTo>
                    <a:pt x="54" y="432"/>
                  </a:lnTo>
                  <a:lnTo>
                    <a:pt x="0" y="539"/>
                  </a:lnTo>
                  <a:lnTo>
                    <a:pt x="0" y="701"/>
                  </a:lnTo>
                  <a:lnTo>
                    <a:pt x="0" y="836"/>
                  </a:lnTo>
                  <a:lnTo>
                    <a:pt x="54" y="971"/>
                  </a:lnTo>
                  <a:lnTo>
                    <a:pt x="108" y="1079"/>
                  </a:lnTo>
                  <a:lnTo>
                    <a:pt x="189" y="1187"/>
                  </a:lnTo>
                  <a:lnTo>
                    <a:pt x="297" y="1267"/>
                  </a:lnTo>
                  <a:lnTo>
                    <a:pt x="432" y="1321"/>
                  </a:lnTo>
                  <a:lnTo>
                    <a:pt x="540" y="1375"/>
                  </a:lnTo>
                  <a:lnTo>
                    <a:pt x="836" y="1375"/>
                  </a:lnTo>
                  <a:lnTo>
                    <a:pt x="971" y="1321"/>
                  </a:lnTo>
                  <a:lnTo>
                    <a:pt x="1079" y="1267"/>
                  </a:lnTo>
                  <a:lnTo>
                    <a:pt x="1187" y="1187"/>
                  </a:lnTo>
                  <a:lnTo>
                    <a:pt x="1268" y="1079"/>
                  </a:lnTo>
                  <a:lnTo>
                    <a:pt x="1322" y="971"/>
                  </a:lnTo>
                  <a:lnTo>
                    <a:pt x="1375" y="836"/>
                  </a:lnTo>
                  <a:lnTo>
                    <a:pt x="1375" y="701"/>
                  </a:lnTo>
                  <a:lnTo>
                    <a:pt x="1375" y="539"/>
                  </a:lnTo>
                  <a:lnTo>
                    <a:pt x="1322" y="432"/>
                  </a:lnTo>
                  <a:lnTo>
                    <a:pt x="1268" y="297"/>
                  </a:lnTo>
                  <a:lnTo>
                    <a:pt x="1187" y="189"/>
                  </a:lnTo>
                  <a:lnTo>
                    <a:pt x="1079" y="108"/>
                  </a:lnTo>
                  <a:lnTo>
                    <a:pt x="971" y="54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18"/>
            <p:cNvSpPr/>
            <p:nvPr/>
          </p:nvSpPr>
          <p:spPr>
            <a:xfrm>
              <a:off x="1322125" y="4384400"/>
              <a:ext cx="34400" cy="34400"/>
            </a:xfrm>
            <a:custGeom>
              <a:rect b="b" l="l" r="r" t="t"/>
              <a:pathLst>
                <a:path extrusionOk="0" h="1376" w="1376">
                  <a:moveTo>
                    <a:pt x="674" y="458"/>
                  </a:moveTo>
                  <a:lnTo>
                    <a:pt x="782" y="485"/>
                  </a:lnTo>
                  <a:lnTo>
                    <a:pt x="836" y="539"/>
                  </a:lnTo>
                  <a:lnTo>
                    <a:pt x="890" y="593"/>
                  </a:lnTo>
                  <a:lnTo>
                    <a:pt x="917" y="701"/>
                  </a:lnTo>
                  <a:lnTo>
                    <a:pt x="890" y="782"/>
                  </a:lnTo>
                  <a:lnTo>
                    <a:pt x="836" y="863"/>
                  </a:lnTo>
                  <a:lnTo>
                    <a:pt x="782" y="917"/>
                  </a:lnTo>
                  <a:lnTo>
                    <a:pt x="593" y="917"/>
                  </a:lnTo>
                  <a:lnTo>
                    <a:pt x="512" y="863"/>
                  </a:lnTo>
                  <a:lnTo>
                    <a:pt x="458" y="782"/>
                  </a:lnTo>
                  <a:lnTo>
                    <a:pt x="458" y="701"/>
                  </a:lnTo>
                  <a:lnTo>
                    <a:pt x="458" y="593"/>
                  </a:lnTo>
                  <a:lnTo>
                    <a:pt x="512" y="539"/>
                  </a:lnTo>
                  <a:lnTo>
                    <a:pt x="593" y="485"/>
                  </a:lnTo>
                  <a:lnTo>
                    <a:pt x="674" y="458"/>
                  </a:lnTo>
                  <a:close/>
                  <a:moveTo>
                    <a:pt x="539" y="0"/>
                  </a:moveTo>
                  <a:lnTo>
                    <a:pt x="404" y="54"/>
                  </a:lnTo>
                  <a:lnTo>
                    <a:pt x="297" y="108"/>
                  </a:lnTo>
                  <a:lnTo>
                    <a:pt x="189" y="189"/>
                  </a:lnTo>
                  <a:lnTo>
                    <a:pt x="108" y="297"/>
                  </a:lnTo>
                  <a:lnTo>
                    <a:pt x="54" y="432"/>
                  </a:lnTo>
                  <a:lnTo>
                    <a:pt x="0" y="539"/>
                  </a:lnTo>
                  <a:lnTo>
                    <a:pt x="0" y="701"/>
                  </a:lnTo>
                  <a:lnTo>
                    <a:pt x="0" y="836"/>
                  </a:lnTo>
                  <a:lnTo>
                    <a:pt x="54" y="971"/>
                  </a:lnTo>
                  <a:lnTo>
                    <a:pt x="108" y="1079"/>
                  </a:lnTo>
                  <a:lnTo>
                    <a:pt x="189" y="1187"/>
                  </a:lnTo>
                  <a:lnTo>
                    <a:pt x="297" y="1267"/>
                  </a:lnTo>
                  <a:lnTo>
                    <a:pt x="404" y="1321"/>
                  </a:lnTo>
                  <a:lnTo>
                    <a:pt x="539" y="1375"/>
                  </a:lnTo>
                  <a:lnTo>
                    <a:pt x="809" y="1375"/>
                  </a:lnTo>
                  <a:lnTo>
                    <a:pt x="944" y="1321"/>
                  </a:lnTo>
                  <a:lnTo>
                    <a:pt x="1079" y="1267"/>
                  </a:lnTo>
                  <a:lnTo>
                    <a:pt x="1160" y="1187"/>
                  </a:lnTo>
                  <a:lnTo>
                    <a:pt x="1267" y="1079"/>
                  </a:lnTo>
                  <a:lnTo>
                    <a:pt x="1321" y="971"/>
                  </a:lnTo>
                  <a:lnTo>
                    <a:pt x="1348" y="836"/>
                  </a:lnTo>
                  <a:lnTo>
                    <a:pt x="1375" y="701"/>
                  </a:lnTo>
                  <a:lnTo>
                    <a:pt x="1348" y="539"/>
                  </a:lnTo>
                  <a:lnTo>
                    <a:pt x="1321" y="432"/>
                  </a:lnTo>
                  <a:lnTo>
                    <a:pt x="1267" y="297"/>
                  </a:lnTo>
                  <a:lnTo>
                    <a:pt x="1160" y="189"/>
                  </a:lnTo>
                  <a:lnTo>
                    <a:pt x="1079" y="108"/>
                  </a:lnTo>
                  <a:lnTo>
                    <a:pt x="944" y="54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18"/>
            <p:cNvSpPr/>
            <p:nvPr/>
          </p:nvSpPr>
          <p:spPr>
            <a:xfrm>
              <a:off x="1286375" y="4395850"/>
              <a:ext cx="23625" cy="11475"/>
            </a:xfrm>
            <a:custGeom>
              <a:rect b="b" l="l" r="r" t="t"/>
              <a:pathLst>
                <a:path extrusionOk="0" h="459" w="945">
                  <a:moveTo>
                    <a:pt x="244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810" y="459"/>
                  </a:lnTo>
                  <a:lnTo>
                    <a:pt x="891" y="405"/>
                  </a:lnTo>
                  <a:lnTo>
                    <a:pt x="945" y="324"/>
                  </a:lnTo>
                  <a:lnTo>
                    <a:pt x="945" y="243"/>
                  </a:lnTo>
                  <a:lnTo>
                    <a:pt x="945" y="135"/>
                  </a:lnTo>
                  <a:lnTo>
                    <a:pt x="891" y="81"/>
                  </a:lnTo>
                  <a:lnTo>
                    <a:pt x="810" y="27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18"/>
            <p:cNvSpPr/>
            <p:nvPr/>
          </p:nvSpPr>
          <p:spPr>
            <a:xfrm>
              <a:off x="1301900" y="424620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16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0" y="162"/>
                  </a:lnTo>
                  <a:lnTo>
                    <a:pt x="0" y="243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297" y="459"/>
                  </a:lnTo>
                  <a:lnTo>
                    <a:pt x="378" y="405"/>
                  </a:lnTo>
                  <a:lnTo>
                    <a:pt x="431" y="324"/>
                  </a:lnTo>
                  <a:lnTo>
                    <a:pt x="458" y="243"/>
                  </a:lnTo>
                  <a:lnTo>
                    <a:pt x="431" y="162"/>
                  </a:lnTo>
                  <a:lnTo>
                    <a:pt x="378" y="81"/>
                  </a:lnTo>
                  <a:lnTo>
                    <a:pt x="297" y="27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0" name="Google Shape;2110;p18"/>
          <p:cNvGrpSpPr/>
          <p:nvPr/>
        </p:nvGrpSpPr>
        <p:grpSpPr>
          <a:xfrm>
            <a:off x="4849443" y="2554161"/>
            <a:ext cx="218719" cy="273690"/>
            <a:chOff x="2301625" y="4267775"/>
            <a:chExt cx="233275" cy="295275"/>
          </a:xfrm>
        </p:grpSpPr>
        <p:sp>
          <p:nvSpPr>
            <p:cNvPr id="2111" name="Google Shape;2111;p18"/>
            <p:cNvSpPr/>
            <p:nvPr/>
          </p:nvSpPr>
          <p:spPr>
            <a:xfrm>
              <a:off x="2329250" y="4398550"/>
              <a:ext cx="37125" cy="36425"/>
            </a:xfrm>
            <a:custGeom>
              <a:rect b="b" l="l" r="r" t="t"/>
              <a:pathLst>
                <a:path extrusionOk="0" h="1457" w="1485">
                  <a:moveTo>
                    <a:pt x="1026" y="459"/>
                  </a:moveTo>
                  <a:lnTo>
                    <a:pt x="1026" y="998"/>
                  </a:lnTo>
                  <a:lnTo>
                    <a:pt x="459" y="998"/>
                  </a:lnTo>
                  <a:lnTo>
                    <a:pt x="459" y="459"/>
                  </a:lnTo>
                  <a:close/>
                  <a:moveTo>
                    <a:pt x="136" y="0"/>
                  </a:moveTo>
                  <a:lnTo>
                    <a:pt x="55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1" y="1241"/>
                  </a:lnTo>
                  <a:lnTo>
                    <a:pt x="28" y="1322"/>
                  </a:lnTo>
                  <a:lnTo>
                    <a:pt x="55" y="1403"/>
                  </a:lnTo>
                  <a:lnTo>
                    <a:pt x="136" y="1456"/>
                  </a:lnTo>
                  <a:lnTo>
                    <a:pt x="1349" y="1456"/>
                  </a:lnTo>
                  <a:lnTo>
                    <a:pt x="1403" y="1403"/>
                  </a:lnTo>
                  <a:lnTo>
                    <a:pt x="1457" y="1322"/>
                  </a:lnTo>
                  <a:lnTo>
                    <a:pt x="1484" y="1241"/>
                  </a:lnTo>
                  <a:lnTo>
                    <a:pt x="1484" y="216"/>
                  </a:lnTo>
                  <a:lnTo>
                    <a:pt x="1457" y="135"/>
                  </a:lnTo>
                  <a:lnTo>
                    <a:pt x="1403" y="54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18"/>
            <p:cNvSpPr/>
            <p:nvPr/>
          </p:nvSpPr>
          <p:spPr>
            <a:xfrm>
              <a:off x="2376450" y="4398550"/>
              <a:ext cx="37100" cy="36425"/>
            </a:xfrm>
            <a:custGeom>
              <a:rect b="b" l="l" r="r" t="t"/>
              <a:pathLst>
                <a:path extrusionOk="0" h="1457" w="1484">
                  <a:moveTo>
                    <a:pt x="1025" y="459"/>
                  </a:moveTo>
                  <a:lnTo>
                    <a:pt x="1025" y="998"/>
                  </a:lnTo>
                  <a:lnTo>
                    <a:pt x="459" y="998"/>
                  </a:lnTo>
                  <a:lnTo>
                    <a:pt x="459" y="459"/>
                  </a:lnTo>
                  <a:close/>
                  <a:moveTo>
                    <a:pt x="135" y="0"/>
                  </a:moveTo>
                  <a:lnTo>
                    <a:pt x="81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1" y="1241"/>
                  </a:lnTo>
                  <a:lnTo>
                    <a:pt x="28" y="1322"/>
                  </a:lnTo>
                  <a:lnTo>
                    <a:pt x="81" y="1403"/>
                  </a:lnTo>
                  <a:lnTo>
                    <a:pt x="135" y="1456"/>
                  </a:lnTo>
                  <a:lnTo>
                    <a:pt x="1349" y="1456"/>
                  </a:lnTo>
                  <a:lnTo>
                    <a:pt x="1403" y="1403"/>
                  </a:lnTo>
                  <a:lnTo>
                    <a:pt x="1457" y="1322"/>
                  </a:lnTo>
                  <a:lnTo>
                    <a:pt x="1484" y="1241"/>
                  </a:lnTo>
                  <a:lnTo>
                    <a:pt x="1484" y="216"/>
                  </a:lnTo>
                  <a:lnTo>
                    <a:pt x="1457" y="135"/>
                  </a:lnTo>
                  <a:lnTo>
                    <a:pt x="1403" y="54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18"/>
            <p:cNvSpPr/>
            <p:nvPr/>
          </p:nvSpPr>
          <p:spPr>
            <a:xfrm>
              <a:off x="2423650" y="4398550"/>
              <a:ext cx="37100" cy="36425"/>
            </a:xfrm>
            <a:custGeom>
              <a:rect b="b" l="l" r="r" t="t"/>
              <a:pathLst>
                <a:path extrusionOk="0" h="1457" w="1484">
                  <a:moveTo>
                    <a:pt x="1025" y="459"/>
                  </a:moveTo>
                  <a:lnTo>
                    <a:pt x="1025" y="998"/>
                  </a:lnTo>
                  <a:lnTo>
                    <a:pt x="459" y="998"/>
                  </a:lnTo>
                  <a:lnTo>
                    <a:pt x="459" y="459"/>
                  </a:lnTo>
                  <a:close/>
                  <a:moveTo>
                    <a:pt x="162" y="0"/>
                  </a:moveTo>
                  <a:lnTo>
                    <a:pt x="81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0" y="1241"/>
                  </a:lnTo>
                  <a:lnTo>
                    <a:pt x="27" y="1322"/>
                  </a:lnTo>
                  <a:lnTo>
                    <a:pt x="81" y="1403"/>
                  </a:lnTo>
                  <a:lnTo>
                    <a:pt x="162" y="1456"/>
                  </a:lnTo>
                  <a:lnTo>
                    <a:pt x="1348" y="1456"/>
                  </a:lnTo>
                  <a:lnTo>
                    <a:pt x="1429" y="1403"/>
                  </a:lnTo>
                  <a:lnTo>
                    <a:pt x="1456" y="1322"/>
                  </a:lnTo>
                  <a:lnTo>
                    <a:pt x="1483" y="1241"/>
                  </a:lnTo>
                  <a:lnTo>
                    <a:pt x="1483" y="216"/>
                  </a:lnTo>
                  <a:lnTo>
                    <a:pt x="1456" y="135"/>
                  </a:lnTo>
                  <a:lnTo>
                    <a:pt x="1429" y="5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18"/>
            <p:cNvSpPr/>
            <p:nvPr/>
          </p:nvSpPr>
          <p:spPr>
            <a:xfrm>
              <a:off x="2329250" y="4449100"/>
              <a:ext cx="37125" cy="37100"/>
            </a:xfrm>
            <a:custGeom>
              <a:rect b="b" l="l" r="r" t="t"/>
              <a:pathLst>
                <a:path extrusionOk="0" h="1484" w="1485">
                  <a:moveTo>
                    <a:pt x="1026" y="459"/>
                  </a:moveTo>
                  <a:lnTo>
                    <a:pt x="1026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4" y="1"/>
                  </a:moveTo>
                  <a:lnTo>
                    <a:pt x="136" y="28"/>
                  </a:lnTo>
                  <a:lnTo>
                    <a:pt x="55" y="55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1" y="1241"/>
                  </a:lnTo>
                  <a:lnTo>
                    <a:pt x="28" y="1349"/>
                  </a:lnTo>
                  <a:lnTo>
                    <a:pt x="55" y="1403"/>
                  </a:lnTo>
                  <a:lnTo>
                    <a:pt x="136" y="1457"/>
                  </a:lnTo>
                  <a:lnTo>
                    <a:pt x="244" y="1484"/>
                  </a:lnTo>
                  <a:lnTo>
                    <a:pt x="1241" y="1484"/>
                  </a:lnTo>
                  <a:lnTo>
                    <a:pt x="1349" y="1457"/>
                  </a:lnTo>
                  <a:lnTo>
                    <a:pt x="1403" y="1403"/>
                  </a:lnTo>
                  <a:lnTo>
                    <a:pt x="1457" y="1349"/>
                  </a:lnTo>
                  <a:lnTo>
                    <a:pt x="1484" y="1241"/>
                  </a:lnTo>
                  <a:lnTo>
                    <a:pt x="1484" y="243"/>
                  </a:lnTo>
                  <a:lnTo>
                    <a:pt x="1457" y="136"/>
                  </a:lnTo>
                  <a:lnTo>
                    <a:pt x="1403" y="55"/>
                  </a:lnTo>
                  <a:lnTo>
                    <a:pt x="1349" y="28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18"/>
            <p:cNvSpPr/>
            <p:nvPr/>
          </p:nvSpPr>
          <p:spPr>
            <a:xfrm>
              <a:off x="2376450" y="4449100"/>
              <a:ext cx="37100" cy="37100"/>
            </a:xfrm>
            <a:custGeom>
              <a:rect b="b" l="l" r="r" t="t"/>
              <a:pathLst>
                <a:path extrusionOk="0" h="1484" w="1484">
                  <a:moveTo>
                    <a:pt x="1025" y="459"/>
                  </a:moveTo>
                  <a:lnTo>
                    <a:pt x="1025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1"/>
                  </a:moveTo>
                  <a:lnTo>
                    <a:pt x="135" y="28"/>
                  </a:lnTo>
                  <a:lnTo>
                    <a:pt x="81" y="55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1" y="1241"/>
                  </a:lnTo>
                  <a:lnTo>
                    <a:pt x="28" y="1349"/>
                  </a:lnTo>
                  <a:lnTo>
                    <a:pt x="81" y="1403"/>
                  </a:lnTo>
                  <a:lnTo>
                    <a:pt x="135" y="1457"/>
                  </a:lnTo>
                  <a:lnTo>
                    <a:pt x="243" y="1484"/>
                  </a:lnTo>
                  <a:lnTo>
                    <a:pt x="1241" y="1484"/>
                  </a:lnTo>
                  <a:lnTo>
                    <a:pt x="1349" y="1457"/>
                  </a:lnTo>
                  <a:lnTo>
                    <a:pt x="1403" y="1403"/>
                  </a:lnTo>
                  <a:lnTo>
                    <a:pt x="1457" y="1349"/>
                  </a:lnTo>
                  <a:lnTo>
                    <a:pt x="1484" y="1241"/>
                  </a:lnTo>
                  <a:lnTo>
                    <a:pt x="1484" y="243"/>
                  </a:lnTo>
                  <a:lnTo>
                    <a:pt x="1457" y="136"/>
                  </a:lnTo>
                  <a:lnTo>
                    <a:pt x="1403" y="55"/>
                  </a:lnTo>
                  <a:lnTo>
                    <a:pt x="1349" y="28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18"/>
            <p:cNvSpPr/>
            <p:nvPr/>
          </p:nvSpPr>
          <p:spPr>
            <a:xfrm>
              <a:off x="2423650" y="4449100"/>
              <a:ext cx="37100" cy="37100"/>
            </a:xfrm>
            <a:custGeom>
              <a:rect b="b" l="l" r="r" t="t"/>
              <a:pathLst>
                <a:path extrusionOk="0" h="1484" w="1484">
                  <a:moveTo>
                    <a:pt x="1025" y="459"/>
                  </a:moveTo>
                  <a:lnTo>
                    <a:pt x="1025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1"/>
                  </a:moveTo>
                  <a:lnTo>
                    <a:pt x="162" y="28"/>
                  </a:lnTo>
                  <a:lnTo>
                    <a:pt x="81" y="55"/>
                  </a:lnTo>
                  <a:lnTo>
                    <a:pt x="27" y="136"/>
                  </a:lnTo>
                  <a:lnTo>
                    <a:pt x="0" y="243"/>
                  </a:lnTo>
                  <a:lnTo>
                    <a:pt x="0" y="1241"/>
                  </a:lnTo>
                  <a:lnTo>
                    <a:pt x="27" y="1349"/>
                  </a:lnTo>
                  <a:lnTo>
                    <a:pt x="81" y="1403"/>
                  </a:lnTo>
                  <a:lnTo>
                    <a:pt x="162" y="1457"/>
                  </a:lnTo>
                  <a:lnTo>
                    <a:pt x="243" y="1484"/>
                  </a:lnTo>
                  <a:lnTo>
                    <a:pt x="1267" y="1484"/>
                  </a:lnTo>
                  <a:lnTo>
                    <a:pt x="1348" y="1457"/>
                  </a:lnTo>
                  <a:lnTo>
                    <a:pt x="1429" y="1403"/>
                  </a:lnTo>
                  <a:lnTo>
                    <a:pt x="1456" y="1349"/>
                  </a:lnTo>
                  <a:lnTo>
                    <a:pt x="1483" y="1241"/>
                  </a:lnTo>
                  <a:lnTo>
                    <a:pt x="1483" y="243"/>
                  </a:lnTo>
                  <a:lnTo>
                    <a:pt x="1456" y="136"/>
                  </a:lnTo>
                  <a:lnTo>
                    <a:pt x="1429" y="55"/>
                  </a:lnTo>
                  <a:lnTo>
                    <a:pt x="1348" y="28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18"/>
            <p:cNvSpPr/>
            <p:nvPr/>
          </p:nvSpPr>
          <p:spPr>
            <a:xfrm>
              <a:off x="2329250" y="4499675"/>
              <a:ext cx="37125" cy="37100"/>
            </a:xfrm>
            <a:custGeom>
              <a:rect b="b" l="l" r="r" t="t"/>
              <a:pathLst>
                <a:path extrusionOk="0" h="1484" w="1485">
                  <a:moveTo>
                    <a:pt x="1026" y="459"/>
                  </a:moveTo>
                  <a:lnTo>
                    <a:pt x="1026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4" y="0"/>
                  </a:moveTo>
                  <a:lnTo>
                    <a:pt x="136" y="27"/>
                  </a:lnTo>
                  <a:lnTo>
                    <a:pt x="55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1" y="1267"/>
                  </a:lnTo>
                  <a:lnTo>
                    <a:pt x="28" y="1348"/>
                  </a:lnTo>
                  <a:lnTo>
                    <a:pt x="55" y="1429"/>
                  </a:lnTo>
                  <a:lnTo>
                    <a:pt x="136" y="1456"/>
                  </a:lnTo>
                  <a:lnTo>
                    <a:pt x="244" y="1483"/>
                  </a:lnTo>
                  <a:lnTo>
                    <a:pt x="1241" y="1483"/>
                  </a:lnTo>
                  <a:lnTo>
                    <a:pt x="1349" y="1456"/>
                  </a:lnTo>
                  <a:lnTo>
                    <a:pt x="1403" y="1429"/>
                  </a:lnTo>
                  <a:lnTo>
                    <a:pt x="1457" y="1348"/>
                  </a:lnTo>
                  <a:lnTo>
                    <a:pt x="1484" y="1267"/>
                  </a:lnTo>
                  <a:lnTo>
                    <a:pt x="1484" y="243"/>
                  </a:lnTo>
                  <a:lnTo>
                    <a:pt x="1457" y="162"/>
                  </a:lnTo>
                  <a:lnTo>
                    <a:pt x="1403" y="81"/>
                  </a:lnTo>
                  <a:lnTo>
                    <a:pt x="1349" y="27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18"/>
            <p:cNvSpPr/>
            <p:nvPr/>
          </p:nvSpPr>
          <p:spPr>
            <a:xfrm>
              <a:off x="2376450" y="4499675"/>
              <a:ext cx="37100" cy="37100"/>
            </a:xfrm>
            <a:custGeom>
              <a:rect b="b" l="l" r="r" t="t"/>
              <a:pathLst>
                <a:path extrusionOk="0" h="1484" w="1484">
                  <a:moveTo>
                    <a:pt x="1025" y="459"/>
                  </a:moveTo>
                  <a:lnTo>
                    <a:pt x="1025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0"/>
                  </a:moveTo>
                  <a:lnTo>
                    <a:pt x="135" y="27"/>
                  </a:lnTo>
                  <a:lnTo>
                    <a:pt x="81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1" y="1267"/>
                  </a:lnTo>
                  <a:lnTo>
                    <a:pt x="28" y="1348"/>
                  </a:lnTo>
                  <a:lnTo>
                    <a:pt x="81" y="1429"/>
                  </a:lnTo>
                  <a:lnTo>
                    <a:pt x="135" y="1456"/>
                  </a:lnTo>
                  <a:lnTo>
                    <a:pt x="243" y="1483"/>
                  </a:lnTo>
                  <a:lnTo>
                    <a:pt x="1241" y="1483"/>
                  </a:lnTo>
                  <a:lnTo>
                    <a:pt x="1349" y="1456"/>
                  </a:lnTo>
                  <a:lnTo>
                    <a:pt x="1403" y="1429"/>
                  </a:lnTo>
                  <a:lnTo>
                    <a:pt x="1457" y="1348"/>
                  </a:lnTo>
                  <a:lnTo>
                    <a:pt x="1484" y="1267"/>
                  </a:lnTo>
                  <a:lnTo>
                    <a:pt x="1484" y="243"/>
                  </a:lnTo>
                  <a:lnTo>
                    <a:pt x="1457" y="162"/>
                  </a:lnTo>
                  <a:lnTo>
                    <a:pt x="1403" y="81"/>
                  </a:lnTo>
                  <a:lnTo>
                    <a:pt x="1349" y="27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18"/>
            <p:cNvSpPr/>
            <p:nvPr/>
          </p:nvSpPr>
          <p:spPr>
            <a:xfrm>
              <a:off x="2423650" y="4499675"/>
              <a:ext cx="37100" cy="37100"/>
            </a:xfrm>
            <a:custGeom>
              <a:rect b="b" l="l" r="r" t="t"/>
              <a:pathLst>
                <a:path extrusionOk="0" h="1484" w="1484">
                  <a:moveTo>
                    <a:pt x="1025" y="459"/>
                  </a:moveTo>
                  <a:lnTo>
                    <a:pt x="1025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0"/>
                  </a:moveTo>
                  <a:lnTo>
                    <a:pt x="162" y="27"/>
                  </a:lnTo>
                  <a:lnTo>
                    <a:pt x="81" y="81"/>
                  </a:lnTo>
                  <a:lnTo>
                    <a:pt x="27" y="162"/>
                  </a:lnTo>
                  <a:lnTo>
                    <a:pt x="0" y="243"/>
                  </a:lnTo>
                  <a:lnTo>
                    <a:pt x="0" y="1267"/>
                  </a:lnTo>
                  <a:lnTo>
                    <a:pt x="27" y="1348"/>
                  </a:lnTo>
                  <a:lnTo>
                    <a:pt x="81" y="1429"/>
                  </a:lnTo>
                  <a:lnTo>
                    <a:pt x="162" y="1456"/>
                  </a:lnTo>
                  <a:lnTo>
                    <a:pt x="243" y="1483"/>
                  </a:lnTo>
                  <a:lnTo>
                    <a:pt x="1267" y="1483"/>
                  </a:lnTo>
                  <a:lnTo>
                    <a:pt x="1348" y="1456"/>
                  </a:lnTo>
                  <a:lnTo>
                    <a:pt x="1429" y="1429"/>
                  </a:lnTo>
                  <a:lnTo>
                    <a:pt x="1456" y="1348"/>
                  </a:lnTo>
                  <a:lnTo>
                    <a:pt x="1483" y="1267"/>
                  </a:lnTo>
                  <a:lnTo>
                    <a:pt x="1483" y="243"/>
                  </a:lnTo>
                  <a:lnTo>
                    <a:pt x="1456" y="162"/>
                  </a:lnTo>
                  <a:lnTo>
                    <a:pt x="1429" y="81"/>
                  </a:lnTo>
                  <a:lnTo>
                    <a:pt x="1348" y="2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8"/>
            <p:cNvSpPr/>
            <p:nvPr/>
          </p:nvSpPr>
          <p:spPr>
            <a:xfrm>
              <a:off x="2301625" y="4267775"/>
              <a:ext cx="233275" cy="295275"/>
            </a:xfrm>
            <a:custGeom>
              <a:rect b="b" l="l" r="r" t="t"/>
              <a:pathLst>
                <a:path extrusionOk="0" h="11811" w="9331">
                  <a:moveTo>
                    <a:pt x="7928" y="1699"/>
                  </a:moveTo>
                  <a:lnTo>
                    <a:pt x="7928" y="4881"/>
                  </a:lnTo>
                  <a:lnTo>
                    <a:pt x="7955" y="4962"/>
                  </a:lnTo>
                  <a:lnTo>
                    <a:pt x="8009" y="5043"/>
                  </a:lnTo>
                  <a:lnTo>
                    <a:pt x="8090" y="5097"/>
                  </a:lnTo>
                  <a:lnTo>
                    <a:pt x="8252" y="5097"/>
                  </a:lnTo>
                  <a:lnTo>
                    <a:pt x="8333" y="5043"/>
                  </a:lnTo>
                  <a:lnTo>
                    <a:pt x="8387" y="4962"/>
                  </a:lnTo>
                  <a:lnTo>
                    <a:pt x="8414" y="4881"/>
                  </a:lnTo>
                  <a:lnTo>
                    <a:pt x="8414" y="1753"/>
                  </a:lnTo>
                  <a:lnTo>
                    <a:pt x="8494" y="1807"/>
                  </a:lnTo>
                  <a:lnTo>
                    <a:pt x="8575" y="1861"/>
                  </a:lnTo>
                  <a:lnTo>
                    <a:pt x="8737" y="1996"/>
                  </a:lnTo>
                  <a:lnTo>
                    <a:pt x="8791" y="2103"/>
                  </a:lnTo>
                  <a:lnTo>
                    <a:pt x="8818" y="2184"/>
                  </a:lnTo>
                  <a:lnTo>
                    <a:pt x="8845" y="2292"/>
                  </a:lnTo>
                  <a:lnTo>
                    <a:pt x="8872" y="2400"/>
                  </a:lnTo>
                  <a:lnTo>
                    <a:pt x="8872" y="9411"/>
                  </a:lnTo>
                  <a:lnTo>
                    <a:pt x="8845" y="9546"/>
                  </a:lnTo>
                  <a:lnTo>
                    <a:pt x="8818" y="9627"/>
                  </a:lnTo>
                  <a:lnTo>
                    <a:pt x="8791" y="9735"/>
                  </a:lnTo>
                  <a:lnTo>
                    <a:pt x="8737" y="9815"/>
                  </a:lnTo>
                  <a:lnTo>
                    <a:pt x="8575" y="9977"/>
                  </a:lnTo>
                  <a:lnTo>
                    <a:pt x="8494" y="10031"/>
                  </a:lnTo>
                  <a:lnTo>
                    <a:pt x="8414" y="10085"/>
                  </a:lnTo>
                  <a:lnTo>
                    <a:pt x="8414" y="6957"/>
                  </a:lnTo>
                  <a:lnTo>
                    <a:pt x="8387" y="6849"/>
                  </a:lnTo>
                  <a:lnTo>
                    <a:pt x="8333" y="6795"/>
                  </a:lnTo>
                  <a:lnTo>
                    <a:pt x="8252" y="6741"/>
                  </a:lnTo>
                  <a:lnTo>
                    <a:pt x="8171" y="6714"/>
                  </a:lnTo>
                  <a:lnTo>
                    <a:pt x="8090" y="6741"/>
                  </a:lnTo>
                  <a:lnTo>
                    <a:pt x="8009" y="6795"/>
                  </a:lnTo>
                  <a:lnTo>
                    <a:pt x="7955" y="6849"/>
                  </a:lnTo>
                  <a:lnTo>
                    <a:pt x="7928" y="6957"/>
                  </a:lnTo>
                  <a:lnTo>
                    <a:pt x="7928" y="10112"/>
                  </a:lnTo>
                  <a:lnTo>
                    <a:pt x="7470" y="10112"/>
                  </a:lnTo>
                  <a:lnTo>
                    <a:pt x="7470" y="1699"/>
                  </a:lnTo>
                  <a:close/>
                  <a:moveTo>
                    <a:pt x="6310" y="459"/>
                  </a:moveTo>
                  <a:lnTo>
                    <a:pt x="6472" y="485"/>
                  </a:lnTo>
                  <a:lnTo>
                    <a:pt x="6580" y="512"/>
                  </a:lnTo>
                  <a:lnTo>
                    <a:pt x="6715" y="593"/>
                  </a:lnTo>
                  <a:lnTo>
                    <a:pt x="6823" y="674"/>
                  </a:lnTo>
                  <a:lnTo>
                    <a:pt x="6904" y="782"/>
                  </a:lnTo>
                  <a:lnTo>
                    <a:pt x="6957" y="890"/>
                  </a:lnTo>
                  <a:lnTo>
                    <a:pt x="7011" y="1025"/>
                  </a:lnTo>
                  <a:lnTo>
                    <a:pt x="7011" y="1160"/>
                  </a:lnTo>
                  <a:lnTo>
                    <a:pt x="7011" y="10678"/>
                  </a:lnTo>
                  <a:lnTo>
                    <a:pt x="7011" y="10813"/>
                  </a:lnTo>
                  <a:lnTo>
                    <a:pt x="6957" y="10948"/>
                  </a:lnTo>
                  <a:lnTo>
                    <a:pt x="6904" y="11056"/>
                  </a:lnTo>
                  <a:lnTo>
                    <a:pt x="6823" y="11164"/>
                  </a:lnTo>
                  <a:lnTo>
                    <a:pt x="6715" y="11245"/>
                  </a:lnTo>
                  <a:lnTo>
                    <a:pt x="6580" y="11298"/>
                  </a:lnTo>
                  <a:lnTo>
                    <a:pt x="6472" y="11352"/>
                  </a:lnTo>
                  <a:lnTo>
                    <a:pt x="998" y="11352"/>
                  </a:lnTo>
                  <a:lnTo>
                    <a:pt x="890" y="11298"/>
                  </a:lnTo>
                  <a:lnTo>
                    <a:pt x="755" y="11245"/>
                  </a:lnTo>
                  <a:lnTo>
                    <a:pt x="675" y="11164"/>
                  </a:lnTo>
                  <a:lnTo>
                    <a:pt x="567" y="11056"/>
                  </a:lnTo>
                  <a:lnTo>
                    <a:pt x="513" y="10948"/>
                  </a:lnTo>
                  <a:lnTo>
                    <a:pt x="459" y="10813"/>
                  </a:lnTo>
                  <a:lnTo>
                    <a:pt x="459" y="10678"/>
                  </a:lnTo>
                  <a:lnTo>
                    <a:pt x="459" y="1160"/>
                  </a:lnTo>
                  <a:lnTo>
                    <a:pt x="459" y="1025"/>
                  </a:lnTo>
                  <a:lnTo>
                    <a:pt x="513" y="890"/>
                  </a:lnTo>
                  <a:lnTo>
                    <a:pt x="567" y="782"/>
                  </a:lnTo>
                  <a:lnTo>
                    <a:pt x="675" y="674"/>
                  </a:lnTo>
                  <a:lnTo>
                    <a:pt x="755" y="593"/>
                  </a:lnTo>
                  <a:lnTo>
                    <a:pt x="890" y="512"/>
                  </a:lnTo>
                  <a:lnTo>
                    <a:pt x="998" y="485"/>
                  </a:lnTo>
                  <a:lnTo>
                    <a:pt x="1160" y="459"/>
                  </a:lnTo>
                  <a:close/>
                  <a:moveTo>
                    <a:pt x="1160" y="0"/>
                  </a:moveTo>
                  <a:lnTo>
                    <a:pt x="917" y="27"/>
                  </a:lnTo>
                  <a:lnTo>
                    <a:pt x="702" y="81"/>
                  </a:lnTo>
                  <a:lnTo>
                    <a:pt x="513" y="189"/>
                  </a:lnTo>
                  <a:lnTo>
                    <a:pt x="324" y="351"/>
                  </a:lnTo>
                  <a:lnTo>
                    <a:pt x="189" y="512"/>
                  </a:lnTo>
                  <a:lnTo>
                    <a:pt x="81" y="701"/>
                  </a:lnTo>
                  <a:lnTo>
                    <a:pt x="27" y="917"/>
                  </a:lnTo>
                  <a:lnTo>
                    <a:pt x="0" y="1160"/>
                  </a:lnTo>
                  <a:lnTo>
                    <a:pt x="0" y="10678"/>
                  </a:lnTo>
                  <a:lnTo>
                    <a:pt x="27" y="10894"/>
                  </a:lnTo>
                  <a:lnTo>
                    <a:pt x="81" y="11110"/>
                  </a:lnTo>
                  <a:lnTo>
                    <a:pt x="189" y="11325"/>
                  </a:lnTo>
                  <a:lnTo>
                    <a:pt x="324" y="11487"/>
                  </a:lnTo>
                  <a:lnTo>
                    <a:pt x="513" y="11622"/>
                  </a:lnTo>
                  <a:lnTo>
                    <a:pt x="702" y="11730"/>
                  </a:lnTo>
                  <a:lnTo>
                    <a:pt x="917" y="11811"/>
                  </a:lnTo>
                  <a:lnTo>
                    <a:pt x="6553" y="11811"/>
                  </a:lnTo>
                  <a:lnTo>
                    <a:pt x="6769" y="11730"/>
                  </a:lnTo>
                  <a:lnTo>
                    <a:pt x="6957" y="11622"/>
                  </a:lnTo>
                  <a:lnTo>
                    <a:pt x="7146" y="11487"/>
                  </a:lnTo>
                  <a:lnTo>
                    <a:pt x="7281" y="11325"/>
                  </a:lnTo>
                  <a:lnTo>
                    <a:pt x="7389" y="11110"/>
                  </a:lnTo>
                  <a:lnTo>
                    <a:pt x="7443" y="10894"/>
                  </a:lnTo>
                  <a:lnTo>
                    <a:pt x="7470" y="10678"/>
                  </a:lnTo>
                  <a:lnTo>
                    <a:pt x="7470" y="10570"/>
                  </a:lnTo>
                  <a:lnTo>
                    <a:pt x="8171" y="10570"/>
                  </a:lnTo>
                  <a:lnTo>
                    <a:pt x="8414" y="10543"/>
                  </a:lnTo>
                  <a:lnTo>
                    <a:pt x="8629" y="10490"/>
                  </a:lnTo>
                  <a:lnTo>
                    <a:pt x="8818" y="10382"/>
                  </a:lnTo>
                  <a:lnTo>
                    <a:pt x="8980" y="10247"/>
                  </a:lnTo>
                  <a:lnTo>
                    <a:pt x="9115" y="10058"/>
                  </a:lnTo>
                  <a:lnTo>
                    <a:pt x="9223" y="9869"/>
                  </a:lnTo>
                  <a:lnTo>
                    <a:pt x="9303" y="9654"/>
                  </a:lnTo>
                  <a:lnTo>
                    <a:pt x="9330" y="9411"/>
                  </a:lnTo>
                  <a:lnTo>
                    <a:pt x="9330" y="2400"/>
                  </a:lnTo>
                  <a:lnTo>
                    <a:pt x="9303" y="2184"/>
                  </a:lnTo>
                  <a:lnTo>
                    <a:pt x="9223" y="1942"/>
                  </a:lnTo>
                  <a:lnTo>
                    <a:pt x="9115" y="1753"/>
                  </a:lnTo>
                  <a:lnTo>
                    <a:pt x="8980" y="1591"/>
                  </a:lnTo>
                  <a:lnTo>
                    <a:pt x="8818" y="1456"/>
                  </a:lnTo>
                  <a:lnTo>
                    <a:pt x="8629" y="1348"/>
                  </a:lnTo>
                  <a:lnTo>
                    <a:pt x="8414" y="1267"/>
                  </a:lnTo>
                  <a:lnTo>
                    <a:pt x="8171" y="1240"/>
                  </a:lnTo>
                  <a:lnTo>
                    <a:pt x="7470" y="1240"/>
                  </a:lnTo>
                  <a:lnTo>
                    <a:pt x="7470" y="1160"/>
                  </a:lnTo>
                  <a:lnTo>
                    <a:pt x="7443" y="917"/>
                  </a:lnTo>
                  <a:lnTo>
                    <a:pt x="7389" y="701"/>
                  </a:lnTo>
                  <a:lnTo>
                    <a:pt x="7281" y="512"/>
                  </a:lnTo>
                  <a:lnTo>
                    <a:pt x="7146" y="351"/>
                  </a:lnTo>
                  <a:lnTo>
                    <a:pt x="6957" y="189"/>
                  </a:lnTo>
                  <a:lnTo>
                    <a:pt x="6769" y="81"/>
                  </a:lnTo>
                  <a:lnTo>
                    <a:pt x="6553" y="27"/>
                  </a:lnTo>
                  <a:lnTo>
                    <a:pt x="63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8"/>
            <p:cNvSpPr/>
            <p:nvPr/>
          </p:nvSpPr>
          <p:spPr>
            <a:xfrm>
              <a:off x="2375100" y="4323725"/>
              <a:ext cx="39800" cy="31025"/>
            </a:xfrm>
            <a:custGeom>
              <a:rect b="b" l="l" r="r" t="t"/>
              <a:pathLst>
                <a:path extrusionOk="0" h="1241" w="1592">
                  <a:moveTo>
                    <a:pt x="1376" y="0"/>
                  </a:moveTo>
                  <a:lnTo>
                    <a:pt x="1295" y="27"/>
                  </a:lnTo>
                  <a:lnTo>
                    <a:pt x="1214" y="81"/>
                  </a:lnTo>
                  <a:lnTo>
                    <a:pt x="594" y="701"/>
                  </a:lnTo>
                  <a:lnTo>
                    <a:pt x="378" y="486"/>
                  </a:lnTo>
                  <a:lnTo>
                    <a:pt x="324" y="432"/>
                  </a:lnTo>
                  <a:lnTo>
                    <a:pt x="135" y="432"/>
                  </a:lnTo>
                  <a:lnTo>
                    <a:pt x="55" y="486"/>
                  </a:lnTo>
                  <a:lnTo>
                    <a:pt x="1" y="566"/>
                  </a:lnTo>
                  <a:lnTo>
                    <a:pt x="1" y="647"/>
                  </a:lnTo>
                  <a:lnTo>
                    <a:pt x="1" y="755"/>
                  </a:lnTo>
                  <a:lnTo>
                    <a:pt x="55" y="809"/>
                  </a:lnTo>
                  <a:lnTo>
                    <a:pt x="432" y="1187"/>
                  </a:lnTo>
                  <a:lnTo>
                    <a:pt x="486" y="1241"/>
                  </a:lnTo>
                  <a:lnTo>
                    <a:pt x="675" y="1241"/>
                  </a:lnTo>
                  <a:lnTo>
                    <a:pt x="756" y="1187"/>
                  </a:lnTo>
                  <a:lnTo>
                    <a:pt x="1538" y="405"/>
                  </a:lnTo>
                  <a:lnTo>
                    <a:pt x="1592" y="324"/>
                  </a:lnTo>
                  <a:lnTo>
                    <a:pt x="1592" y="243"/>
                  </a:lnTo>
                  <a:lnTo>
                    <a:pt x="1592" y="135"/>
                  </a:lnTo>
                  <a:lnTo>
                    <a:pt x="1538" y="81"/>
                  </a:lnTo>
                  <a:lnTo>
                    <a:pt x="1457" y="27"/>
                  </a:lnTo>
                  <a:lnTo>
                    <a:pt x="13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8"/>
            <p:cNvSpPr/>
            <p:nvPr/>
          </p:nvSpPr>
          <p:spPr>
            <a:xfrm>
              <a:off x="2329250" y="4294050"/>
              <a:ext cx="131500" cy="90375"/>
            </a:xfrm>
            <a:custGeom>
              <a:rect b="b" l="l" r="r" t="t"/>
              <a:pathLst>
                <a:path extrusionOk="0" h="3615" w="5260">
                  <a:moveTo>
                    <a:pt x="4801" y="486"/>
                  </a:moveTo>
                  <a:lnTo>
                    <a:pt x="4801" y="3156"/>
                  </a:lnTo>
                  <a:lnTo>
                    <a:pt x="459" y="3156"/>
                  </a:lnTo>
                  <a:lnTo>
                    <a:pt x="459" y="486"/>
                  </a:lnTo>
                  <a:close/>
                  <a:moveTo>
                    <a:pt x="244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28" y="163"/>
                  </a:lnTo>
                  <a:lnTo>
                    <a:pt x="1" y="243"/>
                  </a:lnTo>
                  <a:lnTo>
                    <a:pt x="1" y="3371"/>
                  </a:lnTo>
                  <a:lnTo>
                    <a:pt x="28" y="3479"/>
                  </a:lnTo>
                  <a:lnTo>
                    <a:pt x="55" y="3560"/>
                  </a:lnTo>
                  <a:lnTo>
                    <a:pt x="136" y="3587"/>
                  </a:lnTo>
                  <a:lnTo>
                    <a:pt x="244" y="3614"/>
                  </a:lnTo>
                  <a:lnTo>
                    <a:pt x="5043" y="3614"/>
                  </a:lnTo>
                  <a:lnTo>
                    <a:pt x="5124" y="3587"/>
                  </a:lnTo>
                  <a:lnTo>
                    <a:pt x="5205" y="3560"/>
                  </a:lnTo>
                  <a:lnTo>
                    <a:pt x="5232" y="3479"/>
                  </a:lnTo>
                  <a:lnTo>
                    <a:pt x="5259" y="3371"/>
                  </a:lnTo>
                  <a:lnTo>
                    <a:pt x="5259" y="243"/>
                  </a:lnTo>
                  <a:lnTo>
                    <a:pt x="5232" y="163"/>
                  </a:lnTo>
                  <a:lnTo>
                    <a:pt x="5205" y="82"/>
                  </a:lnTo>
                  <a:lnTo>
                    <a:pt x="5124" y="28"/>
                  </a:lnTo>
                  <a:lnTo>
                    <a:pt x="50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8"/>
            <p:cNvSpPr/>
            <p:nvPr/>
          </p:nvSpPr>
          <p:spPr>
            <a:xfrm>
              <a:off x="2499825" y="4410000"/>
              <a:ext cx="12150" cy="11500"/>
            </a:xfrm>
            <a:custGeom>
              <a:rect b="b" l="l" r="r" t="t"/>
              <a:pathLst>
                <a:path extrusionOk="0" h="460" w="486">
                  <a:moveTo>
                    <a:pt x="162" y="1"/>
                  </a:moveTo>
                  <a:lnTo>
                    <a:pt x="81" y="55"/>
                  </a:lnTo>
                  <a:lnTo>
                    <a:pt x="27" y="136"/>
                  </a:lnTo>
                  <a:lnTo>
                    <a:pt x="0" y="216"/>
                  </a:lnTo>
                  <a:lnTo>
                    <a:pt x="27" y="324"/>
                  </a:lnTo>
                  <a:lnTo>
                    <a:pt x="81" y="378"/>
                  </a:lnTo>
                  <a:lnTo>
                    <a:pt x="162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59" y="324"/>
                  </a:lnTo>
                  <a:lnTo>
                    <a:pt x="486" y="216"/>
                  </a:lnTo>
                  <a:lnTo>
                    <a:pt x="459" y="136"/>
                  </a:lnTo>
                  <a:lnTo>
                    <a:pt x="40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4" name="Google Shape;2124;p18"/>
          <p:cNvSpPr/>
          <p:nvPr/>
        </p:nvSpPr>
        <p:spPr>
          <a:xfrm flipH="1">
            <a:off x="3908941" y="2419656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25" name="Google Shape;2125;p18"/>
          <p:cNvSpPr/>
          <p:nvPr/>
        </p:nvSpPr>
        <p:spPr>
          <a:xfrm flipH="1">
            <a:off x="3908941" y="3245709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126" name="Google Shape;2126;p18"/>
          <p:cNvSpPr/>
          <p:nvPr/>
        </p:nvSpPr>
        <p:spPr>
          <a:xfrm flipH="1">
            <a:off x="3908941" y="4069956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127" name="Google Shape;2127;p18"/>
          <p:cNvCxnSpPr>
            <a:stCxn id="2124" idx="4"/>
            <a:endCxn id="2125" idx="0"/>
          </p:cNvCxnSpPr>
          <p:nvPr/>
        </p:nvCxnSpPr>
        <p:spPr>
          <a:xfrm flipH="1" rot="-5400000">
            <a:off x="4038841" y="3103806"/>
            <a:ext cx="283500" cy="600"/>
          </a:xfrm>
          <a:prstGeom prst="bentConnector3">
            <a:avLst>
              <a:gd fmla="val 4997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8" name="Google Shape;2128;p18"/>
          <p:cNvCxnSpPr>
            <a:stCxn id="2125" idx="4"/>
            <a:endCxn id="2126" idx="0"/>
          </p:cNvCxnSpPr>
          <p:nvPr/>
        </p:nvCxnSpPr>
        <p:spPr>
          <a:xfrm flipH="1" rot="-5400000">
            <a:off x="4039891" y="3928809"/>
            <a:ext cx="281400" cy="600"/>
          </a:xfrm>
          <a:prstGeom prst="bentConnector3">
            <a:avLst>
              <a:gd fmla="val 50026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9" name="Google Shape;2129;p18"/>
          <p:cNvCxnSpPr>
            <a:stCxn id="2125" idx="6"/>
            <a:endCxn id="2044" idx="3"/>
          </p:cNvCxnSpPr>
          <p:nvPr/>
        </p:nvCxnSpPr>
        <p:spPr>
          <a:xfrm flipH="1">
            <a:off x="3751141" y="3517059"/>
            <a:ext cx="1578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0" name="Google Shape;2130;p18"/>
          <p:cNvCxnSpPr>
            <a:stCxn id="2126" idx="6"/>
            <a:endCxn id="2045" idx="3"/>
          </p:cNvCxnSpPr>
          <p:nvPr/>
        </p:nvCxnSpPr>
        <p:spPr>
          <a:xfrm flipH="1">
            <a:off x="3751141" y="4341306"/>
            <a:ext cx="1578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1" name="Google Shape;2131;p18"/>
          <p:cNvCxnSpPr>
            <a:stCxn id="2124" idx="6"/>
            <a:endCxn id="2043" idx="3"/>
          </p:cNvCxnSpPr>
          <p:nvPr/>
        </p:nvCxnSpPr>
        <p:spPr>
          <a:xfrm flipH="1">
            <a:off x="3751141" y="2691006"/>
            <a:ext cx="1578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32" name="Google Shape;2132;p18"/>
          <p:cNvGrpSpPr/>
          <p:nvPr/>
        </p:nvGrpSpPr>
        <p:grpSpPr>
          <a:xfrm>
            <a:off x="4042568" y="2554459"/>
            <a:ext cx="276076" cy="273690"/>
            <a:chOff x="4547825" y="3534325"/>
            <a:chExt cx="295300" cy="295275"/>
          </a:xfrm>
        </p:grpSpPr>
        <p:sp>
          <p:nvSpPr>
            <p:cNvPr id="2133" name="Google Shape;2133;p18"/>
            <p:cNvSpPr/>
            <p:nvPr/>
          </p:nvSpPr>
          <p:spPr>
            <a:xfrm>
              <a:off x="4652300" y="3621950"/>
              <a:ext cx="55325" cy="109225"/>
            </a:xfrm>
            <a:custGeom>
              <a:rect b="b" l="l" r="r" t="t"/>
              <a:pathLst>
                <a:path extrusionOk="0" h="4369" w="2213">
                  <a:moveTo>
                    <a:pt x="1107" y="0"/>
                  </a:moveTo>
                  <a:lnTo>
                    <a:pt x="999" y="27"/>
                  </a:lnTo>
                  <a:lnTo>
                    <a:pt x="945" y="54"/>
                  </a:lnTo>
                  <a:lnTo>
                    <a:pt x="891" y="135"/>
                  </a:lnTo>
                  <a:lnTo>
                    <a:pt x="864" y="216"/>
                  </a:lnTo>
                  <a:lnTo>
                    <a:pt x="864" y="405"/>
                  </a:lnTo>
                  <a:lnTo>
                    <a:pt x="702" y="432"/>
                  </a:lnTo>
                  <a:lnTo>
                    <a:pt x="513" y="513"/>
                  </a:lnTo>
                  <a:lnTo>
                    <a:pt x="379" y="621"/>
                  </a:lnTo>
                  <a:lnTo>
                    <a:pt x="244" y="756"/>
                  </a:lnTo>
                  <a:lnTo>
                    <a:pt x="136" y="890"/>
                  </a:lnTo>
                  <a:lnTo>
                    <a:pt x="55" y="1052"/>
                  </a:lnTo>
                  <a:lnTo>
                    <a:pt x="28" y="1214"/>
                  </a:lnTo>
                  <a:lnTo>
                    <a:pt x="1" y="1403"/>
                  </a:lnTo>
                  <a:lnTo>
                    <a:pt x="28" y="1591"/>
                  </a:lnTo>
                  <a:lnTo>
                    <a:pt x="82" y="1780"/>
                  </a:lnTo>
                  <a:lnTo>
                    <a:pt x="190" y="1969"/>
                  </a:lnTo>
                  <a:lnTo>
                    <a:pt x="325" y="2104"/>
                  </a:lnTo>
                  <a:lnTo>
                    <a:pt x="486" y="2239"/>
                  </a:lnTo>
                  <a:lnTo>
                    <a:pt x="675" y="2319"/>
                  </a:lnTo>
                  <a:lnTo>
                    <a:pt x="891" y="2400"/>
                  </a:lnTo>
                  <a:lnTo>
                    <a:pt x="1107" y="2400"/>
                  </a:lnTo>
                  <a:lnTo>
                    <a:pt x="1241" y="2427"/>
                  </a:lnTo>
                  <a:lnTo>
                    <a:pt x="1349" y="2454"/>
                  </a:lnTo>
                  <a:lnTo>
                    <a:pt x="1457" y="2508"/>
                  </a:lnTo>
                  <a:lnTo>
                    <a:pt x="1538" y="2562"/>
                  </a:lnTo>
                  <a:lnTo>
                    <a:pt x="1619" y="2643"/>
                  </a:lnTo>
                  <a:lnTo>
                    <a:pt x="1700" y="2751"/>
                  </a:lnTo>
                  <a:lnTo>
                    <a:pt x="1727" y="2859"/>
                  </a:lnTo>
                  <a:lnTo>
                    <a:pt x="1727" y="2967"/>
                  </a:lnTo>
                  <a:lnTo>
                    <a:pt x="1727" y="3075"/>
                  </a:lnTo>
                  <a:lnTo>
                    <a:pt x="1700" y="3182"/>
                  </a:lnTo>
                  <a:lnTo>
                    <a:pt x="1619" y="3290"/>
                  </a:lnTo>
                  <a:lnTo>
                    <a:pt x="1538" y="3371"/>
                  </a:lnTo>
                  <a:lnTo>
                    <a:pt x="1457" y="3425"/>
                  </a:lnTo>
                  <a:lnTo>
                    <a:pt x="1349" y="3479"/>
                  </a:lnTo>
                  <a:lnTo>
                    <a:pt x="1241" y="3506"/>
                  </a:lnTo>
                  <a:lnTo>
                    <a:pt x="1107" y="3533"/>
                  </a:lnTo>
                  <a:lnTo>
                    <a:pt x="972" y="3506"/>
                  </a:lnTo>
                  <a:lnTo>
                    <a:pt x="864" y="3479"/>
                  </a:lnTo>
                  <a:lnTo>
                    <a:pt x="756" y="3425"/>
                  </a:lnTo>
                  <a:lnTo>
                    <a:pt x="648" y="3371"/>
                  </a:lnTo>
                  <a:lnTo>
                    <a:pt x="567" y="3290"/>
                  </a:lnTo>
                  <a:lnTo>
                    <a:pt x="513" y="3182"/>
                  </a:lnTo>
                  <a:lnTo>
                    <a:pt x="486" y="3075"/>
                  </a:lnTo>
                  <a:lnTo>
                    <a:pt x="459" y="2967"/>
                  </a:lnTo>
                  <a:lnTo>
                    <a:pt x="432" y="2886"/>
                  </a:lnTo>
                  <a:lnTo>
                    <a:pt x="405" y="2805"/>
                  </a:lnTo>
                  <a:lnTo>
                    <a:pt x="325" y="2751"/>
                  </a:lnTo>
                  <a:lnTo>
                    <a:pt x="244" y="2724"/>
                  </a:lnTo>
                  <a:lnTo>
                    <a:pt x="136" y="2751"/>
                  </a:lnTo>
                  <a:lnTo>
                    <a:pt x="55" y="2805"/>
                  </a:lnTo>
                  <a:lnTo>
                    <a:pt x="28" y="2886"/>
                  </a:lnTo>
                  <a:lnTo>
                    <a:pt x="1" y="2967"/>
                  </a:lnTo>
                  <a:lnTo>
                    <a:pt x="28" y="3155"/>
                  </a:lnTo>
                  <a:lnTo>
                    <a:pt x="55" y="3317"/>
                  </a:lnTo>
                  <a:lnTo>
                    <a:pt x="136" y="3479"/>
                  </a:lnTo>
                  <a:lnTo>
                    <a:pt x="244" y="3614"/>
                  </a:lnTo>
                  <a:lnTo>
                    <a:pt x="379" y="3722"/>
                  </a:lnTo>
                  <a:lnTo>
                    <a:pt x="513" y="3830"/>
                  </a:lnTo>
                  <a:lnTo>
                    <a:pt x="702" y="3910"/>
                  </a:lnTo>
                  <a:lnTo>
                    <a:pt x="864" y="3964"/>
                  </a:lnTo>
                  <a:lnTo>
                    <a:pt x="864" y="4126"/>
                  </a:lnTo>
                  <a:lnTo>
                    <a:pt x="891" y="4207"/>
                  </a:lnTo>
                  <a:lnTo>
                    <a:pt x="945" y="4288"/>
                  </a:lnTo>
                  <a:lnTo>
                    <a:pt x="999" y="4342"/>
                  </a:lnTo>
                  <a:lnTo>
                    <a:pt x="1107" y="4369"/>
                  </a:lnTo>
                  <a:lnTo>
                    <a:pt x="1187" y="4342"/>
                  </a:lnTo>
                  <a:lnTo>
                    <a:pt x="1268" y="4288"/>
                  </a:lnTo>
                  <a:lnTo>
                    <a:pt x="1322" y="4207"/>
                  </a:lnTo>
                  <a:lnTo>
                    <a:pt x="1322" y="4126"/>
                  </a:lnTo>
                  <a:lnTo>
                    <a:pt x="1322" y="3964"/>
                  </a:lnTo>
                  <a:lnTo>
                    <a:pt x="1511" y="3910"/>
                  </a:lnTo>
                  <a:lnTo>
                    <a:pt x="1673" y="3830"/>
                  </a:lnTo>
                  <a:lnTo>
                    <a:pt x="1835" y="3722"/>
                  </a:lnTo>
                  <a:lnTo>
                    <a:pt x="1942" y="3614"/>
                  </a:lnTo>
                  <a:lnTo>
                    <a:pt x="2050" y="3479"/>
                  </a:lnTo>
                  <a:lnTo>
                    <a:pt x="2131" y="3317"/>
                  </a:lnTo>
                  <a:lnTo>
                    <a:pt x="2185" y="3155"/>
                  </a:lnTo>
                  <a:lnTo>
                    <a:pt x="2212" y="2967"/>
                  </a:lnTo>
                  <a:lnTo>
                    <a:pt x="2185" y="2751"/>
                  </a:lnTo>
                  <a:lnTo>
                    <a:pt x="2104" y="2562"/>
                  </a:lnTo>
                  <a:lnTo>
                    <a:pt x="2023" y="2400"/>
                  </a:lnTo>
                  <a:lnTo>
                    <a:pt x="1889" y="2239"/>
                  </a:lnTo>
                  <a:lnTo>
                    <a:pt x="1727" y="2131"/>
                  </a:lnTo>
                  <a:lnTo>
                    <a:pt x="1538" y="2023"/>
                  </a:lnTo>
                  <a:lnTo>
                    <a:pt x="1322" y="1969"/>
                  </a:lnTo>
                  <a:lnTo>
                    <a:pt x="1107" y="1942"/>
                  </a:lnTo>
                  <a:lnTo>
                    <a:pt x="972" y="1942"/>
                  </a:lnTo>
                  <a:lnTo>
                    <a:pt x="864" y="1915"/>
                  </a:lnTo>
                  <a:lnTo>
                    <a:pt x="756" y="1861"/>
                  </a:lnTo>
                  <a:lnTo>
                    <a:pt x="648" y="1780"/>
                  </a:lnTo>
                  <a:lnTo>
                    <a:pt x="567" y="1699"/>
                  </a:lnTo>
                  <a:lnTo>
                    <a:pt x="513" y="1618"/>
                  </a:lnTo>
                  <a:lnTo>
                    <a:pt x="486" y="1511"/>
                  </a:lnTo>
                  <a:lnTo>
                    <a:pt x="459" y="1403"/>
                  </a:lnTo>
                  <a:lnTo>
                    <a:pt x="486" y="1268"/>
                  </a:lnTo>
                  <a:lnTo>
                    <a:pt x="513" y="1187"/>
                  </a:lnTo>
                  <a:lnTo>
                    <a:pt x="567" y="1079"/>
                  </a:lnTo>
                  <a:lnTo>
                    <a:pt x="648" y="998"/>
                  </a:lnTo>
                  <a:lnTo>
                    <a:pt x="756" y="917"/>
                  </a:lnTo>
                  <a:lnTo>
                    <a:pt x="864" y="890"/>
                  </a:lnTo>
                  <a:lnTo>
                    <a:pt x="972" y="836"/>
                  </a:lnTo>
                  <a:lnTo>
                    <a:pt x="1241" y="836"/>
                  </a:lnTo>
                  <a:lnTo>
                    <a:pt x="1349" y="890"/>
                  </a:lnTo>
                  <a:lnTo>
                    <a:pt x="1457" y="917"/>
                  </a:lnTo>
                  <a:lnTo>
                    <a:pt x="1538" y="998"/>
                  </a:lnTo>
                  <a:lnTo>
                    <a:pt x="1619" y="1079"/>
                  </a:lnTo>
                  <a:lnTo>
                    <a:pt x="1700" y="1187"/>
                  </a:lnTo>
                  <a:lnTo>
                    <a:pt x="1727" y="1268"/>
                  </a:lnTo>
                  <a:lnTo>
                    <a:pt x="1727" y="1403"/>
                  </a:lnTo>
                  <a:lnTo>
                    <a:pt x="1754" y="1484"/>
                  </a:lnTo>
                  <a:lnTo>
                    <a:pt x="1808" y="1564"/>
                  </a:lnTo>
                  <a:lnTo>
                    <a:pt x="1889" y="1591"/>
                  </a:lnTo>
                  <a:lnTo>
                    <a:pt x="1969" y="1618"/>
                  </a:lnTo>
                  <a:lnTo>
                    <a:pt x="2050" y="1591"/>
                  </a:lnTo>
                  <a:lnTo>
                    <a:pt x="2131" y="1564"/>
                  </a:lnTo>
                  <a:lnTo>
                    <a:pt x="2185" y="1484"/>
                  </a:lnTo>
                  <a:lnTo>
                    <a:pt x="2212" y="1403"/>
                  </a:lnTo>
                  <a:lnTo>
                    <a:pt x="2185" y="1214"/>
                  </a:lnTo>
                  <a:lnTo>
                    <a:pt x="2131" y="1052"/>
                  </a:lnTo>
                  <a:lnTo>
                    <a:pt x="2050" y="890"/>
                  </a:lnTo>
                  <a:lnTo>
                    <a:pt x="1942" y="756"/>
                  </a:lnTo>
                  <a:lnTo>
                    <a:pt x="1835" y="621"/>
                  </a:lnTo>
                  <a:lnTo>
                    <a:pt x="1673" y="513"/>
                  </a:lnTo>
                  <a:lnTo>
                    <a:pt x="1511" y="432"/>
                  </a:lnTo>
                  <a:lnTo>
                    <a:pt x="1322" y="405"/>
                  </a:lnTo>
                  <a:lnTo>
                    <a:pt x="1322" y="216"/>
                  </a:lnTo>
                  <a:lnTo>
                    <a:pt x="1322" y="135"/>
                  </a:lnTo>
                  <a:lnTo>
                    <a:pt x="1268" y="54"/>
                  </a:lnTo>
                  <a:lnTo>
                    <a:pt x="1187" y="27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8"/>
            <p:cNvSpPr/>
            <p:nvPr/>
          </p:nvSpPr>
          <p:spPr>
            <a:xfrm>
              <a:off x="4547825" y="3534325"/>
              <a:ext cx="295300" cy="295275"/>
            </a:xfrm>
            <a:custGeom>
              <a:rect b="b" l="l" r="r" t="t"/>
              <a:pathLst>
                <a:path extrusionOk="0" h="11811" w="11812">
                  <a:moveTo>
                    <a:pt x="9330" y="458"/>
                  </a:moveTo>
                  <a:lnTo>
                    <a:pt x="9546" y="485"/>
                  </a:lnTo>
                  <a:lnTo>
                    <a:pt x="9735" y="512"/>
                  </a:lnTo>
                  <a:lnTo>
                    <a:pt x="9951" y="566"/>
                  </a:lnTo>
                  <a:lnTo>
                    <a:pt x="10112" y="620"/>
                  </a:lnTo>
                  <a:lnTo>
                    <a:pt x="10301" y="701"/>
                  </a:lnTo>
                  <a:lnTo>
                    <a:pt x="10463" y="809"/>
                  </a:lnTo>
                  <a:lnTo>
                    <a:pt x="10625" y="917"/>
                  </a:lnTo>
                  <a:lnTo>
                    <a:pt x="10760" y="1052"/>
                  </a:lnTo>
                  <a:lnTo>
                    <a:pt x="10894" y="1186"/>
                  </a:lnTo>
                  <a:lnTo>
                    <a:pt x="11002" y="1348"/>
                  </a:lnTo>
                  <a:lnTo>
                    <a:pt x="11110" y="1510"/>
                  </a:lnTo>
                  <a:lnTo>
                    <a:pt x="11191" y="1699"/>
                  </a:lnTo>
                  <a:lnTo>
                    <a:pt x="11272" y="1888"/>
                  </a:lnTo>
                  <a:lnTo>
                    <a:pt x="11299" y="2076"/>
                  </a:lnTo>
                  <a:lnTo>
                    <a:pt x="11326" y="2265"/>
                  </a:lnTo>
                  <a:lnTo>
                    <a:pt x="11353" y="2481"/>
                  </a:lnTo>
                  <a:lnTo>
                    <a:pt x="11326" y="2670"/>
                  </a:lnTo>
                  <a:lnTo>
                    <a:pt x="11299" y="2885"/>
                  </a:lnTo>
                  <a:lnTo>
                    <a:pt x="11272" y="3074"/>
                  </a:lnTo>
                  <a:lnTo>
                    <a:pt x="11191" y="3263"/>
                  </a:lnTo>
                  <a:lnTo>
                    <a:pt x="11110" y="3425"/>
                  </a:lnTo>
                  <a:lnTo>
                    <a:pt x="11002" y="3586"/>
                  </a:lnTo>
                  <a:lnTo>
                    <a:pt x="10894" y="3748"/>
                  </a:lnTo>
                  <a:lnTo>
                    <a:pt x="10760" y="3883"/>
                  </a:lnTo>
                  <a:lnTo>
                    <a:pt x="10625" y="4018"/>
                  </a:lnTo>
                  <a:lnTo>
                    <a:pt x="10463" y="4153"/>
                  </a:lnTo>
                  <a:lnTo>
                    <a:pt x="10301" y="4234"/>
                  </a:lnTo>
                  <a:lnTo>
                    <a:pt x="10112" y="4314"/>
                  </a:lnTo>
                  <a:lnTo>
                    <a:pt x="9951" y="4395"/>
                  </a:lnTo>
                  <a:lnTo>
                    <a:pt x="9735" y="4449"/>
                  </a:lnTo>
                  <a:lnTo>
                    <a:pt x="9546" y="4476"/>
                  </a:lnTo>
                  <a:lnTo>
                    <a:pt x="9142" y="4476"/>
                  </a:lnTo>
                  <a:lnTo>
                    <a:pt x="8926" y="4449"/>
                  </a:lnTo>
                  <a:lnTo>
                    <a:pt x="8737" y="4395"/>
                  </a:lnTo>
                  <a:lnTo>
                    <a:pt x="8548" y="4314"/>
                  </a:lnTo>
                  <a:lnTo>
                    <a:pt x="8387" y="4234"/>
                  </a:lnTo>
                  <a:lnTo>
                    <a:pt x="8225" y="4153"/>
                  </a:lnTo>
                  <a:lnTo>
                    <a:pt x="8063" y="4018"/>
                  </a:lnTo>
                  <a:lnTo>
                    <a:pt x="7928" y="3883"/>
                  </a:lnTo>
                  <a:lnTo>
                    <a:pt x="7793" y="3748"/>
                  </a:lnTo>
                  <a:lnTo>
                    <a:pt x="7685" y="3586"/>
                  </a:lnTo>
                  <a:lnTo>
                    <a:pt x="7578" y="3425"/>
                  </a:lnTo>
                  <a:lnTo>
                    <a:pt x="7497" y="3263"/>
                  </a:lnTo>
                  <a:lnTo>
                    <a:pt x="7416" y="3074"/>
                  </a:lnTo>
                  <a:lnTo>
                    <a:pt x="7362" y="2885"/>
                  </a:lnTo>
                  <a:lnTo>
                    <a:pt x="7335" y="2670"/>
                  </a:lnTo>
                  <a:lnTo>
                    <a:pt x="7335" y="2481"/>
                  </a:lnTo>
                  <a:lnTo>
                    <a:pt x="7335" y="2265"/>
                  </a:lnTo>
                  <a:lnTo>
                    <a:pt x="7362" y="2076"/>
                  </a:lnTo>
                  <a:lnTo>
                    <a:pt x="7416" y="1888"/>
                  </a:lnTo>
                  <a:lnTo>
                    <a:pt x="7497" y="1699"/>
                  </a:lnTo>
                  <a:lnTo>
                    <a:pt x="7578" y="1510"/>
                  </a:lnTo>
                  <a:lnTo>
                    <a:pt x="7685" y="1348"/>
                  </a:lnTo>
                  <a:lnTo>
                    <a:pt x="7793" y="1186"/>
                  </a:lnTo>
                  <a:lnTo>
                    <a:pt x="7928" y="1052"/>
                  </a:lnTo>
                  <a:lnTo>
                    <a:pt x="8063" y="917"/>
                  </a:lnTo>
                  <a:lnTo>
                    <a:pt x="8225" y="809"/>
                  </a:lnTo>
                  <a:lnTo>
                    <a:pt x="8387" y="701"/>
                  </a:lnTo>
                  <a:lnTo>
                    <a:pt x="8548" y="620"/>
                  </a:lnTo>
                  <a:lnTo>
                    <a:pt x="8737" y="566"/>
                  </a:lnTo>
                  <a:lnTo>
                    <a:pt x="8926" y="512"/>
                  </a:lnTo>
                  <a:lnTo>
                    <a:pt x="9142" y="485"/>
                  </a:lnTo>
                  <a:lnTo>
                    <a:pt x="9330" y="458"/>
                  </a:lnTo>
                  <a:close/>
                  <a:moveTo>
                    <a:pt x="5286" y="1807"/>
                  </a:moveTo>
                  <a:lnTo>
                    <a:pt x="6877" y="2427"/>
                  </a:lnTo>
                  <a:lnTo>
                    <a:pt x="6877" y="2481"/>
                  </a:lnTo>
                  <a:lnTo>
                    <a:pt x="6877" y="2697"/>
                  </a:lnTo>
                  <a:lnTo>
                    <a:pt x="6903" y="2912"/>
                  </a:lnTo>
                  <a:lnTo>
                    <a:pt x="6957" y="3101"/>
                  </a:lnTo>
                  <a:lnTo>
                    <a:pt x="7011" y="3317"/>
                  </a:lnTo>
                  <a:lnTo>
                    <a:pt x="7092" y="3505"/>
                  </a:lnTo>
                  <a:lnTo>
                    <a:pt x="7200" y="3694"/>
                  </a:lnTo>
                  <a:lnTo>
                    <a:pt x="7308" y="3856"/>
                  </a:lnTo>
                  <a:lnTo>
                    <a:pt x="7416" y="4018"/>
                  </a:lnTo>
                  <a:lnTo>
                    <a:pt x="7551" y="4180"/>
                  </a:lnTo>
                  <a:lnTo>
                    <a:pt x="7712" y="4314"/>
                  </a:lnTo>
                  <a:lnTo>
                    <a:pt x="7874" y="4449"/>
                  </a:lnTo>
                  <a:lnTo>
                    <a:pt x="8036" y="4584"/>
                  </a:lnTo>
                  <a:lnTo>
                    <a:pt x="8225" y="4665"/>
                  </a:lnTo>
                  <a:lnTo>
                    <a:pt x="8414" y="4773"/>
                  </a:lnTo>
                  <a:lnTo>
                    <a:pt x="8602" y="4827"/>
                  </a:lnTo>
                  <a:lnTo>
                    <a:pt x="8791" y="4881"/>
                  </a:lnTo>
                  <a:lnTo>
                    <a:pt x="8764" y="5312"/>
                  </a:lnTo>
                  <a:lnTo>
                    <a:pt x="8710" y="5717"/>
                  </a:lnTo>
                  <a:lnTo>
                    <a:pt x="8629" y="6121"/>
                  </a:lnTo>
                  <a:lnTo>
                    <a:pt x="8494" y="6499"/>
                  </a:lnTo>
                  <a:lnTo>
                    <a:pt x="8360" y="6876"/>
                  </a:lnTo>
                  <a:lnTo>
                    <a:pt x="8198" y="7254"/>
                  </a:lnTo>
                  <a:lnTo>
                    <a:pt x="7982" y="7604"/>
                  </a:lnTo>
                  <a:lnTo>
                    <a:pt x="7766" y="7928"/>
                  </a:lnTo>
                  <a:lnTo>
                    <a:pt x="7524" y="8251"/>
                  </a:lnTo>
                  <a:lnTo>
                    <a:pt x="7281" y="8575"/>
                  </a:lnTo>
                  <a:lnTo>
                    <a:pt x="6984" y="8845"/>
                  </a:lnTo>
                  <a:lnTo>
                    <a:pt x="6688" y="9114"/>
                  </a:lnTo>
                  <a:lnTo>
                    <a:pt x="6364" y="9357"/>
                  </a:lnTo>
                  <a:lnTo>
                    <a:pt x="6014" y="9600"/>
                  </a:lnTo>
                  <a:lnTo>
                    <a:pt x="5663" y="9788"/>
                  </a:lnTo>
                  <a:lnTo>
                    <a:pt x="5286" y="9977"/>
                  </a:lnTo>
                  <a:lnTo>
                    <a:pt x="4881" y="9788"/>
                  </a:lnTo>
                  <a:lnTo>
                    <a:pt x="4504" y="9573"/>
                  </a:lnTo>
                  <a:lnTo>
                    <a:pt x="4153" y="9330"/>
                  </a:lnTo>
                  <a:lnTo>
                    <a:pt x="3829" y="9087"/>
                  </a:lnTo>
                  <a:lnTo>
                    <a:pt x="3506" y="8791"/>
                  </a:lnTo>
                  <a:lnTo>
                    <a:pt x="3209" y="8494"/>
                  </a:lnTo>
                  <a:lnTo>
                    <a:pt x="2940" y="8170"/>
                  </a:lnTo>
                  <a:lnTo>
                    <a:pt x="2697" y="7847"/>
                  </a:lnTo>
                  <a:lnTo>
                    <a:pt x="2481" y="7469"/>
                  </a:lnTo>
                  <a:lnTo>
                    <a:pt x="2292" y="7119"/>
                  </a:lnTo>
                  <a:lnTo>
                    <a:pt x="2131" y="6714"/>
                  </a:lnTo>
                  <a:lnTo>
                    <a:pt x="1996" y="6337"/>
                  </a:lnTo>
                  <a:lnTo>
                    <a:pt x="1888" y="5905"/>
                  </a:lnTo>
                  <a:lnTo>
                    <a:pt x="1807" y="5501"/>
                  </a:lnTo>
                  <a:lnTo>
                    <a:pt x="1753" y="5069"/>
                  </a:lnTo>
                  <a:lnTo>
                    <a:pt x="1753" y="4638"/>
                  </a:lnTo>
                  <a:lnTo>
                    <a:pt x="1753" y="3155"/>
                  </a:lnTo>
                  <a:lnTo>
                    <a:pt x="5286" y="1807"/>
                  </a:lnTo>
                  <a:close/>
                  <a:moveTo>
                    <a:pt x="5286" y="0"/>
                  </a:moveTo>
                  <a:lnTo>
                    <a:pt x="5205" y="27"/>
                  </a:lnTo>
                  <a:lnTo>
                    <a:pt x="135" y="1726"/>
                  </a:lnTo>
                  <a:lnTo>
                    <a:pt x="81" y="1780"/>
                  </a:lnTo>
                  <a:lnTo>
                    <a:pt x="27" y="1807"/>
                  </a:lnTo>
                  <a:lnTo>
                    <a:pt x="0" y="1888"/>
                  </a:lnTo>
                  <a:lnTo>
                    <a:pt x="0" y="1942"/>
                  </a:lnTo>
                  <a:lnTo>
                    <a:pt x="0" y="4638"/>
                  </a:lnTo>
                  <a:lnTo>
                    <a:pt x="0" y="5123"/>
                  </a:lnTo>
                  <a:lnTo>
                    <a:pt x="54" y="5582"/>
                  </a:lnTo>
                  <a:lnTo>
                    <a:pt x="135" y="6067"/>
                  </a:lnTo>
                  <a:lnTo>
                    <a:pt x="243" y="6553"/>
                  </a:lnTo>
                  <a:lnTo>
                    <a:pt x="378" y="7011"/>
                  </a:lnTo>
                  <a:lnTo>
                    <a:pt x="540" y="7442"/>
                  </a:lnTo>
                  <a:lnTo>
                    <a:pt x="728" y="7901"/>
                  </a:lnTo>
                  <a:lnTo>
                    <a:pt x="944" y="8332"/>
                  </a:lnTo>
                  <a:lnTo>
                    <a:pt x="998" y="8359"/>
                  </a:lnTo>
                  <a:lnTo>
                    <a:pt x="1052" y="8413"/>
                  </a:lnTo>
                  <a:lnTo>
                    <a:pt x="1160" y="8440"/>
                  </a:lnTo>
                  <a:lnTo>
                    <a:pt x="1268" y="8413"/>
                  </a:lnTo>
                  <a:lnTo>
                    <a:pt x="1349" y="8359"/>
                  </a:lnTo>
                  <a:lnTo>
                    <a:pt x="1376" y="8278"/>
                  </a:lnTo>
                  <a:lnTo>
                    <a:pt x="1376" y="8170"/>
                  </a:lnTo>
                  <a:lnTo>
                    <a:pt x="1349" y="8090"/>
                  </a:lnTo>
                  <a:lnTo>
                    <a:pt x="1160" y="7685"/>
                  </a:lnTo>
                  <a:lnTo>
                    <a:pt x="971" y="7281"/>
                  </a:lnTo>
                  <a:lnTo>
                    <a:pt x="809" y="6849"/>
                  </a:lnTo>
                  <a:lnTo>
                    <a:pt x="675" y="6418"/>
                  </a:lnTo>
                  <a:lnTo>
                    <a:pt x="594" y="5986"/>
                  </a:lnTo>
                  <a:lnTo>
                    <a:pt x="513" y="5528"/>
                  </a:lnTo>
                  <a:lnTo>
                    <a:pt x="459" y="5096"/>
                  </a:lnTo>
                  <a:lnTo>
                    <a:pt x="459" y="4638"/>
                  </a:lnTo>
                  <a:lnTo>
                    <a:pt x="459" y="2130"/>
                  </a:lnTo>
                  <a:lnTo>
                    <a:pt x="5286" y="485"/>
                  </a:lnTo>
                  <a:lnTo>
                    <a:pt x="7254" y="1160"/>
                  </a:lnTo>
                  <a:lnTo>
                    <a:pt x="7146" y="1348"/>
                  </a:lnTo>
                  <a:lnTo>
                    <a:pt x="7065" y="1537"/>
                  </a:lnTo>
                  <a:lnTo>
                    <a:pt x="6984" y="1726"/>
                  </a:lnTo>
                  <a:lnTo>
                    <a:pt x="6930" y="1942"/>
                  </a:lnTo>
                  <a:lnTo>
                    <a:pt x="5366" y="1348"/>
                  </a:lnTo>
                  <a:lnTo>
                    <a:pt x="5286" y="1321"/>
                  </a:lnTo>
                  <a:lnTo>
                    <a:pt x="5205" y="1348"/>
                  </a:lnTo>
                  <a:lnTo>
                    <a:pt x="1430" y="2777"/>
                  </a:lnTo>
                  <a:lnTo>
                    <a:pt x="1376" y="2804"/>
                  </a:lnTo>
                  <a:lnTo>
                    <a:pt x="1322" y="2858"/>
                  </a:lnTo>
                  <a:lnTo>
                    <a:pt x="1295" y="2939"/>
                  </a:lnTo>
                  <a:lnTo>
                    <a:pt x="1295" y="2993"/>
                  </a:lnTo>
                  <a:lnTo>
                    <a:pt x="1295" y="4638"/>
                  </a:lnTo>
                  <a:lnTo>
                    <a:pt x="1295" y="5096"/>
                  </a:lnTo>
                  <a:lnTo>
                    <a:pt x="1349" y="5555"/>
                  </a:lnTo>
                  <a:lnTo>
                    <a:pt x="1430" y="6013"/>
                  </a:lnTo>
                  <a:lnTo>
                    <a:pt x="1564" y="6472"/>
                  </a:lnTo>
                  <a:lnTo>
                    <a:pt x="1699" y="6903"/>
                  </a:lnTo>
                  <a:lnTo>
                    <a:pt x="1888" y="7335"/>
                  </a:lnTo>
                  <a:lnTo>
                    <a:pt x="2104" y="7739"/>
                  </a:lnTo>
                  <a:lnTo>
                    <a:pt x="2346" y="8143"/>
                  </a:lnTo>
                  <a:lnTo>
                    <a:pt x="2616" y="8521"/>
                  </a:lnTo>
                  <a:lnTo>
                    <a:pt x="2940" y="8872"/>
                  </a:lnTo>
                  <a:lnTo>
                    <a:pt x="3263" y="9195"/>
                  </a:lnTo>
                  <a:lnTo>
                    <a:pt x="3587" y="9492"/>
                  </a:lnTo>
                  <a:lnTo>
                    <a:pt x="3964" y="9761"/>
                  </a:lnTo>
                  <a:lnTo>
                    <a:pt x="4369" y="10031"/>
                  </a:lnTo>
                  <a:lnTo>
                    <a:pt x="4773" y="10247"/>
                  </a:lnTo>
                  <a:lnTo>
                    <a:pt x="5178" y="10436"/>
                  </a:lnTo>
                  <a:lnTo>
                    <a:pt x="5366" y="10436"/>
                  </a:lnTo>
                  <a:lnTo>
                    <a:pt x="5771" y="10247"/>
                  </a:lnTo>
                  <a:lnTo>
                    <a:pt x="6175" y="10031"/>
                  </a:lnTo>
                  <a:lnTo>
                    <a:pt x="6553" y="9788"/>
                  </a:lnTo>
                  <a:lnTo>
                    <a:pt x="6903" y="9519"/>
                  </a:lnTo>
                  <a:lnTo>
                    <a:pt x="7254" y="9249"/>
                  </a:lnTo>
                  <a:lnTo>
                    <a:pt x="7551" y="8925"/>
                  </a:lnTo>
                  <a:lnTo>
                    <a:pt x="7847" y="8602"/>
                  </a:lnTo>
                  <a:lnTo>
                    <a:pt x="8117" y="8251"/>
                  </a:lnTo>
                  <a:lnTo>
                    <a:pt x="8360" y="7901"/>
                  </a:lnTo>
                  <a:lnTo>
                    <a:pt x="8575" y="7496"/>
                  </a:lnTo>
                  <a:lnTo>
                    <a:pt x="8764" y="7119"/>
                  </a:lnTo>
                  <a:lnTo>
                    <a:pt x="8926" y="6687"/>
                  </a:lnTo>
                  <a:lnTo>
                    <a:pt x="9061" y="6283"/>
                  </a:lnTo>
                  <a:lnTo>
                    <a:pt x="9142" y="5851"/>
                  </a:lnTo>
                  <a:lnTo>
                    <a:pt x="9222" y="5393"/>
                  </a:lnTo>
                  <a:lnTo>
                    <a:pt x="9249" y="4935"/>
                  </a:lnTo>
                  <a:lnTo>
                    <a:pt x="9330" y="4935"/>
                  </a:lnTo>
                  <a:lnTo>
                    <a:pt x="9735" y="4908"/>
                  </a:lnTo>
                  <a:lnTo>
                    <a:pt x="10085" y="4827"/>
                  </a:lnTo>
                  <a:lnTo>
                    <a:pt x="10085" y="4827"/>
                  </a:lnTo>
                  <a:lnTo>
                    <a:pt x="10058" y="5393"/>
                  </a:lnTo>
                  <a:lnTo>
                    <a:pt x="9978" y="5932"/>
                  </a:lnTo>
                  <a:lnTo>
                    <a:pt x="9870" y="6445"/>
                  </a:lnTo>
                  <a:lnTo>
                    <a:pt x="9708" y="6957"/>
                  </a:lnTo>
                  <a:lnTo>
                    <a:pt x="9519" y="7469"/>
                  </a:lnTo>
                  <a:lnTo>
                    <a:pt x="9276" y="7955"/>
                  </a:lnTo>
                  <a:lnTo>
                    <a:pt x="9007" y="8413"/>
                  </a:lnTo>
                  <a:lnTo>
                    <a:pt x="8710" y="8845"/>
                  </a:lnTo>
                  <a:lnTo>
                    <a:pt x="8387" y="9249"/>
                  </a:lnTo>
                  <a:lnTo>
                    <a:pt x="8009" y="9654"/>
                  </a:lnTo>
                  <a:lnTo>
                    <a:pt x="7632" y="10004"/>
                  </a:lnTo>
                  <a:lnTo>
                    <a:pt x="7200" y="10355"/>
                  </a:lnTo>
                  <a:lnTo>
                    <a:pt x="6769" y="10651"/>
                  </a:lnTo>
                  <a:lnTo>
                    <a:pt x="6283" y="10921"/>
                  </a:lnTo>
                  <a:lnTo>
                    <a:pt x="5798" y="11164"/>
                  </a:lnTo>
                  <a:lnTo>
                    <a:pt x="5286" y="11352"/>
                  </a:lnTo>
                  <a:lnTo>
                    <a:pt x="4908" y="11218"/>
                  </a:lnTo>
                  <a:lnTo>
                    <a:pt x="4531" y="11056"/>
                  </a:lnTo>
                  <a:lnTo>
                    <a:pt x="4180" y="10867"/>
                  </a:lnTo>
                  <a:lnTo>
                    <a:pt x="3829" y="10678"/>
                  </a:lnTo>
                  <a:lnTo>
                    <a:pt x="3506" y="10462"/>
                  </a:lnTo>
                  <a:lnTo>
                    <a:pt x="3182" y="10220"/>
                  </a:lnTo>
                  <a:lnTo>
                    <a:pt x="2859" y="9950"/>
                  </a:lnTo>
                  <a:lnTo>
                    <a:pt x="2562" y="9681"/>
                  </a:lnTo>
                  <a:lnTo>
                    <a:pt x="2508" y="9654"/>
                  </a:lnTo>
                  <a:lnTo>
                    <a:pt x="2400" y="9627"/>
                  </a:lnTo>
                  <a:lnTo>
                    <a:pt x="2319" y="9654"/>
                  </a:lnTo>
                  <a:lnTo>
                    <a:pt x="2239" y="9681"/>
                  </a:lnTo>
                  <a:lnTo>
                    <a:pt x="2185" y="9761"/>
                  </a:lnTo>
                  <a:lnTo>
                    <a:pt x="2185" y="9869"/>
                  </a:lnTo>
                  <a:lnTo>
                    <a:pt x="2212" y="9950"/>
                  </a:lnTo>
                  <a:lnTo>
                    <a:pt x="2239" y="10031"/>
                  </a:lnTo>
                  <a:lnTo>
                    <a:pt x="2562" y="10328"/>
                  </a:lnTo>
                  <a:lnTo>
                    <a:pt x="2913" y="10597"/>
                  </a:lnTo>
                  <a:lnTo>
                    <a:pt x="3263" y="10840"/>
                  </a:lnTo>
                  <a:lnTo>
                    <a:pt x="3614" y="11083"/>
                  </a:lnTo>
                  <a:lnTo>
                    <a:pt x="3991" y="11298"/>
                  </a:lnTo>
                  <a:lnTo>
                    <a:pt x="4396" y="11487"/>
                  </a:lnTo>
                  <a:lnTo>
                    <a:pt x="4800" y="11676"/>
                  </a:lnTo>
                  <a:lnTo>
                    <a:pt x="5205" y="11811"/>
                  </a:lnTo>
                  <a:lnTo>
                    <a:pt x="5340" y="11811"/>
                  </a:lnTo>
                  <a:lnTo>
                    <a:pt x="5906" y="11595"/>
                  </a:lnTo>
                  <a:lnTo>
                    <a:pt x="6445" y="11352"/>
                  </a:lnTo>
                  <a:lnTo>
                    <a:pt x="6957" y="11056"/>
                  </a:lnTo>
                  <a:lnTo>
                    <a:pt x="7443" y="10732"/>
                  </a:lnTo>
                  <a:lnTo>
                    <a:pt x="7901" y="10382"/>
                  </a:lnTo>
                  <a:lnTo>
                    <a:pt x="8360" y="9977"/>
                  </a:lnTo>
                  <a:lnTo>
                    <a:pt x="8737" y="9546"/>
                  </a:lnTo>
                  <a:lnTo>
                    <a:pt x="9115" y="9060"/>
                  </a:lnTo>
                  <a:lnTo>
                    <a:pt x="9465" y="8575"/>
                  </a:lnTo>
                  <a:lnTo>
                    <a:pt x="9735" y="8063"/>
                  </a:lnTo>
                  <a:lnTo>
                    <a:pt x="9978" y="7523"/>
                  </a:lnTo>
                  <a:lnTo>
                    <a:pt x="10193" y="6957"/>
                  </a:lnTo>
                  <a:lnTo>
                    <a:pt x="10355" y="6391"/>
                  </a:lnTo>
                  <a:lnTo>
                    <a:pt x="10463" y="5824"/>
                  </a:lnTo>
                  <a:lnTo>
                    <a:pt x="10544" y="5231"/>
                  </a:lnTo>
                  <a:lnTo>
                    <a:pt x="10571" y="4638"/>
                  </a:lnTo>
                  <a:lnTo>
                    <a:pt x="10571" y="4611"/>
                  </a:lnTo>
                  <a:lnTo>
                    <a:pt x="10840" y="4449"/>
                  </a:lnTo>
                  <a:lnTo>
                    <a:pt x="11083" y="4234"/>
                  </a:lnTo>
                  <a:lnTo>
                    <a:pt x="11272" y="3991"/>
                  </a:lnTo>
                  <a:lnTo>
                    <a:pt x="11461" y="3748"/>
                  </a:lnTo>
                  <a:lnTo>
                    <a:pt x="11622" y="3452"/>
                  </a:lnTo>
                  <a:lnTo>
                    <a:pt x="11730" y="3128"/>
                  </a:lnTo>
                  <a:lnTo>
                    <a:pt x="11784" y="2804"/>
                  </a:lnTo>
                  <a:lnTo>
                    <a:pt x="11811" y="2481"/>
                  </a:lnTo>
                  <a:lnTo>
                    <a:pt x="11811" y="2211"/>
                  </a:lnTo>
                  <a:lnTo>
                    <a:pt x="11757" y="1968"/>
                  </a:lnTo>
                  <a:lnTo>
                    <a:pt x="11703" y="1753"/>
                  </a:lnTo>
                  <a:lnTo>
                    <a:pt x="11622" y="1510"/>
                  </a:lnTo>
                  <a:lnTo>
                    <a:pt x="11515" y="1294"/>
                  </a:lnTo>
                  <a:lnTo>
                    <a:pt x="11380" y="1106"/>
                  </a:lnTo>
                  <a:lnTo>
                    <a:pt x="11245" y="917"/>
                  </a:lnTo>
                  <a:lnTo>
                    <a:pt x="11083" y="728"/>
                  </a:lnTo>
                  <a:lnTo>
                    <a:pt x="10921" y="566"/>
                  </a:lnTo>
                  <a:lnTo>
                    <a:pt x="10733" y="431"/>
                  </a:lnTo>
                  <a:lnTo>
                    <a:pt x="10517" y="297"/>
                  </a:lnTo>
                  <a:lnTo>
                    <a:pt x="10301" y="189"/>
                  </a:lnTo>
                  <a:lnTo>
                    <a:pt x="10085" y="108"/>
                  </a:lnTo>
                  <a:lnTo>
                    <a:pt x="9843" y="54"/>
                  </a:lnTo>
                  <a:lnTo>
                    <a:pt x="9600" y="27"/>
                  </a:lnTo>
                  <a:lnTo>
                    <a:pt x="9330" y="0"/>
                  </a:lnTo>
                  <a:lnTo>
                    <a:pt x="9088" y="27"/>
                  </a:lnTo>
                  <a:lnTo>
                    <a:pt x="8845" y="54"/>
                  </a:lnTo>
                  <a:lnTo>
                    <a:pt x="8602" y="135"/>
                  </a:lnTo>
                  <a:lnTo>
                    <a:pt x="8360" y="216"/>
                  </a:lnTo>
                  <a:lnTo>
                    <a:pt x="8144" y="324"/>
                  </a:lnTo>
                  <a:lnTo>
                    <a:pt x="7928" y="458"/>
                  </a:lnTo>
                  <a:lnTo>
                    <a:pt x="7739" y="593"/>
                  </a:lnTo>
                  <a:lnTo>
                    <a:pt x="7551" y="755"/>
                  </a:lnTo>
                  <a:lnTo>
                    <a:pt x="5366" y="2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8"/>
            <p:cNvSpPr/>
            <p:nvPr/>
          </p:nvSpPr>
          <p:spPr>
            <a:xfrm>
              <a:off x="4763550" y="3580825"/>
              <a:ext cx="39800" cy="31025"/>
            </a:xfrm>
            <a:custGeom>
              <a:rect b="b" l="l" r="r" t="t"/>
              <a:pathLst>
                <a:path extrusionOk="0" h="1241" w="1592">
                  <a:moveTo>
                    <a:pt x="1295" y="1"/>
                  </a:moveTo>
                  <a:lnTo>
                    <a:pt x="1214" y="55"/>
                  </a:lnTo>
                  <a:lnTo>
                    <a:pt x="593" y="675"/>
                  </a:lnTo>
                  <a:lnTo>
                    <a:pt x="378" y="486"/>
                  </a:lnTo>
                  <a:lnTo>
                    <a:pt x="324" y="432"/>
                  </a:lnTo>
                  <a:lnTo>
                    <a:pt x="216" y="405"/>
                  </a:lnTo>
                  <a:lnTo>
                    <a:pt x="135" y="432"/>
                  </a:lnTo>
                  <a:lnTo>
                    <a:pt x="54" y="486"/>
                  </a:lnTo>
                  <a:lnTo>
                    <a:pt x="0" y="567"/>
                  </a:lnTo>
                  <a:lnTo>
                    <a:pt x="0" y="648"/>
                  </a:lnTo>
                  <a:lnTo>
                    <a:pt x="0" y="729"/>
                  </a:lnTo>
                  <a:lnTo>
                    <a:pt x="54" y="810"/>
                  </a:lnTo>
                  <a:lnTo>
                    <a:pt x="432" y="1160"/>
                  </a:lnTo>
                  <a:lnTo>
                    <a:pt x="486" y="1214"/>
                  </a:lnTo>
                  <a:lnTo>
                    <a:pt x="593" y="1241"/>
                  </a:lnTo>
                  <a:lnTo>
                    <a:pt x="674" y="1214"/>
                  </a:lnTo>
                  <a:lnTo>
                    <a:pt x="755" y="1160"/>
                  </a:lnTo>
                  <a:lnTo>
                    <a:pt x="1537" y="378"/>
                  </a:lnTo>
                  <a:lnTo>
                    <a:pt x="1591" y="324"/>
                  </a:lnTo>
                  <a:lnTo>
                    <a:pt x="1591" y="216"/>
                  </a:lnTo>
                  <a:lnTo>
                    <a:pt x="1591" y="135"/>
                  </a:lnTo>
                  <a:lnTo>
                    <a:pt x="1537" y="55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18"/>
            <p:cNvSpPr/>
            <p:nvPr/>
          </p:nvSpPr>
          <p:spPr>
            <a:xfrm>
              <a:off x="4584900" y="3755425"/>
              <a:ext cx="12150" cy="11475"/>
            </a:xfrm>
            <a:custGeom>
              <a:rect b="b" l="l" r="r" t="t"/>
              <a:pathLst>
                <a:path extrusionOk="0" h="459" w="486">
                  <a:moveTo>
                    <a:pt x="243" y="1"/>
                  </a:moveTo>
                  <a:lnTo>
                    <a:pt x="162" y="28"/>
                  </a:lnTo>
                  <a:lnTo>
                    <a:pt x="81" y="81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62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86" y="243"/>
                  </a:lnTo>
                  <a:lnTo>
                    <a:pt x="459" y="135"/>
                  </a:lnTo>
                  <a:lnTo>
                    <a:pt x="405" y="81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7" name="Google Shape;2137;p18"/>
          <p:cNvGrpSpPr/>
          <p:nvPr/>
        </p:nvGrpSpPr>
        <p:grpSpPr>
          <a:xfrm>
            <a:off x="4042279" y="3379972"/>
            <a:ext cx="276053" cy="274316"/>
            <a:chOff x="5077025" y="3534325"/>
            <a:chExt cx="295275" cy="295950"/>
          </a:xfrm>
        </p:grpSpPr>
        <p:sp>
          <p:nvSpPr>
            <p:cNvPr id="2138" name="Google Shape;2138;p18"/>
            <p:cNvSpPr/>
            <p:nvPr/>
          </p:nvSpPr>
          <p:spPr>
            <a:xfrm>
              <a:off x="5077025" y="3534325"/>
              <a:ext cx="295275" cy="295950"/>
            </a:xfrm>
            <a:custGeom>
              <a:rect b="b" l="l" r="r" t="t"/>
              <a:pathLst>
                <a:path extrusionOk="0" h="11838" w="11811">
                  <a:moveTo>
                    <a:pt x="6229" y="9195"/>
                  </a:moveTo>
                  <a:lnTo>
                    <a:pt x="6229" y="9923"/>
                  </a:lnTo>
                  <a:lnTo>
                    <a:pt x="6202" y="10220"/>
                  </a:lnTo>
                  <a:lnTo>
                    <a:pt x="6121" y="10489"/>
                  </a:lnTo>
                  <a:lnTo>
                    <a:pt x="5986" y="10732"/>
                  </a:lnTo>
                  <a:lnTo>
                    <a:pt x="5798" y="10948"/>
                  </a:lnTo>
                  <a:lnTo>
                    <a:pt x="5582" y="11110"/>
                  </a:lnTo>
                  <a:lnTo>
                    <a:pt x="5339" y="11244"/>
                  </a:lnTo>
                  <a:lnTo>
                    <a:pt x="5070" y="11325"/>
                  </a:lnTo>
                  <a:lnTo>
                    <a:pt x="4800" y="11379"/>
                  </a:lnTo>
                  <a:lnTo>
                    <a:pt x="4530" y="11352"/>
                  </a:lnTo>
                  <a:lnTo>
                    <a:pt x="4288" y="11271"/>
                  </a:lnTo>
                  <a:lnTo>
                    <a:pt x="4072" y="11164"/>
                  </a:lnTo>
                  <a:lnTo>
                    <a:pt x="3856" y="11029"/>
                  </a:lnTo>
                  <a:lnTo>
                    <a:pt x="3694" y="10840"/>
                  </a:lnTo>
                  <a:lnTo>
                    <a:pt x="3559" y="10651"/>
                  </a:lnTo>
                  <a:lnTo>
                    <a:pt x="3452" y="10409"/>
                  </a:lnTo>
                  <a:lnTo>
                    <a:pt x="3371" y="10166"/>
                  </a:lnTo>
                  <a:lnTo>
                    <a:pt x="4045" y="10166"/>
                  </a:lnTo>
                  <a:lnTo>
                    <a:pt x="4099" y="10274"/>
                  </a:lnTo>
                  <a:lnTo>
                    <a:pt x="4153" y="10382"/>
                  </a:lnTo>
                  <a:lnTo>
                    <a:pt x="4234" y="10489"/>
                  </a:lnTo>
                  <a:lnTo>
                    <a:pt x="4314" y="10570"/>
                  </a:lnTo>
                  <a:lnTo>
                    <a:pt x="4422" y="10624"/>
                  </a:lnTo>
                  <a:lnTo>
                    <a:pt x="4530" y="10678"/>
                  </a:lnTo>
                  <a:lnTo>
                    <a:pt x="4665" y="10705"/>
                  </a:lnTo>
                  <a:lnTo>
                    <a:pt x="4800" y="10732"/>
                  </a:lnTo>
                  <a:lnTo>
                    <a:pt x="4962" y="10705"/>
                  </a:lnTo>
                  <a:lnTo>
                    <a:pt x="5096" y="10651"/>
                  </a:lnTo>
                  <a:lnTo>
                    <a:pt x="5231" y="10597"/>
                  </a:lnTo>
                  <a:lnTo>
                    <a:pt x="5339" y="10489"/>
                  </a:lnTo>
                  <a:lnTo>
                    <a:pt x="5447" y="10382"/>
                  </a:lnTo>
                  <a:lnTo>
                    <a:pt x="5528" y="10247"/>
                  </a:lnTo>
                  <a:lnTo>
                    <a:pt x="5555" y="10085"/>
                  </a:lnTo>
                  <a:lnTo>
                    <a:pt x="5582" y="9923"/>
                  </a:lnTo>
                  <a:lnTo>
                    <a:pt x="5582" y="9195"/>
                  </a:lnTo>
                  <a:close/>
                  <a:moveTo>
                    <a:pt x="5905" y="0"/>
                  </a:moveTo>
                  <a:lnTo>
                    <a:pt x="5528" y="27"/>
                  </a:lnTo>
                  <a:lnTo>
                    <a:pt x="5177" y="54"/>
                  </a:lnTo>
                  <a:lnTo>
                    <a:pt x="4827" y="108"/>
                  </a:lnTo>
                  <a:lnTo>
                    <a:pt x="4476" y="162"/>
                  </a:lnTo>
                  <a:lnTo>
                    <a:pt x="4153" y="270"/>
                  </a:lnTo>
                  <a:lnTo>
                    <a:pt x="3802" y="378"/>
                  </a:lnTo>
                  <a:lnTo>
                    <a:pt x="3479" y="512"/>
                  </a:lnTo>
                  <a:lnTo>
                    <a:pt x="3155" y="647"/>
                  </a:lnTo>
                  <a:lnTo>
                    <a:pt x="3101" y="728"/>
                  </a:lnTo>
                  <a:lnTo>
                    <a:pt x="3047" y="782"/>
                  </a:lnTo>
                  <a:lnTo>
                    <a:pt x="3047" y="890"/>
                  </a:lnTo>
                  <a:lnTo>
                    <a:pt x="3074" y="971"/>
                  </a:lnTo>
                  <a:lnTo>
                    <a:pt x="3128" y="1052"/>
                  </a:lnTo>
                  <a:lnTo>
                    <a:pt x="3209" y="1079"/>
                  </a:lnTo>
                  <a:lnTo>
                    <a:pt x="3290" y="1106"/>
                  </a:lnTo>
                  <a:lnTo>
                    <a:pt x="3371" y="1079"/>
                  </a:lnTo>
                  <a:lnTo>
                    <a:pt x="3667" y="917"/>
                  </a:lnTo>
                  <a:lnTo>
                    <a:pt x="3964" y="809"/>
                  </a:lnTo>
                  <a:lnTo>
                    <a:pt x="4288" y="701"/>
                  </a:lnTo>
                  <a:lnTo>
                    <a:pt x="4584" y="620"/>
                  </a:lnTo>
                  <a:lnTo>
                    <a:pt x="4908" y="566"/>
                  </a:lnTo>
                  <a:lnTo>
                    <a:pt x="5231" y="512"/>
                  </a:lnTo>
                  <a:lnTo>
                    <a:pt x="5555" y="485"/>
                  </a:lnTo>
                  <a:lnTo>
                    <a:pt x="5905" y="458"/>
                  </a:lnTo>
                  <a:lnTo>
                    <a:pt x="6337" y="485"/>
                  </a:lnTo>
                  <a:lnTo>
                    <a:pt x="6768" y="539"/>
                  </a:lnTo>
                  <a:lnTo>
                    <a:pt x="7173" y="620"/>
                  </a:lnTo>
                  <a:lnTo>
                    <a:pt x="7577" y="728"/>
                  </a:lnTo>
                  <a:lnTo>
                    <a:pt x="7982" y="890"/>
                  </a:lnTo>
                  <a:lnTo>
                    <a:pt x="8359" y="1052"/>
                  </a:lnTo>
                  <a:lnTo>
                    <a:pt x="8737" y="1240"/>
                  </a:lnTo>
                  <a:lnTo>
                    <a:pt x="9087" y="1483"/>
                  </a:lnTo>
                  <a:lnTo>
                    <a:pt x="9411" y="1726"/>
                  </a:lnTo>
                  <a:lnTo>
                    <a:pt x="9734" y="1995"/>
                  </a:lnTo>
                  <a:lnTo>
                    <a:pt x="10031" y="2319"/>
                  </a:lnTo>
                  <a:lnTo>
                    <a:pt x="10301" y="2616"/>
                  </a:lnTo>
                  <a:lnTo>
                    <a:pt x="10543" y="2966"/>
                  </a:lnTo>
                  <a:lnTo>
                    <a:pt x="10759" y="3317"/>
                  </a:lnTo>
                  <a:lnTo>
                    <a:pt x="10948" y="3694"/>
                  </a:lnTo>
                  <a:lnTo>
                    <a:pt x="11137" y="4099"/>
                  </a:lnTo>
                  <a:lnTo>
                    <a:pt x="10975" y="4018"/>
                  </a:lnTo>
                  <a:lnTo>
                    <a:pt x="10786" y="3991"/>
                  </a:lnTo>
                  <a:lnTo>
                    <a:pt x="10624" y="3937"/>
                  </a:lnTo>
                  <a:lnTo>
                    <a:pt x="10274" y="3937"/>
                  </a:lnTo>
                  <a:lnTo>
                    <a:pt x="10112" y="3964"/>
                  </a:lnTo>
                  <a:lnTo>
                    <a:pt x="9977" y="4018"/>
                  </a:lnTo>
                  <a:lnTo>
                    <a:pt x="9815" y="4072"/>
                  </a:lnTo>
                  <a:lnTo>
                    <a:pt x="9546" y="4234"/>
                  </a:lnTo>
                  <a:lnTo>
                    <a:pt x="9411" y="4314"/>
                  </a:lnTo>
                  <a:lnTo>
                    <a:pt x="9303" y="4422"/>
                  </a:lnTo>
                  <a:lnTo>
                    <a:pt x="9195" y="4314"/>
                  </a:lnTo>
                  <a:lnTo>
                    <a:pt x="9060" y="4234"/>
                  </a:lnTo>
                  <a:lnTo>
                    <a:pt x="8791" y="4072"/>
                  </a:lnTo>
                  <a:lnTo>
                    <a:pt x="8656" y="4018"/>
                  </a:lnTo>
                  <a:lnTo>
                    <a:pt x="8494" y="3964"/>
                  </a:lnTo>
                  <a:lnTo>
                    <a:pt x="8332" y="3937"/>
                  </a:lnTo>
                  <a:lnTo>
                    <a:pt x="8009" y="3937"/>
                  </a:lnTo>
                  <a:lnTo>
                    <a:pt x="7847" y="3964"/>
                  </a:lnTo>
                  <a:lnTo>
                    <a:pt x="7685" y="4018"/>
                  </a:lnTo>
                  <a:lnTo>
                    <a:pt x="7550" y="4072"/>
                  </a:lnTo>
                  <a:lnTo>
                    <a:pt x="7281" y="4234"/>
                  </a:lnTo>
                  <a:lnTo>
                    <a:pt x="7146" y="4314"/>
                  </a:lnTo>
                  <a:lnTo>
                    <a:pt x="7038" y="4422"/>
                  </a:lnTo>
                  <a:lnTo>
                    <a:pt x="6930" y="4314"/>
                  </a:lnTo>
                  <a:lnTo>
                    <a:pt x="6795" y="4234"/>
                  </a:lnTo>
                  <a:lnTo>
                    <a:pt x="6526" y="4072"/>
                  </a:lnTo>
                  <a:lnTo>
                    <a:pt x="6364" y="4018"/>
                  </a:lnTo>
                  <a:lnTo>
                    <a:pt x="6229" y="3964"/>
                  </a:lnTo>
                  <a:lnTo>
                    <a:pt x="6067" y="3937"/>
                  </a:lnTo>
                  <a:lnTo>
                    <a:pt x="5744" y="3937"/>
                  </a:lnTo>
                  <a:lnTo>
                    <a:pt x="5582" y="3964"/>
                  </a:lnTo>
                  <a:lnTo>
                    <a:pt x="5420" y="4018"/>
                  </a:lnTo>
                  <a:lnTo>
                    <a:pt x="5285" y="4072"/>
                  </a:lnTo>
                  <a:lnTo>
                    <a:pt x="4989" y="4234"/>
                  </a:lnTo>
                  <a:lnTo>
                    <a:pt x="4881" y="4314"/>
                  </a:lnTo>
                  <a:lnTo>
                    <a:pt x="4773" y="4422"/>
                  </a:lnTo>
                  <a:lnTo>
                    <a:pt x="4638" y="4314"/>
                  </a:lnTo>
                  <a:lnTo>
                    <a:pt x="4530" y="4234"/>
                  </a:lnTo>
                  <a:lnTo>
                    <a:pt x="4261" y="4072"/>
                  </a:lnTo>
                  <a:lnTo>
                    <a:pt x="4099" y="4018"/>
                  </a:lnTo>
                  <a:lnTo>
                    <a:pt x="3937" y="3964"/>
                  </a:lnTo>
                  <a:lnTo>
                    <a:pt x="3775" y="3937"/>
                  </a:lnTo>
                  <a:lnTo>
                    <a:pt x="3452" y="3937"/>
                  </a:lnTo>
                  <a:lnTo>
                    <a:pt x="3317" y="3964"/>
                  </a:lnTo>
                  <a:lnTo>
                    <a:pt x="3155" y="4018"/>
                  </a:lnTo>
                  <a:lnTo>
                    <a:pt x="2993" y="4072"/>
                  </a:lnTo>
                  <a:lnTo>
                    <a:pt x="2724" y="4234"/>
                  </a:lnTo>
                  <a:lnTo>
                    <a:pt x="2616" y="4314"/>
                  </a:lnTo>
                  <a:lnTo>
                    <a:pt x="2481" y="4422"/>
                  </a:lnTo>
                  <a:lnTo>
                    <a:pt x="2373" y="4314"/>
                  </a:lnTo>
                  <a:lnTo>
                    <a:pt x="2238" y="4234"/>
                  </a:lnTo>
                  <a:lnTo>
                    <a:pt x="1969" y="4072"/>
                  </a:lnTo>
                  <a:lnTo>
                    <a:pt x="1834" y="4018"/>
                  </a:lnTo>
                  <a:lnTo>
                    <a:pt x="1672" y="3964"/>
                  </a:lnTo>
                  <a:lnTo>
                    <a:pt x="1510" y="3937"/>
                  </a:lnTo>
                  <a:lnTo>
                    <a:pt x="1187" y="3937"/>
                  </a:lnTo>
                  <a:lnTo>
                    <a:pt x="998" y="3991"/>
                  </a:lnTo>
                  <a:lnTo>
                    <a:pt x="836" y="4018"/>
                  </a:lnTo>
                  <a:lnTo>
                    <a:pt x="674" y="4099"/>
                  </a:lnTo>
                  <a:lnTo>
                    <a:pt x="890" y="3613"/>
                  </a:lnTo>
                  <a:lnTo>
                    <a:pt x="1133" y="3128"/>
                  </a:lnTo>
                  <a:lnTo>
                    <a:pt x="1429" y="2697"/>
                  </a:lnTo>
                  <a:lnTo>
                    <a:pt x="1780" y="2265"/>
                  </a:lnTo>
                  <a:lnTo>
                    <a:pt x="1834" y="2184"/>
                  </a:lnTo>
                  <a:lnTo>
                    <a:pt x="1861" y="2103"/>
                  </a:lnTo>
                  <a:lnTo>
                    <a:pt x="1834" y="2022"/>
                  </a:lnTo>
                  <a:lnTo>
                    <a:pt x="1780" y="1942"/>
                  </a:lnTo>
                  <a:lnTo>
                    <a:pt x="1699" y="1888"/>
                  </a:lnTo>
                  <a:lnTo>
                    <a:pt x="1618" y="1888"/>
                  </a:lnTo>
                  <a:lnTo>
                    <a:pt x="1510" y="1915"/>
                  </a:lnTo>
                  <a:lnTo>
                    <a:pt x="1456" y="1968"/>
                  </a:lnTo>
                  <a:lnTo>
                    <a:pt x="1187" y="2265"/>
                  </a:lnTo>
                  <a:lnTo>
                    <a:pt x="944" y="2589"/>
                  </a:lnTo>
                  <a:lnTo>
                    <a:pt x="728" y="2912"/>
                  </a:lnTo>
                  <a:lnTo>
                    <a:pt x="539" y="3263"/>
                  </a:lnTo>
                  <a:lnTo>
                    <a:pt x="351" y="3613"/>
                  </a:lnTo>
                  <a:lnTo>
                    <a:pt x="216" y="3991"/>
                  </a:lnTo>
                  <a:lnTo>
                    <a:pt x="81" y="4368"/>
                  </a:lnTo>
                  <a:lnTo>
                    <a:pt x="0" y="4773"/>
                  </a:lnTo>
                  <a:lnTo>
                    <a:pt x="0" y="4854"/>
                  </a:lnTo>
                  <a:lnTo>
                    <a:pt x="27" y="4935"/>
                  </a:lnTo>
                  <a:lnTo>
                    <a:pt x="54" y="4989"/>
                  </a:lnTo>
                  <a:lnTo>
                    <a:pt x="135" y="5016"/>
                  </a:lnTo>
                  <a:lnTo>
                    <a:pt x="216" y="5042"/>
                  </a:lnTo>
                  <a:lnTo>
                    <a:pt x="324" y="5016"/>
                  </a:lnTo>
                  <a:lnTo>
                    <a:pt x="405" y="4935"/>
                  </a:lnTo>
                  <a:lnTo>
                    <a:pt x="485" y="4827"/>
                  </a:lnTo>
                  <a:lnTo>
                    <a:pt x="593" y="4719"/>
                  </a:lnTo>
                  <a:lnTo>
                    <a:pt x="701" y="4611"/>
                  </a:lnTo>
                  <a:lnTo>
                    <a:pt x="809" y="4530"/>
                  </a:lnTo>
                  <a:lnTo>
                    <a:pt x="944" y="4476"/>
                  </a:lnTo>
                  <a:lnTo>
                    <a:pt x="1079" y="4449"/>
                  </a:lnTo>
                  <a:lnTo>
                    <a:pt x="1213" y="4422"/>
                  </a:lnTo>
                  <a:lnTo>
                    <a:pt x="1348" y="4395"/>
                  </a:lnTo>
                  <a:lnTo>
                    <a:pt x="1510" y="4422"/>
                  </a:lnTo>
                  <a:lnTo>
                    <a:pt x="1645" y="4449"/>
                  </a:lnTo>
                  <a:lnTo>
                    <a:pt x="1780" y="4476"/>
                  </a:lnTo>
                  <a:lnTo>
                    <a:pt x="1888" y="4530"/>
                  </a:lnTo>
                  <a:lnTo>
                    <a:pt x="1995" y="4611"/>
                  </a:lnTo>
                  <a:lnTo>
                    <a:pt x="2103" y="4719"/>
                  </a:lnTo>
                  <a:lnTo>
                    <a:pt x="2211" y="4827"/>
                  </a:lnTo>
                  <a:lnTo>
                    <a:pt x="2292" y="4935"/>
                  </a:lnTo>
                  <a:lnTo>
                    <a:pt x="2373" y="5016"/>
                  </a:lnTo>
                  <a:lnTo>
                    <a:pt x="2481" y="5042"/>
                  </a:lnTo>
                  <a:lnTo>
                    <a:pt x="2616" y="5016"/>
                  </a:lnTo>
                  <a:lnTo>
                    <a:pt x="2697" y="4935"/>
                  </a:lnTo>
                  <a:lnTo>
                    <a:pt x="2777" y="4827"/>
                  </a:lnTo>
                  <a:lnTo>
                    <a:pt x="2858" y="4719"/>
                  </a:lnTo>
                  <a:lnTo>
                    <a:pt x="2966" y="4611"/>
                  </a:lnTo>
                  <a:lnTo>
                    <a:pt x="3074" y="4530"/>
                  </a:lnTo>
                  <a:lnTo>
                    <a:pt x="3209" y="4476"/>
                  </a:lnTo>
                  <a:lnTo>
                    <a:pt x="3344" y="4449"/>
                  </a:lnTo>
                  <a:lnTo>
                    <a:pt x="3479" y="4422"/>
                  </a:lnTo>
                  <a:lnTo>
                    <a:pt x="3613" y="4395"/>
                  </a:lnTo>
                  <a:lnTo>
                    <a:pt x="3775" y="4422"/>
                  </a:lnTo>
                  <a:lnTo>
                    <a:pt x="3910" y="4449"/>
                  </a:lnTo>
                  <a:lnTo>
                    <a:pt x="4045" y="4476"/>
                  </a:lnTo>
                  <a:lnTo>
                    <a:pt x="4153" y="4530"/>
                  </a:lnTo>
                  <a:lnTo>
                    <a:pt x="4288" y="4611"/>
                  </a:lnTo>
                  <a:lnTo>
                    <a:pt x="4395" y="4719"/>
                  </a:lnTo>
                  <a:lnTo>
                    <a:pt x="4476" y="4827"/>
                  </a:lnTo>
                  <a:lnTo>
                    <a:pt x="4557" y="4935"/>
                  </a:lnTo>
                  <a:lnTo>
                    <a:pt x="4638" y="5016"/>
                  </a:lnTo>
                  <a:lnTo>
                    <a:pt x="4773" y="5042"/>
                  </a:lnTo>
                  <a:lnTo>
                    <a:pt x="4881" y="5016"/>
                  </a:lnTo>
                  <a:lnTo>
                    <a:pt x="4962" y="4935"/>
                  </a:lnTo>
                  <a:lnTo>
                    <a:pt x="5096" y="4746"/>
                  </a:lnTo>
                  <a:lnTo>
                    <a:pt x="5258" y="4611"/>
                  </a:lnTo>
                  <a:lnTo>
                    <a:pt x="5447" y="4503"/>
                  </a:lnTo>
                  <a:lnTo>
                    <a:pt x="5663" y="4422"/>
                  </a:lnTo>
                  <a:lnTo>
                    <a:pt x="5663" y="8737"/>
                  </a:lnTo>
                  <a:lnTo>
                    <a:pt x="5339" y="8737"/>
                  </a:lnTo>
                  <a:lnTo>
                    <a:pt x="5258" y="8764"/>
                  </a:lnTo>
                  <a:lnTo>
                    <a:pt x="5177" y="8818"/>
                  </a:lnTo>
                  <a:lnTo>
                    <a:pt x="5123" y="8899"/>
                  </a:lnTo>
                  <a:lnTo>
                    <a:pt x="5123" y="8979"/>
                  </a:lnTo>
                  <a:lnTo>
                    <a:pt x="5123" y="9923"/>
                  </a:lnTo>
                  <a:lnTo>
                    <a:pt x="5096" y="10058"/>
                  </a:lnTo>
                  <a:lnTo>
                    <a:pt x="5016" y="10166"/>
                  </a:lnTo>
                  <a:lnTo>
                    <a:pt x="4908" y="10220"/>
                  </a:lnTo>
                  <a:lnTo>
                    <a:pt x="4800" y="10247"/>
                  </a:lnTo>
                  <a:lnTo>
                    <a:pt x="4665" y="10220"/>
                  </a:lnTo>
                  <a:lnTo>
                    <a:pt x="4557" y="10166"/>
                  </a:lnTo>
                  <a:lnTo>
                    <a:pt x="4503" y="10058"/>
                  </a:lnTo>
                  <a:lnTo>
                    <a:pt x="4476" y="9923"/>
                  </a:lnTo>
                  <a:lnTo>
                    <a:pt x="4449" y="9842"/>
                  </a:lnTo>
                  <a:lnTo>
                    <a:pt x="4395" y="9761"/>
                  </a:lnTo>
                  <a:lnTo>
                    <a:pt x="4314" y="9734"/>
                  </a:lnTo>
                  <a:lnTo>
                    <a:pt x="4234" y="9707"/>
                  </a:lnTo>
                  <a:lnTo>
                    <a:pt x="3128" y="9707"/>
                  </a:lnTo>
                  <a:lnTo>
                    <a:pt x="3047" y="9734"/>
                  </a:lnTo>
                  <a:lnTo>
                    <a:pt x="2966" y="9761"/>
                  </a:lnTo>
                  <a:lnTo>
                    <a:pt x="2912" y="9842"/>
                  </a:lnTo>
                  <a:lnTo>
                    <a:pt x="2885" y="9923"/>
                  </a:lnTo>
                  <a:lnTo>
                    <a:pt x="2912" y="10139"/>
                  </a:lnTo>
                  <a:lnTo>
                    <a:pt x="2939" y="10328"/>
                  </a:lnTo>
                  <a:lnTo>
                    <a:pt x="2993" y="10489"/>
                  </a:lnTo>
                  <a:lnTo>
                    <a:pt x="3047" y="10678"/>
                  </a:lnTo>
                  <a:lnTo>
                    <a:pt x="3128" y="10840"/>
                  </a:lnTo>
                  <a:lnTo>
                    <a:pt x="3236" y="11002"/>
                  </a:lnTo>
                  <a:lnTo>
                    <a:pt x="3344" y="11137"/>
                  </a:lnTo>
                  <a:lnTo>
                    <a:pt x="3452" y="11271"/>
                  </a:lnTo>
                  <a:lnTo>
                    <a:pt x="3586" y="11406"/>
                  </a:lnTo>
                  <a:lnTo>
                    <a:pt x="3721" y="11514"/>
                  </a:lnTo>
                  <a:lnTo>
                    <a:pt x="3883" y="11595"/>
                  </a:lnTo>
                  <a:lnTo>
                    <a:pt x="4045" y="11676"/>
                  </a:lnTo>
                  <a:lnTo>
                    <a:pt x="4234" y="11730"/>
                  </a:lnTo>
                  <a:lnTo>
                    <a:pt x="4422" y="11784"/>
                  </a:lnTo>
                  <a:lnTo>
                    <a:pt x="4611" y="11811"/>
                  </a:lnTo>
                  <a:lnTo>
                    <a:pt x="4800" y="11838"/>
                  </a:lnTo>
                  <a:lnTo>
                    <a:pt x="4989" y="11811"/>
                  </a:lnTo>
                  <a:lnTo>
                    <a:pt x="5177" y="11784"/>
                  </a:lnTo>
                  <a:lnTo>
                    <a:pt x="5366" y="11730"/>
                  </a:lnTo>
                  <a:lnTo>
                    <a:pt x="5528" y="11676"/>
                  </a:lnTo>
                  <a:lnTo>
                    <a:pt x="5690" y="11595"/>
                  </a:lnTo>
                  <a:lnTo>
                    <a:pt x="5852" y="11514"/>
                  </a:lnTo>
                  <a:lnTo>
                    <a:pt x="5986" y="11406"/>
                  </a:lnTo>
                  <a:lnTo>
                    <a:pt x="6121" y="11271"/>
                  </a:lnTo>
                  <a:lnTo>
                    <a:pt x="6256" y="11137"/>
                  </a:lnTo>
                  <a:lnTo>
                    <a:pt x="6364" y="11002"/>
                  </a:lnTo>
                  <a:lnTo>
                    <a:pt x="6445" y="10840"/>
                  </a:lnTo>
                  <a:lnTo>
                    <a:pt x="6526" y="10678"/>
                  </a:lnTo>
                  <a:lnTo>
                    <a:pt x="6607" y="10489"/>
                  </a:lnTo>
                  <a:lnTo>
                    <a:pt x="6633" y="10328"/>
                  </a:lnTo>
                  <a:lnTo>
                    <a:pt x="6687" y="10139"/>
                  </a:lnTo>
                  <a:lnTo>
                    <a:pt x="6687" y="9923"/>
                  </a:lnTo>
                  <a:lnTo>
                    <a:pt x="6687" y="8979"/>
                  </a:lnTo>
                  <a:lnTo>
                    <a:pt x="6660" y="8899"/>
                  </a:lnTo>
                  <a:lnTo>
                    <a:pt x="6607" y="8818"/>
                  </a:lnTo>
                  <a:lnTo>
                    <a:pt x="6553" y="8764"/>
                  </a:lnTo>
                  <a:lnTo>
                    <a:pt x="6445" y="8737"/>
                  </a:lnTo>
                  <a:lnTo>
                    <a:pt x="6121" y="8737"/>
                  </a:lnTo>
                  <a:lnTo>
                    <a:pt x="6121" y="4422"/>
                  </a:lnTo>
                  <a:lnTo>
                    <a:pt x="6337" y="4503"/>
                  </a:lnTo>
                  <a:lnTo>
                    <a:pt x="6526" y="4611"/>
                  </a:lnTo>
                  <a:lnTo>
                    <a:pt x="6687" y="4746"/>
                  </a:lnTo>
                  <a:lnTo>
                    <a:pt x="6822" y="4935"/>
                  </a:lnTo>
                  <a:lnTo>
                    <a:pt x="6930" y="5016"/>
                  </a:lnTo>
                  <a:lnTo>
                    <a:pt x="7038" y="5042"/>
                  </a:lnTo>
                  <a:lnTo>
                    <a:pt x="7146" y="5016"/>
                  </a:lnTo>
                  <a:lnTo>
                    <a:pt x="7227" y="4935"/>
                  </a:lnTo>
                  <a:lnTo>
                    <a:pt x="7308" y="4827"/>
                  </a:lnTo>
                  <a:lnTo>
                    <a:pt x="7415" y="4719"/>
                  </a:lnTo>
                  <a:lnTo>
                    <a:pt x="7523" y="4611"/>
                  </a:lnTo>
                  <a:lnTo>
                    <a:pt x="7631" y="4530"/>
                  </a:lnTo>
                  <a:lnTo>
                    <a:pt x="7766" y="4476"/>
                  </a:lnTo>
                  <a:lnTo>
                    <a:pt x="7874" y="4449"/>
                  </a:lnTo>
                  <a:lnTo>
                    <a:pt x="8036" y="4422"/>
                  </a:lnTo>
                  <a:lnTo>
                    <a:pt x="8171" y="4395"/>
                  </a:lnTo>
                  <a:lnTo>
                    <a:pt x="8305" y="4422"/>
                  </a:lnTo>
                  <a:lnTo>
                    <a:pt x="8440" y="4449"/>
                  </a:lnTo>
                  <a:lnTo>
                    <a:pt x="8575" y="4476"/>
                  </a:lnTo>
                  <a:lnTo>
                    <a:pt x="8710" y="4530"/>
                  </a:lnTo>
                  <a:lnTo>
                    <a:pt x="8818" y="4611"/>
                  </a:lnTo>
                  <a:lnTo>
                    <a:pt x="8926" y="4719"/>
                  </a:lnTo>
                  <a:lnTo>
                    <a:pt x="9033" y="4827"/>
                  </a:lnTo>
                  <a:lnTo>
                    <a:pt x="9114" y="4935"/>
                  </a:lnTo>
                  <a:lnTo>
                    <a:pt x="9195" y="5016"/>
                  </a:lnTo>
                  <a:lnTo>
                    <a:pt x="9303" y="5042"/>
                  </a:lnTo>
                  <a:lnTo>
                    <a:pt x="9411" y="5016"/>
                  </a:lnTo>
                  <a:lnTo>
                    <a:pt x="9492" y="4935"/>
                  </a:lnTo>
                  <a:lnTo>
                    <a:pt x="9573" y="4827"/>
                  </a:lnTo>
                  <a:lnTo>
                    <a:pt x="9681" y="4719"/>
                  </a:lnTo>
                  <a:lnTo>
                    <a:pt x="9788" y="4611"/>
                  </a:lnTo>
                  <a:lnTo>
                    <a:pt x="9896" y="4530"/>
                  </a:lnTo>
                  <a:lnTo>
                    <a:pt x="10031" y="4476"/>
                  </a:lnTo>
                  <a:lnTo>
                    <a:pt x="10166" y="4449"/>
                  </a:lnTo>
                  <a:lnTo>
                    <a:pt x="10301" y="4422"/>
                  </a:lnTo>
                  <a:lnTo>
                    <a:pt x="10436" y="4395"/>
                  </a:lnTo>
                  <a:lnTo>
                    <a:pt x="10597" y="4422"/>
                  </a:lnTo>
                  <a:lnTo>
                    <a:pt x="10732" y="4449"/>
                  </a:lnTo>
                  <a:lnTo>
                    <a:pt x="10867" y="4476"/>
                  </a:lnTo>
                  <a:lnTo>
                    <a:pt x="10975" y="4530"/>
                  </a:lnTo>
                  <a:lnTo>
                    <a:pt x="11110" y="4611"/>
                  </a:lnTo>
                  <a:lnTo>
                    <a:pt x="11191" y="4719"/>
                  </a:lnTo>
                  <a:lnTo>
                    <a:pt x="11298" y="4827"/>
                  </a:lnTo>
                  <a:lnTo>
                    <a:pt x="11379" y="4935"/>
                  </a:lnTo>
                  <a:lnTo>
                    <a:pt x="11433" y="4989"/>
                  </a:lnTo>
                  <a:lnTo>
                    <a:pt x="11514" y="5042"/>
                  </a:lnTo>
                  <a:lnTo>
                    <a:pt x="11595" y="5042"/>
                  </a:lnTo>
                  <a:lnTo>
                    <a:pt x="11649" y="5016"/>
                  </a:lnTo>
                  <a:lnTo>
                    <a:pt x="11730" y="4989"/>
                  </a:lnTo>
                  <a:lnTo>
                    <a:pt x="11784" y="4935"/>
                  </a:lnTo>
                  <a:lnTo>
                    <a:pt x="11811" y="4854"/>
                  </a:lnTo>
                  <a:lnTo>
                    <a:pt x="11811" y="4773"/>
                  </a:lnTo>
                  <a:lnTo>
                    <a:pt x="11676" y="4261"/>
                  </a:lnTo>
                  <a:lnTo>
                    <a:pt x="11514" y="3802"/>
                  </a:lnTo>
                  <a:lnTo>
                    <a:pt x="11298" y="3344"/>
                  </a:lnTo>
                  <a:lnTo>
                    <a:pt x="11056" y="2885"/>
                  </a:lnTo>
                  <a:lnTo>
                    <a:pt x="10759" y="2481"/>
                  </a:lnTo>
                  <a:lnTo>
                    <a:pt x="10436" y="2076"/>
                  </a:lnTo>
                  <a:lnTo>
                    <a:pt x="10085" y="1699"/>
                  </a:lnTo>
                  <a:lnTo>
                    <a:pt x="9708" y="1375"/>
                  </a:lnTo>
                  <a:lnTo>
                    <a:pt x="9303" y="1052"/>
                  </a:lnTo>
                  <a:lnTo>
                    <a:pt x="8872" y="782"/>
                  </a:lnTo>
                  <a:lnTo>
                    <a:pt x="8413" y="539"/>
                  </a:lnTo>
                  <a:lnTo>
                    <a:pt x="7928" y="351"/>
                  </a:lnTo>
                  <a:lnTo>
                    <a:pt x="7442" y="216"/>
                  </a:lnTo>
                  <a:lnTo>
                    <a:pt x="6930" y="108"/>
                  </a:lnTo>
                  <a:lnTo>
                    <a:pt x="6418" y="27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18"/>
            <p:cNvSpPr/>
            <p:nvPr/>
          </p:nvSpPr>
          <p:spPr>
            <a:xfrm>
              <a:off x="5269150" y="3772275"/>
              <a:ext cx="58000" cy="58000"/>
            </a:xfrm>
            <a:custGeom>
              <a:rect b="b" l="l" r="r" t="t"/>
              <a:pathLst>
                <a:path extrusionOk="0" h="2320" w="2320">
                  <a:moveTo>
                    <a:pt x="1160" y="459"/>
                  </a:moveTo>
                  <a:lnTo>
                    <a:pt x="1294" y="486"/>
                  </a:lnTo>
                  <a:lnTo>
                    <a:pt x="1429" y="513"/>
                  </a:lnTo>
                  <a:lnTo>
                    <a:pt x="1564" y="594"/>
                  </a:lnTo>
                  <a:lnTo>
                    <a:pt x="1645" y="675"/>
                  </a:lnTo>
                  <a:lnTo>
                    <a:pt x="1753" y="756"/>
                  </a:lnTo>
                  <a:lnTo>
                    <a:pt x="1807" y="891"/>
                  </a:lnTo>
                  <a:lnTo>
                    <a:pt x="1834" y="1025"/>
                  </a:lnTo>
                  <a:lnTo>
                    <a:pt x="1861" y="1160"/>
                  </a:lnTo>
                  <a:lnTo>
                    <a:pt x="1834" y="1295"/>
                  </a:lnTo>
                  <a:lnTo>
                    <a:pt x="1807" y="1430"/>
                  </a:lnTo>
                  <a:lnTo>
                    <a:pt x="1753" y="1538"/>
                  </a:lnTo>
                  <a:lnTo>
                    <a:pt x="1645" y="1646"/>
                  </a:lnTo>
                  <a:lnTo>
                    <a:pt x="1564" y="1726"/>
                  </a:lnTo>
                  <a:lnTo>
                    <a:pt x="1429" y="1780"/>
                  </a:lnTo>
                  <a:lnTo>
                    <a:pt x="1294" y="1834"/>
                  </a:lnTo>
                  <a:lnTo>
                    <a:pt x="1160" y="1861"/>
                  </a:lnTo>
                  <a:lnTo>
                    <a:pt x="1025" y="1834"/>
                  </a:lnTo>
                  <a:lnTo>
                    <a:pt x="890" y="1780"/>
                  </a:lnTo>
                  <a:lnTo>
                    <a:pt x="782" y="1726"/>
                  </a:lnTo>
                  <a:lnTo>
                    <a:pt x="674" y="1646"/>
                  </a:lnTo>
                  <a:lnTo>
                    <a:pt x="593" y="1538"/>
                  </a:lnTo>
                  <a:lnTo>
                    <a:pt x="539" y="1430"/>
                  </a:lnTo>
                  <a:lnTo>
                    <a:pt x="486" y="1295"/>
                  </a:lnTo>
                  <a:lnTo>
                    <a:pt x="486" y="1160"/>
                  </a:lnTo>
                  <a:lnTo>
                    <a:pt x="486" y="1025"/>
                  </a:lnTo>
                  <a:lnTo>
                    <a:pt x="539" y="891"/>
                  </a:lnTo>
                  <a:lnTo>
                    <a:pt x="593" y="756"/>
                  </a:lnTo>
                  <a:lnTo>
                    <a:pt x="674" y="675"/>
                  </a:lnTo>
                  <a:lnTo>
                    <a:pt x="782" y="594"/>
                  </a:lnTo>
                  <a:lnTo>
                    <a:pt x="890" y="513"/>
                  </a:lnTo>
                  <a:lnTo>
                    <a:pt x="1025" y="486"/>
                  </a:lnTo>
                  <a:lnTo>
                    <a:pt x="1160" y="459"/>
                  </a:lnTo>
                  <a:close/>
                  <a:moveTo>
                    <a:pt x="1160" y="1"/>
                  </a:moveTo>
                  <a:lnTo>
                    <a:pt x="944" y="28"/>
                  </a:lnTo>
                  <a:lnTo>
                    <a:pt x="728" y="82"/>
                  </a:lnTo>
                  <a:lnTo>
                    <a:pt x="512" y="189"/>
                  </a:lnTo>
                  <a:lnTo>
                    <a:pt x="351" y="351"/>
                  </a:lnTo>
                  <a:lnTo>
                    <a:pt x="216" y="513"/>
                  </a:lnTo>
                  <a:lnTo>
                    <a:pt x="108" y="702"/>
                  </a:lnTo>
                  <a:lnTo>
                    <a:pt x="27" y="918"/>
                  </a:lnTo>
                  <a:lnTo>
                    <a:pt x="0" y="1160"/>
                  </a:lnTo>
                  <a:lnTo>
                    <a:pt x="27" y="1376"/>
                  </a:lnTo>
                  <a:lnTo>
                    <a:pt x="108" y="1592"/>
                  </a:lnTo>
                  <a:lnTo>
                    <a:pt x="216" y="1807"/>
                  </a:lnTo>
                  <a:lnTo>
                    <a:pt x="351" y="1969"/>
                  </a:lnTo>
                  <a:lnTo>
                    <a:pt x="512" y="2104"/>
                  </a:lnTo>
                  <a:lnTo>
                    <a:pt x="728" y="2212"/>
                  </a:lnTo>
                  <a:lnTo>
                    <a:pt x="944" y="2293"/>
                  </a:lnTo>
                  <a:lnTo>
                    <a:pt x="1160" y="2320"/>
                  </a:lnTo>
                  <a:lnTo>
                    <a:pt x="1402" y="2293"/>
                  </a:lnTo>
                  <a:lnTo>
                    <a:pt x="1618" y="2212"/>
                  </a:lnTo>
                  <a:lnTo>
                    <a:pt x="1807" y="2104"/>
                  </a:lnTo>
                  <a:lnTo>
                    <a:pt x="1996" y="1969"/>
                  </a:lnTo>
                  <a:lnTo>
                    <a:pt x="2130" y="1807"/>
                  </a:lnTo>
                  <a:lnTo>
                    <a:pt x="2238" y="1592"/>
                  </a:lnTo>
                  <a:lnTo>
                    <a:pt x="2292" y="1376"/>
                  </a:lnTo>
                  <a:lnTo>
                    <a:pt x="2319" y="1160"/>
                  </a:lnTo>
                  <a:lnTo>
                    <a:pt x="2292" y="918"/>
                  </a:lnTo>
                  <a:lnTo>
                    <a:pt x="2238" y="702"/>
                  </a:lnTo>
                  <a:lnTo>
                    <a:pt x="2130" y="513"/>
                  </a:lnTo>
                  <a:lnTo>
                    <a:pt x="1996" y="351"/>
                  </a:lnTo>
                  <a:lnTo>
                    <a:pt x="1807" y="189"/>
                  </a:lnTo>
                  <a:lnTo>
                    <a:pt x="1618" y="82"/>
                  </a:lnTo>
                  <a:lnTo>
                    <a:pt x="1402" y="28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18"/>
            <p:cNvSpPr/>
            <p:nvPr/>
          </p:nvSpPr>
          <p:spPr>
            <a:xfrm>
              <a:off x="5306225" y="3683975"/>
              <a:ext cx="58000" cy="58000"/>
            </a:xfrm>
            <a:custGeom>
              <a:rect b="b" l="l" r="r" t="t"/>
              <a:pathLst>
                <a:path extrusionOk="0" h="2320" w="2320">
                  <a:moveTo>
                    <a:pt x="1295" y="486"/>
                  </a:moveTo>
                  <a:lnTo>
                    <a:pt x="1429" y="540"/>
                  </a:lnTo>
                  <a:lnTo>
                    <a:pt x="1537" y="594"/>
                  </a:lnTo>
                  <a:lnTo>
                    <a:pt x="1645" y="674"/>
                  </a:lnTo>
                  <a:lnTo>
                    <a:pt x="1726" y="782"/>
                  </a:lnTo>
                  <a:lnTo>
                    <a:pt x="1807" y="890"/>
                  </a:lnTo>
                  <a:lnTo>
                    <a:pt x="1834" y="1025"/>
                  </a:lnTo>
                  <a:lnTo>
                    <a:pt x="1861" y="1160"/>
                  </a:lnTo>
                  <a:lnTo>
                    <a:pt x="1834" y="1295"/>
                  </a:lnTo>
                  <a:lnTo>
                    <a:pt x="1807" y="1429"/>
                  </a:lnTo>
                  <a:lnTo>
                    <a:pt x="1726" y="1564"/>
                  </a:lnTo>
                  <a:lnTo>
                    <a:pt x="1645" y="1645"/>
                  </a:lnTo>
                  <a:lnTo>
                    <a:pt x="1537" y="1753"/>
                  </a:lnTo>
                  <a:lnTo>
                    <a:pt x="1429" y="1807"/>
                  </a:lnTo>
                  <a:lnTo>
                    <a:pt x="1295" y="1834"/>
                  </a:lnTo>
                  <a:lnTo>
                    <a:pt x="1160" y="1861"/>
                  </a:lnTo>
                  <a:lnTo>
                    <a:pt x="1025" y="1834"/>
                  </a:lnTo>
                  <a:lnTo>
                    <a:pt x="890" y="1807"/>
                  </a:lnTo>
                  <a:lnTo>
                    <a:pt x="782" y="1753"/>
                  </a:lnTo>
                  <a:lnTo>
                    <a:pt x="674" y="1645"/>
                  </a:lnTo>
                  <a:lnTo>
                    <a:pt x="593" y="1564"/>
                  </a:lnTo>
                  <a:lnTo>
                    <a:pt x="513" y="1429"/>
                  </a:lnTo>
                  <a:lnTo>
                    <a:pt x="486" y="1295"/>
                  </a:lnTo>
                  <a:lnTo>
                    <a:pt x="459" y="1160"/>
                  </a:lnTo>
                  <a:lnTo>
                    <a:pt x="486" y="1025"/>
                  </a:lnTo>
                  <a:lnTo>
                    <a:pt x="513" y="890"/>
                  </a:lnTo>
                  <a:lnTo>
                    <a:pt x="593" y="782"/>
                  </a:lnTo>
                  <a:lnTo>
                    <a:pt x="674" y="674"/>
                  </a:lnTo>
                  <a:lnTo>
                    <a:pt x="782" y="594"/>
                  </a:lnTo>
                  <a:lnTo>
                    <a:pt x="890" y="540"/>
                  </a:lnTo>
                  <a:lnTo>
                    <a:pt x="1025" y="486"/>
                  </a:lnTo>
                  <a:close/>
                  <a:moveTo>
                    <a:pt x="1160" y="0"/>
                  </a:moveTo>
                  <a:lnTo>
                    <a:pt x="917" y="27"/>
                  </a:lnTo>
                  <a:lnTo>
                    <a:pt x="701" y="108"/>
                  </a:lnTo>
                  <a:lnTo>
                    <a:pt x="513" y="216"/>
                  </a:lnTo>
                  <a:lnTo>
                    <a:pt x="351" y="351"/>
                  </a:lnTo>
                  <a:lnTo>
                    <a:pt x="216" y="513"/>
                  </a:lnTo>
                  <a:lnTo>
                    <a:pt x="108" y="728"/>
                  </a:lnTo>
                  <a:lnTo>
                    <a:pt x="27" y="944"/>
                  </a:lnTo>
                  <a:lnTo>
                    <a:pt x="0" y="1160"/>
                  </a:lnTo>
                  <a:lnTo>
                    <a:pt x="27" y="1402"/>
                  </a:lnTo>
                  <a:lnTo>
                    <a:pt x="108" y="1618"/>
                  </a:lnTo>
                  <a:lnTo>
                    <a:pt x="216" y="1807"/>
                  </a:lnTo>
                  <a:lnTo>
                    <a:pt x="351" y="1996"/>
                  </a:lnTo>
                  <a:lnTo>
                    <a:pt x="513" y="2131"/>
                  </a:lnTo>
                  <a:lnTo>
                    <a:pt x="701" y="2238"/>
                  </a:lnTo>
                  <a:lnTo>
                    <a:pt x="917" y="2292"/>
                  </a:lnTo>
                  <a:lnTo>
                    <a:pt x="1160" y="2319"/>
                  </a:lnTo>
                  <a:lnTo>
                    <a:pt x="1402" y="2292"/>
                  </a:lnTo>
                  <a:lnTo>
                    <a:pt x="1618" y="2238"/>
                  </a:lnTo>
                  <a:lnTo>
                    <a:pt x="1807" y="2131"/>
                  </a:lnTo>
                  <a:lnTo>
                    <a:pt x="1969" y="1996"/>
                  </a:lnTo>
                  <a:lnTo>
                    <a:pt x="2130" y="1807"/>
                  </a:lnTo>
                  <a:lnTo>
                    <a:pt x="2238" y="1618"/>
                  </a:lnTo>
                  <a:lnTo>
                    <a:pt x="2292" y="1402"/>
                  </a:lnTo>
                  <a:lnTo>
                    <a:pt x="2319" y="1160"/>
                  </a:lnTo>
                  <a:lnTo>
                    <a:pt x="2292" y="944"/>
                  </a:lnTo>
                  <a:lnTo>
                    <a:pt x="2238" y="728"/>
                  </a:lnTo>
                  <a:lnTo>
                    <a:pt x="2130" y="513"/>
                  </a:lnTo>
                  <a:lnTo>
                    <a:pt x="1969" y="351"/>
                  </a:lnTo>
                  <a:lnTo>
                    <a:pt x="1807" y="216"/>
                  </a:lnTo>
                  <a:lnTo>
                    <a:pt x="1618" y="108"/>
                  </a:lnTo>
                  <a:lnTo>
                    <a:pt x="1402" y="27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18"/>
            <p:cNvSpPr/>
            <p:nvPr/>
          </p:nvSpPr>
          <p:spPr>
            <a:xfrm>
              <a:off x="5108025" y="3676550"/>
              <a:ext cx="57325" cy="57325"/>
            </a:xfrm>
            <a:custGeom>
              <a:rect b="b" l="l" r="r" t="t"/>
              <a:pathLst>
                <a:path extrusionOk="0" h="2293" w="2293">
                  <a:moveTo>
                    <a:pt x="1160" y="459"/>
                  </a:moveTo>
                  <a:lnTo>
                    <a:pt x="1295" y="486"/>
                  </a:lnTo>
                  <a:lnTo>
                    <a:pt x="1430" y="513"/>
                  </a:lnTo>
                  <a:lnTo>
                    <a:pt x="1537" y="567"/>
                  </a:lnTo>
                  <a:lnTo>
                    <a:pt x="1645" y="675"/>
                  </a:lnTo>
                  <a:lnTo>
                    <a:pt x="1726" y="756"/>
                  </a:lnTo>
                  <a:lnTo>
                    <a:pt x="1780" y="891"/>
                  </a:lnTo>
                  <a:lnTo>
                    <a:pt x="1834" y="1025"/>
                  </a:lnTo>
                  <a:lnTo>
                    <a:pt x="1834" y="1160"/>
                  </a:lnTo>
                  <a:lnTo>
                    <a:pt x="1834" y="1295"/>
                  </a:lnTo>
                  <a:lnTo>
                    <a:pt x="1780" y="1430"/>
                  </a:lnTo>
                  <a:lnTo>
                    <a:pt x="1726" y="1538"/>
                  </a:lnTo>
                  <a:lnTo>
                    <a:pt x="1645" y="1646"/>
                  </a:lnTo>
                  <a:lnTo>
                    <a:pt x="1537" y="1726"/>
                  </a:lnTo>
                  <a:lnTo>
                    <a:pt x="1430" y="1780"/>
                  </a:lnTo>
                  <a:lnTo>
                    <a:pt x="1295" y="1834"/>
                  </a:lnTo>
                  <a:lnTo>
                    <a:pt x="998" y="1834"/>
                  </a:lnTo>
                  <a:lnTo>
                    <a:pt x="890" y="1780"/>
                  </a:lnTo>
                  <a:lnTo>
                    <a:pt x="755" y="1726"/>
                  </a:lnTo>
                  <a:lnTo>
                    <a:pt x="648" y="1646"/>
                  </a:lnTo>
                  <a:lnTo>
                    <a:pt x="567" y="1538"/>
                  </a:lnTo>
                  <a:lnTo>
                    <a:pt x="513" y="1430"/>
                  </a:lnTo>
                  <a:lnTo>
                    <a:pt x="459" y="1295"/>
                  </a:lnTo>
                  <a:lnTo>
                    <a:pt x="459" y="1160"/>
                  </a:lnTo>
                  <a:lnTo>
                    <a:pt x="459" y="1025"/>
                  </a:lnTo>
                  <a:lnTo>
                    <a:pt x="513" y="891"/>
                  </a:lnTo>
                  <a:lnTo>
                    <a:pt x="567" y="756"/>
                  </a:lnTo>
                  <a:lnTo>
                    <a:pt x="648" y="675"/>
                  </a:lnTo>
                  <a:lnTo>
                    <a:pt x="755" y="567"/>
                  </a:lnTo>
                  <a:lnTo>
                    <a:pt x="890" y="513"/>
                  </a:lnTo>
                  <a:lnTo>
                    <a:pt x="998" y="486"/>
                  </a:lnTo>
                  <a:lnTo>
                    <a:pt x="1160" y="459"/>
                  </a:lnTo>
                  <a:close/>
                  <a:moveTo>
                    <a:pt x="1160" y="1"/>
                  </a:moveTo>
                  <a:lnTo>
                    <a:pt x="917" y="28"/>
                  </a:lnTo>
                  <a:lnTo>
                    <a:pt x="702" y="82"/>
                  </a:lnTo>
                  <a:lnTo>
                    <a:pt x="513" y="189"/>
                  </a:lnTo>
                  <a:lnTo>
                    <a:pt x="324" y="324"/>
                  </a:lnTo>
                  <a:lnTo>
                    <a:pt x="189" y="513"/>
                  </a:lnTo>
                  <a:lnTo>
                    <a:pt x="81" y="702"/>
                  </a:lnTo>
                  <a:lnTo>
                    <a:pt x="27" y="917"/>
                  </a:lnTo>
                  <a:lnTo>
                    <a:pt x="0" y="1160"/>
                  </a:lnTo>
                  <a:lnTo>
                    <a:pt x="27" y="1376"/>
                  </a:lnTo>
                  <a:lnTo>
                    <a:pt x="81" y="1592"/>
                  </a:lnTo>
                  <a:lnTo>
                    <a:pt x="189" y="1807"/>
                  </a:lnTo>
                  <a:lnTo>
                    <a:pt x="324" y="1969"/>
                  </a:lnTo>
                  <a:lnTo>
                    <a:pt x="513" y="2104"/>
                  </a:lnTo>
                  <a:lnTo>
                    <a:pt x="702" y="2212"/>
                  </a:lnTo>
                  <a:lnTo>
                    <a:pt x="917" y="2293"/>
                  </a:lnTo>
                  <a:lnTo>
                    <a:pt x="1376" y="2293"/>
                  </a:lnTo>
                  <a:lnTo>
                    <a:pt x="1591" y="2212"/>
                  </a:lnTo>
                  <a:lnTo>
                    <a:pt x="1780" y="2104"/>
                  </a:lnTo>
                  <a:lnTo>
                    <a:pt x="1969" y="1969"/>
                  </a:lnTo>
                  <a:lnTo>
                    <a:pt x="2104" y="1807"/>
                  </a:lnTo>
                  <a:lnTo>
                    <a:pt x="2212" y="1592"/>
                  </a:lnTo>
                  <a:lnTo>
                    <a:pt x="2266" y="1376"/>
                  </a:lnTo>
                  <a:lnTo>
                    <a:pt x="2292" y="1160"/>
                  </a:lnTo>
                  <a:lnTo>
                    <a:pt x="2266" y="917"/>
                  </a:lnTo>
                  <a:lnTo>
                    <a:pt x="2212" y="702"/>
                  </a:lnTo>
                  <a:lnTo>
                    <a:pt x="2104" y="513"/>
                  </a:lnTo>
                  <a:lnTo>
                    <a:pt x="1969" y="324"/>
                  </a:lnTo>
                  <a:lnTo>
                    <a:pt x="1780" y="189"/>
                  </a:lnTo>
                  <a:lnTo>
                    <a:pt x="1591" y="82"/>
                  </a:lnTo>
                  <a:lnTo>
                    <a:pt x="1376" y="28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18"/>
            <p:cNvSpPr/>
            <p:nvPr/>
          </p:nvSpPr>
          <p:spPr>
            <a:xfrm>
              <a:off x="5130950" y="3563975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43" y="0"/>
                  </a:moveTo>
                  <a:lnTo>
                    <a:pt x="135" y="27"/>
                  </a:lnTo>
                  <a:lnTo>
                    <a:pt x="54" y="54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35"/>
                  </a:lnTo>
                  <a:lnTo>
                    <a:pt x="405" y="54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3" name="Google Shape;2143;p18"/>
          <p:cNvGrpSpPr/>
          <p:nvPr/>
        </p:nvGrpSpPr>
        <p:grpSpPr>
          <a:xfrm>
            <a:off x="4041957" y="4203921"/>
            <a:ext cx="276684" cy="273690"/>
            <a:chOff x="5654750" y="3570050"/>
            <a:chExt cx="295950" cy="295275"/>
          </a:xfrm>
        </p:grpSpPr>
        <p:sp>
          <p:nvSpPr>
            <p:cNvPr id="2144" name="Google Shape;2144;p18"/>
            <p:cNvSpPr/>
            <p:nvPr/>
          </p:nvSpPr>
          <p:spPr>
            <a:xfrm>
              <a:off x="5701250" y="3615875"/>
              <a:ext cx="202950" cy="202950"/>
            </a:xfrm>
            <a:custGeom>
              <a:rect b="b" l="l" r="r" t="t"/>
              <a:pathLst>
                <a:path extrusionOk="0" h="8118" w="8118">
                  <a:moveTo>
                    <a:pt x="3938" y="1"/>
                  </a:moveTo>
                  <a:lnTo>
                    <a:pt x="3614" y="28"/>
                  </a:lnTo>
                  <a:lnTo>
                    <a:pt x="3291" y="82"/>
                  </a:lnTo>
                  <a:lnTo>
                    <a:pt x="2967" y="163"/>
                  </a:lnTo>
                  <a:lnTo>
                    <a:pt x="2670" y="243"/>
                  </a:lnTo>
                  <a:lnTo>
                    <a:pt x="2347" y="378"/>
                  </a:lnTo>
                  <a:lnTo>
                    <a:pt x="2077" y="513"/>
                  </a:lnTo>
                  <a:lnTo>
                    <a:pt x="1996" y="594"/>
                  </a:lnTo>
                  <a:lnTo>
                    <a:pt x="1969" y="675"/>
                  </a:lnTo>
                  <a:lnTo>
                    <a:pt x="1942" y="756"/>
                  </a:lnTo>
                  <a:lnTo>
                    <a:pt x="1969" y="837"/>
                  </a:lnTo>
                  <a:lnTo>
                    <a:pt x="2050" y="918"/>
                  </a:lnTo>
                  <a:lnTo>
                    <a:pt x="2131" y="945"/>
                  </a:lnTo>
                  <a:lnTo>
                    <a:pt x="2212" y="945"/>
                  </a:lnTo>
                  <a:lnTo>
                    <a:pt x="2293" y="918"/>
                  </a:lnTo>
                  <a:lnTo>
                    <a:pt x="2563" y="783"/>
                  </a:lnTo>
                  <a:lnTo>
                    <a:pt x="2832" y="675"/>
                  </a:lnTo>
                  <a:lnTo>
                    <a:pt x="3102" y="594"/>
                  </a:lnTo>
                  <a:lnTo>
                    <a:pt x="3398" y="513"/>
                  </a:lnTo>
                  <a:lnTo>
                    <a:pt x="3695" y="486"/>
                  </a:lnTo>
                  <a:lnTo>
                    <a:pt x="3965" y="459"/>
                  </a:lnTo>
                  <a:lnTo>
                    <a:pt x="4261" y="459"/>
                  </a:lnTo>
                  <a:lnTo>
                    <a:pt x="4558" y="486"/>
                  </a:lnTo>
                  <a:lnTo>
                    <a:pt x="4828" y="540"/>
                  </a:lnTo>
                  <a:lnTo>
                    <a:pt x="5124" y="621"/>
                  </a:lnTo>
                  <a:lnTo>
                    <a:pt x="5394" y="729"/>
                  </a:lnTo>
                  <a:lnTo>
                    <a:pt x="5664" y="837"/>
                  </a:lnTo>
                  <a:lnTo>
                    <a:pt x="5906" y="972"/>
                  </a:lnTo>
                  <a:lnTo>
                    <a:pt x="6149" y="1133"/>
                  </a:lnTo>
                  <a:lnTo>
                    <a:pt x="6392" y="1322"/>
                  </a:lnTo>
                  <a:lnTo>
                    <a:pt x="6607" y="1511"/>
                  </a:lnTo>
                  <a:lnTo>
                    <a:pt x="6850" y="1780"/>
                  </a:lnTo>
                  <a:lnTo>
                    <a:pt x="7066" y="2077"/>
                  </a:lnTo>
                  <a:lnTo>
                    <a:pt x="7254" y="2401"/>
                  </a:lnTo>
                  <a:lnTo>
                    <a:pt x="7389" y="2697"/>
                  </a:lnTo>
                  <a:lnTo>
                    <a:pt x="7524" y="3048"/>
                  </a:lnTo>
                  <a:lnTo>
                    <a:pt x="7605" y="3371"/>
                  </a:lnTo>
                  <a:lnTo>
                    <a:pt x="7659" y="3722"/>
                  </a:lnTo>
                  <a:lnTo>
                    <a:pt x="7659" y="4073"/>
                  </a:lnTo>
                  <a:lnTo>
                    <a:pt x="7659" y="4423"/>
                  </a:lnTo>
                  <a:lnTo>
                    <a:pt x="7605" y="4747"/>
                  </a:lnTo>
                  <a:lnTo>
                    <a:pt x="7524" y="5097"/>
                  </a:lnTo>
                  <a:lnTo>
                    <a:pt x="7389" y="5421"/>
                  </a:lnTo>
                  <a:lnTo>
                    <a:pt x="7254" y="5744"/>
                  </a:lnTo>
                  <a:lnTo>
                    <a:pt x="7066" y="6041"/>
                  </a:lnTo>
                  <a:lnTo>
                    <a:pt x="6850" y="6338"/>
                  </a:lnTo>
                  <a:lnTo>
                    <a:pt x="6607" y="6607"/>
                  </a:lnTo>
                  <a:lnTo>
                    <a:pt x="6338" y="6850"/>
                  </a:lnTo>
                  <a:lnTo>
                    <a:pt x="6068" y="7066"/>
                  </a:lnTo>
                  <a:lnTo>
                    <a:pt x="5771" y="7254"/>
                  </a:lnTo>
                  <a:lnTo>
                    <a:pt x="5448" y="7389"/>
                  </a:lnTo>
                  <a:lnTo>
                    <a:pt x="5124" y="7524"/>
                  </a:lnTo>
                  <a:lnTo>
                    <a:pt x="4774" y="7605"/>
                  </a:lnTo>
                  <a:lnTo>
                    <a:pt x="4423" y="7659"/>
                  </a:lnTo>
                  <a:lnTo>
                    <a:pt x="3695" y="7659"/>
                  </a:lnTo>
                  <a:lnTo>
                    <a:pt x="3344" y="7605"/>
                  </a:lnTo>
                  <a:lnTo>
                    <a:pt x="3021" y="7524"/>
                  </a:lnTo>
                  <a:lnTo>
                    <a:pt x="2697" y="7389"/>
                  </a:lnTo>
                  <a:lnTo>
                    <a:pt x="2374" y="7254"/>
                  </a:lnTo>
                  <a:lnTo>
                    <a:pt x="2077" y="7066"/>
                  </a:lnTo>
                  <a:lnTo>
                    <a:pt x="1781" y="6850"/>
                  </a:lnTo>
                  <a:lnTo>
                    <a:pt x="1511" y="6607"/>
                  </a:lnTo>
                  <a:lnTo>
                    <a:pt x="1322" y="6392"/>
                  </a:lnTo>
                  <a:lnTo>
                    <a:pt x="1133" y="6149"/>
                  </a:lnTo>
                  <a:lnTo>
                    <a:pt x="972" y="5906"/>
                  </a:lnTo>
                  <a:lnTo>
                    <a:pt x="837" y="5663"/>
                  </a:lnTo>
                  <a:lnTo>
                    <a:pt x="702" y="5394"/>
                  </a:lnTo>
                  <a:lnTo>
                    <a:pt x="621" y="5124"/>
                  </a:lnTo>
                  <a:lnTo>
                    <a:pt x="540" y="4828"/>
                  </a:lnTo>
                  <a:lnTo>
                    <a:pt x="486" y="4558"/>
                  </a:lnTo>
                  <a:lnTo>
                    <a:pt x="459" y="4261"/>
                  </a:lnTo>
                  <a:lnTo>
                    <a:pt x="459" y="3965"/>
                  </a:lnTo>
                  <a:lnTo>
                    <a:pt x="486" y="3695"/>
                  </a:lnTo>
                  <a:lnTo>
                    <a:pt x="513" y="3398"/>
                  </a:lnTo>
                  <a:lnTo>
                    <a:pt x="594" y="3129"/>
                  </a:lnTo>
                  <a:lnTo>
                    <a:pt x="675" y="2832"/>
                  </a:lnTo>
                  <a:lnTo>
                    <a:pt x="783" y="2562"/>
                  </a:lnTo>
                  <a:lnTo>
                    <a:pt x="918" y="2293"/>
                  </a:lnTo>
                  <a:lnTo>
                    <a:pt x="945" y="2212"/>
                  </a:lnTo>
                  <a:lnTo>
                    <a:pt x="945" y="2131"/>
                  </a:lnTo>
                  <a:lnTo>
                    <a:pt x="918" y="2050"/>
                  </a:lnTo>
                  <a:lnTo>
                    <a:pt x="837" y="1969"/>
                  </a:lnTo>
                  <a:lnTo>
                    <a:pt x="756" y="1942"/>
                  </a:lnTo>
                  <a:lnTo>
                    <a:pt x="675" y="1969"/>
                  </a:lnTo>
                  <a:lnTo>
                    <a:pt x="594" y="1996"/>
                  </a:lnTo>
                  <a:lnTo>
                    <a:pt x="513" y="2077"/>
                  </a:lnTo>
                  <a:lnTo>
                    <a:pt x="378" y="2347"/>
                  </a:lnTo>
                  <a:lnTo>
                    <a:pt x="244" y="2670"/>
                  </a:lnTo>
                  <a:lnTo>
                    <a:pt x="163" y="2967"/>
                  </a:lnTo>
                  <a:lnTo>
                    <a:pt x="82" y="3291"/>
                  </a:lnTo>
                  <a:lnTo>
                    <a:pt x="28" y="3614"/>
                  </a:lnTo>
                  <a:lnTo>
                    <a:pt x="1" y="3938"/>
                  </a:lnTo>
                  <a:lnTo>
                    <a:pt x="1" y="4261"/>
                  </a:lnTo>
                  <a:lnTo>
                    <a:pt x="28" y="4585"/>
                  </a:lnTo>
                  <a:lnTo>
                    <a:pt x="82" y="4908"/>
                  </a:lnTo>
                  <a:lnTo>
                    <a:pt x="163" y="5232"/>
                  </a:lnTo>
                  <a:lnTo>
                    <a:pt x="270" y="5556"/>
                  </a:lnTo>
                  <a:lnTo>
                    <a:pt x="405" y="5852"/>
                  </a:lnTo>
                  <a:lnTo>
                    <a:pt x="567" y="6149"/>
                  </a:lnTo>
                  <a:lnTo>
                    <a:pt x="756" y="6419"/>
                  </a:lnTo>
                  <a:lnTo>
                    <a:pt x="972" y="6688"/>
                  </a:lnTo>
                  <a:lnTo>
                    <a:pt x="1187" y="6931"/>
                  </a:lnTo>
                  <a:lnTo>
                    <a:pt x="1484" y="7200"/>
                  </a:lnTo>
                  <a:lnTo>
                    <a:pt x="1807" y="7443"/>
                  </a:lnTo>
                  <a:lnTo>
                    <a:pt x="2158" y="7659"/>
                  </a:lnTo>
                  <a:lnTo>
                    <a:pt x="2509" y="7821"/>
                  </a:lnTo>
                  <a:lnTo>
                    <a:pt x="2886" y="7956"/>
                  </a:lnTo>
                  <a:lnTo>
                    <a:pt x="3264" y="8063"/>
                  </a:lnTo>
                  <a:lnTo>
                    <a:pt x="3668" y="8117"/>
                  </a:lnTo>
                  <a:lnTo>
                    <a:pt x="4477" y="8117"/>
                  </a:lnTo>
                  <a:lnTo>
                    <a:pt x="4855" y="8063"/>
                  </a:lnTo>
                  <a:lnTo>
                    <a:pt x="5259" y="7956"/>
                  </a:lnTo>
                  <a:lnTo>
                    <a:pt x="5610" y="7821"/>
                  </a:lnTo>
                  <a:lnTo>
                    <a:pt x="5987" y="7659"/>
                  </a:lnTo>
                  <a:lnTo>
                    <a:pt x="6311" y="7443"/>
                  </a:lnTo>
                  <a:lnTo>
                    <a:pt x="6634" y="7200"/>
                  </a:lnTo>
                  <a:lnTo>
                    <a:pt x="6931" y="6931"/>
                  </a:lnTo>
                  <a:lnTo>
                    <a:pt x="7227" y="6634"/>
                  </a:lnTo>
                  <a:lnTo>
                    <a:pt x="7443" y="6311"/>
                  </a:lnTo>
                  <a:lnTo>
                    <a:pt x="7659" y="5960"/>
                  </a:lnTo>
                  <a:lnTo>
                    <a:pt x="7821" y="5583"/>
                  </a:lnTo>
                  <a:lnTo>
                    <a:pt x="7956" y="5232"/>
                  </a:lnTo>
                  <a:lnTo>
                    <a:pt x="8063" y="4855"/>
                  </a:lnTo>
                  <a:lnTo>
                    <a:pt x="8117" y="4450"/>
                  </a:lnTo>
                  <a:lnTo>
                    <a:pt x="8117" y="4073"/>
                  </a:lnTo>
                  <a:lnTo>
                    <a:pt x="8117" y="3668"/>
                  </a:lnTo>
                  <a:lnTo>
                    <a:pt x="8063" y="3291"/>
                  </a:lnTo>
                  <a:lnTo>
                    <a:pt x="7956" y="2913"/>
                  </a:lnTo>
                  <a:lnTo>
                    <a:pt x="7821" y="2536"/>
                  </a:lnTo>
                  <a:lnTo>
                    <a:pt x="7659" y="2185"/>
                  </a:lnTo>
                  <a:lnTo>
                    <a:pt x="7443" y="1834"/>
                  </a:lnTo>
                  <a:lnTo>
                    <a:pt x="7227" y="1511"/>
                  </a:lnTo>
                  <a:lnTo>
                    <a:pt x="6931" y="1187"/>
                  </a:lnTo>
                  <a:lnTo>
                    <a:pt x="6688" y="972"/>
                  </a:lnTo>
                  <a:lnTo>
                    <a:pt x="6419" y="756"/>
                  </a:lnTo>
                  <a:lnTo>
                    <a:pt x="6149" y="567"/>
                  </a:lnTo>
                  <a:lnTo>
                    <a:pt x="5852" y="405"/>
                  </a:lnTo>
                  <a:lnTo>
                    <a:pt x="5556" y="270"/>
                  </a:lnTo>
                  <a:lnTo>
                    <a:pt x="5232" y="163"/>
                  </a:lnTo>
                  <a:lnTo>
                    <a:pt x="4908" y="82"/>
                  </a:lnTo>
                  <a:lnTo>
                    <a:pt x="4585" y="28"/>
                  </a:lnTo>
                  <a:lnTo>
                    <a:pt x="4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18"/>
            <p:cNvSpPr/>
            <p:nvPr/>
          </p:nvSpPr>
          <p:spPr>
            <a:xfrm>
              <a:off x="5796975" y="3641500"/>
              <a:ext cx="82275" cy="81600"/>
            </a:xfrm>
            <a:custGeom>
              <a:rect b="b" l="l" r="r" t="t"/>
              <a:pathLst>
                <a:path extrusionOk="0" h="3264" w="3291">
                  <a:moveTo>
                    <a:pt x="136" y="0"/>
                  </a:move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2"/>
                  </a:lnTo>
                  <a:lnTo>
                    <a:pt x="244" y="459"/>
                  </a:lnTo>
                  <a:lnTo>
                    <a:pt x="486" y="459"/>
                  </a:lnTo>
                  <a:lnTo>
                    <a:pt x="756" y="513"/>
                  </a:lnTo>
                  <a:lnTo>
                    <a:pt x="999" y="567"/>
                  </a:lnTo>
                  <a:lnTo>
                    <a:pt x="1241" y="648"/>
                  </a:lnTo>
                  <a:lnTo>
                    <a:pt x="1457" y="755"/>
                  </a:lnTo>
                  <a:lnTo>
                    <a:pt x="1673" y="890"/>
                  </a:lnTo>
                  <a:lnTo>
                    <a:pt x="1888" y="1052"/>
                  </a:lnTo>
                  <a:lnTo>
                    <a:pt x="2050" y="1214"/>
                  </a:lnTo>
                  <a:lnTo>
                    <a:pt x="2239" y="1403"/>
                  </a:lnTo>
                  <a:lnTo>
                    <a:pt x="2374" y="1591"/>
                  </a:lnTo>
                  <a:lnTo>
                    <a:pt x="2509" y="1807"/>
                  </a:lnTo>
                  <a:lnTo>
                    <a:pt x="2616" y="2023"/>
                  </a:lnTo>
                  <a:lnTo>
                    <a:pt x="2697" y="2266"/>
                  </a:lnTo>
                  <a:lnTo>
                    <a:pt x="2778" y="2508"/>
                  </a:lnTo>
                  <a:lnTo>
                    <a:pt x="2805" y="2778"/>
                  </a:lnTo>
                  <a:lnTo>
                    <a:pt x="2832" y="3048"/>
                  </a:lnTo>
                  <a:lnTo>
                    <a:pt x="2832" y="3128"/>
                  </a:lnTo>
                  <a:lnTo>
                    <a:pt x="2886" y="3209"/>
                  </a:lnTo>
                  <a:lnTo>
                    <a:pt x="2967" y="3263"/>
                  </a:lnTo>
                  <a:lnTo>
                    <a:pt x="3129" y="3263"/>
                  </a:lnTo>
                  <a:lnTo>
                    <a:pt x="3210" y="3209"/>
                  </a:lnTo>
                  <a:lnTo>
                    <a:pt x="3264" y="3128"/>
                  </a:lnTo>
                  <a:lnTo>
                    <a:pt x="3291" y="3048"/>
                  </a:lnTo>
                  <a:lnTo>
                    <a:pt x="3264" y="2724"/>
                  </a:lnTo>
                  <a:lnTo>
                    <a:pt x="3210" y="2427"/>
                  </a:lnTo>
                  <a:lnTo>
                    <a:pt x="3156" y="2131"/>
                  </a:lnTo>
                  <a:lnTo>
                    <a:pt x="3048" y="1861"/>
                  </a:lnTo>
                  <a:lnTo>
                    <a:pt x="2913" y="1591"/>
                  </a:lnTo>
                  <a:lnTo>
                    <a:pt x="2751" y="1349"/>
                  </a:lnTo>
                  <a:lnTo>
                    <a:pt x="2590" y="1106"/>
                  </a:lnTo>
                  <a:lnTo>
                    <a:pt x="2401" y="890"/>
                  </a:lnTo>
                  <a:lnTo>
                    <a:pt x="2185" y="702"/>
                  </a:lnTo>
                  <a:lnTo>
                    <a:pt x="1942" y="513"/>
                  </a:lnTo>
                  <a:lnTo>
                    <a:pt x="1673" y="351"/>
                  </a:lnTo>
                  <a:lnTo>
                    <a:pt x="1430" y="243"/>
                  </a:lnTo>
                  <a:lnTo>
                    <a:pt x="1133" y="135"/>
                  </a:lnTo>
                  <a:lnTo>
                    <a:pt x="837" y="5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18"/>
            <p:cNvSpPr/>
            <p:nvPr/>
          </p:nvSpPr>
          <p:spPr>
            <a:xfrm>
              <a:off x="5726875" y="3711600"/>
              <a:ext cx="81600" cy="82275"/>
            </a:xfrm>
            <a:custGeom>
              <a:rect b="b" l="l" r="r" t="t"/>
              <a:pathLst>
                <a:path extrusionOk="0" h="3291" w="3264"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36"/>
                  </a:lnTo>
                  <a:lnTo>
                    <a:pt x="0" y="244"/>
                  </a:lnTo>
                  <a:lnTo>
                    <a:pt x="0" y="540"/>
                  </a:lnTo>
                  <a:lnTo>
                    <a:pt x="54" y="837"/>
                  </a:lnTo>
                  <a:lnTo>
                    <a:pt x="135" y="1133"/>
                  </a:lnTo>
                  <a:lnTo>
                    <a:pt x="243" y="1430"/>
                  </a:lnTo>
                  <a:lnTo>
                    <a:pt x="351" y="1700"/>
                  </a:lnTo>
                  <a:lnTo>
                    <a:pt x="513" y="1942"/>
                  </a:lnTo>
                  <a:lnTo>
                    <a:pt x="675" y="2185"/>
                  </a:lnTo>
                  <a:lnTo>
                    <a:pt x="890" y="2401"/>
                  </a:lnTo>
                  <a:lnTo>
                    <a:pt x="1106" y="2590"/>
                  </a:lnTo>
                  <a:lnTo>
                    <a:pt x="1349" y="2751"/>
                  </a:lnTo>
                  <a:lnTo>
                    <a:pt x="1591" y="2913"/>
                  </a:lnTo>
                  <a:lnTo>
                    <a:pt x="1861" y="3048"/>
                  </a:lnTo>
                  <a:lnTo>
                    <a:pt x="2131" y="3156"/>
                  </a:lnTo>
                  <a:lnTo>
                    <a:pt x="2427" y="3210"/>
                  </a:lnTo>
                  <a:lnTo>
                    <a:pt x="2724" y="3264"/>
                  </a:lnTo>
                  <a:lnTo>
                    <a:pt x="3048" y="3291"/>
                  </a:lnTo>
                  <a:lnTo>
                    <a:pt x="3128" y="3264"/>
                  </a:lnTo>
                  <a:lnTo>
                    <a:pt x="3209" y="3210"/>
                  </a:lnTo>
                  <a:lnTo>
                    <a:pt x="3263" y="3156"/>
                  </a:lnTo>
                  <a:lnTo>
                    <a:pt x="3263" y="3048"/>
                  </a:lnTo>
                  <a:lnTo>
                    <a:pt x="3263" y="2967"/>
                  </a:lnTo>
                  <a:lnTo>
                    <a:pt x="3209" y="2886"/>
                  </a:lnTo>
                  <a:lnTo>
                    <a:pt x="3128" y="2832"/>
                  </a:lnTo>
                  <a:lnTo>
                    <a:pt x="3048" y="2832"/>
                  </a:lnTo>
                  <a:lnTo>
                    <a:pt x="2778" y="2805"/>
                  </a:lnTo>
                  <a:lnTo>
                    <a:pt x="2508" y="2778"/>
                  </a:lnTo>
                  <a:lnTo>
                    <a:pt x="2266" y="2697"/>
                  </a:lnTo>
                  <a:lnTo>
                    <a:pt x="2023" y="2616"/>
                  </a:lnTo>
                  <a:lnTo>
                    <a:pt x="1807" y="2509"/>
                  </a:lnTo>
                  <a:lnTo>
                    <a:pt x="1591" y="2374"/>
                  </a:lnTo>
                  <a:lnTo>
                    <a:pt x="1403" y="2239"/>
                  </a:lnTo>
                  <a:lnTo>
                    <a:pt x="1214" y="2077"/>
                  </a:lnTo>
                  <a:lnTo>
                    <a:pt x="1052" y="1888"/>
                  </a:lnTo>
                  <a:lnTo>
                    <a:pt x="890" y="1673"/>
                  </a:lnTo>
                  <a:lnTo>
                    <a:pt x="756" y="1457"/>
                  </a:lnTo>
                  <a:lnTo>
                    <a:pt x="648" y="1241"/>
                  </a:lnTo>
                  <a:lnTo>
                    <a:pt x="567" y="999"/>
                  </a:lnTo>
                  <a:lnTo>
                    <a:pt x="513" y="756"/>
                  </a:lnTo>
                  <a:lnTo>
                    <a:pt x="459" y="513"/>
                  </a:lnTo>
                  <a:lnTo>
                    <a:pt x="459" y="244"/>
                  </a:lnTo>
                  <a:lnTo>
                    <a:pt x="432" y="136"/>
                  </a:lnTo>
                  <a:lnTo>
                    <a:pt x="378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18"/>
            <p:cNvSpPr/>
            <p:nvPr/>
          </p:nvSpPr>
          <p:spPr>
            <a:xfrm>
              <a:off x="5780800" y="3674525"/>
              <a:ext cx="44525" cy="85650"/>
            </a:xfrm>
            <a:custGeom>
              <a:rect b="b" l="l" r="r" t="t"/>
              <a:pathLst>
                <a:path extrusionOk="0" h="3426" w="1781">
                  <a:moveTo>
                    <a:pt x="891" y="1"/>
                  </a:moveTo>
                  <a:lnTo>
                    <a:pt x="783" y="28"/>
                  </a:lnTo>
                  <a:lnTo>
                    <a:pt x="729" y="82"/>
                  </a:lnTo>
                  <a:lnTo>
                    <a:pt x="675" y="163"/>
                  </a:lnTo>
                  <a:lnTo>
                    <a:pt x="648" y="243"/>
                  </a:lnTo>
                  <a:lnTo>
                    <a:pt x="648" y="324"/>
                  </a:lnTo>
                  <a:lnTo>
                    <a:pt x="513" y="378"/>
                  </a:lnTo>
                  <a:lnTo>
                    <a:pt x="378" y="432"/>
                  </a:lnTo>
                  <a:lnTo>
                    <a:pt x="270" y="513"/>
                  </a:lnTo>
                  <a:lnTo>
                    <a:pt x="189" y="621"/>
                  </a:lnTo>
                  <a:lnTo>
                    <a:pt x="109" y="729"/>
                  </a:lnTo>
                  <a:lnTo>
                    <a:pt x="55" y="837"/>
                  </a:lnTo>
                  <a:lnTo>
                    <a:pt x="1" y="972"/>
                  </a:lnTo>
                  <a:lnTo>
                    <a:pt x="1" y="1133"/>
                  </a:lnTo>
                  <a:lnTo>
                    <a:pt x="1" y="1295"/>
                  </a:lnTo>
                  <a:lnTo>
                    <a:pt x="55" y="1457"/>
                  </a:lnTo>
                  <a:lnTo>
                    <a:pt x="136" y="1592"/>
                  </a:lnTo>
                  <a:lnTo>
                    <a:pt x="243" y="1700"/>
                  </a:lnTo>
                  <a:lnTo>
                    <a:pt x="378" y="1807"/>
                  </a:lnTo>
                  <a:lnTo>
                    <a:pt x="540" y="1888"/>
                  </a:lnTo>
                  <a:lnTo>
                    <a:pt x="702" y="1942"/>
                  </a:lnTo>
                  <a:lnTo>
                    <a:pt x="891" y="1942"/>
                  </a:lnTo>
                  <a:lnTo>
                    <a:pt x="1052" y="1969"/>
                  </a:lnTo>
                  <a:lnTo>
                    <a:pt x="1187" y="2050"/>
                  </a:lnTo>
                  <a:lnTo>
                    <a:pt x="1268" y="2185"/>
                  </a:lnTo>
                  <a:lnTo>
                    <a:pt x="1295" y="2239"/>
                  </a:lnTo>
                  <a:lnTo>
                    <a:pt x="1322" y="2320"/>
                  </a:lnTo>
                  <a:lnTo>
                    <a:pt x="1295" y="2401"/>
                  </a:lnTo>
                  <a:lnTo>
                    <a:pt x="1268" y="2455"/>
                  </a:lnTo>
                  <a:lnTo>
                    <a:pt x="1187" y="2589"/>
                  </a:lnTo>
                  <a:lnTo>
                    <a:pt x="1052" y="2643"/>
                  </a:lnTo>
                  <a:lnTo>
                    <a:pt x="891" y="2670"/>
                  </a:lnTo>
                  <a:lnTo>
                    <a:pt x="702" y="2643"/>
                  </a:lnTo>
                  <a:lnTo>
                    <a:pt x="567" y="2589"/>
                  </a:lnTo>
                  <a:lnTo>
                    <a:pt x="486" y="2455"/>
                  </a:lnTo>
                  <a:lnTo>
                    <a:pt x="459" y="2401"/>
                  </a:lnTo>
                  <a:lnTo>
                    <a:pt x="459" y="2320"/>
                  </a:lnTo>
                  <a:lnTo>
                    <a:pt x="432" y="2239"/>
                  </a:lnTo>
                  <a:lnTo>
                    <a:pt x="378" y="2158"/>
                  </a:lnTo>
                  <a:lnTo>
                    <a:pt x="324" y="2104"/>
                  </a:lnTo>
                  <a:lnTo>
                    <a:pt x="216" y="2077"/>
                  </a:lnTo>
                  <a:lnTo>
                    <a:pt x="136" y="2104"/>
                  </a:lnTo>
                  <a:lnTo>
                    <a:pt x="55" y="2158"/>
                  </a:lnTo>
                  <a:lnTo>
                    <a:pt x="1" y="2239"/>
                  </a:lnTo>
                  <a:lnTo>
                    <a:pt x="1" y="2320"/>
                  </a:lnTo>
                  <a:lnTo>
                    <a:pt x="1" y="2455"/>
                  </a:lnTo>
                  <a:lnTo>
                    <a:pt x="55" y="2589"/>
                  </a:lnTo>
                  <a:lnTo>
                    <a:pt x="109" y="2724"/>
                  </a:lnTo>
                  <a:lnTo>
                    <a:pt x="189" y="2832"/>
                  </a:lnTo>
                  <a:lnTo>
                    <a:pt x="270" y="2913"/>
                  </a:lnTo>
                  <a:lnTo>
                    <a:pt x="378" y="2994"/>
                  </a:lnTo>
                  <a:lnTo>
                    <a:pt x="513" y="3075"/>
                  </a:lnTo>
                  <a:lnTo>
                    <a:pt x="648" y="3129"/>
                  </a:lnTo>
                  <a:lnTo>
                    <a:pt x="648" y="3210"/>
                  </a:lnTo>
                  <a:lnTo>
                    <a:pt x="675" y="3291"/>
                  </a:lnTo>
                  <a:lnTo>
                    <a:pt x="729" y="3371"/>
                  </a:lnTo>
                  <a:lnTo>
                    <a:pt x="783" y="3398"/>
                  </a:lnTo>
                  <a:lnTo>
                    <a:pt x="891" y="3425"/>
                  </a:lnTo>
                  <a:lnTo>
                    <a:pt x="971" y="3398"/>
                  </a:lnTo>
                  <a:lnTo>
                    <a:pt x="1052" y="3371"/>
                  </a:lnTo>
                  <a:lnTo>
                    <a:pt x="1106" y="3291"/>
                  </a:lnTo>
                  <a:lnTo>
                    <a:pt x="1106" y="3210"/>
                  </a:lnTo>
                  <a:lnTo>
                    <a:pt x="1106" y="3129"/>
                  </a:lnTo>
                  <a:lnTo>
                    <a:pt x="1241" y="3075"/>
                  </a:lnTo>
                  <a:lnTo>
                    <a:pt x="1376" y="2994"/>
                  </a:lnTo>
                  <a:lnTo>
                    <a:pt x="1484" y="2913"/>
                  </a:lnTo>
                  <a:lnTo>
                    <a:pt x="1592" y="2832"/>
                  </a:lnTo>
                  <a:lnTo>
                    <a:pt x="1673" y="2724"/>
                  </a:lnTo>
                  <a:lnTo>
                    <a:pt x="1726" y="2589"/>
                  </a:lnTo>
                  <a:lnTo>
                    <a:pt x="1753" y="2455"/>
                  </a:lnTo>
                  <a:lnTo>
                    <a:pt x="1780" y="2320"/>
                  </a:lnTo>
                  <a:lnTo>
                    <a:pt x="1753" y="2158"/>
                  </a:lnTo>
                  <a:lnTo>
                    <a:pt x="1700" y="1996"/>
                  </a:lnTo>
                  <a:lnTo>
                    <a:pt x="1619" y="1861"/>
                  </a:lnTo>
                  <a:lnTo>
                    <a:pt x="1511" y="1727"/>
                  </a:lnTo>
                  <a:lnTo>
                    <a:pt x="1376" y="1619"/>
                  </a:lnTo>
                  <a:lnTo>
                    <a:pt x="1214" y="1565"/>
                  </a:lnTo>
                  <a:lnTo>
                    <a:pt x="1052" y="1511"/>
                  </a:lnTo>
                  <a:lnTo>
                    <a:pt x="891" y="1484"/>
                  </a:lnTo>
                  <a:lnTo>
                    <a:pt x="702" y="1457"/>
                  </a:lnTo>
                  <a:lnTo>
                    <a:pt x="567" y="1376"/>
                  </a:lnTo>
                  <a:lnTo>
                    <a:pt x="486" y="1268"/>
                  </a:lnTo>
                  <a:lnTo>
                    <a:pt x="459" y="1187"/>
                  </a:lnTo>
                  <a:lnTo>
                    <a:pt x="459" y="1133"/>
                  </a:lnTo>
                  <a:lnTo>
                    <a:pt x="459" y="1052"/>
                  </a:lnTo>
                  <a:lnTo>
                    <a:pt x="486" y="972"/>
                  </a:lnTo>
                  <a:lnTo>
                    <a:pt x="567" y="864"/>
                  </a:lnTo>
                  <a:lnTo>
                    <a:pt x="702" y="783"/>
                  </a:lnTo>
                  <a:lnTo>
                    <a:pt x="891" y="756"/>
                  </a:lnTo>
                  <a:lnTo>
                    <a:pt x="1052" y="783"/>
                  </a:lnTo>
                  <a:lnTo>
                    <a:pt x="1187" y="864"/>
                  </a:lnTo>
                  <a:lnTo>
                    <a:pt x="1268" y="972"/>
                  </a:lnTo>
                  <a:lnTo>
                    <a:pt x="1295" y="1052"/>
                  </a:lnTo>
                  <a:lnTo>
                    <a:pt x="1322" y="1133"/>
                  </a:lnTo>
                  <a:lnTo>
                    <a:pt x="1322" y="1214"/>
                  </a:lnTo>
                  <a:lnTo>
                    <a:pt x="1376" y="1295"/>
                  </a:lnTo>
                  <a:lnTo>
                    <a:pt x="1457" y="1322"/>
                  </a:lnTo>
                  <a:lnTo>
                    <a:pt x="1538" y="1349"/>
                  </a:lnTo>
                  <a:lnTo>
                    <a:pt x="1619" y="1322"/>
                  </a:lnTo>
                  <a:lnTo>
                    <a:pt x="1700" y="1295"/>
                  </a:lnTo>
                  <a:lnTo>
                    <a:pt x="1753" y="1214"/>
                  </a:lnTo>
                  <a:lnTo>
                    <a:pt x="1780" y="1133"/>
                  </a:lnTo>
                  <a:lnTo>
                    <a:pt x="1753" y="972"/>
                  </a:lnTo>
                  <a:lnTo>
                    <a:pt x="1726" y="837"/>
                  </a:lnTo>
                  <a:lnTo>
                    <a:pt x="1673" y="729"/>
                  </a:lnTo>
                  <a:lnTo>
                    <a:pt x="1592" y="621"/>
                  </a:lnTo>
                  <a:lnTo>
                    <a:pt x="1484" y="513"/>
                  </a:lnTo>
                  <a:lnTo>
                    <a:pt x="1376" y="432"/>
                  </a:lnTo>
                  <a:lnTo>
                    <a:pt x="1241" y="378"/>
                  </a:lnTo>
                  <a:lnTo>
                    <a:pt x="1106" y="324"/>
                  </a:lnTo>
                  <a:lnTo>
                    <a:pt x="1106" y="243"/>
                  </a:lnTo>
                  <a:lnTo>
                    <a:pt x="1106" y="163"/>
                  </a:lnTo>
                  <a:lnTo>
                    <a:pt x="1052" y="82"/>
                  </a:lnTo>
                  <a:lnTo>
                    <a:pt x="971" y="2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18"/>
            <p:cNvSpPr/>
            <p:nvPr/>
          </p:nvSpPr>
          <p:spPr>
            <a:xfrm>
              <a:off x="5654750" y="3570050"/>
              <a:ext cx="295950" cy="295275"/>
            </a:xfrm>
            <a:custGeom>
              <a:rect b="b" l="l" r="r" t="t"/>
              <a:pathLst>
                <a:path extrusionOk="0" h="11811" w="11838">
                  <a:moveTo>
                    <a:pt x="6795" y="459"/>
                  </a:moveTo>
                  <a:lnTo>
                    <a:pt x="6795" y="971"/>
                  </a:lnTo>
                  <a:lnTo>
                    <a:pt x="6822" y="1052"/>
                  </a:lnTo>
                  <a:lnTo>
                    <a:pt x="6849" y="1106"/>
                  </a:lnTo>
                  <a:lnTo>
                    <a:pt x="6903" y="1160"/>
                  </a:lnTo>
                  <a:lnTo>
                    <a:pt x="6984" y="1187"/>
                  </a:lnTo>
                  <a:lnTo>
                    <a:pt x="7389" y="1294"/>
                  </a:lnTo>
                  <a:lnTo>
                    <a:pt x="7766" y="1429"/>
                  </a:lnTo>
                  <a:lnTo>
                    <a:pt x="8144" y="1618"/>
                  </a:lnTo>
                  <a:lnTo>
                    <a:pt x="8494" y="1834"/>
                  </a:lnTo>
                  <a:lnTo>
                    <a:pt x="8575" y="1861"/>
                  </a:lnTo>
                  <a:lnTo>
                    <a:pt x="8656" y="1861"/>
                  </a:lnTo>
                  <a:lnTo>
                    <a:pt x="8737" y="1834"/>
                  </a:lnTo>
                  <a:lnTo>
                    <a:pt x="8791" y="1780"/>
                  </a:lnTo>
                  <a:lnTo>
                    <a:pt x="9168" y="1429"/>
                  </a:lnTo>
                  <a:lnTo>
                    <a:pt x="10409" y="2670"/>
                  </a:lnTo>
                  <a:lnTo>
                    <a:pt x="10031" y="3020"/>
                  </a:lnTo>
                  <a:lnTo>
                    <a:pt x="9977" y="3101"/>
                  </a:lnTo>
                  <a:lnTo>
                    <a:pt x="9977" y="3155"/>
                  </a:lnTo>
                  <a:lnTo>
                    <a:pt x="9977" y="3236"/>
                  </a:lnTo>
                  <a:lnTo>
                    <a:pt x="10004" y="3317"/>
                  </a:lnTo>
                  <a:lnTo>
                    <a:pt x="10220" y="3667"/>
                  </a:lnTo>
                  <a:lnTo>
                    <a:pt x="10382" y="4045"/>
                  </a:lnTo>
                  <a:lnTo>
                    <a:pt x="10517" y="4449"/>
                  </a:lnTo>
                  <a:lnTo>
                    <a:pt x="10625" y="4854"/>
                  </a:lnTo>
                  <a:lnTo>
                    <a:pt x="10651" y="4908"/>
                  </a:lnTo>
                  <a:lnTo>
                    <a:pt x="10705" y="4962"/>
                  </a:lnTo>
                  <a:lnTo>
                    <a:pt x="10786" y="5016"/>
                  </a:lnTo>
                  <a:lnTo>
                    <a:pt x="11380" y="5016"/>
                  </a:lnTo>
                  <a:lnTo>
                    <a:pt x="11380" y="6768"/>
                  </a:lnTo>
                  <a:lnTo>
                    <a:pt x="10867" y="6768"/>
                  </a:lnTo>
                  <a:lnTo>
                    <a:pt x="10786" y="6795"/>
                  </a:lnTo>
                  <a:lnTo>
                    <a:pt x="10705" y="6822"/>
                  </a:lnTo>
                  <a:lnTo>
                    <a:pt x="10651" y="6876"/>
                  </a:lnTo>
                  <a:lnTo>
                    <a:pt x="10625" y="6957"/>
                  </a:lnTo>
                  <a:lnTo>
                    <a:pt x="10517" y="7362"/>
                  </a:lnTo>
                  <a:lnTo>
                    <a:pt x="10382" y="7739"/>
                  </a:lnTo>
                  <a:lnTo>
                    <a:pt x="10220" y="8117"/>
                  </a:lnTo>
                  <a:lnTo>
                    <a:pt x="10004" y="8467"/>
                  </a:lnTo>
                  <a:lnTo>
                    <a:pt x="9977" y="8548"/>
                  </a:lnTo>
                  <a:lnTo>
                    <a:pt x="9977" y="8629"/>
                  </a:lnTo>
                  <a:lnTo>
                    <a:pt x="9977" y="8710"/>
                  </a:lnTo>
                  <a:lnTo>
                    <a:pt x="10031" y="8764"/>
                  </a:lnTo>
                  <a:lnTo>
                    <a:pt x="10409" y="9141"/>
                  </a:lnTo>
                  <a:lnTo>
                    <a:pt x="9168" y="10382"/>
                  </a:lnTo>
                  <a:lnTo>
                    <a:pt x="8791" y="10004"/>
                  </a:lnTo>
                  <a:lnTo>
                    <a:pt x="8737" y="9950"/>
                  </a:lnTo>
                  <a:lnTo>
                    <a:pt x="8575" y="9950"/>
                  </a:lnTo>
                  <a:lnTo>
                    <a:pt x="8494" y="9977"/>
                  </a:lnTo>
                  <a:lnTo>
                    <a:pt x="8144" y="10193"/>
                  </a:lnTo>
                  <a:lnTo>
                    <a:pt x="7766" y="10355"/>
                  </a:lnTo>
                  <a:lnTo>
                    <a:pt x="7389" y="10490"/>
                  </a:lnTo>
                  <a:lnTo>
                    <a:pt x="6984" y="10597"/>
                  </a:lnTo>
                  <a:lnTo>
                    <a:pt x="6903" y="10624"/>
                  </a:lnTo>
                  <a:lnTo>
                    <a:pt x="6849" y="10678"/>
                  </a:lnTo>
                  <a:lnTo>
                    <a:pt x="6822" y="10759"/>
                  </a:lnTo>
                  <a:lnTo>
                    <a:pt x="6795" y="10840"/>
                  </a:lnTo>
                  <a:lnTo>
                    <a:pt x="6795" y="11352"/>
                  </a:lnTo>
                  <a:lnTo>
                    <a:pt x="5043" y="11352"/>
                  </a:lnTo>
                  <a:lnTo>
                    <a:pt x="5043" y="10840"/>
                  </a:lnTo>
                  <a:lnTo>
                    <a:pt x="5043" y="10759"/>
                  </a:lnTo>
                  <a:lnTo>
                    <a:pt x="4989" y="10678"/>
                  </a:lnTo>
                  <a:lnTo>
                    <a:pt x="4935" y="10624"/>
                  </a:lnTo>
                  <a:lnTo>
                    <a:pt x="4854" y="10597"/>
                  </a:lnTo>
                  <a:lnTo>
                    <a:pt x="4476" y="10490"/>
                  </a:lnTo>
                  <a:lnTo>
                    <a:pt x="4072" y="10355"/>
                  </a:lnTo>
                  <a:lnTo>
                    <a:pt x="3694" y="10193"/>
                  </a:lnTo>
                  <a:lnTo>
                    <a:pt x="3344" y="9977"/>
                  </a:lnTo>
                  <a:lnTo>
                    <a:pt x="3263" y="9950"/>
                  </a:lnTo>
                  <a:lnTo>
                    <a:pt x="3128" y="9950"/>
                  </a:lnTo>
                  <a:lnTo>
                    <a:pt x="3047" y="10004"/>
                  </a:lnTo>
                  <a:lnTo>
                    <a:pt x="2697" y="10382"/>
                  </a:lnTo>
                  <a:lnTo>
                    <a:pt x="1456" y="9141"/>
                  </a:lnTo>
                  <a:lnTo>
                    <a:pt x="1807" y="8764"/>
                  </a:lnTo>
                  <a:lnTo>
                    <a:pt x="1861" y="8710"/>
                  </a:lnTo>
                  <a:lnTo>
                    <a:pt x="1888" y="8629"/>
                  </a:lnTo>
                  <a:lnTo>
                    <a:pt x="1888" y="8548"/>
                  </a:lnTo>
                  <a:lnTo>
                    <a:pt x="1834" y="8467"/>
                  </a:lnTo>
                  <a:lnTo>
                    <a:pt x="1645" y="8117"/>
                  </a:lnTo>
                  <a:lnTo>
                    <a:pt x="1456" y="7739"/>
                  </a:lnTo>
                  <a:lnTo>
                    <a:pt x="1322" y="7362"/>
                  </a:lnTo>
                  <a:lnTo>
                    <a:pt x="1214" y="6957"/>
                  </a:lnTo>
                  <a:lnTo>
                    <a:pt x="1187" y="6876"/>
                  </a:lnTo>
                  <a:lnTo>
                    <a:pt x="1133" y="6822"/>
                  </a:lnTo>
                  <a:lnTo>
                    <a:pt x="1079" y="6795"/>
                  </a:lnTo>
                  <a:lnTo>
                    <a:pt x="998" y="6768"/>
                  </a:lnTo>
                  <a:lnTo>
                    <a:pt x="486" y="6768"/>
                  </a:lnTo>
                  <a:lnTo>
                    <a:pt x="486" y="5016"/>
                  </a:lnTo>
                  <a:lnTo>
                    <a:pt x="1079" y="5016"/>
                  </a:lnTo>
                  <a:lnTo>
                    <a:pt x="1133" y="4962"/>
                  </a:lnTo>
                  <a:lnTo>
                    <a:pt x="1187" y="4908"/>
                  </a:lnTo>
                  <a:lnTo>
                    <a:pt x="1214" y="4854"/>
                  </a:lnTo>
                  <a:lnTo>
                    <a:pt x="1322" y="4449"/>
                  </a:lnTo>
                  <a:lnTo>
                    <a:pt x="1456" y="4045"/>
                  </a:lnTo>
                  <a:lnTo>
                    <a:pt x="1645" y="3667"/>
                  </a:lnTo>
                  <a:lnTo>
                    <a:pt x="1834" y="3317"/>
                  </a:lnTo>
                  <a:lnTo>
                    <a:pt x="1888" y="3236"/>
                  </a:lnTo>
                  <a:lnTo>
                    <a:pt x="1888" y="3155"/>
                  </a:lnTo>
                  <a:lnTo>
                    <a:pt x="1861" y="3101"/>
                  </a:lnTo>
                  <a:lnTo>
                    <a:pt x="1807" y="3020"/>
                  </a:lnTo>
                  <a:lnTo>
                    <a:pt x="1456" y="2670"/>
                  </a:lnTo>
                  <a:lnTo>
                    <a:pt x="2697" y="1429"/>
                  </a:lnTo>
                  <a:lnTo>
                    <a:pt x="3047" y="1780"/>
                  </a:lnTo>
                  <a:lnTo>
                    <a:pt x="3128" y="1834"/>
                  </a:lnTo>
                  <a:lnTo>
                    <a:pt x="3182" y="1861"/>
                  </a:lnTo>
                  <a:lnTo>
                    <a:pt x="3263" y="1861"/>
                  </a:lnTo>
                  <a:lnTo>
                    <a:pt x="3344" y="1834"/>
                  </a:lnTo>
                  <a:lnTo>
                    <a:pt x="3694" y="1618"/>
                  </a:lnTo>
                  <a:lnTo>
                    <a:pt x="4072" y="1429"/>
                  </a:lnTo>
                  <a:lnTo>
                    <a:pt x="4476" y="1294"/>
                  </a:lnTo>
                  <a:lnTo>
                    <a:pt x="4854" y="1187"/>
                  </a:lnTo>
                  <a:lnTo>
                    <a:pt x="4935" y="1160"/>
                  </a:lnTo>
                  <a:lnTo>
                    <a:pt x="4989" y="1106"/>
                  </a:lnTo>
                  <a:lnTo>
                    <a:pt x="5043" y="1052"/>
                  </a:lnTo>
                  <a:lnTo>
                    <a:pt x="5043" y="971"/>
                  </a:lnTo>
                  <a:lnTo>
                    <a:pt x="5043" y="459"/>
                  </a:lnTo>
                  <a:close/>
                  <a:moveTo>
                    <a:pt x="4719" y="0"/>
                  </a:moveTo>
                  <a:lnTo>
                    <a:pt x="4665" y="54"/>
                  </a:lnTo>
                  <a:lnTo>
                    <a:pt x="4611" y="135"/>
                  </a:lnTo>
                  <a:lnTo>
                    <a:pt x="4584" y="216"/>
                  </a:lnTo>
                  <a:lnTo>
                    <a:pt x="4584" y="782"/>
                  </a:lnTo>
                  <a:lnTo>
                    <a:pt x="4234" y="890"/>
                  </a:lnTo>
                  <a:lnTo>
                    <a:pt x="3910" y="1025"/>
                  </a:lnTo>
                  <a:lnTo>
                    <a:pt x="3560" y="1160"/>
                  </a:lnTo>
                  <a:lnTo>
                    <a:pt x="3263" y="1321"/>
                  </a:lnTo>
                  <a:lnTo>
                    <a:pt x="2859" y="944"/>
                  </a:lnTo>
                  <a:lnTo>
                    <a:pt x="2778" y="890"/>
                  </a:lnTo>
                  <a:lnTo>
                    <a:pt x="2697" y="863"/>
                  </a:lnTo>
                  <a:lnTo>
                    <a:pt x="2616" y="890"/>
                  </a:lnTo>
                  <a:lnTo>
                    <a:pt x="2535" y="944"/>
                  </a:lnTo>
                  <a:lnTo>
                    <a:pt x="971" y="2508"/>
                  </a:lnTo>
                  <a:lnTo>
                    <a:pt x="917" y="2589"/>
                  </a:lnTo>
                  <a:lnTo>
                    <a:pt x="890" y="2670"/>
                  </a:lnTo>
                  <a:lnTo>
                    <a:pt x="917" y="2751"/>
                  </a:lnTo>
                  <a:lnTo>
                    <a:pt x="971" y="2832"/>
                  </a:lnTo>
                  <a:lnTo>
                    <a:pt x="1348" y="3236"/>
                  </a:lnTo>
                  <a:lnTo>
                    <a:pt x="1187" y="3560"/>
                  </a:lnTo>
                  <a:lnTo>
                    <a:pt x="1025" y="3883"/>
                  </a:lnTo>
                  <a:lnTo>
                    <a:pt x="917" y="4207"/>
                  </a:lnTo>
                  <a:lnTo>
                    <a:pt x="809" y="4557"/>
                  </a:lnTo>
                  <a:lnTo>
                    <a:pt x="243" y="4557"/>
                  </a:lnTo>
                  <a:lnTo>
                    <a:pt x="162" y="4584"/>
                  </a:lnTo>
                  <a:lnTo>
                    <a:pt x="81" y="4638"/>
                  </a:lnTo>
                  <a:lnTo>
                    <a:pt x="27" y="4692"/>
                  </a:lnTo>
                  <a:lnTo>
                    <a:pt x="0" y="4800"/>
                  </a:lnTo>
                  <a:lnTo>
                    <a:pt x="0" y="7011"/>
                  </a:lnTo>
                  <a:lnTo>
                    <a:pt x="27" y="7092"/>
                  </a:lnTo>
                  <a:lnTo>
                    <a:pt x="81" y="7173"/>
                  </a:lnTo>
                  <a:lnTo>
                    <a:pt x="162" y="7227"/>
                  </a:lnTo>
                  <a:lnTo>
                    <a:pt x="809" y="7227"/>
                  </a:lnTo>
                  <a:lnTo>
                    <a:pt x="917" y="7577"/>
                  </a:lnTo>
                  <a:lnTo>
                    <a:pt x="1025" y="7928"/>
                  </a:lnTo>
                  <a:lnTo>
                    <a:pt x="1187" y="8252"/>
                  </a:lnTo>
                  <a:lnTo>
                    <a:pt x="1348" y="8575"/>
                  </a:lnTo>
                  <a:lnTo>
                    <a:pt x="971" y="8980"/>
                  </a:lnTo>
                  <a:lnTo>
                    <a:pt x="917" y="9033"/>
                  </a:lnTo>
                  <a:lnTo>
                    <a:pt x="890" y="9141"/>
                  </a:lnTo>
                  <a:lnTo>
                    <a:pt x="917" y="9222"/>
                  </a:lnTo>
                  <a:lnTo>
                    <a:pt x="971" y="9303"/>
                  </a:lnTo>
                  <a:lnTo>
                    <a:pt x="2535" y="10867"/>
                  </a:lnTo>
                  <a:lnTo>
                    <a:pt x="2616" y="10921"/>
                  </a:lnTo>
                  <a:lnTo>
                    <a:pt x="2778" y="10921"/>
                  </a:lnTo>
                  <a:lnTo>
                    <a:pt x="2859" y="10867"/>
                  </a:lnTo>
                  <a:lnTo>
                    <a:pt x="3263" y="10463"/>
                  </a:lnTo>
                  <a:lnTo>
                    <a:pt x="3560" y="10624"/>
                  </a:lnTo>
                  <a:lnTo>
                    <a:pt x="3910" y="10786"/>
                  </a:lnTo>
                  <a:lnTo>
                    <a:pt x="4234" y="10921"/>
                  </a:lnTo>
                  <a:lnTo>
                    <a:pt x="4584" y="11002"/>
                  </a:lnTo>
                  <a:lnTo>
                    <a:pt x="4584" y="11568"/>
                  </a:lnTo>
                  <a:lnTo>
                    <a:pt x="4611" y="11676"/>
                  </a:lnTo>
                  <a:lnTo>
                    <a:pt x="4665" y="11730"/>
                  </a:lnTo>
                  <a:lnTo>
                    <a:pt x="4719" y="11784"/>
                  </a:lnTo>
                  <a:lnTo>
                    <a:pt x="4827" y="11811"/>
                  </a:lnTo>
                  <a:lnTo>
                    <a:pt x="7038" y="11811"/>
                  </a:lnTo>
                  <a:lnTo>
                    <a:pt x="7119" y="11784"/>
                  </a:lnTo>
                  <a:lnTo>
                    <a:pt x="7200" y="11730"/>
                  </a:lnTo>
                  <a:lnTo>
                    <a:pt x="7254" y="11676"/>
                  </a:lnTo>
                  <a:lnTo>
                    <a:pt x="7254" y="11568"/>
                  </a:lnTo>
                  <a:lnTo>
                    <a:pt x="7254" y="11002"/>
                  </a:lnTo>
                  <a:lnTo>
                    <a:pt x="7604" y="10921"/>
                  </a:lnTo>
                  <a:lnTo>
                    <a:pt x="7955" y="10786"/>
                  </a:lnTo>
                  <a:lnTo>
                    <a:pt x="8279" y="10624"/>
                  </a:lnTo>
                  <a:lnTo>
                    <a:pt x="8602" y="10463"/>
                  </a:lnTo>
                  <a:lnTo>
                    <a:pt x="8980" y="10867"/>
                  </a:lnTo>
                  <a:lnTo>
                    <a:pt x="9061" y="10921"/>
                  </a:lnTo>
                  <a:lnTo>
                    <a:pt x="9249" y="10921"/>
                  </a:lnTo>
                  <a:lnTo>
                    <a:pt x="9330" y="10867"/>
                  </a:lnTo>
                  <a:lnTo>
                    <a:pt x="10894" y="9303"/>
                  </a:lnTo>
                  <a:lnTo>
                    <a:pt x="10948" y="9222"/>
                  </a:lnTo>
                  <a:lnTo>
                    <a:pt x="10948" y="9141"/>
                  </a:lnTo>
                  <a:lnTo>
                    <a:pt x="10948" y="9033"/>
                  </a:lnTo>
                  <a:lnTo>
                    <a:pt x="10894" y="8980"/>
                  </a:lnTo>
                  <a:lnTo>
                    <a:pt x="10490" y="8575"/>
                  </a:lnTo>
                  <a:lnTo>
                    <a:pt x="10651" y="8252"/>
                  </a:lnTo>
                  <a:lnTo>
                    <a:pt x="10813" y="7928"/>
                  </a:lnTo>
                  <a:lnTo>
                    <a:pt x="10948" y="7577"/>
                  </a:lnTo>
                  <a:lnTo>
                    <a:pt x="11029" y="7227"/>
                  </a:lnTo>
                  <a:lnTo>
                    <a:pt x="11703" y="7227"/>
                  </a:lnTo>
                  <a:lnTo>
                    <a:pt x="11757" y="7173"/>
                  </a:lnTo>
                  <a:lnTo>
                    <a:pt x="11811" y="7092"/>
                  </a:lnTo>
                  <a:lnTo>
                    <a:pt x="11838" y="7011"/>
                  </a:lnTo>
                  <a:lnTo>
                    <a:pt x="11838" y="4800"/>
                  </a:lnTo>
                  <a:lnTo>
                    <a:pt x="11811" y="4692"/>
                  </a:lnTo>
                  <a:lnTo>
                    <a:pt x="11757" y="4638"/>
                  </a:lnTo>
                  <a:lnTo>
                    <a:pt x="11703" y="4584"/>
                  </a:lnTo>
                  <a:lnTo>
                    <a:pt x="11595" y="4557"/>
                  </a:lnTo>
                  <a:lnTo>
                    <a:pt x="11029" y="4557"/>
                  </a:lnTo>
                  <a:lnTo>
                    <a:pt x="10948" y="4207"/>
                  </a:lnTo>
                  <a:lnTo>
                    <a:pt x="10813" y="3883"/>
                  </a:lnTo>
                  <a:lnTo>
                    <a:pt x="10651" y="3560"/>
                  </a:lnTo>
                  <a:lnTo>
                    <a:pt x="10490" y="3236"/>
                  </a:lnTo>
                  <a:lnTo>
                    <a:pt x="10894" y="2832"/>
                  </a:lnTo>
                  <a:lnTo>
                    <a:pt x="10948" y="2751"/>
                  </a:lnTo>
                  <a:lnTo>
                    <a:pt x="10948" y="2670"/>
                  </a:lnTo>
                  <a:lnTo>
                    <a:pt x="10948" y="2589"/>
                  </a:lnTo>
                  <a:lnTo>
                    <a:pt x="10894" y="2508"/>
                  </a:lnTo>
                  <a:lnTo>
                    <a:pt x="9330" y="944"/>
                  </a:lnTo>
                  <a:lnTo>
                    <a:pt x="9249" y="890"/>
                  </a:lnTo>
                  <a:lnTo>
                    <a:pt x="9168" y="863"/>
                  </a:lnTo>
                  <a:lnTo>
                    <a:pt x="9061" y="890"/>
                  </a:lnTo>
                  <a:lnTo>
                    <a:pt x="8980" y="944"/>
                  </a:lnTo>
                  <a:lnTo>
                    <a:pt x="8602" y="1321"/>
                  </a:lnTo>
                  <a:lnTo>
                    <a:pt x="8279" y="1160"/>
                  </a:lnTo>
                  <a:lnTo>
                    <a:pt x="7955" y="1025"/>
                  </a:lnTo>
                  <a:lnTo>
                    <a:pt x="7604" y="890"/>
                  </a:lnTo>
                  <a:lnTo>
                    <a:pt x="7254" y="782"/>
                  </a:lnTo>
                  <a:lnTo>
                    <a:pt x="7254" y="216"/>
                  </a:lnTo>
                  <a:lnTo>
                    <a:pt x="7254" y="135"/>
                  </a:lnTo>
                  <a:lnTo>
                    <a:pt x="7200" y="54"/>
                  </a:lnTo>
                  <a:lnTo>
                    <a:pt x="71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18"/>
            <p:cNvSpPr/>
            <p:nvPr/>
          </p:nvSpPr>
          <p:spPr>
            <a:xfrm>
              <a:off x="5729575" y="364420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135" y="0"/>
                  </a:move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324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297" y="432"/>
                  </a:lnTo>
                  <a:lnTo>
                    <a:pt x="378" y="378"/>
                  </a:lnTo>
                  <a:lnTo>
                    <a:pt x="432" y="324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p19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155" name="Google Shape;2155;p19"/>
          <p:cNvGrpSpPr/>
          <p:nvPr/>
        </p:nvGrpSpPr>
        <p:grpSpPr>
          <a:xfrm>
            <a:off x="6911425" y="2469624"/>
            <a:ext cx="1789200" cy="757274"/>
            <a:chOff x="6911425" y="2469624"/>
            <a:chExt cx="1789200" cy="757274"/>
          </a:xfrm>
        </p:grpSpPr>
        <p:sp>
          <p:nvSpPr>
            <p:cNvPr id="2156" name="Google Shape;2156;p19"/>
            <p:cNvSpPr txBox="1"/>
            <p:nvPr/>
          </p:nvSpPr>
          <p:spPr>
            <a:xfrm>
              <a:off x="6911425" y="2660198"/>
              <a:ext cx="17892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137150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7" name="Google Shape;2157;p19"/>
            <p:cNvSpPr txBox="1"/>
            <p:nvPr/>
          </p:nvSpPr>
          <p:spPr>
            <a:xfrm>
              <a:off x="6911425" y="2469624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Information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58" name="Google Shape;2158;p19"/>
          <p:cNvGrpSpPr/>
          <p:nvPr/>
        </p:nvGrpSpPr>
        <p:grpSpPr>
          <a:xfrm>
            <a:off x="6911425" y="3678146"/>
            <a:ext cx="1789200" cy="755789"/>
            <a:chOff x="6911425" y="3678146"/>
            <a:chExt cx="1789200" cy="755789"/>
          </a:xfrm>
        </p:grpSpPr>
        <p:sp>
          <p:nvSpPr>
            <p:cNvPr id="2159" name="Google Shape;2159;p19"/>
            <p:cNvSpPr txBox="1"/>
            <p:nvPr/>
          </p:nvSpPr>
          <p:spPr>
            <a:xfrm>
              <a:off x="6911425" y="3867235"/>
              <a:ext cx="17892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137150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it’s hot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0" name="Google Shape;2160;p19"/>
            <p:cNvSpPr txBox="1"/>
            <p:nvPr/>
          </p:nvSpPr>
          <p:spPr>
            <a:xfrm>
              <a:off x="6911425" y="3678146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Knowledge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2161" name="Google Shape;2161;p19"/>
          <p:cNvCxnSpPr>
            <a:stCxn id="2162" idx="2"/>
            <a:endCxn id="2160" idx="1"/>
          </p:cNvCxnSpPr>
          <p:nvPr/>
        </p:nvCxnSpPr>
        <p:spPr>
          <a:xfrm rot="-5400000">
            <a:off x="5573560" y="2787733"/>
            <a:ext cx="343200" cy="2332500"/>
          </a:xfrm>
          <a:prstGeom prst="bentConnector4">
            <a:avLst>
              <a:gd fmla="val -138219" name="adj1"/>
              <a:gd fmla="val 86202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163" name="Google Shape;2163;p19"/>
          <p:cNvGrpSpPr/>
          <p:nvPr/>
        </p:nvGrpSpPr>
        <p:grpSpPr>
          <a:xfrm>
            <a:off x="6911425" y="1256417"/>
            <a:ext cx="1789200" cy="761959"/>
            <a:chOff x="6911425" y="1256417"/>
            <a:chExt cx="1789200" cy="761959"/>
          </a:xfrm>
        </p:grpSpPr>
        <p:sp>
          <p:nvSpPr>
            <p:cNvPr id="2164" name="Google Shape;2164;p19"/>
            <p:cNvSpPr txBox="1"/>
            <p:nvPr/>
          </p:nvSpPr>
          <p:spPr>
            <a:xfrm>
              <a:off x="6911425" y="1451676"/>
              <a:ext cx="17892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137150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5" name="Google Shape;2165;p19"/>
            <p:cNvSpPr txBox="1"/>
            <p:nvPr/>
          </p:nvSpPr>
          <p:spPr>
            <a:xfrm>
              <a:off x="6911425" y="1256417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Structure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2166" name="Google Shape;2166;p19"/>
          <p:cNvCxnSpPr>
            <a:stCxn id="2165" idx="1"/>
          </p:cNvCxnSpPr>
          <p:nvPr/>
        </p:nvCxnSpPr>
        <p:spPr>
          <a:xfrm rot="10800000">
            <a:off x="5590225" y="1360667"/>
            <a:ext cx="13212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oval"/>
            <a:tailEnd len="sm" w="sm" type="none"/>
          </a:ln>
        </p:spPr>
      </p:cxnSp>
      <p:grpSp>
        <p:nvGrpSpPr>
          <p:cNvPr id="2167" name="Google Shape;2167;p19"/>
          <p:cNvGrpSpPr/>
          <p:nvPr/>
        </p:nvGrpSpPr>
        <p:grpSpPr>
          <a:xfrm>
            <a:off x="459273" y="2469624"/>
            <a:ext cx="1787102" cy="757274"/>
            <a:chOff x="459273" y="2469624"/>
            <a:chExt cx="1787102" cy="757274"/>
          </a:xfrm>
        </p:grpSpPr>
        <p:sp>
          <p:nvSpPr>
            <p:cNvPr id="2168" name="Google Shape;2168;p19"/>
            <p:cNvSpPr txBox="1"/>
            <p:nvPr/>
          </p:nvSpPr>
          <p:spPr>
            <a:xfrm>
              <a:off x="459273" y="2660198"/>
              <a:ext cx="17871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9" name="Google Shape;2169;p19"/>
            <p:cNvSpPr txBox="1"/>
            <p:nvPr/>
          </p:nvSpPr>
          <p:spPr>
            <a:xfrm>
              <a:off x="459275" y="2469624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Capacity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70" name="Google Shape;2170;p19"/>
          <p:cNvGrpSpPr/>
          <p:nvPr/>
        </p:nvGrpSpPr>
        <p:grpSpPr>
          <a:xfrm>
            <a:off x="457200" y="3678146"/>
            <a:ext cx="1789175" cy="755789"/>
            <a:chOff x="457200" y="3678146"/>
            <a:chExt cx="1789175" cy="755789"/>
          </a:xfrm>
        </p:grpSpPr>
        <p:sp>
          <p:nvSpPr>
            <p:cNvPr id="2171" name="Google Shape;2171;p19"/>
            <p:cNvSpPr txBox="1"/>
            <p:nvPr/>
          </p:nvSpPr>
          <p:spPr>
            <a:xfrm>
              <a:off x="457200" y="3867235"/>
              <a:ext cx="17871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2" name="Google Shape;2172;p19"/>
            <p:cNvSpPr txBox="1"/>
            <p:nvPr/>
          </p:nvSpPr>
          <p:spPr>
            <a:xfrm>
              <a:off x="459275" y="3678146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Motives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173" name="Google Shape;2173;p19"/>
          <p:cNvGrpSpPr/>
          <p:nvPr/>
        </p:nvGrpSpPr>
        <p:grpSpPr>
          <a:xfrm>
            <a:off x="459273" y="1256417"/>
            <a:ext cx="1787102" cy="761959"/>
            <a:chOff x="459273" y="1256417"/>
            <a:chExt cx="1787102" cy="761959"/>
          </a:xfrm>
        </p:grpSpPr>
        <p:sp>
          <p:nvSpPr>
            <p:cNvPr id="2174" name="Google Shape;2174;p19"/>
            <p:cNvSpPr txBox="1"/>
            <p:nvPr/>
          </p:nvSpPr>
          <p:spPr>
            <a:xfrm>
              <a:off x="459273" y="1451676"/>
              <a:ext cx="1787100" cy="56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5" name="Google Shape;2175;p19"/>
            <p:cNvSpPr txBox="1"/>
            <p:nvPr/>
          </p:nvSpPr>
          <p:spPr>
            <a:xfrm>
              <a:off x="459275" y="1256417"/>
              <a:ext cx="1787100" cy="20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Resources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2176" name="Google Shape;2176;p19"/>
          <p:cNvCxnSpPr/>
          <p:nvPr/>
        </p:nvCxnSpPr>
        <p:spPr>
          <a:xfrm rot="10800000">
            <a:off x="2246385" y="1359183"/>
            <a:ext cx="2332500" cy="38400"/>
          </a:xfrm>
          <a:prstGeom prst="bentConnector4">
            <a:avLst>
              <a:gd fmla="val 0" name="adj1"/>
              <a:gd fmla="val 0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177" name="Google Shape;2177;p19"/>
          <p:cNvGrpSpPr/>
          <p:nvPr/>
        </p:nvGrpSpPr>
        <p:grpSpPr>
          <a:xfrm>
            <a:off x="2721929" y="1154623"/>
            <a:ext cx="3700142" cy="3253524"/>
            <a:chOff x="2721929" y="1154623"/>
            <a:chExt cx="3700142" cy="3253524"/>
          </a:xfrm>
        </p:grpSpPr>
        <p:sp>
          <p:nvSpPr>
            <p:cNvPr id="2178" name="Google Shape;2178;p19"/>
            <p:cNvSpPr/>
            <p:nvPr/>
          </p:nvSpPr>
          <p:spPr>
            <a:xfrm>
              <a:off x="4574593" y="2778489"/>
              <a:ext cx="559" cy="621"/>
            </a:xfrm>
            <a:custGeom>
              <a:rect b="b" l="l" r="r" t="t"/>
              <a:pathLst>
                <a:path extrusionOk="0" h="40" w="36">
                  <a:moveTo>
                    <a:pt x="0" y="1"/>
                  </a:moveTo>
                  <a:lnTo>
                    <a:pt x="36" y="3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7F57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19"/>
            <p:cNvSpPr/>
            <p:nvPr/>
          </p:nvSpPr>
          <p:spPr>
            <a:xfrm>
              <a:off x="4574593" y="2778489"/>
              <a:ext cx="559" cy="621"/>
            </a:xfrm>
            <a:custGeom>
              <a:rect b="b" l="l" r="r" t="t"/>
              <a:pathLst>
                <a:path extrusionOk="0" h="40" w="36">
                  <a:moveTo>
                    <a:pt x="0" y="1"/>
                  </a:moveTo>
                  <a:lnTo>
                    <a:pt x="36" y="3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19"/>
            <p:cNvSpPr/>
            <p:nvPr/>
          </p:nvSpPr>
          <p:spPr>
            <a:xfrm>
              <a:off x="4923201" y="1154623"/>
              <a:ext cx="1497115" cy="1781222"/>
            </a:xfrm>
            <a:custGeom>
              <a:rect b="b" l="l" r="r" t="t"/>
              <a:pathLst>
                <a:path extrusionOk="0" h="114714" w="96417">
                  <a:moveTo>
                    <a:pt x="35815" y="0"/>
                  </a:moveTo>
                  <a:lnTo>
                    <a:pt x="14958" y="37483"/>
                  </a:lnTo>
                  <a:cubicBezTo>
                    <a:pt x="18075" y="39190"/>
                    <a:pt x="20228" y="42494"/>
                    <a:pt x="20228" y="46280"/>
                  </a:cubicBezTo>
                  <a:cubicBezTo>
                    <a:pt x="20228" y="51808"/>
                    <a:pt x="15736" y="56300"/>
                    <a:pt x="10208" y="56300"/>
                  </a:cubicBezTo>
                  <a:cubicBezTo>
                    <a:pt x="8388" y="56300"/>
                    <a:pt x="6680" y="55816"/>
                    <a:pt x="5235" y="54999"/>
                  </a:cubicBezTo>
                  <a:lnTo>
                    <a:pt x="0" y="64352"/>
                  </a:lnTo>
                  <a:cubicBezTo>
                    <a:pt x="14884" y="71700"/>
                    <a:pt x="25162" y="86915"/>
                    <a:pt x="25385" y="104581"/>
                  </a:cubicBezTo>
                  <a:lnTo>
                    <a:pt x="35518" y="104581"/>
                  </a:lnTo>
                  <a:lnTo>
                    <a:pt x="35518" y="104693"/>
                  </a:lnTo>
                  <a:cubicBezTo>
                    <a:pt x="35518" y="110222"/>
                    <a:pt x="40007" y="114713"/>
                    <a:pt x="45538" y="114713"/>
                  </a:cubicBezTo>
                  <a:cubicBezTo>
                    <a:pt x="51066" y="114713"/>
                    <a:pt x="55558" y="110222"/>
                    <a:pt x="55558" y="104693"/>
                  </a:cubicBezTo>
                  <a:lnTo>
                    <a:pt x="55558" y="104581"/>
                  </a:lnTo>
                  <a:lnTo>
                    <a:pt x="96416" y="104581"/>
                  </a:lnTo>
                  <a:lnTo>
                    <a:pt x="36964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19"/>
            <p:cNvSpPr txBox="1"/>
            <p:nvPr/>
          </p:nvSpPr>
          <p:spPr>
            <a:xfrm>
              <a:off x="5238537" y="2044049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2" name="Google Shape;2182;p19"/>
            <p:cNvSpPr/>
            <p:nvPr/>
          </p:nvSpPr>
          <p:spPr>
            <a:xfrm>
              <a:off x="4926105" y="2778489"/>
              <a:ext cx="1495966" cy="1629658"/>
            </a:xfrm>
            <a:custGeom>
              <a:rect b="b" l="l" r="r" t="t"/>
              <a:pathLst>
                <a:path extrusionOk="0" h="104953" w="96343">
                  <a:moveTo>
                    <a:pt x="25198" y="1"/>
                  </a:moveTo>
                  <a:lnTo>
                    <a:pt x="25198" y="594"/>
                  </a:lnTo>
                  <a:cubicBezTo>
                    <a:pt x="25198" y="18298"/>
                    <a:pt x="15068" y="33662"/>
                    <a:pt x="297" y="41194"/>
                  </a:cubicBezTo>
                  <a:lnTo>
                    <a:pt x="4305" y="48358"/>
                  </a:lnTo>
                  <a:cubicBezTo>
                    <a:pt x="1708" y="50175"/>
                    <a:pt x="0" y="53183"/>
                    <a:pt x="0" y="56597"/>
                  </a:cubicBezTo>
                  <a:cubicBezTo>
                    <a:pt x="0" y="62125"/>
                    <a:pt x="4489" y="66617"/>
                    <a:pt x="10021" y="66617"/>
                  </a:cubicBezTo>
                  <a:cubicBezTo>
                    <a:pt x="11431" y="66617"/>
                    <a:pt x="12767" y="66320"/>
                    <a:pt x="13990" y="65762"/>
                  </a:cubicBezTo>
                  <a:lnTo>
                    <a:pt x="35812" y="104952"/>
                  </a:lnTo>
                  <a:lnTo>
                    <a:pt x="36777" y="104952"/>
                  </a:lnTo>
                  <a:lnTo>
                    <a:pt x="96342" y="188"/>
                  </a:lnTo>
                  <a:lnTo>
                    <a:pt x="96229" y="1"/>
                  </a:lnTo>
                  <a:lnTo>
                    <a:pt x="55371" y="1"/>
                  </a:lnTo>
                  <a:lnTo>
                    <a:pt x="55371" y="113"/>
                  </a:lnTo>
                  <a:cubicBezTo>
                    <a:pt x="55371" y="5642"/>
                    <a:pt x="50879" y="10133"/>
                    <a:pt x="45351" y="10133"/>
                  </a:cubicBezTo>
                  <a:cubicBezTo>
                    <a:pt x="39820" y="10133"/>
                    <a:pt x="35331" y="5642"/>
                    <a:pt x="35331" y="113"/>
                  </a:cubicBezTo>
                  <a:lnTo>
                    <a:pt x="35331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19"/>
            <p:cNvSpPr txBox="1"/>
            <p:nvPr/>
          </p:nvSpPr>
          <p:spPr>
            <a:xfrm>
              <a:off x="5238537" y="3214962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4" name="Google Shape;2184;p19"/>
            <p:cNvSpPr/>
            <p:nvPr/>
          </p:nvSpPr>
          <p:spPr>
            <a:xfrm>
              <a:off x="3668129" y="3387617"/>
              <a:ext cx="1814047" cy="1020529"/>
            </a:xfrm>
            <a:custGeom>
              <a:rect b="b" l="l" r="r" t="t"/>
              <a:pathLst>
                <a:path extrusionOk="0" h="65724" w="116828">
                  <a:moveTo>
                    <a:pt x="36592" y="0"/>
                  </a:moveTo>
                  <a:lnTo>
                    <a:pt x="31916" y="8349"/>
                  </a:lnTo>
                  <a:cubicBezTo>
                    <a:pt x="30619" y="7719"/>
                    <a:pt x="29096" y="7348"/>
                    <a:pt x="27537" y="7348"/>
                  </a:cubicBezTo>
                  <a:cubicBezTo>
                    <a:pt x="21970" y="7348"/>
                    <a:pt x="17517" y="11837"/>
                    <a:pt x="17517" y="17368"/>
                  </a:cubicBezTo>
                  <a:cubicBezTo>
                    <a:pt x="17517" y="20931"/>
                    <a:pt x="19373" y="24084"/>
                    <a:pt x="22193" y="25830"/>
                  </a:cubicBezTo>
                  <a:lnTo>
                    <a:pt x="0" y="65723"/>
                  </a:lnTo>
                  <a:lnTo>
                    <a:pt x="116828" y="65723"/>
                  </a:lnTo>
                  <a:lnTo>
                    <a:pt x="95006" y="26533"/>
                  </a:lnTo>
                  <a:cubicBezTo>
                    <a:pt x="93783" y="27091"/>
                    <a:pt x="92447" y="27388"/>
                    <a:pt x="91037" y="27388"/>
                  </a:cubicBezTo>
                  <a:cubicBezTo>
                    <a:pt x="85505" y="27388"/>
                    <a:pt x="81016" y="22896"/>
                    <a:pt x="81016" y="17368"/>
                  </a:cubicBezTo>
                  <a:cubicBezTo>
                    <a:pt x="81016" y="13954"/>
                    <a:pt x="82724" y="10946"/>
                    <a:pt x="85321" y="9129"/>
                  </a:cubicBezTo>
                  <a:lnTo>
                    <a:pt x="81313" y="1965"/>
                  </a:lnTo>
                  <a:cubicBezTo>
                    <a:pt x="75114" y="5121"/>
                    <a:pt x="68102" y="6864"/>
                    <a:pt x="60715" y="6864"/>
                  </a:cubicBezTo>
                  <a:cubicBezTo>
                    <a:pt x="51847" y="6864"/>
                    <a:pt x="43569" y="4341"/>
                    <a:pt x="36592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19"/>
            <p:cNvSpPr txBox="1"/>
            <p:nvPr/>
          </p:nvSpPr>
          <p:spPr>
            <a:xfrm>
              <a:off x="4252510" y="3855883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5" name="Google Shape;2185;p19"/>
            <p:cNvSpPr/>
            <p:nvPr/>
          </p:nvSpPr>
          <p:spPr>
            <a:xfrm>
              <a:off x="2723669" y="1154623"/>
              <a:ext cx="1527083" cy="1623881"/>
            </a:xfrm>
            <a:custGeom>
              <a:rect b="b" l="l" r="r" t="t"/>
              <a:pathLst>
                <a:path extrusionOk="0" h="104581" w="98347">
                  <a:moveTo>
                    <a:pt x="59489" y="0"/>
                  </a:moveTo>
                  <a:lnTo>
                    <a:pt x="1" y="104581"/>
                  </a:lnTo>
                  <a:lnTo>
                    <a:pt x="45797" y="104581"/>
                  </a:lnTo>
                  <a:cubicBezTo>
                    <a:pt x="45832" y="99088"/>
                    <a:pt x="50286" y="94673"/>
                    <a:pt x="55778" y="94673"/>
                  </a:cubicBezTo>
                  <a:cubicBezTo>
                    <a:pt x="61309" y="94673"/>
                    <a:pt x="65763" y="99088"/>
                    <a:pt x="65798" y="104581"/>
                  </a:cubicBezTo>
                  <a:lnTo>
                    <a:pt x="76005" y="104581"/>
                  </a:lnTo>
                  <a:cubicBezTo>
                    <a:pt x="76228" y="88364"/>
                    <a:pt x="84912" y="74188"/>
                    <a:pt x="97901" y="66281"/>
                  </a:cubicBezTo>
                  <a:lnTo>
                    <a:pt x="91963" y="55632"/>
                  </a:lnTo>
                  <a:cubicBezTo>
                    <a:pt x="95710" y="54183"/>
                    <a:pt x="98347" y="50546"/>
                    <a:pt x="98347" y="46280"/>
                  </a:cubicBezTo>
                  <a:cubicBezTo>
                    <a:pt x="98347" y="40749"/>
                    <a:pt x="93893" y="36260"/>
                    <a:pt x="88362" y="36260"/>
                  </a:cubicBezTo>
                  <a:cubicBezTo>
                    <a:pt x="86061" y="36260"/>
                    <a:pt x="83983" y="37037"/>
                    <a:pt x="82314" y="38299"/>
                  </a:cubicBezTo>
                  <a:lnTo>
                    <a:pt x="6097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19"/>
            <p:cNvSpPr txBox="1"/>
            <p:nvPr/>
          </p:nvSpPr>
          <p:spPr>
            <a:xfrm>
              <a:off x="3241832" y="2044049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7" name="Google Shape;2187;p19"/>
            <p:cNvSpPr/>
            <p:nvPr/>
          </p:nvSpPr>
          <p:spPr>
            <a:xfrm>
              <a:off x="2721929" y="2624658"/>
              <a:ext cx="1514397" cy="1783489"/>
            </a:xfrm>
            <a:custGeom>
              <a:rect b="b" l="l" r="r" t="t"/>
              <a:pathLst>
                <a:path extrusionOk="0" h="114860" w="97530">
                  <a:moveTo>
                    <a:pt x="55890" y="0"/>
                  </a:moveTo>
                  <a:cubicBezTo>
                    <a:pt x="50398" y="0"/>
                    <a:pt x="45944" y="4415"/>
                    <a:pt x="45909" y="9908"/>
                  </a:cubicBezTo>
                  <a:lnTo>
                    <a:pt x="113" y="9908"/>
                  </a:lnTo>
                  <a:lnTo>
                    <a:pt x="0" y="10095"/>
                  </a:lnTo>
                  <a:lnTo>
                    <a:pt x="59601" y="114859"/>
                  </a:lnTo>
                  <a:lnTo>
                    <a:pt x="60937" y="114859"/>
                  </a:lnTo>
                  <a:lnTo>
                    <a:pt x="83130" y="74966"/>
                  </a:lnTo>
                  <a:cubicBezTo>
                    <a:pt x="80310" y="73220"/>
                    <a:pt x="78454" y="70067"/>
                    <a:pt x="78454" y="66504"/>
                  </a:cubicBezTo>
                  <a:cubicBezTo>
                    <a:pt x="78454" y="60973"/>
                    <a:pt x="82907" y="56484"/>
                    <a:pt x="88474" y="56484"/>
                  </a:cubicBezTo>
                  <a:cubicBezTo>
                    <a:pt x="90033" y="56484"/>
                    <a:pt x="91556" y="56855"/>
                    <a:pt x="92853" y="57485"/>
                  </a:cubicBezTo>
                  <a:lnTo>
                    <a:pt x="97529" y="49136"/>
                  </a:lnTo>
                  <a:cubicBezTo>
                    <a:pt x="84689" y="41081"/>
                    <a:pt x="76117" y="26795"/>
                    <a:pt x="76117" y="10501"/>
                  </a:cubicBezTo>
                  <a:lnTo>
                    <a:pt x="76117" y="9908"/>
                  </a:lnTo>
                  <a:lnTo>
                    <a:pt x="65910" y="9908"/>
                  </a:lnTo>
                  <a:cubicBezTo>
                    <a:pt x="65875" y="4415"/>
                    <a:pt x="61421" y="0"/>
                    <a:pt x="5589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19"/>
            <p:cNvSpPr txBox="1"/>
            <p:nvPr/>
          </p:nvSpPr>
          <p:spPr>
            <a:xfrm>
              <a:off x="3241832" y="3214962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89" name="Google Shape;2189;p19"/>
            <p:cNvSpPr/>
            <p:nvPr/>
          </p:nvSpPr>
          <p:spPr>
            <a:xfrm>
              <a:off x="3670427" y="1154623"/>
              <a:ext cx="1808892" cy="1029194"/>
            </a:xfrm>
            <a:custGeom>
              <a:rect b="b" l="l" r="r" t="t"/>
              <a:pathLst>
                <a:path extrusionOk="0" h="66282" w="116496">
                  <a:moveTo>
                    <a:pt x="1" y="0"/>
                  </a:moveTo>
                  <a:lnTo>
                    <a:pt x="21341" y="38299"/>
                  </a:lnTo>
                  <a:cubicBezTo>
                    <a:pt x="23010" y="37037"/>
                    <a:pt x="25088" y="36260"/>
                    <a:pt x="27389" y="36260"/>
                  </a:cubicBezTo>
                  <a:cubicBezTo>
                    <a:pt x="32920" y="36260"/>
                    <a:pt x="37374" y="40749"/>
                    <a:pt x="37374" y="46280"/>
                  </a:cubicBezTo>
                  <a:cubicBezTo>
                    <a:pt x="37374" y="50546"/>
                    <a:pt x="34737" y="54183"/>
                    <a:pt x="30990" y="55632"/>
                  </a:cubicBezTo>
                  <a:lnTo>
                    <a:pt x="36928" y="66281"/>
                  </a:lnTo>
                  <a:cubicBezTo>
                    <a:pt x="43792" y="62089"/>
                    <a:pt x="51883" y="59675"/>
                    <a:pt x="60567" y="59675"/>
                  </a:cubicBezTo>
                  <a:cubicBezTo>
                    <a:pt x="67767" y="59675"/>
                    <a:pt x="74595" y="61347"/>
                    <a:pt x="80681" y="64352"/>
                  </a:cubicBezTo>
                  <a:lnTo>
                    <a:pt x="85916" y="54999"/>
                  </a:lnTo>
                  <a:cubicBezTo>
                    <a:pt x="87361" y="55816"/>
                    <a:pt x="89069" y="56300"/>
                    <a:pt x="90889" y="56300"/>
                  </a:cubicBezTo>
                  <a:cubicBezTo>
                    <a:pt x="96417" y="56300"/>
                    <a:pt x="100909" y="51808"/>
                    <a:pt x="100909" y="46280"/>
                  </a:cubicBezTo>
                  <a:cubicBezTo>
                    <a:pt x="100909" y="42494"/>
                    <a:pt x="98756" y="39190"/>
                    <a:pt x="95639" y="37483"/>
                  </a:cubicBezTo>
                  <a:lnTo>
                    <a:pt x="116496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19"/>
            <p:cNvSpPr txBox="1"/>
            <p:nvPr/>
          </p:nvSpPr>
          <p:spPr>
            <a:xfrm>
              <a:off x="4252510" y="1452430"/>
              <a:ext cx="652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" sz="2400" u="none" cap="none" strike="noStrik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b="1" i="0" sz="2400" u="none" cap="none" strike="noStrik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91" name="Google Shape;2191;p19"/>
            <p:cNvSpPr/>
            <p:nvPr/>
          </p:nvSpPr>
          <p:spPr>
            <a:xfrm>
              <a:off x="3903836" y="2081226"/>
              <a:ext cx="1413530" cy="1412987"/>
            </a:xfrm>
            <a:custGeom>
              <a:rect b="b" l="l" r="r" t="t"/>
              <a:pathLst>
                <a:path extrusionOk="0" h="90999" w="91034">
                  <a:moveTo>
                    <a:pt x="43234" y="44906"/>
                  </a:moveTo>
                  <a:lnTo>
                    <a:pt x="43234" y="44944"/>
                  </a:lnTo>
                  <a:lnTo>
                    <a:pt x="43198" y="44906"/>
                  </a:lnTo>
                  <a:close/>
                  <a:moveTo>
                    <a:pt x="45535" y="0"/>
                  </a:moveTo>
                  <a:cubicBezTo>
                    <a:pt x="36851" y="0"/>
                    <a:pt x="28760" y="2414"/>
                    <a:pt x="21896" y="6606"/>
                  </a:cubicBezTo>
                  <a:cubicBezTo>
                    <a:pt x="8907" y="14513"/>
                    <a:pt x="223" y="28689"/>
                    <a:pt x="0" y="44906"/>
                  </a:cubicBezTo>
                  <a:lnTo>
                    <a:pt x="0" y="45499"/>
                  </a:lnTo>
                  <a:cubicBezTo>
                    <a:pt x="0" y="61793"/>
                    <a:pt x="8572" y="76079"/>
                    <a:pt x="21412" y="84134"/>
                  </a:cubicBezTo>
                  <a:cubicBezTo>
                    <a:pt x="28389" y="88475"/>
                    <a:pt x="36667" y="90998"/>
                    <a:pt x="45535" y="90998"/>
                  </a:cubicBezTo>
                  <a:cubicBezTo>
                    <a:pt x="52922" y="90998"/>
                    <a:pt x="59934" y="89255"/>
                    <a:pt x="66133" y="86099"/>
                  </a:cubicBezTo>
                  <a:cubicBezTo>
                    <a:pt x="80904" y="78567"/>
                    <a:pt x="91034" y="63203"/>
                    <a:pt x="91034" y="45499"/>
                  </a:cubicBezTo>
                  <a:lnTo>
                    <a:pt x="91034" y="44906"/>
                  </a:lnTo>
                  <a:cubicBezTo>
                    <a:pt x="90811" y="27240"/>
                    <a:pt x="80533" y="12025"/>
                    <a:pt x="65649" y="4677"/>
                  </a:cubicBezTo>
                  <a:cubicBezTo>
                    <a:pt x="59563" y="1672"/>
                    <a:pt x="52735" y="0"/>
                    <a:pt x="45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2" name="Google Shape;2192;p19"/>
          <p:cNvGrpSpPr/>
          <p:nvPr/>
        </p:nvGrpSpPr>
        <p:grpSpPr>
          <a:xfrm>
            <a:off x="4065621" y="2547079"/>
            <a:ext cx="1012769" cy="487301"/>
            <a:chOff x="1270250" y="238125"/>
            <a:chExt cx="2616975" cy="1259175"/>
          </a:xfrm>
        </p:grpSpPr>
        <p:sp>
          <p:nvSpPr>
            <p:cNvPr id="2193" name="Google Shape;2193;p19"/>
            <p:cNvSpPr/>
            <p:nvPr/>
          </p:nvSpPr>
          <p:spPr>
            <a:xfrm>
              <a:off x="3037975" y="352625"/>
              <a:ext cx="63050" cy="141975"/>
            </a:xfrm>
            <a:custGeom>
              <a:rect b="b" l="l" r="r" t="t"/>
              <a:pathLst>
                <a:path extrusionOk="0" h="5679" w="2522">
                  <a:moveTo>
                    <a:pt x="1232" y="828"/>
                  </a:moveTo>
                  <a:lnTo>
                    <a:pt x="1328" y="847"/>
                  </a:lnTo>
                  <a:lnTo>
                    <a:pt x="1405" y="867"/>
                  </a:lnTo>
                  <a:lnTo>
                    <a:pt x="1482" y="905"/>
                  </a:lnTo>
                  <a:lnTo>
                    <a:pt x="1559" y="963"/>
                  </a:lnTo>
                  <a:lnTo>
                    <a:pt x="1617" y="1040"/>
                  </a:lnTo>
                  <a:lnTo>
                    <a:pt x="1656" y="1136"/>
                  </a:lnTo>
                  <a:lnTo>
                    <a:pt x="1694" y="1213"/>
                  </a:lnTo>
                  <a:lnTo>
                    <a:pt x="1694" y="1309"/>
                  </a:lnTo>
                  <a:lnTo>
                    <a:pt x="1694" y="4350"/>
                  </a:lnTo>
                  <a:lnTo>
                    <a:pt x="1694" y="4446"/>
                  </a:lnTo>
                  <a:lnTo>
                    <a:pt x="1656" y="4523"/>
                  </a:lnTo>
                  <a:lnTo>
                    <a:pt x="1617" y="4620"/>
                  </a:lnTo>
                  <a:lnTo>
                    <a:pt x="1559" y="4697"/>
                  </a:lnTo>
                  <a:lnTo>
                    <a:pt x="1482" y="4754"/>
                  </a:lnTo>
                  <a:lnTo>
                    <a:pt x="1405" y="4793"/>
                  </a:lnTo>
                  <a:lnTo>
                    <a:pt x="1328" y="4812"/>
                  </a:lnTo>
                  <a:lnTo>
                    <a:pt x="1232" y="4831"/>
                  </a:lnTo>
                  <a:lnTo>
                    <a:pt x="1155" y="4812"/>
                  </a:lnTo>
                  <a:lnTo>
                    <a:pt x="1059" y="4793"/>
                  </a:lnTo>
                  <a:lnTo>
                    <a:pt x="982" y="4754"/>
                  </a:lnTo>
                  <a:lnTo>
                    <a:pt x="924" y="4697"/>
                  </a:lnTo>
                  <a:lnTo>
                    <a:pt x="867" y="4620"/>
                  </a:lnTo>
                  <a:lnTo>
                    <a:pt x="809" y="4523"/>
                  </a:lnTo>
                  <a:lnTo>
                    <a:pt x="790" y="4446"/>
                  </a:lnTo>
                  <a:lnTo>
                    <a:pt x="790" y="4350"/>
                  </a:lnTo>
                  <a:lnTo>
                    <a:pt x="790" y="1309"/>
                  </a:lnTo>
                  <a:lnTo>
                    <a:pt x="790" y="1213"/>
                  </a:lnTo>
                  <a:lnTo>
                    <a:pt x="809" y="1136"/>
                  </a:lnTo>
                  <a:lnTo>
                    <a:pt x="867" y="1040"/>
                  </a:lnTo>
                  <a:lnTo>
                    <a:pt x="924" y="963"/>
                  </a:lnTo>
                  <a:lnTo>
                    <a:pt x="982" y="905"/>
                  </a:lnTo>
                  <a:lnTo>
                    <a:pt x="1059" y="867"/>
                  </a:lnTo>
                  <a:lnTo>
                    <a:pt x="1155" y="847"/>
                  </a:lnTo>
                  <a:lnTo>
                    <a:pt x="1232" y="828"/>
                  </a:lnTo>
                  <a:close/>
                  <a:moveTo>
                    <a:pt x="1136" y="1"/>
                  </a:moveTo>
                  <a:lnTo>
                    <a:pt x="1020" y="20"/>
                  </a:lnTo>
                  <a:lnTo>
                    <a:pt x="886" y="58"/>
                  </a:lnTo>
                  <a:lnTo>
                    <a:pt x="770" y="97"/>
                  </a:lnTo>
                  <a:lnTo>
                    <a:pt x="674" y="155"/>
                  </a:lnTo>
                  <a:lnTo>
                    <a:pt x="559" y="212"/>
                  </a:lnTo>
                  <a:lnTo>
                    <a:pt x="462" y="289"/>
                  </a:lnTo>
                  <a:lnTo>
                    <a:pt x="366" y="385"/>
                  </a:lnTo>
                  <a:lnTo>
                    <a:pt x="289" y="482"/>
                  </a:lnTo>
                  <a:lnTo>
                    <a:pt x="212" y="597"/>
                  </a:lnTo>
                  <a:lnTo>
                    <a:pt x="154" y="693"/>
                  </a:lnTo>
                  <a:lnTo>
                    <a:pt x="97" y="809"/>
                  </a:lnTo>
                  <a:lnTo>
                    <a:pt x="58" y="944"/>
                  </a:lnTo>
                  <a:lnTo>
                    <a:pt x="20" y="1059"/>
                  </a:lnTo>
                  <a:lnTo>
                    <a:pt x="0" y="1194"/>
                  </a:lnTo>
                  <a:lnTo>
                    <a:pt x="0" y="1329"/>
                  </a:lnTo>
                  <a:lnTo>
                    <a:pt x="0" y="4350"/>
                  </a:lnTo>
                  <a:lnTo>
                    <a:pt x="0" y="4485"/>
                  </a:lnTo>
                  <a:lnTo>
                    <a:pt x="20" y="4620"/>
                  </a:lnTo>
                  <a:lnTo>
                    <a:pt x="58" y="4754"/>
                  </a:lnTo>
                  <a:lnTo>
                    <a:pt x="97" y="4870"/>
                  </a:lnTo>
                  <a:lnTo>
                    <a:pt x="154" y="4985"/>
                  </a:lnTo>
                  <a:lnTo>
                    <a:pt x="212" y="5101"/>
                  </a:lnTo>
                  <a:lnTo>
                    <a:pt x="289" y="5197"/>
                  </a:lnTo>
                  <a:lnTo>
                    <a:pt x="366" y="5293"/>
                  </a:lnTo>
                  <a:lnTo>
                    <a:pt x="462" y="5389"/>
                  </a:lnTo>
                  <a:lnTo>
                    <a:pt x="559" y="5466"/>
                  </a:lnTo>
                  <a:lnTo>
                    <a:pt x="674" y="5524"/>
                  </a:lnTo>
                  <a:lnTo>
                    <a:pt x="770" y="5582"/>
                  </a:lnTo>
                  <a:lnTo>
                    <a:pt x="886" y="5620"/>
                  </a:lnTo>
                  <a:lnTo>
                    <a:pt x="1001" y="5659"/>
                  </a:lnTo>
                  <a:lnTo>
                    <a:pt x="1136" y="5678"/>
                  </a:lnTo>
                  <a:lnTo>
                    <a:pt x="1386" y="5678"/>
                  </a:lnTo>
                  <a:lnTo>
                    <a:pt x="1521" y="5659"/>
                  </a:lnTo>
                  <a:lnTo>
                    <a:pt x="1636" y="5620"/>
                  </a:lnTo>
                  <a:lnTo>
                    <a:pt x="1752" y="5582"/>
                  </a:lnTo>
                  <a:lnTo>
                    <a:pt x="1848" y="5524"/>
                  </a:lnTo>
                  <a:lnTo>
                    <a:pt x="1964" y="5466"/>
                  </a:lnTo>
                  <a:lnTo>
                    <a:pt x="2060" y="5389"/>
                  </a:lnTo>
                  <a:lnTo>
                    <a:pt x="2156" y="5293"/>
                  </a:lnTo>
                  <a:lnTo>
                    <a:pt x="2233" y="5197"/>
                  </a:lnTo>
                  <a:lnTo>
                    <a:pt x="2310" y="5101"/>
                  </a:lnTo>
                  <a:lnTo>
                    <a:pt x="2368" y="4985"/>
                  </a:lnTo>
                  <a:lnTo>
                    <a:pt x="2425" y="4870"/>
                  </a:lnTo>
                  <a:lnTo>
                    <a:pt x="2464" y="4754"/>
                  </a:lnTo>
                  <a:lnTo>
                    <a:pt x="2502" y="4620"/>
                  </a:lnTo>
                  <a:lnTo>
                    <a:pt x="2522" y="4504"/>
                  </a:lnTo>
                  <a:lnTo>
                    <a:pt x="2522" y="4350"/>
                  </a:lnTo>
                  <a:lnTo>
                    <a:pt x="2522" y="1329"/>
                  </a:lnTo>
                  <a:lnTo>
                    <a:pt x="2522" y="1194"/>
                  </a:lnTo>
                  <a:lnTo>
                    <a:pt x="2502" y="1059"/>
                  </a:lnTo>
                  <a:lnTo>
                    <a:pt x="2464" y="944"/>
                  </a:lnTo>
                  <a:lnTo>
                    <a:pt x="2425" y="828"/>
                  </a:lnTo>
                  <a:lnTo>
                    <a:pt x="2387" y="713"/>
                  </a:lnTo>
                  <a:lnTo>
                    <a:pt x="2310" y="597"/>
                  </a:lnTo>
                  <a:lnTo>
                    <a:pt x="2233" y="482"/>
                  </a:lnTo>
                  <a:lnTo>
                    <a:pt x="2156" y="385"/>
                  </a:lnTo>
                  <a:lnTo>
                    <a:pt x="2060" y="308"/>
                  </a:lnTo>
                  <a:lnTo>
                    <a:pt x="1964" y="212"/>
                  </a:lnTo>
                  <a:lnTo>
                    <a:pt x="1867" y="155"/>
                  </a:lnTo>
                  <a:lnTo>
                    <a:pt x="1752" y="97"/>
                  </a:lnTo>
                  <a:lnTo>
                    <a:pt x="1636" y="58"/>
                  </a:lnTo>
                  <a:lnTo>
                    <a:pt x="1521" y="20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19"/>
            <p:cNvSpPr/>
            <p:nvPr/>
          </p:nvSpPr>
          <p:spPr>
            <a:xfrm>
              <a:off x="3116875" y="354550"/>
              <a:ext cx="37075" cy="138600"/>
            </a:xfrm>
            <a:custGeom>
              <a:rect b="b" l="l" r="r" t="t"/>
              <a:pathLst>
                <a:path extrusionOk="0" h="5544" w="1483">
                  <a:moveTo>
                    <a:pt x="925" y="1"/>
                  </a:moveTo>
                  <a:lnTo>
                    <a:pt x="867" y="135"/>
                  </a:lnTo>
                  <a:lnTo>
                    <a:pt x="771" y="251"/>
                  </a:lnTo>
                  <a:lnTo>
                    <a:pt x="674" y="366"/>
                  </a:lnTo>
                  <a:lnTo>
                    <a:pt x="559" y="462"/>
                  </a:lnTo>
                  <a:lnTo>
                    <a:pt x="424" y="539"/>
                  </a:lnTo>
                  <a:lnTo>
                    <a:pt x="289" y="616"/>
                  </a:lnTo>
                  <a:lnTo>
                    <a:pt x="155" y="655"/>
                  </a:lnTo>
                  <a:lnTo>
                    <a:pt x="1" y="693"/>
                  </a:lnTo>
                  <a:lnTo>
                    <a:pt x="1" y="1271"/>
                  </a:lnTo>
                  <a:lnTo>
                    <a:pt x="694" y="1271"/>
                  </a:lnTo>
                  <a:lnTo>
                    <a:pt x="694" y="5543"/>
                  </a:lnTo>
                  <a:lnTo>
                    <a:pt x="1483" y="5543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19"/>
            <p:cNvSpPr/>
            <p:nvPr/>
          </p:nvSpPr>
          <p:spPr>
            <a:xfrm>
              <a:off x="3167400" y="413250"/>
              <a:ext cx="59200" cy="21200"/>
            </a:xfrm>
            <a:custGeom>
              <a:rect b="b" l="l" r="r" t="t"/>
              <a:pathLst>
                <a:path extrusionOk="0" h="848" w="2368">
                  <a:moveTo>
                    <a:pt x="1" y="1"/>
                  </a:moveTo>
                  <a:lnTo>
                    <a:pt x="1" y="847"/>
                  </a:lnTo>
                  <a:lnTo>
                    <a:pt x="2368" y="847"/>
                  </a:lnTo>
                  <a:lnTo>
                    <a:pt x="2368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19"/>
            <p:cNvSpPr/>
            <p:nvPr/>
          </p:nvSpPr>
          <p:spPr>
            <a:xfrm>
              <a:off x="3254000" y="352625"/>
              <a:ext cx="62575" cy="141975"/>
            </a:xfrm>
            <a:custGeom>
              <a:rect b="b" l="l" r="r" t="t"/>
              <a:pathLst>
                <a:path extrusionOk="0" h="5679" w="2503">
                  <a:moveTo>
                    <a:pt x="1233" y="828"/>
                  </a:moveTo>
                  <a:lnTo>
                    <a:pt x="1329" y="847"/>
                  </a:lnTo>
                  <a:lnTo>
                    <a:pt x="1406" y="867"/>
                  </a:lnTo>
                  <a:lnTo>
                    <a:pt x="1483" y="905"/>
                  </a:lnTo>
                  <a:lnTo>
                    <a:pt x="1560" y="963"/>
                  </a:lnTo>
                  <a:lnTo>
                    <a:pt x="1618" y="1040"/>
                  </a:lnTo>
                  <a:lnTo>
                    <a:pt x="1656" y="1136"/>
                  </a:lnTo>
                  <a:lnTo>
                    <a:pt x="1675" y="1213"/>
                  </a:lnTo>
                  <a:lnTo>
                    <a:pt x="1695" y="1309"/>
                  </a:lnTo>
                  <a:lnTo>
                    <a:pt x="1695" y="4350"/>
                  </a:lnTo>
                  <a:lnTo>
                    <a:pt x="1675" y="4446"/>
                  </a:lnTo>
                  <a:lnTo>
                    <a:pt x="1656" y="4523"/>
                  </a:lnTo>
                  <a:lnTo>
                    <a:pt x="1618" y="4620"/>
                  </a:lnTo>
                  <a:lnTo>
                    <a:pt x="1560" y="4697"/>
                  </a:lnTo>
                  <a:lnTo>
                    <a:pt x="1483" y="4754"/>
                  </a:lnTo>
                  <a:lnTo>
                    <a:pt x="1406" y="4793"/>
                  </a:lnTo>
                  <a:lnTo>
                    <a:pt x="1329" y="4812"/>
                  </a:lnTo>
                  <a:lnTo>
                    <a:pt x="1233" y="4831"/>
                  </a:lnTo>
                  <a:lnTo>
                    <a:pt x="1136" y="4812"/>
                  </a:lnTo>
                  <a:lnTo>
                    <a:pt x="1059" y="4793"/>
                  </a:lnTo>
                  <a:lnTo>
                    <a:pt x="982" y="4754"/>
                  </a:lnTo>
                  <a:lnTo>
                    <a:pt x="905" y="4697"/>
                  </a:lnTo>
                  <a:lnTo>
                    <a:pt x="848" y="4620"/>
                  </a:lnTo>
                  <a:lnTo>
                    <a:pt x="809" y="4523"/>
                  </a:lnTo>
                  <a:lnTo>
                    <a:pt x="790" y="4446"/>
                  </a:lnTo>
                  <a:lnTo>
                    <a:pt x="771" y="4350"/>
                  </a:lnTo>
                  <a:lnTo>
                    <a:pt x="771" y="1309"/>
                  </a:lnTo>
                  <a:lnTo>
                    <a:pt x="790" y="1213"/>
                  </a:lnTo>
                  <a:lnTo>
                    <a:pt x="809" y="1136"/>
                  </a:lnTo>
                  <a:lnTo>
                    <a:pt x="848" y="1040"/>
                  </a:lnTo>
                  <a:lnTo>
                    <a:pt x="905" y="963"/>
                  </a:lnTo>
                  <a:lnTo>
                    <a:pt x="982" y="905"/>
                  </a:lnTo>
                  <a:lnTo>
                    <a:pt x="1059" y="867"/>
                  </a:lnTo>
                  <a:lnTo>
                    <a:pt x="1136" y="847"/>
                  </a:lnTo>
                  <a:lnTo>
                    <a:pt x="1233" y="828"/>
                  </a:lnTo>
                  <a:close/>
                  <a:moveTo>
                    <a:pt x="1117" y="1"/>
                  </a:moveTo>
                  <a:lnTo>
                    <a:pt x="1002" y="20"/>
                  </a:lnTo>
                  <a:lnTo>
                    <a:pt x="886" y="58"/>
                  </a:lnTo>
                  <a:lnTo>
                    <a:pt x="771" y="97"/>
                  </a:lnTo>
                  <a:lnTo>
                    <a:pt x="655" y="155"/>
                  </a:lnTo>
                  <a:lnTo>
                    <a:pt x="559" y="212"/>
                  </a:lnTo>
                  <a:lnTo>
                    <a:pt x="463" y="289"/>
                  </a:lnTo>
                  <a:lnTo>
                    <a:pt x="367" y="385"/>
                  </a:lnTo>
                  <a:lnTo>
                    <a:pt x="270" y="482"/>
                  </a:lnTo>
                  <a:lnTo>
                    <a:pt x="193" y="597"/>
                  </a:lnTo>
                  <a:lnTo>
                    <a:pt x="136" y="693"/>
                  </a:lnTo>
                  <a:lnTo>
                    <a:pt x="78" y="809"/>
                  </a:lnTo>
                  <a:lnTo>
                    <a:pt x="39" y="944"/>
                  </a:lnTo>
                  <a:lnTo>
                    <a:pt x="20" y="1059"/>
                  </a:lnTo>
                  <a:lnTo>
                    <a:pt x="1" y="1194"/>
                  </a:lnTo>
                  <a:lnTo>
                    <a:pt x="1" y="1329"/>
                  </a:lnTo>
                  <a:lnTo>
                    <a:pt x="1" y="4350"/>
                  </a:lnTo>
                  <a:lnTo>
                    <a:pt x="1" y="4485"/>
                  </a:lnTo>
                  <a:lnTo>
                    <a:pt x="20" y="4620"/>
                  </a:lnTo>
                  <a:lnTo>
                    <a:pt x="39" y="4754"/>
                  </a:lnTo>
                  <a:lnTo>
                    <a:pt x="78" y="4870"/>
                  </a:lnTo>
                  <a:lnTo>
                    <a:pt x="136" y="4985"/>
                  </a:lnTo>
                  <a:lnTo>
                    <a:pt x="193" y="5101"/>
                  </a:lnTo>
                  <a:lnTo>
                    <a:pt x="270" y="5197"/>
                  </a:lnTo>
                  <a:lnTo>
                    <a:pt x="367" y="5293"/>
                  </a:lnTo>
                  <a:lnTo>
                    <a:pt x="463" y="5389"/>
                  </a:lnTo>
                  <a:lnTo>
                    <a:pt x="559" y="5466"/>
                  </a:lnTo>
                  <a:lnTo>
                    <a:pt x="655" y="5524"/>
                  </a:lnTo>
                  <a:lnTo>
                    <a:pt x="771" y="5582"/>
                  </a:lnTo>
                  <a:lnTo>
                    <a:pt x="886" y="5620"/>
                  </a:lnTo>
                  <a:lnTo>
                    <a:pt x="1002" y="5659"/>
                  </a:lnTo>
                  <a:lnTo>
                    <a:pt x="1117" y="5678"/>
                  </a:lnTo>
                  <a:lnTo>
                    <a:pt x="1387" y="5678"/>
                  </a:lnTo>
                  <a:lnTo>
                    <a:pt x="1502" y="5659"/>
                  </a:lnTo>
                  <a:lnTo>
                    <a:pt x="1618" y="5620"/>
                  </a:lnTo>
                  <a:lnTo>
                    <a:pt x="1733" y="5582"/>
                  </a:lnTo>
                  <a:lnTo>
                    <a:pt x="1848" y="5524"/>
                  </a:lnTo>
                  <a:lnTo>
                    <a:pt x="1945" y="5466"/>
                  </a:lnTo>
                  <a:lnTo>
                    <a:pt x="2041" y="5389"/>
                  </a:lnTo>
                  <a:lnTo>
                    <a:pt x="2137" y="5293"/>
                  </a:lnTo>
                  <a:lnTo>
                    <a:pt x="2233" y="5197"/>
                  </a:lnTo>
                  <a:lnTo>
                    <a:pt x="2310" y="5101"/>
                  </a:lnTo>
                  <a:lnTo>
                    <a:pt x="2368" y="4985"/>
                  </a:lnTo>
                  <a:lnTo>
                    <a:pt x="2426" y="4870"/>
                  </a:lnTo>
                  <a:lnTo>
                    <a:pt x="2464" y="4754"/>
                  </a:lnTo>
                  <a:lnTo>
                    <a:pt x="2484" y="4620"/>
                  </a:lnTo>
                  <a:lnTo>
                    <a:pt x="2503" y="4504"/>
                  </a:lnTo>
                  <a:lnTo>
                    <a:pt x="2503" y="4350"/>
                  </a:lnTo>
                  <a:lnTo>
                    <a:pt x="2503" y="1329"/>
                  </a:lnTo>
                  <a:lnTo>
                    <a:pt x="2503" y="1194"/>
                  </a:lnTo>
                  <a:lnTo>
                    <a:pt x="2484" y="1059"/>
                  </a:lnTo>
                  <a:lnTo>
                    <a:pt x="2464" y="944"/>
                  </a:lnTo>
                  <a:lnTo>
                    <a:pt x="2426" y="828"/>
                  </a:lnTo>
                  <a:lnTo>
                    <a:pt x="2368" y="713"/>
                  </a:lnTo>
                  <a:lnTo>
                    <a:pt x="2310" y="597"/>
                  </a:lnTo>
                  <a:lnTo>
                    <a:pt x="2233" y="482"/>
                  </a:lnTo>
                  <a:lnTo>
                    <a:pt x="2137" y="385"/>
                  </a:lnTo>
                  <a:lnTo>
                    <a:pt x="2060" y="308"/>
                  </a:lnTo>
                  <a:lnTo>
                    <a:pt x="1945" y="212"/>
                  </a:lnTo>
                  <a:lnTo>
                    <a:pt x="1848" y="155"/>
                  </a:lnTo>
                  <a:lnTo>
                    <a:pt x="1733" y="97"/>
                  </a:lnTo>
                  <a:lnTo>
                    <a:pt x="1618" y="58"/>
                  </a:lnTo>
                  <a:lnTo>
                    <a:pt x="1502" y="20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19"/>
            <p:cNvSpPr/>
            <p:nvPr/>
          </p:nvSpPr>
          <p:spPr>
            <a:xfrm>
              <a:off x="3332925" y="354550"/>
              <a:ext cx="36575" cy="138600"/>
            </a:xfrm>
            <a:custGeom>
              <a:rect b="b" l="l" r="r" t="t"/>
              <a:pathLst>
                <a:path extrusionOk="0" h="5544" w="1463">
                  <a:moveTo>
                    <a:pt x="924" y="1"/>
                  </a:moveTo>
                  <a:lnTo>
                    <a:pt x="847" y="135"/>
                  </a:lnTo>
                  <a:lnTo>
                    <a:pt x="770" y="251"/>
                  </a:lnTo>
                  <a:lnTo>
                    <a:pt x="655" y="366"/>
                  </a:lnTo>
                  <a:lnTo>
                    <a:pt x="539" y="462"/>
                  </a:lnTo>
                  <a:lnTo>
                    <a:pt x="404" y="539"/>
                  </a:lnTo>
                  <a:lnTo>
                    <a:pt x="270" y="616"/>
                  </a:lnTo>
                  <a:lnTo>
                    <a:pt x="135" y="655"/>
                  </a:lnTo>
                  <a:lnTo>
                    <a:pt x="0" y="693"/>
                  </a:lnTo>
                  <a:lnTo>
                    <a:pt x="0" y="1271"/>
                  </a:lnTo>
                  <a:lnTo>
                    <a:pt x="674" y="1271"/>
                  </a:lnTo>
                  <a:lnTo>
                    <a:pt x="674" y="5543"/>
                  </a:lnTo>
                  <a:lnTo>
                    <a:pt x="1463" y="5543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19"/>
            <p:cNvSpPr/>
            <p:nvPr/>
          </p:nvSpPr>
          <p:spPr>
            <a:xfrm>
              <a:off x="3396900" y="413250"/>
              <a:ext cx="59225" cy="21200"/>
            </a:xfrm>
            <a:custGeom>
              <a:rect b="b" l="l" r="r" t="t"/>
              <a:pathLst>
                <a:path extrusionOk="0" h="848" w="2369">
                  <a:moveTo>
                    <a:pt x="1" y="1"/>
                  </a:moveTo>
                  <a:lnTo>
                    <a:pt x="1" y="847"/>
                  </a:lnTo>
                  <a:lnTo>
                    <a:pt x="2368" y="847"/>
                  </a:lnTo>
                  <a:lnTo>
                    <a:pt x="2368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19"/>
            <p:cNvSpPr/>
            <p:nvPr/>
          </p:nvSpPr>
          <p:spPr>
            <a:xfrm>
              <a:off x="3469575" y="352625"/>
              <a:ext cx="63050" cy="141975"/>
            </a:xfrm>
            <a:custGeom>
              <a:rect b="b" l="l" r="r" t="t"/>
              <a:pathLst>
                <a:path extrusionOk="0" h="5679" w="2522">
                  <a:moveTo>
                    <a:pt x="1232" y="828"/>
                  </a:moveTo>
                  <a:lnTo>
                    <a:pt x="1328" y="847"/>
                  </a:lnTo>
                  <a:lnTo>
                    <a:pt x="1405" y="867"/>
                  </a:lnTo>
                  <a:lnTo>
                    <a:pt x="1482" y="905"/>
                  </a:lnTo>
                  <a:lnTo>
                    <a:pt x="1559" y="963"/>
                  </a:lnTo>
                  <a:lnTo>
                    <a:pt x="1617" y="1040"/>
                  </a:lnTo>
                  <a:lnTo>
                    <a:pt x="1655" y="1136"/>
                  </a:lnTo>
                  <a:lnTo>
                    <a:pt x="1694" y="1213"/>
                  </a:lnTo>
                  <a:lnTo>
                    <a:pt x="1694" y="1309"/>
                  </a:lnTo>
                  <a:lnTo>
                    <a:pt x="1694" y="4350"/>
                  </a:lnTo>
                  <a:lnTo>
                    <a:pt x="1694" y="4446"/>
                  </a:lnTo>
                  <a:lnTo>
                    <a:pt x="1655" y="4523"/>
                  </a:lnTo>
                  <a:lnTo>
                    <a:pt x="1617" y="4620"/>
                  </a:lnTo>
                  <a:lnTo>
                    <a:pt x="1559" y="4697"/>
                  </a:lnTo>
                  <a:lnTo>
                    <a:pt x="1482" y="4754"/>
                  </a:lnTo>
                  <a:lnTo>
                    <a:pt x="1405" y="4793"/>
                  </a:lnTo>
                  <a:lnTo>
                    <a:pt x="1328" y="4812"/>
                  </a:lnTo>
                  <a:lnTo>
                    <a:pt x="1232" y="4831"/>
                  </a:lnTo>
                  <a:lnTo>
                    <a:pt x="1155" y="4812"/>
                  </a:lnTo>
                  <a:lnTo>
                    <a:pt x="1059" y="4793"/>
                  </a:lnTo>
                  <a:lnTo>
                    <a:pt x="982" y="4754"/>
                  </a:lnTo>
                  <a:lnTo>
                    <a:pt x="924" y="4697"/>
                  </a:lnTo>
                  <a:lnTo>
                    <a:pt x="866" y="4620"/>
                  </a:lnTo>
                  <a:lnTo>
                    <a:pt x="808" y="4523"/>
                  </a:lnTo>
                  <a:lnTo>
                    <a:pt x="789" y="4446"/>
                  </a:lnTo>
                  <a:lnTo>
                    <a:pt x="789" y="4350"/>
                  </a:lnTo>
                  <a:lnTo>
                    <a:pt x="789" y="1309"/>
                  </a:lnTo>
                  <a:lnTo>
                    <a:pt x="789" y="1213"/>
                  </a:lnTo>
                  <a:lnTo>
                    <a:pt x="808" y="1136"/>
                  </a:lnTo>
                  <a:lnTo>
                    <a:pt x="866" y="1040"/>
                  </a:lnTo>
                  <a:lnTo>
                    <a:pt x="924" y="963"/>
                  </a:lnTo>
                  <a:lnTo>
                    <a:pt x="982" y="905"/>
                  </a:lnTo>
                  <a:lnTo>
                    <a:pt x="1059" y="867"/>
                  </a:lnTo>
                  <a:lnTo>
                    <a:pt x="1155" y="847"/>
                  </a:lnTo>
                  <a:lnTo>
                    <a:pt x="1232" y="828"/>
                  </a:lnTo>
                  <a:close/>
                  <a:moveTo>
                    <a:pt x="1136" y="1"/>
                  </a:moveTo>
                  <a:lnTo>
                    <a:pt x="1020" y="20"/>
                  </a:lnTo>
                  <a:lnTo>
                    <a:pt x="885" y="58"/>
                  </a:lnTo>
                  <a:lnTo>
                    <a:pt x="770" y="97"/>
                  </a:lnTo>
                  <a:lnTo>
                    <a:pt x="674" y="155"/>
                  </a:lnTo>
                  <a:lnTo>
                    <a:pt x="558" y="212"/>
                  </a:lnTo>
                  <a:lnTo>
                    <a:pt x="462" y="289"/>
                  </a:lnTo>
                  <a:lnTo>
                    <a:pt x="366" y="385"/>
                  </a:lnTo>
                  <a:lnTo>
                    <a:pt x="289" y="482"/>
                  </a:lnTo>
                  <a:lnTo>
                    <a:pt x="212" y="597"/>
                  </a:lnTo>
                  <a:lnTo>
                    <a:pt x="154" y="693"/>
                  </a:lnTo>
                  <a:lnTo>
                    <a:pt x="96" y="809"/>
                  </a:lnTo>
                  <a:lnTo>
                    <a:pt x="58" y="944"/>
                  </a:lnTo>
                  <a:lnTo>
                    <a:pt x="19" y="1059"/>
                  </a:lnTo>
                  <a:lnTo>
                    <a:pt x="0" y="1194"/>
                  </a:lnTo>
                  <a:lnTo>
                    <a:pt x="0" y="1329"/>
                  </a:lnTo>
                  <a:lnTo>
                    <a:pt x="0" y="4350"/>
                  </a:lnTo>
                  <a:lnTo>
                    <a:pt x="0" y="4485"/>
                  </a:lnTo>
                  <a:lnTo>
                    <a:pt x="19" y="4620"/>
                  </a:lnTo>
                  <a:lnTo>
                    <a:pt x="58" y="4754"/>
                  </a:lnTo>
                  <a:lnTo>
                    <a:pt x="96" y="4870"/>
                  </a:lnTo>
                  <a:lnTo>
                    <a:pt x="135" y="4985"/>
                  </a:lnTo>
                  <a:lnTo>
                    <a:pt x="212" y="5101"/>
                  </a:lnTo>
                  <a:lnTo>
                    <a:pt x="289" y="5197"/>
                  </a:lnTo>
                  <a:lnTo>
                    <a:pt x="366" y="5293"/>
                  </a:lnTo>
                  <a:lnTo>
                    <a:pt x="462" y="5389"/>
                  </a:lnTo>
                  <a:lnTo>
                    <a:pt x="558" y="5466"/>
                  </a:lnTo>
                  <a:lnTo>
                    <a:pt x="674" y="5524"/>
                  </a:lnTo>
                  <a:lnTo>
                    <a:pt x="770" y="5582"/>
                  </a:lnTo>
                  <a:lnTo>
                    <a:pt x="885" y="5620"/>
                  </a:lnTo>
                  <a:lnTo>
                    <a:pt x="1001" y="5659"/>
                  </a:lnTo>
                  <a:lnTo>
                    <a:pt x="1136" y="5678"/>
                  </a:lnTo>
                  <a:lnTo>
                    <a:pt x="1386" y="5678"/>
                  </a:lnTo>
                  <a:lnTo>
                    <a:pt x="1520" y="5659"/>
                  </a:lnTo>
                  <a:lnTo>
                    <a:pt x="1636" y="5620"/>
                  </a:lnTo>
                  <a:lnTo>
                    <a:pt x="1751" y="5582"/>
                  </a:lnTo>
                  <a:lnTo>
                    <a:pt x="1848" y="5524"/>
                  </a:lnTo>
                  <a:lnTo>
                    <a:pt x="1963" y="5466"/>
                  </a:lnTo>
                  <a:lnTo>
                    <a:pt x="2059" y="5389"/>
                  </a:lnTo>
                  <a:lnTo>
                    <a:pt x="2156" y="5293"/>
                  </a:lnTo>
                  <a:lnTo>
                    <a:pt x="2233" y="5197"/>
                  </a:lnTo>
                  <a:lnTo>
                    <a:pt x="2310" y="5101"/>
                  </a:lnTo>
                  <a:lnTo>
                    <a:pt x="2367" y="4985"/>
                  </a:lnTo>
                  <a:lnTo>
                    <a:pt x="2425" y="4870"/>
                  </a:lnTo>
                  <a:lnTo>
                    <a:pt x="2464" y="4754"/>
                  </a:lnTo>
                  <a:lnTo>
                    <a:pt x="2502" y="4620"/>
                  </a:lnTo>
                  <a:lnTo>
                    <a:pt x="2521" y="4504"/>
                  </a:lnTo>
                  <a:lnTo>
                    <a:pt x="2521" y="4350"/>
                  </a:lnTo>
                  <a:lnTo>
                    <a:pt x="2521" y="1329"/>
                  </a:lnTo>
                  <a:lnTo>
                    <a:pt x="2521" y="1194"/>
                  </a:lnTo>
                  <a:lnTo>
                    <a:pt x="2502" y="1059"/>
                  </a:lnTo>
                  <a:lnTo>
                    <a:pt x="2464" y="944"/>
                  </a:lnTo>
                  <a:lnTo>
                    <a:pt x="2425" y="828"/>
                  </a:lnTo>
                  <a:lnTo>
                    <a:pt x="2387" y="713"/>
                  </a:lnTo>
                  <a:lnTo>
                    <a:pt x="2310" y="597"/>
                  </a:lnTo>
                  <a:lnTo>
                    <a:pt x="2233" y="482"/>
                  </a:lnTo>
                  <a:lnTo>
                    <a:pt x="2156" y="385"/>
                  </a:lnTo>
                  <a:lnTo>
                    <a:pt x="2059" y="308"/>
                  </a:lnTo>
                  <a:lnTo>
                    <a:pt x="1963" y="212"/>
                  </a:lnTo>
                  <a:lnTo>
                    <a:pt x="1848" y="155"/>
                  </a:lnTo>
                  <a:lnTo>
                    <a:pt x="1751" y="97"/>
                  </a:lnTo>
                  <a:lnTo>
                    <a:pt x="1636" y="58"/>
                  </a:lnTo>
                  <a:lnTo>
                    <a:pt x="1520" y="20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19"/>
            <p:cNvSpPr/>
            <p:nvPr/>
          </p:nvSpPr>
          <p:spPr>
            <a:xfrm>
              <a:off x="3548475" y="354550"/>
              <a:ext cx="37075" cy="138600"/>
            </a:xfrm>
            <a:custGeom>
              <a:rect b="b" l="l" r="r" t="t"/>
              <a:pathLst>
                <a:path extrusionOk="0" h="5544" w="1483">
                  <a:moveTo>
                    <a:pt x="924" y="1"/>
                  </a:moveTo>
                  <a:lnTo>
                    <a:pt x="866" y="135"/>
                  </a:lnTo>
                  <a:lnTo>
                    <a:pt x="770" y="251"/>
                  </a:lnTo>
                  <a:lnTo>
                    <a:pt x="674" y="366"/>
                  </a:lnTo>
                  <a:lnTo>
                    <a:pt x="558" y="462"/>
                  </a:lnTo>
                  <a:lnTo>
                    <a:pt x="424" y="539"/>
                  </a:lnTo>
                  <a:lnTo>
                    <a:pt x="289" y="616"/>
                  </a:lnTo>
                  <a:lnTo>
                    <a:pt x="154" y="655"/>
                  </a:lnTo>
                  <a:lnTo>
                    <a:pt x="0" y="693"/>
                  </a:lnTo>
                  <a:lnTo>
                    <a:pt x="0" y="1271"/>
                  </a:lnTo>
                  <a:lnTo>
                    <a:pt x="693" y="1271"/>
                  </a:lnTo>
                  <a:lnTo>
                    <a:pt x="693" y="5543"/>
                  </a:lnTo>
                  <a:lnTo>
                    <a:pt x="1482" y="5543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1F2C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19"/>
            <p:cNvSpPr/>
            <p:nvPr/>
          </p:nvSpPr>
          <p:spPr>
            <a:xfrm>
              <a:off x="3039425" y="1359675"/>
              <a:ext cx="194400" cy="77000"/>
            </a:xfrm>
            <a:custGeom>
              <a:rect b="b" l="l" r="r" t="t"/>
              <a:pathLst>
                <a:path extrusionOk="0" h="3080" w="7776">
                  <a:moveTo>
                    <a:pt x="1367" y="0"/>
                  </a:moveTo>
                  <a:lnTo>
                    <a:pt x="1039" y="443"/>
                  </a:lnTo>
                  <a:lnTo>
                    <a:pt x="751" y="847"/>
                  </a:lnTo>
                  <a:lnTo>
                    <a:pt x="501" y="1232"/>
                  </a:lnTo>
                  <a:lnTo>
                    <a:pt x="289" y="1559"/>
                  </a:lnTo>
                  <a:lnTo>
                    <a:pt x="135" y="1886"/>
                  </a:lnTo>
                  <a:lnTo>
                    <a:pt x="39" y="2156"/>
                  </a:lnTo>
                  <a:lnTo>
                    <a:pt x="0" y="2291"/>
                  </a:lnTo>
                  <a:lnTo>
                    <a:pt x="0" y="2406"/>
                  </a:lnTo>
                  <a:lnTo>
                    <a:pt x="0" y="2502"/>
                  </a:lnTo>
                  <a:lnTo>
                    <a:pt x="19" y="2618"/>
                  </a:lnTo>
                  <a:lnTo>
                    <a:pt x="58" y="2695"/>
                  </a:lnTo>
                  <a:lnTo>
                    <a:pt x="96" y="2791"/>
                  </a:lnTo>
                  <a:lnTo>
                    <a:pt x="173" y="2849"/>
                  </a:lnTo>
                  <a:lnTo>
                    <a:pt x="270" y="2906"/>
                  </a:lnTo>
                  <a:lnTo>
                    <a:pt x="385" y="2964"/>
                  </a:lnTo>
                  <a:lnTo>
                    <a:pt x="520" y="3003"/>
                  </a:lnTo>
                  <a:lnTo>
                    <a:pt x="674" y="3041"/>
                  </a:lnTo>
                  <a:lnTo>
                    <a:pt x="847" y="3060"/>
                  </a:lnTo>
                  <a:lnTo>
                    <a:pt x="1251" y="3080"/>
                  </a:lnTo>
                  <a:lnTo>
                    <a:pt x="1771" y="3041"/>
                  </a:lnTo>
                  <a:lnTo>
                    <a:pt x="2367" y="2983"/>
                  </a:lnTo>
                  <a:lnTo>
                    <a:pt x="3080" y="2868"/>
                  </a:lnTo>
                  <a:lnTo>
                    <a:pt x="3368" y="2829"/>
                  </a:lnTo>
                  <a:lnTo>
                    <a:pt x="3676" y="2753"/>
                  </a:lnTo>
                  <a:lnTo>
                    <a:pt x="3984" y="2676"/>
                  </a:lnTo>
                  <a:lnTo>
                    <a:pt x="4292" y="2579"/>
                  </a:lnTo>
                  <a:lnTo>
                    <a:pt x="4600" y="2445"/>
                  </a:lnTo>
                  <a:lnTo>
                    <a:pt x="4927" y="2310"/>
                  </a:lnTo>
                  <a:lnTo>
                    <a:pt x="5235" y="2137"/>
                  </a:lnTo>
                  <a:lnTo>
                    <a:pt x="5543" y="1963"/>
                  </a:lnTo>
                  <a:lnTo>
                    <a:pt x="5851" y="1771"/>
                  </a:lnTo>
                  <a:lnTo>
                    <a:pt x="6159" y="1559"/>
                  </a:lnTo>
                  <a:lnTo>
                    <a:pt x="6448" y="1328"/>
                  </a:lnTo>
                  <a:lnTo>
                    <a:pt x="6736" y="1097"/>
                  </a:lnTo>
                  <a:lnTo>
                    <a:pt x="7006" y="847"/>
                  </a:lnTo>
                  <a:lnTo>
                    <a:pt x="7275" y="578"/>
                  </a:lnTo>
                  <a:lnTo>
                    <a:pt x="7525" y="289"/>
                  </a:lnTo>
                  <a:lnTo>
                    <a:pt x="77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19"/>
            <p:cNvSpPr/>
            <p:nvPr/>
          </p:nvSpPr>
          <p:spPr>
            <a:xfrm>
              <a:off x="3014400" y="943475"/>
              <a:ext cx="207875" cy="219425"/>
            </a:xfrm>
            <a:custGeom>
              <a:rect b="b" l="l" r="r" t="t"/>
              <a:pathLst>
                <a:path extrusionOk="0" h="8777" w="8315">
                  <a:moveTo>
                    <a:pt x="2175" y="1"/>
                  </a:moveTo>
                  <a:lnTo>
                    <a:pt x="1810" y="462"/>
                  </a:lnTo>
                  <a:lnTo>
                    <a:pt x="1482" y="963"/>
                  </a:lnTo>
                  <a:lnTo>
                    <a:pt x="1155" y="1463"/>
                  </a:lnTo>
                  <a:lnTo>
                    <a:pt x="886" y="1983"/>
                  </a:lnTo>
                  <a:lnTo>
                    <a:pt x="636" y="2503"/>
                  </a:lnTo>
                  <a:lnTo>
                    <a:pt x="424" y="3041"/>
                  </a:lnTo>
                  <a:lnTo>
                    <a:pt x="251" y="3580"/>
                  </a:lnTo>
                  <a:lnTo>
                    <a:pt x="116" y="4119"/>
                  </a:lnTo>
                  <a:lnTo>
                    <a:pt x="77" y="4389"/>
                  </a:lnTo>
                  <a:lnTo>
                    <a:pt x="39" y="4658"/>
                  </a:lnTo>
                  <a:lnTo>
                    <a:pt x="20" y="4928"/>
                  </a:lnTo>
                  <a:lnTo>
                    <a:pt x="0" y="5178"/>
                  </a:lnTo>
                  <a:lnTo>
                    <a:pt x="20" y="5447"/>
                  </a:lnTo>
                  <a:lnTo>
                    <a:pt x="20" y="5717"/>
                  </a:lnTo>
                  <a:lnTo>
                    <a:pt x="58" y="5967"/>
                  </a:lnTo>
                  <a:lnTo>
                    <a:pt x="116" y="6217"/>
                  </a:lnTo>
                  <a:lnTo>
                    <a:pt x="174" y="6467"/>
                  </a:lnTo>
                  <a:lnTo>
                    <a:pt x="251" y="6717"/>
                  </a:lnTo>
                  <a:lnTo>
                    <a:pt x="347" y="6968"/>
                  </a:lnTo>
                  <a:lnTo>
                    <a:pt x="443" y="7199"/>
                  </a:lnTo>
                  <a:lnTo>
                    <a:pt x="578" y="7430"/>
                  </a:lnTo>
                  <a:lnTo>
                    <a:pt x="713" y="7660"/>
                  </a:lnTo>
                  <a:lnTo>
                    <a:pt x="886" y="7872"/>
                  </a:lnTo>
                  <a:lnTo>
                    <a:pt x="1059" y="8103"/>
                  </a:lnTo>
                  <a:lnTo>
                    <a:pt x="1251" y="8296"/>
                  </a:lnTo>
                  <a:lnTo>
                    <a:pt x="1444" y="8469"/>
                  </a:lnTo>
                  <a:lnTo>
                    <a:pt x="1656" y="8642"/>
                  </a:lnTo>
                  <a:lnTo>
                    <a:pt x="1848" y="8777"/>
                  </a:lnTo>
                  <a:lnTo>
                    <a:pt x="2445" y="8238"/>
                  </a:lnTo>
                  <a:lnTo>
                    <a:pt x="3022" y="7680"/>
                  </a:lnTo>
                  <a:lnTo>
                    <a:pt x="3580" y="7102"/>
                  </a:lnTo>
                  <a:lnTo>
                    <a:pt x="4119" y="6544"/>
                  </a:lnTo>
                  <a:lnTo>
                    <a:pt x="4658" y="5967"/>
                  </a:lnTo>
                  <a:lnTo>
                    <a:pt x="5158" y="5389"/>
                  </a:lnTo>
                  <a:lnTo>
                    <a:pt x="5639" y="4812"/>
                  </a:lnTo>
                  <a:lnTo>
                    <a:pt x="6082" y="4254"/>
                  </a:lnTo>
                  <a:lnTo>
                    <a:pt x="6506" y="3696"/>
                  </a:lnTo>
                  <a:lnTo>
                    <a:pt x="6890" y="3118"/>
                  </a:lnTo>
                  <a:lnTo>
                    <a:pt x="7237" y="2580"/>
                  </a:lnTo>
                  <a:lnTo>
                    <a:pt x="7545" y="2041"/>
                  </a:lnTo>
                  <a:lnTo>
                    <a:pt x="7795" y="1502"/>
                  </a:lnTo>
                  <a:lnTo>
                    <a:pt x="8026" y="982"/>
                  </a:lnTo>
                  <a:lnTo>
                    <a:pt x="8199" y="482"/>
                  </a:lnTo>
                  <a:lnTo>
                    <a:pt x="8257" y="251"/>
                  </a:lnTo>
                  <a:lnTo>
                    <a:pt x="831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19"/>
            <p:cNvSpPr/>
            <p:nvPr/>
          </p:nvSpPr>
          <p:spPr>
            <a:xfrm>
              <a:off x="1480975" y="238125"/>
              <a:ext cx="2406250" cy="1259175"/>
            </a:xfrm>
            <a:custGeom>
              <a:rect b="b" l="l" r="r" t="t"/>
              <a:pathLst>
                <a:path extrusionOk="0" h="50367" w="96250">
                  <a:moveTo>
                    <a:pt x="88878" y="11779"/>
                  </a:moveTo>
                  <a:lnTo>
                    <a:pt x="88878" y="12337"/>
                  </a:lnTo>
                  <a:lnTo>
                    <a:pt x="57584" y="12337"/>
                  </a:lnTo>
                  <a:lnTo>
                    <a:pt x="57584" y="11779"/>
                  </a:lnTo>
                  <a:close/>
                  <a:moveTo>
                    <a:pt x="24154" y="4350"/>
                  </a:moveTo>
                  <a:lnTo>
                    <a:pt x="24154" y="12625"/>
                  </a:lnTo>
                  <a:lnTo>
                    <a:pt x="3022" y="12625"/>
                  </a:lnTo>
                  <a:lnTo>
                    <a:pt x="3022" y="4350"/>
                  </a:lnTo>
                  <a:close/>
                  <a:moveTo>
                    <a:pt x="88667" y="20612"/>
                  </a:moveTo>
                  <a:lnTo>
                    <a:pt x="88667" y="21190"/>
                  </a:lnTo>
                  <a:lnTo>
                    <a:pt x="3022" y="21190"/>
                  </a:lnTo>
                  <a:lnTo>
                    <a:pt x="3022" y="20612"/>
                  </a:lnTo>
                  <a:close/>
                  <a:moveTo>
                    <a:pt x="68189" y="25366"/>
                  </a:moveTo>
                  <a:lnTo>
                    <a:pt x="68343" y="25405"/>
                  </a:lnTo>
                  <a:lnTo>
                    <a:pt x="68497" y="25443"/>
                  </a:lnTo>
                  <a:lnTo>
                    <a:pt x="68651" y="25501"/>
                  </a:lnTo>
                  <a:lnTo>
                    <a:pt x="68805" y="25578"/>
                  </a:lnTo>
                  <a:lnTo>
                    <a:pt x="68940" y="25655"/>
                  </a:lnTo>
                  <a:lnTo>
                    <a:pt x="69074" y="25751"/>
                  </a:lnTo>
                  <a:lnTo>
                    <a:pt x="69190" y="25867"/>
                  </a:lnTo>
                  <a:lnTo>
                    <a:pt x="69305" y="26001"/>
                  </a:lnTo>
                  <a:lnTo>
                    <a:pt x="69421" y="26155"/>
                  </a:lnTo>
                  <a:lnTo>
                    <a:pt x="69517" y="26328"/>
                  </a:lnTo>
                  <a:lnTo>
                    <a:pt x="69632" y="26636"/>
                  </a:lnTo>
                  <a:lnTo>
                    <a:pt x="69709" y="26964"/>
                  </a:lnTo>
                  <a:lnTo>
                    <a:pt x="69729" y="27291"/>
                  </a:lnTo>
                  <a:lnTo>
                    <a:pt x="69729" y="27656"/>
                  </a:lnTo>
                  <a:lnTo>
                    <a:pt x="88667" y="27656"/>
                  </a:lnTo>
                  <a:lnTo>
                    <a:pt x="88667" y="28215"/>
                  </a:lnTo>
                  <a:lnTo>
                    <a:pt x="69652" y="28215"/>
                  </a:lnTo>
                  <a:lnTo>
                    <a:pt x="69594" y="28465"/>
                  </a:lnTo>
                  <a:lnTo>
                    <a:pt x="69536" y="28696"/>
                  </a:lnTo>
                  <a:lnTo>
                    <a:pt x="69363" y="29196"/>
                  </a:lnTo>
                  <a:lnTo>
                    <a:pt x="69132" y="29716"/>
                  </a:lnTo>
                  <a:lnTo>
                    <a:pt x="68882" y="30255"/>
                  </a:lnTo>
                  <a:lnTo>
                    <a:pt x="68574" y="30794"/>
                  </a:lnTo>
                  <a:lnTo>
                    <a:pt x="68227" y="31332"/>
                  </a:lnTo>
                  <a:lnTo>
                    <a:pt x="67843" y="31910"/>
                  </a:lnTo>
                  <a:lnTo>
                    <a:pt x="67419" y="32468"/>
                  </a:lnTo>
                  <a:lnTo>
                    <a:pt x="66976" y="33026"/>
                  </a:lnTo>
                  <a:lnTo>
                    <a:pt x="66495" y="33603"/>
                  </a:lnTo>
                  <a:lnTo>
                    <a:pt x="65995" y="34181"/>
                  </a:lnTo>
                  <a:lnTo>
                    <a:pt x="65456" y="34758"/>
                  </a:lnTo>
                  <a:lnTo>
                    <a:pt x="64917" y="35316"/>
                  </a:lnTo>
                  <a:lnTo>
                    <a:pt x="64359" y="35894"/>
                  </a:lnTo>
                  <a:lnTo>
                    <a:pt x="63782" y="36452"/>
                  </a:lnTo>
                  <a:lnTo>
                    <a:pt x="63185" y="36991"/>
                  </a:lnTo>
                  <a:lnTo>
                    <a:pt x="62993" y="36856"/>
                  </a:lnTo>
                  <a:lnTo>
                    <a:pt x="62781" y="36683"/>
                  </a:lnTo>
                  <a:lnTo>
                    <a:pt x="62588" y="36510"/>
                  </a:lnTo>
                  <a:lnTo>
                    <a:pt x="62396" y="36317"/>
                  </a:lnTo>
                  <a:lnTo>
                    <a:pt x="62223" y="36086"/>
                  </a:lnTo>
                  <a:lnTo>
                    <a:pt x="62050" y="35874"/>
                  </a:lnTo>
                  <a:lnTo>
                    <a:pt x="61915" y="35644"/>
                  </a:lnTo>
                  <a:lnTo>
                    <a:pt x="61780" y="35413"/>
                  </a:lnTo>
                  <a:lnTo>
                    <a:pt x="61684" y="35182"/>
                  </a:lnTo>
                  <a:lnTo>
                    <a:pt x="61588" y="34931"/>
                  </a:lnTo>
                  <a:lnTo>
                    <a:pt x="61511" y="34681"/>
                  </a:lnTo>
                  <a:lnTo>
                    <a:pt x="61453" y="34431"/>
                  </a:lnTo>
                  <a:lnTo>
                    <a:pt x="61395" y="34181"/>
                  </a:lnTo>
                  <a:lnTo>
                    <a:pt x="61357" y="33931"/>
                  </a:lnTo>
                  <a:lnTo>
                    <a:pt x="61357" y="33661"/>
                  </a:lnTo>
                  <a:lnTo>
                    <a:pt x="61337" y="33392"/>
                  </a:lnTo>
                  <a:lnTo>
                    <a:pt x="61357" y="33142"/>
                  </a:lnTo>
                  <a:lnTo>
                    <a:pt x="61376" y="32872"/>
                  </a:lnTo>
                  <a:lnTo>
                    <a:pt x="61414" y="32603"/>
                  </a:lnTo>
                  <a:lnTo>
                    <a:pt x="61453" y="32333"/>
                  </a:lnTo>
                  <a:lnTo>
                    <a:pt x="61588" y="31794"/>
                  </a:lnTo>
                  <a:lnTo>
                    <a:pt x="61761" y="31255"/>
                  </a:lnTo>
                  <a:lnTo>
                    <a:pt x="61973" y="30717"/>
                  </a:lnTo>
                  <a:lnTo>
                    <a:pt x="62223" y="30197"/>
                  </a:lnTo>
                  <a:lnTo>
                    <a:pt x="62492" y="29677"/>
                  </a:lnTo>
                  <a:lnTo>
                    <a:pt x="62819" y="29177"/>
                  </a:lnTo>
                  <a:lnTo>
                    <a:pt x="63147" y="28676"/>
                  </a:lnTo>
                  <a:lnTo>
                    <a:pt x="63512" y="28215"/>
                  </a:lnTo>
                  <a:lnTo>
                    <a:pt x="3022" y="28215"/>
                  </a:lnTo>
                  <a:lnTo>
                    <a:pt x="3022" y="27656"/>
                  </a:lnTo>
                  <a:lnTo>
                    <a:pt x="63993" y="27656"/>
                  </a:lnTo>
                  <a:lnTo>
                    <a:pt x="64378" y="27272"/>
                  </a:lnTo>
                  <a:lnTo>
                    <a:pt x="64763" y="26906"/>
                  </a:lnTo>
                  <a:lnTo>
                    <a:pt x="65148" y="26579"/>
                  </a:lnTo>
                  <a:lnTo>
                    <a:pt x="65552" y="26290"/>
                  </a:lnTo>
                  <a:lnTo>
                    <a:pt x="65956" y="26021"/>
                  </a:lnTo>
                  <a:lnTo>
                    <a:pt x="66341" y="25809"/>
                  </a:lnTo>
                  <a:lnTo>
                    <a:pt x="66726" y="25616"/>
                  </a:lnTo>
                  <a:lnTo>
                    <a:pt x="67111" y="25482"/>
                  </a:lnTo>
                  <a:lnTo>
                    <a:pt x="67477" y="25405"/>
                  </a:lnTo>
                  <a:lnTo>
                    <a:pt x="67669" y="25366"/>
                  </a:lnTo>
                  <a:close/>
                  <a:moveTo>
                    <a:pt x="9585" y="32314"/>
                  </a:moveTo>
                  <a:lnTo>
                    <a:pt x="9932" y="32333"/>
                  </a:lnTo>
                  <a:lnTo>
                    <a:pt x="10259" y="32352"/>
                  </a:lnTo>
                  <a:lnTo>
                    <a:pt x="10586" y="32391"/>
                  </a:lnTo>
                  <a:lnTo>
                    <a:pt x="10913" y="32449"/>
                  </a:lnTo>
                  <a:lnTo>
                    <a:pt x="11221" y="32526"/>
                  </a:lnTo>
                  <a:lnTo>
                    <a:pt x="11548" y="32622"/>
                  </a:lnTo>
                  <a:lnTo>
                    <a:pt x="11837" y="32737"/>
                  </a:lnTo>
                  <a:lnTo>
                    <a:pt x="12145" y="32853"/>
                  </a:lnTo>
                  <a:lnTo>
                    <a:pt x="12434" y="32988"/>
                  </a:lnTo>
                  <a:lnTo>
                    <a:pt x="12722" y="33142"/>
                  </a:lnTo>
                  <a:lnTo>
                    <a:pt x="12992" y="33315"/>
                  </a:lnTo>
                  <a:lnTo>
                    <a:pt x="13261" y="33488"/>
                  </a:lnTo>
                  <a:lnTo>
                    <a:pt x="13511" y="33680"/>
                  </a:lnTo>
                  <a:lnTo>
                    <a:pt x="13762" y="33873"/>
                  </a:lnTo>
                  <a:lnTo>
                    <a:pt x="13992" y="34085"/>
                  </a:lnTo>
                  <a:lnTo>
                    <a:pt x="14223" y="34316"/>
                  </a:lnTo>
                  <a:lnTo>
                    <a:pt x="14454" y="34566"/>
                  </a:lnTo>
                  <a:lnTo>
                    <a:pt x="14647" y="34816"/>
                  </a:lnTo>
                  <a:lnTo>
                    <a:pt x="14859" y="35066"/>
                  </a:lnTo>
                  <a:lnTo>
                    <a:pt x="15032" y="35336"/>
                  </a:lnTo>
                  <a:lnTo>
                    <a:pt x="15205" y="35605"/>
                  </a:lnTo>
                  <a:lnTo>
                    <a:pt x="15359" y="35894"/>
                  </a:lnTo>
                  <a:lnTo>
                    <a:pt x="15513" y="36202"/>
                  </a:lnTo>
                  <a:lnTo>
                    <a:pt x="15628" y="36490"/>
                  </a:lnTo>
                  <a:lnTo>
                    <a:pt x="15763" y="36818"/>
                  </a:lnTo>
                  <a:lnTo>
                    <a:pt x="15859" y="37125"/>
                  </a:lnTo>
                  <a:lnTo>
                    <a:pt x="15956" y="37453"/>
                  </a:lnTo>
                  <a:lnTo>
                    <a:pt x="16013" y="37780"/>
                  </a:lnTo>
                  <a:lnTo>
                    <a:pt x="16071" y="38126"/>
                  </a:lnTo>
                  <a:lnTo>
                    <a:pt x="16129" y="38453"/>
                  </a:lnTo>
                  <a:lnTo>
                    <a:pt x="16148" y="38819"/>
                  </a:lnTo>
                  <a:lnTo>
                    <a:pt x="16148" y="39166"/>
                  </a:lnTo>
                  <a:lnTo>
                    <a:pt x="16148" y="39512"/>
                  </a:lnTo>
                  <a:lnTo>
                    <a:pt x="16129" y="39858"/>
                  </a:lnTo>
                  <a:lnTo>
                    <a:pt x="16071" y="40205"/>
                  </a:lnTo>
                  <a:lnTo>
                    <a:pt x="16013" y="40551"/>
                  </a:lnTo>
                  <a:lnTo>
                    <a:pt x="15956" y="40878"/>
                  </a:lnTo>
                  <a:lnTo>
                    <a:pt x="15859" y="41206"/>
                  </a:lnTo>
                  <a:lnTo>
                    <a:pt x="15763" y="41514"/>
                  </a:lnTo>
                  <a:lnTo>
                    <a:pt x="15628" y="41821"/>
                  </a:lnTo>
                  <a:lnTo>
                    <a:pt x="15513" y="42129"/>
                  </a:lnTo>
                  <a:lnTo>
                    <a:pt x="15359" y="42418"/>
                  </a:lnTo>
                  <a:lnTo>
                    <a:pt x="15205" y="42707"/>
                  </a:lnTo>
                  <a:lnTo>
                    <a:pt x="15032" y="42995"/>
                  </a:lnTo>
                  <a:lnTo>
                    <a:pt x="14859" y="43265"/>
                  </a:lnTo>
                  <a:lnTo>
                    <a:pt x="14647" y="43515"/>
                  </a:lnTo>
                  <a:lnTo>
                    <a:pt x="14454" y="43765"/>
                  </a:lnTo>
                  <a:lnTo>
                    <a:pt x="14223" y="43996"/>
                  </a:lnTo>
                  <a:lnTo>
                    <a:pt x="13992" y="44227"/>
                  </a:lnTo>
                  <a:lnTo>
                    <a:pt x="13762" y="44439"/>
                  </a:lnTo>
                  <a:lnTo>
                    <a:pt x="13511" y="44651"/>
                  </a:lnTo>
                  <a:lnTo>
                    <a:pt x="13261" y="44843"/>
                  </a:lnTo>
                  <a:lnTo>
                    <a:pt x="12992" y="45016"/>
                  </a:lnTo>
                  <a:lnTo>
                    <a:pt x="12722" y="45190"/>
                  </a:lnTo>
                  <a:lnTo>
                    <a:pt x="12434" y="45343"/>
                  </a:lnTo>
                  <a:lnTo>
                    <a:pt x="12145" y="45478"/>
                  </a:lnTo>
                  <a:lnTo>
                    <a:pt x="11837" y="45594"/>
                  </a:lnTo>
                  <a:lnTo>
                    <a:pt x="11548" y="45709"/>
                  </a:lnTo>
                  <a:lnTo>
                    <a:pt x="11221" y="45786"/>
                  </a:lnTo>
                  <a:lnTo>
                    <a:pt x="10913" y="45863"/>
                  </a:lnTo>
                  <a:lnTo>
                    <a:pt x="10586" y="45921"/>
                  </a:lnTo>
                  <a:lnTo>
                    <a:pt x="10259" y="45979"/>
                  </a:lnTo>
                  <a:lnTo>
                    <a:pt x="9932" y="45998"/>
                  </a:lnTo>
                  <a:lnTo>
                    <a:pt x="9585" y="46017"/>
                  </a:lnTo>
                  <a:lnTo>
                    <a:pt x="9258" y="45998"/>
                  </a:lnTo>
                  <a:lnTo>
                    <a:pt x="8912" y="45979"/>
                  </a:lnTo>
                  <a:lnTo>
                    <a:pt x="8584" y="45921"/>
                  </a:lnTo>
                  <a:lnTo>
                    <a:pt x="8257" y="45863"/>
                  </a:lnTo>
                  <a:lnTo>
                    <a:pt x="7949" y="45786"/>
                  </a:lnTo>
                  <a:lnTo>
                    <a:pt x="7641" y="45709"/>
                  </a:lnTo>
                  <a:lnTo>
                    <a:pt x="7333" y="45594"/>
                  </a:lnTo>
                  <a:lnTo>
                    <a:pt x="7025" y="45478"/>
                  </a:lnTo>
                  <a:lnTo>
                    <a:pt x="6737" y="45343"/>
                  </a:lnTo>
                  <a:lnTo>
                    <a:pt x="6448" y="45190"/>
                  </a:lnTo>
                  <a:lnTo>
                    <a:pt x="6179" y="45016"/>
                  </a:lnTo>
                  <a:lnTo>
                    <a:pt x="5909" y="44843"/>
                  </a:lnTo>
                  <a:lnTo>
                    <a:pt x="5659" y="44651"/>
                  </a:lnTo>
                  <a:lnTo>
                    <a:pt x="5409" y="44439"/>
                  </a:lnTo>
                  <a:lnTo>
                    <a:pt x="5178" y="44227"/>
                  </a:lnTo>
                  <a:lnTo>
                    <a:pt x="4947" y="43996"/>
                  </a:lnTo>
                  <a:lnTo>
                    <a:pt x="4716" y="43765"/>
                  </a:lnTo>
                  <a:lnTo>
                    <a:pt x="4523" y="43515"/>
                  </a:lnTo>
                  <a:lnTo>
                    <a:pt x="4331" y="43265"/>
                  </a:lnTo>
                  <a:lnTo>
                    <a:pt x="4139" y="42995"/>
                  </a:lnTo>
                  <a:lnTo>
                    <a:pt x="3965" y="42707"/>
                  </a:lnTo>
                  <a:lnTo>
                    <a:pt x="3811" y="42418"/>
                  </a:lnTo>
                  <a:lnTo>
                    <a:pt x="3657" y="42129"/>
                  </a:lnTo>
                  <a:lnTo>
                    <a:pt x="3542" y="41821"/>
                  </a:lnTo>
                  <a:lnTo>
                    <a:pt x="3407" y="41514"/>
                  </a:lnTo>
                  <a:lnTo>
                    <a:pt x="3311" y="41206"/>
                  </a:lnTo>
                  <a:lnTo>
                    <a:pt x="3234" y="40878"/>
                  </a:lnTo>
                  <a:lnTo>
                    <a:pt x="3157" y="40551"/>
                  </a:lnTo>
                  <a:lnTo>
                    <a:pt x="3099" y="40205"/>
                  </a:lnTo>
                  <a:lnTo>
                    <a:pt x="3061" y="39858"/>
                  </a:lnTo>
                  <a:lnTo>
                    <a:pt x="3022" y="39512"/>
                  </a:lnTo>
                  <a:lnTo>
                    <a:pt x="3022" y="39166"/>
                  </a:lnTo>
                  <a:lnTo>
                    <a:pt x="3022" y="38819"/>
                  </a:lnTo>
                  <a:lnTo>
                    <a:pt x="3061" y="38453"/>
                  </a:lnTo>
                  <a:lnTo>
                    <a:pt x="3099" y="38126"/>
                  </a:lnTo>
                  <a:lnTo>
                    <a:pt x="3157" y="37780"/>
                  </a:lnTo>
                  <a:lnTo>
                    <a:pt x="3234" y="37453"/>
                  </a:lnTo>
                  <a:lnTo>
                    <a:pt x="3311" y="37125"/>
                  </a:lnTo>
                  <a:lnTo>
                    <a:pt x="3407" y="36818"/>
                  </a:lnTo>
                  <a:lnTo>
                    <a:pt x="3542" y="36490"/>
                  </a:lnTo>
                  <a:lnTo>
                    <a:pt x="3657" y="36202"/>
                  </a:lnTo>
                  <a:lnTo>
                    <a:pt x="3811" y="35894"/>
                  </a:lnTo>
                  <a:lnTo>
                    <a:pt x="3965" y="35605"/>
                  </a:lnTo>
                  <a:lnTo>
                    <a:pt x="4139" y="35336"/>
                  </a:lnTo>
                  <a:lnTo>
                    <a:pt x="4331" y="35066"/>
                  </a:lnTo>
                  <a:lnTo>
                    <a:pt x="4523" y="34816"/>
                  </a:lnTo>
                  <a:lnTo>
                    <a:pt x="4716" y="34566"/>
                  </a:lnTo>
                  <a:lnTo>
                    <a:pt x="4947" y="34316"/>
                  </a:lnTo>
                  <a:lnTo>
                    <a:pt x="5178" y="34085"/>
                  </a:lnTo>
                  <a:lnTo>
                    <a:pt x="5409" y="33873"/>
                  </a:lnTo>
                  <a:lnTo>
                    <a:pt x="5659" y="33680"/>
                  </a:lnTo>
                  <a:lnTo>
                    <a:pt x="5909" y="33488"/>
                  </a:lnTo>
                  <a:lnTo>
                    <a:pt x="6179" y="33315"/>
                  </a:lnTo>
                  <a:lnTo>
                    <a:pt x="6448" y="33142"/>
                  </a:lnTo>
                  <a:lnTo>
                    <a:pt x="6737" y="32988"/>
                  </a:lnTo>
                  <a:lnTo>
                    <a:pt x="7025" y="32853"/>
                  </a:lnTo>
                  <a:lnTo>
                    <a:pt x="7333" y="32737"/>
                  </a:lnTo>
                  <a:lnTo>
                    <a:pt x="7641" y="32622"/>
                  </a:lnTo>
                  <a:lnTo>
                    <a:pt x="7949" y="32526"/>
                  </a:lnTo>
                  <a:lnTo>
                    <a:pt x="8257" y="32449"/>
                  </a:lnTo>
                  <a:lnTo>
                    <a:pt x="8584" y="32391"/>
                  </a:lnTo>
                  <a:lnTo>
                    <a:pt x="8912" y="32352"/>
                  </a:lnTo>
                  <a:lnTo>
                    <a:pt x="9258" y="32333"/>
                  </a:lnTo>
                  <a:lnTo>
                    <a:pt x="9585" y="32314"/>
                  </a:lnTo>
                  <a:close/>
                  <a:moveTo>
                    <a:pt x="68786" y="38145"/>
                  </a:moveTo>
                  <a:lnTo>
                    <a:pt x="69074" y="38242"/>
                  </a:lnTo>
                  <a:lnTo>
                    <a:pt x="69382" y="38376"/>
                  </a:lnTo>
                  <a:lnTo>
                    <a:pt x="69671" y="38511"/>
                  </a:lnTo>
                  <a:lnTo>
                    <a:pt x="69940" y="38704"/>
                  </a:lnTo>
                  <a:lnTo>
                    <a:pt x="70191" y="38896"/>
                  </a:lnTo>
                  <a:lnTo>
                    <a:pt x="70441" y="39146"/>
                  </a:lnTo>
                  <a:lnTo>
                    <a:pt x="70672" y="39416"/>
                  </a:lnTo>
                  <a:lnTo>
                    <a:pt x="70883" y="39724"/>
                  </a:lnTo>
                  <a:lnTo>
                    <a:pt x="71018" y="40032"/>
                  </a:lnTo>
                  <a:lnTo>
                    <a:pt x="71134" y="40320"/>
                  </a:lnTo>
                  <a:lnTo>
                    <a:pt x="71230" y="40628"/>
                  </a:lnTo>
                  <a:lnTo>
                    <a:pt x="71288" y="40917"/>
                  </a:lnTo>
                  <a:lnTo>
                    <a:pt x="71326" y="41206"/>
                  </a:lnTo>
                  <a:lnTo>
                    <a:pt x="71345" y="41514"/>
                  </a:lnTo>
                  <a:lnTo>
                    <a:pt x="71345" y="41802"/>
                  </a:lnTo>
                  <a:lnTo>
                    <a:pt x="71326" y="42091"/>
                  </a:lnTo>
                  <a:lnTo>
                    <a:pt x="71288" y="42380"/>
                  </a:lnTo>
                  <a:lnTo>
                    <a:pt x="71230" y="42668"/>
                  </a:lnTo>
                  <a:lnTo>
                    <a:pt x="71153" y="42957"/>
                  </a:lnTo>
                  <a:lnTo>
                    <a:pt x="71057" y="43226"/>
                  </a:lnTo>
                  <a:lnTo>
                    <a:pt x="70941" y="43496"/>
                  </a:lnTo>
                  <a:lnTo>
                    <a:pt x="70806" y="43765"/>
                  </a:lnTo>
                  <a:lnTo>
                    <a:pt x="70672" y="44035"/>
                  </a:lnTo>
                  <a:lnTo>
                    <a:pt x="70518" y="44304"/>
                  </a:lnTo>
                  <a:lnTo>
                    <a:pt x="88667" y="44304"/>
                  </a:lnTo>
                  <a:lnTo>
                    <a:pt x="88667" y="44862"/>
                  </a:lnTo>
                  <a:lnTo>
                    <a:pt x="70114" y="44862"/>
                  </a:lnTo>
                  <a:lnTo>
                    <a:pt x="69863" y="45151"/>
                  </a:lnTo>
                  <a:lnTo>
                    <a:pt x="69613" y="45440"/>
                  </a:lnTo>
                  <a:lnTo>
                    <a:pt x="69344" y="45709"/>
                  </a:lnTo>
                  <a:lnTo>
                    <a:pt x="69074" y="45959"/>
                  </a:lnTo>
                  <a:lnTo>
                    <a:pt x="68786" y="46190"/>
                  </a:lnTo>
                  <a:lnTo>
                    <a:pt x="68497" y="46421"/>
                  </a:lnTo>
                  <a:lnTo>
                    <a:pt x="68189" y="46633"/>
                  </a:lnTo>
                  <a:lnTo>
                    <a:pt x="67881" y="46825"/>
                  </a:lnTo>
                  <a:lnTo>
                    <a:pt x="67573" y="46999"/>
                  </a:lnTo>
                  <a:lnTo>
                    <a:pt x="67265" y="47172"/>
                  </a:lnTo>
                  <a:lnTo>
                    <a:pt x="66938" y="47307"/>
                  </a:lnTo>
                  <a:lnTo>
                    <a:pt x="66630" y="47441"/>
                  </a:lnTo>
                  <a:lnTo>
                    <a:pt x="66322" y="47538"/>
                  </a:lnTo>
                  <a:lnTo>
                    <a:pt x="66014" y="47615"/>
                  </a:lnTo>
                  <a:lnTo>
                    <a:pt x="65706" y="47691"/>
                  </a:lnTo>
                  <a:lnTo>
                    <a:pt x="65418" y="47730"/>
                  </a:lnTo>
                  <a:lnTo>
                    <a:pt x="64705" y="47845"/>
                  </a:lnTo>
                  <a:lnTo>
                    <a:pt x="64109" y="47903"/>
                  </a:lnTo>
                  <a:lnTo>
                    <a:pt x="63589" y="47942"/>
                  </a:lnTo>
                  <a:lnTo>
                    <a:pt x="63185" y="47922"/>
                  </a:lnTo>
                  <a:lnTo>
                    <a:pt x="63012" y="47903"/>
                  </a:lnTo>
                  <a:lnTo>
                    <a:pt x="62858" y="47865"/>
                  </a:lnTo>
                  <a:lnTo>
                    <a:pt x="62723" y="47826"/>
                  </a:lnTo>
                  <a:lnTo>
                    <a:pt x="62608" y="47768"/>
                  </a:lnTo>
                  <a:lnTo>
                    <a:pt x="62511" y="47711"/>
                  </a:lnTo>
                  <a:lnTo>
                    <a:pt x="62434" y="47653"/>
                  </a:lnTo>
                  <a:lnTo>
                    <a:pt x="62396" y="47557"/>
                  </a:lnTo>
                  <a:lnTo>
                    <a:pt x="62357" y="47480"/>
                  </a:lnTo>
                  <a:lnTo>
                    <a:pt x="62338" y="47364"/>
                  </a:lnTo>
                  <a:lnTo>
                    <a:pt x="62338" y="47268"/>
                  </a:lnTo>
                  <a:lnTo>
                    <a:pt x="62338" y="47153"/>
                  </a:lnTo>
                  <a:lnTo>
                    <a:pt x="62377" y="47018"/>
                  </a:lnTo>
                  <a:lnTo>
                    <a:pt x="62473" y="46748"/>
                  </a:lnTo>
                  <a:lnTo>
                    <a:pt x="62627" y="46421"/>
                  </a:lnTo>
                  <a:lnTo>
                    <a:pt x="62839" y="46094"/>
                  </a:lnTo>
                  <a:lnTo>
                    <a:pt x="63089" y="45709"/>
                  </a:lnTo>
                  <a:lnTo>
                    <a:pt x="63377" y="45305"/>
                  </a:lnTo>
                  <a:lnTo>
                    <a:pt x="63705" y="44862"/>
                  </a:lnTo>
                  <a:lnTo>
                    <a:pt x="57392" y="44862"/>
                  </a:lnTo>
                  <a:lnTo>
                    <a:pt x="57392" y="44304"/>
                  </a:lnTo>
                  <a:lnTo>
                    <a:pt x="64147" y="44304"/>
                  </a:lnTo>
                  <a:lnTo>
                    <a:pt x="64590" y="43727"/>
                  </a:lnTo>
                  <a:lnTo>
                    <a:pt x="65071" y="42995"/>
                  </a:lnTo>
                  <a:lnTo>
                    <a:pt x="65552" y="42283"/>
                  </a:lnTo>
                  <a:lnTo>
                    <a:pt x="66072" y="41571"/>
                  </a:lnTo>
                  <a:lnTo>
                    <a:pt x="66592" y="40859"/>
                  </a:lnTo>
                  <a:lnTo>
                    <a:pt x="67111" y="40166"/>
                  </a:lnTo>
                  <a:lnTo>
                    <a:pt x="67669" y="39493"/>
                  </a:lnTo>
                  <a:lnTo>
                    <a:pt x="68208" y="38800"/>
                  </a:lnTo>
                  <a:lnTo>
                    <a:pt x="68786" y="38145"/>
                  </a:lnTo>
                  <a:close/>
                  <a:moveTo>
                    <a:pt x="1" y="0"/>
                  </a:moveTo>
                  <a:lnTo>
                    <a:pt x="1" y="50367"/>
                  </a:lnTo>
                  <a:lnTo>
                    <a:pt x="96249" y="50367"/>
                  </a:lnTo>
                  <a:lnTo>
                    <a:pt x="962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19"/>
            <p:cNvSpPr/>
            <p:nvPr/>
          </p:nvSpPr>
          <p:spPr>
            <a:xfrm>
              <a:off x="3084650" y="1191750"/>
              <a:ext cx="179975" cy="154000"/>
            </a:xfrm>
            <a:custGeom>
              <a:rect b="b" l="l" r="r" t="t"/>
              <a:pathLst>
                <a:path extrusionOk="0" h="6160" w="7199">
                  <a:moveTo>
                    <a:pt x="4639" y="0"/>
                  </a:moveTo>
                  <a:lnTo>
                    <a:pt x="4061" y="655"/>
                  </a:lnTo>
                  <a:lnTo>
                    <a:pt x="3522" y="1348"/>
                  </a:lnTo>
                  <a:lnTo>
                    <a:pt x="2964" y="2021"/>
                  </a:lnTo>
                  <a:lnTo>
                    <a:pt x="2445" y="2714"/>
                  </a:lnTo>
                  <a:lnTo>
                    <a:pt x="1925" y="3426"/>
                  </a:lnTo>
                  <a:lnTo>
                    <a:pt x="1405" y="4138"/>
                  </a:lnTo>
                  <a:lnTo>
                    <a:pt x="924" y="4850"/>
                  </a:lnTo>
                  <a:lnTo>
                    <a:pt x="443" y="5582"/>
                  </a:lnTo>
                  <a:lnTo>
                    <a:pt x="0" y="6159"/>
                  </a:lnTo>
                  <a:lnTo>
                    <a:pt x="6371" y="6159"/>
                  </a:lnTo>
                  <a:lnTo>
                    <a:pt x="6525" y="5890"/>
                  </a:lnTo>
                  <a:lnTo>
                    <a:pt x="6659" y="5620"/>
                  </a:lnTo>
                  <a:lnTo>
                    <a:pt x="6794" y="5351"/>
                  </a:lnTo>
                  <a:lnTo>
                    <a:pt x="6910" y="5081"/>
                  </a:lnTo>
                  <a:lnTo>
                    <a:pt x="7006" y="4812"/>
                  </a:lnTo>
                  <a:lnTo>
                    <a:pt x="7083" y="4523"/>
                  </a:lnTo>
                  <a:lnTo>
                    <a:pt x="7141" y="4235"/>
                  </a:lnTo>
                  <a:lnTo>
                    <a:pt x="7179" y="3946"/>
                  </a:lnTo>
                  <a:lnTo>
                    <a:pt x="7198" y="3657"/>
                  </a:lnTo>
                  <a:lnTo>
                    <a:pt x="7198" y="3369"/>
                  </a:lnTo>
                  <a:lnTo>
                    <a:pt x="7179" y="3061"/>
                  </a:lnTo>
                  <a:lnTo>
                    <a:pt x="7141" y="2772"/>
                  </a:lnTo>
                  <a:lnTo>
                    <a:pt x="7083" y="2483"/>
                  </a:lnTo>
                  <a:lnTo>
                    <a:pt x="6987" y="2175"/>
                  </a:lnTo>
                  <a:lnTo>
                    <a:pt x="6871" y="1887"/>
                  </a:lnTo>
                  <a:lnTo>
                    <a:pt x="6736" y="1579"/>
                  </a:lnTo>
                  <a:lnTo>
                    <a:pt x="6525" y="1271"/>
                  </a:lnTo>
                  <a:lnTo>
                    <a:pt x="6294" y="1001"/>
                  </a:lnTo>
                  <a:lnTo>
                    <a:pt x="6044" y="751"/>
                  </a:lnTo>
                  <a:lnTo>
                    <a:pt x="5793" y="559"/>
                  </a:lnTo>
                  <a:lnTo>
                    <a:pt x="5524" y="366"/>
                  </a:lnTo>
                  <a:lnTo>
                    <a:pt x="5235" y="231"/>
                  </a:lnTo>
                  <a:lnTo>
                    <a:pt x="4927" y="97"/>
                  </a:lnTo>
                  <a:lnTo>
                    <a:pt x="463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19"/>
            <p:cNvSpPr/>
            <p:nvPr/>
          </p:nvSpPr>
          <p:spPr>
            <a:xfrm>
              <a:off x="1270250" y="238125"/>
              <a:ext cx="210750" cy="1259175"/>
            </a:xfrm>
            <a:custGeom>
              <a:rect b="b" l="l" r="r" t="t"/>
              <a:pathLst>
                <a:path extrusionOk="0" h="50367" w="8430">
                  <a:moveTo>
                    <a:pt x="0" y="0"/>
                  </a:moveTo>
                  <a:lnTo>
                    <a:pt x="0" y="50367"/>
                  </a:lnTo>
                  <a:lnTo>
                    <a:pt x="8430" y="50367"/>
                  </a:lnTo>
                  <a:lnTo>
                    <a:pt x="8430" y="0"/>
                  </a:lnTo>
                  <a:close/>
                </a:path>
              </a:pathLst>
            </a:custGeom>
            <a:solidFill>
              <a:srgbClr val="2F4F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19"/>
            <p:cNvSpPr/>
            <p:nvPr/>
          </p:nvSpPr>
          <p:spPr>
            <a:xfrm>
              <a:off x="1556525" y="346850"/>
              <a:ext cx="528325" cy="206925"/>
            </a:xfrm>
            <a:custGeom>
              <a:rect b="b" l="l" r="r" t="t"/>
              <a:pathLst>
                <a:path extrusionOk="0" h="8277" w="21133">
                  <a:moveTo>
                    <a:pt x="0" y="1"/>
                  </a:moveTo>
                  <a:lnTo>
                    <a:pt x="0" y="8276"/>
                  </a:lnTo>
                  <a:lnTo>
                    <a:pt x="21132" y="8276"/>
                  </a:lnTo>
                  <a:lnTo>
                    <a:pt x="21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19"/>
            <p:cNvSpPr/>
            <p:nvPr/>
          </p:nvSpPr>
          <p:spPr>
            <a:xfrm>
              <a:off x="1556525" y="753425"/>
              <a:ext cx="2141125" cy="14450"/>
            </a:xfrm>
            <a:custGeom>
              <a:rect b="b" l="l" r="r" t="t"/>
              <a:pathLst>
                <a:path extrusionOk="0" h="578" w="85645">
                  <a:moveTo>
                    <a:pt x="0" y="0"/>
                  </a:moveTo>
                  <a:lnTo>
                    <a:pt x="0" y="578"/>
                  </a:lnTo>
                  <a:lnTo>
                    <a:pt x="85645" y="578"/>
                  </a:lnTo>
                  <a:lnTo>
                    <a:pt x="8564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19"/>
            <p:cNvSpPr/>
            <p:nvPr/>
          </p:nvSpPr>
          <p:spPr>
            <a:xfrm>
              <a:off x="1556525" y="929525"/>
              <a:ext cx="1524300" cy="13975"/>
            </a:xfrm>
            <a:custGeom>
              <a:rect b="b" l="l" r="r" t="t"/>
              <a:pathLst>
                <a:path extrusionOk="0" h="559" w="60972">
                  <a:moveTo>
                    <a:pt x="0" y="0"/>
                  </a:moveTo>
                  <a:lnTo>
                    <a:pt x="0" y="559"/>
                  </a:lnTo>
                  <a:lnTo>
                    <a:pt x="60490" y="559"/>
                  </a:lnTo>
                  <a:lnTo>
                    <a:pt x="60721" y="270"/>
                  </a:lnTo>
                  <a:lnTo>
                    <a:pt x="60971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19"/>
            <p:cNvSpPr/>
            <p:nvPr/>
          </p:nvSpPr>
          <p:spPr>
            <a:xfrm>
              <a:off x="3222250" y="929525"/>
              <a:ext cx="475400" cy="13975"/>
            </a:xfrm>
            <a:custGeom>
              <a:rect b="b" l="l" r="r" t="t"/>
              <a:pathLst>
                <a:path extrusionOk="0" h="559" w="19016">
                  <a:moveTo>
                    <a:pt x="78" y="0"/>
                  </a:moveTo>
                  <a:lnTo>
                    <a:pt x="58" y="270"/>
                  </a:lnTo>
                  <a:lnTo>
                    <a:pt x="1" y="559"/>
                  </a:lnTo>
                  <a:lnTo>
                    <a:pt x="19016" y="559"/>
                  </a:lnTo>
                  <a:lnTo>
                    <a:pt x="19016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19"/>
            <p:cNvSpPr/>
            <p:nvPr/>
          </p:nvSpPr>
          <p:spPr>
            <a:xfrm>
              <a:off x="3068775" y="929525"/>
              <a:ext cx="155425" cy="13975"/>
            </a:xfrm>
            <a:custGeom>
              <a:rect b="b" l="l" r="r" t="t"/>
              <a:pathLst>
                <a:path extrusionOk="0" h="559" w="6217">
                  <a:moveTo>
                    <a:pt x="481" y="0"/>
                  </a:moveTo>
                  <a:lnTo>
                    <a:pt x="231" y="270"/>
                  </a:lnTo>
                  <a:lnTo>
                    <a:pt x="0" y="559"/>
                  </a:lnTo>
                  <a:lnTo>
                    <a:pt x="6140" y="559"/>
                  </a:lnTo>
                  <a:lnTo>
                    <a:pt x="6197" y="270"/>
                  </a:lnTo>
                  <a:lnTo>
                    <a:pt x="6217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19"/>
            <p:cNvSpPr/>
            <p:nvPr/>
          </p:nvSpPr>
          <p:spPr>
            <a:xfrm>
              <a:off x="3233800" y="1345725"/>
              <a:ext cx="463850" cy="13975"/>
            </a:xfrm>
            <a:custGeom>
              <a:rect b="b" l="l" r="r" t="t"/>
              <a:pathLst>
                <a:path extrusionOk="0" h="559" w="18554">
                  <a:moveTo>
                    <a:pt x="405" y="0"/>
                  </a:moveTo>
                  <a:lnTo>
                    <a:pt x="212" y="289"/>
                  </a:lnTo>
                  <a:lnTo>
                    <a:pt x="1" y="558"/>
                  </a:lnTo>
                  <a:lnTo>
                    <a:pt x="18554" y="558"/>
                  </a:lnTo>
                  <a:lnTo>
                    <a:pt x="1855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19"/>
            <p:cNvSpPr/>
            <p:nvPr/>
          </p:nvSpPr>
          <p:spPr>
            <a:xfrm>
              <a:off x="3073575" y="1345725"/>
              <a:ext cx="170350" cy="13975"/>
            </a:xfrm>
            <a:custGeom>
              <a:rect b="b" l="l" r="r" t="t"/>
              <a:pathLst>
                <a:path extrusionOk="0" h="559" w="6814">
                  <a:moveTo>
                    <a:pt x="443" y="0"/>
                  </a:moveTo>
                  <a:lnTo>
                    <a:pt x="1" y="558"/>
                  </a:lnTo>
                  <a:lnTo>
                    <a:pt x="6410" y="558"/>
                  </a:lnTo>
                  <a:lnTo>
                    <a:pt x="6621" y="289"/>
                  </a:lnTo>
                  <a:lnTo>
                    <a:pt x="68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19"/>
            <p:cNvSpPr/>
            <p:nvPr/>
          </p:nvSpPr>
          <p:spPr>
            <a:xfrm>
              <a:off x="2915750" y="1345725"/>
              <a:ext cx="168925" cy="13975"/>
            </a:xfrm>
            <a:custGeom>
              <a:rect b="b" l="l" r="r" t="t"/>
              <a:pathLst>
                <a:path extrusionOk="0" h="559" w="6757">
                  <a:moveTo>
                    <a:pt x="1" y="0"/>
                  </a:moveTo>
                  <a:lnTo>
                    <a:pt x="1" y="558"/>
                  </a:lnTo>
                  <a:lnTo>
                    <a:pt x="6314" y="558"/>
                  </a:lnTo>
                  <a:lnTo>
                    <a:pt x="675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19"/>
            <p:cNvSpPr/>
            <p:nvPr/>
          </p:nvSpPr>
          <p:spPr>
            <a:xfrm>
              <a:off x="2920575" y="532575"/>
              <a:ext cx="782375" cy="13975"/>
            </a:xfrm>
            <a:custGeom>
              <a:rect b="b" l="l" r="r" t="t"/>
              <a:pathLst>
                <a:path extrusionOk="0" h="559" w="31295">
                  <a:moveTo>
                    <a:pt x="0" y="1"/>
                  </a:moveTo>
                  <a:lnTo>
                    <a:pt x="0" y="559"/>
                  </a:lnTo>
                  <a:lnTo>
                    <a:pt x="31294" y="559"/>
                  </a:lnTo>
                  <a:lnTo>
                    <a:pt x="3129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19"/>
            <p:cNvSpPr/>
            <p:nvPr/>
          </p:nvSpPr>
          <p:spPr>
            <a:xfrm>
              <a:off x="1556525" y="1045950"/>
              <a:ext cx="328175" cy="342625"/>
            </a:xfrm>
            <a:custGeom>
              <a:rect b="b" l="l" r="r" t="t"/>
              <a:pathLst>
                <a:path extrusionOk="0" h="13705" w="13127">
                  <a:moveTo>
                    <a:pt x="6563" y="1"/>
                  </a:moveTo>
                  <a:lnTo>
                    <a:pt x="6236" y="20"/>
                  </a:lnTo>
                  <a:lnTo>
                    <a:pt x="5890" y="39"/>
                  </a:lnTo>
                  <a:lnTo>
                    <a:pt x="5562" y="78"/>
                  </a:lnTo>
                  <a:lnTo>
                    <a:pt x="5235" y="136"/>
                  </a:lnTo>
                  <a:lnTo>
                    <a:pt x="4927" y="213"/>
                  </a:lnTo>
                  <a:lnTo>
                    <a:pt x="4619" y="309"/>
                  </a:lnTo>
                  <a:lnTo>
                    <a:pt x="4311" y="424"/>
                  </a:lnTo>
                  <a:lnTo>
                    <a:pt x="4003" y="540"/>
                  </a:lnTo>
                  <a:lnTo>
                    <a:pt x="3715" y="675"/>
                  </a:lnTo>
                  <a:lnTo>
                    <a:pt x="3426" y="829"/>
                  </a:lnTo>
                  <a:lnTo>
                    <a:pt x="3157" y="1002"/>
                  </a:lnTo>
                  <a:lnTo>
                    <a:pt x="2887" y="1175"/>
                  </a:lnTo>
                  <a:lnTo>
                    <a:pt x="2637" y="1367"/>
                  </a:lnTo>
                  <a:lnTo>
                    <a:pt x="2387" y="1560"/>
                  </a:lnTo>
                  <a:lnTo>
                    <a:pt x="2156" y="1772"/>
                  </a:lnTo>
                  <a:lnTo>
                    <a:pt x="1925" y="2003"/>
                  </a:lnTo>
                  <a:lnTo>
                    <a:pt x="1694" y="2253"/>
                  </a:lnTo>
                  <a:lnTo>
                    <a:pt x="1501" y="2503"/>
                  </a:lnTo>
                  <a:lnTo>
                    <a:pt x="1309" y="2753"/>
                  </a:lnTo>
                  <a:lnTo>
                    <a:pt x="1117" y="3023"/>
                  </a:lnTo>
                  <a:lnTo>
                    <a:pt x="943" y="3292"/>
                  </a:lnTo>
                  <a:lnTo>
                    <a:pt x="789" y="3581"/>
                  </a:lnTo>
                  <a:lnTo>
                    <a:pt x="635" y="3889"/>
                  </a:lnTo>
                  <a:lnTo>
                    <a:pt x="520" y="4177"/>
                  </a:lnTo>
                  <a:lnTo>
                    <a:pt x="385" y="4505"/>
                  </a:lnTo>
                  <a:lnTo>
                    <a:pt x="289" y="4812"/>
                  </a:lnTo>
                  <a:lnTo>
                    <a:pt x="212" y="5140"/>
                  </a:lnTo>
                  <a:lnTo>
                    <a:pt x="135" y="5467"/>
                  </a:lnTo>
                  <a:lnTo>
                    <a:pt x="77" y="5813"/>
                  </a:lnTo>
                  <a:lnTo>
                    <a:pt x="39" y="6140"/>
                  </a:lnTo>
                  <a:lnTo>
                    <a:pt x="0" y="6506"/>
                  </a:lnTo>
                  <a:lnTo>
                    <a:pt x="0" y="6853"/>
                  </a:lnTo>
                  <a:lnTo>
                    <a:pt x="0" y="7199"/>
                  </a:lnTo>
                  <a:lnTo>
                    <a:pt x="39" y="7545"/>
                  </a:lnTo>
                  <a:lnTo>
                    <a:pt x="77" y="7892"/>
                  </a:lnTo>
                  <a:lnTo>
                    <a:pt x="135" y="8238"/>
                  </a:lnTo>
                  <a:lnTo>
                    <a:pt x="212" y="8565"/>
                  </a:lnTo>
                  <a:lnTo>
                    <a:pt x="289" y="8893"/>
                  </a:lnTo>
                  <a:lnTo>
                    <a:pt x="385" y="9201"/>
                  </a:lnTo>
                  <a:lnTo>
                    <a:pt x="520" y="9508"/>
                  </a:lnTo>
                  <a:lnTo>
                    <a:pt x="635" y="9816"/>
                  </a:lnTo>
                  <a:lnTo>
                    <a:pt x="789" y="10105"/>
                  </a:lnTo>
                  <a:lnTo>
                    <a:pt x="943" y="10394"/>
                  </a:lnTo>
                  <a:lnTo>
                    <a:pt x="1117" y="10682"/>
                  </a:lnTo>
                  <a:lnTo>
                    <a:pt x="1309" y="10952"/>
                  </a:lnTo>
                  <a:lnTo>
                    <a:pt x="1501" y="11202"/>
                  </a:lnTo>
                  <a:lnTo>
                    <a:pt x="1694" y="11452"/>
                  </a:lnTo>
                  <a:lnTo>
                    <a:pt x="1925" y="11683"/>
                  </a:lnTo>
                  <a:lnTo>
                    <a:pt x="2156" y="11914"/>
                  </a:lnTo>
                  <a:lnTo>
                    <a:pt x="2387" y="12126"/>
                  </a:lnTo>
                  <a:lnTo>
                    <a:pt x="2637" y="12338"/>
                  </a:lnTo>
                  <a:lnTo>
                    <a:pt x="2887" y="12530"/>
                  </a:lnTo>
                  <a:lnTo>
                    <a:pt x="3157" y="12703"/>
                  </a:lnTo>
                  <a:lnTo>
                    <a:pt x="3426" y="12877"/>
                  </a:lnTo>
                  <a:lnTo>
                    <a:pt x="3715" y="13030"/>
                  </a:lnTo>
                  <a:lnTo>
                    <a:pt x="4003" y="13165"/>
                  </a:lnTo>
                  <a:lnTo>
                    <a:pt x="4311" y="13281"/>
                  </a:lnTo>
                  <a:lnTo>
                    <a:pt x="4619" y="13396"/>
                  </a:lnTo>
                  <a:lnTo>
                    <a:pt x="4927" y="13473"/>
                  </a:lnTo>
                  <a:lnTo>
                    <a:pt x="5235" y="13550"/>
                  </a:lnTo>
                  <a:lnTo>
                    <a:pt x="5562" y="13608"/>
                  </a:lnTo>
                  <a:lnTo>
                    <a:pt x="5890" y="13666"/>
                  </a:lnTo>
                  <a:lnTo>
                    <a:pt x="6236" y="13685"/>
                  </a:lnTo>
                  <a:lnTo>
                    <a:pt x="6563" y="13704"/>
                  </a:lnTo>
                  <a:lnTo>
                    <a:pt x="6910" y="13685"/>
                  </a:lnTo>
                  <a:lnTo>
                    <a:pt x="7237" y="13666"/>
                  </a:lnTo>
                  <a:lnTo>
                    <a:pt x="7564" y="13608"/>
                  </a:lnTo>
                  <a:lnTo>
                    <a:pt x="7891" y="13550"/>
                  </a:lnTo>
                  <a:lnTo>
                    <a:pt x="8199" y="13473"/>
                  </a:lnTo>
                  <a:lnTo>
                    <a:pt x="8526" y="13396"/>
                  </a:lnTo>
                  <a:lnTo>
                    <a:pt x="8815" y="13281"/>
                  </a:lnTo>
                  <a:lnTo>
                    <a:pt x="9123" y="13165"/>
                  </a:lnTo>
                  <a:lnTo>
                    <a:pt x="9412" y="13030"/>
                  </a:lnTo>
                  <a:lnTo>
                    <a:pt x="9700" y="12877"/>
                  </a:lnTo>
                  <a:lnTo>
                    <a:pt x="9970" y="12703"/>
                  </a:lnTo>
                  <a:lnTo>
                    <a:pt x="10239" y="12530"/>
                  </a:lnTo>
                  <a:lnTo>
                    <a:pt x="10489" y="12338"/>
                  </a:lnTo>
                  <a:lnTo>
                    <a:pt x="10740" y="12126"/>
                  </a:lnTo>
                  <a:lnTo>
                    <a:pt x="10970" y="11914"/>
                  </a:lnTo>
                  <a:lnTo>
                    <a:pt x="11201" y="11683"/>
                  </a:lnTo>
                  <a:lnTo>
                    <a:pt x="11432" y="11452"/>
                  </a:lnTo>
                  <a:lnTo>
                    <a:pt x="11625" y="11202"/>
                  </a:lnTo>
                  <a:lnTo>
                    <a:pt x="11837" y="10952"/>
                  </a:lnTo>
                  <a:lnTo>
                    <a:pt x="12010" y="10682"/>
                  </a:lnTo>
                  <a:lnTo>
                    <a:pt x="12183" y="10394"/>
                  </a:lnTo>
                  <a:lnTo>
                    <a:pt x="12337" y="10105"/>
                  </a:lnTo>
                  <a:lnTo>
                    <a:pt x="12491" y="9816"/>
                  </a:lnTo>
                  <a:lnTo>
                    <a:pt x="12606" y="9508"/>
                  </a:lnTo>
                  <a:lnTo>
                    <a:pt x="12741" y="9201"/>
                  </a:lnTo>
                  <a:lnTo>
                    <a:pt x="12837" y="8893"/>
                  </a:lnTo>
                  <a:lnTo>
                    <a:pt x="12934" y="8565"/>
                  </a:lnTo>
                  <a:lnTo>
                    <a:pt x="12991" y="8238"/>
                  </a:lnTo>
                  <a:lnTo>
                    <a:pt x="13049" y="7892"/>
                  </a:lnTo>
                  <a:lnTo>
                    <a:pt x="13107" y="7545"/>
                  </a:lnTo>
                  <a:lnTo>
                    <a:pt x="13126" y="7199"/>
                  </a:lnTo>
                  <a:lnTo>
                    <a:pt x="13126" y="6853"/>
                  </a:lnTo>
                  <a:lnTo>
                    <a:pt x="13126" y="6506"/>
                  </a:lnTo>
                  <a:lnTo>
                    <a:pt x="13107" y="6140"/>
                  </a:lnTo>
                  <a:lnTo>
                    <a:pt x="13049" y="5813"/>
                  </a:lnTo>
                  <a:lnTo>
                    <a:pt x="12991" y="5467"/>
                  </a:lnTo>
                  <a:lnTo>
                    <a:pt x="12934" y="5140"/>
                  </a:lnTo>
                  <a:lnTo>
                    <a:pt x="12837" y="4812"/>
                  </a:lnTo>
                  <a:lnTo>
                    <a:pt x="12741" y="4505"/>
                  </a:lnTo>
                  <a:lnTo>
                    <a:pt x="12606" y="4177"/>
                  </a:lnTo>
                  <a:lnTo>
                    <a:pt x="12491" y="3889"/>
                  </a:lnTo>
                  <a:lnTo>
                    <a:pt x="12337" y="3581"/>
                  </a:lnTo>
                  <a:lnTo>
                    <a:pt x="12183" y="3292"/>
                  </a:lnTo>
                  <a:lnTo>
                    <a:pt x="12010" y="3023"/>
                  </a:lnTo>
                  <a:lnTo>
                    <a:pt x="11837" y="2753"/>
                  </a:lnTo>
                  <a:lnTo>
                    <a:pt x="11625" y="2503"/>
                  </a:lnTo>
                  <a:lnTo>
                    <a:pt x="11432" y="2253"/>
                  </a:lnTo>
                  <a:lnTo>
                    <a:pt x="11201" y="2003"/>
                  </a:lnTo>
                  <a:lnTo>
                    <a:pt x="10970" y="1772"/>
                  </a:lnTo>
                  <a:lnTo>
                    <a:pt x="10740" y="1560"/>
                  </a:lnTo>
                  <a:lnTo>
                    <a:pt x="10489" y="1367"/>
                  </a:lnTo>
                  <a:lnTo>
                    <a:pt x="10239" y="1175"/>
                  </a:lnTo>
                  <a:lnTo>
                    <a:pt x="9970" y="1002"/>
                  </a:lnTo>
                  <a:lnTo>
                    <a:pt x="9700" y="829"/>
                  </a:lnTo>
                  <a:lnTo>
                    <a:pt x="9412" y="675"/>
                  </a:lnTo>
                  <a:lnTo>
                    <a:pt x="9123" y="540"/>
                  </a:lnTo>
                  <a:lnTo>
                    <a:pt x="8815" y="424"/>
                  </a:lnTo>
                  <a:lnTo>
                    <a:pt x="8526" y="309"/>
                  </a:lnTo>
                  <a:lnTo>
                    <a:pt x="8199" y="213"/>
                  </a:lnTo>
                  <a:lnTo>
                    <a:pt x="7891" y="136"/>
                  </a:lnTo>
                  <a:lnTo>
                    <a:pt x="7564" y="78"/>
                  </a:lnTo>
                  <a:lnTo>
                    <a:pt x="7237" y="39"/>
                  </a:lnTo>
                  <a:lnTo>
                    <a:pt x="6910" y="20"/>
                  </a:lnTo>
                  <a:lnTo>
                    <a:pt x="65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16" name="Google Shape;2216;p19"/>
          <p:cNvCxnSpPr>
            <a:stCxn id="2157" idx="1"/>
            <a:endCxn id="2183" idx="3"/>
          </p:cNvCxnSpPr>
          <p:nvPr/>
        </p:nvCxnSpPr>
        <p:spPr>
          <a:xfrm flipH="1">
            <a:off x="5891425" y="2573874"/>
            <a:ext cx="1020000" cy="775800"/>
          </a:xfrm>
          <a:prstGeom prst="bentConnector3">
            <a:avLst>
              <a:gd fmla="val 30566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217" name="Google Shape;2217;p19"/>
          <p:cNvCxnSpPr>
            <a:stCxn id="2172" idx="3"/>
            <a:endCxn id="2188" idx="2"/>
          </p:cNvCxnSpPr>
          <p:nvPr/>
        </p:nvCxnSpPr>
        <p:spPr>
          <a:xfrm flipH="1" rot="10800000">
            <a:off x="2246375" y="3484796"/>
            <a:ext cx="1321800" cy="2976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18" name="Google Shape;2218;p19"/>
          <p:cNvCxnSpPr>
            <a:stCxn id="2169" idx="3"/>
            <a:endCxn id="2186" idx="2"/>
          </p:cNvCxnSpPr>
          <p:nvPr/>
        </p:nvCxnSpPr>
        <p:spPr>
          <a:xfrm flipH="1" rot="10800000">
            <a:off x="2246375" y="2313774"/>
            <a:ext cx="1321800" cy="260100"/>
          </a:xfrm>
          <a:prstGeom prst="bentConnector2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2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10" name="Google Shape;910;p2"/>
          <p:cNvGrpSpPr/>
          <p:nvPr/>
        </p:nvGrpSpPr>
        <p:grpSpPr>
          <a:xfrm>
            <a:off x="6818902" y="936550"/>
            <a:ext cx="1777823" cy="938659"/>
            <a:chOff x="6818902" y="936550"/>
            <a:chExt cx="1777823" cy="938659"/>
          </a:xfrm>
        </p:grpSpPr>
        <p:sp>
          <p:nvSpPr>
            <p:cNvPr id="911" name="Google Shape;911;p2"/>
            <p:cNvSpPr txBox="1"/>
            <p:nvPr/>
          </p:nvSpPr>
          <p:spPr>
            <a:xfrm>
              <a:off x="7656525" y="936550"/>
              <a:ext cx="9402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Payment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2" name="Google Shape;912;p2"/>
            <p:cNvSpPr txBox="1"/>
            <p:nvPr/>
          </p:nvSpPr>
          <p:spPr>
            <a:xfrm>
              <a:off x="6818902" y="1348109"/>
              <a:ext cx="17778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 and it has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3" name="Google Shape;913;p2"/>
          <p:cNvGrpSpPr/>
          <p:nvPr/>
        </p:nvGrpSpPr>
        <p:grpSpPr>
          <a:xfrm>
            <a:off x="577029" y="1012746"/>
            <a:ext cx="1777800" cy="938663"/>
            <a:chOff x="577029" y="1012746"/>
            <a:chExt cx="1777800" cy="938663"/>
          </a:xfrm>
        </p:grpSpPr>
        <p:sp>
          <p:nvSpPr>
            <p:cNvPr id="914" name="Google Shape;914;p2"/>
            <p:cNvSpPr txBox="1"/>
            <p:nvPr/>
          </p:nvSpPr>
          <p:spPr>
            <a:xfrm flipH="1">
              <a:off x="577075" y="1012746"/>
              <a:ext cx="9768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Money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5" name="Google Shape;915;p2"/>
            <p:cNvSpPr txBox="1"/>
            <p:nvPr/>
          </p:nvSpPr>
          <p:spPr>
            <a:xfrm flipH="1">
              <a:off x="577029" y="1424309"/>
              <a:ext cx="17778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6" name="Google Shape;916;p2"/>
          <p:cNvGrpSpPr/>
          <p:nvPr/>
        </p:nvGrpSpPr>
        <p:grpSpPr>
          <a:xfrm>
            <a:off x="6818915" y="2874750"/>
            <a:ext cx="1777800" cy="942670"/>
            <a:chOff x="6818915" y="2874750"/>
            <a:chExt cx="1777800" cy="942670"/>
          </a:xfrm>
        </p:grpSpPr>
        <p:sp>
          <p:nvSpPr>
            <p:cNvPr id="917" name="Google Shape;917;p2"/>
            <p:cNvSpPr txBox="1"/>
            <p:nvPr/>
          </p:nvSpPr>
          <p:spPr>
            <a:xfrm>
              <a:off x="7292975" y="2874750"/>
              <a:ext cx="13035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Withdrawal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8" name="Google Shape;918;p2"/>
            <p:cNvSpPr txBox="1"/>
            <p:nvPr/>
          </p:nvSpPr>
          <p:spPr>
            <a:xfrm>
              <a:off x="6818915" y="3290320"/>
              <a:ext cx="17778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fourth-largest planet in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9" name="Google Shape;919;p2"/>
          <p:cNvGrpSpPr/>
          <p:nvPr/>
        </p:nvGrpSpPr>
        <p:grpSpPr>
          <a:xfrm>
            <a:off x="577029" y="2874758"/>
            <a:ext cx="1777800" cy="942662"/>
            <a:chOff x="577029" y="2874758"/>
            <a:chExt cx="1777800" cy="942662"/>
          </a:xfrm>
        </p:grpSpPr>
        <p:sp>
          <p:nvSpPr>
            <p:cNvPr id="920" name="Google Shape;920;p2"/>
            <p:cNvSpPr txBox="1"/>
            <p:nvPr/>
          </p:nvSpPr>
          <p:spPr>
            <a:xfrm flipH="1">
              <a:off x="577075" y="2874758"/>
              <a:ext cx="9783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Service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1" name="Google Shape;921;p2"/>
            <p:cNvSpPr txBox="1"/>
            <p:nvPr/>
          </p:nvSpPr>
          <p:spPr>
            <a:xfrm flipH="1">
              <a:off x="577029" y="3290320"/>
              <a:ext cx="17778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</a:t>
              </a:r>
              <a:b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22" name="Google Shape;922;p2"/>
          <p:cNvSpPr/>
          <p:nvPr/>
        </p:nvSpPr>
        <p:spPr>
          <a:xfrm>
            <a:off x="3684147" y="1309308"/>
            <a:ext cx="1777800" cy="1777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3" name="Google Shape;923;p2"/>
          <p:cNvGrpSpPr/>
          <p:nvPr/>
        </p:nvGrpSpPr>
        <p:grpSpPr>
          <a:xfrm>
            <a:off x="3847497" y="1647349"/>
            <a:ext cx="1451474" cy="1101741"/>
            <a:chOff x="5151650" y="-1522325"/>
            <a:chExt cx="1357025" cy="1030050"/>
          </a:xfrm>
        </p:grpSpPr>
        <p:sp>
          <p:nvSpPr>
            <p:cNvPr id="924" name="Google Shape;924;p2"/>
            <p:cNvSpPr/>
            <p:nvPr/>
          </p:nvSpPr>
          <p:spPr>
            <a:xfrm>
              <a:off x="5313050" y="-1483375"/>
              <a:ext cx="228200" cy="230525"/>
            </a:xfrm>
            <a:custGeom>
              <a:rect b="b" l="l" r="r" t="t"/>
              <a:pathLst>
                <a:path extrusionOk="0" h="9221" w="9128">
                  <a:moveTo>
                    <a:pt x="2523" y="1"/>
                  </a:moveTo>
                  <a:lnTo>
                    <a:pt x="1929" y="38"/>
                  </a:lnTo>
                  <a:lnTo>
                    <a:pt x="1317" y="131"/>
                  </a:lnTo>
                  <a:lnTo>
                    <a:pt x="668" y="260"/>
                  </a:lnTo>
                  <a:lnTo>
                    <a:pt x="0" y="427"/>
                  </a:lnTo>
                  <a:lnTo>
                    <a:pt x="149" y="483"/>
                  </a:lnTo>
                  <a:lnTo>
                    <a:pt x="334" y="539"/>
                  </a:lnTo>
                  <a:lnTo>
                    <a:pt x="575" y="650"/>
                  </a:lnTo>
                  <a:lnTo>
                    <a:pt x="835" y="780"/>
                  </a:lnTo>
                  <a:lnTo>
                    <a:pt x="1132" y="947"/>
                  </a:lnTo>
                  <a:lnTo>
                    <a:pt x="1429" y="1151"/>
                  </a:lnTo>
                  <a:lnTo>
                    <a:pt x="1744" y="1411"/>
                  </a:lnTo>
                  <a:lnTo>
                    <a:pt x="1892" y="1540"/>
                  </a:lnTo>
                  <a:lnTo>
                    <a:pt x="2022" y="1707"/>
                  </a:lnTo>
                  <a:lnTo>
                    <a:pt x="2152" y="1874"/>
                  </a:lnTo>
                  <a:lnTo>
                    <a:pt x="2282" y="2041"/>
                  </a:lnTo>
                  <a:lnTo>
                    <a:pt x="2393" y="2227"/>
                  </a:lnTo>
                  <a:lnTo>
                    <a:pt x="2486" y="2431"/>
                  </a:lnTo>
                  <a:lnTo>
                    <a:pt x="2579" y="2653"/>
                  </a:lnTo>
                  <a:lnTo>
                    <a:pt x="2653" y="2876"/>
                  </a:lnTo>
                  <a:lnTo>
                    <a:pt x="2709" y="3117"/>
                  </a:lnTo>
                  <a:lnTo>
                    <a:pt x="2746" y="3377"/>
                  </a:lnTo>
                  <a:lnTo>
                    <a:pt x="2764" y="3637"/>
                  </a:lnTo>
                  <a:lnTo>
                    <a:pt x="2746" y="3915"/>
                  </a:lnTo>
                  <a:lnTo>
                    <a:pt x="2727" y="4212"/>
                  </a:lnTo>
                  <a:lnTo>
                    <a:pt x="2671" y="4527"/>
                  </a:lnTo>
                  <a:lnTo>
                    <a:pt x="2579" y="4861"/>
                  </a:lnTo>
                  <a:lnTo>
                    <a:pt x="2467" y="5213"/>
                  </a:lnTo>
                  <a:lnTo>
                    <a:pt x="2393" y="5306"/>
                  </a:lnTo>
                  <a:lnTo>
                    <a:pt x="2245" y="5584"/>
                  </a:lnTo>
                  <a:lnTo>
                    <a:pt x="2152" y="5789"/>
                  </a:lnTo>
                  <a:lnTo>
                    <a:pt x="2041" y="6030"/>
                  </a:lnTo>
                  <a:lnTo>
                    <a:pt x="1967" y="6289"/>
                  </a:lnTo>
                  <a:lnTo>
                    <a:pt x="1874" y="6568"/>
                  </a:lnTo>
                  <a:lnTo>
                    <a:pt x="1818" y="6883"/>
                  </a:lnTo>
                  <a:lnTo>
                    <a:pt x="1800" y="7198"/>
                  </a:lnTo>
                  <a:lnTo>
                    <a:pt x="1800" y="7532"/>
                  </a:lnTo>
                  <a:lnTo>
                    <a:pt x="1818" y="7699"/>
                  </a:lnTo>
                  <a:lnTo>
                    <a:pt x="1855" y="7866"/>
                  </a:lnTo>
                  <a:lnTo>
                    <a:pt x="1892" y="8033"/>
                  </a:lnTo>
                  <a:lnTo>
                    <a:pt x="1967" y="8219"/>
                  </a:lnTo>
                  <a:lnTo>
                    <a:pt x="2022" y="8386"/>
                  </a:lnTo>
                  <a:lnTo>
                    <a:pt x="2115" y="8553"/>
                  </a:lnTo>
                  <a:lnTo>
                    <a:pt x="2226" y="8720"/>
                  </a:lnTo>
                  <a:lnTo>
                    <a:pt x="2338" y="8887"/>
                  </a:lnTo>
                  <a:lnTo>
                    <a:pt x="2486" y="9053"/>
                  </a:lnTo>
                  <a:lnTo>
                    <a:pt x="2634" y="9220"/>
                  </a:lnTo>
                  <a:lnTo>
                    <a:pt x="3061" y="9220"/>
                  </a:lnTo>
                  <a:lnTo>
                    <a:pt x="3376" y="9202"/>
                  </a:lnTo>
                  <a:lnTo>
                    <a:pt x="3747" y="9165"/>
                  </a:lnTo>
                  <a:lnTo>
                    <a:pt x="4174" y="9091"/>
                  </a:lnTo>
                  <a:lnTo>
                    <a:pt x="4638" y="8998"/>
                  </a:lnTo>
                  <a:lnTo>
                    <a:pt x="5139" y="8831"/>
                  </a:lnTo>
                  <a:lnTo>
                    <a:pt x="5398" y="8738"/>
                  </a:lnTo>
                  <a:lnTo>
                    <a:pt x="5677" y="8627"/>
                  </a:lnTo>
                  <a:lnTo>
                    <a:pt x="5936" y="8497"/>
                  </a:lnTo>
                  <a:lnTo>
                    <a:pt x="6215" y="8349"/>
                  </a:lnTo>
                  <a:lnTo>
                    <a:pt x="6474" y="8182"/>
                  </a:lnTo>
                  <a:lnTo>
                    <a:pt x="6753" y="7996"/>
                  </a:lnTo>
                  <a:lnTo>
                    <a:pt x="7012" y="7792"/>
                  </a:lnTo>
                  <a:lnTo>
                    <a:pt x="7272" y="7569"/>
                  </a:lnTo>
                  <a:lnTo>
                    <a:pt x="7532" y="7310"/>
                  </a:lnTo>
                  <a:lnTo>
                    <a:pt x="7791" y="7031"/>
                  </a:lnTo>
                  <a:lnTo>
                    <a:pt x="8033" y="6753"/>
                  </a:lnTo>
                  <a:lnTo>
                    <a:pt x="8274" y="6419"/>
                  </a:lnTo>
                  <a:lnTo>
                    <a:pt x="8515" y="6067"/>
                  </a:lnTo>
                  <a:lnTo>
                    <a:pt x="8719" y="5696"/>
                  </a:lnTo>
                  <a:lnTo>
                    <a:pt x="8923" y="5306"/>
                  </a:lnTo>
                  <a:lnTo>
                    <a:pt x="9127" y="4861"/>
                  </a:lnTo>
                  <a:lnTo>
                    <a:pt x="9034" y="4583"/>
                  </a:lnTo>
                  <a:lnTo>
                    <a:pt x="8923" y="4267"/>
                  </a:lnTo>
                  <a:lnTo>
                    <a:pt x="8738" y="3878"/>
                  </a:lnTo>
                  <a:lnTo>
                    <a:pt x="8496" y="3414"/>
                  </a:lnTo>
                  <a:lnTo>
                    <a:pt x="8348" y="3154"/>
                  </a:lnTo>
                  <a:lnTo>
                    <a:pt x="8200" y="2895"/>
                  </a:lnTo>
                  <a:lnTo>
                    <a:pt x="8014" y="2635"/>
                  </a:lnTo>
                  <a:lnTo>
                    <a:pt x="7810" y="2375"/>
                  </a:lnTo>
                  <a:lnTo>
                    <a:pt x="7587" y="2115"/>
                  </a:lnTo>
                  <a:lnTo>
                    <a:pt x="7346" y="1856"/>
                  </a:lnTo>
                  <a:lnTo>
                    <a:pt x="7068" y="1596"/>
                  </a:lnTo>
                  <a:lnTo>
                    <a:pt x="6790" y="1355"/>
                  </a:lnTo>
                  <a:lnTo>
                    <a:pt x="6474" y="1114"/>
                  </a:lnTo>
                  <a:lnTo>
                    <a:pt x="6140" y="891"/>
                  </a:lnTo>
                  <a:lnTo>
                    <a:pt x="5788" y="687"/>
                  </a:lnTo>
                  <a:lnTo>
                    <a:pt x="5398" y="520"/>
                  </a:lnTo>
                  <a:lnTo>
                    <a:pt x="4990" y="353"/>
                  </a:lnTo>
                  <a:lnTo>
                    <a:pt x="4545" y="223"/>
                  </a:lnTo>
                  <a:lnTo>
                    <a:pt x="4081" y="112"/>
                  </a:lnTo>
                  <a:lnTo>
                    <a:pt x="3599" y="38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5313050" y="-1473175"/>
              <a:ext cx="138675" cy="220325"/>
            </a:xfrm>
            <a:custGeom>
              <a:rect b="b" l="l" r="r" t="t"/>
              <a:pathLst>
                <a:path extrusionOk="0" h="8813" w="5547">
                  <a:moveTo>
                    <a:pt x="260" y="1"/>
                  </a:moveTo>
                  <a:lnTo>
                    <a:pt x="0" y="19"/>
                  </a:lnTo>
                  <a:lnTo>
                    <a:pt x="149" y="75"/>
                  </a:lnTo>
                  <a:lnTo>
                    <a:pt x="334" y="131"/>
                  </a:lnTo>
                  <a:lnTo>
                    <a:pt x="575" y="242"/>
                  </a:lnTo>
                  <a:lnTo>
                    <a:pt x="835" y="372"/>
                  </a:lnTo>
                  <a:lnTo>
                    <a:pt x="1132" y="539"/>
                  </a:lnTo>
                  <a:lnTo>
                    <a:pt x="1429" y="743"/>
                  </a:lnTo>
                  <a:lnTo>
                    <a:pt x="1744" y="1003"/>
                  </a:lnTo>
                  <a:lnTo>
                    <a:pt x="1892" y="1132"/>
                  </a:lnTo>
                  <a:lnTo>
                    <a:pt x="2022" y="1299"/>
                  </a:lnTo>
                  <a:lnTo>
                    <a:pt x="2152" y="1466"/>
                  </a:lnTo>
                  <a:lnTo>
                    <a:pt x="2282" y="1633"/>
                  </a:lnTo>
                  <a:lnTo>
                    <a:pt x="2393" y="1819"/>
                  </a:lnTo>
                  <a:lnTo>
                    <a:pt x="2486" y="2023"/>
                  </a:lnTo>
                  <a:lnTo>
                    <a:pt x="2579" y="2245"/>
                  </a:lnTo>
                  <a:lnTo>
                    <a:pt x="2653" y="2468"/>
                  </a:lnTo>
                  <a:lnTo>
                    <a:pt x="2709" y="2709"/>
                  </a:lnTo>
                  <a:lnTo>
                    <a:pt x="2746" y="2969"/>
                  </a:lnTo>
                  <a:lnTo>
                    <a:pt x="2764" y="3229"/>
                  </a:lnTo>
                  <a:lnTo>
                    <a:pt x="2746" y="3507"/>
                  </a:lnTo>
                  <a:lnTo>
                    <a:pt x="2727" y="3804"/>
                  </a:lnTo>
                  <a:lnTo>
                    <a:pt x="2671" y="4119"/>
                  </a:lnTo>
                  <a:lnTo>
                    <a:pt x="2579" y="4453"/>
                  </a:lnTo>
                  <a:lnTo>
                    <a:pt x="2467" y="4805"/>
                  </a:lnTo>
                  <a:lnTo>
                    <a:pt x="2393" y="4898"/>
                  </a:lnTo>
                  <a:lnTo>
                    <a:pt x="2245" y="5176"/>
                  </a:lnTo>
                  <a:lnTo>
                    <a:pt x="2152" y="5381"/>
                  </a:lnTo>
                  <a:lnTo>
                    <a:pt x="2041" y="5622"/>
                  </a:lnTo>
                  <a:lnTo>
                    <a:pt x="1967" y="5881"/>
                  </a:lnTo>
                  <a:lnTo>
                    <a:pt x="1874" y="6160"/>
                  </a:lnTo>
                  <a:lnTo>
                    <a:pt x="1818" y="6475"/>
                  </a:lnTo>
                  <a:lnTo>
                    <a:pt x="1800" y="6790"/>
                  </a:lnTo>
                  <a:lnTo>
                    <a:pt x="1800" y="7124"/>
                  </a:lnTo>
                  <a:lnTo>
                    <a:pt x="1818" y="7291"/>
                  </a:lnTo>
                  <a:lnTo>
                    <a:pt x="1855" y="7458"/>
                  </a:lnTo>
                  <a:lnTo>
                    <a:pt x="1892" y="7625"/>
                  </a:lnTo>
                  <a:lnTo>
                    <a:pt x="1967" y="7811"/>
                  </a:lnTo>
                  <a:lnTo>
                    <a:pt x="2022" y="7978"/>
                  </a:lnTo>
                  <a:lnTo>
                    <a:pt x="2115" y="8145"/>
                  </a:lnTo>
                  <a:lnTo>
                    <a:pt x="2226" y="8312"/>
                  </a:lnTo>
                  <a:lnTo>
                    <a:pt x="2338" y="8479"/>
                  </a:lnTo>
                  <a:lnTo>
                    <a:pt x="2486" y="8645"/>
                  </a:lnTo>
                  <a:lnTo>
                    <a:pt x="2634" y="8812"/>
                  </a:lnTo>
                  <a:lnTo>
                    <a:pt x="3135" y="8812"/>
                  </a:lnTo>
                  <a:lnTo>
                    <a:pt x="3488" y="8794"/>
                  </a:lnTo>
                  <a:lnTo>
                    <a:pt x="3914" y="8738"/>
                  </a:lnTo>
                  <a:lnTo>
                    <a:pt x="4397" y="8645"/>
                  </a:lnTo>
                  <a:lnTo>
                    <a:pt x="4656" y="8571"/>
                  </a:lnTo>
                  <a:lnTo>
                    <a:pt x="4916" y="8497"/>
                  </a:lnTo>
                  <a:lnTo>
                    <a:pt x="5194" y="8404"/>
                  </a:lnTo>
                  <a:lnTo>
                    <a:pt x="5473" y="8293"/>
                  </a:lnTo>
                  <a:lnTo>
                    <a:pt x="5528" y="7458"/>
                  </a:lnTo>
                  <a:lnTo>
                    <a:pt x="5547" y="6679"/>
                  </a:lnTo>
                  <a:lnTo>
                    <a:pt x="5510" y="5956"/>
                  </a:lnTo>
                  <a:lnTo>
                    <a:pt x="5454" y="5288"/>
                  </a:lnTo>
                  <a:lnTo>
                    <a:pt x="5380" y="4676"/>
                  </a:lnTo>
                  <a:lnTo>
                    <a:pt x="5250" y="4101"/>
                  </a:lnTo>
                  <a:lnTo>
                    <a:pt x="5102" y="3581"/>
                  </a:lnTo>
                  <a:lnTo>
                    <a:pt x="4935" y="3099"/>
                  </a:lnTo>
                  <a:lnTo>
                    <a:pt x="4749" y="2672"/>
                  </a:lnTo>
                  <a:lnTo>
                    <a:pt x="4545" y="2283"/>
                  </a:lnTo>
                  <a:lnTo>
                    <a:pt x="4322" y="1930"/>
                  </a:lnTo>
                  <a:lnTo>
                    <a:pt x="4081" y="1615"/>
                  </a:lnTo>
                  <a:lnTo>
                    <a:pt x="3822" y="1336"/>
                  </a:lnTo>
                  <a:lnTo>
                    <a:pt x="3562" y="1095"/>
                  </a:lnTo>
                  <a:lnTo>
                    <a:pt x="3302" y="873"/>
                  </a:lnTo>
                  <a:lnTo>
                    <a:pt x="3024" y="687"/>
                  </a:lnTo>
                  <a:lnTo>
                    <a:pt x="2746" y="539"/>
                  </a:lnTo>
                  <a:lnTo>
                    <a:pt x="2467" y="409"/>
                  </a:lnTo>
                  <a:lnTo>
                    <a:pt x="2208" y="298"/>
                  </a:lnTo>
                  <a:lnTo>
                    <a:pt x="1929" y="205"/>
                  </a:lnTo>
                  <a:lnTo>
                    <a:pt x="1670" y="131"/>
                  </a:lnTo>
                  <a:lnTo>
                    <a:pt x="1429" y="75"/>
                  </a:lnTo>
                  <a:lnTo>
                    <a:pt x="1187" y="38"/>
                  </a:lnTo>
                  <a:lnTo>
                    <a:pt x="965" y="19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5397450" y="-722325"/>
              <a:ext cx="221250" cy="230050"/>
            </a:xfrm>
            <a:custGeom>
              <a:rect b="b" l="l" r="r" t="t"/>
              <a:pathLst>
                <a:path extrusionOk="0" h="9202" w="8850">
                  <a:moveTo>
                    <a:pt x="1447" y="1"/>
                  </a:moveTo>
                  <a:lnTo>
                    <a:pt x="0" y="9202"/>
                  </a:lnTo>
                  <a:lnTo>
                    <a:pt x="6623" y="9202"/>
                  </a:lnTo>
                  <a:lnTo>
                    <a:pt x="6846" y="9183"/>
                  </a:lnTo>
                  <a:lnTo>
                    <a:pt x="7031" y="9146"/>
                  </a:lnTo>
                  <a:lnTo>
                    <a:pt x="7217" y="9072"/>
                  </a:lnTo>
                  <a:lnTo>
                    <a:pt x="7365" y="8961"/>
                  </a:lnTo>
                  <a:lnTo>
                    <a:pt x="7513" y="8849"/>
                  </a:lnTo>
                  <a:lnTo>
                    <a:pt x="7643" y="8719"/>
                  </a:lnTo>
                  <a:lnTo>
                    <a:pt x="7736" y="8590"/>
                  </a:lnTo>
                  <a:lnTo>
                    <a:pt x="7829" y="8441"/>
                  </a:lnTo>
                  <a:lnTo>
                    <a:pt x="7922" y="8274"/>
                  </a:lnTo>
                  <a:lnTo>
                    <a:pt x="7977" y="8126"/>
                  </a:lnTo>
                  <a:lnTo>
                    <a:pt x="8089" y="7848"/>
                  </a:lnTo>
                  <a:lnTo>
                    <a:pt x="8144" y="7606"/>
                  </a:lnTo>
                  <a:lnTo>
                    <a:pt x="8181" y="7458"/>
                  </a:lnTo>
                  <a:lnTo>
                    <a:pt x="8181" y="7402"/>
                  </a:lnTo>
                  <a:lnTo>
                    <a:pt x="8849" y="315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5416925" y="-722325"/>
              <a:ext cx="201775" cy="182750"/>
            </a:xfrm>
            <a:custGeom>
              <a:rect b="b" l="l" r="r" t="t"/>
              <a:pathLst>
                <a:path extrusionOk="0" h="7310" w="8071">
                  <a:moveTo>
                    <a:pt x="668" y="1"/>
                  </a:moveTo>
                  <a:lnTo>
                    <a:pt x="1" y="4323"/>
                  </a:lnTo>
                  <a:lnTo>
                    <a:pt x="854" y="4824"/>
                  </a:lnTo>
                  <a:lnTo>
                    <a:pt x="1726" y="5288"/>
                  </a:lnTo>
                  <a:lnTo>
                    <a:pt x="2635" y="5733"/>
                  </a:lnTo>
                  <a:lnTo>
                    <a:pt x="3544" y="6122"/>
                  </a:lnTo>
                  <a:lnTo>
                    <a:pt x="4490" y="6475"/>
                  </a:lnTo>
                  <a:lnTo>
                    <a:pt x="5454" y="6790"/>
                  </a:lnTo>
                  <a:lnTo>
                    <a:pt x="6419" y="7068"/>
                  </a:lnTo>
                  <a:lnTo>
                    <a:pt x="7421" y="7310"/>
                  </a:lnTo>
                  <a:lnTo>
                    <a:pt x="8070" y="3154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5813450" y="-722325"/>
              <a:ext cx="234225" cy="230050"/>
            </a:xfrm>
            <a:custGeom>
              <a:rect b="b" l="l" r="r" t="t"/>
              <a:pathLst>
                <a:path extrusionOk="0" h="9202" w="9369">
                  <a:moveTo>
                    <a:pt x="1447" y="1"/>
                  </a:moveTo>
                  <a:lnTo>
                    <a:pt x="0" y="9202"/>
                  </a:lnTo>
                  <a:lnTo>
                    <a:pt x="6623" y="9202"/>
                  </a:lnTo>
                  <a:lnTo>
                    <a:pt x="6846" y="9183"/>
                  </a:lnTo>
                  <a:lnTo>
                    <a:pt x="7031" y="9146"/>
                  </a:lnTo>
                  <a:lnTo>
                    <a:pt x="7217" y="9072"/>
                  </a:lnTo>
                  <a:lnTo>
                    <a:pt x="7365" y="8961"/>
                  </a:lnTo>
                  <a:lnTo>
                    <a:pt x="7514" y="8849"/>
                  </a:lnTo>
                  <a:lnTo>
                    <a:pt x="7625" y="8719"/>
                  </a:lnTo>
                  <a:lnTo>
                    <a:pt x="7736" y="8590"/>
                  </a:lnTo>
                  <a:lnTo>
                    <a:pt x="7829" y="8441"/>
                  </a:lnTo>
                  <a:lnTo>
                    <a:pt x="7903" y="8274"/>
                  </a:lnTo>
                  <a:lnTo>
                    <a:pt x="7977" y="8126"/>
                  </a:lnTo>
                  <a:lnTo>
                    <a:pt x="8070" y="7848"/>
                  </a:lnTo>
                  <a:lnTo>
                    <a:pt x="8144" y="7606"/>
                  </a:lnTo>
                  <a:lnTo>
                    <a:pt x="8163" y="7458"/>
                  </a:lnTo>
                  <a:lnTo>
                    <a:pt x="8181" y="7402"/>
                  </a:lnTo>
                  <a:lnTo>
                    <a:pt x="93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5819475" y="-722325"/>
              <a:ext cx="228200" cy="191575"/>
            </a:xfrm>
            <a:custGeom>
              <a:rect b="b" l="l" r="r" t="t"/>
              <a:pathLst>
                <a:path extrusionOk="0" h="7663" w="9128">
                  <a:moveTo>
                    <a:pt x="1206" y="1"/>
                  </a:moveTo>
                  <a:lnTo>
                    <a:pt x="1" y="7662"/>
                  </a:lnTo>
                  <a:lnTo>
                    <a:pt x="557" y="7588"/>
                  </a:lnTo>
                  <a:lnTo>
                    <a:pt x="1095" y="7495"/>
                  </a:lnTo>
                  <a:lnTo>
                    <a:pt x="1652" y="7384"/>
                  </a:lnTo>
                  <a:lnTo>
                    <a:pt x="2190" y="7272"/>
                  </a:lnTo>
                  <a:lnTo>
                    <a:pt x="2728" y="7143"/>
                  </a:lnTo>
                  <a:lnTo>
                    <a:pt x="3266" y="7013"/>
                  </a:lnTo>
                  <a:lnTo>
                    <a:pt x="3804" y="6864"/>
                  </a:lnTo>
                  <a:lnTo>
                    <a:pt x="4323" y="6697"/>
                  </a:lnTo>
                  <a:lnTo>
                    <a:pt x="4842" y="6530"/>
                  </a:lnTo>
                  <a:lnTo>
                    <a:pt x="5362" y="6345"/>
                  </a:lnTo>
                  <a:lnTo>
                    <a:pt x="5863" y="6141"/>
                  </a:lnTo>
                  <a:lnTo>
                    <a:pt x="6364" y="5937"/>
                  </a:lnTo>
                  <a:lnTo>
                    <a:pt x="6864" y="5714"/>
                  </a:lnTo>
                  <a:lnTo>
                    <a:pt x="7365" y="5473"/>
                  </a:lnTo>
                  <a:lnTo>
                    <a:pt x="7848" y="5232"/>
                  </a:lnTo>
                  <a:lnTo>
                    <a:pt x="8330" y="4991"/>
                  </a:lnTo>
                  <a:lnTo>
                    <a:pt x="9128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5151650" y="-1063200"/>
              <a:ext cx="226800" cy="236550"/>
            </a:xfrm>
            <a:custGeom>
              <a:rect b="b" l="l" r="r" t="t"/>
              <a:pathLst>
                <a:path extrusionOk="0" h="9462" w="9072">
                  <a:moveTo>
                    <a:pt x="1763" y="1"/>
                  </a:moveTo>
                  <a:lnTo>
                    <a:pt x="1559" y="38"/>
                  </a:lnTo>
                  <a:lnTo>
                    <a:pt x="1373" y="93"/>
                  </a:lnTo>
                  <a:lnTo>
                    <a:pt x="1188" y="149"/>
                  </a:lnTo>
                  <a:lnTo>
                    <a:pt x="1021" y="242"/>
                  </a:lnTo>
                  <a:lnTo>
                    <a:pt x="854" y="335"/>
                  </a:lnTo>
                  <a:lnTo>
                    <a:pt x="705" y="446"/>
                  </a:lnTo>
                  <a:lnTo>
                    <a:pt x="576" y="576"/>
                  </a:lnTo>
                  <a:lnTo>
                    <a:pt x="446" y="706"/>
                  </a:lnTo>
                  <a:lnTo>
                    <a:pt x="334" y="854"/>
                  </a:lnTo>
                  <a:lnTo>
                    <a:pt x="223" y="1021"/>
                  </a:lnTo>
                  <a:lnTo>
                    <a:pt x="149" y="1188"/>
                  </a:lnTo>
                  <a:lnTo>
                    <a:pt x="75" y="1373"/>
                  </a:lnTo>
                  <a:lnTo>
                    <a:pt x="38" y="1559"/>
                  </a:lnTo>
                  <a:lnTo>
                    <a:pt x="0" y="1763"/>
                  </a:lnTo>
                  <a:lnTo>
                    <a:pt x="0" y="1967"/>
                  </a:lnTo>
                  <a:lnTo>
                    <a:pt x="0" y="7495"/>
                  </a:lnTo>
                  <a:lnTo>
                    <a:pt x="0" y="7699"/>
                  </a:lnTo>
                  <a:lnTo>
                    <a:pt x="38" y="7903"/>
                  </a:lnTo>
                  <a:lnTo>
                    <a:pt x="75" y="8089"/>
                  </a:lnTo>
                  <a:lnTo>
                    <a:pt x="149" y="8274"/>
                  </a:lnTo>
                  <a:lnTo>
                    <a:pt x="223" y="8441"/>
                  </a:lnTo>
                  <a:lnTo>
                    <a:pt x="334" y="8608"/>
                  </a:lnTo>
                  <a:lnTo>
                    <a:pt x="446" y="8757"/>
                  </a:lnTo>
                  <a:lnTo>
                    <a:pt x="576" y="8887"/>
                  </a:lnTo>
                  <a:lnTo>
                    <a:pt x="705" y="9016"/>
                  </a:lnTo>
                  <a:lnTo>
                    <a:pt x="854" y="9128"/>
                  </a:lnTo>
                  <a:lnTo>
                    <a:pt x="1021" y="9239"/>
                  </a:lnTo>
                  <a:lnTo>
                    <a:pt x="1188" y="9313"/>
                  </a:lnTo>
                  <a:lnTo>
                    <a:pt x="1373" y="9387"/>
                  </a:lnTo>
                  <a:lnTo>
                    <a:pt x="1559" y="9425"/>
                  </a:lnTo>
                  <a:lnTo>
                    <a:pt x="1763" y="9462"/>
                  </a:lnTo>
                  <a:lnTo>
                    <a:pt x="7309" y="9462"/>
                  </a:lnTo>
                  <a:lnTo>
                    <a:pt x="7514" y="9425"/>
                  </a:lnTo>
                  <a:lnTo>
                    <a:pt x="7699" y="9387"/>
                  </a:lnTo>
                  <a:lnTo>
                    <a:pt x="7885" y="9313"/>
                  </a:lnTo>
                  <a:lnTo>
                    <a:pt x="8052" y="9239"/>
                  </a:lnTo>
                  <a:lnTo>
                    <a:pt x="8218" y="9128"/>
                  </a:lnTo>
                  <a:lnTo>
                    <a:pt x="8367" y="9016"/>
                  </a:lnTo>
                  <a:lnTo>
                    <a:pt x="8497" y="8887"/>
                  </a:lnTo>
                  <a:lnTo>
                    <a:pt x="8627" y="8757"/>
                  </a:lnTo>
                  <a:lnTo>
                    <a:pt x="8738" y="8608"/>
                  </a:lnTo>
                  <a:lnTo>
                    <a:pt x="8831" y="8441"/>
                  </a:lnTo>
                  <a:lnTo>
                    <a:pt x="8923" y="8274"/>
                  </a:lnTo>
                  <a:lnTo>
                    <a:pt x="8998" y="8089"/>
                  </a:lnTo>
                  <a:lnTo>
                    <a:pt x="9035" y="7903"/>
                  </a:lnTo>
                  <a:lnTo>
                    <a:pt x="9072" y="7699"/>
                  </a:lnTo>
                  <a:lnTo>
                    <a:pt x="9072" y="7495"/>
                  </a:lnTo>
                  <a:lnTo>
                    <a:pt x="9072" y="1967"/>
                  </a:lnTo>
                  <a:lnTo>
                    <a:pt x="9072" y="1763"/>
                  </a:lnTo>
                  <a:lnTo>
                    <a:pt x="9035" y="1559"/>
                  </a:lnTo>
                  <a:lnTo>
                    <a:pt x="8998" y="1373"/>
                  </a:lnTo>
                  <a:lnTo>
                    <a:pt x="8923" y="1188"/>
                  </a:lnTo>
                  <a:lnTo>
                    <a:pt x="8831" y="1021"/>
                  </a:lnTo>
                  <a:lnTo>
                    <a:pt x="8738" y="854"/>
                  </a:lnTo>
                  <a:lnTo>
                    <a:pt x="8627" y="706"/>
                  </a:lnTo>
                  <a:lnTo>
                    <a:pt x="8497" y="576"/>
                  </a:lnTo>
                  <a:lnTo>
                    <a:pt x="8367" y="446"/>
                  </a:lnTo>
                  <a:lnTo>
                    <a:pt x="8218" y="335"/>
                  </a:lnTo>
                  <a:lnTo>
                    <a:pt x="8052" y="242"/>
                  </a:lnTo>
                  <a:lnTo>
                    <a:pt x="7885" y="149"/>
                  </a:lnTo>
                  <a:lnTo>
                    <a:pt x="7699" y="93"/>
                  </a:lnTo>
                  <a:lnTo>
                    <a:pt x="7514" y="38"/>
                  </a:lnTo>
                  <a:lnTo>
                    <a:pt x="73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5151650" y="-922675"/>
              <a:ext cx="226800" cy="96025"/>
            </a:xfrm>
            <a:custGeom>
              <a:rect b="b" l="l" r="r" t="t"/>
              <a:pathLst>
                <a:path extrusionOk="0" h="3841" w="9072">
                  <a:moveTo>
                    <a:pt x="0" y="1"/>
                  </a:moveTo>
                  <a:lnTo>
                    <a:pt x="0" y="1874"/>
                  </a:lnTo>
                  <a:lnTo>
                    <a:pt x="0" y="2078"/>
                  </a:lnTo>
                  <a:lnTo>
                    <a:pt x="38" y="2282"/>
                  </a:lnTo>
                  <a:lnTo>
                    <a:pt x="75" y="2468"/>
                  </a:lnTo>
                  <a:lnTo>
                    <a:pt x="149" y="2653"/>
                  </a:lnTo>
                  <a:lnTo>
                    <a:pt x="223" y="2820"/>
                  </a:lnTo>
                  <a:lnTo>
                    <a:pt x="334" y="2987"/>
                  </a:lnTo>
                  <a:lnTo>
                    <a:pt x="446" y="3136"/>
                  </a:lnTo>
                  <a:lnTo>
                    <a:pt x="576" y="3266"/>
                  </a:lnTo>
                  <a:lnTo>
                    <a:pt x="705" y="3395"/>
                  </a:lnTo>
                  <a:lnTo>
                    <a:pt x="854" y="3507"/>
                  </a:lnTo>
                  <a:lnTo>
                    <a:pt x="1021" y="3618"/>
                  </a:lnTo>
                  <a:lnTo>
                    <a:pt x="1188" y="3692"/>
                  </a:lnTo>
                  <a:lnTo>
                    <a:pt x="1373" y="3766"/>
                  </a:lnTo>
                  <a:lnTo>
                    <a:pt x="1559" y="3804"/>
                  </a:lnTo>
                  <a:lnTo>
                    <a:pt x="1763" y="3841"/>
                  </a:lnTo>
                  <a:lnTo>
                    <a:pt x="7309" y="3841"/>
                  </a:lnTo>
                  <a:lnTo>
                    <a:pt x="7514" y="3804"/>
                  </a:lnTo>
                  <a:lnTo>
                    <a:pt x="7699" y="3766"/>
                  </a:lnTo>
                  <a:lnTo>
                    <a:pt x="7885" y="3692"/>
                  </a:lnTo>
                  <a:lnTo>
                    <a:pt x="8052" y="3618"/>
                  </a:lnTo>
                  <a:lnTo>
                    <a:pt x="8218" y="3507"/>
                  </a:lnTo>
                  <a:lnTo>
                    <a:pt x="8367" y="3395"/>
                  </a:lnTo>
                  <a:lnTo>
                    <a:pt x="8497" y="3266"/>
                  </a:lnTo>
                  <a:lnTo>
                    <a:pt x="8627" y="3136"/>
                  </a:lnTo>
                  <a:lnTo>
                    <a:pt x="8738" y="2987"/>
                  </a:lnTo>
                  <a:lnTo>
                    <a:pt x="8831" y="2820"/>
                  </a:lnTo>
                  <a:lnTo>
                    <a:pt x="8923" y="2653"/>
                  </a:lnTo>
                  <a:lnTo>
                    <a:pt x="8998" y="2468"/>
                  </a:lnTo>
                  <a:lnTo>
                    <a:pt x="9035" y="2282"/>
                  </a:lnTo>
                  <a:lnTo>
                    <a:pt x="9072" y="2078"/>
                  </a:lnTo>
                  <a:lnTo>
                    <a:pt x="9072" y="1874"/>
                  </a:lnTo>
                  <a:lnTo>
                    <a:pt x="9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842675" y="-722325"/>
              <a:ext cx="234225" cy="230050"/>
            </a:xfrm>
            <a:custGeom>
              <a:rect b="b" l="l" r="r" t="t"/>
              <a:pathLst>
                <a:path extrusionOk="0" h="9202" w="9369">
                  <a:moveTo>
                    <a:pt x="1466" y="1"/>
                  </a:moveTo>
                  <a:lnTo>
                    <a:pt x="0" y="9202"/>
                  </a:lnTo>
                  <a:lnTo>
                    <a:pt x="6641" y="9202"/>
                  </a:lnTo>
                  <a:lnTo>
                    <a:pt x="6845" y="9183"/>
                  </a:lnTo>
                  <a:lnTo>
                    <a:pt x="7049" y="9146"/>
                  </a:lnTo>
                  <a:lnTo>
                    <a:pt x="7216" y="9072"/>
                  </a:lnTo>
                  <a:lnTo>
                    <a:pt x="7383" y="8961"/>
                  </a:lnTo>
                  <a:lnTo>
                    <a:pt x="7513" y="8849"/>
                  </a:lnTo>
                  <a:lnTo>
                    <a:pt x="7643" y="8719"/>
                  </a:lnTo>
                  <a:lnTo>
                    <a:pt x="7754" y="8590"/>
                  </a:lnTo>
                  <a:lnTo>
                    <a:pt x="7847" y="8441"/>
                  </a:lnTo>
                  <a:lnTo>
                    <a:pt x="7921" y="8274"/>
                  </a:lnTo>
                  <a:lnTo>
                    <a:pt x="7996" y="8126"/>
                  </a:lnTo>
                  <a:lnTo>
                    <a:pt x="8088" y="7848"/>
                  </a:lnTo>
                  <a:lnTo>
                    <a:pt x="8144" y="7606"/>
                  </a:lnTo>
                  <a:lnTo>
                    <a:pt x="8181" y="7458"/>
                  </a:lnTo>
                  <a:lnTo>
                    <a:pt x="8181" y="7402"/>
                  </a:lnTo>
                  <a:lnTo>
                    <a:pt x="93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427125" y="-722325"/>
              <a:ext cx="220775" cy="230050"/>
            </a:xfrm>
            <a:custGeom>
              <a:rect b="b" l="l" r="r" t="t"/>
              <a:pathLst>
                <a:path extrusionOk="0" h="9202" w="8831">
                  <a:moveTo>
                    <a:pt x="1448" y="1"/>
                  </a:moveTo>
                  <a:lnTo>
                    <a:pt x="1" y="9202"/>
                  </a:lnTo>
                  <a:lnTo>
                    <a:pt x="6623" y="9202"/>
                  </a:lnTo>
                  <a:lnTo>
                    <a:pt x="6846" y="9183"/>
                  </a:lnTo>
                  <a:lnTo>
                    <a:pt x="7031" y="9146"/>
                  </a:lnTo>
                  <a:lnTo>
                    <a:pt x="7217" y="9072"/>
                  </a:lnTo>
                  <a:lnTo>
                    <a:pt x="7365" y="8961"/>
                  </a:lnTo>
                  <a:lnTo>
                    <a:pt x="7514" y="8849"/>
                  </a:lnTo>
                  <a:lnTo>
                    <a:pt x="7625" y="8719"/>
                  </a:lnTo>
                  <a:lnTo>
                    <a:pt x="7736" y="8590"/>
                  </a:lnTo>
                  <a:lnTo>
                    <a:pt x="7829" y="8441"/>
                  </a:lnTo>
                  <a:lnTo>
                    <a:pt x="7903" y="8274"/>
                  </a:lnTo>
                  <a:lnTo>
                    <a:pt x="7977" y="8126"/>
                  </a:lnTo>
                  <a:lnTo>
                    <a:pt x="8070" y="7848"/>
                  </a:lnTo>
                  <a:lnTo>
                    <a:pt x="8144" y="7606"/>
                  </a:lnTo>
                  <a:lnTo>
                    <a:pt x="8163" y="7458"/>
                  </a:lnTo>
                  <a:lnTo>
                    <a:pt x="8182" y="7402"/>
                  </a:lnTo>
                  <a:lnTo>
                    <a:pt x="8831" y="3154"/>
                  </a:lnTo>
                  <a:lnTo>
                    <a:pt x="14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5446150" y="-722325"/>
              <a:ext cx="201750" cy="182750"/>
            </a:xfrm>
            <a:custGeom>
              <a:rect b="b" l="l" r="r" t="t"/>
              <a:pathLst>
                <a:path extrusionOk="0" h="7310" w="8070">
                  <a:moveTo>
                    <a:pt x="687" y="1"/>
                  </a:moveTo>
                  <a:lnTo>
                    <a:pt x="0" y="4323"/>
                  </a:lnTo>
                  <a:lnTo>
                    <a:pt x="854" y="4824"/>
                  </a:lnTo>
                  <a:lnTo>
                    <a:pt x="1744" y="5288"/>
                  </a:lnTo>
                  <a:lnTo>
                    <a:pt x="2634" y="5733"/>
                  </a:lnTo>
                  <a:lnTo>
                    <a:pt x="3562" y="6122"/>
                  </a:lnTo>
                  <a:lnTo>
                    <a:pt x="4508" y="6475"/>
                  </a:lnTo>
                  <a:lnTo>
                    <a:pt x="5454" y="6790"/>
                  </a:lnTo>
                  <a:lnTo>
                    <a:pt x="6437" y="7068"/>
                  </a:lnTo>
                  <a:lnTo>
                    <a:pt x="7439" y="7310"/>
                  </a:lnTo>
                  <a:lnTo>
                    <a:pt x="8070" y="3154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5848700" y="-722325"/>
              <a:ext cx="228200" cy="191575"/>
            </a:xfrm>
            <a:custGeom>
              <a:rect b="b" l="l" r="r" t="t"/>
              <a:pathLst>
                <a:path extrusionOk="0" h="7663" w="9128">
                  <a:moveTo>
                    <a:pt x="1225" y="1"/>
                  </a:moveTo>
                  <a:lnTo>
                    <a:pt x="0" y="7662"/>
                  </a:lnTo>
                  <a:lnTo>
                    <a:pt x="0" y="7662"/>
                  </a:lnTo>
                  <a:lnTo>
                    <a:pt x="557" y="7588"/>
                  </a:lnTo>
                  <a:lnTo>
                    <a:pt x="1113" y="7495"/>
                  </a:lnTo>
                  <a:lnTo>
                    <a:pt x="1670" y="7384"/>
                  </a:lnTo>
                  <a:lnTo>
                    <a:pt x="2208" y="7272"/>
                  </a:lnTo>
                  <a:lnTo>
                    <a:pt x="2746" y="7143"/>
                  </a:lnTo>
                  <a:lnTo>
                    <a:pt x="3284" y="7013"/>
                  </a:lnTo>
                  <a:lnTo>
                    <a:pt x="3803" y="6864"/>
                  </a:lnTo>
                  <a:lnTo>
                    <a:pt x="4341" y="6697"/>
                  </a:lnTo>
                  <a:lnTo>
                    <a:pt x="4861" y="6530"/>
                  </a:lnTo>
                  <a:lnTo>
                    <a:pt x="5361" y="6345"/>
                  </a:lnTo>
                  <a:lnTo>
                    <a:pt x="5881" y="6141"/>
                  </a:lnTo>
                  <a:lnTo>
                    <a:pt x="6382" y="5937"/>
                  </a:lnTo>
                  <a:lnTo>
                    <a:pt x="6883" y="5714"/>
                  </a:lnTo>
                  <a:lnTo>
                    <a:pt x="7365" y="5473"/>
                  </a:lnTo>
                  <a:lnTo>
                    <a:pt x="7847" y="5232"/>
                  </a:lnTo>
                  <a:lnTo>
                    <a:pt x="8330" y="4991"/>
                  </a:lnTo>
                  <a:lnTo>
                    <a:pt x="912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5264800" y="-1435150"/>
              <a:ext cx="1002250" cy="860800"/>
            </a:xfrm>
            <a:custGeom>
              <a:rect b="b" l="l" r="r" t="t"/>
              <a:pathLst>
                <a:path extrusionOk="0" h="34432" w="40090">
                  <a:moveTo>
                    <a:pt x="19535" y="1"/>
                  </a:moveTo>
                  <a:lnTo>
                    <a:pt x="19015" y="20"/>
                  </a:lnTo>
                  <a:lnTo>
                    <a:pt x="17995" y="94"/>
                  </a:lnTo>
                  <a:lnTo>
                    <a:pt x="16993" y="186"/>
                  </a:lnTo>
                  <a:lnTo>
                    <a:pt x="16010" y="353"/>
                  </a:lnTo>
                  <a:lnTo>
                    <a:pt x="15046" y="539"/>
                  </a:lnTo>
                  <a:lnTo>
                    <a:pt x="14099" y="762"/>
                  </a:lnTo>
                  <a:lnTo>
                    <a:pt x="13153" y="1040"/>
                  </a:lnTo>
                  <a:lnTo>
                    <a:pt x="12244" y="1355"/>
                  </a:lnTo>
                  <a:lnTo>
                    <a:pt x="11354" y="1689"/>
                  </a:lnTo>
                  <a:lnTo>
                    <a:pt x="10501" y="2079"/>
                  </a:lnTo>
                  <a:lnTo>
                    <a:pt x="9666" y="2487"/>
                  </a:lnTo>
                  <a:lnTo>
                    <a:pt x="8850" y="2932"/>
                  </a:lnTo>
                  <a:lnTo>
                    <a:pt x="8052" y="3414"/>
                  </a:lnTo>
                  <a:lnTo>
                    <a:pt x="7310" y="3934"/>
                  </a:lnTo>
                  <a:lnTo>
                    <a:pt x="6568" y="4472"/>
                  </a:lnTo>
                  <a:lnTo>
                    <a:pt x="5881" y="5047"/>
                  </a:lnTo>
                  <a:lnTo>
                    <a:pt x="5214" y="5640"/>
                  </a:lnTo>
                  <a:lnTo>
                    <a:pt x="4583" y="6253"/>
                  </a:lnTo>
                  <a:lnTo>
                    <a:pt x="3989" y="6902"/>
                  </a:lnTo>
                  <a:lnTo>
                    <a:pt x="3433" y="7588"/>
                  </a:lnTo>
                  <a:lnTo>
                    <a:pt x="2913" y="8275"/>
                  </a:lnTo>
                  <a:lnTo>
                    <a:pt x="2672" y="8646"/>
                  </a:lnTo>
                  <a:lnTo>
                    <a:pt x="2431" y="8998"/>
                  </a:lnTo>
                  <a:lnTo>
                    <a:pt x="2208" y="9369"/>
                  </a:lnTo>
                  <a:lnTo>
                    <a:pt x="1986" y="9740"/>
                  </a:lnTo>
                  <a:lnTo>
                    <a:pt x="1782" y="10130"/>
                  </a:lnTo>
                  <a:lnTo>
                    <a:pt x="1578" y="10501"/>
                  </a:lnTo>
                  <a:lnTo>
                    <a:pt x="1392" y="10890"/>
                  </a:lnTo>
                  <a:lnTo>
                    <a:pt x="1225" y="11298"/>
                  </a:lnTo>
                  <a:lnTo>
                    <a:pt x="1058" y="11688"/>
                  </a:lnTo>
                  <a:lnTo>
                    <a:pt x="910" y="12096"/>
                  </a:lnTo>
                  <a:lnTo>
                    <a:pt x="761" y="12504"/>
                  </a:lnTo>
                  <a:lnTo>
                    <a:pt x="632" y="12912"/>
                  </a:lnTo>
                  <a:lnTo>
                    <a:pt x="520" y="13320"/>
                  </a:lnTo>
                  <a:lnTo>
                    <a:pt x="409" y="13747"/>
                  </a:lnTo>
                  <a:lnTo>
                    <a:pt x="316" y="14155"/>
                  </a:lnTo>
                  <a:lnTo>
                    <a:pt x="242" y="14582"/>
                  </a:lnTo>
                  <a:lnTo>
                    <a:pt x="168" y="15009"/>
                  </a:lnTo>
                  <a:lnTo>
                    <a:pt x="112" y="15454"/>
                  </a:lnTo>
                  <a:lnTo>
                    <a:pt x="75" y="15880"/>
                  </a:lnTo>
                  <a:lnTo>
                    <a:pt x="38" y="16326"/>
                  </a:lnTo>
                  <a:lnTo>
                    <a:pt x="19" y="16771"/>
                  </a:lnTo>
                  <a:lnTo>
                    <a:pt x="1" y="17216"/>
                  </a:lnTo>
                  <a:lnTo>
                    <a:pt x="19" y="17661"/>
                  </a:lnTo>
                  <a:lnTo>
                    <a:pt x="38" y="18088"/>
                  </a:lnTo>
                  <a:lnTo>
                    <a:pt x="75" y="18533"/>
                  </a:lnTo>
                  <a:lnTo>
                    <a:pt x="112" y="18978"/>
                  </a:lnTo>
                  <a:lnTo>
                    <a:pt x="168" y="19405"/>
                  </a:lnTo>
                  <a:lnTo>
                    <a:pt x="242" y="19832"/>
                  </a:lnTo>
                  <a:lnTo>
                    <a:pt x="316" y="20258"/>
                  </a:lnTo>
                  <a:lnTo>
                    <a:pt x="409" y="20685"/>
                  </a:lnTo>
                  <a:lnTo>
                    <a:pt x="520" y="21093"/>
                  </a:lnTo>
                  <a:lnTo>
                    <a:pt x="632" y="21520"/>
                  </a:lnTo>
                  <a:lnTo>
                    <a:pt x="761" y="21928"/>
                  </a:lnTo>
                  <a:lnTo>
                    <a:pt x="910" y="22336"/>
                  </a:lnTo>
                  <a:lnTo>
                    <a:pt x="1058" y="22726"/>
                  </a:lnTo>
                  <a:lnTo>
                    <a:pt x="1225" y="23134"/>
                  </a:lnTo>
                  <a:lnTo>
                    <a:pt x="1392" y="23523"/>
                  </a:lnTo>
                  <a:lnTo>
                    <a:pt x="1578" y="23913"/>
                  </a:lnTo>
                  <a:lnTo>
                    <a:pt x="1782" y="24284"/>
                  </a:lnTo>
                  <a:lnTo>
                    <a:pt x="1986" y="24674"/>
                  </a:lnTo>
                  <a:lnTo>
                    <a:pt x="2208" y="25045"/>
                  </a:lnTo>
                  <a:lnTo>
                    <a:pt x="2431" y="25416"/>
                  </a:lnTo>
                  <a:lnTo>
                    <a:pt x="2672" y="25768"/>
                  </a:lnTo>
                  <a:lnTo>
                    <a:pt x="2913" y="26139"/>
                  </a:lnTo>
                  <a:lnTo>
                    <a:pt x="3433" y="26825"/>
                  </a:lnTo>
                  <a:lnTo>
                    <a:pt x="3989" y="27512"/>
                  </a:lnTo>
                  <a:lnTo>
                    <a:pt x="4583" y="28161"/>
                  </a:lnTo>
                  <a:lnTo>
                    <a:pt x="5214" y="28792"/>
                  </a:lnTo>
                  <a:lnTo>
                    <a:pt x="5881" y="29385"/>
                  </a:lnTo>
                  <a:lnTo>
                    <a:pt x="6568" y="29942"/>
                  </a:lnTo>
                  <a:lnTo>
                    <a:pt x="7310" y="30499"/>
                  </a:lnTo>
                  <a:lnTo>
                    <a:pt x="8052" y="30999"/>
                  </a:lnTo>
                  <a:lnTo>
                    <a:pt x="8850" y="31482"/>
                  </a:lnTo>
                  <a:lnTo>
                    <a:pt x="9666" y="31927"/>
                  </a:lnTo>
                  <a:lnTo>
                    <a:pt x="10501" y="32354"/>
                  </a:lnTo>
                  <a:lnTo>
                    <a:pt x="11354" y="32725"/>
                  </a:lnTo>
                  <a:lnTo>
                    <a:pt x="12244" y="33077"/>
                  </a:lnTo>
                  <a:lnTo>
                    <a:pt x="13153" y="33374"/>
                  </a:lnTo>
                  <a:lnTo>
                    <a:pt x="14099" y="33652"/>
                  </a:lnTo>
                  <a:lnTo>
                    <a:pt x="15046" y="33875"/>
                  </a:lnTo>
                  <a:lnTo>
                    <a:pt x="16010" y="34079"/>
                  </a:lnTo>
                  <a:lnTo>
                    <a:pt x="16993" y="34227"/>
                  </a:lnTo>
                  <a:lnTo>
                    <a:pt x="17995" y="34339"/>
                  </a:lnTo>
                  <a:lnTo>
                    <a:pt x="19015" y="34394"/>
                  </a:lnTo>
                  <a:lnTo>
                    <a:pt x="19535" y="34413"/>
                  </a:lnTo>
                  <a:lnTo>
                    <a:pt x="20054" y="34431"/>
                  </a:lnTo>
                  <a:lnTo>
                    <a:pt x="20574" y="34413"/>
                  </a:lnTo>
                  <a:lnTo>
                    <a:pt x="21075" y="34394"/>
                  </a:lnTo>
                  <a:lnTo>
                    <a:pt x="22095" y="34339"/>
                  </a:lnTo>
                  <a:lnTo>
                    <a:pt x="23097" y="34227"/>
                  </a:lnTo>
                  <a:lnTo>
                    <a:pt x="24098" y="34079"/>
                  </a:lnTo>
                  <a:lnTo>
                    <a:pt x="25063" y="33875"/>
                  </a:lnTo>
                  <a:lnTo>
                    <a:pt x="26009" y="33652"/>
                  </a:lnTo>
                  <a:lnTo>
                    <a:pt x="26937" y="33374"/>
                  </a:lnTo>
                  <a:lnTo>
                    <a:pt x="27846" y="33077"/>
                  </a:lnTo>
                  <a:lnTo>
                    <a:pt x="28736" y="32725"/>
                  </a:lnTo>
                  <a:lnTo>
                    <a:pt x="29608" y="32354"/>
                  </a:lnTo>
                  <a:lnTo>
                    <a:pt x="30443" y="31927"/>
                  </a:lnTo>
                  <a:lnTo>
                    <a:pt x="31259" y="31482"/>
                  </a:lnTo>
                  <a:lnTo>
                    <a:pt x="32038" y="30999"/>
                  </a:lnTo>
                  <a:lnTo>
                    <a:pt x="32799" y="30499"/>
                  </a:lnTo>
                  <a:lnTo>
                    <a:pt x="33522" y="29942"/>
                  </a:lnTo>
                  <a:lnTo>
                    <a:pt x="34227" y="29385"/>
                  </a:lnTo>
                  <a:lnTo>
                    <a:pt x="34895" y="28792"/>
                  </a:lnTo>
                  <a:lnTo>
                    <a:pt x="35507" y="28161"/>
                  </a:lnTo>
                  <a:lnTo>
                    <a:pt x="36119" y="27512"/>
                  </a:lnTo>
                  <a:lnTo>
                    <a:pt x="36676" y="26825"/>
                  </a:lnTo>
                  <a:lnTo>
                    <a:pt x="37195" y="26139"/>
                  </a:lnTo>
                  <a:lnTo>
                    <a:pt x="37436" y="25768"/>
                  </a:lnTo>
                  <a:lnTo>
                    <a:pt x="37677" y="25416"/>
                  </a:lnTo>
                  <a:lnTo>
                    <a:pt x="37900" y="25045"/>
                  </a:lnTo>
                  <a:lnTo>
                    <a:pt x="38123" y="24674"/>
                  </a:lnTo>
                  <a:lnTo>
                    <a:pt x="38327" y="24284"/>
                  </a:lnTo>
                  <a:lnTo>
                    <a:pt x="38512" y="23913"/>
                  </a:lnTo>
                  <a:lnTo>
                    <a:pt x="38698" y="23523"/>
                  </a:lnTo>
                  <a:lnTo>
                    <a:pt x="38883" y="23134"/>
                  </a:lnTo>
                  <a:lnTo>
                    <a:pt x="39032" y="22726"/>
                  </a:lnTo>
                  <a:lnTo>
                    <a:pt x="39199" y="22336"/>
                  </a:lnTo>
                  <a:lnTo>
                    <a:pt x="39329" y="21928"/>
                  </a:lnTo>
                  <a:lnTo>
                    <a:pt x="39458" y="21520"/>
                  </a:lnTo>
                  <a:lnTo>
                    <a:pt x="39588" y="21093"/>
                  </a:lnTo>
                  <a:lnTo>
                    <a:pt x="39681" y="20685"/>
                  </a:lnTo>
                  <a:lnTo>
                    <a:pt x="39774" y="20258"/>
                  </a:lnTo>
                  <a:lnTo>
                    <a:pt x="39866" y="19832"/>
                  </a:lnTo>
                  <a:lnTo>
                    <a:pt x="39941" y="19405"/>
                  </a:lnTo>
                  <a:lnTo>
                    <a:pt x="39996" y="18978"/>
                  </a:lnTo>
                  <a:lnTo>
                    <a:pt x="40033" y="18533"/>
                  </a:lnTo>
                  <a:lnTo>
                    <a:pt x="40071" y="18088"/>
                  </a:lnTo>
                  <a:lnTo>
                    <a:pt x="40089" y="17661"/>
                  </a:lnTo>
                  <a:lnTo>
                    <a:pt x="40089" y="17216"/>
                  </a:lnTo>
                  <a:lnTo>
                    <a:pt x="40089" y="16771"/>
                  </a:lnTo>
                  <a:lnTo>
                    <a:pt x="40071" y="16326"/>
                  </a:lnTo>
                  <a:lnTo>
                    <a:pt x="40033" y="15880"/>
                  </a:lnTo>
                  <a:lnTo>
                    <a:pt x="39996" y="15454"/>
                  </a:lnTo>
                  <a:lnTo>
                    <a:pt x="39941" y="15009"/>
                  </a:lnTo>
                  <a:lnTo>
                    <a:pt x="39866" y="14582"/>
                  </a:lnTo>
                  <a:lnTo>
                    <a:pt x="39774" y="14155"/>
                  </a:lnTo>
                  <a:lnTo>
                    <a:pt x="39681" y="13747"/>
                  </a:lnTo>
                  <a:lnTo>
                    <a:pt x="39588" y="13320"/>
                  </a:lnTo>
                  <a:lnTo>
                    <a:pt x="39458" y="12912"/>
                  </a:lnTo>
                  <a:lnTo>
                    <a:pt x="39329" y="12504"/>
                  </a:lnTo>
                  <a:lnTo>
                    <a:pt x="39199" y="12096"/>
                  </a:lnTo>
                  <a:lnTo>
                    <a:pt x="39032" y="11688"/>
                  </a:lnTo>
                  <a:lnTo>
                    <a:pt x="38883" y="11298"/>
                  </a:lnTo>
                  <a:lnTo>
                    <a:pt x="38698" y="10890"/>
                  </a:lnTo>
                  <a:lnTo>
                    <a:pt x="38512" y="10501"/>
                  </a:lnTo>
                  <a:lnTo>
                    <a:pt x="38327" y="10130"/>
                  </a:lnTo>
                  <a:lnTo>
                    <a:pt x="38123" y="9740"/>
                  </a:lnTo>
                  <a:lnTo>
                    <a:pt x="37900" y="9369"/>
                  </a:lnTo>
                  <a:lnTo>
                    <a:pt x="37677" y="8998"/>
                  </a:lnTo>
                  <a:lnTo>
                    <a:pt x="37436" y="8646"/>
                  </a:lnTo>
                  <a:lnTo>
                    <a:pt x="37195" y="8275"/>
                  </a:lnTo>
                  <a:lnTo>
                    <a:pt x="36676" y="7588"/>
                  </a:lnTo>
                  <a:lnTo>
                    <a:pt x="36119" y="6902"/>
                  </a:lnTo>
                  <a:lnTo>
                    <a:pt x="35507" y="6253"/>
                  </a:lnTo>
                  <a:lnTo>
                    <a:pt x="34895" y="5640"/>
                  </a:lnTo>
                  <a:lnTo>
                    <a:pt x="34227" y="5047"/>
                  </a:lnTo>
                  <a:lnTo>
                    <a:pt x="33522" y="4472"/>
                  </a:lnTo>
                  <a:lnTo>
                    <a:pt x="32799" y="3934"/>
                  </a:lnTo>
                  <a:lnTo>
                    <a:pt x="32038" y="3414"/>
                  </a:lnTo>
                  <a:lnTo>
                    <a:pt x="31259" y="2932"/>
                  </a:lnTo>
                  <a:lnTo>
                    <a:pt x="30443" y="2487"/>
                  </a:lnTo>
                  <a:lnTo>
                    <a:pt x="29608" y="2079"/>
                  </a:lnTo>
                  <a:lnTo>
                    <a:pt x="28736" y="1689"/>
                  </a:lnTo>
                  <a:lnTo>
                    <a:pt x="27846" y="1355"/>
                  </a:lnTo>
                  <a:lnTo>
                    <a:pt x="26937" y="1040"/>
                  </a:lnTo>
                  <a:lnTo>
                    <a:pt x="26009" y="762"/>
                  </a:lnTo>
                  <a:lnTo>
                    <a:pt x="25063" y="539"/>
                  </a:lnTo>
                  <a:lnTo>
                    <a:pt x="24098" y="353"/>
                  </a:lnTo>
                  <a:lnTo>
                    <a:pt x="23097" y="186"/>
                  </a:lnTo>
                  <a:lnTo>
                    <a:pt x="22095" y="94"/>
                  </a:lnTo>
                  <a:lnTo>
                    <a:pt x="21075" y="20"/>
                  </a:lnTo>
                  <a:lnTo>
                    <a:pt x="20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5633975" y="-1405925"/>
              <a:ext cx="286175" cy="56600"/>
            </a:xfrm>
            <a:custGeom>
              <a:rect b="b" l="l" r="r" t="t"/>
              <a:pathLst>
                <a:path extrusionOk="0" h="2264" w="11447">
                  <a:moveTo>
                    <a:pt x="5287" y="1"/>
                  </a:moveTo>
                  <a:lnTo>
                    <a:pt x="4694" y="19"/>
                  </a:lnTo>
                  <a:lnTo>
                    <a:pt x="4100" y="38"/>
                  </a:lnTo>
                  <a:lnTo>
                    <a:pt x="3525" y="75"/>
                  </a:lnTo>
                  <a:lnTo>
                    <a:pt x="2931" y="131"/>
                  </a:lnTo>
                  <a:lnTo>
                    <a:pt x="2356" y="205"/>
                  </a:lnTo>
                  <a:lnTo>
                    <a:pt x="1763" y="279"/>
                  </a:lnTo>
                  <a:lnTo>
                    <a:pt x="1188" y="390"/>
                  </a:lnTo>
                  <a:lnTo>
                    <a:pt x="631" y="502"/>
                  </a:lnTo>
                  <a:lnTo>
                    <a:pt x="483" y="557"/>
                  </a:lnTo>
                  <a:lnTo>
                    <a:pt x="334" y="631"/>
                  </a:lnTo>
                  <a:lnTo>
                    <a:pt x="223" y="724"/>
                  </a:lnTo>
                  <a:lnTo>
                    <a:pt x="130" y="854"/>
                  </a:lnTo>
                  <a:lnTo>
                    <a:pt x="56" y="984"/>
                  </a:lnTo>
                  <a:lnTo>
                    <a:pt x="19" y="1132"/>
                  </a:lnTo>
                  <a:lnTo>
                    <a:pt x="0" y="1281"/>
                  </a:lnTo>
                  <a:lnTo>
                    <a:pt x="19" y="1429"/>
                  </a:lnTo>
                  <a:lnTo>
                    <a:pt x="74" y="1596"/>
                  </a:lnTo>
                  <a:lnTo>
                    <a:pt x="149" y="1726"/>
                  </a:lnTo>
                  <a:lnTo>
                    <a:pt x="241" y="1837"/>
                  </a:lnTo>
                  <a:lnTo>
                    <a:pt x="371" y="1930"/>
                  </a:lnTo>
                  <a:lnTo>
                    <a:pt x="501" y="2004"/>
                  </a:lnTo>
                  <a:lnTo>
                    <a:pt x="650" y="2041"/>
                  </a:lnTo>
                  <a:lnTo>
                    <a:pt x="798" y="2060"/>
                  </a:lnTo>
                  <a:lnTo>
                    <a:pt x="965" y="2041"/>
                  </a:lnTo>
                  <a:lnTo>
                    <a:pt x="1484" y="1930"/>
                  </a:lnTo>
                  <a:lnTo>
                    <a:pt x="2022" y="1837"/>
                  </a:lnTo>
                  <a:lnTo>
                    <a:pt x="2560" y="1763"/>
                  </a:lnTo>
                  <a:lnTo>
                    <a:pt x="3098" y="1689"/>
                  </a:lnTo>
                  <a:lnTo>
                    <a:pt x="3636" y="1652"/>
                  </a:lnTo>
                  <a:lnTo>
                    <a:pt x="4193" y="1615"/>
                  </a:lnTo>
                  <a:lnTo>
                    <a:pt x="4731" y="1596"/>
                  </a:lnTo>
                  <a:lnTo>
                    <a:pt x="5287" y="1577"/>
                  </a:lnTo>
                  <a:lnTo>
                    <a:pt x="5937" y="1596"/>
                  </a:lnTo>
                  <a:lnTo>
                    <a:pt x="6604" y="1615"/>
                  </a:lnTo>
                  <a:lnTo>
                    <a:pt x="7254" y="1670"/>
                  </a:lnTo>
                  <a:lnTo>
                    <a:pt x="7903" y="1744"/>
                  </a:lnTo>
                  <a:lnTo>
                    <a:pt x="8552" y="1837"/>
                  </a:lnTo>
                  <a:lnTo>
                    <a:pt x="9183" y="1949"/>
                  </a:lnTo>
                  <a:lnTo>
                    <a:pt x="9832" y="2097"/>
                  </a:lnTo>
                  <a:lnTo>
                    <a:pt x="10444" y="2245"/>
                  </a:lnTo>
                  <a:lnTo>
                    <a:pt x="10556" y="2264"/>
                  </a:lnTo>
                  <a:lnTo>
                    <a:pt x="10778" y="2264"/>
                  </a:lnTo>
                  <a:lnTo>
                    <a:pt x="10908" y="2227"/>
                  </a:lnTo>
                  <a:lnTo>
                    <a:pt x="11019" y="2171"/>
                  </a:lnTo>
                  <a:lnTo>
                    <a:pt x="11131" y="2115"/>
                  </a:lnTo>
                  <a:lnTo>
                    <a:pt x="11224" y="2023"/>
                  </a:lnTo>
                  <a:lnTo>
                    <a:pt x="11298" y="1930"/>
                  </a:lnTo>
                  <a:lnTo>
                    <a:pt x="11372" y="1800"/>
                  </a:lnTo>
                  <a:lnTo>
                    <a:pt x="11409" y="1689"/>
                  </a:lnTo>
                  <a:lnTo>
                    <a:pt x="11446" y="1522"/>
                  </a:lnTo>
                  <a:lnTo>
                    <a:pt x="11428" y="1373"/>
                  </a:lnTo>
                  <a:lnTo>
                    <a:pt x="11390" y="1225"/>
                  </a:lnTo>
                  <a:lnTo>
                    <a:pt x="11335" y="1077"/>
                  </a:lnTo>
                  <a:lnTo>
                    <a:pt x="11242" y="965"/>
                  </a:lnTo>
                  <a:lnTo>
                    <a:pt x="11131" y="854"/>
                  </a:lnTo>
                  <a:lnTo>
                    <a:pt x="11001" y="780"/>
                  </a:lnTo>
                  <a:lnTo>
                    <a:pt x="10852" y="724"/>
                  </a:lnTo>
                  <a:lnTo>
                    <a:pt x="10166" y="557"/>
                  </a:lnTo>
                  <a:lnTo>
                    <a:pt x="9498" y="409"/>
                  </a:lnTo>
                  <a:lnTo>
                    <a:pt x="8793" y="279"/>
                  </a:lnTo>
                  <a:lnTo>
                    <a:pt x="8107" y="186"/>
                  </a:lnTo>
                  <a:lnTo>
                    <a:pt x="7402" y="112"/>
                  </a:lnTo>
                  <a:lnTo>
                    <a:pt x="6697" y="56"/>
                  </a:lnTo>
                  <a:lnTo>
                    <a:pt x="5992" y="19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5636750" y="-1386900"/>
              <a:ext cx="280600" cy="37575"/>
            </a:xfrm>
            <a:custGeom>
              <a:rect b="b" l="l" r="r" t="t"/>
              <a:pathLst>
                <a:path extrusionOk="0" h="1503" w="11224">
                  <a:moveTo>
                    <a:pt x="5176" y="0"/>
                  </a:moveTo>
                  <a:lnTo>
                    <a:pt x="4583" y="19"/>
                  </a:lnTo>
                  <a:lnTo>
                    <a:pt x="3989" y="37"/>
                  </a:lnTo>
                  <a:lnTo>
                    <a:pt x="3414" y="74"/>
                  </a:lnTo>
                  <a:lnTo>
                    <a:pt x="2820" y="130"/>
                  </a:lnTo>
                  <a:lnTo>
                    <a:pt x="2245" y="204"/>
                  </a:lnTo>
                  <a:lnTo>
                    <a:pt x="1652" y="279"/>
                  </a:lnTo>
                  <a:lnTo>
                    <a:pt x="1077" y="390"/>
                  </a:lnTo>
                  <a:lnTo>
                    <a:pt x="520" y="501"/>
                  </a:lnTo>
                  <a:lnTo>
                    <a:pt x="353" y="557"/>
                  </a:lnTo>
                  <a:lnTo>
                    <a:pt x="205" y="631"/>
                  </a:lnTo>
                  <a:lnTo>
                    <a:pt x="93" y="761"/>
                  </a:lnTo>
                  <a:lnTo>
                    <a:pt x="1" y="891"/>
                  </a:lnTo>
                  <a:lnTo>
                    <a:pt x="56" y="1002"/>
                  </a:lnTo>
                  <a:lnTo>
                    <a:pt x="149" y="1076"/>
                  </a:lnTo>
                  <a:lnTo>
                    <a:pt x="242" y="1169"/>
                  </a:lnTo>
                  <a:lnTo>
                    <a:pt x="353" y="1225"/>
                  </a:lnTo>
                  <a:lnTo>
                    <a:pt x="464" y="1262"/>
                  </a:lnTo>
                  <a:lnTo>
                    <a:pt x="594" y="1299"/>
                  </a:lnTo>
                  <a:lnTo>
                    <a:pt x="724" y="1299"/>
                  </a:lnTo>
                  <a:lnTo>
                    <a:pt x="854" y="1280"/>
                  </a:lnTo>
                  <a:lnTo>
                    <a:pt x="1373" y="1169"/>
                  </a:lnTo>
                  <a:lnTo>
                    <a:pt x="1911" y="1076"/>
                  </a:lnTo>
                  <a:lnTo>
                    <a:pt x="2449" y="1002"/>
                  </a:lnTo>
                  <a:lnTo>
                    <a:pt x="2987" y="928"/>
                  </a:lnTo>
                  <a:lnTo>
                    <a:pt x="3525" y="891"/>
                  </a:lnTo>
                  <a:lnTo>
                    <a:pt x="4082" y="854"/>
                  </a:lnTo>
                  <a:lnTo>
                    <a:pt x="4620" y="835"/>
                  </a:lnTo>
                  <a:lnTo>
                    <a:pt x="5176" y="816"/>
                  </a:lnTo>
                  <a:lnTo>
                    <a:pt x="5826" y="835"/>
                  </a:lnTo>
                  <a:lnTo>
                    <a:pt x="6493" y="854"/>
                  </a:lnTo>
                  <a:lnTo>
                    <a:pt x="7143" y="909"/>
                  </a:lnTo>
                  <a:lnTo>
                    <a:pt x="7792" y="983"/>
                  </a:lnTo>
                  <a:lnTo>
                    <a:pt x="8441" y="1076"/>
                  </a:lnTo>
                  <a:lnTo>
                    <a:pt x="9072" y="1188"/>
                  </a:lnTo>
                  <a:lnTo>
                    <a:pt x="9721" y="1336"/>
                  </a:lnTo>
                  <a:lnTo>
                    <a:pt x="10333" y="1484"/>
                  </a:lnTo>
                  <a:lnTo>
                    <a:pt x="10445" y="1503"/>
                  </a:lnTo>
                  <a:lnTo>
                    <a:pt x="10649" y="1503"/>
                  </a:lnTo>
                  <a:lnTo>
                    <a:pt x="10741" y="1484"/>
                  </a:lnTo>
                  <a:lnTo>
                    <a:pt x="10853" y="1447"/>
                  </a:lnTo>
                  <a:lnTo>
                    <a:pt x="10946" y="1392"/>
                  </a:lnTo>
                  <a:lnTo>
                    <a:pt x="11020" y="1336"/>
                  </a:lnTo>
                  <a:lnTo>
                    <a:pt x="11113" y="1262"/>
                  </a:lnTo>
                  <a:lnTo>
                    <a:pt x="11168" y="1188"/>
                  </a:lnTo>
                  <a:lnTo>
                    <a:pt x="11224" y="1095"/>
                  </a:lnTo>
                  <a:lnTo>
                    <a:pt x="11150" y="965"/>
                  </a:lnTo>
                  <a:lnTo>
                    <a:pt x="11038" y="854"/>
                  </a:lnTo>
                  <a:lnTo>
                    <a:pt x="10890" y="779"/>
                  </a:lnTo>
                  <a:lnTo>
                    <a:pt x="10741" y="724"/>
                  </a:lnTo>
                  <a:lnTo>
                    <a:pt x="10055" y="557"/>
                  </a:lnTo>
                  <a:lnTo>
                    <a:pt x="9387" y="408"/>
                  </a:lnTo>
                  <a:lnTo>
                    <a:pt x="8682" y="279"/>
                  </a:lnTo>
                  <a:lnTo>
                    <a:pt x="7996" y="186"/>
                  </a:lnTo>
                  <a:lnTo>
                    <a:pt x="7291" y="112"/>
                  </a:lnTo>
                  <a:lnTo>
                    <a:pt x="6586" y="56"/>
                  </a:lnTo>
                  <a:lnTo>
                    <a:pt x="5881" y="19"/>
                  </a:lnTo>
                  <a:lnTo>
                    <a:pt x="51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5510600" y="-1418450"/>
              <a:ext cx="116450" cy="104375"/>
            </a:xfrm>
            <a:custGeom>
              <a:rect b="b" l="l" r="r" t="t"/>
              <a:pathLst>
                <a:path extrusionOk="0" h="4175" w="4658">
                  <a:moveTo>
                    <a:pt x="4657" y="1"/>
                  </a:moveTo>
                  <a:lnTo>
                    <a:pt x="4101" y="149"/>
                  </a:lnTo>
                  <a:lnTo>
                    <a:pt x="3544" y="316"/>
                  </a:lnTo>
                  <a:lnTo>
                    <a:pt x="2987" y="483"/>
                  </a:lnTo>
                  <a:lnTo>
                    <a:pt x="2449" y="669"/>
                  </a:lnTo>
                  <a:lnTo>
                    <a:pt x="1912" y="873"/>
                  </a:lnTo>
                  <a:lnTo>
                    <a:pt x="1392" y="1077"/>
                  </a:lnTo>
                  <a:lnTo>
                    <a:pt x="873" y="1318"/>
                  </a:lnTo>
                  <a:lnTo>
                    <a:pt x="372" y="1541"/>
                  </a:lnTo>
                  <a:lnTo>
                    <a:pt x="1" y="4175"/>
                  </a:lnTo>
                  <a:lnTo>
                    <a:pt x="1" y="4175"/>
                  </a:lnTo>
                  <a:lnTo>
                    <a:pt x="168" y="4119"/>
                  </a:lnTo>
                  <a:lnTo>
                    <a:pt x="613" y="3971"/>
                  </a:lnTo>
                  <a:lnTo>
                    <a:pt x="910" y="3841"/>
                  </a:lnTo>
                  <a:lnTo>
                    <a:pt x="1244" y="3692"/>
                  </a:lnTo>
                  <a:lnTo>
                    <a:pt x="1596" y="3507"/>
                  </a:lnTo>
                  <a:lnTo>
                    <a:pt x="1986" y="3284"/>
                  </a:lnTo>
                  <a:lnTo>
                    <a:pt x="2394" y="3025"/>
                  </a:lnTo>
                  <a:lnTo>
                    <a:pt x="2783" y="2728"/>
                  </a:lnTo>
                  <a:lnTo>
                    <a:pt x="3173" y="2375"/>
                  </a:lnTo>
                  <a:lnTo>
                    <a:pt x="3358" y="2190"/>
                  </a:lnTo>
                  <a:lnTo>
                    <a:pt x="3544" y="1986"/>
                  </a:lnTo>
                  <a:lnTo>
                    <a:pt x="3729" y="1782"/>
                  </a:lnTo>
                  <a:lnTo>
                    <a:pt x="3896" y="1559"/>
                  </a:lnTo>
                  <a:lnTo>
                    <a:pt x="4045" y="1336"/>
                  </a:lnTo>
                  <a:lnTo>
                    <a:pt x="4193" y="1095"/>
                  </a:lnTo>
                  <a:lnTo>
                    <a:pt x="4342" y="836"/>
                  </a:lnTo>
                  <a:lnTo>
                    <a:pt x="4453" y="576"/>
                  </a:lnTo>
                  <a:lnTo>
                    <a:pt x="4564" y="298"/>
                  </a:lnTo>
                  <a:lnTo>
                    <a:pt x="465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5455425" y="-1150850"/>
              <a:ext cx="769875" cy="534300"/>
            </a:xfrm>
            <a:custGeom>
              <a:rect b="b" l="l" r="r" t="t"/>
              <a:pathLst>
                <a:path extrusionOk="0" h="21372" w="30795">
                  <a:moveTo>
                    <a:pt x="29459" y="1"/>
                  </a:moveTo>
                  <a:lnTo>
                    <a:pt x="29589" y="501"/>
                  </a:lnTo>
                  <a:lnTo>
                    <a:pt x="29719" y="984"/>
                  </a:lnTo>
                  <a:lnTo>
                    <a:pt x="29811" y="1485"/>
                  </a:lnTo>
                  <a:lnTo>
                    <a:pt x="29904" y="2004"/>
                  </a:lnTo>
                  <a:lnTo>
                    <a:pt x="29978" y="2505"/>
                  </a:lnTo>
                  <a:lnTo>
                    <a:pt x="30015" y="3024"/>
                  </a:lnTo>
                  <a:lnTo>
                    <a:pt x="30052" y="3544"/>
                  </a:lnTo>
                  <a:lnTo>
                    <a:pt x="30071" y="4063"/>
                  </a:lnTo>
                  <a:lnTo>
                    <a:pt x="30052" y="4471"/>
                  </a:lnTo>
                  <a:lnTo>
                    <a:pt x="30034" y="4898"/>
                  </a:lnTo>
                  <a:lnTo>
                    <a:pt x="30015" y="5306"/>
                  </a:lnTo>
                  <a:lnTo>
                    <a:pt x="29960" y="5714"/>
                  </a:lnTo>
                  <a:lnTo>
                    <a:pt x="29904" y="6122"/>
                  </a:lnTo>
                  <a:lnTo>
                    <a:pt x="29848" y="6512"/>
                  </a:lnTo>
                  <a:lnTo>
                    <a:pt x="29756" y="6920"/>
                  </a:lnTo>
                  <a:lnTo>
                    <a:pt x="29681" y="7310"/>
                  </a:lnTo>
                  <a:lnTo>
                    <a:pt x="29570" y="7699"/>
                  </a:lnTo>
                  <a:lnTo>
                    <a:pt x="29459" y="8089"/>
                  </a:lnTo>
                  <a:lnTo>
                    <a:pt x="29329" y="8478"/>
                  </a:lnTo>
                  <a:lnTo>
                    <a:pt x="29199" y="8868"/>
                  </a:lnTo>
                  <a:lnTo>
                    <a:pt x="29051" y="9239"/>
                  </a:lnTo>
                  <a:lnTo>
                    <a:pt x="28902" y="9610"/>
                  </a:lnTo>
                  <a:lnTo>
                    <a:pt x="28735" y="9981"/>
                  </a:lnTo>
                  <a:lnTo>
                    <a:pt x="28568" y="10352"/>
                  </a:lnTo>
                  <a:lnTo>
                    <a:pt x="28179" y="11057"/>
                  </a:lnTo>
                  <a:lnTo>
                    <a:pt x="27752" y="11762"/>
                  </a:lnTo>
                  <a:lnTo>
                    <a:pt x="27288" y="12430"/>
                  </a:lnTo>
                  <a:lnTo>
                    <a:pt x="26806" y="13079"/>
                  </a:lnTo>
                  <a:lnTo>
                    <a:pt x="26268" y="13728"/>
                  </a:lnTo>
                  <a:lnTo>
                    <a:pt x="25693" y="14322"/>
                  </a:lnTo>
                  <a:lnTo>
                    <a:pt x="25099" y="14915"/>
                  </a:lnTo>
                  <a:lnTo>
                    <a:pt x="24469" y="15472"/>
                  </a:lnTo>
                  <a:lnTo>
                    <a:pt x="23801" y="16010"/>
                  </a:lnTo>
                  <a:lnTo>
                    <a:pt x="23115" y="16529"/>
                  </a:lnTo>
                  <a:lnTo>
                    <a:pt x="22391" y="16993"/>
                  </a:lnTo>
                  <a:lnTo>
                    <a:pt x="21630" y="17457"/>
                  </a:lnTo>
                  <a:lnTo>
                    <a:pt x="20870" y="17865"/>
                  </a:lnTo>
                  <a:lnTo>
                    <a:pt x="20072" y="18255"/>
                  </a:lnTo>
                  <a:lnTo>
                    <a:pt x="19237" y="18626"/>
                  </a:lnTo>
                  <a:lnTo>
                    <a:pt x="18403" y="18941"/>
                  </a:lnTo>
                  <a:lnTo>
                    <a:pt x="17531" y="19238"/>
                  </a:lnTo>
                  <a:lnTo>
                    <a:pt x="16640" y="19479"/>
                  </a:lnTo>
                  <a:lnTo>
                    <a:pt x="15731" y="19702"/>
                  </a:lnTo>
                  <a:lnTo>
                    <a:pt x="14804" y="19887"/>
                  </a:lnTo>
                  <a:lnTo>
                    <a:pt x="13876" y="20035"/>
                  </a:lnTo>
                  <a:lnTo>
                    <a:pt x="12912" y="20128"/>
                  </a:lnTo>
                  <a:lnTo>
                    <a:pt x="11947" y="20184"/>
                  </a:lnTo>
                  <a:lnTo>
                    <a:pt x="10964" y="20221"/>
                  </a:lnTo>
                  <a:lnTo>
                    <a:pt x="10203" y="20202"/>
                  </a:lnTo>
                  <a:lnTo>
                    <a:pt x="9461" y="20165"/>
                  </a:lnTo>
                  <a:lnTo>
                    <a:pt x="8701" y="20110"/>
                  </a:lnTo>
                  <a:lnTo>
                    <a:pt x="7977" y="20017"/>
                  </a:lnTo>
                  <a:lnTo>
                    <a:pt x="7254" y="19906"/>
                  </a:lnTo>
                  <a:lnTo>
                    <a:pt x="6530" y="19776"/>
                  </a:lnTo>
                  <a:lnTo>
                    <a:pt x="5825" y="19609"/>
                  </a:lnTo>
                  <a:lnTo>
                    <a:pt x="5120" y="19442"/>
                  </a:lnTo>
                  <a:lnTo>
                    <a:pt x="4434" y="19238"/>
                  </a:lnTo>
                  <a:lnTo>
                    <a:pt x="3766" y="19015"/>
                  </a:lnTo>
                  <a:lnTo>
                    <a:pt x="3098" y="18774"/>
                  </a:lnTo>
                  <a:lnTo>
                    <a:pt x="2449" y="18514"/>
                  </a:lnTo>
                  <a:lnTo>
                    <a:pt x="1818" y="18236"/>
                  </a:lnTo>
                  <a:lnTo>
                    <a:pt x="1206" y="17939"/>
                  </a:lnTo>
                  <a:lnTo>
                    <a:pt x="594" y="17605"/>
                  </a:lnTo>
                  <a:lnTo>
                    <a:pt x="0" y="17271"/>
                  </a:lnTo>
                  <a:lnTo>
                    <a:pt x="0" y="17271"/>
                  </a:lnTo>
                  <a:lnTo>
                    <a:pt x="631" y="17735"/>
                  </a:lnTo>
                  <a:lnTo>
                    <a:pt x="1280" y="18180"/>
                  </a:lnTo>
                  <a:lnTo>
                    <a:pt x="1948" y="18607"/>
                  </a:lnTo>
                  <a:lnTo>
                    <a:pt x="2653" y="18997"/>
                  </a:lnTo>
                  <a:lnTo>
                    <a:pt x="3376" y="19349"/>
                  </a:lnTo>
                  <a:lnTo>
                    <a:pt x="4119" y="19702"/>
                  </a:lnTo>
                  <a:lnTo>
                    <a:pt x="4861" y="19998"/>
                  </a:lnTo>
                  <a:lnTo>
                    <a:pt x="5640" y="20277"/>
                  </a:lnTo>
                  <a:lnTo>
                    <a:pt x="6437" y="20536"/>
                  </a:lnTo>
                  <a:lnTo>
                    <a:pt x="7254" y="20759"/>
                  </a:lnTo>
                  <a:lnTo>
                    <a:pt x="8088" y="20944"/>
                  </a:lnTo>
                  <a:lnTo>
                    <a:pt x="8923" y="21093"/>
                  </a:lnTo>
                  <a:lnTo>
                    <a:pt x="9777" y="21223"/>
                  </a:lnTo>
                  <a:lnTo>
                    <a:pt x="10648" y="21315"/>
                  </a:lnTo>
                  <a:lnTo>
                    <a:pt x="11539" y="21353"/>
                  </a:lnTo>
                  <a:lnTo>
                    <a:pt x="12429" y="21371"/>
                  </a:lnTo>
                  <a:lnTo>
                    <a:pt x="13375" y="21353"/>
                  </a:lnTo>
                  <a:lnTo>
                    <a:pt x="14303" y="21297"/>
                  </a:lnTo>
                  <a:lnTo>
                    <a:pt x="15212" y="21204"/>
                  </a:lnTo>
                  <a:lnTo>
                    <a:pt x="16121" y="21056"/>
                  </a:lnTo>
                  <a:lnTo>
                    <a:pt x="17011" y="20889"/>
                  </a:lnTo>
                  <a:lnTo>
                    <a:pt x="17883" y="20685"/>
                  </a:lnTo>
                  <a:lnTo>
                    <a:pt x="18737" y="20425"/>
                  </a:lnTo>
                  <a:lnTo>
                    <a:pt x="19571" y="20147"/>
                  </a:lnTo>
                  <a:lnTo>
                    <a:pt x="20388" y="19850"/>
                  </a:lnTo>
                  <a:lnTo>
                    <a:pt x="21167" y="19498"/>
                  </a:lnTo>
                  <a:lnTo>
                    <a:pt x="21946" y="19127"/>
                  </a:lnTo>
                  <a:lnTo>
                    <a:pt x="22688" y="18718"/>
                  </a:lnTo>
                  <a:lnTo>
                    <a:pt x="23411" y="18292"/>
                  </a:lnTo>
                  <a:lnTo>
                    <a:pt x="24098" y="17828"/>
                  </a:lnTo>
                  <a:lnTo>
                    <a:pt x="24766" y="17327"/>
                  </a:lnTo>
                  <a:lnTo>
                    <a:pt x="25415" y="16826"/>
                  </a:lnTo>
                  <a:lnTo>
                    <a:pt x="26008" y="16288"/>
                  </a:lnTo>
                  <a:lnTo>
                    <a:pt x="26602" y="15713"/>
                  </a:lnTo>
                  <a:lnTo>
                    <a:pt x="27140" y="15138"/>
                  </a:lnTo>
                  <a:lnTo>
                    <a:pt x="27659" y="14526"/>
                  </a:lnTo>
                  <a:lnTo>
                    <a:pt x="28123" y="13895"/>
                  </a:lnTo>
                  <a:lnTo>
                    <a:pt x="28568" y="13246"/>
                  </a:lnTo>
                  <a:lnTo>
                    <a:pt x="28977" y="12578"/>
                  </a:lnTo>
                  <a:lnTo>
                    <a:pt x="29348" y="11873"/>
                  </a:lnTo>
                  <a:lnTo>
                    <a:pt x="29681" y="11168"/>
                  </a:lnTo>
                  <a:lnTo>
                    <a:pt x="29960" y="10445"/>
                  </a:lnTo>
                  <a:lnTo>
                    <a:pt x="30090" y="10092"/>
                  </a:lnTo>
                  <a:lnTo>
                    <a:pt x="30219" y="9721"/>
                  </a:lnTo>
                  <a:lnTo>
                    <a:pt x="30331" y="9350"/>
                  </a:lnTo>
                  <a:lnTo>
                    <a:pt x="30424" y="8961"/>
                  </a:lnTo>
                  <a:lnTo>
                    <a:pt x="30516" y="8590"/>
                  </a:lnTo>
                  <a:lnTo>
                    <a:pt x="30590" y="8200"/>
                  </a:lnTo>
                  <a:lnTo>
                    <a:pt x="30646" y="7811"/>
                  </a:lnTo>
                  <a:lnTo>
                    <a:pt x="30702" y="7421"/>
                  </a:lnTo>
                  <a:lnTo>
                    <a:pt x="30739" y="7031"/>
                  </a:lnTo>
                  <a:lnTo>
                    <a:pt x="30776" y="6642"/>
                  </a:lnTo>
                  <a:lnTo>
                    <a:pt x="30795" y="6234"/>
                  </a:lnTo>
                  <a:lnTo>
                    <a:pt x="30795" y="5844"/>
                  </a:lnTo>
                  <a:lnTo>
                    <a:pt x="30795" y="5455"/>
                  </a:lnTo>
                  <a:lnTo>
                    <a:pt x="30776" y="5065"/>
                  </a:lnTo>
                  <a:lnTo>
                    <a:pt x="30702" y="4304"/>
                  </a:lnTo>
                  <a:lnTo>
                    <a:pt x="30590" y="3562"/>
                  </a:lnTo>
                  <a:lnTo>
                    <a:pt x="30442" y="2820"/>
                  </a:lnTo>
                  <a:lnTo>
                    <a:pt x="30257" y="2097"/>
                  </a:lnTo>
                  <a:lnTo>
                    <a:pt x="30034" y="1392"/>
                  </a:lnTo>
                  <a:lnTo>
                    <a:pt x="29756" y="687"/>
                  </a:lnTo>
                  <a:lnTo>
                    <a:pt x="29459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164975" y="-1260300"/>
              <a:ext cx="343700" cy="193875"/>
            </a:xfrm>
            <a:custGeom>
              <a:rect b="b" l="l" r="r" t="t"/>
              <a:pathLst>
                <a:path extrusionOk="0" h="7755" w="13748">
                  <a:moveTo>
                    <a:pt x="5919" y="3822"/>
                  </a:moveTo>
                  <a:lnTo>
                    <a:pt x="6123" y="3952"/>
                  </a:lnTo>
                  <a:lnTo>
                    <a:pt x="6345" y="4100"/>
                  </a:lnTo>
                  <a:lnTo>
                    <a:pt x="6549" y="4267"/>
                  </a:lnTo>
                  <a:lnTo>
                    <a:pt x="6753" y="4453"/>
                  </a:lnTo>
                  <a:lnTo>
                    <a:pt x="6957" y="4675"/>
                  </a:lnTo>
                  <a:lnTo>
                    <a:pt x="7162" y="4898"/>
                  </a:lnTo>
                  <a:lnTo>
                    <a:pt x="7347" y="5158"/>
                  </a:lnTo>
                  <a:lnTo>
                    <a:pt x="7551" y="5417"/>
                  </a:lnTo>
                  <a:lnTo>
                    <a:pt x="7588" y="5473"/>
                  </a:lnTo>
                  <a:lnTo>
                    <a:pt x="7662" y="5584"/>
                  </a:lnTo>
                  <a:lnTo>
                    <a:pt x="7774" y="5770"/>
                  </a:lnTo>
                  <a:lnTo>
                    <a:pt x="7829" y="5881"/>
                  </a:lnTo>
                  <a:lnTo>
                    <a:pt x="7866" y="6011"/>
                  </a:lnTo>
                  <a:lnTo>
                    <a:pt x="7885" y="6122"/>
                  </a:lnTo>
                  <a:lnTo>
                    <a:pt x="7885" y="6234"/>
                  </a:lnTo>
                  <a:lnTo>
                    <a:pt x="7885" y="6289"/>
                  </a:lnTo>
                  <a:lnTo>
                    <a:pt x="7848" y="6364"/>
                  </a:lnTo>
                  <a:lnTo>
                    <a:pt x="7811" y="6438"/>
                  </a:lnTo>
                  <a:lnTo>
                    <a:pt x="7718" y="6531"/>
                  </a:lnTo>
                  <a:lnTo>
                    <a:pt x="7625" y="6549"/>
                  </a:lnTo>
                  <a:lnTo>
                    <a:pt x="7514" y="6568"/>
                  </a:lnTo>
                  <a:lnTo>
                    <a:pt x="7384" y="6586"/>
                  </a:lnTo>
                  <a:lnTo>
                    <a:pt x="7254" y="6549"/>
                  </a:lnTo>
                  <a:lnTo>
                    <a:pt x="7124" y="6493"/>
                  </a:lnTo>
                  <a:lnTo>
                    <a:pt x="7013" y="6401"/>
                  </a:lnTo>
                  <a:lnTo>
                    <a:pt x="6883" y="6252"/>
                  </a:lnTo>
                  <a:lnTo>
                    <a:pt x="6772" y="6067"/>
                  </a:lnTo>
                  <a:lnTo>
                    <a:pt x="6735" y="6011"/>
                  </a:lnTo>
                  <a:lnTo>
                    <a:pt x="6624" y="5826"/>
                  </a:lnTo>
                  <a:lnTo>
                    <a:pt x="6512" y="5622"/>
                  </a:lnTo>
                  <a:lnTo>
                    <a:pt x="6382" y="5343"/>
                  </a:lnTo>
                  <a:lnTo>
                    <a:pt x="6234" y="5009"/>
                  </a:lnTo>
                  <a:lnTo>
                    <a:pt x="6104" y="4638"/>
                  </a:lnTo>
                  <a:lnTo>
                    <a:pt x="5993" y="4230"/>
                  </a:lnTo>
                  <a:lnTo>
                    <a:pt x="5919" y="3822"/>
                  </a:lnTo>
                  <a:close/>
                  <a:moveTo>
                    <a:pt x="8534" y="1"/>
                  </a:moveTo>
                  <a:lnTo>
                    <a:pt x="8219" y="19"/>
                  </a:lnTo>
                  <a:lnTo>
                    <a:pt x="7904" y="56"/>
                  </a:lnTo>
                  <a:lnTo>
                    <a:pt x="7607" y="112"/>
                  </a:lnTo>
                  <a:lnTo>
                    <a:pt x="7347" y="168"/>
                  </a:lnTo>
                  <a:lnTo>
                    <a:pt x="7087" y="242"/>
                  </a:lnTo>
                  <a:lnTo>
                    <a:pt x="6698" y="372"/>
                  </a:lnTo>
                  <a:lnTo>
                    <a:pt x="6438" y="483"/>
                  </a:lnTo>
                  <a:lnTo>
                    <a:pt x="6308" y="539"/>
                  </a:lnTo>
                  <a:lnTo>
                    <a:pt x="6290" y="539"/>
                  </a:lnTo>
                  <a:lnTo>
                    <a:pt x="6030" y="706"/>
                  </a:lnTo>
                  <a:lnTo>
                    <a:pt x="5789" y="891"/>
                  </a:lnTo>
                  <a:lnTo>
                    <a:pt x="5585" y="1095"/>
                  </a:lnTo>
                  <a:lnTo>
                    <a:pt x="5381" y="1299"/>
                  </a:lnTo>
                  <a:lnTo>
                    <a:pt x="5214" y="1522"/>
                  </a:lnTo>
                  <a:lnTo>
                    <a:pt x="5065" y="1781"/>
                  </a:lnTo>
                  <a:lnTo>
                    <a:pt x="4954" y="2023"/>
                  </a:lnTo>
                  <a:lnTo>
                    <a:pt x="4843" y="2301"/>
                  </a:lnTo>
                  <a:lnTo>
                    <a:pt x="4342" y="2301"/>
                  </a:lnTo>
                  <a:lnTo>
                    <a:pt x="4119" y="2338"/>
                  </a:lnTo>
                  <a:lnTo>
                    <a:pt x="3878" y="2357"/>
                  </a:lnTo>
                  <a:lnTo>
                    <a:pt x="3655" y="2412"/>
                  </a:lnTo>
                  <a:lnTo>
                    <a:pt x="3433" y="2468"/>
                  </a:lnTo>
                  <a:lnTo>
                    <a:pt x="3025" y="2616"/>
                  </a:lnTo>
                  <a:lnTo>
                    <a:pt x="2617" y="2783"/>
                  </a:lnTo>
                  <a:lnTo>
                    <a:pt x="2227" y="2987"/>
                  </a:lnTo>
                  <a:lnTo>
                    <a:pt x="1875" y="3191"/>
                  </a:lnTo>
                  <a:lnTo>
                    <a:pt x="1541" y="3414"/>
                  </a:lnTo>
                  <a:lnTo>
                    <a:pt x="1244" y="3655"/>
                  </a:lnTo>
                  <a:lnTo>
                    <a:pt x="984" y="3878"/>
                  </a:lnTo>
                  <a:lnTo>
                    <a:pt x="743" y="4082"/>
                  </a:lnTo>
                  <a:lnTo>
                    <a:pt x="539" y="4286"/>
                  </a:lnTo>
                  <a:lnTo>
                    <a:pt x="242" y="4583"/>
                  </a:lnTo>
                  <a:lnTo>
                    <a:pt x="131" y="4713"/>
                  </a:lnTo>
                  <a:lnTo>
                    <a:pt x="57" y="4824"/>
                  </a:lnTo>
                  <a:lnTo>
                    <a:pt x="19" y="4917"/>
                  </a:lnTo>
                  <a:lnTo>
                    <a:pt x="1" y="5028"/>
                  </a:lnTo>
                  <a:lnTo>
                    <a:pt x="1" y="5158"/>
                  </a:lnTo>
                  <a:lnTo>
                    <a:pt x="19" y="5269"/>
                  </a:lnTo>
                  <a:lnTo>
                    <a:pt x="57" y="5362"/>
                  </a:lnTo>
                  <a:lnTo>
                    <a:pt x="112" y="5455"/>
                  </a:lnTo>
                  <a:lnTo>
                    <a:pt x="205" y="5547"/>
                  </a:lnTo>
                  <a:lnTo>
                    <a:pt x="298" y="5622"/>
                  </a:lnTo>
                  <a:lnTo>
                    <a:pt x="409" y="5659"/>
                  </a:lnTo>
                  <a:lnTo>
                    <a:pt x="520" y="5677"/>
                  </a:lnTo>
                  <a:lnTo>
                    <a:pt x="632" y="5677"/>
                  </a:lnTo>
                  <a:lnTo>
                    <a:pt x="743" y="5659"/>
                  </a:lnTo>
                  <a:lnTo>
                    <a:pt x="854" y="5622"/>
                  </a:lnTo>
                  <a:lnTo>
                    <a:pt x="947" y="5547"/>
                  </a:lnTo>
                  <a:lnTo>
                    <a:pt x="1040" y="5473"/>
                  </a:lnTo>
                  <a:lnTo>
                    <a:pt x="1114" y="5380"/>
                  </a:lnTo>
                  <a:lnTo>
                    <a:pt x="1337" y="5139"/>
                  </a:lnTo>
                  <a:lnTo>
                    <a:pt x="1689" y="4824"/>
                  </a:lnTo>
                  <a:lnTo>
                    <a:pt x="1912" y="4638"/>
                  </a:lnTo>
                  <a:lnTo>
                    <a:pt x="2153" y="4434"/>
                  </a:lnTo>
                  <a:lnTo>
                    <a:pt x="2413" y="4249"/>
                  </a:lnTo>
                  <a:lnTo>
                    <a:pt x="2691" y="4082"/>
                  </a:lnTo>
                  <a:lnTo>
                    <a:pt x="3006" y="3915"/>
                  </a:lnTo>
                  <a:lnTo>
                    <a:pt x="3322" y="3766"/>
                  </a:lnTo>
                  <a:lnTo>
                    <a:pt x="3655" y="3637"/>
                  </a:lnTo>
                  <a:lnTo>
                    <a:pt x="3989" y="3544"/>
                  </a:lnTo>
                  <a:lnTo>
                    <a:pt x="4342" y="3488"/>
                  </a:lnTo>
                  <a:lnTo>
                    <a:pt x="4527" y="3470"/>
                  </a:lnTo>
                  <a:lnTo>
                    <a:pt x="4694" y="3470"/>
                  </a:lnTo>
                  <a:lnTo>
                    <a:pt x="4713" y="3766"/>
                  </a:lnTo>
                  <a:lnTo>
                    <a:pt x="4750" y="4045"/>
                  </a:lnTo>
                  <a:lnTo>
                    <a:pt x="4806" y="4304"/>
                  </a:lnTo>
                  <a:lnTo>
                    <a:pt x="4861" y="4583"/>
                  </a:lnTo>
                  <a:lnTo>
                    <a:pt x="5010" y="5084"/>
                  </a:lnTo>
                  <a:lnTo>
                    <a:pt x="5177" y="5529"/>
                  </a:lnTo>
                  <a:lnTo>
                    <a:pt x="5362" y="5937"/>
                  </a:lnTo>
                  <a:lnTo>
                    <a:pt x="5511" y="6252"/>
                  </a:lnTo>
                  <a:lnTo>
                    <a:pt x="5733" y="6623"/>
                  </a:lnTo>
                  <a:lnTo>
                    <a:pt x="5807" y="6772"/>
                  </a:lnTo>
                  <a:lnTo>
                    <a:pt x="5900" y="6920"/>
                  </a:lnTo>
                  <a:lnTo>
                    <a:pt x="5993" y="7050"/>
                  </a:lnTo>
                  <a:lnTo>
                    <a:pt x="6086" y="7161"/>
                  </a:lnTo>
                  <a:lnTo>
                    <a:pt x="6308" y="7347"/>
                  </a:lnTo>
                  <a:lnTo>
                    <a:pt x="6531" y="7514"/>
                  </a:lnTo>
                  <a:lnTo>
                    <a:pt x="6753" y="7625"/>
                  </a:lnTo>
                  <a:lnTo>
                    <a:pt x="6995" y="7699"/>
                  </a:lnTo>
                  <a:lnTo>
                    <a:pt x="7217" y="7736"/>
                  </a:lnTo>
                  <a:lnTo>
                    <a:pt x="7458" y="7755"/>
                  </a:lnTo>
                  <a:lnTo>
                    <a:pt x="7681" y="7736"/>
                  </a:lnTo>
                  <a:lnTo>
                    <a:pt x="7904" y="7699"/>
                  </a:lnTo>
                  <a:lnTo>
                    <a:pt x="8108" y="7644"/>
                  </a:lnTo>
                  <a:lnTo>
                    <a:pt x="8293" y="7569"/>
                  </a:lnTo>
                  <a:lnTo>
                    <a:pt x="8349" y="7532"/>
                  </a:lnTo>
                  <a:lnTo>
                    <a:pt x="8386" y="7495"/>
                  </a:lnTo>
                  <a:lnTo>
                    <a:pt x="8534" y="7384"/>
                  </a:lnTo>
                  <a:lnTo>
                    <a:pt x="8664" y="7254"/>
                  </a:lnTo>
                  <a:lnTo>
                    <a:pt x="8775" y="7124"/>
                  </a:lnTo>
                  <a:lnTo>
                    <a:pt x="8868" y="6976"/>
                  </a:lnTo>
                  <a:lnTo>
                    <a:pt x="8942" y="6827"/>
                  </a:lnTo>
                  <a:lnTo>
                    <a:pt x="8998" y="6679"/>
                  </a:lnTo>
                  <a:lnTo>
                    <a:pt x="9035" y="6512"/>
                  </a:lnTo>
                  <a:lnTo>
                    <a:pt x="9072" y="6345"/>
                  </a:lnTo>
                  <a:lnTo>
                    <a:pt x="9072" y="6215"/>
                  </a:lnTo>
                  <a:lnTo>
                    <a:pt x="9072" y="6067"/>
                  </a:lnTo>
                  <a:lnTo>
                    <a:pt x="9035" y="5788"/>
                  </a:lnTo>
                  <a:lnTo>
                    <a:pt x="8961" y="5547"/>
                  </a:lnTo>
                  <a:lnTo>
                    <a:pt x="8868" y="5325"/>
                  </a:lnTo>
                  <a:lnTo>
                    <a:pt x="8757" y="5121"/>
                  </a:lnTo>
                  <a:lnTo>
                    <a:pt x="8664" y="4954"/>
                  </a:lnTo>
                  <a:lnTo>
                    <a:pt x="8516" y="4731"/>
                  </a:lnTo>
                  <a:lnTo>
                    <a:pt x="8219" y="4342"/>
                  </a:lnTo>
                  <a:lnTo>
                    <a:pt x="7941" y="3989"/>
                  </a:lnTo>
                  <a:lnTo>
                    <a:pt x="7625" y="3655"/>
                  </a:lnTo>
                  <a:lnTo>
                    <a:pt x="7328" y="3377"/>
                  </a:lnTo>
                  <a:lnTo>
                    <a:pt x="7013" y="3117"/>
                  </a:lnTo>
                  <a:lnTo>
                    <a:pt x="6679" y="2895"/>
                  </a:lnTo>
                  <a:lnTo>
                    <a:pt x="6345" y="2709"/>
                  </a:lnTo>
                  <a:lnTo>
                    <a:pt x="6011" y="2561"/>
                  </a:lnTo>
                  <a:lnTo>
                    <a:pt x="6067" y="2412"/>
                  </a:lnTo>
                  <a:lnTo>
                    <a:pt x="6141" y="2264"/>
                  </a:lnTo>
                  <a:lnTo>
                    <a:pt x="6234" y="2134"/>
                  </a:lnTo>
                  <a:lnTo>
                    <a:pt x="6327" y="2004"/>
                  </a:lnTo>
                  <a:lnTo>
                    <a:pt x="6457" y="1893"/>
                  </a:lnTo>
                  <a:lnTo>
                    <a:pt x="6568" y="1781"/>
                  </a:lnTo>
                  <a:lnTo>
                    <a:pt x="6716" y="1670"/>
                  </a:lnTo>
                  <a:lnTo>
                    <a:pt x="6865" y="1577"/>
                  </a:lnTo>
                  <a:lnTo>
                    <a:pt x="6976" y="1522"/>
                  </a:lnTo>
                  <a:lnTo>
                    <a:pt x="7199" y="1448"/>
                  </a:lnTo>
                  <a:lnTo>
                    <a:pt x="7514" y="1336"/>
                  </a:lnTo>
                  <a:lnTo>
                    <a:pt x="7904" y="1244"/>
                  </a:lnTo>
                  <a:lnTo>
                    <a:pt x="8126" y="1206"/>
                  </a:lnTo>
                  <a:lnTo>
                    <a:pt x="8349" y="1188"/>
                  </a:lnTo>
                  <a:lnTo>
                    <a:pt x="8608" y="1169"/>
                  </a:lnTo>
                  <a:lnTo>
                    <a:pt x="8868" y="1169"/>
                  </a:lnTo>
                  <a:lnTo>
                    <a:pt x="9128" y="1206"/>
                  </a:lnTo>
                  <a:lnTo>
                    <a:pt x="9406" y="1244"/>
                  </a:lnTo>
                  <a:lnTo>
                    <a:pt x="9666" y="1318"/>
                  </a:lnTo>
                  <a:lnTo>
                    <a:pt x="9944" y="1410"/>
                  </a:lnTo>
                  <a:lnTo>
                    <a:pt x="10167" y="1503"/>
                  </a:lnTo>
                  <a:lnTo>
                    <a:pt x="10371" y="1615"/>
                  </a:lnTo>
                  <a:lnTo>
                    <a:pt x="10575" y="1744"/>
                  </a:lnTo>
                  <a:lnTo>
                    <a:pt x="10760" y="1874"/>
                  </a:lnTo>
                  <a:lnTo>
                    <a:pt x="10946" y="2041"/>
                  </a:lnTo>
                  <a:lnTo>
                    <a:pt x="11131" y="2208"/>
                  </a:lnTo>
                  <a:lnTo>
                    <a:pt x="11317" y="2394"/>
                  </a:lnTo>
                  <a:lnTo>
                    <a:pt x="11484" y="2598"/>
                  </a:lnTo>
                  <a:lnTo>
                    <a:pt x="11651" y="2820"/>
                  </a:lnTo>
                  <a:lnTo>
                    <a:pt x="11799" y="3043"/>
                  </a:lnTo>
                  <a:lnTo>
                    <a:pt x="11948" y="3303"/>
                  </a:lnTo>
                  <a:lnTo>
                    <a:pt x="12096" y="3562"/>
                  </a:lnTo>
                  <a:lnTo>
                    <a:pt x="12226" y="3841"/>
                  </a:lnTo>
                  <a:lnTo>
                    <a:pt x="12356" y="4137"/>
                  </a:lnTo>
                  <a:lnTo>
                    <a:pt x="12486" y="4434"/>
                  </a:lnTo>
                  <a:lnTo>
                    <a:pt x="12615" y="4768"/>
                  </a:lnTo>
                  <a:lnTo>
                    <a:pt x="12653" y="4879"/>
                  </a:lnTo>
                  <a:lnTo>
                    <a:pt x="12727" y="4972"/>
                  </a:lnTo>
                  <a:lnTo>
                    <a:pt x="12801" y="5046"/>
                  </a:lnTo>
                  <a:lnTo>
                    <a:pt x="12912" y="5102"/>
                  </a:lnTo>
                  <a:lnTo>
                    <a:pt x="13005" y="5139"/>
                  </a:lnTo>
                  <a:lnTo>
                    <a:pt x="13116" y="5158"/>
                  </a:lnTo>
                  <a:lnTo>
                    <a:pt x="13246" y="5158"/>
                  </a:lnTo>
                  <a:lnTo>
                    <a:pt x="13357" y="5139"/>
                  </a:lnTo>
                  <a:lnTo>
                    <a:pt x="13469" y="5084"/>
                  </a:lnTo>
                  <a:lnTo>
                    <a:pt x="13562" y="5009"/>
                  </a:lnTo>
                  <a:lnTo>
                    <a:pt x="13636" y="4935"/>
                  </a:lnTo>
                  <a:lnTo>
                    <a:pt x="13691" y="4842"/>
                  </a:lnTo>
                  <a:lnTo>
                    <a:pt x="13729" y="4731"/>
                  </a:lnTo>
                  <a:lnTo>
                    <a:pt x="13747" y="4620"/>
                  </a:lnTo>
                  <a:lnTo>
                    <a:pt x="13747" y="4490"/>
                  </a:lnTo>
                  <a:lnTo>
                    <a:pt x="13729" y="4379"/>
                  </a:lnTo>
                  <a:lnTo>
                    <a:pt x="13580" y="3989"/>
                  </a:lnTo>
                  <a:lnTo>
                    <a:pt x="13432" y="3618"/>
                  </a:lnTo>
                  <a:lnTo>
                    <a:pt x="13265" y="3266"/>
                  </a:lnTo>
                  <a:lnTo>
                    <a:pt x="13098" y="2932"/>
                  </a:lnTo>
                  <a:lnTo>
                    <a:pt x="12931" y="2616"/>
                  </a:lnTo>
                  <a:lnTo>
                    <a:pt x="12727" y="2319"/>
                  </a:lnTo>
                  <a:lnTo>
                    <a:pt x="12541" y="2041"/>
                  </a:lnTo>
                  <a:lnTo>
                    <a:pt x="12337" y="1781"/>
                  </a:lnTo>
                  <a:lnTo>
                    <a:pt x="12115" y="1522"/>
                  </a:lnTo>
                  <a:lnTo>
                    <a:pt x="11892" y="1299"/>
                  </a:lnTo>
                  <a:lnTo>
                    <a:pt x="11669" y="1095"/>
                  </a:lnTo>
                  <a:lnTo>
                    <a:pt x="11428" y="891"/>
                  </a:lnTo>
                  <a:lnTo>
                    <a:pt x="11168" y="724"/>
                  </a:lnTo>
                  <a:lnTo>
                    <a:pt x="10909" y="557"/>
                  </a:lnTo>
                  <a:lnTo>
                    <a:pt x="10649" y="427"/>
                  </a:lnTo>
                  <a:lnTo>
                    <a:pt x="10371" y="297"/>
                  </a:lnTo>
                  <a:lnTo>
                    <a:pt x="10000" y="168"/>
                  </a:lnTo>
                  <a:lnTo>
                    <a:pt x="9610" y="75"/>
                  </a:lnTo>
                  <a:lnTo>
                    <a:pt x="9239" y="19"/>
                  </a:lnTo>
                  <a:lnTo>
                    <a:pt x="88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5393725" y="-1210675"/>
              <a:ext cx="66825" cy="115500"/>
            </a:xfrm>
            <a:custGeom>
              <a:rect b="b" l="l" r="r" t="t"/>
              <a:pathLst>
                <a:path extrusionOk="0" h="4620" w="2673">
                  <a:moveTo>
                    <a:pt x="1188" y="1"/>
                  </a:moveTo>
                  <a:lnTo>
                    <a:pt x="1058" y="38"/>
                  </a:lnTo>
                  <a:lnTo>
                    <a:pt x="929" y="93"/>
                  </a:lnTo>
                  <a:lnTo>
                    <a:pt x="817" y="168"/>
                  </a:lnTo>
                  <a:lnTo>
                    <a:pt x="687" y="279"/>
                  </a:lnTo>
                  <a:lnTo>
                    <a:pt x="576" y="390"/>
                  </a:lnTo>
                  <a:lnTo>
                    <a:pt x="483" y="520"/>
                  </a:lnTo>
                  <a:lnTo>
                    <a:pt x="391" y="668"/>
                  </a:lnTo>
                  <a:lnTo>
                    <a:pt x="298" y="835"/>
                  </a:lnTo>
                  <a:lnTo>
                    <a:pt x="224" y="1021"/>
                  </a:lnTo>
                  <a:lnTo>
                    <a:pt x="149" y="1206"/>
                  </a:lnTo>
                  <a:lnTo>
                    <a:pt x="94" y="1410"/>
                  </a:lnTo>
                  <a:lnTo>
                    <a:pt x="57" y="1614"/>
                  </a:lnTo>
                  <a:lnTo>
                    <a:pt x="20" y="1837"/>
                  </a:lnTo>
                  <a:lnTo>
                    <a:pt x="1" y="2060"/>
                  </a:lnTo>
                  <a:lnTo>
                    <a:pt x="1" y="2301"/>
                  </a:lnTo>
                  <a:lnTo>
                    <a:pt x="1" y="2542"/>
                  </a:lnTo>
                  <a:lnTo>
                    <a:pt x="20" y="2765"/>
                  </a:lnTo>
                  <a:lnTo>
                    <a:pt x="57" y="2987"/>
                  </a:lnTo>
                  <a:lnTo>
                    <a:pt x="94" y="3210"/>
                  </a:lnTo>
                  <a:lnTo>
                    <a:pt x="149" y="3395"/>
                  </a:lnTo>
                  <a:lnTo>
                    <a:pt x="224" y="3599"/>
                  </a:lnTo>
                  <a:lnTo>
                    <a:pt x="298" y="3766"/>
                  </a:lnTo>
                  <a:lnTo>
                    <a:pt x="391" y="3933"/>
                  </a:lnTo>
                  <a:lnTo>
                    <a:pt x="483" y="4082"/>
                  </a:lnTo>
                  <a:lnTo>
                    <a:pt x="576" y="4212"/>
                  </a:lnTo>
                  <a:lnTo>
                    <a:pt x="687" y="4341"/>
                  </a:lnTo>
                  <a:lnTo>
                    <a:pt x="817" y="4434"/>
                  </a:lnTo>
                  <a:lnTo>
                    <a:pt x="929" y="4508"/>
                  </a:lnTo>
                  <a:lnTo>
                    <a:pt x="1058" y="4564"/>
                  </a:lnTo>
                  <a:lnTo>
                    <a:pt x="1188" y="4601"/>
                  </a:lnTo>
                  <a:lnTo>
                    <a:pt x="1337" y="4620"/>
                  </a:lnTo>
                  <a:lnTo>
                    <a:pt x="1467" y="4601"/>
                  </a:lnTo>
                  <a:lnTo>
                    <a:pt x="1596" y="4564"/>
                  </a:lnTo>
                  <a:lnTo>
                    <a:pt x="1726" y="4508"/>
                  </a:lnTo>
                  <a:lnTo>
                    <a:pt x="1856" y="4434"/>
                  </a:lnTo>
                  <a:lnTo>
                    <a:pt x="1967" y="4341"/>
                  </a:lnTo>
                  <a:lnTo>
                    <a:pt x="2079" y="4212"/>
                  </a:lnTo>
                  <a:lnTo>
                    <a:pt x="2190" y="4082"/>
                  </a:lnTo>
                  <a:lnTo>
                    <a:pt x="2283" y="3933"/>
                  </a:lnTo>
                  <a:lnTo>
                    <a:pt x="2357" y="3766"/>
                  </a:lnTo>
                  <a:lnTo>
                    <a:pt x="2450" y="3599"/>
                  </a:lnTo>
                  <a:lnTo>
                    <a:pt x="2505" y="3395"/>
                  </a:lnTo>
                  <a:lnTo>
                    <a:pt x="2561" y="3210"/>
                  </a:lnTo>
                  <a:lnTo>
                    <a:pt x="2617" y="2987"/>
                  </a:lnTo>
                  <a:lnTo>
                    <a:pt x="2635" y="2765"/>
                  </a:lnTo>
                  <a:lnTo>
                    <a:pt x="2654" y="2542"/>
                  </a:lnTo>
                  <a:lnTo>
                    <a:pt x="2672" y="2301"/>
                  </a:lnTo>
                  <a:lnTo>
                    <a:pt x="2654" y="2060"/>
                  </a:lnTo>
                  <a:lnTo>
                    <a:pt x="2635" y="1837"/>
                  </a:lnTo>
                  <a:lnTo>
                    <a:pt x="2617" y="1614"/>
                  </a:lnTo>
                  <a:lnTo>
                    <a:pt x="2561" y="1410"/>
                  </a:lnTo>
                  <a:lnTo>
                    <a:pt x="2505" y="1206"/>
                  </a:lnTo>
                  <a:lnTo>
                    <a:pt x="2450" y="1021"/>
                  </a:lnTo>
                  <a:lnTo>
                    <a:pt x="2357" y="835"/>
                  </a:lnTo>
                  <a:lnTo>
                    <a:pt x="2283" y="668"/>
                  </a:lnTo>
                  <a:lnTo>
                    <a:pt x="2190" y="520"/>
                  </a:lnTo>
                  <a:lnTo>
                    <a:pt x="2079" y="390"/>
                  </a:lnTo>
                  <a:lnTo>
                    <a:pt x="1967" y="279"/>
                  </a:lnTo>
                  <a:lnTo>
                    <a:pt x="1856" y="168"/>
                  </a:lnTo>
                  <a:lnTo>
                    <a:pt x="1726" y="93"/>
                  </a:lnTo>
                  <a:lnTo>
                    <a:pt x="1596" y="38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5355250" y="-1522325"/>
              <a:ext cx="228200" cy="230525"/>
            </a:xfrm>
            <a:custGeom>
              <a:rect b="b" l="l" r="r" t="t"/>
              <a:pathLst>
                <a:path extrusionOk="0" h="9221" w="9128">
                  <a:moveTo>
                    <a:pt x="2523" y="0"/>
                  </a:moveTo>
                  <a:lnTo>
                    <a:pt x="1930" y="38"/>
                  </a:lnTo>
                  <a:lnTo>
                    <a:pt x="1317" y="112"/>
                  </a:lnTo>
                  <a:lnTo>
                    <a:pt x="668" y="242"/>
                  </a:lnTo>
                  <a:lnTo>
                    <a:pt x="0" y="427"/>
                  </a:lnTo>
                  <a:lnTo>
                    <a:pt x="149" y="464"/>
                  </a:lnTo>
                  <a:lnTo>
                    <a:pt x="334" y="538"/>
                  </a:lnTo>
                  <a:lnTo>
                    <a:pt x="575" y="631"/>
                  </a:lnTo>
                  <a:lnTo>
                    <a:pt x="835" y="780"/>
                  </a:lnTo>
                  <a:lnTo>
                    <a:pt x="1132" y="947"/>
                  </a:lnTo>
                  <a:lnTo>
                    <a:pt x="1447" y="1151"/>
                  </a:lnTo>
                  <a:lnTo>
                    <a:pt x="1744" y="1392"/>
                  </a:lnTo>
                  <a:lnTo>
                    <a:pt x="1892" y="1540"/>
                  </a:lnTo>
                  <a:lnTo>
                    <a:pt x="2022" y="1689"/>
                  </a:lnTo>
                  <a:lnTo>
                    <a:pt x="2152" y="1855"/>
                  </a:lnTo>
                  <a:lnTo>
                    <a:pt x="2282" y="2041"/>
                  </a:lnTo>
                  <a:lnTo>
                    <a:pt x="2393" y="2227"/>
                  </a:lnTo>
                  <a:lnTo>
                    <a:pt x="2486" y="2431"/>
                  </a:lnTo>
                  <a:lnTo>
                    <a:pt x="2579" y="2635"/>
                  </a:lnTo>
                  <a:lnTo>
                    <a:pt x="2653" y="2857"/>
                  </a:lnTo>
                  <a:lnTo>
                    <a:pt x="2709" y="3098"/>
                  </a:lnTo>
                  <a:lnTo>
                    <a:pt x="2746" y="3358"/>
                  </a:lnTo>
                  <a:lnTo>
                    <a:pt x="2764" y="3636"/>
                  </a:lnTo>
                  <a:lnTo>
                    <a:pt x="2746" y="3915"/>
                  </a:lnTo>
                  <a:lnTo>
                    <a:pt x="2727" y="4211"/>
                  </a:lnTo>
                  <a:lnTo>
                    <a:pt x="2672" y="4527"/>
                  </a:lnTo>
                  <a:lnTo>
                    <a:pt x="2579" y="4861"/>
                  </a:lnTo>
                  <a:lnTo>
                    <a:pt x="2468" y="5195"/>
                  </a:lnTo>
                  <a:lnTo>
                    <a:pt x="2393" y="5306"/>
                  </a:lnTo>
                  <a:lnTo>
                    <a:pt x="2245" y="5584"/>
                  </a:lnTo>
                  <a:lnTo>
                    <a:pt x="2152" y="5788"/>
                  </a:lnTo>
                  <a:lnTo>
                    <a:pt x="2059" y="6011"/>
                  </a:lnTo>
                  <a:lnTo>
                    <a:pt x="1967" y="6271"/>
                  </a:lnTo>
                  <a:lnTo>
                    <a:pt x="1874" y="6567"/>
                  </a:lnTo>
                  <a:lnTo>
                    <a:pt x="1818" y="6864"/>
                  </a:lnTo>
                  <a:lnTo>
                    <a:pt x="1800" y="7180"/>
                  </a:lnTo>
                  <a:lnTo>
                    <a:pt x="1800" y="7513"/>
                  </a:lnTo>
                  <a:lnTo>
                    <a:pt x="1818" y="7699"/>
                  </a:lnTo>
                  <a:lnTo>
                    <a:pt x="1855" y="7866"/>
                  </a:lnTo>
                  <a:lnTo>
                    <a:pt x="1892" y="8033"/>
                  </a:lnTo>
                  <a:lnTo>
                    <a:pt x="1967" y="8200"/>
                  </a:lnTo>
                  <a:lnTo>
                    <a:pt x="2022" y="8367"/>
                  </a:lnTo>
                  <a:lnTo>
                    <a:pt x="2115" y="8552"/>
                  </a:lnTo>
                  <a:lnTo>
                    <a:pt x="2226" y="8719"/>
                  </a:lnTo>
                  <a:lnTo>
                    <a:pt x="2338" y="8886"/>
                  </a:lnTo>
                  <a:lnTo>
                    <a:pt x="2486" y="9053"/>
                  </a:lnTo>
                  <a:lnTo>
                    <a:pt x="2634" y="9202"/>
                  </a:lnTo>
                  <a:lnTo>
                    <a:pt x="2839" y="9220"/>
                  </a:lnTo>
                  <a:lnTo>
                    <a:pt x="3061" y="9220"/>
                  </a:lnTo>
                  <a:lnTo>
                    <a:pt x="3377" y="9202"/>
                  </a:lnTo>
                  <a:lnTo>
                    <a:pt x="3748" y="9165"/>
                  </a:lnTo>
                  <a:lnTo>
                    <a:pt x="4174" y="9090"/>
                  </a:lnTo>
                  <a:lnTo>
                    <a:pt x="4638" y="8979"/>
                  </a:lnTo>
                  <a:lnTo>
                    <a:pt x="5139" y="8831"/>
                  </a:lnTo>
                  <a:lnTo>
                    <a:pt x="5399" y="8719"/>
                  </a:lnTo>
                  <a:lnTo>
                    <a:pt x="5677" y="8608"/>
                  </a:lnTo>
                  <a:lnTo>
                    <a:pt x="5937" y="8478"/>
                  </a:lnTo>
                  <a:lnTo>
                    <a:pt x="6215" y="8330"/>
                  </a:lnTo>
                  <a:lnTo>
                    <a:pt x="6474" y="8163"/>
                  </a:lnTo>
                  <a:lnTo>
                    <a:pt x="6753" y="7977"/>
                  </a:lnTo>
                  <a:lnTo>
                    <a:pt x="7012" y="7773"/>
                  </a:lnTo>
                  <a:lnTo>
                    <a:pt x="7291" y="7551"/>
                  </a:lnTo>
                  <a:lnTo>
                    <a:pt x="7550" y="7309"/>
                  </a:lnTo>
                  <a:lnTo>
                    <a:pt x="7792" y="7031"/>
                  </a:lnTo>
                  <a:lnTo>
                    <a:pt x="8051" y="6734"/>
                  </a:lnTo>
                  <a:lnTo>
                    <a:pt x="8274" y="6419"/>
                  </a:lnTo>
                  <a:lnTo>
                    <a:pt x="8515" y="6067"/>
                  </a:lnTo>
                  <a:lnTo>
                    <a:pt x="8719" y="5696"/>
                  </a:lnTo>
                  <a:lnTo>
                    <a:pt x="8923" y="5287"/>
                  </a:lnTo>
                  <a:lnTo>
                    <a:pt x="9127" y="4861"/>
                  </a:lnTo>
                  <a:lnTo>
                    <a:pt x="9035" y="4582"/>
                  </a:lnTo>
                  <a:lnTo>
                    <a:pt x="8923" y="4267"/>
                  </a:lnTo>
                  <a:lnTo>
                    <a:pt x="8738" y="3859"/>
                  </a:lnTo>
                  <a:lnTo>
                    <a:pt x="8497" y="3395"/>
                  </a:lnTo>
                  <a:lnTo>
                    <a:pt x="8348" y="3154"/>
                  </a:lnTo>
                  <a:lnTo>
                    <a:pt x="8200" y="2894"/>
                  </a:lnTo>
                  <a:lnTo>
                    <a:pt x="8014" y="2635"/>
                  </a:lnTo>
                  <a:lnTo>
                    <a:pt x="7810" y="2356"/>
                  </a:lnTo>
                  <a:lnTo>
                    <a:pt x="7588" y="2097"/>
                  </a:lnTo>
                  <a:lnTo>
                    <a:pt x="7346" y="1837"/>
                  </a:lnTo>
                  <a:lnTo>
                    <a:pt x="7068" y="1577"/>
                  </a:lnTo>
                  <a:lnTo>
                    <a:pt x="6790" y="1336"/>
                  </a:lnTo>
                  <a:lnTo>
                    <a:pt x="6474" y="1113"/>
                  </a:lnTo>
                  <a:lnTo>
                    <a:pt x="6141" y="891"/>
                  </a:lnTo>
                  <a:lnTo>
                    <a:pt x="5788" y="687"/>
                  </a:lnTo>
                  <a:lnTo>
                    <a:pt x="5399" y="501"/>
                  </a:lnTo>
                  <a:lnTo>
                    <a:pt x="4990" y="353"/>
                  </a:lnTo>
                  <a:lnTo>
                    <a:pt x="4545" y="204"/>
                  </a:lnTo>
                  <a:lnTo>
                    <a:pt x="4081" y="112"/>
                  </a:lnTo>
                  <a:lnTo>
                    <a:pt x="3599" y="38"/>
                  </a:lnTo>
                  <a:lnTo>
                    <a:pt x="30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5355250" y="-1512600"/>
              <a:ext cx="138675" cy="220800"/>
            </a:xfrm>
            <a:custGeom>
              <a:rect b="b" l="l" r="r" t="t"/>
              <a:pathLst>
                <a:path extrusionOk="0" h="8832" w="5547">
                  <a:moveTo>
                    <a:pt x="260" y="1"/>
                  </a:moveTo>
                  <a:lnTo>
                    <a:pt x="0" y="38"/>
                  </a:lnTo>
                  <a:lnTo>
                    <a:pt x="149" y="75"/>
                  </a:lnTo>
                  <a:lnTo>
                    <a:pt x="334" y="149"/>
                  </a:lnTo>
                  <a:lnTo>
                    <a:pt x="575" y="242"/>
                  </a:lnTo>
                  <a:lnTo>
                    <a:pt x="835" y="391"/>
                  </a:lnTo>
                  <a:lnTo>
                    <a:pt x="1132" y="558"/>
                  </a:lnTo>
                  <a:lnTo>
                    <a:pt x="1447" y="762"/>
                  </a:lnTo>
                  <a:lnTo>
                    <a:pt x="1744" y="1003"/>
                  </a:lnTo>
                  <a:lnTo>
                    <a:pt x="1892" y="1151"/>
                  </a:lnTo>
                  <a:lnTo>
                    <a:pt x="2022" y="1300"/>
                  </a:lnTo>
                  <a:lnTo>
                    <a:pt x="2152" y="1466"/>
                  </a:lnTo>
                  <a:lnTo>
                    <a:pt x="2282" y="1652"/>
                  </a:lnTo>
                  <a:lnTo>
                    <a:pt x="2393" y="1838"/>
                  </a:lnTo>
                  <a:lnTo>
                    <a:pt x="2486" y="2042"/>
                  </a:lnTo>
                  <a:lnTo>
                    <a:pt x="2579" y="2246"/>
                  </a:lnTo>
                  <a:lnTo>
                    <a:pt x="2653" y="2468"/>
                  </a:lnTo>
                  <a:lnTo>
                    <a:pt x="2709" y="2709"/>
                  </a:lnTo>
                  <a:lnTo>
                    <a:pt x="2746" y="2969"/>
                  </a:lnTo>
                  <a:lnTo>
                    <a:pt x="2764" y="3247"/>
                  </a:lnTo>
                  <a:lnTo>
                    <a:pt x="2746" y="3526"/>
                  </a:lnTo>
                  <a:lnTo>
                    <a:pt x="2727" y="3822"/>
                  </a:lnTo>
                  <a:lnTo>
                    <a:pt x="2672" y="4138"/>
                  </a:lnTo>
                  <a:lnTo>
                    <a:pt x="2579" y="4472"/>
                  </a:lnTo>
                  <a:lnTo>
                    <a:pt x="2468" y="4806"/>
                  </a:lnTo>
                  <a:lnTo>
                    <a:pt x="2393" y="4917"/>
                  </a:lnTo>
                  <a:lnTo>
                    <a:pt x="2245" y="5195"/>
                  </a:lnTo>
                  <a:lnTo>
                    <a:pt x="2152" y="5399"/>
                  </a:lnTo>
                  <a:lnTo>
                    <a:pt x="2059" y="5622"/>
                  </a:lnTo>
                  <a:lnTo>
                    <a:pt x="1967" y="5882"/>
                  </a:lnTo>
                  <a:lnTo>
                    <a:pt x="1874" y="6178"/>
                  </a:lnTo>
                  <a:lnTo>
                    <a:pt x="1818" y="6475"/>
                  </a:lnTo>
                  <a:lnTo>
                    <a:pt x="1800" y="6791"/>
                  </a:lnTo>
                  <a:lnTo>
                    <a:pt x="1800" y="7124"/>
                  </a:lnTo>
                  <a:lnTo>
                    <a:pt x="1818" y="7310"/>
                  </a:lnTo>
                  <a:lnTo>
                    <a:pt x="1855" y="7477"/>
                  </a:lnTo>
                  <a:lnTo>
                    <a:pt x="1892" y="7644"/>
                  </a:lnTo>
                  <a:lnTo>
                    <a:pt x="1967" y="7811"/>
                  </a:lnTo>
                  <a:lnTo>
                    <a:pt x="2022" y="7978"/>
                  </a:lnTo>
                  <a:lnTo>
                    <a:pt x="2115" y="8163"/>
                  </a:lnTo>
                  <a:lnTo>
                    <a:pt x="2226" y="8330"/>
                  </a:lnTo>
                  <a:lnTo>
                    <a:pt x="2338" y="8497"/>
                  </a:lnTo>
                  <a:lnTo>
                    <a:pt x="2486" y="8664"/>
                  </a:lnTo>
                  <a:lnTo>
                    <a:pt x="2634" y="8813"/>
                  </a:lnTo>
                  <a:lnTo>
                    <a:pt x="2876" y="8831"/>
                  </a:lnTo>
                  <a:lnTo>
                    <a:pt x="3135" y="8831"/>
                  </a:lnTo>
                  <a:lnTo>
                    <a:pt x="3488" y="8794"/>
                  </a:lnTo>
                  <a:lnTo>
                    <a:pt x="3914" y="8738"/>
                  </a:lnTo>
                  <a:lnTo>
                    <a:pt x="4397" y="8646"/>
                  </a:lnTo>
                  <a:lnTo>
                    <a:pt x="4657" y="8590"/>
                  </a:lnTo>
                  <a:lnTo>
                    <a:pt x="4916" y="8516"/>
                  </a:lnTo>
                  <a:lnTo>
                    <a:pt x="5194" y="8423"/>
                  </a:lnTo>
                  <a:lnTo>
                    <a:pt x="5473" y="8312"/>
                  </a:lnTo>
                  <a:lnTo>
                    <a:pt x="5528" y="7477"/>
                  </a:lnTo>
                  <a:lnTo>
                    <a:pt x="5547" y="6698"/>
                  </a:lnTo>
                  <a:lnTo>
                    <a:pt x="5510" y="5974"/>
                  </a:lnTo>
                  <a:lnTo>
                    <a:pt x="5454" y="5288"/>
                  </a:lnTo>
                  <a:lnTo>
                    <a:pt x="5380" y="4676"/>
                  </a:lnTo>
                  <a:lnTo>
                    <a:pt x="5250" y="4101"/>
                  </a:lnTo>
                  <a:lnTo>
                    <a:pt x="5120" y="3581"/>
                  </a:lnTo>
                  <a:lnTo>
                    <a:pt x="4935" y="3118"/>
                  </a:lnTo>
                  <a:lnTo>
                    <a:pt x="4749" y="2672"/>
                  </a:lnTo>
                  <a:lnTo>
                    <a:pt x="4545" y="2283"/>
                  </a:lnTo>
                  <a:lnTo>
                    <a:pt x="4323" y="1949"/>
                  </a:lnTo>
                  <a:lnTo>
                    <a:pt x="4081" y="1633"/>
                  </a:lnTo>
                  <a:lnTo>
                    <a:pt x="3822" y="1355"/>
                  </a:lnTo>
                  <a:lnTo>
                    <a:pt x="3562" y="1095"/>
                  </a:lnTo>
                  <a:lnTo>
                    <a:pt x="3302" y="891"/>
                  </a:lnTo>
                  <a:lnTo>
                    <a:pt x="3024" y="706"/>
                  </a:lnTo>
                  <a:lnTo>
                    <a:pt x="2746" y="539"/>
                  </a:lnTo>
                  <a:lnTo>
                    <a:pt x="2468" y="409"/>
                  </a:lnTo>
                  <a:lnTo>
                    <a:pt x="2208" y="298"/>
                  </a:lnTo>
                  <a:lnTo>
                    <a:pt x="1930" y="205"/>
                  </a:lnTo>
                  <a:lnTo>
                    <a:pt x="1670" y="149"/>
                  </a:lnTo>
                  <a:lnTo>
                    <a:pt x="1429" y="94"/>
                  </a:lnTo>
                  <a:lnTo>
                    <a:pt x="1188" y="57"/>
                  </a:lnTo>
                  <a:lnTo>
                    <a:pt x="965" y="2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5354325" y="-1063200"/>
              <a:ext cx="145175" cy="51500"/>
            </a:xfrm>
            <a:custGeom>
              <a:rect b="b" l="l" r="r" t="t"/>
              <a:pathLst>
                <a:path extrusionOk="0" h="2060" w="5807">
                  <a:moveTo>
                    <a:pt x="1039" y="1"/>
                  </a:moveTo>
                  <a:lnTo>
                    <a:pt x="816" y="19"/>
                  </a:lnTo>
                  <a:lnTo>
                    <a:pt x="631" y="75"/>
                  </a:lnTo>
                  <a:lnTo>
                    <a:pt x="464" y="168"/>
                  </a:lnTo>
                  <a:lnTo>
                    <a:pt x="297" y="298"/>
                  </a:lnTo>
                  <a:lnTo>
                    <a:pt x="186" y="446"/>
                  </a:lnTo>
                  <a:lnTo>
                    <a:pt x="74" y="631"/>
                  </a:lnTo>
                  <a:lnTo>
                    <a:pt x="19" y="817"/>
                  </a:lnTo>
                  <a:lnTo>
                    <a:pt x="0" y="1021"/>
                  </a:lnTo>
                  <a:lnTo>
                    <a:pt x="19" y="1225"/>
                  </a:lnTo>
                  <a:lnTo>
                    <a:pt x="74" y="1429"/>
                  </a:lnTo>
                  <a:lnTo>
                    <a:pt x="186" y="1596"/>
                  </a:lnTo>
                  <a:lnTo>
                    <a:pt x="297" y="1744"/>
                  </a:lnTo>
                  <a:lnTo>
                    <a:pt x="464" y="1874"/>
                  </a:lnTo>
                  <a:lnTo>
                    <a:pt x="631" y="1967"/>
                  </a:lnTo>
                  <a:lnTo>
                    <a:pt x="816" y="2041"/>
                  </a:lnTo>
                  <a:lnTo>
                    <a:pt x="1039" y="2060"/>
                  </a:lnTo>
                  <a:lnTo>
                    <a:pt x="4786" y="2060"/>
                  </a:lnTo>
                  <a:lnTo>
                    <a:pt x="4990" y="2041"/>
                  </a:lnTo>
                  <a:lnTo>
                    <a:pt x="5176" y="1967"/>
                  </a:lnTo>
                  <a:lnTo>
                    <a:pt x="5361" y="1874"/>
                  </a:lnTo>
                  <a:lnTo>
                    <a:pt x="5510" y="1744"/>
                  </a:lnTo>
                  <a:lnTo>
                    <a:pt x="5640" y="1596"/>
                  </a:lnTo>
                  <a:lnTo>
                    <a:pt x="5732" y="1429"/>
                  </a:lnTo>
                  <a:lnTo>
                    <a:pt x="5788" y="1225"/>
                  </a:lnTo>
                  <a:lnTo>
                    <a:pt x="5807" y="1021"/>
                  </a:lnTo>
                  <a:lnTo>
                    <a:pt x="5788" y="817"/>
                  </a:lnTo>
                  <a:lnTo>
                    <a:pt x="5732" y="631"/>
                  </a:lnTo>
                  <a:lnTo>
                    <a:pt x="5640" y="446"/>
                  </a:lnTo>
                  <a:lnTo>
                    <a:pt x="5510" y="298"/>
                  </a:lnTo>
                  <a:lnTo>
                    <a:pt x="5361" y="168"/>
                  </a:lnTo>
                  <a:lnTo>
                    <a:pt x="5176" y="75"/>
                  </a:lnTo>
                  <a:lnTo>
                    <a:pt x="4990" y="19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5705850" y="-1183775"/>
              <a:ext cx="142400" cy="343675"/>
            </a:xfrm>
            <a:custGeom>
              <a:rect b="b" l="l" r="r" t="t"/>
              <a:pathLst>
                <a:path extrusionOk="0" h="13747" w="5696">
                  <a:moveTo>
                    <a:pt x="2060" y="1"/>
                  </a:moveTo>
                  <a:lnTo>
                    <a:pt x="2060" y="909"/>
                  </a:lnTo>
                  <a:lnTo>
                    <a:pt x="1819" y="984"/>
                  </a:lnTo>
                  <a:lnTo>
                    <a:pt x="1596" y="1058"/>
                  </a:lnTo>
                  <a:lnTo>
                    <a:pt x="1373" y="1151"/>
                  </a:lnTo>
                  <a:lnTo>
                    <a:pt x="1188" y="1281"/>
                  </a:lnTo>
                  <a:lnTo>
                    <a:pt x="1002" y="1410"/>
                  </a:lnTo>
                  <a:lnTo>
                    <a:pt x="835" y="1559"/>
                  </a:lnTo>
                  <a:lnTo>
                    <a:pt x="687" y="1726"/>
                  </a:lnTo>
                  <a:lnTo>
                    <a:pt x="557" y="1893"/>
                  </a:lnTo>
                  <a:lnTo>
                    <a:pt x="427" y="2097"/>
                  </a:lnTo>
                  <a:lnTo>
                    <a:pt x="335" y="2301"/>
                  </a:lnTo>
                  <a:lnTo>
                    <a:pt x="242" y="2523"/>
                  </a:lnTo>
                  <a:lnTo>
                    <a:pt x="168" y="2765"/>
                  </a:lnTo>
                  <a:lnTo>
                    <a:pt x="112" y="3024"/>
                  </a:lnTo>
                  <a:lnTo>
                    <a:pt x="75" y="3303"/>
                  </a:lnTo>
                  <a:lnTo>
                    <a:pt x="56" y="3581"/>
                  </a:lnTo>
                  <a:lnTo>
                    <a:pt x="56" y="3878"/>
                  </a:lnTo>
                  <a:lnTo>
                    <a:pt x="56" y="4193"/>
                  </a:lnTo>
                  <a:lnTo>
                    <a:pt x="93" y="4508"/>
                  </a:lnTo>
                  <a:lnTo>
                    <a:pt x="149" y="4787"/>
                  </a:lnTo>
                  <a:lnTo>
                    <a:pt x="205" y="5046"/>
                  </a:lnTo>
                  <a:lnTo>
                    <a:pt x="297" y="5287"/>
                  </a:lnTo>
                  <a:lnTo>
                    <a:pt x="390" y="5529"/>
                  </a:lnTo>
                  <a:lnTo>
                    <a:pt x="502" y="5751"/>
                  </a:lnTo>
                  <a:lnTo>
                    <a:pt x="631" y="5955"/>
                  </a:lnTo>
                  <a:lnTo>
                    <a:pt x="761" y="6159"/>
                  </a:lnTo>
                  <a:lnTo>
                    <a:pt x="910" y="6345"/>
                  </a:lnTo>
                  <a:lnTo>
                    <a:pt x="1225" y="6679"/>
                  </a:lnTo>
                  <a:lnTo>
                    <a:pt x="1577" y="7013"/>
                  </a:lnTo>
                  <a:lnTo>
                    <a:pt x="1911" y="7310"/>
                  </a:lnTo>
                  <a:lnTo>
                    <a:pt x="2598" y="7866"/>
                  </a:lnTo>
                  <a:lnTo>
                    <a:pt x="2913" y="8163"/>
                  </a:lnTo>
                  <a:lnTo>
                    <a:pt x="3210" y="8460"/>
                  </a:lnTo>
                  <a:lnTo>
                    <a:pt x="3321" y="8627"/>
                  </a:lnTo>
                  <a:lnTo>
                    <a:pt x="3433" y="8794"/>
                  </a:lnTo>
                  <a:lnTo>
                    <a:pt x="3544" y="8961"/>
                  </a:lnTo>
                  <a:lnTo>
                    <a:pt x="3618" y="9146"/>
                  </a:lnTo>
                  <a:lnTo>
                    <a:pt x="3692" y="9350"/>
                  </a:lnTo>
                  <a:lnTo>
                    <a:pt x="3748" y="9554"/>
                  </a:lnTo>
                  <a:lnTo>
                    <a:pt x="3785" y="9758"/>
                  </a:lnTo>
                  <a:lnTo>
                    <a:pt x="3785" y="9981"/>
                  </a:lnTo>
                  <a:lnTo>
                    <a:pt x="3766" y="10296"/>
                  </a:lnTo>
                  <a:lnTo>
                    <a:pt x="3711" y="10537"/>
                  </a:lnTo>
                  <a:lnTo>
                    <a:pt x="3674" y="10649"/>
                  </a:lnTo>
                  <a:lnTo>
                    <a:pt x="3637" y="10741"/>
                  </a:lnTo>
                  <a:lnTo>
                    <a:pt x="3581" y="10834"/>
                  </a:lnTo>
                  <a:lnTo>
                    <a:pt x="3525" y="10908"/>
                  </a:lnTo>
                  <a:lnTo>
                    <a:pt x="3451" y="10964"/>
                  </a:lnTo>
                  <a:lnTo>
                    <a:pt x="3377" y="11020"/>
                  </a:lnTo>
                  <a:lnTo>
                    <a:pt x="3303" y="11075"/>
                  </a:lnTo>
                  <a:lnTo>
                    <a:pt x="3210" y="11112"/>
                  </a:lnTo>
                  <a:lnTo>
                    <a:pt x="3006" y="11150"/>
                  </a:lnTo>
                  <a:lnTo>
                    <a:pt x="2802" y="11168"/>
                  </a:lnTo>
                  <a:lnTo>
                    <a:pt x="2579" y="11150"/>
                  </a:lnTo>
                  <a:lnTo>
                    <a:pt x="2375" y="11112"/>
                  </a:lnTo>
                  <a:lnTo>
                    <a:pt x="2301" y="11075"/>
                  </a:lnTo>
                  <a:lnTo>
                    <a:pt x="2208" y="11020"/>
                  </a:lnTo>
                  <a:lnTo>
                    <a:pt x="2134" y="10964"/>
                  </a:lnTo>
                  <a:lnTo>
                    <a:pt x="2078" y="10908"/>
                  </a:lnTo>
                  <a:lnTo>
                    <a:pt x="2004" y="10834"/>
                  </a:lnTo>
                  <a:lnTo>
                    <a:pt x="1948" y="10741"/>
                  </a:lnTo>
                  <a:lnTo>
                    <a:pt x="1911" y="10649"/>
                  </a:lnTo>
                  <a:lnTo>
                    <a:pt x="1874" y="10537"/>
                  </a:lnTo>
                  <a:lnTo>
                    <a:pt x="1819" y="10296"/>
                  </a:lnTo>
                  <a:lnTo>
                    <a:pt x="1800" y="9981"/>
                  </a:lnTo>
                  <a:lnTo>
                    <a:pt x="1800" y="9035"/>
                  </a:lnTo>
                  <a:lnTo>
                    <a:pt x="1" y="9035"/>
                  </a:lnTo>
                  <a:lnTo>
                    <a:pt x="1" y="9870"/>
                  </a:lnTo>
                  <a:lnTo>
                    <a:pt x="1" y="10166"/>
                  </a:lnTo>
                  <a:lnTo>
                    <a:pt x="38" y="10463"/>
                  </a:lnTo>
                  <a:lnTo>
                    <a:pt x="75" y="10741"/>
                  </a:lnTo>
                  <a:lnTo>
                    <a:pt x="131" y="11001"/>
                  </a:lnTo>
                  <a:lnTo>
                    <a:pt x="205" y="11242"/>
                  </a:lnTo>
                  <a:lnTo>
                    <a:pt x="297" y="11465"/>
                  </a:lnTo>
                  <a:lnTo>
                    <a:pt x="390" y="11688"/>
                  </a:lnTo>
                  <a:lnTo>
                    <a:pt x="520" y="11873"/>
                  </a:lnTo>
                  <a:lnTo>
                    <a:pt x="650" y="12059"/>
                  </a:lnTo>
                  <a:lnTo>
                    <a:pt x="798" y="12225"/>
                  </a:lnTo>
                  <a:lnTo>
                    <a:pt x="984" y="12374"/>
                  </a:lnTo>
                  <a:lnTo>
                    <a:pt x="1169" y="12504"/>
                  </a:lnTo>
                  <a:lnTo>
                    <a:pt x="1355" y="12615"/>
                  </a:lnTo>
                  <a:lnTo>
                    <a:pt x="1577" y="12726"/>
                  </a:lnTo>
                  <a:lnTo>
                    <a:pt x="1819" y="12801"/>
                  </a:lnTo>
                  <a:lnTo>
                    <a:pt x="2060" y="12856"/>
                  </a:lnTo>
                  <a:lnTo>
                    <a:pt x="2060" y="13747"/>
                  </a:lnTo>
                  <a:lnTo>
                    <a:pt x="3637" y="13747"/>
                  </a:lnTo>
                  <a:lnTo>
                    <a:pt x="3637" y="12856"/>
                  </a:lnTo>
                  <a:lnTo>
                    <a:pt x="3878" y="12801"/>
                  </a:lnTo>
                  <a:lnTo>
                    <a:pt x="4100" y="12726"/>
                  </a:lnTo>
                  <a:lnTo>
                    <a:pt x="4323" y="12615"/>
                  </a:lnTo>
                  <a:lnTo>
                    <a:pt x="4527" y="12504"/>
                  </a:lnTo>
                  <a:lnTo>
                    <a:pt x="4713" y="12374"/>
                  </a:lnTo>
                  <a:lnTo>
                    <a:pt x="4880" y="12225"/>
                  </a:lnTo>
                  <a:lnTo>
                    <a:pt x="5028" y="12059"/>
                  </a:lnTo>
                  <a:lnTo>
                    <a:pt x="5176" y="11873"/>
                  </a:lnTo>
                  <a:lnTo>
                    <a:pt x="5288" y="11688"/>
                  </a:lnTo>
                  <a:lnTo>
                    <a:pt x="5399" y="11465"/>
                  </a:lnTo>
                  <a:lnTo>
                    <a:pt x="5492" y="11242"/>
                  </a:lnTo>
                  <a:lnTo>
                    <a:pt x="5566" y="11001"/>
                  </a:lnTo>
                  <a:lnTo>
                    <a:pt x="5622" y="10741"/>
                  </a:lnTo>
                  <a:lnTo>
                    <a:pt x="5659" y="10463"/>
                  </a:lnTo>
                  <a:lnTo>
                    <a:pt x="5696" y="10166"/>
                  </a:lnTo>
                  <a:lnTo>
                    <a:pt x="5696" y="9870"/>
                  </a:lnTo>
                  <a:lnTo>
                    <a:pt x="5696" y="9554"/>
                  </a:lnTo>
                  <a:lnTo>
                    <a:pt x="5659" y="9257"/>
                  </a:lnTo>
                  <a:lnTo>
                    <a:pt x="5603" y="8979"/>
                  </a:lnTo>
                  <a:lnTo>
                    <a:pt x="5547" y="8701"/>
                  </a:lnTo>
                  <a:lnTo>
                    <a:pt x="5455" y="8460"/>
                  </a:lnTo>
                  <a:lnTo>
                    <a:pt x="5362" y="8219"/>
                  </a:lnTo>
                  <a:lnTo>
                    <a:pt x="5232" y="8014"/>
                  </a:lnTo>
                  <a:lnTo>
                    <a:pt x="5121" y="7792"/>
                  </a:lnTo>
                  <a:lnTo>
                    <a:pt x="4972" y="7606"/>
                  </a:lnTo>
                  <a:lnTo>
                    <a:pt x="4824" y="7421"/>
                  </a:lnTo>
                  <a:lnTo>
                    <a:pt x="4509" y="7068"/>
                  </a:lnTo>
                  <a:lnTo>
                    <a:pt x="4175" y="6753"/>
                  </a:lnTo>
                  <a:lnTo>
                    <a:pt x="3822" y="6456"/>
                  </a:lnTo>
                  <a:lnTo>
                    <a:pt x="3136" y="5881"/>
                  </a:lnTo>
                  <a:lnTo>
                    <a:pt x="2820" y="5584"/>
                  </a:lnTo>
                  <a:lnTo>
                    <a:pt x="2542" y="5287"/>
                  </a:lnTo>
                  <a:lnTo>
                    <a:pt x="2412" y="5121"/>
                  </a:lnTo>
                  <a:lnTo>
                    <a:pt x="2301" y="4954"/>
                  </a:lnTo>
                  <a:lnTo>
                    <a:pt x="2208" y="4787"/>
                  </a:lnTo>
                  <a:lnTo>
                    <a:pt x="2115" y="4601"/>
                  </a:lnTo>
                  <a:lnTo>
                    <a:pt x="2060" y="4416"/>
                  </a:lnTo>
                  <a:lnTo>
                    <a:pt x="2004" y="4212"/>
                  </a:lnTo>
                  <a:lnTo>
                    <a:pt x="1967" y="3989"/>
                  </a:lnTo>
                  <a:lnTo>
                    <a:pt x="1967" y="3766"/>
                  </a:lnTo>
                  <a:lnTo>
                    <a:pt x="1986" y="3470"/>
                  </a:lnTo>
                  <a:lnTo>
                    <a:pt x="2023" y="3210"/>
                  </a:lnTo>
                  <a:lnTo>
                    <a:pt x="2097" y="3006"/>
                  </a:lnTo>
                  <a:lnTo>
                    <a:pt x="2153" y="2913"/>
                  </a:lnTo>
                  <a:lnTo>
                    <a:pt x="2208" y="2839"/>
                  </a:lnTo>
                  <a:lnTo>
                    <a:pt x="2282" y="2765"/>
                  </a:lnTo>
                  <a:lnTo>
                    <a:pt x="2338" y="2709"/>
                  </a:lnTo>
                  <a:lnTo>
                    <a:pt x="2431" y="2672"/>
                  </a:lnTo>
                  <a:lnTo>
                    <a:pt x="2505" y="2635"/>
                  </a:lnTo>
                  <a:lnTo>
                    <a:pt x="2709" y="2579"/>
                  </a:lnTo>
                  <a:lnTo>
                    <a:pt x="2913" y="2561"/>
                  </a:lnTo>
                  <a:lnTo>
                    <a:pt x="3136" y="2579"/>
                  </a:lnTo>
                  <a:lnTo>
                    <a:pt x="3321" y="2635"/>
                  </a:lnTo>
                  <a:lnTo>
                    <a:pt x="3414" y="2672"/>
                  </a:lnTo>
                  <a:lnTo>
                    <a:pt x="3488" y="2709"/>
                  </a:lnTo>
                  <a:lnTo>
                    <a:pt x="3562" y="2765"/>
                  </a:lnTo>
                  <a:lnTo>
                    <a:pt x="3618" y="2839"/>
                  </a:lnTo>
                  <a:lnTo>
                    <a:pt x="3674" y="2913"/>
                  </a:lnTo>
                  <a:lnTo>
                    <a:pt x="3729" y="3006"/>
                  </a:lnTo>
                  <a:lnTo>
                    <a:pt x="3804" y="3210"/>
                  </a:lnTo>
                  <a:lnTo>
                    <a:pt x="3859" y="3470"/>
                  </a:lnTo>
                  <a:lnTo>
                    <a:pt x="3878" y="3766"/>
                  </a:lnTo>
                  <a:lnTo>
                    <a:pt x="3878" y="4267"/>
                  </a:lnTo>
                  <a:lnTo>
                    <a:pt x="5677" y="4267"/>
                  </a:lnTo>
                  <a:lnTo>
                    <a:pt x="5677" y="3878"/>
                  </a:lnTo>
                  <a:lnTo>
                    <a:pt x="5677" y="3581"/>
                  </a:lnTo>
                  <a:lnTo>
                    <a:pt x="5640" y="3303"/>
                  </a:lnTo>
                  <a:lnTo>
                    <a:pt x="5603" y="3024"/>
                  </a:lnTo>
                  <a:lnTo>
                    <a:pt x="5547" y="2765"/>
                  </a:lnTo>
                  <a:lnTo>
                    <a:pt x="5473" y="2523"/>
                  </a:lnTo>
                  <a:lnTo>
                    <a:pt x="5399" y="2301"/>
                  </a:lnTo>
                  <a:lnTo>
                    <a:pt x="5288" y="2078"/>
                  </a:lnTo>
                  <a:lnTo>
                    <a:pt x="5158" y="1893"/>
                  </a:lnTo>
                  <a:lnTo>
                    <a:pt x="5028" y="1707"/>
                  </a:lnTo>
                  <a:lnTo>
                    <a:pt x="4880" y="1540"/>
                  </a:lnTo>
                  <a:lnTo>
                    <a:pt x="4713" y="1392"/>
                  </a:lnTo>
                  <a:lnTo>
                    <a:pt x="4527" y="1262"/>
                  </a:lnTo>
                  <a:lnTo>
                    <a:pt x="4323" y="1151"/>
                  </a:lnTo>
                  <a:lnTo>
                    <a:pt x="4100" y="1058"/>
                  </a:lnTo>
                  <a:lnTo>
                    <a:pt x="3878" y="965"/>
                  </a:lnTo>
                  <a:lnTo>
                    <a:pt x="3637" y="909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47" name="Google Shape;947;p2"/>
          <p:cNvCxnSpPr>
            <a:stCxn id="914" idx="1"/>
            <a:endCxn id="922" idx="2"/>
          </p:cNvCxnSpPr>
          <p:nvPr/>
        </p:nvCxnSpPr>
        <p:spPr>
          <a:xfrm>
            <a:off x="1553875" y="1219296"/>
            <a:ext cx="2130300" cy="9789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948" name="Google Shape;948;p2"/>
          <p:cNvCxnSpPr>
            <a:stCxn id="920" idx="1"/>
            <a:endCxn id="922" idx="2"/>
          </p:cNvCxnSpPr>
          <p:nvPr/>
        </p:nvCxnSpPr>
        <p:spPr>
          <a:xfrm flipH="1" rot="10800000">
            <a:off x="1555375" y="2198108"/>
            <a:ext cx="2128800" cy="8832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949" name="Google Shape;949;p2"/>
          <p:cNvCxnSpPr>
            <a:stCxn id="911" idx="1"/>
            <a:endCxn id="922" idx="6"/>
          </p:cNvCxnSpPr>
          <p:nvPr/>
        </p:nvCxnSpPr>
        <p:spPr>
          <a:xfrm flipH="1">
            <a:off x="5462025" y="1143100"/>
            <a:ext cx="2194500" cy="1055100"/>
          </a:xfrm>
          <a:prstGeom prst="bentConnector3">
            <a:avLst>
              <a:gd fmla="val 58251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950" name="Google Shape;950;p2"/>
          <p:cNvCxnSpPr>
            <a:stCxn id="917" idx="1"/>
            <a:endCxn id="922" idx="6"/>
          </p:cNvCxnSpPr>
          <p:nvPr/>
        </p:nvCxnSpPr>
        <p:spPr>
          <a:xfrm rot="10800000">
            <a:off x="5462075" y="2198100"/>
            <a:ext cx="1830900" cy="8832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  <p:grpSp>
        <p:nvGrpSpPr>
          <p:cNvPr id="951" name="Google Shape;951;p2"/>
          <p:cNvGrpSpPr/>
          <p:nvPr/>
        </p:nvGrpSpPr>
        <p:grpSpPr>
          <a:xfrm>
            <a:off x="3684140" y="3718400"/>
            <a:ext cx="1777800" cy="942670"/>
            <a:chOff x="3684140" y="3718400"/>
            <a:chExt cx="1777800" cy="942670"/>
          </a:xfrm>
        </p:grpSpPr>
        <p:sp>
          <p:nvSpPr>
            <p:cNvPr id="952" name="Google Shape;952;p2"/>
            <p:cNvSpPr txBox="1"/>
            <p:nvPr/>
          </p:nvSpPr>
          <p:spPr>
            <a:xfrm>
              <a:off x="3946500" y="3718400"/>
              <a:ext cx="1251000" cy="41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 check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53" name="Google Shape;953;p2"/>
            <p:cNvSpPr txBox="1"/>
            <p:nvPr/>
          </p:nvSpPr>
          <p:spPr>
            <a:xfrm>
              <a:off x="3684140" y="4133970"/>
              <a:ext cx="1777800" cy="52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Sun. It’s really hot there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954" name="Google Shape;954;p2"/>
          <p:cNvCxnSpPr>
            <a:stCxn id="952" idx="0"/>
            <a:endCxn id="922" idx="4"/>
          </p:cNvCxnSpPr>
          <p:nvPr/>
        </p:nvCxnSpPr>
        <p:spPr>
          <a:xfrm rot="-5400000">
            <a:off x="4256850" y="3402350"/>
            <a:ext cx="631200" cy="9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20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224" name="Google Shape;2224;p20"/>
          <p:cNvGrpSpPr/>
          <p:nvPr/>
        </p:nvGrpSpPr>
        <p:grpSpPr>
          <a:xfrm>
            <a:off x="571579" y="1120203"/>
            <a:ext cx="1452600" cy="3324699"/>
            <a:chOff x="571579" y="1120203"/>
            <a:chExt cx="1452600" cy="3324699"/>
          </a:xfrm>
        </p:grpSpPr>
        <p:sp>
          <p:nvSpPr>
            <p:cNvPr id="2225" name="Google Shape;2225;p20"/>
            <p:cNvSpPr/>
            <p:nvPr/>
          </p:nvSpPr>
          <p:spPr>
            <a:xfrm>
              <a:off x="1017229" y="1120203"/>
              <a:ext cx="561300" cy="561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b="0" i="0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226" name="Google Shape;2226;p20"/>
            <p:cNvSpPr txBox="1"/>
            <p:nvPr/>
          </p:nvSpPr>
          <p:spPr>
            <a:xfrm>
              <a:off x="571579" y="3541150"/>
              <a:ext cx="1452600" cy="3486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Absorption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7" name="Google Shape;2227;p20"/>
            <p:cNvSpPr txBox="1"/>
            <p:nvPr/>
          </p:nvSpPr>
          <p:spPr>
            <a:xfrm>
              <a:off x="571579" y="3896202"/>
              <a:ext cx="145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with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28" name="Google Shape;2228;p20"/>
          <p:cNvSpPr/>
          <p:nvPr/>
        </p:nvSpPr>
        <p:spPr>
          <a:xfrm>
            <a:off x="740329" y="2015681"/>
            <a:ext cx="1115100" cy="1115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29" name="Google Shape;2229;p20"/>
          <p:cNvCxnSpPr>
            <a:stCxn id="2225" idx="4"/>
            <a:endCxn id="2228" idx="0"/>
          </p:cNvCxnSpPr>
          <p:nvPr/>
        </p:nvCxnSpPr>
        <p:spPr>
          <a:xfrm flipH="1" rot="-5400000">
            <a:off x="1131079" y="1848303"/>
            <a:ext cx="3342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0" name="Google Shape;2230;p20"/>
          <p:cNvCxnSpPr>
            <a:stCxn id="2228" idx="4"/>
            <a:endCxn id="2226" idx="0"/>
          </p:cNvCxnSpPr>
          <p:nvPr/>
        </p:nvCxnSpPr>
        <p:spPr>
          <a:xfrm flipH="1" rot="-5400000">
            <a:off x="1092979" y="3335681"/>
            <a:ext cx="410400" cy="600"/>
          </a:xfrm>
          <a:prstGeom prst="bentConnector3">
            <a:avLst>
              <a:gd fmla="val 49996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31" name="Google Shape;2231;p20"/>
          <p:cNvGrpSpPr/>
          <p:nvPr/>
        </p:nvGrpSpPr>
        <p:grpSpPr>
          <a:xfrm>
            <a:off x="2208637" y="1120203"/>
            <a:ext cx="1452606" cy="3324699"/>
            <a:chOff x="2208640" y="1120203"/>
            <a:chExt cx="1452606" cy="3324699"/>
          </a:xfrm>
        </p:grpSpPr>
        <p:sp>
          <p:nvSpPr>
            <p:cNvPr id="2232" name="Google Shape;2232;p20"/>
            <p:cNvSpPr txBox="1"/>
            <p:nvPr/>
          </p:nvSpPr>
          <p:spPr>
            <a:xfrm>
              <a:off x="2208646" y="3541150"/>
              <a:ext cx="1452600" cy="3486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33" name="Google Shape;2233;p20"/>
            <p:cNvSpPr txBox="1"/>
            <p:nvPr/>
          </p:nvSpPr>
          <p:spPr>
            <a:xfrm>
              <a:off x="2208640" y="3896202"/>
              <a:ext cx="145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far away from us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34" name="Google Shape;2234;p20"/>
            <p:cNvSpPr/>
            <p:nvPr/>
          </p:nvSpPr>
          <p:spPr>
            <a:xfrm>
              <a:off x="2693629" y="1120203"/>
              <a:ext cx="561300" cy="561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0" i="0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235" name="Google Shape;2235;p20"/>
          <p:cNvSpPr/>
          <p:nvPr/>
        </p:nvSpPr>
        <p:spPr>
          <a:xfrm>
            <a:off x="2416729" y="2015681"/>
            <a:ext cx="1115100" cy="1115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36" name="Google Shape;2236;p20"/>
          <p:cNvCxnSpPr>
            <a:stCxn id="2234" idx="4"/>
            <a:endCxn id="2235" idx="0"/>
          </p:cNvCxnSpPr>
          <p:nvPr/>
        </p:nvCxnSpPr>
        <p:spPr>
          <a:xfrm flipH="1" rot="-5400000">
            <a:off x="2807476" y="1848303"/>
            <a:ext cx="3342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7" name="Google Shape;2237;p20"/>
          <p:cNvCxnSpPr>
            <a:stCxn id="2235" idx="4"/>
          </p:cNvCxnSpPr>
          <p:nvPr/>
        </p:nvCxnSpPr>
        <p:spPr>
          <a:xfrm flipH="1" rot="-5400000">
            <a:off x="2769379" y="3335681"/>
            <a:ext cx="410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38" name="Google Shape;2238;p20"/>
          <p:cNvGrpSpPr/>
          <p:nvPr/>
        </p:nvGrpSpPr>
        <p:grpSpPr>
          <a:xfrm>
            <a:off x="3845701" y="1120203"/>
            <a:ext cx="1452603" cy="3324699"/>
            <a:chOff x="3845703" y="1120203"/>
            <a:chExt cx="1452603" cy="3324699"/>
          </a:xfrm>
        </p:grpSpPr>
        <p:sp>
          <p:nvSpPr>
            <p:cNvPr id="2239" name="Google Shape;2239;p20"/>
            <p:cNvSpPr txBox="1"/>
            <p:nvPr/>
          </p:nvSpPr>
          <p:spPr>
            <a:xfrm>
              <a:off x="3845706" y="3541150"/>
              <a:ext cx="1452600" cy="3486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Leasing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0" name="Google Shape;2240;p20"/>
            <p:cNvSpPr txBox="1"/>
            <p:nvPr/>
          </p:nvSpPr>
          <p:spPr>
            <a:xfrm>
              <a:off x="3845703" y="3896202"/>
              <a:ext cx="145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41" name="Google Shape;2241;p20"/>
            <p:cNvSpPr/>
            <p:nvPr/>
          </p:nvSpPr>
          <p:spPr>
            <a:xfrm>
              <a:off x="4217629" y="1120203"/>
              <a:ext cx="561300" cy="561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3</a:t>
              </a:r>
              <a:endParaRPr b="0" i="0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242" name="Google Shape;2242;p20"/>
          <p:cNvSpPr/>
          <p:nvPr/>
        </p:nvSpPr>
        <p:spPr>
          <a:xfrm>
            <a:off x="3940729" y="2015681"/>
            <a:ext cx="1115100" cy="1115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43" name="Google Shape;2243;p20"/>
          <p:cNvCxnSpPr>
            <a:stCxn id="2241" idx="4"/>
            <a:endCxn id="2242" idx="0"/>
          </p:cNvCxnSpPr>
          <p:nvPr/>
        </p:nvCxnSpPr>
        <p:spPr>
          <a:xfrm flipH="1" rot="-5400000">
            <a:off x="4331477" y="1848303"/>
            <a:ext cx="3342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44" name="Google Shape;2244;p20"/>
          <p:cNvCxnSpPr>
            <a:stCxn id="2242" idx="4"/>
          </p:cNvCxnSpPr>
          <p:nvPr/>
        </p:nvCxnSpPr>
        <p:spPr>
          <a:xfrm flipH="1" rot="-5400000">
            <a:off x="4293379" y="3335681"/>
            <a:ext cx="410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45" name="Google Shape;2245;p20"/>
          <p:cNvGrpSpPr/>
          <p:nvPr/>
        </p:nvGrpSpPr>
        <p:grpSpPr>
          <a:xfrm>
            <a:off x="5482763" y="1120203"/>
            <a:ext cx="1452601" cy="3324699"/>
            <a:chOff x="5482763" y="1120203"/>
            <a:chExt cx="1452601" cy="3324699"/>
          </a:xfrm>
        </p:grpSpPr>
        <p:sp>
          <p:nvSpPr>
            <p:cNvPr id="2246" name="Google Shape;2246;p20"/>
            <p:cNvSpPr txBox="1"/>
            <p:nvPr/>
          </p:nvSpPr>
          <p:spPr>
            <a:xfrm>
              <a:off x="5482764" y="3541150"/>
              <a:ext cx="1452600" cy="3486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Account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47" name="Google Shape;2247;p20"/>
            <p:cNvSpPr txBox="1"/>
            <p:nvPr/>
          </p:nvSpPr>
          <p:spPr>
            <a:xfrm>
              <a:off x="5482763" y="3896202"/>
              <a:ext cx="145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cold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48" name="Google Shape;2248;p20"/>
            <p:cNvSpPr/>
            <p:nvPr/>
          </p:nvSpPr>
          <p:spPr>
            <a:xfrm>
              <a:off x="5970229" y="1120203"/>
              <a:ext cx="561300" cy="561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4</a:t>
              </a:r>
              <a:endParaRPr b="0" i="0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249" name="Google Shape;2249;p20"/>
          <p:cNvSpPr/>
          <p:nvPr/>
        </p:nvSpPr>
        <p:spPr>
          <a:xfrm>
            <a:off x="5693329" y="2015681"/>
            <a:ext cx="1115100" cy="1115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50" name="Google Shape;2250;p20"/>
          <p:cNvCxnSpPr>
            <a:stCxn id="2248" idx="4"/>
            <a:endCxn id="2249" idx="0"/>
          </p:cNvCxnSpPr>
          <p:nvPr/>
        </p:nvCxnSpPr>
        <p:spPr>
          <a:xfrm flipH="1" rot="-5400000">
            <a:off x="6084079" y="1848303"/>
            <a:ext cx="3342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51" name="Google Shape;2251;p20"/>
          <p:cNvCxnSpPr>
            <a:stCxn id="2249" idx="4"/>
          </p:cNvCxnSpPr>
          <p:nvPr/>
        </p:nvCxnSpPr>
        <p:spPr>
          <a:xfrm flipH="1" rot="-5400000">
            <a:off x="6045979" y="3335681"/>
            <a:ext cx="410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52" name="Google Shape;2252;p20"/>
          <p:cNvGrpSpPr/>
          <p:nvPr/>
        </p:nvGrpSpPr>
        <p:grpSpPr>
          <a:xfrm>
            <a:off x="7119822" y="1120203"/>
            <a:ext cx="1452600" cy="3324699"/>
            <a:chOff x="7119822" y="1120203"/>
            <a:chExt cx="1452600" cy="3324699"/>
          </a:xfrm>
        </p:grpSpPr>
        <p:sp>
          <p:nvSpPr>
            <p:cNvPr id="2253" name="Google Shape;2253;p20"/>
            <p:cNvSpPr txBox="1"/>
            <p:nvPr/>
          </p:nvSpPr>
          <p:spPr>
            <a:xfrm>
              <a:off x="7119822" y="3541150"/>
              <a:ext cx="1452600" cy="3486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Bond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54" name="Google Shape;2254;p20"/>
            <p:cNvSpPr txBox="1"/>
            <p:nvPr/>
          </p:nvSpPr>
          <p:spPr>
            <a:xfrm>
              <a:off x="7119822" y="3896202"/>
              <a:ext cx="14526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55" name="Google Shape;2255;p20"/>
            <p:cNvSpPr/>
            <p:nvPr/>
          </p:nvSpPr>
          <p:spPr>
            <a:xfrm>
              <a:off x="7565472" y="1120203"/>
              <a:ext cx="561300" cy="561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0" i="0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2256" name="Google Shape;2256;p20"/>
          <p:cNvSpPr/>
          <p:nvPr/>
        </p:nvSpPr>
        <p:spPr>
          <a:xfrm>
            <a:off x="7288572" y="2015681"/>
            <a:ext cx="1115100" cy="1115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257" name="Google Shape;2257;p20"/>
          <p:cNvCxnSpPr>
            <a:stCxn id="2255" idx="4"/>
            <a:endCxn id="2256" idx="0"/>
          </p:cNvCxnSpPr>
          <p:nvPr/>
        </p:nvCxnSpPr>
        <p:spPr>
          <a:xfrm flipH="1" rot="-5400000">
            <a:off x="7679322" y="1848303"/>
            <a:ext cx="334200" cy="6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58" name="Google Shape;2258;p20"/>
          <p:cNvCxnSpPr>
            <a:stCxn id="2256" idx="4"/>
          </p:cNvCxnSpPr>
          <p:nvPr/>
        </p:nvCxnSpPr>
        <p:spPr>
          <a:xfrm flipH="1" rot="-5400000">
            <a:off x="7641222" y="3335681"/>
            <a:ext cx="410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59" name="Google Shape;2259;p20"/>
          <p:cNvGrpSpPr/>
          <p:nvPr/>
        </p:nvGrpSpPr>
        <p:grpSpPr>
          <a:xfrm>
            <a:off x="1066913" y="2412101"/>
            <a:ext cx="461908" cy="322259"/>
            <a:chOff x="4695875" y="933550"/>
            <a:chExt cx="204050" cy="143475"/>
          </a:xfrm>
        </p:grpSpPr>
        <p:sp>
          <p:nvSpPr>
            <p:cNvPr id="2260" name="Google Shape;2260;p20"/>
            <p:cNvSpPr/>
            <p:nvPr/>
          </p:nvSpPr>
          <p:spPr>
            <a:xfrm>
              <a:off x="4695875" y="963600"/>
              <a:ext cx="204050" cy="113425"/>
            </a:xfrm>
            <a:custGeom>
              <a:rect b="b" l="l" r="r" t="t"/>
              <a:pathLst>
                <a:path extrusionOk="0" h="4537" w="8162">
                  <a:moveTo>
                    <a:pt x="1144" y="252"/>
                  </a:moveTo>
                  <a:lnTo>
                    <a:pt x="1144" y="4304"/>
                  </a:lnTo>
                  <a:lnTo>
                    <a:pt x="291" y="4304"/>
                  </a:lnTo>
                  <a:lnTo>
                    <a:pt x="252" y="4284"/>
                  </a:lnTo>
                  <a:lnTo>
                    <a:pt x="233" y="4265"/>
                  </a:lnTo>
                  <a:lnTo>
                    <a:pt x="233" y="4226"/>
                  </a:lnTo>
                  <a:lnTo>
                    <a:pt x="233" y="330"/>
                  </a:lnTo>
                  <a:lnTo>
                    <a:pt x="233" y="291"/>
                  </a:lnTo>
                  <a:lnTo>
                    <a:pt x="252" y="271"/>
                  </a:lnTo>
                  <a:lnTo>
                    <a:pt x="291" y="252"/>
                  </a:lnTo>
                  <a:close/>
                  <a:moveTo>
                    <a:pt x="310" y="0"/>
                  </a:moveTo>
                  <a:lnTo>
                    <a:pt x="252" y="19"/>
                  </a:lnTo>
                  <a:lnTo>
                    <a:pt x="194" y="39"/>
                  </a:lnTo>
                  <a:lnTo>
                    <a:pt x="136" y="58"/>
                  </a:lnTo>
                  <a:lnTo>
                    <a:pt x="97" y="97"/>
                  </a:lnTo>
                  <a:lnTo>
                    <a:pt x="58" y="155"/>
                  </a:lnTo>
                  <a:lnTo>
                    <a:pt x="20" y="213"/>
                  </a:lnTo>
                  <a:lnTo>
                    <a:pt x="0" y="271"/>
                  </a:lnTo>
                  <a:lnTo>
                    <a:pt x="0" y="330"/>
                  </a:lnTo>
                  <a:lnTo>
                    <a:pt x="0" y="4226"/>
                  </a:lnTo>
                  <a:lnTo>
                    <a:pt x="0" y="4284"/>
                  </a:lnTo>
                  <a:lnTo>
                    <a:pt x="20" y="4342"/>
                  </a:lnTo>
                  <a:lnTo>
                    <a:pt x="58" y="4400"/>
                  </a:lnTo>
                  <a:lnTo>
                    <a:pt x="97" y="4459"/>
                  </a:lnTo>
                  <a:lnTo>
                    <a:pt x="136" y="4497"/>
                  </a:lnTo>
                  <a:lnTo>
                    <a:pt x="194" y="4517"/>
                  </a:lnTo>
                  <a:lnTo>
                    <a:pt x="252" y="4536"/>
                  </a:lnTo>
                  <a:lnTo>
                    <a:pt x="7890" y="4536"/>
                  </a:lnTo>
                  <a:lnTo>
                    <a:pt x="7948" y="4517"/>
                  </a:lnTo>
                  <a:lnTo>
                    <a:pt x="8006" y="4497"/>
                  </a:lnTo>
                  <a:lnTo>
                    <a:pt x="8064" y="4459"/>
                  </a:lnTo>
                  <a:lnTo>
                    <a:pt x="8103" y="4400"/>
                  </a:lnTo>
                  <a:lnTo>
                    <a:pt x="8123" y="4342"/>
                  </a:lnTo>
                  <a:lnTo>
                    <a:pt x="8142" y="4284"/>
                  </a:lnTo>
                  <a:lnTo>
                    <a:pt x="8161" y="4226"/>
                  </a:lnTo>
                  <a:lnTo>
                    <a:pt x="8161" y="330"/>
                  </a:lnTo>
                  <a:lnTo>
                    <a:pt x="8142" y="271"/>
                  </a:lnTo>
                  <a:lnTo>
                    <a:pt x="8123" y="213"/>
                  </a:lnTo>
                  <a:lnTo>
                    <a:pt x="8103" y="155"/>
                  </a:lnTo>
                  <a:lnTo>
                    <a:pt x="8064" y="97"/>
                  </a:lnTo>
                  <a:lnTo>
                    <a:pt x="8006" y="58"/>
                  </a:lnTo>
                  <a:lnTo>
                    <a:pt x="7948" y="39"/>
                  </a:lnTo>
                  <a:lnTo>
                    <a:pt x="7890" y="19"/>
                  </a:lnTo>
                  <a:lnTo>
                    <a:pt x="7832" y="0"/>
                  </a:lnTo>
                  <a:lnTo>
                    <a:pt x="7735" y="0"/>
                  </a:lnTo>
                  <a:lnTo>
                    <a:pt x="7696" y="19"/>
                  </a:lnTo>
                  <a:lnTo>
                    <a:pt x="7657" y="39"/>
                  </a:lnTo>
                  <a:lnTo>
                    <a:pt x="7638" y="78"/>
                  </a:lnTo>
                  <a:lnTo>
                    <a:pt x="7619" y="116"/>
                  </a:lnTo>
                  <a:lnTo>
                    <a:pt x="7638" y="175"/>
                  </a:lnTo>
                  <a:lnTo>
                    <a:pt x="7657" y="213"/>
                  </a:lnTo>
                  <a:lnTo>
                    <a:pt x="7696" y="233"/>
                  </a:lnTo>
                  <a:lnTo>
                    <a:pt x="7735" y="252"/>
                  </a:lnTo>
                  <a:lnTo>
                    <a:pt x="7871" y="252"/>
                  </a:lnTo>
                  <a:lnTo>
                    <a:pt x="7890" y="271"/>
                  </a:lnTo>
                  <a:lnTo>
                    <a:pt x="7909" y="291"/>
                  </a:lnTo>
                  <a:lnTo>
                    <a:pt x="7909" y="330"/>
                  </a:lnTo>
                  <a:lnTo>
                    <a:pt x="7909" y="4226"/>
                  </a:lnTo>
                  <a:lnTo>
                    <a:pt x="7909" y="4265"/>
                  </a:lnTo>
                  <a:lnTo>
                    <a:pt x="7890" y="4284"/>
                  </a:lnTo>
                  <a:lnTo>
                    <a:pt x="7871" y="4304"/>
                  </a:lnTo>
                  <a:lnTo>
                    <a:pt x="1377" y="4304"/>
                  </a:lnTo>
                  <a:lnTo>
                    <a:pt x="1377" y="252"/>
                  </a:lnTo>
                  <a:lnTo>
                    <a:pt x="5835" y="252"/>
                  </a:lnTo>
                  <a:lnTo>
                    <a:pt x="5874" y="233"/>
                  </a:lnTo>
                  <a:lnTo>
                    <a:pt x="5913" y="213"/>
                  </a:lnTo>
                  <a:lnTo>
                    <a:pt x="5951" y="175"/>
                  </a:lnTo>
                  <a:lnTo>
                    <a:pt x="5951" y="116"/>
                  </a:lnTo>
                  <a:lnTo>
                    <a:pt x="5951" y="78"/>
                  </a:lnTo>
                  <a:lnTo>
                    <a:pt x="5913" y="39"/>
                  </a:lnTo>
                  <a:lnTo>
                    <a:pt x="5874" y="19"/>
                  </a:lnTo>
                  <a:lnTo>
                    <a:pt x="58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0"/>
            <p:cNvSpPr/>
            <p:nvPr/>
          </p:nvSpPr>
          <p:spPr>
            <a:xfrm>
              <a:off x="4822350" y="1052275"/>
              <a:ext cx="64975" cy="5850"/>
            </a:xfrm>
            <a:custGeom>
              <a:rect b="b" l="l" r="r" t="t"/>
              <a:pathLst>
                <a:path extrusionOk="0" h="234" w="2599">
                  <a:moveTo>
                    <a:pt x="78" y="1"/>
                  </a:move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40" y="194"/>
                  </a:lnTo>
                  <a:lnTo>
                    <a:pt x="78" y="214"/>
                  </a:lnTo>
                  <a:lnTo>
                    <a:pt x="117" y="233"/>
                  </a:lnTo>
                  <a:lnTo>
                    <a:pt x="2482" y="233"/>
                  </a:lnTo>
                  <a:lnTo>
                    <a:pt x="2521" y="214"/>
                  </a:lnTo>
                  <a:lnTo>
                    <a:pt x="2560" y="194"/>
                  </a:lnTo>
                  <a:lnTo>
                    <a:pt x="2579" y="156"/>
                  </a:lnTo>
                  <a:lnTo>
                    <a:pt x="2598" y="117"/>
                  </a:lnTo>
                  <a:lnTo>
                    <a:pt x="2579" y="78"/>
                  </a:lnTo>
                  <a:lnTo>
                    <a:pt x="2560" y="39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0"/>
            <p:cNvSpPr/>
            <p:nvPr/>
          </p:nvSpPr>
          <p:spPr>
            <a:xfrm>
              <a:off x="4735600" y="1052275"/>
              <a:ext cx="59650" cy="5850"/>
            </a:xfrm>
            <a:custGeom>
              <a:rect b="b" l="l" r="r" t="t"/>
              <a:pathLst>
                <a:path extrusionOk="0" h="234" w="2386">
                  <a:moveTo>
                    <a:pt x="78" y="1"/>
                  </a:moveTo>
                  <a:lnTo>
                    <a:pt x="40" y="39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156"/>
                  </a:lnTo>
                  <a:lnTo>
                    <a:pt x="40" y="194"/>
                  </a:lnTo>
                  <a:lnTo>
                    <a:pt x="78" y="214"/>
                  </a:lnTo>
                  <a:lnTo>
                    <a:pt x="117" y="233"/>
                  </a:lnTo>
                  <a:lnTo>
                    <a:pt x="2269" y="233"/>
                  </a:lnTo>
                  <a:lnTo>
                    <a:pt x="2327" y="214"/>
                  </a:lnTo>
                  <a:lnTo>
                    <a:pt x="2346" y="194"/>
                  </a:lnTo>
                  <a:lnTo>
                    <a:pt x="2385" y="156"/>
                  </a:lnTo>
                  <a:lnTo>
                    <a:pt x="2385" y="117"/>
                  </a:lnTo>
                  <a:lnTo>
                    <a:pt x="2385" y="78"/>
                  </a:lnTo>
                  <a:lnTo>
                    <a:pt x="2346" y="39"/>
                  </a:lnTo>
                  <a:lnTo>
                    <a:pt x="2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0"/>
            <p:cNvSpPr/>
            <p:nvPr/>
          </p:nvSpPr>
          <p:spPr>
            <a:xfrm>
              <a:off x="4798125" y="933550"/>
              <a:ext cx="93075" cy="130875"/>
            </a:xfrm>
            <a:custGeom>
              <a:rect b="b" l="l" r="r" t="t"/>
              <a:pathLst>
                <a:path extrusionOk="0" h="5235" w="3723">
                  <a:moveTo>
                    <a:pt x="3354" y="233"/>
                  </a:moveTo>
                  <a:lnTo>
                    <a:pt x="3490" y="330"/>
                  </a:lnTo>
                  <a:lnTo>
                    <a:pt x="3296" y="601"/>
                  </a:lnTo>
                  <a:lnTo>
                    <a:pt x="3160" y="524"/>
                  </a:lnTo>
                  <a:lnTo>
                    <a:pt x="3354" y="233"/>
                  </a:lnTo>
                  <a:close/>
                  <a:moveTo>
                    <a:pt x="2850" y="601"/>
                  </a:moveTo>
                  <a:lnTo>
                    <a:pt x="2889" y="621"/>
                  </a:lnTo>
                  <a:lnTo>
                    <a:pt x="3277" y="892"/>
                  </a:lnTo>
                  <a:lnTo>
                    <a:pt x="3315" y="931"/>
                  </a:lnTo>
                  <a:lnTo>
                    <a:pt x="3296" y="969"/>
                  </a:lnTo>
                  <a:lnTo>
                    <a:pt x="3160" y="1202"/>
                  </a:lnTo>
                  <a:lnTo>
                    <a:pt x="2656" y="853"/>
                  </a:lnTo>
                  <a:lnTo>
                    <a:pt x="2792" y="640"/>
                  </a:lnTo>
                  <a:lnTo>
                    <a:pt x="2850" y="601"/>
                  </a:lnTo>
                  <a:close/>
                  <a:moveTo>
                    <a:pt x="2521" y="1047"/>
                  </a:moveTo>
                  <a:lnTo>
                    <a:pt x="3025" y="1396"/>
                  </a:lnTo>
                  <a:lnTo>
                    <a:pt x="2928" y="1532"/>
                  </a:lnTo>
                  <a:lnTo>
                    <a:pt x="2424" y="1202"/>
                  </a:lnTo>
                  <a:lnTo>
                    <a:pt x="2521" y="1047"/>
                  </a:lnTo>
                  <a:close/>
                  <a:moveTo>
                    <a:pt x="2288" y="1396"/>
                  </a:moveTo>
                  <a:lnTo>
                    <a:pt x="2792" y="1725"/>
                  </a:lnTo>
                  <a:lnTo>
                    <a:pt x="1086" y="4246"/>
                  </a:lnTo>
                  <a:lnTo>
                    <a:pt x="601" y="3897"/>
                  </a:lnTo>
                  <a:lnTo>
                    <a:pt x="2288" y="1396"/>
                  </a:lnTo>
                  <a:close/>
                  <a:moveTo>
                    <a:pt x="504" y="4110"/>
                  </a:moveTo>
                  <a:lnTo>
                    <a:pt x="931" y="4401"/>
                  </a:lnTo>
                  <a:lnTo>
                    <a:pt x="291" y="4885"/>
                  </a:lnTo>
                  <a:lnTo>
                    <a:pt x="504" y="4110"/>
                  </a:lnTo>
                  <a:close/>
                  <a:moveTo>
                    <a:pt x="3296" y="0"/>
                  </a:moveTo>
                  <a:lnTo>
                    <a:pt x="3218" y="20"/>
                  </a:lnTo>
                  <a:lnTo>
                    <a:pt x="3160" y="78"/>
                  </a:lnTo>
                  <a:lnTo>
                    <a:pt x="2947" y="388"/>
                  </a:lnTo>
                  <a:lnTo>
                    <a:pt x="2850" y="369"/>
                  </a:lnTo>
                  <a:lnTo>
                    <a:pt x="2773" y="388"/>
                  </a:lnTo>
                  <a:lnTo>
                    <a:pt x="2676" y="427"/>
                  </a:lnTo>
                  <a:lnTo>
                    <a:pt x="2598" y="504"/>
                  </a:lnTo>
                  <a:lnTo>
                    <a:pt x="330" y="3858"/>
                  </a:lnTo>
                  <a:lnTo>
                    <a:pt x="330" y="3877"/>
                  </a:lnTo>
                  <a:lnTo>
                    <a:pt x="311" y="3897"/>
                  </a:lnTo>
                  <a:lnTo>
                    <a:pt x="20" y="5002"/>
                  </a:lnTo>
                  <a:lnTo>
                    <a:pt x="0" y="5060"/>
                  </a:lnTo>
                  <a:lnTo>
                    <a:pt x="20" y="5118"/>
                  </a:lnTo>
                  <a:lnTo>
                    <a:pt x="39" y="5157"/>
                  </a:lnTo>
                  <a:lnTo>
                    <a:pt x="78" y="5195"/>
                  </a:lnTo>
                  <a:lnTo>
                    <a:pt x="136" y="5215"/>
                  </a:lnTo>
                  <a:lnTo>
                    <a:pt x="175" y="5234"/>
                  </a:lnTo>
                  <a:lnTo>
                    <a:pt x="233" y="5215"/>
                  </a:lnTo>
                  <a:lnTo>
                    <a:pt x="291" y="5195"/>
                  </a:lnTo>
                  <a:lnTo>
                    <a:pt x="1202" y="4498"/>
                  </a:lnTo>
                  <a:lnTo>
                    <a:pt x="1202" y="4478"/>
                  </a:lnTo>
                  <a:lnTo>
                    <a:pt x="1222" y="4478"/>
                  </a:lnTo>
                  <a:lnTo>
                    <a:pt x="1222" y="4459"/>
                  </a:lnTo>
                  <a:lnTo>
                    <a:pt x="3063" y="1764"/>
                  </a:lnTo>
                  <a:lnTo>
                    <a:pt x="3121" y="1667"/>
                  </a:lnTo>
                  <a:lnTo>
                    <a:pt x="3277" y="1764"/>
                  </a:lnTo>
                  <a:lnTo>
                    <a:pt x="2307" y="3179"/>
                  </a:lnTo>
                  <a:lnTo>
                    <a:pt x="2288" y="3218"/>
                  </a:lnTo>
                  <a:lnTo>
                    <a:pt x="2288" y="3257"/>
                  </a:lnTo>
                  <a:lnTo>
                    <a:pt x="2307" y="3315"/>
                  </a:lnTo>
                  <a:lnTo>
                    <a:pt x="2346" y="3334"/>
                  </a:lnTo>
                  <a:lnTo>
                    <a:pt x="2404" y="3354"/>
                  </a:lnTo>
                  <a:lnTo>
                    <a:pt x="2462" y="3354"/>
                  </a:lnTo>
                  <a:lnTo>
                    <a:pt x="2501" y="3315"/>
                  </a:lnTo>
                  <a:lnTo>
                    <a:pt x="3470" y="1881"/>
                  </a:lnTo>
                  <a:lnTo>
                    <a:pt x="3509" y="1803"/>
                  </a:lnTo>
                  <a:lnTo>
                    <a:pt x="3509" y="1725"/>
                  </a:lnTo>
                  <a:lnTo>
                    <a:pt x="3470" y="1648"/>
                  </a:lnTo>
                  <a:lnTo>
                    <a:pt x="3412" y="1590"/>
                  </a:lnTo>
                  <a:lnTo>
                    <a:pt x="3257" y="1473"/>
                  </a:lnTo>
                  <a:lnTo>
                    <a:pt x="3490" y="1105"/>
                  </a:lnTo>
                  <a:lnTo>
                    <a:pt x="3529" y="1028"/>
                  </a:lnTo>
                  <a:lnTo>
                    <a:pt x="3548" y="931"/>
                  </a:lnTo>
                  <a:lnTo>
                    <a:pt x="3529" y="834"/>
                  </a:lnTo>
                  <a:lnTo>
                    <a:pt x="3490" y="756"/>
                  </a:lnTo>
                  <a:lnTo>
                    <a:pt x="3684" y="446"/>
                  </a:lnTo>
                  <a:lnTo>
                    <a:pt x="3722" y="369"/>
                  </a:lnTo>
                  <a:lnTo>
                    <a:pt x="3722" y="272"/>
                  </a:lnTo>
                  <a:lnTo>
                    <a:pt x="3684" y="194"/>
                  </a:lnTo>
                  <a:lnTo>
                    <a:pt x="3625" y="136"/>
                  </a:lnTo>
                  <a:lnTo>
                    <a:pt x="3470" y="20"/>
                  </a:lnTo>
                  <a:lnTo>
                    <a:pt x="33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0"/>
            <p:cNvSpPr/>
            <p:nvPr/>
          </p:nvSpPr>
          <p:spPr>
            <a:xfrm>
              <a:off x="4839800" y="1032900"/>
              <a:ext cx="47525" cy="5825"/>
            </a:xfrm>
            <a:custGeom>
              <a:rect b="b" l="l" r="r" t="t"/>
              <a:pathLst>
                <a:path extrusionOk="0" h="233" w="1901">
                  <a:moveTo>
                    <a:pt x="59" y="0"/>
                  </a:moveTo>
                  <a:lnTo>
                    <a:pt x="20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155"/>
                  </a:lnTo>
                  <a:lnTo>
                    <a:pt x="20" y="194"/>
                  </a:lnTo>
                  <a:lnTo>
                    <a:pt x="59" y="233"/>
                  </a:lnTo>
                  <a:lnTo>
                    <a:pt x="1823" y="233"/>
                  </a:lnTo>
                  <a:lnTo>
                    <a:pt x="1862" y="194"/>
                  </a:lnTo>
                  <a:lnTo>
                    <a:pt x="1881" y="155"/>
                  </a:lnTo>
                  <a:lnTo>
                    <a:pt x="1900" y="116"/>
                  </a:lnTo>
                  <a:lnTo>
                    <a:pt x="1881" y="78"/>
                  </a:lnTo>
                  <a:lnTo>
                    <a:pt x="1862" y="39"/>
                  </a:lnTo>
                  <a:lnTo>
                    <a:pt x="18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0"/>
            <p:cNvSpPr/>
            <p:nvPr/>
          </p:nvSpPr>
          <p:spPr>
            <a:xfrm>
              <a:off x="4735600" y="1032900"/>
              <a:ext cx="64000" cy="5825"/>
            </a:xfrm>
            <a:custGeom>
              <a:rect b="b" l="l" r="r" t="t"/>
              <a:pathLst>
                <a:path extrusionOk="0" h="233" w="2560">
                  <a:moveTo>
                    <a:pt x="78" y="0"/>
                  </a:moveTo>
                  <a:lnTo>
                    <a:pt x="40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155"/>
                  </a:lnTo>
                  <a:lnTo>
                    <a:pt x="40" y="194"/>
                  </a:lnTo>
                  <a:lnTo>
                    <a:pt x="78" y="233"/>
                  </a:lnTo>
                  <a:lnTo>
                    <a:pt x="2482" y="233"/>
                  </a:lnTo>
                  <a:lnTo>
                    <a:pt x="2521" y="194"/>
                  </a:lnTo>
                  <a:lnTo>
                    <a:pt x="2540" y="155"/>
                  </a:lnTo>
                  <a:lnTo>
                    <a:pt x="2560" y="116"/>
                  </a:lnTo>
                  <a:lnTo>
                    <a:pt x="2540" y="78"/>
                  </a:lnTo>
                  <a:lnTo>
                    <a:pt x="2521" y="39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0"/>
            <p:cNvSpPr/>
            <p:nvPr/>
          </p:nvSpPr>
          <p:spPr>
            <a:xfrm>
              <a:off x="4738525" y="977150"/>
              <a:ext cx="24725" cy="45600"/>
            </a:xfrm>
            <a:custGeom>
              <a:rect b="b" l="l" r="r" t="t"/>
              <a:pathLst>
                <a:path extrusionOk="0" h="1824" w="989">
                  <a:moveTo>
                    <a:pt x="465" y="311"/>
                  </a:moveTo>
                  <a:lnTo>
                    <a:pt x="465" y="718"/>
                  </a:lnTo>
                  <a:lnTo>
                    <a:pt x="388" y="679"/>
                  </a:lnTo>
                  <a:lnTo>
                    <a:pt x="330" y="641"/>
                  </a:lnTo>
                  <a:lnTo>
                    <a:pt x="272" y="582"/>
                  </a:lnTo>
                  <a:lnTo>
                    <a:pt x="252" y="505"/>
                  </a:lnTo>
                  <a:lnTo>
                    <a:pt x="272" y="427"/>
                  </a:lnTo>
                  <a:lnTo>
                    <a:pt x="330" y="369"/>
                  </a:lnTo>
                  <a:lnTo>
                    <a:pt x="388" y="330"/>
                  </a:lnTo>
                  <a:lnTo>
                    <a:pt x="465" y="311"/>
                  </a:lnTo>
                  <a:close/>
                  <a:moveTo>
                    <a:pt x="582" y="1009"/>
                  </a:moveTo>
                  <a:lnTo>
                    <a:pt x="659" y="1048"/>
                  </a:lnTo>
                  <a:lnTo>
                    <a:pt x="717" y="1106"/>
                  </a:lnTo>
                  <a:lnTo>
                    <a:pt x="756" y="1164"/>
                  </a:lnTo>
                  <a:lnTo>
                    <a:pt x="776" y="1261"/>
                  </a:lnTo>
                  <a:lnTo>
                    <a:pt x="756" y="1338"/>
                  </a:lnTo>
                  <a:lnTo>
                    <a:pt x="717" y="1416"/>
                  </a:lnTo>
                  <a:lnTo>
                    <a:pt x="659" y="1455"/>
                  </a:lnTo>
                  <a:lnTo>
                    <a:pt x="582" y="1474"/>
                  </a:lnTo>
                  <a:lnTo>
                    <a:pt x="582" y="1009"/>
                  </a:lnTo>
                  <a:close/>
                  <a:moveTo>
                    <a:pt x="524" y="1"/>
                  </a:moveTo>
                  <a:lnTo>
                    <a:pt x="485" y="20"/>
                  </a:lnTo>
                  <a:lnTo>
                    <a:pt x="465" y="40"/>
                  </a:lnTo>
                  <a:lnTo>
                    <a:pt x="465" y="117"/>
                  </a:lnTo>
                  <a:lnTo>
                    <a:pt x="310" y="156"/>
                  </a:lnTo>
                  <a:lnTo>
                    <a:pt x="233" y="175"/>
                  </a:lnTo>
                  <a:lnTo>
                    <a:pt x="175" y="214"/>
                  </a:lnTo>
                  <a:lnTo>
                    <a:pt x="116" y="272"/>
                  </a:lnTo>
                  <a:lnTo>
                    <a:pt x="78" y="350"/>
                  </a:lnTo>
                  <a:lnTo>
                    <a:pt x="39" y="427"/>
                  </a:lnTo>
                  <a:lnTo>
                    <a:pt x="39" y="524"/>
                  </a:lnTo>
                  <a:lnTo>
                    <a:pt x="58" y="621"/>
                  </a:lnTo>
                  <a:lnTo>
                    <a:pt x="78" y="699"/>
                  </a:lnTo>
                  <a:lnTo>
                    <a:pt x="116" y="776"/>
                  </a:lnTo>
                  <a:lnTo>
                    <a:pt x="175" y="815"/>
                  </a:lnTo>
                  <a:lnTo>
                    <a:pt x="310" y="912"/>
                  </a:lnTo>
                  <a:lnTo>
                    <a:pt x="465" y="951"/>
                  </a:lnTo>
                  <a:lnTo>
                    <a:pt x="465" y="1474"/>
                  </a:lnTo>
                  <a:lnTo>
                    <a:pt x="388" y="1474"/>
                  </a:lnTo>
                  <a:lnTo>
                    <a:pt x="310" y="1455"/>
                  </a:lnTo>
                  <a:lnTo>
                    <a:pt x="233" y="1397"/>
                  </a:lnTo>
                  <a:lnTo>
                    <a:pt x="155" y="1338"/>
                  </a:lnTo>
                  <a:lnTo>
                    <a:pt x="97" y="1300"/>
                  </a:lnTo>
                  <a:lnTo>
                    <a:pt x="58" y="1319"/>
                  </a:lnTo>
                  <a:lnTo>
                    <a:pt x="39" y="1358"/>
                  </a:lnTo>
                  <a:lnTo>
                    <a:pt x="0" y="1397"/>
                  </a:lnTo>
                  <a:lnTo>
                    <a:pt x="0" y="1435"/>
                  </a:lnTo>
                  <a:lnTo>
                    <a:pt x="0" y="1474"/>
                  </a:lnTo>
                  <a:lnTo>
                    <a:pt x="39" y="1513"/>
                  </a:lnTo>
                  <a:lnTo>
                    <a:pt x="78" y="1571"/>
                  </a:lnTo>
                  <a:lnTo>
                    <a:pt x="136" y="1610"/>
                  </a:lnTo>
                  <a:lnTo>
                    <a:pt x="194" y="1649"/>
                  </a:lnTo>
                  <a:lnTo>
                    <a:pt x="272" y="1668"/>
                  </a:lnTo>
                  <a:lnTo>
                    <a:pt x="368" y="1687"/>
                  </a:lnTo>
                  <a:lnTo>
                    <a:pt x="465" y="1707"/>
                  </a:lnTo>
                  <a:lnTo>
                    <a:pt x="465" y="1765"/>
                  </a:lnTo>
                  <a:lnTo>
                    <a:pt x="485" y="1804"/>
                  </a:lnTo>
                  <a:lnTo>
                    <a:pt x="524" y="1823"/>
                  </a:lnTo>
                  <a:lnTo>
                    <a:pt x="562" y="1804"/>
                  </a:lnTo>
                  <a:lnTo>
                    <a:pt x="601" y="1765"/>
                  </a:lnTo>
                  <a:lnTo>
                    <a:pt x="601" y="1687"/>
                  </a:lnTo>
                  <a:lnTo>
                    <a:pt x="679" y="1668"/>
                  </a:lnTo>
                  <a:lnTo>
                    <a:pt x="756" y="1649"/>
                  </a:lnTo>
                  <a:lnTo>
                    <a:pt x="834" y="1610"/>
                  </a:lnTo>
                  <a:lnTo>
                    <a:pt x="892" y="1552"/>
                  </a:lnTo>
                  <a:lnTo>
                    <a:pt x="931" y="1493"/>
                  </a:lnTo>
                  <a:lnTo>
                    <a:pt x="969" y="1416"/>
                  </a:lnTo>
                  <a:lnTo>
                    <a:pt x="989" y="1338"/>
                  </a:lnTo>
                  <a:lnTo>
                    <a:pt x="989" y="1241"/>
                  </a:lnTo>
                  <a:lnTo>
                    <a:pt x="989" y="1125"/>
                  </a:lnTo>
                  <a:lnTo>
                    <a:pt x="969" y="1048"/>
                  </a:lnTo>
                  <a:lnTo>
                    <a:pt x="911" y="970"/>
                  </a:lnTo>
                  <a:lnTo>
                    <a:pt x="872" y="912"/>
                  </a:lnTo>
                  <a:lnTo>
                    <a:pt x="795" y="854"/>
                  </a:lnTo>
                  <a:lnTo>
                    <a:pt x="737" y="815"/>
                  </a:lnTo>
                  <a:lnTo>
                    <a:pt x="601" y="757"/>
                  </a:lnTo>
                  <a:lnTo>
                    <a:pt x="601" y="311"/>
                  </a:lnTo>
                  <a:lnTo>
                    <a:pt x="698" y="330"/>
                  </a:lnTo>
                  <a:lnTo>
                    <a:pt x="756" y="350"/>
                  </a:lnTo>
                  <a:lnTo>
                    <a:pt x="814" y="389"/>
                  </a:lnTo>
                  <a:lnTo>
                    <a:pt x="911" y="389"/>
                  </a:lnTo>
                  <a:lnTo>
                    <a:pt x="931" y="350"/>
                  </a:lnTo>
                  <a:lnTo>
                    <a:pt x="950" y="311"/>
                  </a:lnTo>
                  <a:lnTo>
                    <a:pt x="950" y="272"/>
                  </a:lnTo>
                  <a:lnTo>
                    <a:pt x="950" y="233"/>
                  </a:lnTo>
                  <a:lnTo>
                    <a:pt x="911" y="195"/>
                  </a:lnTo>
                  <a:lnTo>
                    <a:pt x="834" y="156"/>
                  </a:lnTo>
                  <a:lnTo>
                    <a:pt x="717" y="117"/>
                  </a:lnTo>
                  <a:lnTo>
                    <a:pt x="601" y="117"/>
                  </a:lnTo>
                  <a:lnTo>
                    <a:pt x="601" y="40"/>
                  </a:lnTo>
                  <a:lnTo>
                    <a:pt x="562" y="20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7" name="Google Shape;2267;p20"/>
          <p:cNvGrpSpPr/>
          <p:nvPr/>
        </p:nvGrpSpPr>
        <p:grpSpPr>
          <a:xfrm>
            <a:off x="2744160" y="2344634"/>
            <a:ext cx="460833" cy="457194"/>
            <a:chOff x="5120875" y="933550"/>
            <a:chExt cx="203575" cy="203550"/>
          </a:xfrm>
        </p:grpSpPr>
        <p:sp>
          <p:nvSpPr>
            <p:cNvPr id="2268" name="Google Shape;2268;p20"/>
            <p:cNvSpPr/>
            <p:nvPr/>
          </p:nvSpPr>
          <p:spPr>
            <a:xfrm>
              <a:off x="5120875" y="933550"/>
              <a:ext cx="157525" cy="72700"/>
            </a:xfrm>
            <a:custGeom>
              <a:rect b="b" l="l" r="r" t="t"/>
              <a:pathLst>
                <a:path extrusionOk="0" h="2908" w="6301">
                  <a:moveTo>
                    <a:pt x="2850" y="0"/>
                  </a:moveTo>
                  <a:lnTo>
                    <a:pt x="2540" y="39"/>
                  </a:lnTo>
                  <a:lnTo>
                    <a:pt x="2249" y="117"/>
                  </a:lnTo>
                  <a:lnTo>
                    <a:pt x="1959" y="213"/>
                  </a:lnTo>
                  <a:lnTo>
                    <a:pt x="1668" y="349"/>
                  </a:lnTo>
                  <a:lnTo>
                    <a:pt x="1416" y="504"/>
                  </a:lnTo>
                  <a:lnTo>
                    <a:pt x="1144" y="698"/>
                  </a:lnTo>
                  <a:lnTo>
                    <a:pt x="912" y="911"/>
                  </a:lnTo>
                  <a:lnTo>
                    <a:pt x="737" y="1125"/>
                  </a:lnTo>
                  <a:lnTo>
                    <a:pt x="563" y="1318"/>
                  </a:lnTo>
                  <a:lnTo>
                    <a:pt x="427" y="1551"/>
                  </a:lnTo>
                  <a:lnTo>
                    <a:pt x="292" y="1764"/>
                  </a:lnTo>
                  <a:lnTo>
                    <a:pt x="195" y="2016"/>
                  </a:lnTo>
                  <a:lnTo>
                    <a:pt x="117" y="2268"/>
                  </a:lnTo>
                  <a:lnTo>
                    <a:pt x="40" y="2520"/>
                  </a:lnTo>
                  <a:lnTo>
                    <a:pt x="1" y="2772"/>
                  </a:lnTo>
                  <a:lnTo>
                    <a:pt x="1" y="2830"/>
                  </a:lnTo>
                  <a:lnTo>
                    <a:pt x="20" y="2869"/>
                  </a:lnTo>
                  <a:lnTo>
                    <a:pt x="59" y="2889"/>
                  </a:lnTo>
                  <a:lnTo>
                    <a:pt x="98" y="2908"/>
                  </a:lnTo>
                  <a:lnTo>
                    <a:pt x="156" y="2908"/>
                  </a:lnTo>
                  <a:lnTo>
                    <a:pt x="195" y="2889"/>
                  </a:lnTo>
                  <a:lnTo>
                    <a:pt x="214" y="2850"/>
                  </a:lnTo>
                  <a:lnTo>
                    <a:pt x="233" y="2811"/>
                  </a:lnTo>
                  <a:lnTo>
                    <a:pt x="272" y="2559"/>
                  </a:lnTo>
                  <a:lnTo>
                    <a:pt x="330" y="2326"/>
                  </a:lnTo>
                  <a:lnTo>
                    <a:pt x="408" y="2094"/>
                  </a:lnTo>
                  <a:lnTo>
                    <a:pt x="505" y="1881"/>
                  </a:lnTo>
                  <a:lnTo>
                    <a:pt x="621" y="1667"/>
                  </a:lnTo>
                  <a:lnTo>
                    <a:pt x="757" y="1454"/>
                  </a:lnTo>
                  <a:lnTo>
                    <a:pt x="912" y="1260"/>
                  </a:lnTo>
                  <a:lnTo>
                    <a:pt x="1067" y="1086"/>
                  </a:lnTo>
                  <a:lnTo>
                    <a:pt x="1300" y="873"/>
                  </a:lnTo>
                  <a:lnTo>
                    <a:pt x="1532" y="698"/>
                  </a:lnTo>
                  <a:lnTo>
                    <a:pt x="1784" y="562"/>
                  </a:lnTo>
                  <a:lnTo>
                    <a:pt x="2056" y="446"/>
                  </a:lnTo>
                  <a:lnTo>
                    <a:pt x="2308" y="349"/>
                  </a:lnTo>
                  <a:lnTo>
                    <a:pt x="2598" y="272"/>
                  </a:lnTo>
                  <a:lnTo>
                    <a:pt x="2870" y="233"/>
                  </a:lnTo>
                  <a:lnTo>
                    <a:pt x="3160" y="213"/>
                  </a:lnTo>
                  <a:lnTo>
                    <a:pt x="3432" y="233"/>
                  </a:lnTo>
                  <a:lnTo>
                    <a:pt x="3723" y="272"/>
                  </a:lnTo>
                  <a:lnTo>
                    <a:pt x="3994" y="349"/>
                  </a:lnTo>
                  <a:lnTo>
                    <a:pt x="4265" y="446"/>
                  </a:lnTo>
                  <a:lnTo>
                    <a:pt x="4517" y="562"/>
                  </a:lnTo>
                  <a:lnTo>
                    <a:pt x="4769" y="698"/>
                  </a:lnTo>
                  <a:lnTo>
                    <a:pt x="5021" y="873"/>
                  </a:lnTo>
                  <a:lnTo>
                    <a:pt x="5235" y="1086"/>
                  </a:lnTo>
                  <a:lnTo>
                    <a:pt x="5409" y="1260"/>
                  </a:lnTo>
                  <a:lnTo>
                    <a:pt x="5564" y="1454"/>
                  </a:lnTo>
                  <a:lnTo>
                    <a:pt x="5680" y="1667"/>
                  </a:lnTo>
                  <a:lnTo>
                    <a:pt x="5797" y="1881"/>
                  </a:lnTo>
                  <a:lnTo>
                    <a:pt x="5894" y="2094"/>
                  </a:lnTo>
                  <a:lnTo>
                    <a:pt x="5971" y="2326"/>
                  </a:lnTo>
                  <a:lnTo>
                    <a:pt x="6029" y="2559"/>
                  </a:lnTo>
                  <a:lnTo>
                    <a:pt x="6068" y="2811"/>
                  </a:lnTo>
                  <a:lnTo>
                    <a:pt x="6088" y="2850"/>
                  </a:lnTo>
                  <a:lnTo>
                    <a:pt x="6107" y="2889"/>
                  </a:lnTo>
                  <a:lnTo>
                    <a:pt x="6146" y="2908"/>
                  </a:lnTo>
                  <a:lnTo>
                    <a:pt x="6243" y="2908"/>
                  </a:lnTo>
                  <a:lnTo>
                    <a:pt x="6281" y="2869"/>
                  </a:lnTo>
                  <a:lnTo>
                    <a:pt x="6301" y="2830"/>
                  </a:lnTo>
                  <a:lnTo>
                    <a:pt x="6301" y="2792"/>
                  </a:lnTo>
                  <a:lnTo>
                    <a:pt x="6262" y="2520"/>
                  </a:lnTo>
                  <a:lnTo>
                    <a:pt x="6204" y="2268"/>
                  </a:lnTo>
                  <a:lnTo>
                    <a:pt x="6126" y="2016"/>
                  </a:lnTo>
                  <a:lnTo>
                    <a:pt x="6010" y="1784"/>
                  </a:lnTo>
                  <a:lnTo>
                    <a:pt x="5894" y="1551"/>
                  </a:lnTo>
                  <a:lnTo>
                    <a:pt x="5739" y="1318"/>
                  </a:lnTo>
                  <a:lnTo>
                    <a:pt x="5584" y="1125"/>
                  </a:lnTo>
                  <a:lnTo>
                    <a:pt x="5409" y="911"/>
                  </a:lnTo>
                  <a:lnTo>
                    <a:pt x="5157" y="698"/>
                  </a:lnTo>
                  <a:lnTo>
                    <a:pt x="4905" y="504"/>
                  </a:lnTo>
                  <a:lnTo>
                    <a:pt x="4634" y="349"/>
                  </a:lnTo>
                  <a:lnTo>
                    <a:pt x="4343" y="213"/>
                  </a:lnTo>
                  <a:lnTo>
                    <a:pt x="4052" y="117"/>
                  </a:lnTo>
                  <a:lnTo>
                    <a:pt x="3761" y="39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0"/>
            <p:cNvSpPr/>
            <p:nvPr/>
          </p:nvSpPr>
          <p:spPr>
            <a:xfrm>
              <a:off x="5120875" y="1018825"/>
              <a:ext cx="203575" cy="118275"/>
            </a:xfrm>
            <a:custGeom>
              <a:rect b="b" l="l" r="r" t="t"/>
              <a:pathLst>
                <a:path extrusionOk="0" h="4731" w="8143">
                  <a:moveTo>
                    <a:pt x="5525" y="1862"/>
                  </a:moveTo>
                  <a:lnTo>
                    <a:pt x="6068" y="2424"/>
                  </a:lnTo>
                  <a:lnTo>
                    <a:pt x="5816" y="2676"/>
                  </a:lnTo>
                  <a:lnTo>
                    <a:pt x="5273" y="2114"/>
                  </a:lnTo>
                  <a:lnTo>
                    <a:pt x="5332" y="2075"/>
                  </a:lnTo>
                  <a:lnTo>
                    <a:pt x="5332" y="2056"/>
                  </a:lnTo>
                  <a:lnTo>
                    <a:pt x="5409" y="1998"/>
                  </a:lnTo>
                  <a:lnTo>
                    <a:pt x="5467" y="1939"/>
                  </a:lnTo>
                  <a:lnTo>
                    <a:pt x="5525" y="1862"/>
                  </a:lnTo>
                  <a:close/>
                  <a:moveTo>
                    <a:pt x="6417" y="2443"/>
                  </a:moveTo>
                  <a:lnTo>
                    <a:pt x="6436" y="2463"/>
                  </a:lnTo>
                  <a:lnTo>
                    <a:pt x="6456" y="2482"/>
                  </a:lnTo>
                  <a:lnTo>
                    <a:pt x="7890" y="3897"/>
                  </a:lnTo>
                  <a:lnTo>
                    <a:pt x="7890" y="3917"/>
                  </a:lnTo>
                  <a:lnTo>
                    <a:pt x="7910" y="3955"/>
                  </a:lnTo>
                  <a:lnTo>
                    <a:pt x="7890" y="3975"/>
                  </a:lnTo>
                  <a:lnTo>
                    <a:pt x="7890" y="3994"/>
                  </a:lnTo>
                  <a:lnTo>
                    <a:pt x="7406" y="4479"/>
                  </a:lnTo>
                  <a:lnTo>
                    <a:pt x="7386" y="4498"/>
                  </a:lnTo>
                  <a:lnTo>
                    <a:pt x="7328" y="4498"/>
                  </a:lnTo>
                  <a:lnTo>
                    <a:pt x="7289" y="4479"/>
                  </a:lnTo>
                  <a:lnTo>
                    <a:pt x="5874" y="3064"/>
                  </a:lnTo>
                  <a:lnTo>
                    <a:pt x="5855" y="3044"/>
                  </a:lnTo>
                  <a:lnTo>
                    <a:pt x="5855" y="3006"/>
                  </a:lnTo>
                  <a:lnTo>
                    <a:pt x="5855" y="2986"/>
                  </a:lnTo>
                  <a:lnTo>
                    <a:pt x="5874" y="2947"/>
                  </a:lnTo>
                  <a:lnTo>
                    <a:pt x="5913" y="2928"/>
                  </a:lnTo>
                  <a:lnTo>
                    <a:pt x="6320" y="2502"/>
                  </a:lnTo>
                  <a:lnTo>
                    <a:pt x="6359" y="2482"/>
                  </a:lnTo>
                  <a:lnTo>
                    <a:pt x="6378" y="2463"/>
                  </a:lnTo>
                  <a:lnTo>
                    <a:pt x="6417" y="2443"/>
                  </a:lnTo>
                  <a:close/>
                  <a:moveTo>
                    <a:pt x="6165" y="1"/>
                  </a:moveTo>
                  <a:lnTo>
                    <a:pt x="6126" y="20"/>
                  </a:lnTo>
                  <a:lnTo>
                    <a:pt x="6088" y="59"/>
                  </a:lnTo>
                  <a:lnTo>
                    <a:pt x="6068" y="98"/>
                  </a:lnTo>
                  <a:lnTo>
                    <a:pt x="6049" y="311"/>
                  </a:lnTo>
                  <a:lnTo>
                    <a:pt x="5991" y="524"/>
                  </a:lnTo>
                  <a:lnTo>
                    <a:pt x="5932" y="718"/>
                  </a:lnTo>
                  <a:lnTo>
                    <a:pt x="5855" y="912"/>
                  </a:lnTo>
                  <a:lnTo>
                    <a:pt x="5777" y="1106"/>
                  </a:lnTo>
                  <a:lnTo>
                    <a:pt x="5680" y="1280"/>
                  </a:lnTo>
                  <a:lnTo>
                    <a:pt x="5564" y="1455"/>
                  </a:lnTo>
                  <a:lnTo>
                    <a:pt x="5428" y="1629"/>
                  </a:lnTo>
                  <a:lnTo>
                    <a:pt x="5293" y="1784"/>
                  </a:lnTo>
                  <a:lnTo>
                    <a:pt x="5235" y="1843"/>
                  </a:lnTo>
                  <a:lnTo>
                    <a:pt x="5176" y="1881"/>
                  </a:lnTo>
                  <a:lnTo>
                    <a:pt x="5138" y="1920"/>
                  </a:lnTo>
                  <a:lnTo>
                    <a:pt x="5138" y="1939"/>
                  </a:lnTo>
                  <a:lnTo>
                    <a:pt x="5080" y="1978"/>
                  </a:lnTo>
                  <a:lnTo>
                    <a:pt x="5041" y="2017"/>
                  </a:lnTo>
                  <a:lnTo>
                    <a:pt x="4808" y="2191"/>
                  </a:lnTo>
                  <a:lnTo>
                    <a:pt x="4576" y="2327"/>
                  </a:lnTo>
                  <a:lnTo>
                    <a:pt x="4343" y="2443"/>
                  </a:lnTo>
                  <a:lnTo>
                    <a:pt x="4091" y="2540"/>
                  </a:lnTo>
                  <a:lnTo>
                    <a:pt x="3820" y="2618"/>
                  </a:lnTo>
                  <a:lnTo>
                    <a:pt x="3568" y="2676"/>
                  </a:lnTo>
                  <a:lnTo>
                    <a:pt x="3296" y="2695"/>
                  </a:lnTo>
                  <a:lnTo>
                    <a:pt x="3025" y="2695"/>
                  </a:lnTo>
                  <a:lnTo>
                    <a:pt x="2753" y="2676"/>
                  </a:lnTo>
                  <a:lnTo>
                    <a:pt x="2501" y="2618"/>
                  </a:lnTo>
                  <a:lnTo>
                    <a:pt x="2230" y="2560"/>
                  </a:lnTo>
                  <a:lnTo>
                    <a:pt x="1978" y="2463"/>
                  </a:lnTo>
                  <a:lnTo>
                    <a:pt x="1745" y="2327"/>
                  </a:lnTo>
                  <a:lnTo>
                    <a:pt x="1513" y="2191"/>
                  </a:lnTo>
                  <a:lnTo>
                    <a:pt x="1280" y="2017"/>
                  </a:lnTo>
                  <a:lnTo>
                    <a:pt x="1067" y="1843"/>
                  </a:lnTo>
                  <a:lnTo>
                    <a:pt x="912" y="1649"/>
                  </a:lnTo>
                  <a:lnTo>
                    <a:pt x="757" y="1455"/>
                  </a:lnTo>
                  <a:lnTo>
                    <a:pt x="621" y="1261"/>
                  </a:lnTo>
                  <a:lnTo>
                    <a:pt x="505" y="1048"/>
                  </a:lnTo>
                  <a:lnTo>
                    <a:pt x="408" y="815"/>
                  </a:lnTo>
                  <a:lnTo>
                    <a:pt x="330" y="602"/>
                  </a:lnTo>
                  <a:lnTo>
                    <a:pt x="272" y="350"/>
                  </a:lnTo>
                  <a:lnTo>
                    <a:pt x="233" y="117"/>
                  </a:lnTo>
                  <a:lnTo>
                    <a:pt x="214" y="59"/>
                  </a:lnTo>
                  <a:lnTo>
                    <a:pt x="195" y="40"/>
                  </a:lnTo>
                  <a:lnTo>
                    <a:pt x="156" y="20"/>
                  </a:lnTo>
                  <a:lnTo>
                    <a:pt x="59" y="20"/>
                  </a:lnTo>
                  <a:lnTo>
                    <a:pt x="20" y="59"/>
                  </a:lnTo>
                  <a:lnTo>
                    <a:pt x="1" y="98"/>
                  </a:lnTo>
                  <a:lnTo>
                    <a:pt x="1" y="137"/>
                  </a:lnTo>
                  <a:lnTo>
                    <a:pt x="40" y="408"/>
                  </a:lnTo>
                  <a:lnTo>
                    <a:pt x="117" y="660"/>
                  </a:lnTo>
                  <a:lnTo>
                    <a:pt x="195" y="912"/>
                  </a:lnTo>
                  <a:lnTo>
                    <a:pt x="292" y="1145"/>
                  </a:lnTo>
                  <a:lnTo>
                    <a:pt x="427" y="1377"/>
                  </a:lnTo>
                  <a:lnTo>
                    <a:pt x="563" y="1591"/>
                  </a:lnTo>
                  <a:lnTo>
                    <a:pt x="737" y="1804"/>
                  </a:lnTo>
                  <a:lnTo>
                    <a:pt x="912" y="1998"/>
                  </a:lnTo>
                  <a:lnTo>
                    <a:pt x="1144" y="2211"/>
                  </a:lnTo>
                  <a:lnTo>
                    <a:pt x="1416" y="2405"/>
                  </a:lnTo>
                  <a:lnTo>
                    <a:pt x="1668" y="2560"/>
                  </a:lnTo>
                  <a:lnTo>
                    <a:pt x="1959" y="2695"/>
                  </a:lnTo>
                  <a:lnTo>
                    <a:pt x="2249" y="2792"/>
                  </a:lnTo>
                  <a:lnTo>
                    <a:pt x="2540" y="2870"/>
                  </a:lnTo>
                  <a:lnTo>
                    <a:pt x="2850" y="2909"/>
                  </a:lnTo>
                  <a:lnTo>
                    <a:pt x="3160" y="2928"/>
                  </a:lnTo>
                  <a:lnTo>
                    <a:pt x="3412" y="2909"/>
                  </a:lnTo>
                  <a:lnTo>
                    <a:pt x="3664" y="2889"/>
                  </a:lnTo>
                  <a:lnTo>
                    <a:pt x="3916" y="2831"/>
                  </a:lnTo>
                  <a:lnTo>
                    <a:pt x="4168" y="2773"/>
                  </a:lnTo>
                  <a:lnTo>
                    <a:pt x="4401" y="2676"/>
                  </a:lnTo>
                  <a:lnTo>
                    <a:pt x="4653" y="2560"/>
                  </a:lnTo>
                  <a:lnTo>
                    <a:pt x="4866" y="2424"/>
                  </a:lnTo>
                  <a:lnTo>
                    <a:pt x="5099" y="2269"/>
                  </a:lnTo>
                  <a:lnTo>
                    <a:pt x="5661" y="2851"/>
                  </a:lnTo>
                  <a:lnTo>
                    <a:pt x="5642" y="2928"/>
                  </a:lnTo>
                  <a:lnTo>
                    <a:pt x="5622" y="3006"/>
                  </a:lnTo>
                  <a:lnTo>
                    <a:pt x="5622" y="3064"/>
                  </a:lnTo>
                  <a:lnTo>
                    <a:pt x="5642" y="3122"/>
                  </a:lnTo>
                  <a:lnTo>
                    <a:pt x="5680" y="3180"/>
                  </a:lnTo>
                  <a:lnTo>
                    <a:pt x="5719" y="3238"/>
                  </a:lnTo>
                  <a:lnTo>
                    <a:pt x="7134" y="4653"/>
                  </a:lnTo>
                  <a:lnTo>
                    <a:pt x="7173" y="4692"/>
                  </a:lnTo>
                  <a:lnTo>
                    <a:pt x="7231" y="4711"/>
                  </a:lnTo>
                  <a:lnTo>
                    <a:pt x="7348" y="4731"/>
                  </a:lnTo>
                  <a:lnTo>
                    <a:pt x="7464" y="4711"/>
                  </a:lnTo>
                  <a:lnTo>
                    <a:pt x="7522" y="4692"/>
                  </a:lnTo>
                  <a:lnTo>
                    <a:pt x="7561" y="4653"/>
                  </a:lnTo>
                  <a:lnTo>
                    <a:pt x="8045" y="4169"/>
                  </a:lnTo>
                  <a:lnTo>
                    <a:pt x="8084" y="4111"/>
                  </a:lnTo>
                  <a:lnTo>
                    <a:pt x="8123" y="4072"/>
                  </a:lnTo>
                  <a:lnTo>
                    <a:pt x="8123" y="4014"/>
                  </a:lnTo>
                  <a:lnTo>
                    <a:pt x="8142" y="3955"/>
                  </a:lnTo>
                  <a:lnTo>
                    <a:pt x="8123" y="3839"/>
                  </a:lnTo>
                  <a:lnTo>
                    <a:pt x="8084" y="3781"/>
                  </a:lnTo>
                  <a:lnTo>
                    <a:pt x="8045" y="3723"/>
                  </a:lnTo>
                  <a:lnTo>
                    <a:pt x="6630" y="2308"/>
                  </a:lnTo>
                  <a:lnTo>
                    <a:pt x="6533" y="2250"/>
                  </a:lnTo>
                  <a:lnTo>
                    <a:pt x="6436" y="2230"/>
                  </a:lnTo>
                  <a:lnTo>
                    <a:pt x="6340" y="2230"/>
                  </a:lnTo>
                  <a:lnTo>
                    <a:pt x="6243" y="2269"/>
                  </a:lnTo>
                  <a:lnTo>
                    <a:pt x="5680" y="1687"/>
                  </a:lnTo>
                  <a:lnTo>
                    <a:pt x="5797" y="1513"/>
                  </a:lnTo>
                  <a:lnTo>
                    <a:pt x="5913" y="1339"/>
                  </a:lnTo>
                  <a:lnTo>
                    <a:pt x="6010" y="1145"/>
                  </a:lnTo>
                  <a:lnTo>
                    <a:pt x="6088" y="951"/>
                  </a:lnTo>
                  <a:lnTo>
                    <a:pt x="6165" y="757"/>
                  </a:lnTo>
                  <a:lnTo>
                    <a:pt x="6223" y="563"/>
                  </a:lnTo>
                  <a:lnTo>
                    <a:pt x="6281" y="350"/>
                  </a:lnTo>
                  <a:lnTo>
                    <a:pt x="6301" y="137"/>
                  </a:lnTo>
                  <a:lnTo>
                    <a:pt x="6301" y="79"/>
                  </a:lnTo>
                  <a:lnTo>
                    <a:pt x="6281" y="40"/>
                  </a:lnTo>
                  <a:lnTo>
                    <a:pt x="6243" y="20"/>
                  </a:lnTo>
                  <a:lnTo>
                    <a:pt x="62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0"/>
            <p:cNvSpPr/>
            <p:nvPr/>
          </p:nvSpPr>
          <p:spPr>
            <a:xfrm>
              <a:off x="5133000" y="946150"/>
              <a:ext cx="133300" cy="133300"/>
            </a:xfrm>
            <a:custGeom>
              <a:rect b="b" l="l" r="r" t="t"/>
              <a:pathLst>
                <a:path extrusionOk="0" h="5332" w="5332">
                  <a:moveTo>
                    <a:pt x="2908" y="233"/>
                  </a:moveTo>
                  <a:lnTo>
                    <a:pt x="3141" y="272"/>
                  </a:lnTo>
                  <a:lnTo>
                    <a:pt x="3354" y="330"/>
                  </a:lnTo>
                  <a:lnTo>
                    <a:pt x="3587" y="407"/>
                  </a:lnTo>
                  <a:lnTo>
                    <a:pt x="3800" y="504"/>
                  </a:lnTo>
                  <a:lnTo>
                    <a:pt x="4013" y="640"/>
                  </a:lnTo>
                  <a:lnTo>
                    <a:pt x="4207" y="776"/>
                  </a:lnTo>
                  <a:lnTo>
                    <a:pt x="4381" y="950"/>
                  </a:lnTo>
                  <a:lnTo>
                    <a:pt x="4556" y="1125"/>
                  </a:lnTo>
                  <a:lnTo>
                    <a:pt x="4691" y="1318"/>
                  </a:lnTo>
                  <a:lnTo>
                    <a:pt x="4827" y="1532"/>
                  </a:lnTo>
                  <a:lnTo>
                    <a:pt x="4924" y="1745"/>
                  </a:lnTo>
                  <a:lnTo>
                    <a:pt x="5002" y="1977"/>
                  </a:lnTo>
                  <a:lnTo>
                    <a:pt x="5060" y="2191"/>
                  </a:lnTo>
                  <a:lnTo>
                    <a:pt x="5079" y="2423"/>
                  </a:lnTo>
                  <a:lnTo>
                    <a:pt x="5099" y="2656"/>
                  </a:lnTo>
                  <a:lnTo>
                    <a:pt x="5079" y="2889"/>
                  </a:lnTo>
                  <a:lnTo>
                    <a:pt x="5060" y="3121"/>
                  </a:lnTo>
                  <a:lnTo>
                    <a:pt x="5002" y="3354"/>
                  </a:lnTo>
                  <a:lnTo>
                    <a:pt x="4924" y="3567"/>
                  </a:lnTo>
                  <a:lnTo>
                    <a:pt x="4827" y="3800"/>
                  </a:lnTo>
                  <a:lnTo>
                    <a:pt x="4691" y="3994"/>
                  </a:lnTo>
                  <a:lnTo>
                    <a:pt x="4556" y="4187"/>
                  </a:lnTo>
                  <a:lnTo>
                    <a:pt x="4381" y="4381"/>
                  </a:lnTo>
                  <a:lnTo>
                    <a:pt x="4207" y="4556"/>
                  </a:lnTo>
                  <a:lnTo>
                    <a:pt x="4013" y="4691"/>
                  </a:lnTo>
                  <a:lnTo>
                    <a:pt x="3800" y="4808"/>
                  </a:lnTo>
                  <a:lnTo>
                    <a:pt x="3587" y="4905"/>
                  </a:lnTo>
                  <a:lnTo>
                    <a:pt x="3354" y="4982"/>
                  </a:lnTo>
                  <a:lnTo>
                    <a:pt x="3141" y="5040"/>
                  </a:lnTo>
                  <a:lnTo>
                    <a:pt x="2908" y="5079"/>
                  </a:lnTo>
                  <a:lnTo>
                    <a:pt x="2675" y="5098"/>
                  </a:lnTo>
                  <a:lnTo>
                    <a:pt x="2443" y="5079"/>
                  </a:lnTo>
                  <a:lnTo>
                    <a:pt x="2210" y="5040"/>
                  </a:lnTo>
                  <a:lnTo>
                    <a:pt x="1978" y="4982"/>
                  </a:lnTo>
                  <a:lnTo>
                    <a:pt x="1745" y="4905"/>
                  </a:lnTo>
                  <a:lnTo>
                    <a:pt x="1532" y="4808"/>
                  </a:lnTo>
                  <a:lnTo>
                    <a:pt x="1338" y="4691"/>
                  </a:lnTo>
                  <a:lnTo>
                    <a:pt x="1144" y="4556"/>
                  </a:lnTo>
                  <a:lnTo>
                    <a:pt x="950" y="4381"/>
                  </a:lnTo>
                  <a:lnTo>
                    <a:pt x="776" y="4187"/>
                  </a:lnTo>
                  <a:lnTo>
                    <a:pt x="640" y="3994"/>
                  </a:lnTo>
                  <a:lnTo>
                    <a:pt x="524" y="3800"/>
                  </a:lnTo>
                  <a:lnTo>
                    <a:pt x="427" y="3567"/>
                  </a:lnTo>
                  <a:lnTo>
                    <a:pt x="330" y="3354"/>
                  </a:lnTo>
                  <a:lnTo>
                    <a:pt x="291" y="3121"/>
                  </a:lnTo>
                  <a:lnTo>
                    <a:pt x="252" y="2889"/>
                  </a:lnTo>
                  <a:lnTo>
                    <a:pt x="233" y="2656"/>
                  </a:lnTo>
                  <a:lnTo>
                    <a:pt x="252" y="2423"/>
                  </a:lnTo>
                  <a:lnTo>
                    <a:pt x="291" y="2191"/>
                  </a:lnTo>
                  <a:lnTo>
                    <a:pt x="330" y="1977"/>
                  </a:lnTo>
                  <a:lnTo>
                    <a:pt x="427" y="1745"/>
                  </a:lnTo>
                  <a:lnTo>
                    <a:pt x="524" y="1532"/>
                  </a:lnTo>
                  <a:lnTo>
                    <a:pt x="640" y="1318"/>
                  </a:lnTo>
                  <a:lnTo>
                    <a:pt x="776" y="1125"/>
                  </a:lnTo>
                  <a:lnTo>
                    <a:pt x="950" y="950"/>
                  </a:lnTo>
                  <a:lnTo>
                    <a:pt x="1144" y="776"/>
                  </a:lnTo>
                  <a:lnTo>
                    <a:pt x="1338" y="640"/>
                  </a:lnTo>
                  <a:lnTo>
                    <a:pt x="1532" y="504"/>
                  </a:lnTo>
                  <a:lnTo>
                    <a:pt x="1745" y="407"/>
                  </a:lnTo>
                  <a:lnTo>
                    <a:pt x="1978" y="330"/>
                  </a:lnTo>
                  <a:lnTo>
                    <a:pt x="2210" y="272"/>
                  </a:lnTo>
                  <a:lnTo>
                    <a:pt x="2443" y="233"/>
                  </a:lnTo>
                  <a:close/>
                  <a:moveTo>
                    <a:pt x="2675" y="0"/>
                  </a:moveTo>
                  <a:lnTo>
                    <a:pt x="2423" y="20"/>
                  </a:lnTo>
                  <a:lnTo>
                    <a:pt x="2152" y="39"/>
                  </a:lnTo>
                  <a:lnTo>
                    <a:pt x="1919" y="117"/>
                  </a:lnTo>
                  <a:lnTo>
                    <a:pt x="1667" y="194"/>
                  </a:lnTo>
                  <a:lnTo>
                    <a:pt x="1435" y="310"/>
                  </a:lnTo>
                  <a:lnTo>
                    <a:pt x="1202" y="446"/>
                  </a:lnTo>
                  <a:lnTo>
                    <a:pt x="989" y="601"/>
                  </a:lnTo>
                  <a:lnTo>
                    <a:pt x="795" y="776"/>
                  </a:lnTo>
                  <a:lnTo>
                    <a:pt x="601" y="989"/>
                  </a:lnTo>
                  <a:lnTo>
                    <a:pt x="446" y="1202"/>
                  </a:lnTo>
                  <a:lnTo>
                    <a:pt x="311" y="1415"/>
                  </a:lnTo>
                  <a:lnTo>
                    <a:pt x="194" y="1667"/>
                  </a:lnTo>
                  <a:lnTo>
                    <a:pt x="117" y="1900"/>
                  </a:lnTo>
                  <a:lnTo>
                    <a:pt x="59" y="2152"/>
                  </a:lnTo>
                  <a:lnTo>
                    <a:pt x="20" y="2404"/>
                  </a:lnTo>
                  <a:lnTo>
                    <a:pt x="0" y="2656"/>
                  </a:lnTo>
                  <a:lnTo>
                    <a:pt x="20" y="2908"/>
                  </a:lnTo>
                  <a:lnTo>
                    <a:pt x="59" y="3179"/>
                  </a:lnTo>
                  <a:lnTo>
                    <a:pt x="117" y="3412"/>
                  </a:lnTo>
                  <a:lnTo>
                    <a:pt x="194" y="3664"/>
                  </a:lnTo>
                  <a:lnTo>
                    <a:pt x="311" y="3897"/>
                  </a:lnTo>
                  <a:lnTo>
                    <a:pt x="446" y="4129"/>
                  </a:lnTo>
                  <a:lnTo>
                    <a:pt x="601" y="4342"/>
                  </a:lnTo>
                  <a:lnTo>
                    <a:pt x="795" y="4536"/>
                  </a:lnTo>
                  <a:lnTo>
                    <a:pt x="989" y="4730"/>
                  </a:lnTo>
                  <a:lnTo>
                    <a:pt x="1202" y="4885"/>
                  </a:lnTo>
                  <a:lnTo>
                    <a:pt x="1435" y="5021"/>
                  </a:lnTo>
                  <a:lnTo>
                    <a:pt x="1667" y="5137"/>
                  </a:lnTo>
                  <a:lnTo>
                    <a:pt x="1919" y="5215"/>
                  </a:lnTo>
                  <a:lnTo>
                    <a:pt x="2152" y="5273"/>
                  </a:lnTo>
                  <a:lnTo>
                    <a:pt x="2423" y="5312"/>
                  </a:lnTo>
                  <a:lnTo>
                    <a:pt x="2675" y="5331"/>
                  </a:lnTo>
                  <a:lnTo>
                    <a:pt x="2927" y="5312"/>
                  </a:lnTo>
                  <a:lnTo>
                    <a:pt x="3179" y="5273"/>
                  </a:lnTo>
                  <a:lnTo>
                    <a:pt x="3431" y="5215"/>
                  </a:lnTo>
                  <a:lnTo>
                    <a:pt x="3664" y="5137"/>
                  </a:lnTo>
                  <a:lnTo>
                    <a:pt x="3916" y="5021"/>
                  </a:lnTo>
                  <a:lnTo>
                    <a:pt x="4129" y="4885"/>
                  </a:lnTo>
                  <a:lnTo>
                    <a:pt x="4343" y="4730"/>
                  </a:lnTo>
                  <a:lnTo>
                    <a:pt x="4556" y="4536"/>
                  </a:lnTo>
                  <a:lnTo>
                    <a:pt x="4730" y="4342"/>
                  </a:lnTo>
                  <a:lnTo>
                    <a:pt x="4885" y="4129"/>
                  </a:lnTo>
                  <a:lnTo>
                    <a:pt x="5021" y="3897"/>
                  </a:lnTo>
                  <a:lnTo>
                    <a:pt x="5137" y="3664"/>
                  </a:lnTo>
                  <a:lnTo>
                    <a:pt x="5215" y="3412"/>
                  </a:lnTo>
                  <a:lnTo>
                    <a:pt x="5292" y="3179"/>
                  </a:lnTo>
                  <a:lnTo>
                    <a:pt x="5312" y="2908"/>
                  </a:lnTo>
                  <a:lnTo>
                    <a:pt x="5331" y="2656"/>
                  </a:lnTo>
                  <a:lnTo>
                    <a:pt x="5312" y="2404"/>
                  </a:lnTo>
                  <a:lnTo>
                    <a:pt x="5292" y="2152"/>
                  </a:lnTo>
                  <a:lnTo>
                    <a:pt x="5215" y="1900"/>
                  </a:lnTo>
                  <a:lnTo>
                    <a:pt x="5137" y="1667"/>
                  </a:lnTo>
                  <a:lnTo>
                    <a:pt x="5021" y="1415"/>
                  </a:lnTo>
                  <a:lnTo>
                    <a:pt x="4885" y="1202"/>
                  </a:lnTo>
                  <a:lnTo>
                    <a:pt x="4730" y="989"/>
                  </a:lnTo>
                  <a:lnTo>
                    <a:pt x="4556" y="776"/>
                  </a:lnTo>
                  <a:lnTo>
                    <a:pt x="4343" y="601"/>
                  </a:lnTo>
                  <a:lnTo>
                    <a:pt x="4129" y="446"/>
                  </a:lnTo>
                  <a:lnTo>
                    <a:pt x="3916" y="310"/>
                  </a:lnTo>
                  <a:lnTo>
                    <a:pt x="3664" y="194"/>
                  </a:lnTo>
                  <a:lnTo>
                    <a:pt x="3431" y="117"/>
                  </a:lnTo>
                  <a:lnTo>
                    <a:pt x="3179" y="39"/>
                  </a:lnTo>
                  <a:lnTo>
                    <a:pt x="2927" y="20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0"/>
            <p:cNvSpPr/>
            <p:nvPr/>
          </p:nvSpPr>
          <p:spPr>
            <a:xfrm>
              <a:off x="5178550" y="972325"/>
              <a:ext cx="45100" cy="83375"/>
            </a:xfrm>
            <a:custGeom>
              <a:rect b="b" l="l" r="r" t="t"/>
              <a:pathLst>
                <a:path extrusionOk="0" h="3335" w="1804">
                  <a:moveTo>
                    <a:pt x="892" y="523"/>
                  </a:moveTo>
                  <a:lnTo>
                    <a:pt x="892" y="1357"/>
                  </a:lnTo>
                  <a:lnTo>
                    <a:pt x="853" y="1338"/>
                  </a:lnTo>
                  <a:lnTo>
                    <a:pt x="679" y="1279"/>
                  </a:lnTo>
                  <a:lnTo>
                    <a:pt x="563" y="1202"/>
                  </a:lnTo>
                  <a:lnTo>
                    <a:pt x="505" y="1144"/>
                  </a:lnTo>
                  <a:lnTo>
                    <a:pt x="466" y="1066"/>
                  </a:lnTo>
                  <a:lnTo>
                    <a:pt x="446" y="989"/>
                  </a:lnTo>
                  <a:lnTo>
                    <a:pt x="427" y="911"/>
                  </a:lnTo>
                  <a:lnTo>
                    <a:pt x="427" y="834"/>
                  </a:lnTo>
                  <a:lnTo>
                    <a:pt x="446" y="756"/>
                  </a:lnTo>
                  <a:lnTo>
                    <a:pt x="485" y="698"/>
                  </a:lnTo>
                  <a:lnTo>
                    <a:pt x="543" y="659"/>
                  </a:lnTo>
                  <a:lnTo>
                    <a:pt x="601" y="601"/>
                  </a:lnTo>
                  <a:lnTo>
                    <a:pt x="679" y="582"/>
                  </a:lnTo>
                  <a:lnTo>
                    <a:pt x="853" y="523"/>
                  </a:lnTo>
                  <a:close/>
                  <a:moveTo>
                    <a:pt x="1028" y="1803"/>
                  </a:moveTo>
                  <a:lnTo>
                    <a:pt x="1067" y="1822"/>
                  </a:lnTo>
                  <a:lnTo>
                    <a:pt x="1202" y="1900"/>
                  </a:lnTo>
                  <a:lnTo>
                    <a:pt x="1319" y="1997"/>
                  </a:lnTo>
                  <a:lnTo>
                    <a:pt x="1377" y="2055"/>
                  </a:lnTo>
                  <a:lnTo>
                    <a:pt x="1416" y="2132"/>
                  </a:lnTo>
                  <a:lnTo>
                    <a:pt x="1435" y="2210"/>
                  </a:lnTo>
                  <a:lnTo>
                    <a:pt x="1454" y="2326"/>
                  </a:lnTo>
                  <a:lnTo>
                    <a:pt x="1435" y="2404"/>
                  </a:lnTo>
                  <a:lnTo>
                    <a:pt x="1416" y="2481"/>
                  </a:lnTo>
                  <a:lnTo>
                    <a:pt x="1396" y="2559"/>
                  </a:lnTo>
                  <a:lnTo>
                    <a:pt x="1338" y="2617"/>
                  </a:lnTo>
                  <a:lnTo>
                    <a:pt x="1299" y="2656"/>
                  </a:lnTo>
                  <a:lnTo>
                    <a:pt x="1222" y="2695"/>
                  </a:lnTo>
                  <a:lnTo>
                    <a:pt x="1144" y="2733"/>
                  </a:lnTo>
                  <a:lnTo>
                    <a:pt x="1067" y="2753"/>
                  </a:lnTo>
                  <a:lnTo>
                    <a:pt x="1028" y="2772"/>
                  </a:lnTo>
                  <a:lnTo>
                    <a:pt x="1028" y="1803"/>
                  </a:lnTo>
                  <a:close/>
                  <a:moveTo>
                    <a:pt x="912" y="0"/>
                  </a:moveTo>
                  <a:lnTo>
                    <a:pt x="892" y="19"/>
                  </a:lnTo>
                  <a:lnTo>
                    <a:pt x="873" y="58"/>
                  </a:lnTo>
                  <a:lnTo>
                    <a:pt x="873" y="213"/>
                  </a:lnTo>
                  <a:lnTo>
                    <a:pt x="834" y="213"/>
                  </a:lnTo>
                  <a:lnTo>
                    <a:pt x="737" y="233"/>
                  </a:lnTo>
                  <a:lnTo>
                    <a:pt x="621" y="252"/>
                  </a:lnTo>
                  <a:lnTo>
                    <a:pt x="505" y="291"/>
                  </a:lnTo>
                  <a:lnTo>
                    <a:pt x="369" y="368"/>
                  </a:lnTo>
                  <a:lnTo>
                    <a:pt x="253" y="465"/>
                  </a:lnTo>
                  <a:lnTo>
                    <a:pt x="156" y="582"/>
                  </a:lnTo>
                  <a:lnTo>
                    <a:pt x="136" y="659"/>
                  </a:lnTo>
                  <a:lnTo>
                    <a:pt x="97" y="756"/>
                  </a:lnTo>
                  <a:lnTo>
                    <a:pt x="78" y="853"/>
                  </a:lnTo>
                  <a:lnTo>
                    <a:pt x="78" y="950"/>
                  </a:lnTo>
                  <a:lnTo>
                    <a:pt x="97" y="1124"/>
                  </a:lnTo>
                  <a:lnTo>
                    <a:pt x="156" y="1279"/>
                  </a:lnTo>
                  <a:lnTo>
                    <a:pt x="233" y="1396"/>
                  </a:lnTo>
                  <a:lnTo>
                    <a:pt x="330" y="1493"/>
                  </a:lnTo>
                  <a:lnTo>
                    <a:pt x="446" y="1570"/>
                  </a:lnTo>
                  <a:lnTo>
                    <a:pt x="563" y="1628"/>
                  </a:lnTo>
                  <a:lnTo>
                    <a:pt x="834" y="1725"/>
                  </a:lnTo>
                  <a:lnTo>
                    <a:pt x="873" y="1745"/>
                  </a:lnTo>
                  <a:lnTo>
                    <a:pt x="873" y="2772"/>
                  </a:lnTo>
                  <a:lnTo>
                    <a:pt x="834" y="2772"/>
                  </a:lnTo>
                  <a:lnTo>
                    <a:pt x="640" y="2733"/>
                  </a:lnTo>
                  <a:lnTo>
                    <a:pt x="505" y="2675"/>
                  </a:lnTo>
                  <a:lnTo>
                    <a:pt x="388" y="2598"/>
                  </a:lnTo>
                  <a:lnTo>
                    <a:pt x="311" y="2539"/>
                  </a:lnTo>
                  <a:lnTo>
                    <a:pt x="233" y="2462"/>
                  </a:lnTo>
                  <a:lnTo>
                    <a:pt x="156" y="2443"/>
                  </a:lnTo>
                  <a:lnTo>
                    <a:pt x="97" y="2462"/>
                  </a:lnTo>
                  <a:lnTo>
                    <a:pt x="59" y="2520"/>
                  </a:lnTo>
                  <a:lnTo>
                    <a:pt x="20" y="2578"/>
                  </a:lnTo>
                  <a:lnTo>
                    <a:pt x="1" y="2656"/>
                  </a:lnTo>
                  <a:lnTo>
                    <a:pt x="20" y="2714"/>
                  </a:lnTo>
                  <a:lnTo>
                    <a:pt x="59" y="2791"/>
                  </a:lnTo>
                  <a:lnTo>
                    <a:pt x="136" y="2869"/>
                  </a:lnTo>
                  <a:lnTo>
                    <a:pt x="233" y="2947"/>
                  </a:lnTo>
                  <a:lnTo>
                    <a:pt x="349" y="3005"/>
                  </a:lnTo>
                  <a:lnTo>
                    <a:pt x="485" y="3063"/>
                  </a:lnTo>
                  <a:lnTo>
                    <a:pt x="660" y="3082"/>
                  </a:lnTo>
                  <a:lnTo>
                    <a:pt x="834" y="3102"/>
                  </a:lnTo>
                  <a:lnTo>
                    <a:pt x="873" y="3102"/>
                  </a:lnTo>
                  <a:lnTo>
                    <a:pt x="873" y="3257"/>
                  </a:lnTo>
                  <a:lnTo>
                    <a:pt x="892" y="3315"/>
                  </a:lnTo>
                  <a:lnTo>
                    <a:pt x="912" y="3315"/>
                  </a:lnTo>
                  <a:lnTo>
                    <a:pt x="950" y="3334"/>
                  </a:lnTo>
                  <a:lnTo>
                    <a:pt x="1009" y="3315"/>
                  </a:lnTo>
                  <a:lnTo>
                    <a:pt x="1047" y="3257"/>
                  </a:lnTo>
                  <a:lnTo>
                    <a:pt x="1047" y="3102"/>
                  </a:lnTo>
                  <a:lnTo>
                    <a:pt x="1067" y="3102"/>
                  </a:lnTo>
                  <a:lnTo>
                    <a:pt x="1222" y="3063"/>
                  </a:lnTo>
                  <a:lnTo>
                    <a:pt x="1377" y="3005"/>
                  </a:lnTo>
                  <a:lnTo>
                    <a:pt x="1493" y="2927"/>
                  </a:lnTo>
                  <a:lnTo>
                    <a:pt x="1590" y="2850"/>
                  </a:lnTo>
                  <a:lnTo>
                    <a:pt x="1687" y="2733"/>
                  </a:lnTo>
                  <a:lnTo>
                    <a:pt x="1745" y="2598"/>
                  </a:lnTo>
                  <a:lnTo>
                    <a:pt x="1784" y="2443"/>
                  </a:lnTo>
                  <a:lnTo>
                    <a:pt x="1803" y="2268"/>
                  </a:lnTo>
                  <a:lnTo>
                    <a:pt x="1784" y="2094"/>
                  </a:lnTo>
                  <a:lnTo>
                    <a:pt x="1745" y="1939"/>
                  </a:lnTo>
                  <a:lnTo>
                    <a:pt x="1668" y="1803"/>
                  </a:lnTo>
                  <a:lnTo>
                    <a:pt x="1571" y="1706"/>
                  </a:lnTo>
                  <a:lnTo>
                    <a:pt x="1454" y="1609"/>
                  </a:lnTo>
                  <a:lnTo>
                    <a:pt x="1338" y="1531"/>
                  </a:lnTo>
                  <a:lnTo>
                    <a:pt x="1067" y="1415"/>
                  </a:lnTo>
                  <a:lnTo>
                    <a:pt x="1047" y="1415"/>
                  </a:lnTo>
                  <a:lnTo>
                    <a:pt x="1047" y="523"/>
                  </a:lnTo>
                  <a:lnTo>
                    <a:pt x="1086" y="523"/>
                  </a:lnTo>
                  <a:lnTo>
                    <a:pt x="1202" y="543"/>
                  </a:lnTo>
                  <a:lnTo>
                    <a:pt x="1299" y="562"/>
                  </a:lnTo>
                  <a:lnTo>
                    <a:pt x="1454" y="640"/>
                  </a:lnTo>
                  <a:lnTo>
                    <a:pt x="1513" y="659"/>
                  </a:lnTo>
                  <a:lnTo>
                    <a:pt x="1571" y="678"/>
                  </a:lnTo>
                  <a:lnTo>
                    <a:pt x="1609" y="659"/>
                  </a:lnTo>
                  <a:lnTo>
                    <a:pt x="1648" y="659"/>
                  </a:lnTo>
                  <a:lnTo>
                    <a:pt x="1687" y="601"/>
                  </a:lnTo>
                  <a:lnTo>
                    <a:pt x="1706" y="523"/>
                  </a:lnTo>
                  <a:lnTo>
                    <a:pt x="1726" y="465"/>
                  </a:lnTo>
                  <a:lnTo>
                    <a:pt x="1706" y="407"/>
                  </a:lnTo>
                  <a:lnTo>
                    <a:pt x="1648" y="349"/>
                  </a:lnTo>
                  <a:lnTo>
                    <a:pt x="1590" y="310"/>
                  </a:lnTo>
                  <a:lnTo>
                    <a:pt x="1513" y="271"/>
                  </a:lnTo>
                  <a:lnTo>
                    <a:pt x="1299" y="233"/>
                  </a:lnTo>
                  <a:lnTo>
                    <a:pt x="1067" y="213"/>
                  </a:lnTo>
                  <a:lnTo>
                    <a:pt x="1047" y="194"/>
                  </a:lnTo>
                  <a:lnTo>
                    <a:pt x="1047" y="58"/>
                  </a:lnTo>
                  <a:lnTo>
                    <a:pt x="1009" y="19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2" name="Google Shape;2272;p20"/>
          <p:cNvGrpSpPr/>
          <p:nvPr/>
        </p:nvGrpSpPr>
        <p:grpSpPr>
          <a:xfrm>
            <a:off x="4267315" y="2352776"/>
            <a:ext cx="461908" cy="440909"/>
            <a:chOff x="5623925" y="933550"/>
            <a:chExt cx="204050" cy="196300"/>
          </a:xfrm>
        </p:grpSpPr>
        <p:sp>
          <p:nvSpPr>
            <p:cNvPr id="2273" name="Google Shape;2273;p20"/>
            <p:cNvSpPr/>
            <p:nvPr/>
          </p:nvSpPr>
          <p:spPr>
            <a:xfrm>
              <a:off x="5639425" y="933550"/>
              <a:ext cx="188550" cy="188525"/>
            </a:xfrm>
            <a:custGeom>
              <a:rect b="b" l="l" r="r" t="t"/>
              <a:pathLst>
                <a:path extrusionOk="0" h="7541" w="7542">
                  <a:moveTo>
                    <a:pt x="3083" y="233"/>
                  </a:moveTo>
                  <a:lnTo>
                    <a:pt x="3121" y="252"/>
                  </a:lnTo>
                  <a:lnTo>
                    <a:pt x="4808" y="1939"/>
                  </a:lnTo>
                  <a:lnTo>
                    <a:pt x="4827" y="1997"/>
                  </a:lnTo>
                  <a:lnTo>
                    <a:pt x="4808" y="2036"/>
                  </a:lnTo>
                  <a:lnTo>
                    <a:pt x="4595" y="2249"/>
                  </a:lnTo>
                  <a:lnTo>
                    <a:pt x="4536" y="2268"/>
                  </a:lnTo>
                  <a:lnTo>
                    <a:pt x="4498" y="2249"/>
                  </a:lnTo>
                  <a:lnTo>
                    <a:pt x="2811" y="562"/>
                  </a:lnTo>
                  <a:lnTo>
                    <a:pt x="2792" y="524"/>
                  </a:lnTo>
                  <a:lnTo>
                    <a:pt x="2811" y="485"/>
                  </a:lnTo>
                  <a:lnTo>
                    <a:pt x="3024" y="252"/>
                  </a:lnTo>
                  <a:lnTo>
                    <a:pt x="3083" y="233"/>
                  </a:lnTo>
                  <a:close/>
                  <a:moveTo>
                    <a:pt x="2850" y="969"/>
                  </a:moveTo>
                  <a:lnTo>
                    <a:pt x="4110" y="2210"/>
                  </a:lnTo>
                  <a:lnTo>
                    <a:pt x="3412" y="2889"/>
                  </a:lnTo>
                  <a:lnTo>
                    <a:pt x="2889" y="3412"/>
                  </a:lnTo>
                  <a:lnTo>
                    <a:pt x="2210" y="4110"/>
                  </a:lnTo>
                  <a:lnTo>
                    <a:pt x="970" y="2850"/>
                  </a:lnTo>
                  <a:lnTo>
                    <a:pt x="2850" y="969"/>
                  </a:lnTo>
                  <a:close/>
                  <a:moveTo>
                    <a:pt x="524" y="2792"/>
                  </a:moveTo>
                  <a:lnTo>
                    <a:pt x="563" y="2811"/>
                  </a:lnTo>
                  <a:lnTo>
                    <a:pt x="2268" y="4498"/>
                  </a:lnTo>
                  <a:lnTo>
                    <a:pt x="2288" y="4536"/>
                  </a:lnTo>
                  <a:lnTo>
                    <a:pt x="2268" y="4594"/>
                  </a:lnTo>
                  <a:lnTo>
                    <a:pt x="2036" y="4808"/>
                  </a:lnTo>
                  <a:lnTo>
                    <a:pt x="1997" y="4827"/>
                  </a:lnTo>
                  <a:lnTo>
                    <a:pt x="1958" y="4808"/>
                  </a:lnTo>
                  <a:lnTo>
                    <a:pt x="252" y="3121"/>
                  </a:lnTo>
                  <a:lnTo>
                    <a:pt x="233" y="3063"/>
                  </a:lnTo>
                  <a:lnTo>
                    <a:pt x="252" y="3024"/>
                  </a:lnTo>
                  <a:lnTo>
                    <a:pt x="485" y="2811"/>
                  </a:lnTo>
                  <a:lnTo>
                    <a:pt x="524" y="2792"/>
                  </a:lnTo>
                  <a:close/>
                  <a:moveTo>
                    <a:pt x="5564" y="4905"/>
                  </a:moveTo>
                  <a:lnTo>
                    <a:pt x="5603" y="4924"/>
                  </a:lnTo>
                  <a:lnTo>
                    <a:pt x="7270" y="6610"/>
                  </a:lnTo>
                  <a:lnTo>
                    <a:pt x="7289" y="6649"/>
                  </a:lnTo>
                  <a:lnTo>
                    <a:pt x="7270" y="6688"/>
                  </a:lnTo>
                  <a:lnTo>
                    <a:pt x="6688" y="7270"/>
                  </a:lnTo>
                  <a:lnTo>
                    <a:pt x="6649" y="7289"/>
                  </a:lnTo>
                  <a:lnTo>
                    <a:pt x="6611" y="7270"/>
                  </a:lnTo>
                  <a:lnTo>
                    <a:pt x="4924" y="5602"/>
                  </a:lnTo>
                  <a:lnTo>
                    <a:pt x="4905" y="5564"/>
                  </a:lnTo>
                  <a:lnTo>
                    <a:pt x="4924" y="5525"/>
                  </a:lnTo>
                  <a:lnTo>
                    <a:pt x="4963" y="5486"/>
                  </a:lnTo>
                  <a:lnTo>
                    <a:pt x="5525" y="4924"/>
                  </a:lnTo>
                  <a:lnTo>
                    <a:pt x="5564" y="4905"/>
                  </a:lnTo>
                  <a:close/>
                  <a:moveTo>
                    <a:pt x="3005" y="0"/>
                  </a:moveTo>
                  <a:lnTo>
                    <a:pt x="2947" y="20"/>
                  </a:lnTo>
                  <a:lnTo>
                    <a:pt x="2908" y="39"/>
                  </a:lnTo>
                  <a:lnTo>
                    <a:pt x="2850" y="78"/>
                  </a:lnTo>
                  <a:lnTo>
                    <a:pt x="2637" y="310"/>
                  </a:lnTo>
                  <a:lnTo>
                    <a:pt x="2598" y="349"/>
                  </a:lnTo>
                  <a:lnTo>
                    <a:pt x="2559" y="407"/>
                  </a:lnTo>
                  <a:lnTo>
                    <a:pt x="2559" y="465"/>
                  </a:lnTo>
                  <a:lnTo>
                    <a:pt x="2540" y="524"/>
                  </a:lnTo>
                  <a:lnTo>
                    <a:pt x="2559" y="582"/>
                  </a:lnTo>
                  <a:lnTo>
                    <a:pt x="2559" y="640"/>
                  </a:lnTo>
                  <a:lnTo>
                    <a:pt x="2598" y="698"/>
                  </a:lnTo>
                  <a:lnTo>
                    <a:pt x="2637" y="737"/>
                  </a:lnTo>
                  <a:lnTo>
                    <a:pt x="2675" y="795"/>
                  </a:lnTo>
                  <a:lnTo>
                    <a:pt x="795" y="2675"/>
                  </a:lnTo>
                  <a:lnTo>
                    <a:pt x="737" y="2637"/>
                  </a:lnTo>
                  <a:lnTo>
                    <a:pt x="698" y="2598"/>
                  </a:lnTo>
                  <a:lnTo>
                    <a:pt x="640" y="2559"/>
                  </a:lnTo>
                  <a:lnTo>
                    <a:pt x="524" y="2540"/>
                  </a:lnTo>
                  <a:lnTo>
                    <a:pt x="407" y="2559"/>
                  </a:lnTo>
                  <a:lnTo>
                    <a:pt x="349" y="2598"/>
                  </a:lnTo>
                  <a:lnTo>
                    <a:pt x="311" y="2637"/>
                  </a:lnTo>
                  <a:lnTo>
                    <a:pt x="78" y="2850"/>
                  </a:lnTo>
                  <a:lnTo>
                    <a:pt x="39" y="2908"/>
                  </a:lnTo>
                  <a:lnTo>
                    <a:pt x="20" y="2947"/>
                  </a:lnTo>
                  <a:lnTo>
                    <a:pt x="0" y="3005"/>
                  </a:lnTo>
                  <a:lnTo>
                    <a:pt x="0" y="3063"/>
                  </a:lnTo>
                  <a:lnTo>
                    <a:pt x="0" y="3141"/>
                  </a:lnTo>
                  <a:lnTo>
                    <a:pt x="20" y="3199"/>
                  </a:lnTo>
                  <a:lnTo>
                    <a:pt x="39" y="3237"/>
                  </a:lnTo>
                  <a:lnTo>
                    <a:pt x="78" y="3296"/>
                  </a:lnTo>
                  <a:lnTo>
                    <a:pt x="1784" y="4982"/>
                  </a:lnTo>
                  <a:lnTo>
                    <a:pt x="1823" y="5021"/>
                  </a:lnTo>
                  <a:lnTo>
                    <a:pt x="1881" y="5060"/>
                  </a:lnTo>
                  <a:lnTo>
                    <a:pt x="1939" y="5060"/>
                  </a:lnTo>
                  <a:lnTo>
                    <a:pt x="1997" y="5079"/>
                  </a:lnTo>
                  <a:lnTo>
                    <a:pt x="2055" y="5060"/>
                  </a:lnTo>
                  <a:lnTo>
                    <a:pt x="2113" y="5060"/>
                  </a:lnTo>
                  <a:lnTo>
                    <a:pt x="2171" y="5021"/>
                  </a:lnTo>
                  <a:lnTo>
                    <a:pt x="2210" y="4982"/>
                  </a:lnTo>
                  <a:lnTo>
                    <a:pt x="2443" y="4769"/>
                  </a:lnTo>
                  <a:lnTo>
                    <a:pt x="2482" y="4711"/>
                  </a:lnTo>
                  <a:lnTo>
                    <a:pt x="2501" y="4653"/>
                  </a:lnTo>
                  <a:lnTo>
                    <a:pt x="2520" y="4536"/>
                  </a:lnTo>
                  <a:lnTo>
                    <a:pt x="2501" y="4420"/>
                  </a:lnTo>
                  <a:lnTo>
                    <a:pt x="2482" y="4362"/>
                  </a:lnTo>
                  <a:lnTo>
                    <a:pt x="2443" y="4323"/>
                  </a:lnTo>
                  <a:lnTo>
                    <a:pt x="2385" y="4284"/>
                  </a:lnTo>
                  <a:lnTo>
                    <a:pt x="2986" y="3683"/>
                  </a:lnTo>
                  <a:lnTo>
                    <a:pt x="4711" y="5409"/>
                  </a:lnTo>
                  <a:lnTo>
                    <a:pt x="4672" y="5467"/>
                  </a:lnTo>
                  <a:lnTo>
                    <a:pt x="4672" y="5564"/>
                  </a:lnTo>
                  <a:lnTo>
                    <a:pt x="4672" y="5622"/>
                  </a:lnTo>
                  <a:lnTo>
                    <a:pt x="4692" y="5680"/>
                  </a:lnTo>
                  <a:lnTo>
                    <a:pt x="4711" y="5719"/>
                  </a:lnTo>
                  <a:lnTo>
                    <a:pt x="4750" y="5777"/>
                  </a:lnTo>
                  <a:lnTo>
                    <a:pt x="6436" y="7444"/>
                  </a:lnTo>
                  <a:lnTo>
                    <a:pt x="6475" y="7483"/>
                  </a:lnTo>
                  <a:lnTo>
                    <a:pt x="6533" y="7522"/>
                  </a:lnTo>
                  <a:lnTo>
                    <a:pt x="6591" y="7522"/>
                  </a:lnTo>
                  <a:lnTo>
                    <a:pt x="6649" y="7541"/>
                  </a:lnTo>
                  <a:lnTo>
                    <a:pt x="6708" y="7522"/>
                  </a:lnTo>
                  <a:lnTo>
                    <a:pt x="6766" y="7522"/>
                  </a:lnTo>
                  <a:lnTo>
                    <a:pt x="6804" y="7483"/>
                  </a:lnTo>
                  <a:lnTo>
                    <a:pt x="6863" y="7444"/>
                  </a:lnTo>
                  <a:lnTo>
                    <a:pt x="7444" y="6862"/>
                  </a:lnTo>
                  <a:lnTo>
                    <a:pt x="7483" y="6804"/>
                  </a:lnTo>
                  <a:lnTo>
                    <a:pt x="7522" y="6766"/>
                  </a:lnTo>
                  <a:lnTo>
                    <a:pt x="7541" y="6707"/>
                  </a:lnTo>
                  <a:lnTo>
                    <a:pt x="7541" y="6649"/>
                  </a:lnTo>
                  <a:lnTo>
                    <a:pt x="7541" y="6591"/>
                  </a:lnTo>
                  <a:lnTo>
                    <a:pt x="7522" y="6533"/>
                  </a:lnTo>
                  <a:lnTo>
                    <a:pt x="7483" y="6475"/>
                  </a:lnTo>
                  <a:lnTo>
                    <a:pt x="7444" y="6436"/>
                  </a:lnTo>
                  <a:lnTo>
                    <a:pt x="5777" y="4750"/>
                  </a:lnTo>
                  <a:lnTo>
                    <a:pt x="5719" y="4711"/>
                  </a:lnTo>
                  <a:lnTo>
                    <a:pt x="5680" y="4691"/>
                  </a:lnTo>
                  <a:lnTo>
                    <a:pt x="5622" y="4672"/>
                  </a:lnTo>
                  <a:lnTo>
                    <a:pt x="5486" y="4672"/>
                  </a:lnTo>
                  <a:lnTo>
                    <a:pt x="5409" y="4711"/>
                  </a:lnTo>
                  <a:lnTo>
                    <a:pt x="4459" y="3761"/>
                  </a:lnTo>
                  <a:lnTo>
                    <a:pt x="4420" y="3742"/>
                  </a:lnTo>
                  <a:lnTo>
                    <a:pt x="4381" y="3722"/>
                  </a:lnTo>
                  <a:lnTo>
                    <a:pt x="4323" y="3742"/>
                  </a:lnTo>
                  <a:lnTo>
                    <a:pt x="4284" y="3761"/>
                  </a:lnTo>
                  <a:lnTo>
                    <a:pt x="4265" y="3800"/>
                  </a:lnTo>
                  <a:lnTo>
                    <a:pt x="4246" y="3858"/>
                  </a:lnTo>
                  <a:lnTo>
                    <a:pt x="4265" y="3897"/>
                  </a:lnTo>
                  <a:lnTo>
                    <a:pt x="4284" y="3935"/>
                  </a:lnTo>
                  <a:lnTo>
                    <a:pt x="5215" y="4866"/>
                  </a:lnTo>
                  <a:lnTo>
                    <a:pt x="4885" y="5215"/>
                  </a:lnTo>
                  <a:lnTo>
                    <a:pt x="3160" y="3509"/>
                  </a:lnTo>
                  <a:lnTo>
                    <a:pt x="3509" y="3160"/>
                  </a:lnTo>
                  <a:lnTo>
                    <a:pt x="3742" y="3393"/>
                  </a:lnTo>
                  <a:lnTo>
                    <a:pt x="3780" y="3412"/>
                  </a:lnTo>
                  <a:lnTo>
                    <a:pt x="3819" y="3431"/>
                  </a:lnTo>
                  <a:lnTo>
                    <a:pt x="3877" y="3412"/>
                  </a:lnTo>
                  <a:lnTo>
                    <a:pt x="3916" y="3393"/>
                  </a:lnTo>
                  <a:lnTo>
                    <a:pt x="3936" y="3354"/>
                  </a:lnTo>
                  <a:lnTo>
                    <a:pt x="3955" y="3296"/>
                  </a:lnTo>
                  <a:lnTo>
                    <a:pt x="3936" y="3257"/>
                  </a:lnTo>
                  <a:lnTo>
                    <a:pt x="3916" y="3218"/>
                  </a:lnTo>
                  <a:lnTo>
                    <a:pt x="3684" y="2985"/>
                  </a:lnTo>
                  <a:lnTo>
                    <a:pt x="4284" y="2385"/>
                  </a:lnTo>
                  <a:lnTo>
                    <a:pt x="4323" y="2423"/>
                  </a:lnTo>
                  <a:lnTo>
                    <a:pt x="4381" y="2462"/>
                  </a:lnTo>
                  <a:lnTo>
                    <a:pt x="4420" y="2501"/>
                  </a:lnTo>
                  <a:lnTo>
                    <a:pt x="4478" y="2520"/>
                  </a:lnTo>
                  <a:lnTo>
                    <a:pt x="4614" y="2520"/>
                  </a:lnTo>
                  <a:lnTo>
                    <a:pt x="4672" y="2501"/>
                  </a:lnTo>
                  <a:lnTo>
                    <a:pt x="4711" y="2462"/>
                  </a:lnTo>
                  <a:lnTo>
                    <a:pt x="4769" y="2423"/>
                  </a:lnTo>
                  <a:lnTo>
                    <a:pt x="4982" y="2210"/>
                  </a:lnTo>
                  <a:lnTo>
                    <a:pt x="5021" y="2171"/>
                  </a:lnTo>
                  <a:lnTo>
                    <a:pt x="5060" y="2113"/>
                  </a:lnTo>
                  <a:lnTo>
                    <a:pt x="5079" y="2055"/>
                  </a:lnTo>
                  <a:lnTo>
                    <a:pt x="5079" y="1997"/>
                  </a:lnTo>
                  <a:lnTo>
                    <a:pt x="5079" y="1939"/>
                  </a:lnTo>
                  <a:lnTo>
                    <a:pt x="5060" y="1881"/>
                  </a:lnTo>
                  <a:lnTo>
                    <a:pt x="5021" y="1822"/>
                  </a:lnTo>
                  <a:lnTo>
                    <a:pt x="4982" y="1764"/>
                  </a:lnTo>
                  <a:lnTo>
                    <a:pt x="3296" y="78"/>
                  </a:lnTo>
                  <a:lnTo>
                    <a:pt x="3257" y="39"/>
                  </a:lnTo>
                  <a:lnTo>
                    <a:pt x="3199" y="20"/>
                  </a:lnTo>
                  <a:lnTo>
                    <a:pt x="3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0"/>
            <p:cNvSpPr/>
            <p:nvPr/>
          </p:nvSpPr>
          <p:spPr>
            <a:xfrm>
              <a:off x="5623925" y="1079425"/>
              <a:ext cx="130850" cy="50425"/>
            </a:xfrm>
            <a:custGeom>
              <a:rect b="b" l="l" r="r" t="t"/>
              <a:pathLst>
                <a:path extrusionOk="0" h="2017" w="5234">
                  <a:moveTo>
                    <a:pt x="4749" y="1163"/>
                  </a:moveTo>
                  <a:lnTo>
                    <a:pt x="4808" y="1183"/>
                  </a:lnTo>
                  <a:lnTo>
                    <a:pt x="4904" y="1241"/>
                  </a:lnTo>
                  <a:lnTo>
                    <a:pt x="4963" y="1338"/>
                  </a:lnTo>
                  <a:lnTo>
                    <a:pt x="4982" y="1396"/>
                  </a:lnTo>
                  <a:lnTo>
                    <a:pt x="4982" y="1454"/>
                  </a:lnTo>
                  <a:lnTo>
                    <a:pt x="4982" y="1764"/>
                  </a:lnTo>
                  <a:lnTo>
                    <a:pt x="252" y="1764"/>
                  </a:lnTo>
                  <a:lnTo>
                    <a:pt x="252" y="1454"/>
                  </a:lnTo>
                  <a:lnTo>
                    <a:pt x="252" y="1396"/>
                  </a:lnTo>
                  <a:lnTo>
                    <a:pt x="271" y="1338"/>
                  </a:lnTo>
                  <a:lnTo>
                    <a:pt x="330" y="1241"/>
                  </a:lnTo>
                  <a:lnTo>
                    <a:pt x="427" y="1183"/>
                  </a:lnTo>
                  <a:lnTo>
                    <a:pt x="485" y="1163"/>
                  </a:lnTo>
                  <a:close/>
                  <a:moveTo>
                    <a:pt x="989" y="0"/>
                  </a:moveTo>
                  <a:lnTo>
                    <a:pt x="892" y="19"/>
                  </a:lnTo>
                  <a:lnTo>
                    <a:pt x="814" y="78"/>
                  </a:lnTo>
                  <a:lnTo>
                    <a:pt x="756" y="155"/>
                  </a:lnTo>
                  <a:lnTo>
                    <a:pt x="737" y="271"/>
                  </a:lnTo>
                  <a:lnTo>
                    <a:pt x="737" y="911"/>
                  </a:lnTo>
                  <a:lnTo>
                    <a:pt x="543" y="911"/>
                  </a:lnTo>
                  <a:lnTo>
                    <a:pt x="427" y="931"/>
                  </a:lnTo>
                  <a:lnTo>
                    <a:pt x="330" y="950"/>
                  </a:lnTo>
                  <a:lnTo>
                    <a:pt x="233" y="1008"/>
                  </a:lnTo>
                  <a:lnTo>
                    <a:pt x="155" y="1066"/>
                  </a:lnTo>
                  <a:lnTo>
                    <a:pt x="97" y="1144"/>
                  </a:lnTo>
                  <a:lnTo>
                    <a:pt x="39" y="1241"/>
                  </a:lnTo>
                  <a:lnTo>
                    <a:pt x="19" y="1338"/>
                  </a:lnTo>
                  <a:lnTo>
                    <a:pt x="0" y="1454"/>
                  </a:lnTo>
                  <a:lnTo>
                    <a:pt x="0" y="1803"/>
                  </a:lnTo>
                  <a:lnTo>
                    <a:pt x="19" y="1880"/>
                  </a:lnTo>
                  <a:lnTo>
                    <a:pt x="58" y="1958"/>
                  </a:lnTo>
                  <a:lnTo>
                    <a:pt x="136" y="1997"/>
                  </a:lnTo>
                  <a:lnTo>
                    <a:pt x="213" y="2016"/>
                  </a:lnTo>
                  <a:lnTo>
                    <a:pt x="5021" y="2016"/>
                  </a:lnTo>
                  <a:lnTo>
                    <a:pt x="5118" y="1997"/>
                  </a:lnTo>
                  <a:lnTo>
                    <a:pt x="5176" y="1958"/>
                  </a:lnTo>
                  <a:lnTo>
                    <a:pt x="5215" y="1880"/>
                  </a:lnTo>
                  <a:lnTo>
                    <a:pt x="5234" y="1803"/>
                  </a:lnTo>
                  <a:lnTo>
                    <a:pt x="5234" y="1454"/>
                  </a:lnTo>
                  <a:lnTo>
                    <a:pt x="5234" y="1338"/>
                  </a:lnTo>
                  <a:lnTo>
                    <a:pt x="5195" y="1241"/>
                  </a:lnTo>
                  <a:lnTo>
                    <a:pt x="5137" y="1144"/>
                  </a:lnTo>
                  <a:lnTo>
                    <a:pt x="5079" y="1066"/>
                  </a:lnTo>
                  <a:lnTo>
                    <a:pt x="5001" y="1008"/>
                  </a:lnTo>
                  <a:lnTo>
                    <a:pt x="4904" y="950"/>
                  </a:lnTo>
                  <a:lnTo>
                    <a:pt x="4808" y="931"/>
                  </a:lnTo>
                  <a:lnTo>
                    <a:pt x="4691" y="911"/>
                  </a:lnTo>
                  <a:lnTo>
                    <a:pt x="4517" y="911"/>
                  </a:lnTo>
                  <a:lnTo>
                    <a:pt x="4517" y="271"/>
                  </a:lnTo>
                  <a:lnTo>
                    <a:pt x="4497" y="155"/>
                  </a:lnTo>
                  <a:lnTo>
                    <a:pt x="4439" y="78"/>
                  </a:lnTo>
                  <a:lnTo>
                    <a:pt x="4342" y="19"/>
                  </a:lnTo>
                  <a:lnTo>
                    <a:pt x="4245" y="0"/>
                  </a:lnTo>
                  <a:lnTo>
                    <a:pt x="2113" y="0"/>
                  </a:lnTo>
                  <a:lnTo>
                    <a:pt x="2074" y="19"/>
                  </a:lnTo>
                  <a:lnTo>
                    <a:pt x="2035" y="39"/>
                  </a:lnTo>
                  <a:lnTo>
                    <a:pt x="1997" y="78"/>
                  </a:lnTo>
                  <a:lnTo>
                    <a:pt x="1997" y="116"/>
                  </a:lnTo>
                  <a:lnTo>
                    <a:pt x="1997" y="175"/>
                  </a:lnTo>
                  <a:lnTo>
                    <a:pt x="2035" y="213"/>
                  </a:lnTo>
                  <a:lnTo>
                    <a:pt x="2074" y="233"/>
                  </a:lnTo>
                  <a:lnTo>
                    <a:pt x="2113" y="252"/>
                  </a:lnTo>
                  <a:lnTo>
                    <a:pt x="4245" y="252"/>
                  </a:lnTo>
                  <a:lnTo>
                    <a:pt x="4265" y="271"/>
                  </a:lnTo>
                  <a:lnTo>
                    <a:pt x="4265" y="911"/>
                  </a:lnTo>
                  <a:lnTo>
                    <a:pt x="969" y="911"/>
                  </a:lnTo>
                  <a:lnTo>
                    <a:pt x="969" y="271"/>
                  </a:lnTo>
                  <a:lnTo>
                    <a:pt x="989" y="252"/>
                  </a:lnTo>
                  <a:lnTo>
                    <a:pt x="1338" y="252"/>
                  </a:lnTo>
                  <a:lnTo>
                    <a:pt x="1376" y="233"/>
                  </a:lnTo>
                  <a:lnTo>
                    <a:pt x="1435" y="213"/>
                  </a:lnTo>
                  <a:lnTo>
                    <a:pt x="1454" y="175"/>
                  </a:lnTo>
                  <a:lnTo>
                    <a:pt x="1454" y="116"/>
                  </a:lnTo>
                  <a:lnTo>
                    <a:pt x="1454" y="78"/>
                  </a:lnTo>
                  <a:lnTo>
                    <a:pt x="1435" y="39"/>
                  </a:lnTo>
                  <a:lnTo>
                    <a:pt x="1376" y="19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5" name="Google Shape;2275;p20"/>
          <p:cNvGrpSpPr/>
          <p:nvPr/>
        </p:nvGrpSpPr>
        <p:grpSpPr>
          <a:xfrm>
            <a:off x="6020766" y="2357128"/>
            <a:ext cx="460833" cy="432206"/>
            <a:chOff x="6177825" y="950025"/>
            <a:chExt cx="203575" cy="192425"/>
          </a:xfrm>
        </p:grpSpPr>
        <p:sp>
          <p:nvSpPr>
            <p:cNvPr id="2276" name="Google Shape;2276;p20"/>
            <p:cNvSpPr/>
            <p:nvPr/>
          </p:nvSpPr>
          <p:spPr>
            <a:xfrm>
              <a:off x="6276200" y="950025"/>
              <a:ext cx="6325" cy="22325"/>
            </a:xfrm>
            <a:custGeom>
              <a:rect b="b" l="l" r="r" t="t"/>
              <a:pathLst>
                <a:path extrusionOk="0" h="893" w="253">
                  <a:moveTo>
                    <a:pt x="137" y="0"/>
                  </a:moveTo>
                  <a:lnTo>
                    <a:pt x="78" y="20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1" y="776"/>
                  </a:lnTo>
                  <a:lnTo>
                    <a:pt x="20" y="814"/>
                  </a:lnTo>
                  <a:lnTo>
                    <a:pt x="40" y="853"/>
                  </a:lnTo>
                  <a:lnTo>
                    <a:pt x="78" y="873"/>
                  </a:lnTo>
                  <a:lnTo>
                    <a:pt x="137" y="892"/>
                  </a:lnTo>
                  <a:lnTo>
                    <a:pt x="175" y="873"/>
                  </a:lnTo>
                  <a:lnTo>
                    <a:pt x="214" y="853"/>
                  </a:lnTo>
                  <a:lnTo>
                    <a:pt x="234" y="814"/>
                  </a:lnTo>
                  <a:lnTo>
                    <a:pt x="253" y="776"/>
                  </a:lnTo>
                  <a:lnTo>
                    <a:pt x="253" y="117"/>
                  </a:lnTo>
                  <a:lnTo>
                    <a:pt x="234" y="78"/>
                  </a:lnTo>
                  <a:lnTo>
                    <a:pt x="214" y="39"/>
                  </a:lnTo>
                  <a:lnTo>
                    <a:pt x="175" y="20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0"/>
            <p:cNvSpPr/>
            <p:nvPr/>
          </p:nvSpPr>
          <p:spPr>
            <a:xfrm>
              <a:off x="6352775" y="1042575"/>
              <a:ext cx="22325" cy="6325"/>
            </a:xfrm>
            <a:custGeom>
              <a:rect b="b" l="l" r="r" t="t"/>
              <a:pathLst>
                <a:path extrusionOk="0" h="253" w="893">
                  <a:moveTo>
                    <a:pt x="136" y="1"/>
                  </a:moveTo>
                  <a:lnTo>
                    <a:pt x="78" y="20"/>
                  </a:lnTo>
                  <a:lnTo>
                    <a:pt x="40" y="40"/>
                  </a:lnTo>
                  <a:lnTo>
                    <a:pt x="20" y="78"/>
                  </a:lnTo>
                  <a:lnTo>
                    <a:pt x="1" y="137"/>
                  </a:lnTo>
                  <a:lnTo>
                    <a:pt x="20" y="175"/>
                  </a:lnTo>
                  <a:lnTo>
                    <a:pt x="40" y="214"/>
                  </a:lnTo>
                  <a:lnTo>
                    <a:pt x="78" y="233"/>
                  </a:lnTo>
                  <a:lnTo>
                    <a:pt x="136" y="253"/>
                  </a:lnTo>
                  <a:lnTo>
                    <a:pt x="776" y="253"/>
                  </a:lnTo>
                  <a:lnTo>
                    <a:pt x="815" y="233"/>
                  </a:lnTo>
                  <a:lnTo>
                    <a:pt x="854" y="214"/>
                  </a:lnTo>
                  <a:lnTo>
                    <a:pt x="892" y="175"/>
                  </a:lnTo>
                  <a:lnTo>
                    <a:pt x="892" y="137"/>
                  </a:lnTo>
                  <a:lnTo>
                    <a:pt x="892" y="78"/>
                  </a:lnTo>
                  <a:lnTo>
                    <a:pt x="854" y="40"/>
                  </a:lnTo>
                  <a:lnTo>
                    <a:pt x="815" y="2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0"/>
            <p:cNvSpPr/>
            <p:nvPr/>
          </p:nvSpPr>
          <p:spPr>
            <a:xfrm>
              <a:off x="6183650" y="1042575"/>
              <a:ext cx="22325" cy="6325"/>
            </a:xfrm>
            <a:custGeom>
              <a:rect b="b" l="l" r="r" t="t"/>
              <a:pathLst>
                <a:path extrusionOk="0" h="253" w="893">
                  <a:moveTo>
                    <a:pt x="117" y="1"/>
                  </a:moveTo>
                  <a:lnTo>
                    <a:pt x="78" y="20"/>
                  </a:lnTo>
                  <a:lnTo>
                    <a:pt x="39" y="40"/>
                  </a:lnTo>
                  <a:lnTo>
                    <a:pt x="0" y="78"/>
                  </a:lnTo>
                  <a:lnTo>
                    <a:pt x="0" y="137"/>
                  </a:lnTo>
                  <a:lnTo>
                    <a:pt x="0" y="175"/>
                  </a:lnTo>
                  <a:lnTo>
                    <a:pt x="39" y="214"/>
                  </a:lnTo>
                  <a:lnTo>
                    <a:pt x="78" y="233"/>
                  </a:lnTo>
                  <a:lnTo>
                    <a:pt x="117" y="253"/>
                  </a:lnTo>
                  <a:lnTo>
                    <a:pt x="756" y="253"/>
                  </a:lnTo>
                  <a:lnTo>
                    <a:pt x="815" y="233"/>
                  </a:lnTo>
                  <a:lnTo>
                    <a:pt x="853" y="214"/>
                  </a:lnTo>
                  <a:lnTo>
                    <a:pt x="873" y="175"/>
                  </a:lnTo>
                  <a:lnTo>
                    <a:pt x="892" y="137"/>
                  </a:lnTo>
                  <a:lnTo>
                    <a:pt x="873" y="78"/>
                  </a:lnTo>
                  <a:lnTo>
                    <a:pt x="853" y="40"/>
                  </a:lnTo>
                  <a:lnTo>
                    <a:pt x="815" y="20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0"/>
            <p:cNvSpPr/>
            <p:nvPr/>
          </p:nvSpPr>
          <p:spPr>
            <a:xfrm>
              <a:off x="6330500" y="977150"/>
              <a:ext cx="17450" cy="17475"/>
            </a:xfrm>
            <a:custGeom>
              <a:rect b="b" l="l" r="r" t="t"/>
              <a:pathLst>
                <a:path extrusionOk="0" h="699" w="698">
                  <a:moveTo>
                    <a:pt x="582" y="1"/>
                  </a:moveTo>
                  <a:lnTo>
                    <a:pt x="543" y="20"/>
                  </a:lnTo>
                  <a:lnTo>
                    <a:pt x="485" y="40"/>
                  </a:lnTo>
                  <a:lnTo>
                    <a:pt x="39" y="485"/>
                  </a:lnTo>
                  <a:lnTo>
                    <a:pt x="19" y="544"/>
                  </a:lnTo>
                  <a:lnTo>
                    <a:pt x="0" y="582"/>
                  </a:lnTo>
                  <a:lnTo>
                    <a:pt x="19" y="621"/>
                  </a:lnTo>
                  <a:lnTo>
                    <a:pt x="39" y="660"/>
                  </a:lnTo>
                  <a:lnTo>
                    <a:pt x="78" y="699"/>
                  </a:lnTo>
                  <a:lnTo>
                    <a:pt x="175" y="699"/>
                  </a:lnTo>
                  <a:lnTo>
                    <a:pt x="213" y="660"/>
                  </a:lnTo>
                  <a:lnTo>
                    <a:pt x="659" y="214"/>
                  </a:lnTo>
                  <a:lnTo>
                    <a:pt x="698" y="175"/>
                  </a:lnTo>
                  <a:lnTo>
                    <a:pt x="698" y="117"/>
                  </a:lnTo>
                  <a:lnTo>
                    <a:pt x="698" y="78"/>
                  </a:lnTo>
                  <a:lnTo>
                    <a:pt x="659" y="40"/>
                  </a:lnTo>
                  <a:lnTo>
                    <a:pt x="620" y="20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0"/>
            <p:cNvSpPr/>
            <p:nvPr/>
          </p:nvSpPr>
          <p:spPr>
            <a:xfrm>
              <a:off x="6210800" y="977150"/>
              <a:ext cx="17450" cy="17475"/>
            </a:xfrm>
            <a:custGeom>
              <a:rect b="b" l="l" r="r" t="t"/>
              <a:pathLst>
                <a:path extrusionOk="0" h="699" w="698">
                  <a:moveTo>
                    <a:pt x="116" y="1"/>
                  </a:moveTo>
                  <a:lnTo>
                    <a:pt x="78" y="20"/>
                  </a:lnTo>
                  <a:lnTo>
                    <a:pt x="39" y="40"/>
                  </a:lnTo>
                  <a:lnTo>
                    <a:pt x="0" y="78"/>
                  </a:lnTo>
                  <a:lnTo>
                    <a:pt x="0" y="117"/>
                  </a:lnTo>
                  <a:lnTo>
                    <a:pt x="0" y="175"/>
                  </a:lnTo>
                  <a:lnTo>
                    <a:pt x="39" y="214"/>
                  </a:lnTo>
                  <a:lnTo>
                    <a:pt x="485" y="660"/>
                  </a:lnTo>
                  <a:lnTo>
                    <a:pt x="523" y="699"/>
                  </a:lnTo>
                  <a:lnTo>
                    <a:pt x="620" y="699"/>
                  </a:lnTo>
                  <a:lnTo>
                    <a:pt x="659" y="660"/>
                  </a:lnTo>
                  <a:lnTo>
                    <a:pt x="698" y="621"/>
                  </a:lnTo>
                  <a:lnTo>
                    <a:pt x="698" y="582"/>
                  </a:lnTo>
                  <a:lnTo>
                    <a:pt x="698" y="544"/>
                  </a:lnTo>
                  <a:lnTo>
                    <a:pt x="659" y="485"/>
                  </a:lnTo>
                  <a:lnTo>
                    <a:pt x="213" y="40"/>
                  </a:lnTo>
                  <a:lnTo>
                    <a:pt x="174" y="20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0"/>
            <p:cNvSpPr/>
            <p:nvPr/>
          </p:nvSpPr>
          <p:spPr>
            <a:xfrm>
              <a:off x="6177825" y="1001400"/>
              <a:ext cx="203575" cy="141050"/>
            </a:xfrm>
            <a:custGeom>
              <a:rect b="b" l="l" r="r" t="t"/>
              <a:pathLst>
                <a:path extrusionOk="0" h="5642" w="8143">
                  <a:moveTo>
                    <a:pt x="4673" y="2947"/>
                  </a:moveTo>
                  <a:lnTo>
                    <a:pt x="4595" y="3044"/>
                  </a:lnTo>
                  <a:lnTo>
                    <a:pt x="4537" y="3179"/>
                  </a:lnTo>
                  <a:lnTo>
                    <a:pt x="4072" y="4963"/>
                  </a:lnTo>
                  <a:lnTo>
                    <a:pt x="3626" y="3257"/>
                  </a:lnTo>
                  <a:lnTo>
                    <a:pt x="3587" y="3160"/>
                  </a:lnTo>
                  <a:lnTo>
                    <a:pt x="3548" y="3082"/>
                  </a:lnTo>
                  <a:lnTo>
                    <a:pt x="3432" y="2947"/>
                  </a:lnTo>
                  <a:close/>
                  <a:moveTo>
                    <a:pt x="6941" y="2947"/>
                  </a:moveTo>
                  <a:lnTo>
                    <a:pt x="7018" y="2966"/>
                  </a:lnTo>
                  <a:lnTo>
                    <a:pt x="7076" y="3005"/>
                  </a:lnTo>
                  <a:lnTo>
                    <a:pt x="7154" y="3044"/>
                  </a:lnTo>
                  <a:lnTo>
                    <a:pt x="7212" y="3102"/>
                  </a:lnTo>
                  <a:lnTo>
                    <a:pt x="7270" y="3179"/>
                  </a:lnTo>
                  <a:lnTo>
                    <a:pt x="7309" y="3237"/>
                  </a:lnTo>
                  <a:lnTo>
                    <a:pt x="7348" y="3315"/>
                  </a:lnTo>
                  <a:lnTo>
                    <a:pt x="7890" y="5389"/>
                  </a:lnTo>
                  <a:lnTo>
                    <a:pt x="4207" y="5389"/>
                  </a:lnTo>
                  <a:lnTo>
                    <a:pt x="4769" y="3237"/>
                  </a:lnTo>
                  <a:lnTo>
                    <a:pt x="4828" y="3121"/>
                  </a:lnTo>
                  <a:lnTo>
                    <a:pt x="4925" y="3024"/>
                  </a:lnTo>
                  <a:lnTo>
                    <a:pt x="5041" y="2966"/>
                  </a:lnTo>
                  <a:lnTo>
                    <a:pt x="5177" y="2947"/>
                  </a:lnTo>
                  <a:close/>
                  <a:moveTo>
                    <a:pt x="3083" y="0"/>
                  </a:moveTo>
                  <a:lnTo>
                    <a:pt x="2986" y="39"/>
                  </a:lnTo>
                  <a:lnTo>
                    <a:pt x="2889" y="78"/>
                  </a:lnTo>
                  <a:lnTo>
                    <a:pt x="2792" y="136"/>
                  </a:lnTo>
                  <a:lnTo>
                    <a:pt x="2715" y="194"/>
                  </a:lnTo>
                  <a:lnTo>
                    <a:pt x="2657" y="291"/>
                  </a:lnTo>
                  <a:lnTo>
                    <a:pt x="2598" y="368"/>
                  </a:lnTo>
                  <a:lnTo>
                    <a:pt x="2560" y="485"/>
                  </a:lnTo>
                  <a:lnTo>
                    <a:pt x="1978" y="2695"/>
                  </a:lnTo>
                  <a:lnTo>
                    <a:pt x="1222" y="2695"/>
                  </a:lnTo>
                  <a:lnTo>
                    <a:pt x="1106" y="2714"/>
                  </a:lnTo>
                  <a:lnTo>
                    <a:pt x="1009" y="2733"/>
                  </a:lnTo>
                  <a:lnTo>
                    <a:pt x="912" y="2772"/>
                  </a:lnTo>
                  <a:lnTo>
                    <a:pt x="815" y="2830"/>
                  </a:lnTo>
                  <a:lnTo>
                    <a:pt x="737" y="2908"/>
                  </a:lnTo>
                  <a:lnTo>
                    <a:pt x="679" y="2985"/>
                  </a:lnTo>
                  <a:lnTo>
                    <a:pt x="621" y="3082"/>
                  </a:lnTo>
                  <a:lnTo>
                    <a:pt x="582" y="3179"/>
                  </a:lnTo>
                  <a:lnTo>
                    <a:pt x="466" y="3625"/>
                  </a:lnTo>
                  <a:lnTo>
                    <a:pt x="466" y="3664"/>
                  </a:lnTo>
                  <a:lnTo>
                    <a:pt x="485" y="3722"/>
                  </a:lnTo>
                  <a:lnTo>
                    <a:pt x="505" y="3761"/>
                  </a:lnTo>
                  <a:lnTo>
                    <a:pt x="563" y="3780"/>
                  </a:lnTo>
                  <a:lnTo>
                    <a:pt x="602" y="3780"/>
                  </a:lnTo>
                  <a:lnTo>
                    <a:pt x="641" y="3761"/>
                  </a:lnTo>
                  <a:lnTo>
                    <a:pt x="679" y="3722"/>
                  </a:lnTo>
                  <a:lnTo>
                    <a:pt x="699" y="3683"/>
                  </a:lnTo>
                  <a:lnTo>
                    <a:pt x="815" y="3237"/>
                  </a:lnTo>
                  <a:lnTo>
                    <a:pt x="873" y="3121"/>
                  </a:lnTo>
                  <a:lnTo>
                    <a:pt x="970" y="3024"/>
                  </a:lnTo>
                  <a:lnTo>
                    <a:pt x="1086" y="2966"/>
                  </a:lnTo>
                  <a:lnTo>
                    <a:pt x="1222" y="2947"/>
                  </a:lnTo>
                  <a:lnTo>
                    <a:pt x="2967" y="2947"/>
                  </a:lnTo>
                  <a:lnTo>
                    <a:pt x="3064" y="2966"/>
                  </a:lnTo>
                  <a:lnTo>
                    <a:pt x="3122" y="3005"/>
                  </a:lnTo>
                  <a:lnTo>
                    <a:pt x="3199" y="3044"/>
                  </a:lnTo>
                  <a:lnTo>
                    <a:pt x="3257" y="3102"/>
                  </a:lnTo>
                  <a:lnTo>
                    <a:pt x="3316" y="3179"/>
                  </a:lnTo>
                  <a:lnTo>
                    <a:pt x="3354" y="3237"/>
                  </a:lnTo>
                  <a:lnTo>
                    <a:pt x="3393" y="3315"/>
                  </a:lnTo>
                  <a:lnTo>
                    <a:pt x="3936" y="5389"/>
                  </a:lnTo>
                  <a:lnTo>
                    <a:pt x="253" y="5389"/>
                  </a:lnTo>
                  <a:lnTo>
                    <a:pt x="505" y="4420"/>
                  </a:lnTo>
                  <a:lnTo>
                    <a:pt x="505" y="4381"/>
                  </a:lnTo>
                  <a:lnTo>
                    <a:pt x="505" y="4342"/>
                  </a:lnTo>
                  <a:lnTo>
                    <a:pt x="466" y="4304"/>
                  </a:lnTo>
                  <a:lnTo>
                    <a:pt x="427" y="4284"/>
                  </a:lnTo>
                  <a:lnTo>
                    <a:pt x="369" y="4265"/>
                  </a:lnTo>
                  <a:lnTo>
                    <a:pt x="330" y="4284"/>
                  </a:lnTo>
                  <a:lnTo>
                    <a:pt x="292" y="4323"/>
                  </a:lnTo>
                  <a:lnTo>
                    <a:pt x="272" y="4362"/>
                  </a:lnTo>
                  <a:lnTo>
                    <a:pt x="1" y="5389"/>
                  </a:lnTo>
                  <a:lnTo>
                    <a:pt x="1" y="5486"/>
                  </a:lnTo>
                  <a:lnTo>
                    <a:pt x="40" y="5564"/>
                  </a:lnTo>
                  <a:lnTo>
                    <a:pt x="98" y="5622"/>
                  </a:lnTo>
                  <a:lnTo>
                    <a:pt x="195" y="5641"/>
                  </a:lnTo>
                  <a:lnTo>
                    <a:pt x="7949" y="5641"/>
                  </a:lnTo>
                  <a:lnTo>
                    <a:pt x="8046" y="5622"/>
                  </a:lnTo>
                  <a:lnTo>
                    <a:pt x="8104" y="5564"/>
                  </a:lnTo>
                  <a:lnTo>
                    <a:pt x="8142" y="5486"/>
                  </a:lnTo>
                  <a:lnTo>
                    <a:pt x="8142" y="5389"/>
                  </a:lnTo>
                  <a:lnTo>
                    <a:pt x="7580" y="3257"/>
                  </a:lnTo>
                  <a:lnTo>
                    <a:pt x="7542" y="3140"/>
                  </a:lnTo>
                  <a:lnTo>
                    <a:pt x="7464" y="3044"/>
                  </a:lnTo>
                  <a:lnTo>
                    <a:pt x="7386" y="2947"/>
                  </a:lnTo>
                  <a:lnTo>
                    <a:pt x="7309" y="2850"/>
                  </a:lnTo>
                  <a:lnTo>
                    <a:pt x="7193" y="2792"/>
                  </a:lnTo>
                  <a:lnTo>
                    <a:pt x="7096" y="2733"/>
                  </a:lnTo>
                  <a:lnTo>
                    <a:pt x="6979" y="2714"/>
                  </a:lnTo>
                  <a:lnTo>
                    <a:pt x="6863" y="2695"/>
                  </a:lnTo>
                  <a:lnTo>
                    <a:pt x="6165" y="2695"/>
                  </a:lnTo>
                  <a:lnTo>
                    <a:pt x="5816" y="1396"/>
                  </a:lnTo>
                  <a:lnTo>
                    <a:pt x="5797" y="1357"/>
                  </a:lnTo>
                  <a:lnTo>
                    <a:pt x="5758" y="1318"/>
                  </a:lnTo>
                  <a:lnTo>
                    <a:pt x="5719" y="1299"/>
                  </a:lnTo>
                  <a:lnTo>
                    <a:pt x="5681" y="1318"/>
                  </a:lnTo>
                  <a:lnTo>
                    <a:pt x="5622" y="1338"/>
                  </a:lnTo>
                  <a:lnTo>
                    <a:pt x="5603" y="1357"/>
                  </a:lnTo>
                  <a:lnTo>
                    <a:pt x="5584" y="1415"/>
                  </a:lnTo>
                  <a:lnTo>
                    <a:pt x="5584" y="1454"/>
                  </a:lnTo>
                  <a:lnTo>
                    <a:pt x="5913" y="2695"/>
                  </a:lnTo>
                  <a:lnTo>
                    <a:pt x="2230" y="2695"/>
                  </a:lnTo>
                  <a:lnTo>
                    <a:pt x="2792" y="543"/>
                  </a:lnTo>
                  <a:lnTo>
                    <a:pt x="2850" y="427"/>
                  </a:lnTo>
                  <a:lnTo>
                    <a:pt x="2947" y="330"/>
                  </a:lnTo>
                  <a:lnTo>
                    <a:pt x="3064" y="271"/>
                  </a:lnTo>
                  <a:lnTo>
                    <a:pt x="3199" y="233"/>
                  </a:lnTo>
                  <a:lnTo>
                    <a:pt x="4866" y="233"/>
                  </a:lnTo>
                  <a:lnTo>
                    <a:pt x="4963" y="252"/>
                  </a:lnTo>
                  <a:lnTo>
                    <a:pt x="5041" y="271"/>
                  </a:lnTo>
                  <a:lnTo>
                    <a:pt x="5099" y="310"/>
                  </a:lnTo>
                  <a:lnTo>
                    <a:pt x="5177" y="349"/>
                  </a:lnTo>
                  <a:lnTo>
                    <a:pt x="5235" y="407"/>
                  </a:lnTo>
                  <a:lnTo>
                    <a:pt x="5293" y="465"/>
                  </a:lnTo>
                  <a:lnTo>
                    <a:pt x="5332" y="543"/>
                  </a:lnTo>
                  <a:lnTo>
                    <a:pt x="5370" y="620"/>
                  </a:lnTo>
                  <a:lnTo>
                    <a:pt x="5390" y="717"/>
                  </a:lnTo>
                  <a:lnTo>
                    <a:pt x="5409" y="756"/>
                  </a:lnTo>
                  <a:lnTo>
                    <a:pt x="5448" y="795"/>
                  </a:lnTo>
                  <a:lnTo>
                    <a:pt x="5545" y="795"/>
                  </a:lnTo>
                  <a:lnTo>
                    <a:pt x="5584" y="776"/>
                  </a:lnTo>
                  <a:lnTo>
                    <a:pt x="5603" y="737"/>
                  </a:lnTo>
                  <a:lnTo>
                    <a:pt x="5622" y="698"/>
                  </a:lnTo>
                  <a:lnTo>
                    <a:pt x="5622" y="659"/>
                  </a:lnTo>
                  <a:lnTo>
                    <a:pt x="5603" y="562"/>
                  </a:lnTo>
                  <a:lnTo>
                    <a:pt x="5564" y="446"/>
                  </a:lnTo>
                  <a:lnTo>
                    <a:pt x="5487" y="330"/>
                  </a:lnTo>
                  <a:lnTo>
                    <a:pt x="5409" y="233"/>
                  </a:lnTo>
                  <a:lnTo>
                    <a:pt x="5332" y="155"/>
                  </a:lnTo>
                  <a:lnTo>
                    <a:pt x="5215" y="97"/>
                  </a:lnTo>
                  <a:lnTo>
                    <a:pt x="5118" y="39"/>
                  </a:lnTo>
                  <a:lnTo>
                    <a:pt x="50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2" name="Google Shape;2282;p20"/>
          <p:cNvGrpSpPr/>
          <p:nvPr/>
        </p:nvGrpSpPr>
        <p:grpSpPr>
          <a:xfrm>
            <a:off x="7571812" y="2344634"/>
            <a:ext cx="548650" cy="457193"/>
            <a:chOff x="1339875" y="1407975"/>
            <a:chExt cx="204050" cy="170150"/>
          </a:xfrm>
        </p:grpSpPr>
        <p:sp>
          <p:nvSpPr>
            <p:cNvPr id="2283" name="Google Shape;2283;p20"/>
            <p:cNvSpPr/>
            <p:nvPr/>
          </p:nvSpPr>
          <p:spPr>
            <a:xfrm>
              <a:off x="1339875" y="1407975"/>
              <a:ext cx="204050" cy="170150"/>
            </a:xfrm>
            <a:custGeom>
              <a:rect b="b" l="l" r="r" t="t"/>
              <a:pathLst>
                <a:path extrusionOk="0" h="6806" w="8162">
                  <a:moveTo>
                    <a:pt x="4188" y="621"/>
                  </a:moveTo>
                  <a:lnTo>
                    <a:pt x="4304" y="641"/>
                  </a:lnTo>
                  <a:lnTo>
                    <a:pt x="4401" y="699"/>
                  </a:lnTo>
                  <a:lnTo>
                    <a:pt x="4459" y="796"/>
                  </a:lnTo>
                  <a:lnTo>
                    <a:pt x="4479" y="893"/>
                  </a:lnTo>
                  <a:lnTo>
                    <a:pt x="4479" y="1125"/>
                  </a:lnTo>
                  <a:lnTo>
                    <a:pt x="3006" y="1125"/>
                  </a:lnTo>
                  <a:lnTo>
                    <a:pt x="3006" y="893"/>
                  </a:lnTo>
                  <a:lnTo>
                    <a:pt x="3025" y="796"/>
                  </a:lnTo>
                  <a:lnTo>
                    <a:pt x="3083" y="699"/>
                  </a:lnTo>
                  <a:lnTo>
                    <a:pt x="3180" y="641"/>
                  </a:lnTo>
                  <a:lnTo>
                    <a:pt x="3277" y="621"/>
                  </a:lnTo>
                  <a:close/>
                  <a:moveTo>
                    <a:pt x="4324" y="234"/>
                  </a:moveTo>
                  <a:lnTo>
                    <a:pt x="4459" y="272"/>
                  </a:lnTo>
                  <a:lnTo>
                    <a:pt x="4576" y="350"/>
                  </a:lnTo>
                  <a:lnTo>
                    <a:pt x="4673" y="427"/>
                  </a:lnTo>
                  <a:lnTo>
                    <a:pt x="4750" y="524"/>
                  </a:lnTo>
                  <a:lnTo>
                    <a:pt x="4808" y="641"/>
                  </a:lnTo>
                  <a:lnTo>
                    <a:pt x="4847" y="757"/>
                  </a:lnTo>
                  <a:lnTo>
                    <a:pt x="4867" y="893"/>
                  </a:lnTo>
                  <a:lnTo>
                    <a:pt x="4867" y="1125"/>
                  </a:lnTo>
                  <a:lnTo>
                    <a:pt x="4711" y="1125"/>
                  </a:lnTo>
                  <a:lnTo>
                    <a:pt x="4711" y="893"/>
                  </a:lnTo>
                  <a:lnTo>
                    <a:pt x="4692" y="796"/>
                  </a:lnTo>
                  <a:lnTo>
                    <a:pt x="4673" y="699"/>
                  </a:lnTo>
                  <a:lnTo>
                    <a:pt x="4615" y="621"/>
                  </a:lnTo>
                  <a:lnTo>
                    <a:pt x="4556" y="544"/>
                  </a:lnTo>
                  <a:lnTo>
                    <a:pt x="4479" y="486"/>
                  </a:lnTo>
                  <a:lnTo>
                    <a:pt x="4401" y="427"/>
                  </a:lnTo>
                  <a:lnTo>
                    <a:pt x="4304" y="408"/>
                  </a:lnTo>
                  <a:lnTo>
                    <a:pt x="4188" y="389"/>
                  </a:lnTo>
                  <a:lnTo>
                    <a:pt x="3277" y="389"/>
                  </a:lnTo>
                  <a:lnTo>
                    <a:pt x="3180" y="408"/>
                  </a:lnTo>
                  <a:lnTo>
                    <a:pt x="3083" y="427"/>
                  </a:lnTo>
                  <a:lnTo>
                    <a:pt x="2986" y="486"/>
                  </a:lnTo>
                  <a:lnTo>
                    <a:pt x="2928" y="544"/>
                  </a:lnTo>
                  <a:lnTo>
                    <a:pt x="2851" y="621"/>
                  </a:lnTo>
                  <a:lnTo>
                    <a:pt x="2812" y="699"/>
                  </a:lnTo>
                  <a:lnTo>
                    <a:pt x="2773" y="796"/>
                  </a:lnTo>
                  <a:lnTo>
                    <a:pt x="2773" y="893"/>
                  </a:lnTo>
                  <a:lnTo>
                    <a:pt x="2773" y="1125"/>
                  </a:lnTo>
                  <a:lnTo>
                    <a:pt x="2618" y="1125"/>
                  </a:lnTo>
                  <a:lnTo>
                    <a:pt x="2618" y="893"/>
                  </a:lnTo>
                  <a:lnTo>
                    <a:pt x="2618" y="757"/>
                  </a:lnTo>
                  <a:lnTo>
                    <a:pt x="2657" y="641"/>
                  </a:lnTo>
                  <a:lnTo>
                    <a:pt x="2715" y="524"/>
                  </a:lnTo>
                  <a:lnTo>
                    <a:pt x="2812" y="427"/>
                  </a:lnTo>
                  <a:lnTo>
                    <a:pt x="2909" y="350"/>
                  </a:lnTo>
                  <a:lnTo>
                    <a:pt x="3025" y="272"/>
                  </a:lnTo>
                  <a:lnTo>
                    <a:pt x="3141" y="234"/>
                  </a:lnTo>
                  <a:close/>
                  <a:moveTo>
                    <a:pt x="7251" y="1920"/>
                  </a:moveTo>
                  <a:lnTo>
                    <a:pt x="7251" y="4014"/>
                  </a:lnTo>
                  <a:lnTo>
                    <a:pt x="7038" y="3955"/>
                  </a:lnTo>
                  <a:lnTo>
                    <a:pt x="6844" y="3917"/>
                  </a:lnTo>
                  <a:lnTo>
                    <a:pt x="6631" y="3917"/>
                  </a:lnTo>
                  <a:lnTo>
                    <a:pt x="6437" y="3936"/>
                  </a:lnTo>
                  <a:lnTo>
                    <a:pt x="6223" y="3994"/>
                  </a:lnTo>
                  <a:lnTo>
                    <a:pt x="6030" y="4091"/>
                  </a:lnTo>
                  <a:lnTo>
                    <a:pt x="5855" y="4188"/>
                  </a:lnTo>
                  <a:lnTo>
                    <a:pt x="5681" y="4343"/>
                  </a:lnTo>
                  <a:lnTo>
                    <a:pt x="5584" y="4459"/>
                  </a:lnTo>
                  <a:lnTo>
                    <a:pt x="5487" y="4595"/>
                  </a:lnTo>
                  <a:lnTo>
                    <a:pt x="5409" y="4731"/>
                  </a:lnTo>
                  <a:lnTo>
                    <a:pt x="5351" y="4867"/>
                  </a:lnTo>
                  <a:lnTo>
                    <a:pt x="5312" y="5022"/>
                  </a:lnTo>
                  <a:lnTo>
                    <a:pt x="5274" y="5157"/>
                  </a:lnTo>
                  <a:lnTo>
                    <a:pt x="5274" y="5312"/>
                  </a:lnTo>
                  <a:lnTo>
                    <a:pt x="5274" y="5468"/>
                  </a:lnTo>
                  <a:lnTo>
                    <a:pt x="1339" y="5468"/>
                  </a:lnTo>
                  <a:lnTo>
                    <a:pt x="1300" y="5506"/>
                  </a:lnTo>
                  <a:lnTo>
                    <a:pt x="1280" y="5545"/>
                  </a:lnTo>
                  <a:lnTo>
                    <a:pt x="1261" y="5584"/>
                  </a:lnTo>
                  <a:lnTo>
                    <a:pt x="1280" y="5623"/>
                  </a:lnTo>
                  <a:lnTo>
                    <a:pt x="1300" y="5661"/>
                  </a:lnTo>
                  <a:lnTo>
                    <a:pt x="1339" y="5700"/>
                  </a:lnTo>
                  <a:lnTo>
                    <a:pt x="5312" y="5700"/>
                  </a:lnTo>
                  <a:lnTo>
                    <a:pt x="5351" y="5875"/>
                  </a:lnTo>
                  <a:lnTo>
                    <a:pt x="5429" y="6030"/>
                  </a:lnTo>
                  <a:lnTo>
                    <a:pt x="350" y="6030"/>
                  </a:lnTo>
                  <a:lnTo>
                    <a:pt x="311" y="6010"/>
                  </a:lnTo>
                  <a:lnTo>
                    <a:pt x="272" y="5972"/>
                  </a:lnTo>
                  <a:lnTo>
                    <a:pt x="253" y="5933"/>
                  </a:lnTo>
                  <a:lnTo>
                    <a:pt x="234" y="5875"/>
                  </a:lnTo>
                  <a:lnTo>
                    <a:pt x="234" y="5700"/>
                  </a:lnTo>
                  <a:lnTo>
                    <a:pt x="679" y="5700"/>
                  </a:lnTo>
                  <a:lnTo>
                    <a:pt x="718" y="5661"/>
                  </a:lnTo>
                  <a:lnTo>
                    <a:pt x="757" y="5623"/>
                  </a:lnTo>
                  <a:lnTo>
                    <a:pt x="757" y="5584"/>
                  </a:lnTo>
                  <a:lnTo>
                    <a:pt x="757" y="5545"/>
                  </a:lnTo>
                  <a:lnTo>
                    <a:pt x="718" y="5506"/>
                  </a:lnTo>
                  <a:lnTo>
                    <a:pt x="679" y="5468"/>
                  </a:lnTo>
                  <a:lnTo>
                    <a:pt x="234" y="5468"/>
                  </a:lnTo>
                  <a:lnTo>
                    <a:pt x="234" y="1920"/>
                  </a:lnTo>
                  <a:close/>
                  <a:moveTo>
                    <a:pt x="6708" y="4149"/>
                  </a:moveTo>
                  <a:lnTo>
                    <a:pt x="6941" y="4169"/>
                  </a:lnTo>
                  <a:lnTo>
                    <a:pt x="7173" y="4246"/>
                  </a:lnTo>
                  <a:lnTo>
                    <a:pt x="7270" y="4285"/>
                  </a:lnTo>
                  <a:lnTo>
                    <a:pt x="7387" y="4343"/>
                  </a:lnTo>
                  <a:lnTo>
                    <a:pt x="7483" y="4421"/>
                  </a:lnTo>
                  <a:lnTo>
                    <a:pt x="7561" y="4498"/>
                  </a:lnTo>
                  <a:lnTo>
                    <a:pt x="7639" y="4595"/>
                  </a:lnTo>
                  <a:lnTo>
                    <a:pt x="7716" y="4692"/>
                  </a:lnTo>
                  <a:lnTo>
                    <a:pt x="7774" y="4789"/>
                  </a:lnTo>
                  <a:lnTo>
                    <a:pt x="7832" y="4905"/>
                  </a:lnTo>
                  <a:lnTo>
                    <a:pt x="7871" y="5002"/>
                  </a:lnTo>
                  <a:lnTo>
                    <a:pt x="7891" y="5119"/>
                  </a:lnTo>
                  <a:lnTo>
                    <a:pt x="7910" y="5235"/>
                  </a:lnTo>
                  <a:lnTo>
                    <a:pt x="7929" y="5351"/>
                  </a:lnTo>
                  <a:lnTo>
                    <a:pt x="7910" y="5487"/>
                  </a:lnTo>
                  <a:lnTo>
                    <a:pt x="7891" y="5603"/>
                  </a:lnTo>
                  <a:lnTo>
                    <a:pt x="7871" y="5720"/>
                  </a:lnTo>
                  <a:lnTo>
                    <a:pt x="7832" y="5816"/>
                  </a:lnTo>
                  <a:lnTo>
                    <a:pt x="7774" y="5933"/>
                  </a:lnTo>
                  <a:lnTo>
                    <a:pt x="7716" y="6030"/>
                  </a:lnTo>
                  <a:lnTo>
                    <a:pt x="7639" y="6127"/>
                  </a:lnTo>
                  <a:lnTo>
                    <a:pt x="7561" y="6224"/>
                  </a:lnTo>
                  <a:lnTo>
                    <a:pt x="7483" y="6301"/>
                  </a:lnTo>
                  <a:lnTo>
                    <a:pt x="7387" y="6379"/>
                  </a:lnTo>
                  <a:lnTo>
                    <a:pt x="7270" y="6437"/>
                  </a:lnTo>
                  <a:lnTo>
                    <a:pt x="7173" y="6476"/>
                  </a:lnTo>
                  <a:lnTo>
                    <a:pt x="6941" y="6553"/>
                  </a:lnTo>
                  <a:lnTo>
                    <a:pt x="6708" y="6572"/>
                  </a:lnTo>
                  <a:lnTo>
                    <a:pt x="6475" y="6553"/>
                  </a:lnTo>
                  <a:lnTo>
                    <a:pt x="6262" y="6476"/>
                  </a:lnTo>
                  <a:lnTo>
                    <a:pt x="6146" y="6437"/>
                  </a:lnTo>
                  <a:lnTo>
                    <a:pt x="6049" y="6379"/>
                  </a:lnTo>
                  <a:lnTo>
                    <a:pt x="5952" y="6301"/>
                  </a:lnTo>
                  <a:lnTo>
                    <a:pt x="5855" y="6224"/>
                  </a:lnTo>
                  <a:lnTo>
                    <a:pt x="5778" y="6127"/>
                  </a:lnTo>
                  <a:lnTo>
                    <a:pt x="5700" y="6030"/>
                  </a:lnTo>
                  <a:lnTo>
                    <a:pt x="5642" y="5933"/>
                  </a:lnTo>
                  <a:lnTo>
                    <a:pt x="5584" y="5816"/>
                  </a:lnTo>
                  <a:lnTo>
                    <a:pt x="5526" y="5584"/>
                  </a:lnTo>
                  <a:lnTo>
                    <a:pt x="5506" y="5351"/>
                  </a:lnTo>
                  <a:lnTo>
                    <a:pt x="5526" y="5138"/>
                  </a:lnTo>
                  <a:lnTo>
                    <a:pt x="5584" y="4905"/>
                  </a:lnTo>
                  <a:lnTo>
                    <a:pt x="5642" y="4789"/>
                  </a:lnTo>
                  <a:lnTo>
                    <a:pt x="5700" y="4692"/>
                  </a:lnTo>
                  <a:lnTo>
                    <a:pt x="5778" y="4595"/>
                  </a:lnTo>
                  <a:lnTo>
                    <a:pt x="5855" y="4498"/>
                  </a:lnTo>
                  <a:lnTo>
                    <a:pt x="5952" y="4421"/>
                  </a:lnTo>
                  <a:lnTo>
                    <a:pt x="6049" y="4343"/>
                  </a:lnTo>
                  <a:lnTo>
                    <a:pt x="6146" y="4285"/>
                  </a:lnTo>
                  <a:lnTo>
                    <a:pt x="6262" y="4246"/>
                  </a:lnTo>
                  <a:lnTo>
                    <a:pt x="6475" y="4169"/>
                  </a:lnTo>
                  <a:lnTo>
                    <a:pt x="6708" y="4149"/>
                  </a:lnTo>
                  <a:close/>
                  <a:moveTo>
                    <a:pt x="3103" y="1"/>
                  </a:moveTo>
                  <a:lnTo>
                    <a:pt x="2928" y="59"/>
                  </a:lnTo>
                  <a:lnTo>
                    <a:pt x="2773" y="156"/>
                  </a:lnTo>
                  <a:lnTo>
                    <a:pt x="2637" y="253"/>
                  </a:lnTo>
                  <a:lnTo>
                    <a:pt x="2521" y="389"/>
                  </a:lnTo>
                  <a:lnTo>
                    <a:pt x="2443" y="544"/>
                  </a:lnTo>
                  <a:lnTo>
                    <a:pt x="2385" y="718"/>
                  </a:lnTo>
                  <a:lnTo>
                    <a:pt x="2366" y="893"/>
                  </a:lnTo>
                  <a:lnTo>
                    <a:pt x="2366" y="1125"/>
                  </a:lnTo>
                  <a:lnTo>
                    <a:pt x="311" y="1125"/>
                  </a:lnTo>
                  <a:lnTo>
                    <a:pt x="234" y="1145"/>
                  </a:lnTo>
                  <a:lnTo>
                    <a:pt x="175" y="1183"/>
                  </a:lnTo>
                  <a:lnTo>
                    <a:pt x="117" y="1242"/>
                  </a:lnTo>
                  <a:lnTo>
                    <a:pt x="59" y="1300"/>
                  </a:lnTo>
                  <a:lnTo>
                    <a:pt x="40" y="1358"/>
                  </a:lnTo>
                  <a:lnTo>
                    <a:pt x="1" y="1435"/>
                  </a:lnTo>
                  <a:lnTo>
                    <a:pt x="1" y="1513"/>
                  </a:lnTo>
                  <a:lnTo>
                    <a:pt x="1" y="1804"/>
                  </a:lnTo>
                  <a:lnTo>
                    <a:pt x="1" y="5584"/>
                  </a:lnTo>
                  <a:lnTo>
                    <a:pt x="1" y="5875"/>
                  </a:lnTo>
                  <a:lnTo>
                    <a:pt x="20" y="6010"/>
                  </a:lnTo>
                  <a:lnTo>
                    <a:pt x="79" y="6127"/>
                  </a:lnTo>
                  <a:lnTo>
                    <a:pt x="175" y="6204"/>
                  </a:lnTo>
                  <a:lnTo>
                    <a:pt x="292" y="6262"/>
                  </a:lnTo>
                  <a:lnTo>
                    <a:pt x="5584" y="6262"/>
                  </a:lnTo>
                  <a:lnTo>
                    <a:pt x="5681" y="6379"/>
                  </a:lnTo>
                  <a:lnTo>
                    <a:pt x="5797" y="6476"/>
                  </a:lnTo>
                  <a:lnTo>
                    <a:pt x="5913" y="6572"/>
                  </a:lnTo>
                  <a:lnTo>
                    <a:pt x="6030" y="6650"/>
                  </a:lnTo>
                  <a:lnTo>
                    <a:pt x="6165" y="6708"/>
                  </a:lnTo>
                  <a:lnTo>
                    <a:pt x="6301" y="6747"/>
                  </a:lnTo>
                  <a:lnTo>
                    <a:pt x="6437" y="6786"/>
                  </a:lnTo>
                  <a:lnTo>
                    <a:pt x="6572" y="6805"/>
                  </a:lnTo>
                  <a:lnTo>
                    <a:pt x="6844" y="6805"/>
                  </a:lnTo>
                  <a:lnTo>
                    <a:pt x="6979" y="6786"/>
                  </a:lnTo>
                  <a:lnTo>
                    <a:pt x="7115" y="6747"/>
                  </a:lnTo>
                  <a:lnTo>
                    <a:pt x="7251" y="6708"/>
                  </a:lnTo>
                  <a:lnTo>
                    <a:pt x="7387" y="6650"/>
                  </a:lnTo>
                  <a:lnTo>
                    <a:pt x="7503" y="6572"/>
                  </a:lnTo>
                  <a:lnTo>
                    <a:pt x="7619" y="6476"/>
                  </a:lnTo>
                  <a:lnTo>
                    <a:pt x="7735" y="6379"/>
                  </a:lnTo>
                  <a:lnTo>
                    <a:pt x="7832" y="6282"/>
                  </a:lnTo>
                  <a:lnTo>
                    <a:pt x="7910" y="6165"/>
                  </a:lnTo>
                  <a:lnTo>
                    <a:pt x="7987" y="6049"/>
                  </a:lnTo>
                  <a:lnTo>
                    <a:pt x="8046" y="5913"/>
                  </a:lnTo>
                  <a:lnTo>
                    <a:pt x="8104" y="5778"/>
                  </a:lnTo>
                  <a:lnTo>
                    <a:pt x="8123" y="5642"/>
                  </a:lnTo>
                  <a:lnTo>
                    <a:pt x="8143" y="5506"/>
                  </a:lnTo>
                  <a:lnTo>
                    <a:pt x="8162" y="5351"/>
                  </a:lnTo>
                  <a:lnTo>
                    <a:pt x="8143" y="5215"/>
                  </a:lnTo>
                  <a:lnTo>
                    <a:pt x="8123" y="5080"/>
                  </a:lnTo>
                  <a:lnTo>
                    <a:pt x="8104" y="4944"/>
                  </a:lnTo>
                  <a:lnTo>
                    <a:pt x="8046" y="4808"/>
                  </a:lnTo>
                  <a:lnTo>
                    <a:pt x="7987" y="4673"/>
                  </a:lnTo>
                  <a:lnTo>
                    <a:pt x="7910" y="4556"/>
                  </a:lnTo>
                  <a:lnTo>
                    <a:pt x="7832" y="4440"/>
                  </a:lnTo>
                  <a:lnTo>
                    <a:pt x="7735" y="4343"/>
                  </a:lnTo>
                  <a:lnTo>
                    <a:pt x="7619" y="4227"/>
                  </a:lnTo>
                  <a:lnTo>
                    <a:pt x="7483" y="4130"/>
                  </a:lnTo>
                  <a:lnTo>
                    <a:pt x="7483" y="1804"/>
                  </a:lnTo>
                  <a:lnTo>
                    <a:pt x="7483" y="1513"/>
                  </a:lnTo>
                  <a:lnTo>
                    <a:pt x="7464" y="1435"/>
                  </a:lnTo>
                  <a:lnTo>
                    <a:pt x="7445" y="1358"/>
                  </a:lnTo>
                  <a:lnTo>
                    <a:pt x="7406" y="1300"/>
                  </a:lnTo>
                  <a:lnTo>
                    <a:pt x="7367" y="1242"/>
                  </a:lnTo>
                  <a:lnTo>
                    <a:pt x="7309" y="1183"/>
                  </a:lnTo>
                  <a:lnTo>
                    <a:pt x="7231" y="1145"/>
                  </a:lnTo>
                  <a:lnTo>
                    <a:pt x="7173" y="1125"/>
                  </a:lnTo>
                  <a:lnTo>
                    <a:pt x="6379" y="1125"/>
                  </a:lnTo>
                  <a:lnTo>
                    <a:pt x="6340" y="1164"/>
                  </a:lnTo>
                  <a:lnTo>
                    <a:pt x="6320" y="1183"/>
                  </a:lnTo>
                  <a:lnTo>
                    <a:pt x="6301" y="1242"/>
                  </a:lnTo>
                  <a:lnTo>
                    <a:pt x="6320" y="1280"/>
                  </a:lnTo>
                  <a:lnTo>
                    <a:pt x="6340" y="1319"/>
                  </a:lnTo>
                  <a:lnTo>
                    <a:pt x="6379" y="1339"/>
                  </a:lnTo>
                  <a:lnTo>
                    <a:pt x="6417" y="1358"/>
                  </a:lnTo>
                  <a:lnTo>
                    <a:pt x="7096" y="1358"/>
                  </a:lnTo>
                  <a:lnTo>
                    <a:pt x="7154" y="1377"/>
                  </a:lnTo>
                  <a:lnTo>
                    <a:pt x="7193" y="1397"/>
                  </a:lnTo>
                  <a:lnTo>
                    <a:pt x="7231" y="1455"/>
                  </a:lnTo>
                  <a:lnTo>
                    <a:pt x="7251" y="1513"/>
                  </a:lnTo>
                  <a:lnTo>
                    <a:pt x="7251" y="1687"/>
                  </a:lnTo>
                  <a:lnTo>
                    <a:pt x="234" y="1687"/>
                  </a:lnTo>
                  <a:lnTo>
                    <a:pt x="234" y="1513"/>
                  </a:lnTo>
                  <a:lnTo>
                    <a:pt x="253" y="1455"/>
                  </a:lnTo>
                  <a:lnTo>
                    <a:pt x="272" y="1397"/>
                  </a:lnTo>
                  <a:lnTo>
                    <a:pt x="331" y="1377"/>
                  </a:lnTo>
                  <a:lnTo>
                    <a:pt x="389" y="1358"/>
                  </a:lnTo>
                  <a:lnTo>
                    <a:pt x="5681" y="1358"/>
                  </a:lnTo>
                  <a:lnTo>
                    <a:pt x="5719" y="1339"/>
                  </a:lnTo>
                  <a:lnTo>
                    <a:pt x="5758" y="1319"/>
                  </a:lnTo>
                  <a:lnTo>
                    <a:pt x="5778" y="1280"/>
                  </a:lnTo>
                  <a:lnTo>
                    <a:pt x="5797" y="1242"/>
                  </a:lnTo>
                  <a:lnTo>
                    <a:pt x="5778" y="1183"/>
                  </a:lnTo>
                  <a:lnTo>
                    <a:pt x="5758" y="1164"/>
                  </a:lnTo>
                  <a:lnTo>
                    <a:pt x="5719" y="1125"/>
                  </a:lnTo>
                  <a:lnTo>
                    <a:pt x="5099" y="1125"/>
                  </a:lnTo>
                  <a:lnTo>
                    <a:pt x="5099" y="893"/>
                  </a:lnTo>
                  <a:lnTo>
                    <a:pt x="5080" y="718"/>
                  </a:lnTo>
                  <a:lnTo>
                    <a:pt x="5041" y="544"/>
                  </a:lnTo>
                  <a:lnTo>
                    <a:pt x="4944" y="389"/>
                  </a:lnTo>
                  <a:lnTo>
                    <a:pt x="4847" y="253"/>
                  </a:lnTo>
                  <a:lnTo>
                    <a:pt x="4711" y="156"/>
                  </a:lnTo>
                  <a:lnTo>
                    <a:pt x="4556" y="59"/>
                  </a:lnTo>
                  <a:lnTo>
                    <a:pt x="43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0"/>
            <p:cNvSpPr/>
            <p:nvPr/>
          </p:nvSpPr>
          <p:spPr>
            <a:xfrm>
              <a:off x="1394650" y="1461775"/>
              <a:ext cx="77575" cy="77075"/>
            </a:xfrm>
            <a:custGeom>
              <a:rect b="b" l="l" r="r" t="t"/>
              <a:pathLst>
                <a:path extrusionOk="0" h="3083" w="3103">
                  <a:moveTo>
                    <a:pt x="1668" y="233"/>
                  </a:moveTo>
                  <a:lnTo>
                    <a:pt x="1803" y="253"/>
                  </a:lnTo>
                  <a:lnTo>
                    <a:pt x="1920" y="291"/>
                  </a:lnTo>
                  <a:lnTo>
                    <a:pt x="2036" y="330"/>
                  </a:lnTo>
                  <a:lnTo>
                    <a:pt x="2152" y="388"/>
                  </a:lnTo>
                  <a:lnTo>
                    <a:pt x="2268" y="447"/>
                  </a:lnTo>
                  <a:lnTo>
                    <a:pt x="2365" y="524"/>
                  </a:lnTo>
                  <a:lnTo>
                    <a:pt x="2482" y="621"/>
                  </a:lnTo>
                  <a:lnTo>
                    <a:pt x="2559" y="718"/>
                  </a:lnTo>
                  <a:lnTo>
                    <a:pt x="2637" y="815"/>
                  </a:lnTo>
                  <a:lnTo>
                    <a:pt x="2714" y="931"/>
                  </a:lnTo>
                  <a:lnTo>
                    <a:pt x="2753" y="1047"/>
                  </a:lnTo>
                  <a:lnTo>
                    <a:pt x="2811" y="1164"/>
                  </a:lnTo>
                  <a:lnTo>
                    <a:pt x="2831" y="1299"/>
                  </a:lnTo>
                  <a:lnTo>
                    <a:pt x="2850" y="1416"/>
                  </a:lnTo>
                  <a:lnTo>
                    <a:pt x="2850" y="1551"/>
                  </a:lnTo>
                  <a:lnTo>
                    <a:pt x="2850" y="1668"/>
                  </a:lnTo>
                  <a:lnTo>
                    <a:pt x="2831" y="1784"/>
                  </a:lnTo>
                  <a:lnTo>
                    <a:pt x="2811" y="1920"/>
                  </a:lnTo>
                  <a:lnTo>
                    <a:pt x="2753" y="2036"/>
                  </a:lnTo>
                  <a:lnTo>
                    <a:pt x="2714" y="2152"/>
                  </a:lnTo>
                  <a:lnTo>
                    <a:pt x="2637" y="2269"/>
                  </a:lnTo>
                  <a:lnTo>
                    <a:pt x="2559" y="2366"/>
                  </a:lnTo>
                  <a:lnTo>
                    <a:pt x="2482" y="2463"/>
                  </a:lnTo>
                  <a:lnTo>
                    <a:pt x="2365" y="2559"/>
                  </a:lnTo>
                  <a:lnTo>
                    <a:pt x="2268" y="2637"/>
                  </a:lnTo>
                  <a:lnTo>
                    <a:pt x="2152" y="2695"/>
                  </a:lnTo>
                  <a:lnTo>
                    <a:pt x="2036" y="2753"/>
                  </a:lnTo>
                  <a:lnTo>
                    <a:pt x="1920" y="2792"/>
                  </a:lnTo>
                  <a:lnTo>
                    <a:pt x="1803" y="2831"/>
                  </a:lnTo>
                  <a:lnTo>
                    <a:pt x="1668" y="2850"/>
                  </a:lnTo>
                  <a:lnTo>
                    <a:pt x="1416" y="2850"/>
                  </a:lnTo>
                  <a:lnTo>
                    <a:pt x="1299" y="2831"/>
                  </a:lnTo>
                  <a:lnTo>
                    <a:pt x="1183" y="2792"/>
                  </a:lnTo>
                  <a:lnTo>
                    <a:pt x="1047" y="2753"/>
                  </a:lnTo>
                  <a:lnTo>
                    <a:pt x="931" y="2695"/>
                  </a:lnTo>
                  <a:lnTo>
                    <a:pt x="834" y="2637"/>
                  </a:lnTo>
                  <a:lnTo>
                    <a:pt x="718" y="2559"/>
                  </a:lnTo>
                  <a:lnTo>
                    <a:pt x="621" y="2463"/>
                  </a:lnTo>
                  <a:lnTo>
                    <a:pt x="524" y="2366"/>
                  </a:lnTo>
                  <a:lnTo>
                    <a:pt x="446" y="2269"/>
                  </a:lnTo>
                  <a:lnTo>
                    <a:pt x="388" y="2152"/>
                  </a:lnTo>
                  <a:lnTo>
                    <a:pt x="330" y="2036"/>
                  </a:lnTo>
                  <a:lnTo>
                    <a:pt x="291" y="1920"/>
                  </a:lnTo>
                  <a:lnTo>
                    <a:pt x="272" y="1784"/>
                  </a:lnTo>
                  <a:lnTo>
                    <a:pt x="252" y="1668"/>
                  </a:lnTo>
                  <a:lnTo>
                    <a:pt x="233" y="1551"/>
                  </a:lnTo>
                  <a:lnTo>
                    <a:pt x="252" y="1416"/>
                  </a:lnTo>
                  <a:lnTo>
                    <a:pt x="272" y="1299"/>
                  </a:lnTo>
                  <a:lnTo>
                    <a:pt x="291" y="1164"/>
                  </a:lnTo>
                  <a:lnTo>
                    <a:pt x="330" y="1047"/>
                  </a:lnTo>
                  <a:lnTo>
                    <a:pt x="388" y="931"/>
                  </a:lnTo>
                  <a:lnTo>
                    <a:pt x="446" y="815"/>
                  </a:lnTo>
                  <a:lnTo>
                    <a:pt x="524" y="718"/>
                  </a:lnTo>
                  <a:lnTo>
                    <a:pt x="621" y="621"/>
                  </a:lnTo>
                  <a:lnTo>
                    <a:pt x="718" y="524"/>
                  </a:lnTo>
                  <a:lnTo>
                    <a:pt x="834" y="447"/>
                  </a:lnTo>
                  <a:lnTo>
                    <a:pt x="931" y="388"/>
                  </a:lnTo>
                  <a:lnTo>
                    <a:pt x="1047" y="330"/>
                  </a:lnTo>
                  <a:lnTo>
                    <a:pt x="1183" y="291"/>
                  </a:lnTo>
                  <a:lnTo>
                    <a:pt x="1299" y="253"/>
                  </a:lnTo>
                  <a:lnTo>
                    <a:pt x="1416" y="233"/>
                  </a:lnTo>
                  <a:close/>
                  <a:moveTo>
                    <a:pt x="1396" y="1"/>
                  </a:moveTo>
                  <a:lnTo>
                    <a:pt x="1260" y="20"/>
                  </a:lnTo>
                  <a:lnTo>
                    <a:pt x="1105" y="59"/>
                  </a:lnTo>
                  <a:lnTo>
                    <a:pt x="970" y="117"/>
                  </a:lnTo>
                  <a:lnTo>
                    <a:pt x="834" y="175"/>
                  </a:lnTo>
                  <a:lnTo>
                    <a:pt x="698" y="253"/>
                  </a:lnTo>
                  <a:lnTo>
                    <a:pt x="582" y="350"/>
                  </a:lnTo>
                  <a:lnTo>
                    <a:pt x="446" y="447"/>
                  </a:lnTo>
                  <a:lnTo>
                    <a:pt x="349" y="563"/>
                  </a:lnTo>
                  <a:lnTo>
                    <a:pt x="252" y="699"/>
                  </a:lnTo>
                  <a:lnTo>
                    <a:pt x="175" y="834"/>
                  </a:lnTo>
                  <a:lnTo>
                    <a:pt x="117" y="970"/>
                  </a:lnTo>
                  <a:lnTo>
                    <a:pt x="59" y="1106"/>
                  </a:lnTo>
                  <a:lnTo>
                    <a:pt x="39" y="1241"/>
                  </a:lnTo>
                  <a:lnTo>
                    <a:pt x="20" y="1396"/>
                  </a:lnTo>
                  <a:lnTo>
                    <a:pt x="0" y="1551"/>
                  </a:lnTo>
                  <a:lnTo>
                    <a:pt x="20" y="1687"/>
                  </a:lnTo>
                  <a:lnTo>
                    <a:pt x="39" y="1842"/>
                  </a:lnTo>
                  <a:lnTo>
                    <a:pt x="59" y="1978"/>
                  </a:lnTo>
                  <a:lnTo>
                    <a:pt x="117" y="2133"/>
                  </a:lnTo>
                  <a:lnTo>
                    <a:pt x="175" y="2269"/>
                  </a:lnTo>
                  <a:lnTo>
                    <a:pt x="252" y="2385"/>
                  </a:lnTo>
                  <a:lnTo>
                    <a:pt x="349" y="2521"/>
                  </a:lnTo>
                  <a:lnTo>
                    <a:pt x="446" y="2637"/>
                  </a:lnTo>
                  <a:lnTo>
                    <a:pt x="582" y="2734"/>
                  </a:lnTo>
                  <a:lnTo>
                    <a:pt x="698" y="2831"/>
                  </a:lnTo>
                  <a:lnTo>
                    <a:pt x="834" y="2908"/>
                  </a:lnTo>
                  <a:lnTo>
                    <a:pt x="970" y="2967"/>
                  </a:lnTo>
                  <a:lnTo>
                    <a:pt x="1105" y="3025"/>
                  </a:lnTo>
                  <a:lnTo>
                    <a:pt x="1260" y="3063"/>
                  </a:lnTo>
                  <a:lnTo>
                    <a:pt x="1396" y="3083"/>
                  </a:lnTo>
                  <a:lnTo>
                    <a:pt x="1687" y="3083"/>
                  </a:lnTo>
                  <a:lnTo>
                    <a:pt x="1842" y="3063"/>
                  </a:lnTo>
                  <a:lnTo>
                    <a:pt x="1997" y="3025"/>
                  </a:lnTo>
                  <a:lnTo>
                    <a:pt x="2133" y="2967"/>
                  </a:lnTo>
                  <a:lnTo>
                    <a:pt x="2268" y="2908"/>
                  </a:lnTo>
                  <a:lnTo>
                    <a:pt x="2404" y="2831"/>
                  </a:lnTo>
                  <a:lnTo>
                    <a:pt x="2520" y="2734"/>
                  </a:lnTo>
                  <a:lnTo>
                    <a:pt x="2637" y="2637"/>
                  </a:lnTo>
                  <a:lnTo>
                    <a:pt x="2753" y="2521"/>
                  </a:lnTo>
                  <a:lnTo>
                    <a:pt x="2831" y="2385"/>
                  </a:lnTo>
                  <a:lnTo>
                    <a:pt x="2908" y="2269"/>
                  </a:lnTo>
                  <a:lnTo>
                    <a:pt x="2986" y="2133"/>
                  </a:lnTo>
                  <a:lnTo>
                    <a:pt x="3024" y="1978"/>
                  </a:lnTo>
                  <a:lnTo>
                    <a:pt x="3063" y="1842"/>
                  </a:lnTo>
                  <a:lnTo>
                    <a:pt x="3083" y="1687"/>
                  </a:lnTo>
                  <a:lnTo>
                    <a:pt x="3102" y="1551"/>
                  </a:lnTo>
                  <a:lnTo>
                    <a:pt x="3083" y="1396"/>
                  </a:lnTo>
                  <a:lnTo>
                    <a:pt x="3063" y="1241"/>
                  </a:lnTo>
                  <a:lnTo>
                    <a:pt x="3024" y="1106"/>
                  </a:lnTo>
                  <a:lnTo>
                    <a:pt x="2986" y="970"/>
                  </a:lnTo>
                  <a:lnTo>
                    <a:pt x="2908" y="834"/>
                  </a:lnTo>
                  <a:lnTo>
                    <a:pt x="2831" y="699"/>
                  </a:lnTo>
                  <a:lnTo>
                    <a:pt x="2753" y="563"/>
                  </a:lnTo>
                  <a:lnTo>
                    <a:pt x="2637" y="447"/>
                  </a:lnTo>
                  <a:lnTo>
                    <a:pt x="2520" y="350"/>
                  </a:lnTo>
                  <a:lnTo>
                    <a:pt x="2404" y="253"/>
                  </a:lnTo>
                  <a:lnTo>
                    <a:pt x="2268" y="175"/>
                  </a:lnTo>
                  <a:lnTo>
                    <a:pt x="2133" y="117"/>
                  </a:lnTo>
                  <a:lnTo>
                    <a:pt x="1997" y="59"/>
                  </a:lnTo>
                  <a:lnTo>
                    <a:pt x="1842" y="20"/>
                  </a:lnTo>
                  <a:lnTo>
                    <a:pt x="16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0"/>
            <p:cNvSpPr/>
            <p:nvPr/>
          </p:nvSpPr>
          <p:spPr>
            <a:xfrm>
              <a:off x="1491100" y="1519450"/>
              <a:ext cx="32475" cy="38800"/>
            </a:xfrm>
            <a:custGeom>
              <a:rect b="b" l="l" r="r" t="t"/>
              <a:pathLst>
                <a:path extrusionOk="0" h="1552" w="1299">
                  <a:moveTo>
                    <a:pt x="659" y="252"/>
                  </a:moveTo>
                  <a:lnTo>
                    <a:pt x="756" y="272"/>
                  </a:lnTo>
                  <a:lnTo>
                    <a:pt x="834" y="311"/>
                  </a:lnTo>
                  <a:lnTo>
                    <a:pt x="892" y="388"/>
                  </a:lnTo>
                  <a:lnTo>
                    <a:pt x="911" y="504"/>
                  </a:lnTo>
                  <a:lnTo>
                    <a:pt x="911" y="621"/>
                  </a:lnTo>
                  <a:lnTo>
                    <a:pt x="407" y="621"/>
                  </a:lnTo>
                  <a:lnTo>
                    <a:pt x="407" y="504"/>
                  </a:lnTo>
                  <a:lnTo>
                    <a:pt x="426" y="388"/>
                  </a:lnTo>
                  <a:lnTo>
                    <a:pt x="485" y="311"/>
                  </a:lnTo>
                  <a:lnTo>
                    <a:pt x="562" y="272"/>
                  </a:lnTo>
                  <a:lnTo>
                    <a:pt x="659" y="252"/>
                  </a:lnTo>
                  <a:close/>
                  <a:moveTo>
                    <a:pt x="1066" y="853"/>
                  </a:moveTo>
                  <a:lnTo>
                    <a:pt x="1066" y="1319"/>
                  </a:lnTo>
                  <a:lnTo>
                    <a:pt x="252" y="1319"/>
                  </a:lnTo>
                  <a:lnTo>
                    <a:pt x="252" y="853"/>
                  </a:lnTo>
                  <a:close/>
                  <a:moveTo>
                    <a:pt x="659" y="0"/>
                  </a:moveTo>
                  <a:lnTo>
                    <a:pt x="562" y="20"/>
                  </a:lnTo>
                  <a:lnTo>
                    <a:pt x="465" y="39"/>
                  </a:lnTo>
                  <a:lnTo>
                    <a:pt x="388" y="97"/>
                  </a:lnTo>
                  <a:lnTo>
                    <a:pt x="310" y="156"/>
                  </a:lnTo>
                  <a:lnTo>
                    <a:pt x="252" y="233"/>
                  </a:lnTo>
                  <a:lnTo>
                    <a:pt x="213" y="311"/>
                  </a:lnTo>
                  <a:lnTo>
                    <a:pt x="174" y="388"/>
                  </a:lnTo>
                  <a:lnTo>
                    <a:pt x="174" y="504"/>
                  </a:lnTo>
                  <a:lnTo>
                    <a:pt x="174" y="621"/>
                  </a:lnTo>
                  <a:lnTo>
                    <a:pt x="116" y="621"/>
                  </a:lnTo>
                  <a:lnTo>
                    <a:pt x="78" y="640"/>
                  </a:lnTo>
                  <a:lnTo>
                    <a:pt x="39" y="660"/>
                  </a:lnTo>
                  <a:lnTo>
                    <a:pt x="19" y="698"/>
                  </a:lnTo>
                  <a:lnTo>
                    <a:pt x="0" y="737"/>
                  </a:lnTo>
                  <a:lnTo>
                    <a:pt x="0" y="1435"/>
                  </a:lnTo>
                  <a:lnTo>
                    <a:pt x="19" y="1474"/>
                  </a:lnTo>
                  <a:lnTo>
                    <a:pt x="39" y="1513"/>
                  </a:lnTo>
                  <a:lnTo>
                    <a:pt x="78" y="1551"/>
                  </a:lnTo>
                  <a:lnTo>
                    <a:pt x="1241" y="1551"/>
                  </a:lnTo>
                  <a:lnTo>
                    <a:pt x="1279" y="1513"/>
                  </a:lnTo>
                  <a:lnTo>
                    <a:pt x="1299" y="1474"/>
                  </a:lnTo>
                  <a:lnTo>
                    <a:pt x="1299" y="1435"/>
                  </a:lnTo>
                  <a:lnTo>
                    <a:pt x="1299" y="737"/>
                  </a:lnTo>
                  <a:lnTo>
                    <a:pt x="1299" y="698"/>
                  </a:lnTo>
                  <a:lnTo>
                    <a:pt x="1279" y="660"/>
                  </a:lnTo>
                  <a:lnTo>
                    <a:pt x="1241" y="640"/>
                  </a:lnTo>
                  <a:lnTo>
                    <a:pt x="1182" y="621"/>
                  </a:lnTo>
                  <a:lnTo>
                    <a:pt x="1144" y="621"/>
                  </a:lnTo>
                  <a:lnTo>
                    <a:pt x="1144" y="504"/>
                  </a:lnTo>
                  <a:lnTo>
                    <a:pt x="1144" y="388"/>
                  </a:lnTo>
                  <a:lnTo>
                    <a:pt x="1105" y="311"/>
                  </a:lnTo>
                  <a:lnTo>
                    <a:pt x="1066" y="233"/>
                  </a:lnTo>
                  <a:lnTo>
                    <a:pt x="1008" y="156"/>
                  </a:lnTo>
                  <a:lnTo>
                    <a:pt x="930" y="97"/>
                  </a:lnTo>
                  <a:lnTo>
                    <a:pt x="853" y="39"/>
                  </a:lnTo>
                  <a:lnTo>
                    <a:pt x="756" y="2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0"/>
            <p:cNvSpPr/>
            <p:nvPr/>
          </p:nvSpPr>
          <p:spPr>
            <a:xfrm>
              <a:off x="1419850" y="1477775"/>
              <a:ext cx="26675" cy="48475"/>
            </a:xfrm>
            <a:custGeom>
              <a:rect b="b" l="l" r="r" t="t"/>
              <a:pathLst>
                <a:path extrusionOk="0" h="1939" w="1067">
                  <a:moveTo>
                    <a:pt x="504" y="330"/>
                  </a:moveTo>
                  <a:lnTo>
                    <a:pt x="504" y="776"/>
                  </a:lnTo>
                  <a:lnTo>
                    <a:pt x="427" y="737"/>
                  </a:lnTo>
                  <a:lnTo>
                    <a:pt x="349" y="679"/>
                  </a:lnTo>
                  <a:lnTo>
                    <a:pt x="291" y="621"/>
                  </a:lnTo>
                  <a:lnTo>
                    <a:pt x="272" y="543"/>
                  </a:lnTo>
                  <a:lnTo>
                    <a:pt x="291" y="466"/>
                  </a:lnTo>
                  <a:lnTo>
                    <a:pt x="349" y="407"/>
                  </a:lnTo>
                  <a:lnTo>
                    <a:pt x="408" y="369"/>
                  </a:lnTo>
                  <a:lnTo>
                    <a:pt x="504" y="330"/>
                  </a:lnTo>
                  <a:close/>
                  <a:moveTo>
                    <a:pt x="621" y="1067"/>
                  </a:moveTo>
                  <a:lnTo>
                    <a:pt x="698" y="1125"/>
                  </a:lnTo>
                  <a:lnTo>
                    <a:pt x="756" y="1163"/>
                  </a:lnTo>
                  <a:lnTo>
                    <a:pt x="815" y="1241"/>
                  </a:lnTo>
                  <a:lnTo>
                    <a:pt x="815" y="1338"/>
                  </a:lnTo>
                  <a:lnTo>
                    <a:pt x="815" y="1435"/>
                  </a:lnTo>
                  <a:lnTo>
                    <a:pt x="776" y="1493"/>
                  </a:lnTo>
                  <a:lnTo>
                    <a:pt x="698" y="1551"/>
                  </a:lnTo>
                  <a:lnTo>
                    <a:pt x="621" y="1571"/>
                  </a:lnTo>
                  <a:lnTo>
                    <a:pt x="621" y="1067"/>
                  </a:lnTo>
                  <a:close/>
                  <a:moveTo>
                    <a:pt x="563" y="0"/>
                  </a:moveTo>
                  <a:lnTo>
                    <a:pt x="504" y="20"/>
                  </a:lnTo>
                  <a:lnTo>
                    <a:pt x="485" y="59"/>
                  </a:lnTo>
                  <a:lnTo>
                    <a:pt x="485" y="117"/>
                  </a:lnTo>
                  <a:lnTo>
                    <a:pt x="330" y="155"/>
                  </a:lnTo>
                  <a:lnTo>
                    <a:pt x="252" y="194"/>
                  </a:lnTo>
                  <a:lnTo>
                    <a:pt x="175" y="233"/>
                  </a:lnTo>
                  <a:lnTo>
                    <a:pt x="117" y="291"/>
                  </a:lnTo>
                  <a:lnTo>
                    <a:pt x="78" y="369"/>
                  </a:lnTo>
                  <a:lnTo>
                    <a:pt x="59" y="466"/>
                  </a:lnTo>
                  <a:lnTo>
                    <a:pt x="39" y="563"/>
                  </a:lnTo>
                  <a:lnTo>
                    <a:pt x="59" y="659"/>
                  </a:lnTo>
                  <a:lnTo>
                    <a:pt x="78" y="756"/>
                  </a:lnTo>
                  <a:lnTo>
                    <a:pt x="136" y="815"/>
                  </a:lnTo>
                  <a:lnTo>
                    <a:pt x="194" y="873"/>
                  </a:lnTo>
                  <a:lnTo>
                    <a:pt x="252" y="931"/>
                  </a:lnTo>
                  <a:lnTo>
                    <a:pt x="330" y="970"/>
                  </a:lnTo>
                  <a:lnTo>
                    <a:pt x="485" y="1028"/>
                  </a:lnTo>
                  <a:lnTo>
                    <a:pt x="485" y="1571"/>
                  </a:lnTo>
                  <a:lnTo>
                    <a:pt x="408" y="1571"/>
                  </a:lnTo>
                  <a:lnTo>
                    <a:pt x="349" y="1532"/>
                  </a:lnTo>
                  <a:lnTo>
                    <a:pt x="233" y="1474"/>
                  </a:lnTo>
                  <a:lnTo>
                    <a:pt x="175" y="1415"/>
                  </a:lnTo>
                  <a:lnTo>
                    <a:pt x="136" y="1396"/>
                  </a:lnTo>
                  <a:lnTo>
                    <a:pt x="59" y="1396"/>
                  </a:lnTo>
                  <a:lnTo>
                    <a:pt x="39" y="1435"/>
                  </a:lnTo>
                  <a:lnTo>
                    <a:pt x="0" y="1474"/>
                  </a:lnTo>
                  <a:lnTo>
                    <a:pt x="0" y="1532"/>
                  </a:lnTo>
                  <a:lnTo>
                    <a:pt x="0" y="1571"/>
                  </a:lnTo>
                  <a:lnTo>
                    <a:pt x="39" y="1609"/>
                  </a:lnTo>
                  <a:lnTo>
                    <a:pt x="78" y="1667"/>
                  </a:lnTo>
                  <a:lnTo>
                    <a:pt x="136" y="1706"/>
                  </a:lnTo>
                  <a:lnTo>
                    <a:pt x="214" y="1745"/>
                  </a:lnTo>
                  <a:lnTo>
                    <a:pt x="291" y="1784"/>
                  </a:lnTo>
                  <a:lnTo>
                    <a:pt x="388" y="1803"/>
                  </a:lnTo>
                  <a:lnTo>
                    <a:pt x="485" y="1803"/>
                  </a:lnTo>
                  <a:lnTo>
                    <a:pt x="485" y="1881"/>
                  </a:lnTo>
                  <a:lnTo>
                    <a:pt x="504" y="1919"/>
                  </a:lnTo>
                  <a:lnTo>
                    <a:pt x="563" y="1939"/>
                  </a:lnTo>
                  <a:lnTo>
                    <a:pt x="601" y="1919"/>
                  </a:lnTo>
                  <a:lnTo>
                    <a:pt x="621" y="1881"/>
                  </a:lnTo>
                  <a:lnTo>
                    <a:pt x="621" y="1803"/>
                  </a:lnTo>
                  <a:lnTo>
                    <a:pt x="718" y="1784"/>
                  </a:lnTo>
                  <a:lnTo>
                    <a:pt x="795" y="1745"/>
                  </a:lnTo>
                  <a:lnTo>
                    <a:pt x="873" y="1706"/>
                  </a:lnTo>
                  <a:lnTo>
                    <a:pt x="931" y="1648"/>
                  </a:lnTo>
                  <a:lnTo>
                    <a:pt x="989" y="1590"/>
                  </a:lnTo>
                  <a:lnTo>
                    <a:pt x="1028" y="1512"/>
                  </a:lnTo>
                  <a:lnTo>
                    <a:pt x="1047" y="1415"/>
                  </a:lnTo>
                  <a:lnTo>
                    <a:pt x="1067" y="1319"/>
                  </a:lnTo>
                  <a:lnTo>
                    <a:pt x="1047" y="1202"/>
                  </a:lnTo>
                  <a:lnTo>
                    <a:pt x="1028" y="1105"/>
                  </a:lnTo>
                  <a:lnTo>
                    <a:pt x="970" y="1028"/>
                  </a:lnTo>
                  <a:lnTo>
                    <a:pt x="931" y="970"/>
                  </a:lnTo>
                  <a:lnTo>
                    <a:pt x="853" y="911"/>
                  </a:lnTo>
                  <a:lnTo>
                    <a:pt x="776" y="873"/>
                  </a:lnTo>
                  <a:lnTo>
                    <a:pt x="621" y="815"/>
                  </a:lnTo>
                  <a:lnTo>
                    <a:pt x="621" y="330"/>
                  </a:lnTo>
                  <a:lnTo>
                    <a:pt x="737" y="349"/>
                  </a:lnTo>
                  <a:lnTo>
                    <a:pt x="815" y="388"/>
                  </a:lnTo>
                  <a:lnTo>
                    <a:pt x="873" y="407"/>
                  </a:lnTo>
                  <a:lnTo>
                    <a:pt x="912" y="427"/>
                  </a:lnTo>
                  <a:lnTo>
                    <a:pt x="950" y="407"/>
                  </a:lnTo>
                  <a:lnTo>
                    <a:pt x="989" y="369"/>
                  </a:lnTo>
                  <a:lnTo>
                    <a:pt x="1008" y="330"/>
                  </a:lnTo>
                  <a:lnTo>
                    <a:pt x="1008" y="291"/>
                  </a:lnTo>
                  <a:lnTo>
                    <a:pt x="1008" y="252"/>
                  </a:lnTo>
                  <a:lnTo>
                    <a:pt x="970" y="214"/>
                  </a:lnTo>
                  <a:lnTo>
                    <a:pt x="892" y="155"/>
                  </a:lnTo>
                  <a:lnTo>
                    <a:pt x="756" y="136"/>
                  </a:lnTo>
                  <a:lnTo>
                    <a:pt x="621" y="117"/>
                  </a:lnTo>
                  <a:lnTo>
                    <a:pt x="621" y="59"/>
                  </a:lnTo>
                  <a:lnTo>
                    <a:pt x="601" y="20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287" name="Google Shape;2287;p20"/>
          <p:cNvCxnSpPr>
            <a:stCxn id="2225" idx="6"/>
            <a:endCxn id="2234" idx="2"/>
          </p:cNvCxnSpPr>
          <p:nvPr/>
        </p:nvCxnSpPr>
        <p:spPr>
          <a:xfrm>
            <a:off x="1578529" y="1400853"/>
            <a:ext cx="11151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88" name="Google Shape;2288;p20"/>
          <p:cNvCxnSpPr>
            <a:stCxn id="2234" idx="6"/>
            <a:endCxn id="2241" idx="2"/>
          </p:cNvCxnSpPr>
          <p:nvPr/>
        </p:nvCxnSpPr>
        <p:spPr>
          <a:xfrm>
            <a:off x="3254926" y="1400853"/>
            <a:ext cx="9627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89" name="Google Shape;2289;p20"/>
          <p:cNvCxnSpPr>
            <a:stCxn id="2241" idx="6"/>
            <a:endCxn id="2248" idx="2"/>
          </p:cNvCxnSpPr>
          <p:nvPr/>
        </p:nvCxnSpPr>
        <p:spPr>
          <a:xfrm>
            <a:off x="4778927" y="1400853"/>
            <a:ext cx="11913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90" name="Google Shape;2290;p20"/>
          <p:cNvCxnSpPr>
            <a:stCxn id="2248" idx="6"/>
            <a:endCxn id="2255" idx="2"/>
          </p:cNvCxnSpPr>
          <p:nvPr/>
        </p:nvCxnSpPr>
        <p:spPr>
          <a:xfrm>
            <a:off x="6531529" y="1400853"/>
            <a:ext cx="1033800" cy="6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21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296" name="Google Shape;2296;p21"/>
          <p:cNvCxnSpPr>
            <a:stCxn id="2297" idx="3"/>
            <a:endCxn id="2298" idx="1"/>
          </p:cNvCxnSpPr>
          <p:nvPr/>
        </p:nvCxnSpPr>
        <p:spPr>
          <a:xfrm>
            <a:off x="5112335" y="2430373"/>
            <a:ext cx="762000" cy="12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99" name="Google Shape;2299;p21"/>
          <p:cNvGrpSpPr/>
          <p:nvPr/>
        </p:nvGrpSpPr>
        <p:grpSpPr>
          <a:xfrm>
            <a:off x="3001835" y="1139570"/>
            <a:ext cx="4800525" cy="726300"/>
            <a:chOff x="3001835" y="1139570"/>
            <a:chExt cx="4800525" cy="726300"/>
          </a:xfrm>
        </p:grpSpPr>
        <p:sp>
          <p:nvSpPr>
            <p:cNvPr id="2300" name="Google Shape;2300;p21"/>
            <p:cNvSpPr txBox="1"/>
            <p:nvPr/>
          </p:nvSpPr>
          <p:spPr>
            <a:xfrm>
              <a:off x="3001835" y="1317770"/>
              <a:ext cx="2110500" cy="3699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Banking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01" name="Google Shape;2301;p21"/>
            <p:cNvSpPr txBox="1"/>
            <p:nvPr/>
          </p:nvSpPr>
          <p:spPr>
            <a:xfrm>
              <a:off x="5874260" y="1139570"/>
              <a:ext cx="1928100" cy="7263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302" name="Google Shape;2302;p21"/>
          <p:cNvCxnSpPr>
            <a:stCxn id="2300" idx="3"/>
            <a:endCxn id="2301" idx="1"/>
          </p:cNvCxnSpPr>
          <p:nvPr/>
        </p:nvCxnSpPr>
        <p:spPr>
          <a:xfrm>
            <a:off x="5112335" y="1502720"/>
            <a:ext cx="762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03" name="Google Shape;2303;p21"/>
          <p:cNvCxnSpPr>
            <a:stCxn id="2304" idx="3"/>
            <a:endCxn id="2305" idx="1"/>
          </p:cNvCxnSpPr>
          <p:nvPr/>
        </p:nvCxnSpPr>
        <p:spPr>
          <a:xfrm>
            <a:off x="5112335" y="3362451"/>
            <a:ext cx="7620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06" name="Google Shape;2306;p21"/>
          <p:cNvCxnSpPr>
            <a:stCxn id="2307" idx="3"/>
            <a:endCxn id="2308" idx="1"/>
          </p:cNvCxnSpPr>
          <p:nvPr/>
        </p:nvCxnSpPr>
        <p:spPr>
          <a:xfrm>
            <a:off x="5112335" y="4285678"/>
            <a:ext cx="7620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309" name="Google Shape;2309;p21"/>
          <p:cNvGrpSpPr/>
          <p:nvPr/>
        </p:nvGrpSpPr>
        <p:grpSpPr>
          <a:xfrm>
            <a:off x="3001835" y="2079563"/>
            <a:ext cx="4800525" cy="726300"/>
            <a:chOff x="3001835" y="2079563"/>
            <a:chExt cx="4800525" cy="726300"/>
          </a:xfrm>
        </p:grpSpPr>
        <p:sp>
          <p:nvSpPr>
            <p:cNvPr id="2298" name="Google Shape;2298;p21"/>
            <p:cNvSpPr txBox="1"/>
            <p:nvPr/>
          </p:nvSpPr>
          <p:spPr>
            <a:xfrm>
              <a:off x="5874260" y="2079563"/>
              <a:ext cx="1928100" cy="7263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97" name="Google Shape;2297;p21"/>
            <p:cNvSpPr txBox="1"/>
            <p:nvPr/>
          </p:nvSpPr>
          <p:spPr>
            <a:xfrm>
              <a:off x="3001835" y="2245423"/>
              <a:ext cx="2110500" cy="3699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Deposit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310" name="Google Shape;2310;p21"/>
          <p:cNvGrpSpPr/>
          <p:nvPr/>
        </p:nvGrpSpPr>
        <p:grpSpPr>
          <a:xfrm>
            <a:off x="3001835" y="2999301"/>
            <a:ext cx="4800525" cy="726300"/>
            <a:chOff x="3001835" y="2999301"/>
            <a:chExt cx="4800525" cy="726300"/>
          </a:xfrm>
        </p:grpSpPr>
        <p:sp>
          <p:nvSpPr>
            <p:cNvPr id="2305" name="Google Shape;2305;p21"/>
            <p:cNvSpPr txBox="1"/>
            <p:nvPr/>
          </p:nvSpPr>
          <p:spPr>
            <a:xfrm>
              <a:off x="5874260" y="2999301"/>
              <a:ext cx="1928100" cy="7263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4" name="Google Shape;2304;p21"/>
            <p:cNvSpPr txBox="1"/>
            <p:nvPr/>
          </p:nvSpPr>
          <p:spPr>
            <a:xfrm>
              <a:off x="3001835" y="3177501"/>
              <a:ext cx="2110500" cy="3699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Debt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311" name="Google Shape;2311;p21"/>
          <p:cNvGrpSpPr/>
          <p:nvPr/>
        </p:nvGrpSpPr>
        <p:grpSpPr>
          <a:xfrm>
            <a:off x="3001835" y="3922528"/>
            <a:ext cx="4800525" cy="726300"/>
            <a:chOff x="3001835" y="3922528"/>
            <a:chExt cx="4800525" cy="726300"/>
          </a:xfrm>
        </p:grpSpPr>
        <p:sp>
          <p:nvSpPr>
            <p:cNvPr id="2308" name="Google Shape;2308;p21"/>
            <p:cNvSpPr txBox="1"/>
            <p:nvPr/>
          </p:nvSpPr>
          <p:spPr>
            <a:xfrm>
              <a:off x="5874260" y="3922528"/>
              <a:ext cx="1928100" cy="7263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07" name="Google Shape;2307;p21"/>
            <p:cNvSpPr txBox="1"/>
            <p:nvPr/>
          </p:nvSpPr>
          <p:spPr>
            <a:xfrm>
              <a:off x="3001835" y="4100728"/>
              <a:ext cx="2110500" cy="3699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Arbitration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312" name="Google Shape;2312;p21"/>
          <p:cNvSpPr/>
          <p:nvPr/>
        </p:nvSpPr>
        <p:spPr>
          <a:xfrm>
            <a:off x="1341640" y="1141520"/>
            <a:ext cx="722400" cy="72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3" name="Google Shape;2313;p21"/>
          <p:cNvSpPr/>
          <p:nvPr/>
        </p:nvSpPr>
        <p:spPr>
          <a:xfrm>
            <a:off x="1341640" y="2069173"/>
            <a:ext cx="722400" cy="722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4" name="Google Shape;2314;p21"/>
          <p:cNvSpPr/>
          <p:nvPr/>
        </p:nvSpPr>
        <p:spPr>
          <a:xfrm>
            <a:off x="1341640" y="3001251"/>
            <a:ext cx="722400" cy="72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15" name="Google Shape;2315;p21"/>
          <p:cNvSpPr/>
          <p:nvPr/>
        </p:nvSpPr>
        <p:spPr>
          <a:xfrm>
            <a:off x="1341640" y="3924478"/>
            <a:ext cx="722400" cy="72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316" name="Google Shape;2316;p21"/>
          <p:cNvCxnSpPr>
            <a:stCxn id="2300" idx="1"/>
            <a:endCxn id="2312" idx="6"/>
          </p:cNvCxnSpPr>
          <p:nvPr/>
        </p:nvCxnSpPr>
        <p:spPr>
          <a:xfrm flipH="1">
            <a:off x="2064035" y="1502720"/>
            <a:ext cx="9378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17" name="Google Shape;2317;p21"/>
          <p:cNvCxnSpPr>
            <a:stCxn id="2297" idx="1"/>
            <a:endCxn id="2313" idx="6"/>
          </p:cNvCxnSpPr>
          <p:nvPr/>
        </p:nvCxnSpPr>
        <p:spPr>
          <a:xfrm flipH="1">
            <a:off x="2064035" y="2430373"/>
            <a:ext cx="9378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18" name="Google Shape;2318;p21"/>
          <p:cNvCxnSpPr>
            <a:stCxn id="2304" idx="1"/>
            <a:endCxn id="2314" idx="6"/>
          </p:cNvCxnSpPr>
          <p:nvPr/>
        </p:nvCxnSpPr>
        <p:spPr>
          <a:xfrm flipH="1">
            <a:off x="2064035" y="3362451"/>
            <a:ext cx="9378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19" name="Google Shape;2319;p21"/>
          <p:cNvCxnSpPr>
            <a:stCxn id="2307" idx="1"/>
            <a:endCxn id="2315" idx="6"/>
          </p:cNvCxnSpPr>
          <p:nvPr/>
        </p:nvCxnSpPr>
        <p:spPr>
          <a:xfrm flipH="1">
            <a:off x="2064035" y="4285678"/>
            <a:ext cx="9378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320" name="Google Shape;2320;p21"/>
          <p:cNvGrpSpPr/>
          <p:nvPr/>
        </p:nvGrpSpPr>
        <p:grpSpPr>
          <a:xfrm>
            <a:off x="1586256" y="1296977"/>
            <a:ext cx="233167" cy="411486"/>
            <a:chOff x="2517500" y="1407975"/>
            <a:chExt cx="118275" cy="203575"/>
          </a:xfrm>
        </p:grpSpPr>
        <p:sp>
          <p:nvSpPr>
            <p:cNvPr id="2321" name="Google Shape;2321;p21"/>
            <p:cNvSpPr/>
            <p:nvPr/>
          </p:nvSpPr>
          <p:spPr>
            <a:xfrm>
              <a:off x="2541250" y="1418175"/>
              <a:ext cx="70775" cy="71250"/>
            </a:xfrm>
            <a:custGeom>
              <a:rect b="b" l="l" r="r" t="t"/>
              <a:pathLst>
                <a:path extrusionOk="0" h="2850" w="2831">
                  <a:moveTo>
                    <a:pt x="1416" y="233"/>
                  </a:moveTo>
                  <a:lnTo>
                    <a:pt x="1648" y="252"/>
                  </a:lnTo>
                  <a:lnTo>
                    <a:pt x="1862" y="330"/>
                  </a:lnTo>
                  <a:lnTo>
                    <a:pt x="1978" y="368"/>
                  </a:lnTo>
                  <a:lnTo>
                    <a:pt x="2075" y="427"/>
                  </a:lnTo>
                  <a:lnTo>
                    <a:pt x="2172" y="504"/>
                  </a:lnTo>
                  <a:lnTo>
                    <a:pt x="2249" y="582"/>
                  </a:lnTo>
                  <a:lnTo>
                    <a:pt x="2346" y="679"/>
                  </a:lnTo>
                  <a:lnTo>
                    <a:pt x="2404" y="775"/>
                  </a:lnTo>
                  <a:lnTo>
                    <a:pt x="2463" y="872"/>
                  </a:lnTo>
                  <a:lnTo>
                    <a:pt x="2521" y="969"/>
                  </a:lnTo>
                  <a:lnTo>
                    <a:pt x="2579" y="1202"/>
                  </a:lnTo>
                  <a:lnTo>
                    <a:pt x="2598" y="1415"/>
                  </a:lnTo>
                  <a:lnTo>
                    <a:pt x="2579" y="1648"/>
                  </a:lnTo>
                  <a:lnTo>
                    <a:pt x="2521" y="1880"/>
                  </a:lnTo>
                  <a:lnTo>
                    <a:pt x="2463" y="1977"/>
                  </a:lnTo>
                  <a:lnTo>
                    <a:pt x="2404" y="2074"/>
                  </a:lnTo>
                  <a:lnTo>
                    <a:pt x="2346" y="2171"/>
                  </a:lnTo>
                  <a:lnTo>
                    <a:pt x="2249" y="2268"/>
                  </a:lnTo>
                  <a:lnTo>
                    <a:pt x="2172" y="2346"/>
                  </a:lnTo>
                  <a:lnTo>
                    <a:pt x="2075" y="2423"/>
                  </a:lnTo>
                  <a:lnTo>
                    <a:pt x="1978" y="2481"/>
                  </a:lnTo>
                  <a:lnTo>
                    <a:pt x="1862" y="2520"/>
                  </a:lnTo>
                  <a:lnTo>
                    <a:pt x="1648" y="2598"/>
                  </a:lnTo>
                  <a:lnTo>
                    <a:pt x="1416" y="2617"/>
                  </a:lnTo>
                  <a:lnTo>
                    <a:pt x="1183" y="2598"/>
                  </a:lnTo>
                  <a:lnTo>
                    <a:pt x="970" y="2520"/>
                  </a:lnTo>
                  <a:lnTo>
                    <a:pt x="873" y="2481"/>
                  </a:lnTo>
                  <a:lnTo>
                    <a:pt x="757" y="2423"/>
                  </a:lnTo>
                  <a:lnTo>
                    <a:pt x="660" y="2346"/>
                  </a:lnTo>
                  <a:lnTo>
                    <a:pt x="582" y="2268"/>
                  </a:lnTo>
                  <a:lnTo>
                    <a:pt x="505" y="2171"/>
                  </a:lnTo>
                  <a:lnTo>
                    <a:pt x="427" y="2074"/>
                  </a:lnTo>
                  <a:lnTo>
                    <a:pt x="369" y="1977"/>
                  </a:lnTo>
                  <a:lnTo>
                    <a:pt x="311" y="1880"/>
                  </a:lnTo>
                  <a:lnTo>
                    <a:pt x="253" y="1648"/>
                  </a:lnTo>
                  <a:lnTo>
                    <a:pt x="233" y="1415"/>
                  </a:lnTo>
                  <a:lnTo>
                    <a:pt x="253" y="1202"/>
                  </a:lnTo>
                  <a:lnTo>
                    <a:pt x="311" y="969"/>
                  </a:lnTo>
                  <a:lnTo>
                    <a:pt x="369" y="872"/>
                  </a:lnTo>
                  <a:lnTo>
                    <a:pt x="427" y="775"/>
                  </a:lnTo>
                  <a:lnTo>
                    <a:pt x="505" y="679"/>
                  </a:lnTo>
                  <a:lnTo>
                    <a:pt x="582" y="582"/>
                  </a:lnTo>
                  <a:lnTo>
                    <a:pt x="660" y="504"/>
                  </a:lnTo>
                  <a:lnTo>
                    <a:pt x="757" y="427"/>
                  </a:lnTo>
                  <a:lnTo>
                    <a:pt x="873" y="368"/>
                  </a:lnTo>
                  <a:lnTo>
                    <a:pt x="970" y="330"/>
                  </a:lnTo>
                  <a:lnTo>
                    <a:pt x="1183" y="252"/>
                  </a:lnTo>
                  <a:lnTo>
                    <a:pt x="1416" y="233"/>
                  </a:lnTo>
                  <a:close/>
                  <a:moveTo>
                    <a:pt x="1416" y="0"/>
                  </a:moveTo>
                  <a:lnTo>
                    <a:pt x="1280" y="19"/>
                  </a:lnTo>
                  <a:lnTo>
                    <a:pt x="1144" y="39"/>
                  </a:lnTo>
                  <a:lnTo>
                    <a:pt x="1009" y="58"/>
                  </a:lnTo>
                  <a:lnTo>
                    <a:pt x="892" y="116"/>
                  </a:lnTo>
                  <a:lnTo>
                    <a:pt x="757" y="175"/>
                  </a:lnTo>
                  <a:lnTo>
                    <a:pt x="640" y="233"/>
                  </a:lnTo>
                  <a:lnTo>
                    <a:pt x="524" y="330"/>
                  </a:lnTo>
                  <a:lnTo>
                    <a:pt x="408" y="427"/>
                  </a:lnTo>
                  <a:lnTo>
                    <a:pt x="311" y="523"/>
                  </a:lnTo>
                  <a:lnTo>
                    <a:pt x="233" y="640"/>
                  </a:lnTo>
                  <a:lnTo>
                    <a:pt x="156" y="756"/>
                  </a:lnTo>
                  <a:lnTo>
                    <a:pt x="98" y="892"/>
                  </a:lnTo>
                  <a:lnTo>
                    <a:pt x="59" y="1027"/>
                  </a:lnTo>
                  <a:lnTo>
                    <a:pt x="20" y="1144"/>
                  </a:lnTo>
                  <a:lnTo>
                    <a:pt x="1" y="1279"/>
                  </a:lnTo>
                  <a:lnTo>
                    <a:pt x="1" y="1415"/>
                  </a:lnTo>
                  <a:lnTo>
                    <a:pt x="1" y="1551"/>
                  </a:lnTo>
                  <a:lnTo>
                    <a:pt x="20" y="1687"/>
                  </a:lnTo>
                  <a:lnTo>
                    <a:pt x="59" y="1822"/>
                  </a:lnTo>
                  <a:lnTo>
                    <a:pt x="98" y="1958"/>
                  </a:lnTo>
                  <a:lnTo>
                    <a:pt x="156" y="2094"/>
                  </a:lnTo>
                  <a:lnTo>
                    <a:pt x="233" y="2210"/>
                  </a:lnTo>
                  <a:lnTo>
                    <a:pt x="311" y="2326"/>
                  </a:lnTo>
                  <a:lnTo>
                    <a:pt x="408" y="2423"/>
                  </a:lnTo>
                  <a:lnTo>
                    <a:pt x="524" y="2520"/>
                  </a:lnTo>
                  <a:lnTo>
                    <a:pt x="640" y="2617"/>
                  </a:lnTo>
                  <a:lnTo>
                    <a:pt x="757" y="2675"/>
                  </a:lnTo>
                  <a:lnTo>
                    <a:pt x="892" y="2733"/>
                  </a:lnTo>
                  <a:lnTo>
                    <a:pt x="1009" y="2791"/>
                  </a:lnTo>
                  <a:lnTo>
                    <a:pt x="1144" y="2811"/>
                  </a:lnTo>
                  <a:lnTo>
                    <a:pt x="1280" y="2830"/>
                  </a:lnTo>
                  <a:lnTo>
                    <a:pt x="1416" y="2850"/>
                  </a:lnTo>
                  <a:lnTo>
                    <a:pt x="1552" y="2830"/>
                  </a:lnTo>
                  <a:lnTo>
                    <a:pt x="1687" y="2811"/>
                  </a:lnTo>
                  <a:lnTo>
                    <a:pt x="1823" y="2791"/>
                  </a:lnTo>
                  <a:lnTo>
                    <a:pt x="1959" y="2733"/>
                  </a:lnTo>
                  <a:lnTo>
                    <a:pt x="2075" y="2675"/>
                  </a:lnTo>
                  <a:lnTo>
                    <a:pt x="2191" y="2617"/>
                  </a:lnTo>
                  <a:lnTo>
                    <a:pt x="2308" y="2520"/>
                  </a:lnTo>
                  <a:lnTo>
                    <a:pt x="2424" y="2423"/>
                  </a:lnTo>
                  <a:lnTo>
                    <a:pt x="2521" y="2326"/>
                  </a:lnTo>
                  <a:lnTo>
                    <a:pt x="2598" y="2210"/>
                  </a:lnTo>
                  <a:lnTo>
                    <a:pt x="2676" y="2094"/>
                  </a:lnTo>
                  <a:lnTo>
                    <a:pt x="2734" y="1958"/>
                  </a:lnTo>
                  <a:lnTo>
                    <a:pt x="2773" y="1822"/>
                  </a:lnTo>
                  <a:lnTo>
                    <a:pt x="2812" y="1687"/>
                  </a:lnTo>
                  <a:lnTo>
                    <a:pt x="2831" y="1551"/>
                  </a:lnTo>
                  <a:lnTo>
                    <a:pt x="2831" y="1415"/>
                  </a:lnTo>
                  <a:lnTo>
                    <a:pt x="2831" y="1279"/>
                  </a:lnTo>
                  <a:lnTo>
                    <a:pt x="2812" y="1144"/>
                  </a:lnTo>
                  <a:lnTo>
                    <a:pt x="2773" y="1027"/>
                  </a:lnTo>
                  <a:lnTo>
                    <a:pt x="2734" y="892"/>
                  </a:lnTo>
                  <a:lnTo>
                    <a:pt x="2676" y="756"/>
                  </a:lnTo>
                  <a:lnTo>
                    <a:pt x="2598" y="640"/>
                  </a:lnTo>
                  <a:lnTo>
                    <a:pt x="2521" y="523"/>
                  </a:lnTo>
                  <a:lnTo>
                    <a:pt x="2424" y="427"/>
                  </a:lnTo>
                  <a:lnTo>
                    <a:pt x="2308" y="330"/>
                  </a:lnTo>
                  <a:lnTo>
                    <a:pt x="2191" y="233"/>
                  </a:lnTo>
                  <a:lnTo>
                    <a:pt x="2075" y="175"/>
                  </a:lnTo>
                  <a:lnTo>
                    <a:pt x="1959" y="116"/>
                  </a:lnTo>
                  <a:lnTo>
                    <a:pt x="1823" y="58"/>
                  </a:lnTo>
                  <a:lnTo>
                    <a:pt x="1687" y="39"/>
                  </a:lnTo>
                  <a:lnTo>
                    <a:pt x="1552" y="19"/>
                  </a:lnTo>
                  <a:lnTo>
                    <a:pt x="14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1"/>
            <p:cNvSpPr/>
            <p:nvPr/>
          </p:nvSpPr>
          <p:spPr>
            <a:xfrm>
              <a:off x="2517500" y="1407975"/>
              <a:ext cx="118275" cy="203575"/>
            </a:xfrm>
            <a:custGeom>
              <a:rect b="b" l="l" r="r" t="t"/>
              <a:pathLst>
                <a:path extrusionOk="0" h="8143" w="4731">
                  <a:moveTo>
                    <a:pt x="447" y="3568"/>
                  </a:moveTo>
                  <a:lnTo>
                    <a:pt x="660" y="3587"/>
                  </a:lnTo>
                  <a:lnTo>
                    <a:pt x="893" y="3645"/>
                  </a:lnTo>
                  <a:lnTo>
                    <a:pt x="854" y="3897"/>
                  </a:lnTo>
                  <a:lnTo>
                    <a:pt x="447" y="3568"/>
                  </a:lnTo>
                  <a:close/>
                  <a:moveTo>
                    <a:pt x="4285" y="3568"/>
                  </a:moveTo>
                  <a:lnTo>
                    <a:pt x="3878" y="3897"/>
                  </a:lnTo>
                  <a:lnTo>
                    <a:pt x="3839" y="3645"/>
                  </a:lnTo>
                  <a:lnTo>
                    <a:pt x="4072" y="3587"/>
                  </a:lnTo>
                  <a:lnTo>
                    <a:pt x="4285" y="3568"/>
                  </a:lnTo>
                  <a:close/>
                  <a:moveTo>
                    <a:pt x="292" y="3742"/>
                  </a:moveTo>
                  <a:lnTo>
                    <a:pt x="699" y="4072"/>
                  </a:lnTo>
                  <a:lnTo>
                    <a:pt x="466" y="4169"/>
                  </a:lnTo>
                  <a:lnTo>
                    <a:pt x="369" y="3955"/>
                  </a:lnTo>
                  <a:lnTo>
                    <a:pt x="292" y="3742"/>
                  </a:lnTo>
                  <a:close/>
                  <a:moveTo>
                    <a:pt x="4440" y="3742"/>
                  </a:moveTo>
                  <a:lnTo>
                    <a:pt x="4362" y="3955"/>
                  </a:lnTo>
                  <a:lnTo>
                    <a:pt x="4266" y="4169"/>
                  </a:lnTo>
                  <a:lnTo>
                    <a:pt x="4033" y="4072"/>
                  </a:lnTo>
                  <a:lnTo>
                    <a:pt x="4440" y="3742"/>
                  </a:lnTo>
                  <a:close/>
                  <a:moveTo>
                    <a:pt x="1125" y="3723"/>
                  </a:moveTo>
                  <a:lnTo>
                    <a:pt x="1261" y="3800"/>
                  </a:lnTo>
                  <a:lnTo>
                    <a:pt x="1377" y="3878"/>
                  </a:lnTo>
                  <a:lnTo>
                    <a:pt x="1300" y="4285"/>
                  </a:lnTo>
                  <a:lnTo>
                    <a:pt x="1067" y="4072"/>
                  </a:lnTo>
                  <a:lnTo>
                    <a:pt x="1125" y="3723"/>
                  </a:lnTo>
                  <a:close/>
                  <a:moveTo>
                    <a:pt x="3606" y="3723"/>
                  </a:moveTo>
                  <a:lnTo>
                    <a:pt x="3684" y="4072"/>
                  </a:lnTo>
                  <a:lnTo>
                    <a:pt x="3432" y="4285"/>
                  </a:lnTo>
                  <a:lnTo>
                    <a:pt x="3354" y="3878"/>
                  </a:lnTo>
                  <a:lnTo>
                    <a:pt x="3471" y="3781"/>
                  </a:lnTo>
                  <a:lnTo>
                    <a:pt x="3606" y="3723"/>
                  </a:lnTo>
                  <a:close/>
                  <a:moveTo>
                    <a:pt x="3820" y="4246"/>
                  </a:moveTo>
                  <a:lnTo>
                    <a:pt x="4149" y="4382"/>
                  </a:lnTo>
                  <a:lnTo>
                    <a:pt x="4072" y="4498"/>
                  </a:lnTo>
                  <a:lnTo>
                    <a:pt x="3975" y="4595"/>
                  </a:lnTo>
                  <a:lnTo>
                    <a:pt x="3587" y="4459"/>
                  </a:lnTo>
                  <a:lnTo>
                    <a:pt x="3820" y="4246"/>
                  </a:lnTo>
                  <a:close/>
                  <a:moveTo>
                    <a:pt x="912" y="4246"/>
                  </a:moveTo>
                  <a:lnTo>
                    <a:pt x="1164" y="4459"/>
                  </a:lnTo>
                  <a:lnTo>
                    <a:pt x="757" y="4615"/>
                  </a:lnTo>
                  <a:lnTo>
                    <a:pt x="660" y="4498"/>
                  </a:lnTo>
                  <a:lnTo>
                    <a:pt x="582" y="4382"/>
                  </a:lnTo>
                  <a:lnTo>
                    <a:pt x="912" y="4246"/>
                  </a:lnTo>
                  <a:close/>
                  <a:moveTo>
                    <a:pt x="1590" y="4072"/>
                  </a:moveTo>
                  <a:lnTo>
                    <a:pt x="1649" y="4207"/>
                  </a:lnTo>
                  <a:lnTo>
                    <a:pt x="1707" y="4343"/>
                  </a:lnTo>
                  <a:lnTo>
                    <a:pt x="1746" y="4479"/>
                  </a:lnTo>
                  <a:lnTo>
                    <a:pt x="1746" y="4634"/>
                  </a:lnTo>
                  <a:lnTo>
                    <a:pt x="1746" y="4653"/>
                  </a:lnTo>
                  <a:lnTo>
                    <a:pt x="1513" y="4459"/>
                  </a:lnTo>
                  <a:lnTo>
                    <a:pt x="1590" y="4072"/>
                  </a:lnTo>
                  <a:close/>
                  <a:moveTo>
                    <a:pt x="3161" y="4072"/>
                  </a:moveTo>
                  <a:lnTo>
                    <a:pt x="3219" y="4459"/>
                  </a:lnTo>
                  <a:lnTo>
                    <a:pt x="2986" y="4653"/>
                  </a:lnTo>
                  <a:lnTo>
                    <a:pt x="2986" y="4634"/>
                  </a:lnTo>
                  <a:lnTo>
                    <a:pt x="2986" y="4479"/>
                  </a:lnTo>
                  <a:lnTo>
                    <a:pt x="3025" y="4324"/>
                  </a:lnTo>
                  <a:lnTo>
                    <a:pt x="3083" y="4188"/>
                  </a:lnTo>
                  <a:lnTo>
                    <a:pt x="3161" y="4072"/>
                  </a:lnTo>
                  <a:close/>
                  <a:moveTo>
                    <a:pt x="1358" y="4634"/>
                  </a:moveTo>
                  <a:lnTo>
                    <a:pt x="1590" y="4828"/>
                  </a:lnTo>
                  <a:lnTo>
                    <a:pt x="1590" y="4847"/>
                  </a:lnTo>
                  <a:lnTo>
                    <a:pt x="1280" y="4847"/>
                  </a:lnTo>
                  <a:lnTo>
                    <a:pt x="1125" y="4828"/>
                  </a:lnTo>
                  <a:lnTo>
                    <a:pt x="990" y="4770"/>
                  </a:lnTo>
                  <a:lnTo>
                    <a:pt x="1358" y="4634"/>
                  </a:lnTo>
                  <a:close/>
                  <a:moveTo>
                    <a:pt x="3374" y="4634"/>
                  </a:moveTo>
                  <a:lnTo>
                    <a:pt x="3723" y="4770"/>
                  </a:lnTo>
                  <a:lnTo>
                    <a:pt x="3606" y="4808"/>
                  </a:lnTo>
                  <a:lnTo>
                    <a:pt x="3451" y="4847"/>
                  </a:lnTo>
                  <a:lnTo>
                    <a:pt x="3296" y="4847"/>
                  </a:lnTo>
                  <a:lnTo>
                    <a:pt x="3141" y="4828"/>
                  </a:lnTo>
                  <a:lnTo>
                    <a:pt x="3374" y="4634"/>
                  </a:lnTo>
                  <a:close/>
                  <a:moveTo>
                    <a:pt x="4304" y="5720"/>
                  </a:moveTo>
                  <a:lnTo>
                    <a:pt x="4304" y="6049"/>
                  </a:lnTo>
                  <a:lnTo>
                    <a:pt x="447" y="6049"/>
                  </a:lnTo>
                  <a:lnTo>
                    <a:pt x="447" y="5720"/>
                  </a:lnTo>
                  <a:close/>
                  <a:moveTo>
                    <a:pt x="2172" y="1"/>
                  </a:moveTo>
                  <a:lnTo>
                    <a:pt x="1998" y="20"/>
                  </a:lnTo>
                  <a:lnTo>
                    <a:pt x="1823" y="79"/>
                  </a:lnTo>
                  <a:lnTo>
                    <a:pt x="1649" y="137"/>
                  </a:lnTo>
                  <a:lnTo>
                    <a:pt x="1494" y="214"/>
                  </a:lnTo>
                  <a:lnTo>
                    <a:pt x="1338" y="311"/>
                  </a:lnTo>
                  <a:lnTo>
                    <a:pt x="1203" y="408"/>
                  </a:lnTo>
                  <a:lnTo>
                    <a:pt x="1067" y="524"/>
                  </a:lnTo>
                  <a:lnTo>
                    <a:pt x="951" y="660"/>
                  </a:lnTo>
                  <a:lnTo>
                    <a:pt x="834" y="796"/>
                  </a:lnTo>
                  <a:lnTo>
                    <a:pt x="757" y="951"/>
                  </a:lnTo>
                  <a:lnTo>
                    <a:pt x="679" y="1125"/>
                  </a:lnTo>
                  <a:lnTo>
                    <a:pt x="602" y="1280"/>
                  </a:lnTo>
                  <a:lnTo>
                    <a:pt x="563" y="1455"/>
                  </a:lnTo>
                  <a:lnTo>
                    <a:pt x="544" y="1649"/>
                  </a:lnTo>
                  <a:lnTo>
                    <a:pt x="524" y="1823"/>
                  </a:lnTo>
                  <a:lnTo>
                    <a:pt x="544" y="2017"/>
                  </a:lnTo>
                  <a:lnTo>
                    <a:pt x="563" y="2191"/>
                  </a:lnTo>
                  <a:lnTo>
                    <a:pt x="602" y="2366"/>
                  </a:lnTo>
                  <a:lnTo>
                    <a:pt x="660" y="2521"/>
                  </a:lnTo>
                  <a:lnTo>
                    <a:pt x="738" y="2676"/>
                  </a:lnTo>
                  <a:lnTo>
                    <a:pt x="815" y="2831"/>
                  </a:lnTo>
                  <a:lnTo>
                    <a:pt x="912" y="2967"/>
                  </a:lnTo>
                  <a:lnTo>
                    <a:pt x="1028" y="3103"/>
                  </a:lnTo>
                  <a:lnTo>
                    <a:pt x="1145" y="3219"/>
                  </a:lnTo>
                  <a:lnTo>
                    <a:pt x="1280" y="3316"/>
                  </a:lnTo>
                  <a:lnTo>
                    <a:pt x="1435" y="3413"/>
                  </a:lnTo>
                  <a:lnTo>
                    <a:pt x="1571" y="3490"/>
                  </a:lnTo>
                  <a:lnTo>
                    <a:pt x="1746" y="3568"/>
                  </a:lnTo>
                  <a:lnTo>
                    <a:pt x="1901" y="3607"/>
                  </a:lnTo>
                  <a:lnTo>
                    <a:pt x="2075" y="3645"/>
                  </a:lnTo>
                  <a:lnTo>
                    <a:pt x="2250" y="3665"/>
                  </a:lnTo>
                  <a:lnTo>
                    <a:pt x="2250" y="5080"/>
                  </a:lnTo>
                  <a:lnTo>
                    <a:pt x="1959" y="4828"/>
                  </a:lnTo>
                  <a:lnTo>
                    <a:pt x="1978" y="4692"/>
                  </a:lnTo>
                  <a:lnTo>
                    <a:pt x="1978" y="4673"/>
                  </a:lnTo>
                  <a:lnTo>
                    <a:pt x="1978" y="4653"/>
                  </a:lnTo>
                  <a:lnTo>
                    <a:pt x="1959" y="4401"/>
                  </a:lnTo>
                  <a:lnTo>
                    <a:pt x="1939" y="4285"/>
                  </a:lnTo>
                  <a:lnTo>
                    <a:pt x="1901" y="4188"/>
                  </a:lnTo>
                  <a:lnTo>
                    <a:pt x="1842" y="4072"/>
                  </a:lnTo>
                  <a:lnTo>
                    <a:pt x="1804" y="3975"/>
                  </a:lnTo>
                  <a:lnTo>
                    <a:pt x="1726" y="3878"/>
                  </a:lnTo>
                  <a:lnTo>
                    <a:pt x="1649" y="3800"/>
                  </a:lnTo>
                  <a:lnTo>
                    <a:pt x="1590" y="3742"/>
                  </a:lnTo>
                  <a:lnTo>
                    <a:pt x="1571" y="3742"/>
                  </a:lnTo>
                  <a:lnTo>
                    <a:pt x="1455" y="3645"/>
                  </a:lnTo>
                  <a:lnTo>
                    <a:pt x="1338" y="3568"/>
                  </a:lnTo>
                  <a:lnTo>
                    <a:pt x="1203" y="3510"/>
                  </a:lnTo>
                  <a:lnTo>
                    <a:pt x="1067" y="3451"/>
                  </a:lnTo>
                  <a:lnTo>
                    <a:pt x="776" y="3374"/>
                  </a:lnTo>
                  <a:lnTo>
                    <a:pt x="505" y="3335"/>
                  </a:lnTo>
                  <a:lnTo>
                    <a:pt x="272" y="3316"/>
                  </a:lnTo>
                  <a:lnTo>
                    <a:pt x="59" y="3316"/>
                  </a:lnTo>
                  <a:lnTo>
                    <a:pt x="59" y="3335"/>
                  </a:lnTo>
                  <a:lnTo>
                    <a:pt x="40" y="3335"/>
                  </a:lnTo>
                  <a:lnTo>
                    <a:pt x="40" y="3355"/>
                  </a:lnTo>
                  <a:lnTo>
                    <a:pt x="20" y="3355"/>
                  </a:lnTo>
                  <a:lnTo>
                    <a:pt x="20" y="3374"/>
                  </a:lnTo>
                  <a:lnTo>
                    <a:pt x="1" y="3393"/>
                  </a:lnTo>
                  <a:lnTo>
                    <a:pt x="1" y="3413"/>
                  </a:lnTo>
                  <a:lnTo>
                    <a:pt x="1" y="3432"/>
                  </a:lnTo>
                  <a:lnTo>
                    <a:pt x="1" y="3451"/>
                  </a:lnTo>
                  <a:lnTo>
                    <a:pt x="20" y="3607"/>
                  </a:lnTo>
                  <a:lnTo>
                    <a:pt x="78" y="3839"/>
                  </a:lnTo>
                  <a:lnTo>
                    <a:pt x="175" y="4091"/>
                  </a:lnTo>
                  <a:lnTo>
                    <a:pt x="292" y="4363"/>
                  </a:lnTo>
                  <a:lnTo>
                    <a:pt x="311" y="4363"/>
                  </a:lnTo>
                  <a:lnTo>
                    <a:pt x="369" y="4498"/>
                  </a:lnTo>
                  <a:lnTo>
                    <a:pt x="466" y="4615"/>
                  </a:lnTo>
                  <a:lnTo>
                    <a:pt x="544" y="4731"/>
                  </a:lnTo>
                  <a:lnTo>
                    <a:pt x="660" y="4828"/>
                  </a:lnTo>
                  <a:lnTo>
                    <a:pt x="738" y="4886"/>
                  </a:lnTo>
                  <a:lnTo>
                    <a:pt x="893" y="4963"/>
                  </a:lnTo>
                  <a:lnTo>
                    <a:pt x="1048" y="5041"/>
                  </a:lnTo>
                  <a:lnTo>
                    <a:pt x="1203" y="5080"/>
                  </a:lnTo>
                  <a:lnTo>
                    <a:pt x="1377" y="5080"/>
                  </a:lnTo>
                  <a:lnTo>
                    <a:pt x="1629" y="5060"/>
                  </a:lnTo>
                  <a:lnTo>
                    <a:pt x="1668" y="5060"/>
                  </a:lnTo>
                  <a:lnTo>
                    <a:pt x="1804" y="5002"/>
                  </a:lnTo>
                  <a:lnTo>
                    <a:pt x="2250" y="5390"/>
                  </a:lnTo>
                  <a:lnTo>
                    <a:pt x="2250" y="5487"/>
                  </a:lnTo>
                  <a:lnTo>
                    <a:pt x="389" y="5487"/>
                  </a:lnTo>
                  <a:lnTo>
                    <a:pt x="330" y="5506"/>
                  </a:lnTo>
                  <a:lnTo>
                    <a:pt x="253" y="5545"/>
                  </a:lnTo>
                  <a:lnTo>
                    <a:pt x="214" y="5603"/>
                  </a:lnTo>
                  <a:lnTo>
                    <a:pt x="214" y="5681"/>
                  </a:lnTo>
                  <a:lnTo>
                    <a:pt x="214" y="6088"/>
                  </a:lnTo>
                  <a:lnTo>
                    <a:pt x="214" y="6146"/>
                  </a:lnTo>
                  <a:lnTo>
                    <a:pt x="253" y="6224"/>
                  </a:lnTo>
                  <a:lnTo>
                    <a:pt x="330" y="6262"/>
                  </a:lnTo>
                  <a:lnTo>
                    <a:pt x="718" y="6262"/>
                  </a:lnTo>
                  <a:lnTo>
                    <a:pt x="834" y="6805"/>
                  </a:lnTo>
                  <a:lnTo>
                    <a:pt x="854" y="6863"/>
                  </a:lnTo>
                  <a:lnTo>
                    <a:pt x="893" y="6883"/>
                  </a:lnTo>
                  <a:lnTo>
                    <a:pt x="931" y="6902"/>
                  </a:lnTo>
                  <a:lnTo>
                    <a:pt x="970" y="6902"/>
                  </a:lnTo>
                  <a:lnTo>
                    <a:pt x="1009" y="6883"/>
                  </a:lnTo>
                  <a:lnTo>
                    <a:pt x="1048" y="6844"/>
                  </a:lnTo>
                  <a:lnTo>
                    <a:pt x="1067" y="6805"/>
                  </a:lnTo>
                  <a:lnTo>
                    <a:pt x="1067" y="6766"/>
                  </a:lnTo>
                  <a:lnTo>
                    <a:pt x="951" y="6262"/>
                  </a:lnTo>
                  <a:lnTo>
                    <a:pt x="3781" y="6262"/>
                  </a:lnTo>
                  <a:lnTo>
                    <a:pt x="3413" y="7910"/>
                  </a:lnTo>
                  <a:lnTo>
                    <a:pt x="1319" y="7910"/>
                  </a:lnTo>
                  <a:lnTo>
                    <a:pt x="1222" y="7503"/>
                  </a:lnTo>
                  <a:lnTo>
                    <a:pt x="1203" y="7445"/>
                  </a:lnTo>
                  <a:lnTo>
                    <a:pt x="1164" y="7425"/>
                  </a:lnTo>
                  <a:lnTo>
                    <a:pt x="1125" y="7406"/>
                  </a:lnTo>
                  <a:lnTo>
                    <a:pt x="1086" y="7406"/>
                  </a:lnTo>
                  <a:lnTo>
                    <a:pt x="1048" y="7425"/>
                  </a:lnTo>
                  <a:lnTo>
                    <a:pt x="1009" y="7464"/>
                  </a:lnTo>
                  <a:lnTo>
                    <a:pt x="990" y="7503"/>
                  </a:lnTo>
                  <a:lnTo>
                    <a:pt x="990" y="7542"/>
                  </a:lnTo>
                  <a:lnTo>
                    <a:pt x="1086" y="7988"/>
                  </a:lnTo>
                  <a:lnTo>
                    <a:pt x="1125" y="8046"/>
                  </a:lnTo>
                  <a:lnTo>
                    <a:pt x="1164" y="8104"/>
                  </a:lnTo>
                  <a:lnTo>
                    <a:pt x="1222" y="8143"/>
                  </a:lnTo>
                  <a:lnTo>
                    <a:pt x="3510" y="8143"/>
                  </a:lnTo>
                  <a:lnTo>
                    <a:pt x="3568" y="8104"/>
                  </a:lnTo>
                  <a:lnTo>
                    <a:pt x="3626" y="8046"/>
                  </a:lnTo>
                  <a:lnTo>
                    <a:pt x="3645" y="7988"/>
                  </a:lnTo>
                  <a:lnTo>
                    <a:pt x="4014" y="6262"/>
                  </a:lnTo>
                  <a:lnTo>
                    <a:pt x="4421" y="6262"/>
                  </a:lnTo>
                  <a:lnTo>
                    <a:pt x="4479" y="6224"/>
                  </a:lnTo>
                  <a:lnTo>
                    <a:pt x="4518" y="6146"/>
                  </a:lnTo>
                  <a:lnTo>
                    <a:pt x="4537" y="6088"/>
                  </a:lnTo>
                  <a:lnTo>
                    <a:pt x="4537" y="5681"/>
                  </a:lnTo>
                  <a:lnTo>
                    <a:pt x="4518" y="5603"/>
                  </a:lnTo>
                  <a:lnTo>
                    <a:pt x="4479" y="5545"/>
                  </a:lnTo>
                  <a:lnTo>
                    <a:pt x="4421" y="5506"/>
                  </a:lnTo>
                  <a:lnTo>
                    <a:pt x="4343" y="5487"/>
                  </a:lnTo>
                  <a:lnTo>
                    <a:pt x="2482" y="5487"/>
                  </a:lnTo>
                  <a:lnTo>
                    <a:pt x="2482" y="5390"/>
                  </a:lnTo>
                  <a:lnTo>
                    <a:pt x="2928" y="5002"/>
                  </a:lnTo>
                  <a:lnTo>
                    <a:pt x="3044" y="5041"/>
                  </a:lnTo>
                  <a:lnTo>
                    <a:pt x="3083" y="5060"/>
                  </a:lnTo>
                  <a:lnTo>
                    <a:pt x="3102" y="5060"/>
                  </a:lnTo>
                  <a:lnTo>
                    <a:pt x="3354" y="5080"/>
                  </a:lnTo>
                  <a:lnTo>
                    <a:pt x="3529" y="5080"/>
                  </a:lnTo>
                  <a:lnTo>
                    <a:pt x="3684" y="5041"/>
                  </a:lnTo>
                  <a:lnTo>
                    <a:pt x="3839" y="4963"/>
                  </a:lnTo>
                  <a:lnTo>
                    <a:pt x="3994" y="4886"/>
                  </a:lnTo>
                  <a:lnTo>
                    <a:pt x="4033" y="4847"/>
                  </a:lnTo>
                  <a:lnTo>
                    <a:pt x="4091" y="4808"/>
                  </a:lnTo>
                  <a:lnTo>
                    <a:pt x="4188" y="4711"/>
                  </a:lnTo>
                  <a:lnTo>
                    <a:pt x="4266" y="4615"/>
                  </a:lnTo>
                  <a:lnTo>
                    <a:pt x="4421" y="4401"/>
                  </a:lnTo>
                  <a:lnTo>
                    <a:pt x="4440" y="4363"/>
                  </a:lnTo>
                  <a:lnTo>
                    <a:pt x="4440" y="4343"/>
                  </a:lnTo>
                  <a:lnTo>
                    <a:pt x="4556" y="4072"/>
                  </a:lnTo>
                  <a:lnTo>
                    <a:pt x="4653" y="3839"/>
                  </a:lnTo>
                  <a:lnTo>
                    <a:pt x="4711" y="3626"/>
                  </a:lnTo>
                  <a:lnTo>
                    <a:pt x="4731" y="3471"/>
                  </a:lnTo>
                  <a:lnTo>
                    <a:pt x="4731" y="3413"/>
                  </a:lnTo>
                  <a:lnTo>
                    <a:pt x="4711" y="3355"/>
                  </a:lnTo>
                  <a:lnTo>
                    <a:pt x="4673" y="3316"/>
                  </a:lnTo>
                  <a:lnTo>
                    <a:pt x="4324" y="3316"/>
                  </a:lnTo>
                  <a:lnTo>
                    <a:pt x="4130" y="3355"/>
                  </a:lnTo>
                  <a:lnTo>
                    <a:pt x="3917" y="3374"/>
                  </a:lnTo>
                  <a:lnTo>
                    <a:pt x="3703" y="3451"/>
                  </a:lnTo>
                  <a:lnTo>
                    <a:pt x="3490" y="3529"/>
                  </a:lnTo>
                  <a:lnTo>
                    <a:pt x="3277" y="3645"/>
                  </a:lnTo>
                  <a:lnTo>
                    <a:pt x="3180" y="3723"/>
                  </a:lnTo>
                  <a:lnTo>
                    <a:pt x="3083" y="3800"/>
                  </a:lnTo>
                  <a:lnTo>
                    <a:pt x="3006" y="3878"/>
                  </a:lnTo>
                  <a:lnTo>
                    <a:pt x="2947" y="3975"/>
                  </a:lnTo>
                  <a:lnTo>
                    <a:pt x="2889" y="4072"/>
                  </a:lnTo>
                  <a:lnTo>
                    <a:pt x="2831" y="4169"/>
                  </a:lnTo>
                  <a:lnTo>
                    <a:pt x="2792" y="4285"/>
                  </a:lnTo>
                  <a:lnTo>
                    <a:pt x="2773" y="4401"/>
                  </a:lnTo>
                  <a:lnTo>
                    <a:pt x="2754" y="4653"/>
                  </a:lnTo>
                  <a:lnTo>
                    <a:pt x="2754" y="4692"/>
                  </a:lnTo>
                  <a:lnTo>
                    <a:pt x="2773" y="4828"/>
                  </a:lnTo>
                  <a:lnTo>
                    <a:pt x="2560" y="5022"/>
                  </a:lnTo>
                  <a:lnTo>
                    <a:pt x="2482" y="5080"/>
                  </a:lnTo>
                  <a:lnTo>
                    <a:pt x="2482" y="3665"/>
                  </a:lnTo>
                  <a:lnTo>
                    <a:pt x="2773" y="3626"/>
                  </a:lnTo>
                  <a:lnTo>
                    <a:pt x="3044" y="3548"/>
                  </a:lnTo>
                  <a:lnTo>
                    <a:pt x="3296" y="3413"/>
                  </a:lnTo>
                  <a:lnTo>
                    <a:pt x="3529" y="3258"/>
                  </a:lnTo>
                  <a:lnTo>
                    <a:pt x="3645" y="3161"/>
                  </a:lnTo>
                  <a:lnTo>
                    <a:pt x="3762" y="3044"/>
                  </a:lnTo>
                  <a:lnTo>
                    <a:pt x="3858" y="2928"/>
                  </a:lnTo>
                  <a:lnTo>
                    <a:pt x="3936" y="2792"/>
                  </a:lnTo>
                  <a:lnTo>
                    <a:pt x="4014" y="2657"/>
                  </a:lnTo>
                  <a:lnTo>
                    <a:pt x="4072" y="2521"/>
                  </a:lnTo>
                  <a:lnTo>
                    <a:pt x="4130" y="2366"/>
                  </a:lnTo>
                  <a:lnTo>
                    <a:pt x="4169" y="2230"/>
                  </a:lnTo>
                  <a:lnTo>
                    <a:pt x="4169" y="2172"/>
                  </a:lnTo>
                  <a:lnTo>
                    <a:pt x="4149" y="2133"/>
                  </a:lnTo>
                  <a:lnTo>
                    <a:pt x="4110" y="2114"/>
                  </a:lnTo>
                  <a:lnTo>
                    <a:pt x="4072" y="2095"/>
                  </a:lnTo>
                  <a:lnTo>
                    <a:pt x="3994" y="2095"/>
                  </a:lnTo>
                  <a:lnTo>
                    <a:pt x="3955" y="2133"/>
                  </a:lnTo>
                  <a:lnTo>
                    <a:pt x="3936" y="2172"/>
                  </a:lnTo>
                  <a:lnTo>
                    <a:pt x="3858" y="2424"/>
                  </a:lnTo>
                  <a:lnTo>
                    <a:pt x="3742" y="2676"/>
                  </a:lnTo>
                  <a:lnTo>
                    <a:pt x="3587" y="2889"/>
                  </a:lnTo>
                  <a:lnTo>
                    <a:pt x="3374" y="3083"/>
                  </a:lnTo>
                  <a:lnTo>
                    <a:pt x="3277" y="3161"/>
                  </a:lnTo>
                  <a:lnTo>
                    <a:pt x="3161" y="3238"/>
                  </a:lnTo>
                  <a:lnTo>
                    <a:pt x="3025" y="3296"/>
                  </a:lnTo>
                  <a:lnTo>
                    <a:pt x="2909" y="3355"/>
                  </a:lnTo>
                  <a:lnTo>
                    <a:pt x="2773" y="3393"/>
                  </a:lnTo>
                  <a:lnTo>
                    <a:pt x="2637" y="3413"/>
                  </a:lnTo>
                  <a:lnTo>
                    <a:pt x="2502" y="3432"/>
                  </a:lnTo>
                  <a:lnTo>
                    <a:pt x="2211" y="3432"/>
                  </a:lnTo>
                  <a:lnTo>
                    <a:pt x="2036" y="3413"/>
                  </a:lnTo>
                  <a:lnTo>
                    <a:pt x="1881" y="3374"/>
                  </a:lnTo>
                  <a:lnTo>
                    <a:pt x="1746" y="3316"/>
                  </a:lnTo>
                  <a:lnTo>
                    <a:pt x="1610" y="3238"/>
                  </a:lnTo>
                  <a:lnTo>
                    <a:pt x="1474" y="3161"/>
                  </a:lnTo>
                  <a:lnTo>
                    <a:pt x="1338" y="3064"/>
                  </a:lnTo>
                  <a:lnTo>
                    <a:pt x="1222" y="2967"/>
                  </a:lnTo>
                  <a:lnTo>
                    <a:pt x="1125" y="2851"/>
                  </a:lnTo>
                  <a:lnTo>
                    <a:pt x="1028" y="2734"/>
                  </a:lnTo>
                  <a:lnTo>
                    <a:pt x="951" y="2599"/>
                  </a:lnTo>
                  <a:lnTo>
                    <a:pt x="893" y="2463"/>
                  </a:lnTo>
                  <a:lnTo>
                    <a:pt x="834" y="2308"/>
                  </a:lnTo>
                  <a:lnTo>
                    <a:pt x="796" y="2153"/>
                  </a:lnTo>
                  <a:lnTo>
                    <a:pt x="776" y="1998"/>
                  </a:lnTo>
                  <a:lnTo>
                    <a:pt x="757" y="1823"/>
                  </a:lnTo>
                  <a:lnTo>
                    <a:pt x="776" y="1668"/>
                  </a:lnTo>
                  <a:lnTo>
                    <a:pt x="796" y="1513"/>
                  </a:lnTo>
                  <a:lnTo>
                    <a:pt x="834" y="1358"/>
                  </a:lnTo>
                  <a:lnTo>
                    <a:pt x="893" y="1203"/>
                  </a:lnTo>
                  <a:lnTo>
                    <a:pt x="951" y="1067"/>
                  </a:lnTo>
                  <a:lnTo>
                    <a:pt x="1028" y="931"/>
                  </a:lnTo>
                  <a:lnTo>
                    <a:pt x="1125" y="815"/>
                  </a:lnTo>
                  <a:lnTo>
                    <a:pt x="1222" y="699"/>
                  </a:lnTo>
                  <a:lnTo>
                    <a:pt x="1338" y="583"/>
                  </a:lnTo>
                  <a:lnTo>
                    <a:pt x="1474" y="505"/>
                  </a:lnTo>
                  <a:lnTo>
                    <a:pt x="1610" y="427"/>
                  </a:lnTo>
                  <a:lnTo>
                    <a:pt x="1746" y="350"/>
                  </a:lnTo>
                  <a:lnTo>
                    <a:pt x="1881" y="292"/>
                  </a:lnTo>
                  <a:lnTo>
                    <a:pt x="2036" y="253"/>
                  </a:lnTo>
                  <a:lnTo>
                    <a:pt x="2211" y="234"/>
                  </a:lnTo>
                  <a:lnTo>
                    <a:pt x="2502" y="234"/>
                  </a:lnTo>
                  <a:lnTo>
                    <a:pt x="2637" y="253"/>
                  </a:lnTo>
                  <a:lnTo>
                    <a:pt x="2773" y="272"/>
                  </a:lnTo>
                  <a:lnTo>
                    <a:pt x="2909" y="311"/>
                  </a:lnTo>
                  <a:lnTo>
                    <a:pt x="3025" y="369"/>
                  </a:lnTo>
                  <a:lnTo>
                    <a:pt x="3161" y="427"/>
                  </a:lnTo>
                  <a:lnTo>
                    <a:pt x="3277" y="505"/>
                  </a:lnTo>
                  <a:lnTo>
                    <a:pt x="3374" y="583"/>
                  </a:lnTo>
                  <a:lnTo>
                    <a:pt x="3587" y="776"/>
                  </a:lnTo>
                  <a:lnTo>
                    <a:pt x="3742" y="990"/>
                  </a:lnTo>
                  <a:lnTo>
                    <a:pt x="3858" y="1222"/>
                  </a:lnTo>
                  <a:lnTo>
                    <a:pt x="3936" y="1494"/>
                  </a:lnTo>
                  <a:lnTo>
                    <a:pt x="3955" y="1532"/>
                  </a:lnTo>
                  <a:lnTo>
                    <a:pt x="3994" y="1571"/>
                  </a:lnTo>
                  <a:lnTo>
                    <a:pt x="4072" y="1571"/>
                  </a:lnTo>
                  <a:lnTo>
                    <a:pt x="4110" y="1552"/>
                  </a:lnTo>
                  <a:lnTo>
                    <a:pt x="4149" y="1532"/>
                  </a:lnTo>
                  <a:lnTo>
                    <a:pt x="4169" y="1494"/>
                  </a:lnTo>
                  <a:lnTo>
                    <a:pt x="4169" y="1435"/>
                  </a:lnTo>
                  <a:lnTo>
                    <a:pt x="4130" y="1280"/>
                  </a:lnTo>
                  <a:lnTo>
                    <a:pt x="4072" y="1145"/>
                  </a:lnTo>
                  <a:lnTo>
                    <a:pt x="4014" y="1009"/>
                  </a:lnTo>
                  <a:lnTo>
                    <a:pt x="3936" y="873"/>
                  </a:lnTo>
                  <a:lnTo>
                    <a:pt x="3858" y="738"/>
                  </a:lnTo>
                  <a:lnTo>
                    <a:pt x="3762" y="621"/>
                  </a:lnTo>
                  <a:lnTo>
                    <a:pt x="3645" y="505"/>
                  </a:lnTo>
                  <a:lnTo>
                    <a:pt x="3529" y="408"/>
                  </a:lnTo>
                  <a:lnTo>
                    <a:pt x="3413" y="311"/>
                  </a:lnTo>
                  <a:lnTo>
                    <a:pt x="3277" y="234"/>
                  </a:lnTo>
                  <a:lnTo>
                    <a:pt x="3122" y="156"/>
                  </a:lnTo>
                  <a:lnTo>
                    <a:pt x="2986" y="98"/>
                  </a:lnTo>
                  <a:lnTo>
                    <a:pt x="2831" y="59"/>
                  </a:lnTo>
                  <a:lnTo>
                    <a:pt x="2676" y="20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1"/>
            <p:cNvSpPr/>
            <p:nvPr/>
          </p:nvSpPr>
          <p:spPr>
            <a:xfrm>
              <a:off x="2564025" y="1432225"/>
              <a:ext cx="24750" cy="45100"/>
            </a:xfrm>
            <a:custGeom>
              <a:rect b="b" l="l" r="r" t="t"/>
              <a:pathLst>
                <a:path extrusionOk="0" h="1804" w="990">
                  <a:moveTo>
                    <a:pt x="466" y="310"/>
                  </a:moveTo>
                  <a:lnTo>
                    <a:pt x="466" y="717"/>
                  </a:lnTo>
                  <a:lnTo>
                    <a:pt x="389" y="679"/>
                  </a:lnTo>
                  <a:lnTo>
                    <a:pt x="311" y="640"/>
                  </a:lnTo>
                  <a:lnTo>
                    <a:pt x="272" y="582"/>
                  </a:lnTo>
                  <a:lnTo>
                    <a:pt x="253" y="504"/>
                  </a:lnTo>
                  <a:lnTo>
                    <a:pt x="272" y="427"/>
                  </a:lnTo>
                  <a:lnTo>
                    <a:pt x="311" y="369"/>
                  </a:lnTo>
                  <a:lnTo>
                    <a:pt x="369" y="330"/>
                  </a:lnTo>
                  <a:lnTo>
                    <a:pt x="466" y="310"/>
                  </a:lnTo>
                  <a:close/>
                  <a:moveTo>
                    <a:pt x="563" y="1008"/>
                  </a:moveTo>
                  <a:lnTo>
                    <a:pt x="641" y="1047"/>
                  </a:lnTo>
                  <a:lnTo>
                    <a:pt x="699" y="1086"/>
                  </a:lnTo>
                  <a:lnTo>
                    <a:pt x="737" y="1163"/>
                  </a:lnTo>
                  <a:lnTo>
                    <a:pt x="757" y="1241"/>
                  </a:lnTo>
                  <a:lnTo>
                    <a:pt x="737" y="1338"/>
                  </a:lnTo>
                  <a:lnTo>
                    <a:pt x="699" y="1396"/>
                  </a:lnTo>
                  <a:lnTo>
                    <a:pt x="641" y="1435"/>
                  </a:lnTo>
                  <a:lnTo>
                    <a:pt x="563" y="1473"/>
                  </a:lnTo>
                  <a:lnTo>
                    <a:pt x="563" y="1008"/>
                  </a:lnTo>
                  <a:close/>
                  <a:moveTo>
                    <a:pt x="505" y="0"/>
                  </a:moveTo>
                  <a:lnTo>
                    <a:pt x="466" y="20"/>
                  </a:lnTo>
                  <a:lnTo>
                    <a:pt x="447" y="58"/>
                  </a:lnTo>
                  <a:lnTo>
                    <a:pt x="447" y="117"/>
                  </a:lnTo>
                  <a:lnTo>
                    <a:pt x="292" y="155"/>
                  </a:lnTo>
                  <a:lnTo>
                    <a:pt x="233" y="175"/>
                  </a:lnTo>
                  <a:lnTo>
                    <a:pt x="156" y="213"/>
                  </a:lnTo>
                  <a:lnTo>
                    <a:pt x="117" y="272"/>
                  </a:lnTo>
                  <a:lnTo>
                    <a:pt x="59" y="349"/>
                  </a:lnTo>
                  <a:lnTo>
                    <a:pt x="40" y="427"/>
                  </a:lnTo>
                  <a:lnTo>
                    <a:pt x="40" y="524"/>
                  </a:lnTo>
                  <a:lnTo>
                    <a:pt x="40" y="621"/>
                  </a:lnTo>
                  <a:lnTo>
                    <a:pt x="78" y="698"/>
                  </a:lnTo>
                  <a:lnTo>
                    <a:pt x="117" y="756"/>
                  </a:lnTo>
                  <a:lnTo>
                    <a:pt x="175" y="814"/>
                  </a:lnTo>
                  <a:lnTo>
                    <a:pt x="292" y="892"/>
                  </a:lnTo>
                  <a:lnTo>
                    <a:pt x="447" y="950"/>
                  </a:lnTo>
                  <a:lnTo>
                    <a:pt x="447" y="1473"/>
                  </a:lnTo>
                  <a:lnTo>
                    <a:pt x="369" y="1454"/>
                  </a:lnTo>
                  <a:lnTo>
                    <a:pt x="311" y="1435"/>
                  </a:lnTo>
                  <a:lnTo>
                    <a:pt x="214" y="1377"/>
                  </a:lnTo>
                  <a:lnTo>
                    <a:pt x="156" y="1318"/>
                  </a:lnTo>
                  <a:lnTo>
                    <a:pt x="98" y="1299"/>
                  </a:lnTo>
                  <a:lnTo>
                    <a:pt x="59" y="1318"/>
                  </a:lnTo>
                  <a:lnTo>
                    <a:pt x="20" y="1338"/>
                  </a:lnTo>
                  <a:lnTo>
                    <a:pt x="1" y="1377"/>
                  </a:lnTo>
                  <a:lnTo>
                    <a:pt x="1" y="1435"/>
                  </a:lnTo>
                  <a:lnTo>
                    <a:pt x="1" y="1473"/>
                  </a:lnTo>
                  <a:lnTo>
                    <a:pt x="20" y="1512"/>
                  </a:lnTo>
                  <a:lnTo>
                    <a:pt x="117" y="1590"/>
                  </a:lnTo>
                  <a:lnTo>
                    <a:pt x="272" y="1667"/>
                  </a:lnTo>
                  <a:lnTo>
                    <a:pt x="350" y="1687"/>
                  </a:lnTo>
                  <a:lnTo>
                    <a:pt x="447" y="1687"/>
                  </a:lnTo>
                  <a:lnTo>
                    <a:pt x="447" y="1745"/>
                  </a:lnTo>
                  <a:lnTo>
                    <a:pt x="466" y="1784"/>
                  </a:lnTo>
                  <a:lnTo>
                    <a:pt x="505" y="1803"/>
                  </a:lnTo>
                  <a:lnTo>
                    <a:pt x="563" y="1784"/>
                  </a:lnTo>
                  <a:lnTo>
                    <a:pt x="582" y="1745"/>
                  </a:lnTo>
                  <a:lnTo>
                    <a:pt x="582" y="1687"/>
                  </a:lnTo>
                  <a:lnTo>
                    <a:pt x="660" y="1667"/>
                  </a:lnTo>
                  <a:lnTo>
                    <a:pt x="737" y="1629"/>
                  </a:lnTo>
                  <a:lnTo>
                    <a:pt x="815" y="1590"/>
                  </a:lnTo>
                  <a:lnTo>
                    <a:pt x="873" y="1532"/>
                  </a:lnTo>
                  <a:lnTo>
                    <a:pt x="912" y="1473"/>
                  </a:lnTo>
                  <a:lnTo>
                    <a:pt x="951" y="1415"/>
                  </a:lnTo>
                  <a:lnTo>
                    <a:pt x="970" y="1318"/>
                  </a:lnTo>
                  <a:lnTo>
                    <a:pt x="989" y="1221"/>
                  </a:lnTo>
                  <a:lnTo>
                    <a:pt x="970" y="1125"/>
                  </a:lnTo>
                  <a:lnTo>
                    <a:pt x="951" y="1028"/>
                  </a:lnTo>
                  <a:lnTo>
                    <a:pt x="912" y="969"/>
                  </a:lnTo>
                  <a:lnTo>
                    <a:pt x="854" y="911"/>
                  </a:lnTo>
                  <a:lnTo>
                    <a:pt x="796" y="853"/>
                  </a:lnTo>
                  <a:lnTo>
                    <a:pt x="718" y="814"/>
                  </a:lnTo>
                  <a:lnTo>
                    <a:pt x="582" y="756"/>
                  </a:lnTo>
                  <a:lnTo>
                    <a:pt x="582" y="310"/>
                  </a:lnTo>
                  <a:lnTo>
                    <a:pt x="679" y="330"/>
                  </a:lnTo>
                  <a:lnTo>
                    <a:pt x="757" y="349"/>
                  </a:lnTo>
                  <a:lnTo>
                    <a:pt x="796" y="388"/>
                  </a:lnTo>
                  <a:lnTo>
                    <a:pt x="893" y="388"/>
                  </a:lnTo>
                  <a:lnTo>
                    <a:pt x="912" y="349"/>
                  </a:lnTo>
                  <a:lnTo>
                    <a:pt x="951" y="272"/>
                  </a:lnTo>
                  <a:lnTo>
                    <a:pt x="931" y="233"/>
                  </a:lnTo>
                  <a:lnTo>
                    <a:pt x="912" y="194"/>
                  </a:lnTo>
                  <a:lnTo>
                    <a:pt x="815" y="155"/>
                  </a:lnTo>
                  <a:lnTo>
                    <a:pt x="699" y="117"/>
                  </a:lnTo>
                  <a:lnTo>
                    <a:pt x="582" y="117"/>
                  </a:lnTo>
                  <a:lnTo>
                    <a:pt x="582" y="58"/>
                  </a:lnTo>
                  <a:lnTo>
                    <a:pt x="563" y="20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4" name="Google Shape;2324;p21"/>
          <p:cNvGrpSpPr/>
          <p:nvPr/>
        </p:nvGrpSpPr>
        <p:grpSpPr>
          <a:xfrm>
            <a:off x="1502238" y="2224629"/>
            <a:ext cx="401203" cy="411487"/>
            <a:chOff x="2913450" y="1418175"/>
            <a:chExt cx="204050" cy="204050"/>
          </a:xfrm>
        </p:grpSpPr>
        <p:sp>
          <p:nvSpPr>
            <p:cNvPr id="2325" name="Google Shape;2325;p21"/>
            <p:cNvSpPr/>
            <p:nvPr/>
          </p:nvSpPr>
          <p:spPr>
            <a:xfrm>
              <a:off x="2921675" y="1526725"/>
              <a:ext cx="86300" cy="91125"/>
            </a:xfrm>
            <a:custGeom>
              <a:rect b="b" l="l" r="r" t="t"/>
              <a:pathLst>
                <a:path extrusionOk="0" h="3645" w="3452">
                  <a:moveTo>
                    <a:pt x="59" y="0"/>
                  </a:moveTo>
                  <a:lnTo>
                    <a:pt x="20" y="20"/>
                  </a:lnTo>
                  <a:lnTo>
                    <a:pt x="1" y="58"/>
                  </a:lnTo>
                  <a:lnTo>
                    <a:pt x="1" y="117"/>
                  </a:lnTo>
                  <a:lnTo>
                    <a:pt x="1" y="427"/>
                  </a:lnTo>
                  <a:lnTo>
                    <a:pt x="59" y="737"/>
                  </a:lnTo>
                  <a:lnTo>
                    <a:pt x="136" y="1047"/>
                  </a:lnTo>
                  <a:lnTo>
                    <a:pt x="233" y="1338"/>
                  </a:lnTo>
                  <a:lnTo>
                    <a:pt x="369" y="1609"/>
                  </a:lnTo>
                  <a:lnTo>
                    <a:pt x="524" y="1881"/>
                  </a:lnTo>
                  <a:lnTo>
                    <a:pt x="718" y="2113"/>
                  </a:lnTo>
                  <a:lnTo>
                    <a:pt x="931" y="2346"/>
                  </a:lnTo>
                  <a:lnTo>
                    <a:pt x="1144" y="2540"/>
                  </a:lnTo>
                  <a:lnTo>
                    <a:pt x="1358" y="2695"/>
                  </a:lnTo>
                  <a:lnTo>
                    <a:pt x="1590" y="2850"/>
                  </a:lnTo>
                  <a:lnTo>
                    <a:pt x="1842" y="2966"/>
                  </a:lnTo>
                  <a:lnTo>
                    <a:pt x="2114" y="3063"/>
                  </a:lnTo>
                  <a:lnTo>
                    <a:pt x="2385" y="3160"/>
                  </a:lnTo>
                  <a:lnTo>
                    <a:pt x="2676" y="3218"/>
                  </a:lnTo>
                  <a:lnTo>
                    <a:pt x="2947" y="3257"/>
                  </a:lnTo>
                  <a:lnTo>
                    <a:pt x="2676" y="3431"/>
                  </a:lnTo>
                  <a:lnTo>
                    <a:pt x="2656" y="3470"/>
                  </a:lnTo>
                  <a:lnTo>
                    <a:pt x="2637" y="3509"/>
                  </a:lnTo>
                  <a:lnTo>
                    <a:pt x="2637" y="3548"/>
                  </a:lnTo>
                  <a:lnTo>
                    <a:pt x="2637" y="3606"/>
                  </a:lnTo>
                  <a:lnTo>
                    <a:pt x="2695" y="3645"/>
                  </a:lnTo>
                  <a:lnTo>
                    <a:pt x="2753" y="3645"/>
                  </a:lnTo>
                  <a:lnTo>
                    <a:pt x="2812" y="3625"/>
                  </a:lnTo>
                  <a:lnTo>
                    <a:pt x="3393" y="3257"/>
                  </a:lnTo>
                  <a:lnTo>
                    <a:pt x="3412" y="3238"/>
                  </a:lnTo>
                  <a:lnTo>
                    <a:pt x="3412" y="3218"/>
                  </a:lnTo>
                  <a:lnTo>
                    <a:pt x="3432" y="3218"/>
                  </a:lnTo>
                  <a:lnTo>
                    <a:pt x="3432" y="3179"/>
                  </a:lnTo>
                  <a:lnTo>
                    <a:pt x="3451" y="3179"/>
                  </a:lnTo>
                  <a:lnTo>
                    <a:pt x="3451" y="3160"/>
                  </a:lnTo>
                  <a:lnTo>
                    <a:pt x="3451" y="3141"/>
                  </a:lnTo>
                  <a:lnTo>
                    <a:pt x="3432" y="3102"/>
                  </a:lnTo>
                  <a:lnTo>
                    <a:pt x="3432" y="3082"/>
                  </a:lnTo>
                  <a:lnTo>
                    <a:pt x="3412" y="3082"/>
                  </a:lnTo>
                  <a:lnTo>
                    <a:pt x="3412" y="3063"/>
                  </a:lnTo>
                  <a:lnTo>
                    <a:pt x="3393" y="3063"/>
                  </a:lnTo>
                  <a:lnTo>
                    <a:pt x="2850" y="2617"/>
                  </a:lnTo>
                  <a:lnTo>
                    <a:pt x="2792" y="2598"/>
                  </a:lnTo>
                  <a:lnTo>
                    <a:pt x="2715" y="2598"/>
                  </a:lnTo>
                  <a:lnTo>
                    <a:pt x="2676" y="2637"/>
                  </a:lnTo>
                  <a:lnTo>
                    <a:pt x="2656" y="2675"/>
                  </a:lnTo>
                  <a:lnTo>
                    <a:pt x="2656" y="2714"/>
                  </a:lnTo>
                  <a:lnTo>
                    <a:pt x="2656" y="2753"/>
                  </a:lnTo>
                  <a:lnTo>
                    <a:pt x="2695" y="2792"/>
                  </a:lnTo>
                  <a:lnTo>
                    <a:pt x="2967" y="3024"/>
                  </a:lnTo>
                  <a:lnTo>
                    <a:pt x="2695" y="2986"/>
                  </a:lnTo>
                  <a:lnTo>
                    <a:pt x="2443" y="2927"/>
                  </a:lnTo>
                  <a:lnTo>
                    <a:pt x="2191" y="2850"/>
                  </a:lnTo>
                  <a:lnTo>
                    <a:pt x="1939" y="2753"/>
                  </a:lnTo>
                  <a:lnTo>
                    <a:pt x="1707" y="2637"/>
                  </a:lnTo>
                  <a:lnTo>
                    <a:pt x="1493" y="2501"/>
                  </a:lnTo>
                  <a:lnTo>
                    <a:pt x="1280" y="2346"/>
                  </a:lnTo>
                  <a:lnTo>
                    <a:pt x="1086" y="2171"/>
                  </a:lnTo>
                  <a:lnTo>
                    <a:pt x="892" y="1958"/>
                  </a:lnTo>
                  <a:lnTo>
                    <a:pt x="718" y="1745"/>
                  </a:lnTo>
                  <a:lnTo>
                    <a:pt x="582" y="1493"/>
                  </a:lnTo>
                  <a:lnTo>
                    <a:pt x="447" y="1241"/>
                  </a:lnTo>
                  <a:lnTo>
                    <a:pt x="350" y="970"/>
                  </a:lnTo>
                  <a:lnTo>
                    <a:pt x="292" y="698"/>
                  </a:lnTo>
                  <a:lnTo>
                    <a:pt x="253" y="407"/>
                  </a:lnTo>
                  <a:lnTo>
                    <a:pt x="233" y="117"/>
                  </a:lnTo>
                  <a:lnTo>
                    <a:pt x="214" y="58"/>
                  </a:lnTo>
                  <a:lnTo>
                    <a:pt x="195" y="2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1"/>
            <p:cNvSpPr/>
            <p:nvPr/>
          </p:nvSpPr>
          <p:spPr>
            <a:xfrm>
              <a:off x="3023450" y="1424475"/>
              <a:ext cx="86300" cy="91600"/>
            </a:xfrm>
            <a:custGeom>
              <a:rect b="b" l="l" r="r" t="t"/>
              <a:pathLst>
                <a:path extrusionOk="0" h="3664" w="3452">
                  <a:moveTo>
                    <a:pt x="679" y="0"/>
                  </a:moveTo>
                  <a:lnTo>
                    <a:pt x="640" y="19"/>
                  </a:lnTo>
                  <a:lnTo>
                    <a:pt x="59" y="388"/>
                  </a:lnTo>
                  <a:lnTo>
                    <a:pt x="39" y="407"/>
                  </a:lnTo>
                  <a:lnTo>
                    <a:pt x="39" y="427"/>
                  </a:lnTo>
                  <a:lnTo>
                    <a:pt x="20" y="427"/>
                  </a:lnTo>
                  <a:lnTo>
                    <a:pt x="20" y="446"/>
                  </a:lnTo>
                  <a:lnTo>
                    <a:pt x="20" y="465"/>
                  </a:lnTo>
                  <a:lnTo>
                    <a:pt x="1" y="465"/>
                  </a:lnTo>
                  <a:lnTo>
                    <a:pt x="1" y="485"/>
                  </a:lnTo>
                  <a:lnTo>
                    <a:pt x="1" y="504"/>
                  </a:lnTo>
                  <a:lnTo>
                    <a:pt x="1" y="523"/>
                  </a:lnTo>
                  <a:lnTo>
                    <a:pt x="20" y="543"/>
                  </a:lnTo>
                  <a:lnTo>
                    <a:pt x="20" y="562"/>
                  </a:lnTo>
                  <a:lnTo>
                    <a:pt x="39" y="562"/>
                  </a:lnTo>
                  <a:lnTo>
                    <a:pt x="39" y="582"/>
                  </a:lnTo>
                  <a:lnTo>
                    <a:pt x="59" y="582"/>
                  </a:lnTo>
                  <a:lnTo>
                    <a:pt x="601" y="1027"/>
                  </a:lnTo>
                  <a:lnTo>
                    <a:pt x="640" y="1047"/>
                  </a:lnTo>
                  <a:lnTo>
                    <a:pt x="679" y="1066"/>
                  </a:lnTo>
                  <a:lnTo>
                    <a:pt x="737" y="1047"/>
                  </a:lnTo>
                  <a:lnTo>
                    <a:pt x="776" y="1008"/>
                  </a:lnTo>
                  <a:lnTo>
                    <a:pt x="795" y="969"/>
                  </a:lnTo>
                  <a:lnTo>
                    <a:pt x="795" y="931"/>
                  </a:lnTo>
                  <a:lnTo>
                    <a:pt x="795" y="892"/>
                  </a:lnTo>
                  <a:lnTo>
                    <a:pt x="757" y="853"/>
                  </a:lnTo>
                  <a:lnTo>
                    <a:pt x="485" y="640"/>
                  </a:lnTo>
                  <a:lnTo>
                    <a:pt x="757" y="659"/>
                  </a:lnTo>
                  <a:lnTo>
                    <a:pt x="1009" y="717"/>
                  </a:lnTo>
                  <a:lnTo>
                    <a:pt x="1261" y="795"/>
                  </a:lnTo>
                  <a:lnTo>
                    <a:pt x="1513" y="892"/>
                  </a:lnTo>
                  <a:lnTo>
                    <a:pt x="1745" y="1008"/>
                  </a:lnTo>
                  <a:lnTo>
                    <a:pt x="1958" y="1144"/>
                  </a:lnTo>
                  <a:lnTo>
                    <a:pt x="2172" y="1299"/>
                  </a:lnTo>
                  <a:lnTo>
                    <a:pt x="2366" y="1473"/>
                  </a:lnTo>
                  <a:lnTo>
                    <a:pt x="2559" y="1687"/>
                  </a:lnTo>
                  <a:lnTo>
                    <a:pt x="2734" y="1919"/>
                  </a:lnTo>
                  <a:lnTo>
                    <a:pt x="2870" y="2152"/>
                  </a:lnTo>
                  <a:lnTo>
                    <a:pt x="3005" y="2404"/>
                  </a:lnTo>
                  <a:lnTo>
                    <a:pt x="3102" y="2675"/>
                  </a:lnTo>
                  <a:lnTo>
                    <a:pt x="3160" y="2966"/>
                  </a:lnTo>
                  <a:lnTo>
                    <a:pt x="3199" y="3237"/>
                  </a:lnTo>
                  <a:lnTo>
                    <a:pt x="3218" y="3547"/>
                  </a:lnTo>
                  <a:lnTo>
                    <a:pt x="3238" y="3586"/>
                  </a:lnTo>
                  <a:lnTo>
                    <a:pt x="3257" y="3625"/>
                  </a:lnTo>
                  <a:lnTo>
                    <a:pt x="3296" y="3644"/>
                  </a:lnTo>
                  <a:lnTo>
                    <a:pt x="3335" y="3664"/>
                  </a:lnTo>
                  <a:lnTo>
                    <a:pt x="3393" y="3644"/>
                  </a:lnTo>
                  <a:lnTo>
                    <a:pt x="3432" y="3625"/>
                  </a:lnTo>
                  <a:lnTo>
                    <a:pt x="3451" y="3586"/>
                  </a:lnTo>
                  <a:lnTo>
                    <a:pt x="3451" y="3547"/>
                  </a:lnTo>
                  <a:lnTo>
                    <a:pt x="3451" y="3218"/>
                  </a:lnTo>
                  <a:lnTo>
                    <a:pt x="3393" y="2908"/>
                  </a:lnTo>
                  <a:lnTo>
                    <a:pt x="3315" y="2617"/>
                  </a:lnTo>
                  <a:lnTo>
                    <a:pt x="3218" y="2326"/>
                  </a:lnTo>
                  <a:lnTo>
                    <a:pt x="3083" y="2035"/>
                  </a:lnTo>
                  <a:lnTo>
                    <a:pt x="2928" y="1783"/>
                  </a:lnTo>
                  <a:lnTo>
                    <a:pt x="2734" y="1531"/>
                  </a:lnTo>
                  <a:lnTo>
                    <a:pt x="2521" y="1299"/>
                  </a:lnTo>
                  <a:lnTo>
                    <a:pt x="2307" y="1124"/>
                  </a:lnTo>
                  <a:lnTo>
                    <a:pt x="2094" y="950"/>
                  </a:lnTo>
                  <a:lnTo>
                    <a:pt x="1862" y="814"/>
                  </a:lnTo>
                  <a:lnTo>
                    <a:pt x="1610" y="679"/>
                  </a:lnTo>
                  <a:lnTo>
                    <a:pt x="1338" y="582"/>
                  </a:lnTo>
                  <a:lnTo>
                    <a:pt x="1067" y="504"/>
                  </a:lnTo>
                  <a:lnTo>
                    <a:pt x="776" y="427"/>
                  </a:lnTo>
                  <a:lnTo>
                    <a:pt x="505" y="388"/>
                  </a:lnTo>
                  <a:lnTo>
                    <a:pt x="776" y="213"/>
                  </a:lnTo>
                  <a:lnTo>
                    <a:pt x="795" y="175"/>
                  </a:lnTo>
                  <a:lnTo>
                    <a:pt x="815" y="136"/>
                  </a:lnTo>
                  <a:lnTo>
                    <a:pt x="815" y="97"/>
                  </a:lnTo>
                  <a:lnTo>
                    <a:pt x="795" y="58"/>
                  </a:lnTo>
                  <a:lnTo>
                    <a:pt x="776" y="19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1"/>
            <p:cNvSpPr/>
            <p:nvPr/>
          </p:nvSpPr>
          <p:spPr>
            <a:xfrm>
              <a:off x="2913450" y="1418175"/>
              <a:ext cx="111000" cy="110500"/>
            </a:xfrm>
            <a:custGeom>
              <a:rect b="b" l="l" r="r" t="t"/>
              <a:pathLst>
                <a:path extrusionOk="0" h="4420" w="4440">
                  <a:moveTo>
                    <a:pt x="2210" y="233"/>
                  </a:moveTo>
                  <a:lnTo>
                    <a:pt x="2423" y="252"/>
                  </a:lnTo>
                  <a:lnTo>
                    <a:pt x="2617" y="291"/>
                  </a:lnTo>
                  <a:lnTo>
                    <a:pt x="2811" y="330"/>
                  </a:lnTo>
                  <a:lnTo>
                    <a:pt x="2985" y="388"/>
                  </a:lnTo>
                  <a:lnTo>
                    <a:pt x="3160" y="485"/>
                  </a:lnTo>
                  <a:lnTo>
                    <a:pt x="3315" y="582"/>
                  </a:lnTo>
                  <a:lnTo>
                    <a:pt x="3470" y="698"/>
                  </a:lnTo>
                  <a:lnTo>
                    <a:pt x="3606" y="814"/>
                  </a:lnTo>
                  <a:lnTo>
                    <a:pt x="3741" y="969"/>
                  </a:lnTo>
                  <a:lnTo>
                    <a:pt x="3858" y="1105"/>
                  </a:lnTo>
                  <a:lnTo>
                    <a:pt x="3955" y="1279"/>
                  </a:lnTo>
                  <a:lnTo>
                    <a:pt x="4032" y="1454"/>
                  </a:lnTo>
                  <a:lnTo>
                    <a:pt x="4110" y="1628"/>
                  </a:lnTo>
                  <a:lnTo>
                    <a:pt x="4149" y="1822"/>
                  </a:lnTo>
                  <a:lnTo>
                    <a:pt x="4187" y="2016"/>
                  </a:lnTo>
                  <a:lnTo>
                    <a:pt x="4187" y="2210"/>
                  </a:lnTo>
                  <a:lnTo>
                    <a:pt x="4187" y="2423"/>
                  </a:lnTo>
                  <a:lnTo>
                    <a:pt x="4149" y="2617"/>
                  </a:lnTo>
                  <a:lnTo>
                    <a:pt x="4110" y="2811"/>
                  </a:lnTo>
                  <a:lnTo>
                    <a:pt x="4032" y="2985"/>
                  </a:lnTo>
                  <a:lnTo>
                    <a:pt x="3955" y="3160"/>
                  </a:lnTo>
                  <a:lnTo>
                    <a:pt x="3858" y="3315"/>
                  </a:lnTo>
                  <a:lnTo>
                    <a:pt x="3741" y="3470"/>
                  </a:lnTo>
                  <a:lnTo>
                    <a:pt x="3606" y="3606"/>
                  </a:lnTo>
                  <a:lnTo>
                    <a:pt x="3470" y="3741"/>
                  </a:lnTo>
                  <a:lnTo>
                    <a:pt x="3315" y="3858"/>
                  </a:lnTo>
                  <a:lnTo>
                    <a:pt x="3160" y="3955"/>
                  </a:lnTo>
                  <a:lnTo>
                    <a:pt x="2985" y="4032"/>
                  </a:lnTo>
                  <a:lnTo>
                    <a:pt x="2811" y="4110"/>
                  </a:lnTo>
                  <a:lnTo>
                    <a:pt x="2617" y="4148"/>
                  </a:lnTo>
                  <a:lnTo>
                    <a:pt x="2423" y="4187"/>
                  </a:lnTo>
                  <a:lnTo>
                    <a:pt x="2016" y="4187"/>
                  </a:lnTo>
                  <a:lnTo>
                    <a:pt x="1822" y="4148"/>
                  </a:lnTo>
                  <a:lnTo>
                    <a:pt x="1629" y="4110"/>
                  </a:lnTo>
                  <a:lnTo>
                    <a:pt x="1454" y="4032"/>
                  </a:lnTo>
                  <a:lnTo>
                    <a:pt x="1280" y="3955"/>
                  </a:lnTo>
                  <a:lnTo>
                    <a:pt x="1125" y="3858"/>
                  </a:lnTo>
                  <a:lnTo>
                    <a:pt x="969" y="3741"/>
                  </a:lnTo>
                  <a:lnTo>
                    <a:pt x="814" y="3606"/>
                  </a:lnTo>
                  <a:lnTo>
                    <a:pt x="698" y="3470"/>
                  </a:lnTo>
                  <a:lnTo>
                    <a:pt x="582" y="3315"/>
                  </a:lnTo>
                  <a:lnTo>
                    <a:pt x="485" y="3160"/>
                  </a:lnTo>
                  <a:lnTo>
                    <a:pt x="407" y="2985"/>
                  </a:lnTo>
                  <a:lnTo>
                    <a:pt x="330" y="2811"/>
                  </a:lnTo>
                  <a:lnTo>
                    <a:pt x="291" y="2617"/>
                  </a:lnTo>
                  <a:lnTo>
                    <a:pt x="252" y="2423"/>
                  </a:lnTo>
                  <a:lnTo>
                    <a:pt x="252" y="2210"/>
                  </a:lnTo>
                  <a:lnTo>
                    <a:pt x="252" y="2016"/>
                  </a:lnTo>
                  <a:lnTo>
                    <a:pt x="291" y="1822"/>
                  </a:lnTo>
                  <a:lnTo>
                    <a:pt x="330" y="1628"/>
                  </a:lnTo>
                  <a:lnTo>
                    <a:pt x="407" y="1454"/>
                  </a:lnTo>
                  <a:lnTo>
                    <a:pt x="485" y="1279"/>
                  </a:lnTo>
                  <a:lnTo>
                    <a:pt x="582" y="1105"/>
                  </a:lnTo>
                  <a:lnTo>
                    <a:pt x="698" y="969"/>
                  </a:lnTo>
                  <a:lnTo>
                    <a:pt x="814" y="814"/>
                  </a:lnTo>
                  <a:lnTo>
                    <a:pt x="969" y="698"/>
                  </a:lnTo>
                  <a:lnTo>
                    <a:pt x="1125" y="582"/>
                  </a:lnTo>
                  <a:lnTo>
                    <a:pt x="1280" y="485"/>
                  </a:lnTo>
                  <a:lnTo>
                    <a:pt x="1454" y="388"/>
                  </a:lnTo>
                  <a:lnTo>
                    <a:pt x="1629" y="330"/>
                  </a:lnTo>
                  <a:lnTo>
                    <a:pt x="1822" y="291"/>
                  </a:lnTo>
                  <a:lnTo>
                    <a:pt x="2016" y="252"/>
                  </a:lnTo>
                  <a:lnTo>
                    <a:pt x="2210" y="233"/>
                  </a:lnTo>
                  <a:close/>
                  <a:moveTo>
                    <a:pt x="2210" y="0"/>
                  </a:moveTo>
                  <a:lnTo>
                    <a:pt x="1997" y="19"/>
                  </a:lnTo>
                  <a:lnTo>
                    <a:pt x="1784" y="58"/>
                  </a:lnTo>
                  <a:lnTo>
                    <a:pt x="1570" y="97"/>
                  </a:lnTo>
                  <a:lnTo>
                    <a:pt x="1357" y="175"/>
                  </a:lnTo>
                  <a:lnTo>
                    <a:pt x="1163" y="271"/>
                  </a:lnTo>
                  <a:lnTo>
                    <a:pt x="989" y="388"/>
                  </a:lnTo>
                  <a:lnTo>
                    <a:pt x="814" y="504"/>
                  </a:lnTo>
                  <a:lnTo>
                    <a:pt x="659" y="659"/>
                  </a:lnTo>
                  <a:lnTo>
                    <a:pt x="524" y="814"/>
                  </a:lnTo>
                  <a:lnTo>
                    <a:pt x="388" y="989"/>
                  </a:lnTo>
                  <a:lnTo>
                    <a:pt x="272" y="1163"/>
                  </a:lnTo>
                  <a:lnTo>
                    <a:pt x="175" y="1357"/>
                  </a:lnTo>
                  <a:lnTo>
                    <a:pt x="117" y="1551"/>
                  </a:lnTo>
                  <a:lnTo>
                    <a:pt x="58" y="1764"/>
                  </a:lnTo>
                  <a:lnTo>
                    <a:pt x="20" y="1997"/>
                  </a:lnTo>
                  <a:lnTo>
                    <a:pt x="0" y="2210"/>
                  </a:lnTo>
                  <a:lnTo>
                    <a:pt x="20" y="2443"/>
                  </a:lnTo>
                  <a:lnTo>
                    <a:pt x="58" y="2656"/>
                  </a:lnTo>
                  <a:lnTo>
                    <a:pt x="117" y="2869"/>
                  </a:lnTo>
                  <a:lnTo>
                    <a:pt x="175" y="3082"/>
                  </a:lnTo>
                  <a:lnTo>
                    <a:pt x="272" y="3276"/>
                  </a:lnTo>
                  <a:lnTo>
                    <a:pt x="388" y="3451"/>
                  </a:lnTo>
                  <a:lnTo>
                    <a:pt x="524" y="3625"/>
                  </a:lnTo>
                  <a:lnTo>
                    <a:pt x="659" y="3780"/>
                  </a:lnTo>
                  <a:lnTo>
                    <a:pt x="814" y="3916"/>
                  </a:lnTo>
                  <a:lnTo>
                    <a:pt x="989" y="4051"/>
                  </a:lnTo>
                  <a:lnTo>
                    <a:pt x="1163" y="4168"/>
                  </a:lnTo>
                  <a:lnTo>
                    <a:pt x="1357" y="4245"/>
                  </a:lnTo>
                  <a:lnTo>
                    <a:pt x="1570" y="4323"/>
                  </a:lnTo>
                  <a:lnTo>
                    <a:pt x="1784" y="4381"/>
                  </a:lnTo>
                  <a:lnTo>
                    <a:pt x="1997" y="4420"/>
                  </a:lnTo>
                  <a:lnTo>
                    <a:pt x="2443" y="4420"/>
                  </a:lnTo>
                  <a:lnTo>
                    <a:pt x="2656" y="4381"/>
                  </a:lnTo>
                  <a:lnTo>
                    <a:pt x="2869" y="4323"/>
                  </a:lnTo>
                  <a:lnTo>
                    <a:pt x="3082" y="4245"/>
                  </a:lnTo>
                  <a:lnTo>
                    <a:pt x="3276" y="4168"/>
                  </a:lnTo>
                  <a:lnTo>
                    <a:pt x="3451" y="4051"/>
                  </a:lnTo>
                  <a:lnTo>
                    <a:pt x="3625" y="3916"/>
                  </a:lnTo>
                  <a:lnTo>
                    <a:pt x="3780" y="3780"/>
                  </a:lnTo>
                  <a:lnTo>
                    <a:pt x="3916" y="3625"/>
                  </a:lnTo>
                  <a:lnTo>
                    <a:pt x="4052" y="3451"/>
                  </a:lnTo>
                  <a:lnTo>
                    <a:pt x="4168" y="3276"/>
                  </a:lnTo>
                  <a:lnTo>
                    <a:pt x="4265" y="3082"/>
                  </a:lnTo>
                  <a:lnTo>
                    <a:pt x="4323" y="2869"/>
                  </a:lnTo>
                  <a:lnTo>
                    <a:pt x="4381" y="2656"/>
                  </a:lnTo>
                  <a:lnTo>
                    <a:pt x="4420" y="2443"/>
                  </a:lnTo>
                  <a:lnTo>
                    <a:pt x="4439" y="2210"/>
                  </a:lnTo>
                  <a:lnTo>
                    <a:pt x="4420" y="1997"/>
                  </a:lnTo>
                  <a:lnTo>
                    <a:pt x="4381" y="1764"/>
                  </a:lnTo>
                  <a:lnTo>
                    <a:pt x="4323" y="1551"/>
                  </a:lnTo>
                  <a:lnTo>
                    <a:pt x="4265" y="1357"/>
                  </a:lnTo>
                  <a:lnTo>
                    <a:pt x="4168" y="1163"/>
                  </a:lnTo>
                  <a:lnTo>
                    <a:pt x="4052" y="989"/>
                  </a:lnTo>
                  <a:lnTo>
                    <a:pt x="3916" y="814"/>
                  </a:lnTo>
                  <a:lnTo>
                    <a:pt x="3780" y="659"/>
                  </a:lnTo>
                  <a:lnTo>
                    <a:pt x="3625" y="504"/>
                  </a:lnTo>
                  <a:lnTo>
                    <a:pt x="3451" y="388"/>
                  </a:lnTo>
                  <a:lnTo>
                    <a:pt x="3276" y="271"/>
                  </a:lnTo>
                  <a:lnTo>
                    <a:pt x="3082" y="175"/>
                  </a:lnTo>
                  <a:lnTo>
                    <a:pt x="2869" y="97"/>
                  </a:lnTo>
                  <a:lnTo>
                    <a:pt x="2656" y="58"/>
                  </a:lnTo>
                  <a:lnTo>
                    <a:pt x="2443" y="19"/>
                  </a:lnTo>
                  <a:lnTo>
                    <a:pt x="2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1"/>
            <p:cNvSpPr/>
            <p:nvPr/>
          </p:nvSpPr>
          <p:spPr>
            <a:xfrm>
              <a:off x="2924600" y="1478750"/>
              <a:ext cx="88700" cy="40250"/>
            </a:xfrm>
            <a:custGeom>
              <a:rect b="b" l="l" r="r" t="t"/>
              <a:pathLst>
                <a:path extrusionOk="0" h="1610" w="3548">
                  <a:moveTo>
                    <a:pt x="97" y="0"/>
                  </a:moveTo>
                  <a:lnTo>
                    <a:pt x="39" y="20"/>
                  </a:lnTo>
                  <a:lnTo>
                    <a:pt x="19" y="58"/>
                  </a:lnTo>
                  <a:lnTo>
                    <a:pt x="0" y="97"/>
                  </a:lnTo>
                  <a:lnTo>
                    <a:pt x="0" y="155"/>
                  </a:lnTo>
                  <a:lnTo>
                    <a:pt x="78" y="407"/>
                  </a:lnTo>
                  <a:lnTo>
                    <a:pt x="175" y="640"/>
                  </a:lnTo>
                  <a:lnTo>
                    <a:pt x="310" y="872"/>
                  </a:lnTo>
                  <a:lnTo>
                    <a:pt x="485" y="1066"/>
                  </a:lnTo>
                  <a:lnTo>
                    <a:pt x="620" y="1202"/>
                  </a:lnTo>
                  <a:lnTo>
                    <a:pt x="775" y="1299"/>
                  </a:lnTo>
                  <a:lnTo>
                    <a:pt x="931" y="1396"/>
                  </a:lnTo>
                  <a:lnTo>
                    <a:pt x="1086" y="1473"/>
                  </a:lnTo>
                  <a:lnTo>
                    <a:pt x="1241" y="1532"/>
                  </a:lnTo>
                  <a:lnTo>
                    <a:pt x="1415" y="1570"/>
                  </a:lnTo>
                  <a:lnTo>
                    <a:pt x="1590" y="1590"/>
                  </a:lnTo>
                  <a:lnTo>
                    <a:pt x="1764" y="1609"/>
                  </a:lnTo>
                  <a:lnTo>
                    <a:pt x="1958" y="1590"/>
                  </a:lnTo>
                  <a:lnTo>
                    <a:pt x="2132" y="1570"/>
                  </a:lnTo>
                  <a:lnTo>
                    <a:pt x="2307" y="1532"/>
                  </a:lnTo>
                  <a:lnTo>
                    <a:pt x="2462" y="1473"/>
                  </a:lnTo>
                  <a:lnTo>
                    <a:pt x="2617" y="1396"/>
                  </a:lnTo>
                  <a:lnTo>
                    <a:pt x="2772" y="1299"/>
                  </a:lnTo>
                  <a:lnTo>
                    <a:pt x="2927" y="1202"/>
                  </a:lnTo>
                  <a:lnTo>
                    <a:pt x="3043" y="1066"/>
                  </a:lnTo>
                  <a:lnTo>
                    <a:pt x="3237" y="872"/>
                  </a:lnTo>
                  <a:lnTo>
                    <a:pt x="3373" y="640"/>
                  </a:lnTo>
                  <a:lnTo>
                    <a:pt x="3470" y="407"/>
                  </a:lnTo>
                  <a:lnTo>
                    <a:pt x="3547" y="136"/>
                  </a:lnTo>
                  <a:lnTo>
                    <a:pt x="3547" y="97"/>
                  </a:lnTo>
                  <a:lnTo>
                    <a:pt x="3528" y="58"/>
                  </a:lnTo>
                  <a:lnTo>
                    <a:pt x="3509" y="20"/>
                  </a:lnTo>
                  <a:lnTo>
                    <a:pt x="3451" y="0"/>
                  </a:lnTo>
                  <a:lnTo>
                    <a:pt x="3412" y="0"/>
                  </a:lnTo>
                  <a:lnTo>
                    <a:pt x="3373" y="20"/>
                  </a:lnTo>
                  <a:lnTo>
                    <a:pt x="3334" y="58"/>
                  </a:lnTo>
                  <a:lnTo>
                    <a:pt x="3315" y="97"/>
                  </a:lnTo>
                  <a:lnTo>
                    <a:pt x="3257" y="330"/>
                  </a:lnTo>
                  <a:lnTo>
                    <a:pt x="3160" y="543"/>
                  </a:lnTo>
                  <a:lnTo>
                    <a:pt x="3043" y="737"/>
                  </a:lnTo>
                  <a:lnTo>
                    <a:pt x="2888" y="911"/>
                  </a:lnTo>
                  <a:lnTo>
                    <a:pt x="2772" y="1008"/>
                  </a:lnTo>
                  <a:lnTo>
                    <a:pt x="2636" y="1105"/>
                  </a:lnTo>
                  <a:lnTo>
                    <a:pt x="2520" y="1183"/>
                  </a:lnTo>
                  <a:lnTo>
                    <a:pt x="2384" y="1241"/>
                  </a:lnTo>
                  <a:lnTo>
                    <a:pt x="2229" y="1299"/>
                  </a:lnTo>
                  <a:lnTo>
                    <a:pt x="2074" y="1338"/>
                  </a:lnTo>
                  <a:lnTo>
                    <a:pt x="1939" y="1357"/>
                  </a:lnTo>
                  <a:lnTo>
                    <a:pt x="1764" y="1376"/>
                  </a:lnTo>
                  <a:lnTo>
                    <a:pt x="1609" y="1357"/>
                  </a:lnTo>
                  <a:lnTo>
                    <a:pt x="1473" y="1338"/>
                  </a:lnTo>
                  <a:lnTo>
                    <a:pt x="1318" y="1299"/>
                  </a:lnTo>
                  <a:lnTo>
                    <a:pt x="1163" y="1241"/>
                  </a:lnTo>
                  <a:lnTo>
                    <a:pt x="1027" y="1183"/>
                  </a:lnTo>
                  <a:lnTo>
                    <a:pt x="892" y="1105"/>
                  </a:lnTo>
                  <a:lnTo>
                    <a:pt x="775" y="1008"/>
                  </a:lnTo>
                  <a:lnTo>
                    <a:pt x="659" y="911"/>
                  </a:lnTo>
                  <a:lnTo>
                    <a:pt x="504" y="737"/>
                  </a:lnTo>
                  <a:lnTo>
                    <a:pt x="388" y="543"/>
                  </a:lnTo>
                  <a:lnTo>
                    <a:pt x="291" y="330"/>
                  </a:lnTo>
                  <a:lnTo>
                    <a:pt x="233" y="97"/>
                  </a:lnTo>
                  <a:lnTo>
                    <a:pt x="213" y="58"/>
                  </a:lnTo>
                  <a:lnTo>
                    <a:pt x="175" y="2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1"/>
            <p:cNvSpPr/>
            <p:nvPr/>
          </p:nvSpPr>
          <p:spPr>
            <a:xfrm>
              <a:off x="2925075" y="1428350"/>
              <a:ext cx="87750" cy="37825"/>
            </a:xfrm>
            <a:custGeom>
              <a:rect b="b" l="l" r="r" t="t"/>
              <a:pathLst>
                <a:path extrusionOk="0" h="1513" w="3510">
                  <a:moveTo>
                    <a:pt x="1571" y="0"/>
                  </a:moveTo>
                  <a:lnTo>
                    <a:pt x="1396" y="39"/>
                  </a:lnTo>
                  <a:lnTo>
                    <a:pt x="1222" y="78"/>
                  </a:lnTo>
                  <a:lnTo>
                    <a:pt x="1067" y="136"/>
                  </a:lnTo>
                  <a:lnTo>
                    <a:pt x="912" y="213"/>
                  </a:lnTo>
                  <a:lnTo>
                    <a:pt x="756" y="310"/>
                  </a:lnTo>
                  <a:lnTo>
                    <a:pt x="601" y="407"/>
                  </a:lnTo>
                  <a:lnTo>
                    <a:pt x="466" y="524"/>
                  </a:lnTo>
                  <a:lnTo>
                    <a:pt x="311" y="717"/>
                  </a:lnTo>
                  <a:lnTo>
                    <a:pt x="175" y="911"/>
                  </a:lnTo>
                  <a:lnTo>
                    <a:pt x="78" y="1124"/>
                  </a:lnTo>
                  <a:lnTo>
                    <a:pt x="0" y="1357"/>
                  </a:lnTo>
                  <a:lnTo>
                    <a:pt x="0" y="1396"/>
                  </a:lnTo>
                  <a:lnTo>
                    <a:pt x="20" y="1454"/>
                  </a:lnTo>
                  <a:lnTo>
                    <a:pt x="39" y="1473"/>
                  </a:lnTo>
                  <a:lnTo>
                    <a:pt x="78" y="1493"/>
                  </a:lnTo>
                  <a:lnTo>
                    <a:pt x="136" y="1512"/>
                  </a:lnTo>
                  <a:lnTo>
                    <a:pt x="175" y="1493"/>
                  </a:lnTo>
                  <a:lnTo>
                    <a:pt x="214" y="1454"/>
                  </a:lnTo>
                  <a:lnTo>
                    <a:pt x="233" y="1415"/>
                  </a:lnTo>
                  <a:lnTo>
                    <a:pt x="291" y="1221"/>
                  </a:lnTo>
                  <a:lnTo>
                    <a:pt x="388" y="1028"/>
                  </a:lnTo>
                  <a:lnTo>
                    <a:pt x="504" y="853"/>
                  </a:lnTo>
                  <a:lnTo>
                    <a:pt x="640" y="698"/>
                  </a:lnTo>
                  <a:lnTo>
                    <a:pt x="756" y="601"/>
                  </a:lnTo>
                  <a:lnTo>
                    <a:pt x="873" y="504"/>
                  </a:lnTo>
                  <a:lnTo>
                    <a:pt x="1008" y="427"/>
                  </a:lnTo>
                  <a:lnTo>
                    <a:pt x="1144" y="349"/>
                  </a:lnTo>
                  <a:lnTo>
                    <a:pt x="1299" y="310"/>
                  </a:lnTo>
                  <a:lnTo>
                    <a:pt x="1454" y="272"/>
                  </a:lnTo>
                  <a:lnTo>
                    <a:pt x="1590" y="252"/>
                  </a:lnTo>
                  <a:lnTo>
                    <a:pt x="1745" y="233"/>
                  </a:lnTo>
                  <a:lnTo>
                    <a:pt x="1920" y="252"/>
                  </a:lnTo>
                  <a:lnTo>
                    <a:pt x="2055" y="272"/>
                  </a:lnTo>
                  <a:lnTo>
                    <a:pt x="2210" y="310"/>
                  </a:lnTo>
                  <a:lnTo>
                    <a:pt x="2365" y="349"/>
                  </a:lnTo>
                  <a:lnTo>
                    <a:pt x="2501" y="427"/>
                  </a:lnTo>
                  <a:lnTo>
                    <a:pt x="2617" y="504"/>
                  </a:lnTo>
                  <a:lnTo>
                    <a:pt x="2753" y="601"/>
                  </a:lnTo>
                  <a:lnTo>
                    <a:pt x="2869" y="698"/>
                  </a:lnTo>
                  <a:lnTo>
                    <a:pt x="3005" y="853"/>
                  </a:lnTo>
                  <a:lnTo>
                    <a:pt x="3121" y="1028"/>
                  </a:lnTo>
                  <a:lnTo>
                    <a:pt x="3218" y="1221"/>
                  </a:lnTo>
                  <a:lnTo>
                    <a:pt x="3276" y="1415"/>
                  </a:lnTo>
                  <a:lnTo>
                    <a:pt x="3296" y="1454"/>
                  </a:lnTo>
                  <a:lnTo>
                    <a:pt x="3315" y="1473"/>
                  </a:lnTo>
                  <a:lnTo>
                    <a:pt x="3354" y="1493"/>
                  </a:lnTo>
                  <a:lnTo>
                    <a:pt x="3393" y="1512"/>
                  </a:lnTo>
                  <a:lnTo>
                    <a:pt x="3432" y="1493"/>
                  </a:lnTo>
                  <a:lnTo>
                    <a:pt x="3470" y="1473"/>
                  </a:lnTo>
                  <a:lnTo>
                    <a:pt x="3490" y="1454"/>
                  </a:lnTo>
                  <a:lnTo>
                    <a:pt x="3509" y="1415"/>
                  </a:lnTo>
                  <a:lnTo>
                    <a:pt x="3509" y="1357"/>
                  </a:lnTo>
                  <a:lnTo>
                    <a:pt x="3432" y="1124"/>
                  </a:lnTo>
                  <a:lnTo>
                    <a:pt x="3335" y="911"/>
                  </a:lnTo>
                  <a:lnTo>
                    <a:pt x="3199" y="717"/>
                  </a:lnTo>
                  <a:lnTo>
                    <a:pt x="3024" y="524"/>
                  </a:lnTo>
                  <a:lnTo>
                    <a:pt x="2908" y="407"/>
                  </a:lnTo>
                  <a:lnTo>
                    <a:pt x="2753" y="310"/>
                  </a:lnTo>
                  <a:lnTo>
                    <a:pt x="2598" y="213"/>
                  </a:lnTo>
                  <a:lnTo>
                    <a:pt x="2443" y="136"/>
                  </a:lnTo>
                  <a:lnTo>
                    <a:pt x="2288" y="78"/>
                  </a:lnTo>
                  <a:lnTo>
                    <a:pt x="2113" y="39"/>
                  </a:lnTo>
                  <a:lnTo>
                    <a:pt x="1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1"/>
            <p:cNvSpPr/>
            <p:nvPr/>
          </p:nvSpPr>
          <p:spPr>
            <a:xfrm>
              <a:off x="3006975" y="1511700"/>
              <a:ext cx="110525" cy="110525"/>
            </a:xfrm>
            <a:custGeom>
              <a:rect b="b" l="l" r="r" t="t"/>
              <a:pathLst>
                <a:path extrusionOk="0" h="4421" w="4421">
                  <a:moveTo>
                    <a:pt x="2210" y="233"/>
                  </a:moveTo>
                  <a:lnTo>
                    <a:pt x="2424" y="252"/>
                  </a:lnTo>
                  <a:lnTo>
                    <a:pt x="2617" y="272"/>
                  </a:lnTo>
                  <a:lnTo>
                    <a:pt x="2792" y="330"/>
                  </a:lnTo>
                  <a:lnTo>
                    <a:pt x="2986" y="388"/>
                  </a:lnTo>
                  <a:lnTo>
                    <a:pt x="3160" y="466"/>
                  </a:lnTo>
                  <a:lnTo>
                    <a:pt x="3315" y="582"/>
                  </a:lnTo>
                  <a:lnTo>
                    <a:pt x="3470" y="679"/>
                  </a:lnTo>
                  <a:lnTo>
                    <a:pt x="3606" y="814"/>
                  </a:lnTo>
                  <a:lnTo>
                    <a:pt x="3742" y="950"/>
                  </a:lnTo>
                  <a:lnTo>
                    <a:pt x="3858" y="1105"/>
                  </a:lnTo>
                  <a:lnTo>
                    <a:pt x="3955" y="1260"/>
                  </a:lnTo>
                  <a:lnTo>
                    <a:pt x="4033" y="1435"/>
                  </a:lnTo>
                  <a:lnTo>
                    <a:pt x="4091" y="1629"/>
                  </a:lnTo>
                  <a:lnTo>
                    <a:pt x="4149" y="1803"/>
                  </a:lnTo>
                  <a:lnTo>
                    <a:pt x="4168" y="2016"/>
                  </a:lnTo>
                  <a:lnTo>
                    <a:pt x="4188" y="2210"/>
                  </a:lnTo>
                  <a:lnTo>
                    <a:pt x="4168" y="2404"/>
                  </a:lnTo>
                  <a:lnTo>
                    <a:pt x="4149" y="2617"/>
                  </a:lnTo>
                  <a:lnTo>
                    <a:pt x="4091" y="2792"/>
                  </a:lnTo>
                  <a:lnTo>
                    <a:pt x="4033" y="2986"/>
                  </a:lnTo>
                  <a:lnTo>
                    <a:pt x="3955" y="3160"/>
                  </a:lnTo>
                  <a:lnTo>
                    <a:pt x="3858" y="3315"/>
                  </a:lnTo>
                  <a:lnTo>
                    <a:pt x="3742" y="3470"/>
                  </a:lnTo>
                  <a:lnTo>
                    <a:pt x="3606" y="3606"/>
                  </a:lnTo>
                  <a:lnTo>
                    <a:pt x="3470" y="3742"/>
                  </a:lnTo>
                  <a:lnTo>
                    <a:pt x="3315" y="3839"/>
                  </a:lnTo>
                  <a:lnTo>
                    <a:pt x="3160" y="3955"/>
                  </a:lnTo>
                  <a:lnTo>
                    <a:pt x="2986" y="4032"/>
                  </a:lnTo>
                  <a:lnTo>
                    <a:pt x="2792" y="4091"/>
                  </a:lnTo>
                  <a:lnTo>
                    <a:pt x="2617" y="4149"/>
                  </a:lnTo>
                  <a:lnTo>
                    <a:pt x="2424" y="4168"/>
                  </a:lnTo>
                  <a:lnTo>
                    <a:pt x="2210" y="4187"/>
                  </a:lnTo>
                  <a:lnTo>
                    <a:pt x="2017" y="4168"/>
                  </a:lnTo>
                  <a:lnTo>
                    <a:pt x="1823" y="4149"/>
                  </a:lnTo>
                  <a:lnTo>
                    <a:pt x="1629" y="4091"/>
                  </a:lnTo>
                  <a:lnTo>
                    <a:pt x="1454" y="4032"/>
                  </a:lnTo>
                  <a:lnTo>
                    <a:pt x="1280" y="3955"/>
                  </a:lnTo>
                  <a:lnTo>
                    <a:pt x="1105" y="3839"/>
                  </a:lnTo>
                  <a:lnTo>
                    <a:pt x="950" y="3742"/>
                  </a:lnTo>
                  <a:lnTo>
                    <a:pt x="815" y="3606"/>
                  </a:lnTo>
                  <a:lnTo>
                    <a:pt x="698" y="3470"/>
                  </a:lnTo>
                  <a:lnTo>
                    <a:pt x="582" y="3315"/>
                  </a:lnTo>
                  <a:lnTo>
                    <a:pt x="485" y="3160"/>
                  </a:lnTo>
                  <a:lnTo>
                    <a:pt x="388" y="2986"/>
                  </a:lnTo>
                  <a:lnTo>
                    <a:pt x="330" y="2792"/>
                  </a:lnTo>
                  <a:lnTo>
                    <a:pt x="272" y="2617"/>
                  </a:lnTo>
                  <a:lnTo>
                    <a:pt x="252" y="2404"/>
                  </a:lnTo>
                  <a:lnTo>
                    <a:pt x="233" y="2210"/>
                  </a:lnTo>
                  <a:lnTo>
                    <a:pt x="252" y="2016"/>
                  </a:lnTo>
                  <a:lnTo>
                    <a:pt x="272" y="1803"/>
                  </a:lnTo>
                  <a:lnTo>
                    <a:pt x="330" y="1629"/>
                  </a:lnTo>
                  <a:lnTo>
                    <a:pt x="388" y="1435"/>
                  </a:lnTo>
                  <a:lnTo>
                    <a:pt x="485" y="1260"/>
                  </a:lnTo>
                  <a:lnTo>
                    <a:pt x="582" y="1105"/>
                  </a:lnTo>
                  <a:lnTo>
                    <a:pt x="698" y="950"/>
                  </a:lnTo>
                  <a:lnTo>
                    <a:pt x="815" y="814"/>
                  </a:lnTo>
                  <a:lnTo>
                    <a:pt x="950" y="679"/>
                  </a:lnTo>
                  <a:lnTo>
                    <a:pt x="1105" y="582"/>
                  </a:lnTo>
                  <a:lnTo>
                    <a:pt x="1280" y="466"/>
                  </a:lnTo>
                  <a:lnTo>
                    <a:pt x="1454" y="388"/>
                  </a:lnTo>
                  <a:lnTo>
                    <a:pt x="1629" y="330"/>
                  </a:lnTo>
                  <a:lnTo>
                    <a:pt x="1823" y="272"/>
                  </a:lnTo>
                  <a:lnTo>
                    <a:pt x="2017" y="252"/>
                  </a:lnTo>
                  <a:lnTo>
                    <a:pt x="2210" y="233"/>
                  </a:lnTo>
                  <a:close/>
                  <a:moveTo>
                    <a:pt x="2210" y="0"/>
                  </a:moveTo>
                  <a:lnTo>
                    <a:pt x="1978" y="20"/>
                  </a:lnTo>
                  <a:lnTo>
                    <a:pt x="1764" y="39"/>
                  </a:lnTo>
                  <a:lnTo>
                    <a:pt x="1551" y="97"/>
                  </a:lnTo>
                  <a:lnTo>
                    <a:pt x="1357" y="175"/>
                  </a:lnTo>
                  <a:lnTo>
                    <a:pt x="1164" y="272"/>
                  </a:lnTo>
                  <a:lnTo>
                    <a:pt x="970" y="369"/>
                  </a:lnTo>
                  <a:lnTo>
                    <a:pt x="815" y="504"/>
                  </a:lnTo>
                  <a:lnTo>
                    <a:pt x="660" y="640"/>
                  </a:lnTo>
                  <a:lnTo>
                    <a:pt x="504" y="795"/>
                  </a:lnTo>
                  <a:lnTo>
                    <a:pt x="388" y="970"/>
                  </a:lnTo>
                  <a:lnTo>
                    <a:pt x="272" y="1163"/>
                  </a:lnTo>
                  <a:lnTo>
                    <a:pt x="175" y="1357"/>
                  </a:lnTo>
                  <a:lnTo>
                    <a:pt x="97" y="1551"/>
                  </a:lnTo>
                  <a:lnTo>
                    <a:pt x="39" y="1764"/>
                  </a:lnTo>
                  <a:lnTo>
                    <a:pt x="20" y="1978"/>
                  </a:lnTo>
                  <a:lnTo>
                    <a:pt x="0" y="2210"/>
                  </a:lnTo>
                  <a:lnTo>
                    <a:pt x="20" y="2443"/>
                  </a:lnTo>
                  <a:lnTo>
                    <a:pt x="39" y="2656"/>
                  </a:lnTo>
                  <a:lnTo>
                    <a:pt x="97" y="2869"/>
                  </a:lnTo>
                  <a:lnTo>
                    <a:pt x="175" y="3063"/>
                  </a:lnTo>
                  <a:lnTo>
                    <a:pt x="272" y="3257"/>
                  </a:lnTo>
                  <a:lnTo>
                    <a:pt x="388" y="3451"/>
                  </a:lnTo>
                  <a:lnTo>
                    <a:pt x="504" y="3625"/>
                  </a:lnTo>
                  <a:lnTo>
                    <a:pt x="660" y="3780"/>
                  </a:lnTo>
                  <a:lnTo>
                    <a:pt x="815" y="3916"/>
                  </a:lnTo>
                  <a:lnTo>
                    <a:pt x="970" y="4052"/>
                  </a:lnTo>
                  <a:lnTo>
                    <a:pt x="1164" y="4149"/>
                  </a:lnTo>
                  <a:lnTo>
                    <a:pt x="1357" y="4246"/>
                  </a:lnTo>
                  <a:lnTo>
                    <a:pt x="1551" y="4323"/>
                  </a:lnTo>
                  <a:lnTo>
                    <a:pt x="1764" y="4381"/>
                  </a:lnTo>
                  <a:lnTo>
                    <a:pt x="1978" y="4401"/>
                  </a:lnTo>
                  <a:lnTo>
                    <a:pt x="2210" y="4420"/>
                  </a:lnTo>
                  <a:lnTo>
                    <a:pt x="2443" y="4401"/>
                  </a:lnTo>
                  <a:lnTo>
                    <a:pt x="2656" y="4381"/>
                  </a:lnTo>
                  <a:lnTo>
                    <a:pt x="2869" y="4323"/>
                  </a:lnTo>
                  <a:lnTo>
                    <a:pt x="3063" y="4246"/>
                  </a:lnTo>
                  <a:lnTo>
                    <a:pt x="3257" y="4149"/>
                  </a:lnTo>
                  <a:lnTo>
                    <a:pt x="3451" y="4052"/>
                  </a:lnTo>
                  <a:lnTo>
                    <a:pt x="3625" y="3916"/>
                  </a:lnTo>
                  <a:lnTo>
                    <a:pt x="3781" y="3780"/>
                  </a:lnTo>
                  <a:lnTo>
                    <a:pt x="3916" y="3625"/>
                  </a:lnTo>
                  <a:lnTo>
                    <a:pt x="4052" y="3451"/>
                  </a:lnTo>
                  <a:lnTo>
                    <a:pt x="4149" y="3257"/>
                  </a:lnTo>
                  <a:lnTo>
                    <a:pt x="4246" y="3063"/>
                  </a:lnTo>
                  <a:lnTo>
                    <a:pt x="4323" y="2869"/>
                  </a:lnTo>
                  <a:lnTo>
                    <a:pt x="4381" y="2656"/>
                  </a:lnTo>
                  <a:lnTo>
                    <a:pt x="4420" y="2443"/>
                  </a:lnTo>
                  <a:lnTo>
                    <a:pt x="4420" y="2210"/>
                  </a:lnTo>
                  <a:lnTo>
                    <a:pt x="4420" y="1978"/>
                  </a:lnTo>
                  <a:lnTo>
                    <a:pt x="4381" y="1764"/>
                  </a:lnTo>
                  <a:lnTo>
                    <a:pt x="4323" y="1551"/>
                  </a:lnTo>
                  <a:lnTo>
                    <a:pt x="4246" y="1357"/>
                  </a:lnTo>
                  <a:lnTo>
                    <a:pt x="4149" y="1163"/>
                  </a:lnTo>
                  <a:lnTo>
                    <a:pt x="4052" y="970"/>
                  </a:lnTo>
                  <a:lnTo>
                    <a:pt x="3916" y="795"/>
                  </a:lnTo>
                  <a:lnTo>
                    <a:pt x="3781" y="640"/>
                  </a:lnTo>
                  <a:lnTo>
                    <a:pt x="3625" y="504"/>
                  </a:lnTo>
                  <a:lnTo>
                    <a:pt x="3451" y="369"/>
                  </a:lnTo>
                  <a:lnTo>
                    <a:pt x="3257" y="272"/>
                  </a:lnTo>
                  <a:lnTo>
                    <a:pt x="3063" y="175"/>
                  </a:lnTo>
                  <a:lnTo>
                    <a:pt x="2869" y="97"/>
                  </a:lnTo>
                  <a:lnTo>
                    <a:pt x="2656" y="39"/>
                  </a:lnTo>
                  <a:lnTo>
                    <a:pt x="2443" y="20"/>
                  </a:lnTo>
                  <a:lnTo>
                    <a:pt x="2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1"/>
            <p:cNvSpPr/>
            <p:nvPr/>
          </p:nvSpPr>
          <p:spPr>
            <a:xfrm>
              <a:off x="3018125" y="1521875"/>
              <a:ext cx="88225" cy="38300"/>
            </a:xfrm>
            <a:custGeom>
              <a:rect b="b" l="l" r="r" t="t"/>
              <a:pathLst>
                <a:path extrusionOk="0" h="1532" w="3529">
                  <a:moveTo>
                    <a:pt x="1590" y="0"/>
                  </a:moveTo>
                  <a:lnTo>
                    <a:pt x="1415" y="20"/>
                  </a:lnTo>
                  <a:lnTo>
                    <a:pt x="1241" y="78"/>
                  </a:lnTo>
                  <a:lnTo>
                    <a:pt x="1066" y="136"/>
                  </a:lnTo>
                  <a:lnTo>
                    <a:pt x="911" y="214"/>
                  </a:lnTo>
                  <a:lnTo>
                    <a:pt x="756" y="291"/>
                  </a:lnTo>
                  <a:lnTo>
                    <a:pt x="621" y="407"/>
                  </a:lnTo>
                  <a:lnTo>
                    <a:pt x="485" y="524"/>
                  </a:lnTo>
                  <a:lnTo>
                    <a:pt x="330" y="718"/>
                  </a:lnTo>
                  <a:lnTo>
                    <a:pt x="194" y="912"/>
                  </a:lnTo>
                  <a:lnTo>
                    <a:pt x="78" y="1144"/>
                  </a:lnTo>
                  <a:lnTo>
                    <a:pt x="0" y="1377"/>
                  </a:lnTo>
                  <a:lnTo>
                    <a:pt x="0" y="1416"/>
                  </a:lnTo>
                  <a:lnTo>
                    <a:pt x="20" y="1454"/>
                  </a:lnTo>
                  <a:lnTo>
                    <a:pt x="58" y="1493"/>
                  </a:lnTo>
                  <a:lnTo>
                    <a:pt x="97" y="1512"/>
                  </a:lnTo>
                  <a:lnTo>
                    <a:pt x="136" y="1512"/>
                  </a:lnTo>
                  <a:lnTo>
                    <a:pt x="194" y="1493"/>
                  </a:lnTo>
                  <a:lnTo>
                    <a:pt x="214" y="1474"/>
                  </a:lnTo>
                  <a:lnTo>
                    <a:pt x="233" y="1435"/>
                  </a:lnTo>
                  <a:lnTo>
                    <a:pt x="310" y="1222"/>
                  </a:lnTo>
                  <a:lnTo>
                    <a:pt x="388" y="1028"/>
                  </a:lnTo>
                  <a:lnTo>
                    <a:pt x="504" y="853"/>
                  </a:lnTo>
                  <a:lnTo>
                    <a:pt x="659" y="698"/>
                  </a:lnTo>
                  <a:lnTo>
                    <a:pt x="776" y="582"/>
                  </a:lnTo>
                  <a:lnTo>
                    <a:pt x="892" y="485"/>
                  </a:lnTo>
                  <a:lnTo>
                    <a:pt x="1028" y="407"/>
                  </a:lnTo>
                  <a:lnTo>
                    <a:pt x="1163" y="349"/>
                  </a:lnTo>
                  <a:lnTo>
                    <a:pt x="1299" y="291"/>
                  </a:lnTo>
                  <a:lnTo>
                    <a:pt x="1454" y="252"/>
                  </a:lnTo>
                  <a:lnTo>
                    <a:pt x="1609" y="233"/>
                  </a:lnTo>
                  <a:lnTo>
                    <a:pt x="1919" y="233"/>
                  </a:lnTo>
                  <a:lnTo>
                    <a:pt x="2075" y="252"/>
                  </a:lnTo>
                  <a:lnTo>
                    <a:pt x="2230" y="291"/>
                  </a:lnTo>
                  <a:lnTo>
                    <a:pt x="2365" y="349"/>
                  </a:lnTo>
                  <a:lnTo>
                    <a:pt x="2501" y="407"/>
                  </a:lnTo>
                  <a:lnTo>
                    <a:pt x="2637" y="485"/>
                  </a:lnTo>
                  <a:lnTo>
                    <a:pt x="2772" y="582"/>
                  </a:lnTo>
                  <a:lnTo>
                    <a:pt x="2889" y="698"/>
                  </a:lnTo>
                  <a:lnTo>
                    <a:pt x="3024" y="853"/>
                  </a:lnTo>
                  <a:lnTo>
                    <a:pt x="3141" y="1028"/>
                  </a:lnTo>
                  <a:lnTo>
                    <a:pt x="3238" y="1222"/>
                  </a:lnTo>
                  <a:lnTo>
                    <a:pt x="3296" y="1435"/>
                  </a:lnTo>
                  <a:lnTo>
                    <a:pt x="3315" y="1474"/>
                  </a:lnTo>
                  <a:lnTo>
                    <a:pt x="3335" y="1493"/>
                  </a:lnTo>
                  <a:lnTo>
                    <a:pt x="3373" y="1512"/>
                  </a:lnTo>
                  <a:lnTo>
                    <a:pt x="3412" y="1532"/>
                  </a:lnTo>
                  <a:lnTo>
                    <a:pt x="3431" y="1512"/>
                  </a:lnTo>
                  <a:lnTo>
                    <a:pt x="3490" y="1493"/>
                  </a:lnTo>
                  <a:lnTo>
                    <a:pt x="3509" y="1474"/>
                  </a:lnTo>
                  <a:lnTo>
                    <a:pt x="3528" y="1435"/>
                  </a:lnTo>
                  <a:lnTo>
                    <a:pt x="3528" y="1377"/>
                  </a:lnTo>
                  <a:lnTo>
                    <a:pt x="3451" y="1144"/>
                  </a:lnTo>
                  <a:lnTo>
                    <a:pt x="3354" y="912"/>
                  </a:lnTo>
                  <a:lnTo>
                    <a:pt x="3218" y="718"/>
                  </a:lnTo>
                  <a:lnTo>
                    <a:pt x="3044" y="524"/>
                  </a:lnTo>
                  <a:lnTo>
                    <a:pt x="2908" y="407"/>
                  </a:lnTo>
                  <a:lnTo>
                    <a:pt x="2772" y="291"/>
                  </a:lnTo>
                  <a:lnTo>
                    <a:pt x="2617" y="214"/>
                  </a:lnTo>
                  <a:lnTo>
                    <a:pt x="2462" y="136"/>
                  </a:lnTo>
                  <a:lnTo>
                    <a:pt x="2288" y="78"/>
                  </a:lnTo>
                  <a:lnTo>
                    <a:pt x="2113" y="20"/>
                  </a:lnTo>
                  <a:lnTo>
                    <a:pt x="1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1"/>
            <p:cNvSpPr/>
            <p:nvPr/>
          </p:nvSpPr>
          <p:spPr>
            <a:xfrm>
              <a:off x="3018125" y="1572750"/>
              <a:ext cx="88700" cy="39275"/>
            </a:xfrm>
            <a:custGeom>
              <a:rect b="b" l="l" r="r" t="t"/>
              <a:pathLst>
                <a:path extrusionOk="0" h="1571" w="3548">
                  <a:moveTo>
                    <a:pt x="97" y="1"/>
                  </a:moveTo>
                  <a:lnTo>
                    <a:pt x="39" y="20"/>
                  </a:lnTo>
                  <a:lnTo>
                    <a:pt x="20" y="59"/>
                  </a:lnTo>
                  <a:lnTo>
                    <a:pt x="0" y="98"/>
                  </a:lnTo>
                  <a:lnTo>
                    <a:pt x="0" y="137"/>
                  </a:lnTo>
                  <a:lnTo>
                    <a:pt x="78" y="389"/>
                  </a:lnTo>
                  <a:lnTo>
                    <a:pt x="175" y="621"/>
                  </a:lnTo>
                  <a:lnTo>
                    <a:pt x="310" y="854"/>
                  </a:lnTo>
                  <a:lnTo>
                    <a:pt x="485" y="1048"/>
                  </a:lnTo>
                  <a:lnTo>
                    <a:pt x="621" y="1164"/>
                  </a:lnTo>
                  <a:lnTo>
                    <a:pt x="756" y="1280"/>
                  </a:lnTo>
                  <a:lnTo>
                    <a:pt x="911" y="1358"/>
                  </a:lnTo>
                  <a:lnTo>
                    <a:pt x="1066" y="1435"/>
                  </a:lnTo>
                  <a:lnTo>
                    <a:pt x="1241" y="1493"/>
                  </a:lnTo>
                  <a:lnTo>
                    <a:pt x="1415" y="1552"/>
                  </a:lnTo>
                  <a:lnTo>
                    <a:pt x="1590" y="1571"/>
                  </a:lnTo>
                  <a:lnTo>
                    <a:pt x="1939" y="1571"/>
                  </a:lnTo>
                  <a:lnTo>
                    <a:pt x="2113" y="1552"/>
                  </a:lnTo>
                  <a:lnTo>
                    <a:pt x="2288" y="1493"/>
                  </a:lnTo>
                  <a:lnTo>
                    <a:pt x="2462" y="1435"/>
                  </a:lnTo>
                  <a:lnTo>
                    <a:pt x="2617" y="1358"/>
                  </a:lnTo>
                  <a:lnTo>
                    <a:pt x="2772" y="1280"/>
                  </a:lnTo>
                  <a:lnTo>
                    <a:pt x="2908" y="1164"/>
                  </a:lnTo>
                  <a:lnTo>
                    <a:pt x="3044" y="1048"/>
                  </a:lnTo>
                  <a:lnTo>
                    <a:pt x="3218" y="854"/>
                  </a:lnTo>
                  <a:lnTo>
                    <a:pt x="3354" y="621"/>
                  </a:lnTo>
                  <a:lnTo>
                    <a:pt x="3470" y="389"/>
                  </a:lnTo>
                  <a:lnTo>
                    <a:pt x="3548" y="137"/>
                  </a:lnTo>
                  <a:lnTo>
                    <a:pt x="3548" y="78"/>
                  </a:lnTo>
                  <a:lnTo>
                    <a:pt x="3528" y="40"/>
                  </a:lnTo>
                  <a:lnTo>
                    <a:pt x="3490" y="20"/>
                  </a:lnTo>
                  <a:lnTo>
                    <a:pt x="3451" y="1"/>
                  </a:lnTo>
                  <a:lnTo>
                    <a:pt x="3393" y="1"/>
                  </a:lnTo>
                  <a:lnTo>
                    <a:pt x="3354" y="20"/>
                  </a:lnTo>
                  <a:lnTo>
                    <a:pt x="3335" y="40"/>
                  </a:lnTo>
                  <a:lnTo>
                    <a:pt x="3315" y="78"/>
                  </a:lnTo>
                  <a:lnTo>
                    <a:pt x="3238" y="311"/>
                  </a:lnTo>
                  <a:lnTo>
                    <a:pt x="3160" y="505"/>
                  </a:lnTo>
                  <a:lnTo>
                    <a:pt x="3024" y="699"/>
                  </a:lnTo>
                  <a:lnTo>
                    <a:pt x="2889" y="873"/>
                  </a:lnTo>
                  <a:lnTo>
                    <a:pt x="2772" y="989"/>
                  </a:lnTo>
                  <a:lnTo>
                    <a:pt x="2637" y="1086"/>
                  </a:lnTo>
                  <a:lnTo>
                    <a:pt x="2501" y="1164"/>
                  </a:lnTo>
                  <a:lnTo>
                    <a:pt x="2365" y="1222"/>
                  </a:lnTo>
                  <a:lnTo>
                    <a:pt x="2230" y="1280"/>
                  </a:lnTo>
                  <a:lnTo>
                    <a:pt x="2075" y="1319"/>
                  </a:lnTo>
                  <a:lnTo>
                    <a:pt x="1919" y="1338"/>
                  </a:lnTo>
                  <a:lnTo>
                    <a:pt x="1609" y="1338"/>
                  </a:lnTo>
                  <a:lnTo>
                    <a:pt x="1454" y="1319"/>
                  </a:lnTo>
                  <a:lnTo>
                    <a:pt x="1299" y="1280"/>
                  </a:lnTo>
                  <a:lnTo>
                    <a:pt x="1163" y="1222"/>
                  </a:lnTo>
                  <a:lnTo>
                    <a:pt x="1028" y="1164"/>
                  </a:lnTo>
                  <a:lnTo>
                    <a:pt x="892" y="1086"/>
                  </a:lnTo>
                  <a:lnTo>
                    <a:pt x="776" y="989"/>
                  </a:lnTo>
                  <a:lnTo>
                    <a:pt x="659" y="873"/>
                  </a:lnTo>
                  <a:lnTo>
                    <a:pt x="504" y="699"/>
                  </a:lnTo>
                  <a:lnTo>
                    <a:pt x="388" y="524"/>
                  </a:lnTo>
                  <a:lnTo>
                    <a:pt x="291" y="311"/>
                  </a:lnTo>
                  <a:lnTo>
                    <a:pt x="233" y="98"/>
                  </a:lnTo>
                  <a:lnTo>
                    <a:pt x="214" y="59"/>
                  </a:lnTo>
                  <a:lnTo>
                    <a:pt x="175" y="20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1"/>
            <p:cNvSpPr/>
            <p:nvPr/>
          </p:nvSpPr>
          <p:spPr>
            <a:xfrm>
              <a:off x="2952700" y="1445300"/>
              <a:ext cx="30550" cy="56250"/>
            </a:xfrm>
            <a:custGeom>
              <a:rect b="b" l="l" r="r" t="t"/>
              <a:pathLst>
                <a:path extrusionOk="0" h="2250" w="1222">
                  <a:moveTo>
                    <a:pt x="582" y="388"/>
                  </a:moveTo>
                  <a:lnTo>
                    <a:pt x="582" y="892"/>
                  </a:lnTo>
                  <a:lnTo>
                    <a:pt x="485" y="854"/>
                  </a:lnTo>
                  <a:lnTo>
                    <a:pt x="407" y="795"/>
                  </a:lnTo>
                  <a:lnTo>
                    <a:pt x="349" y="718"/>
                  </a:lnTo>
                  <a:lnTo>
                    <a:pt x="330" y="679"/>
                  </a:lnTo>
                  <a:lnTo>
                    <a:pt x="330" y="621"/>
                  </a:lnTo>
                  <a:lnTo>
                    <a:pt x="349" y="524"/>
                  </a:lnTo>
                  <a:lnTo>
                    <a:pt x="388" y="466"/>
                  </a:lnTo>
                  <a:lnTo>
                    <a:pt x="485" y="408"/>
                  </a:lnTo>
                  <a:lnTo>
                    <a:pt x="582" y="388"/>
                  </a:lnTo>
                  <a:close/>
                  <a:moveTo>
                    <a:pt x="718" y="1241"/>
                  </a:moveTo>
                  <a:lnTo>
                    <a:pt x="815" y="1299"/>
                  </a:lnTo>
                  <a:lnTo>
                    <a:pt x="892" y="1358"/>
                  </a:lnTo>
                  <a:lnTo>
                    <a:pt x="931" y="1435"/>
                  </a:lnTo>
                  <a:lnTo>
                    <a:pt x="950" y="1551"/>
                  </a:lnTo>
                  <a:lnTo>
                    <a:pt x="931" y="1668"/>
                  </a:lnTo>
                  <a:lnTo>
                    <a:pt x="892" y="1745"/>
                  </a:lnTo>
                  <a:lnTo>
                    <a:pt x="815" y="1784"/>
                  </a:lnTo>
                  <a:lnTo>
                    <a:pt x="718" y="1823"/>
                  </a:lnTo>
                  <a:lnTo>
                    <a:pt x="718" y="1241"/>
                  </a:lnTo>
                  <a:close/>
                  <a:moveTo>
                    <a:pt x="640" y="1"/>
                  </a:moveTo>
                  <a:lnTo>
                    <a:pt x="582" y="20"/>
                  </a:lnTo>
                  <a:lnTo>
                    <a:pt x="563" y="59"/>
                  </a:lnTo>
                  <a:lnTo>
                    <a:pt x="563" y="136"/>
                  </a:lnTo>
                  <a:lnTo>
                    <a:pt x="466" y="156"/>
                  </a:lnTo>
                  <a:lnTo>
                    <a:pt x="369" y="175"/>
                  </a:lnTo>
                  <a:lnTo>
                    <a:pt x="291" y="214"/>
                  </a:lnTo>
                  <a:lnTo>
                    <a:pt x="214" y="272"/>
                  </a:lnTo>
                  <a:lnTo>
                    <a:pt x="136" y="350"/>
                  </a:lnTo>
                  <a:lnTo>
                    <a:pt x="97" y="427"/>
                  </a:lnTo>
                  <a:lnTo>
                    <a:pt x="59" y="524"/>
                  </a:lnTo>
                  <a:lnTo>
                    <a:pt x="39" y="640"/>
                  </a:lnTo>
                  <a:lnTo>
                    <a:pt x="59" y="776"/>
                  </a:lnTo>
                  <a:lnTo>
                    <a:pt x="97" y="873"/>
                  </a:lnTo>
                  <a:lnTo>
                    <a:pt x="155" y="950"/>
                  </a:lnTo>
                  <a:lnTo>
                    <a:pt x="214" y="1009"/>
                  </a:lnTo>
                  <a:lnTo>
                    <a:pt x="291" y="1067"/>
                  </a:lnTo>
                  <a:lnTo>
                    <a:pt x="388" y="1106"/>
                  </a:lnTo>
                  <a:lnTo>
                    <a:pt x="563" y="1183"/>
                  </a:lnTo>
                  <a:lnTo>
                    <a:pt x="563" y="1823"/>
                  </a:lnTo>
                  <a:lnTo>
                    <a:pt x="466" y="1823"/>
                  </a:lnTo>
                  <a:lnTo>
                    <a:pt x="388" y="1784"/>
                  </a:lnTo>
                  <a:lnTo>
                    <a:pt x="272" y="1706"/>
                  </a:lnTo>
                  <a:lnTo>
                    <a:pt x="194" y="1648"/>
                  </a:lnTo>
                  <a:lnTo>
                    <a:pt x="155" y="1629"/>
                  </a:lnTo>
                  <a:lnTo>
                    <a:pt x="117" y="1610"/>
                  </a:lnTo>
                  <a:lnTo>
                    <a:pt x="78" y="1629"/>
                  </a:lnTo>
                  <a:lnTo>
                    <a:pt x="39" y="1668"/>
                  </a:lnTo>
                  <a:lnTo>
                    <a:pt x="0" y="1726"/>
                  </a:lnTo>
                  <a:lnTo>
                    <a:pt x="0" y="1765"/>
                  </a:lnTo>
                  <a:lnTo>
                    <a:pt x="0" y="1823"/>
                  </a:lnTo>
                  <a:lnTo>
                    <a:pt x="39" y="1881"/>
                  </a:lnTo>
                  <a:lnTo>
                    <a:pt x="97" y="1939"/>
                  </a:lnTo>
                  <a:lnTo>
                    <a:pt x="155" y="1978"/>
                  </a:lnTo>
                  <a:lnTo>
                    <a:pt x="233" y="2036"/>
                  </a:lnTo>
                  <a:lnTo>
                    <a:pt x="330" y="2055"/>
                  </a:lnTo>
                  <a:lnTo>
                    <a:pt x="446" y="2094"/>
                  </a:lnTo>
                  <a:lnTo>
                    <a:pt x="563" y="2094"/>
                  </a:lnTo>
                  <a:lnTo>
                    <a:pt x="563" y="2191"/>
                  </a:lnTo>
                  <a:lnTo>
                    <a:pt x="582" y="2230"/>
                  </a:lnTo>
                  <a:lnTo>
                    <a:pt x="640" y="2249"/>
                  </a:lnTo>
                  <a:lnTo>
                    <a:pt x="698" y="2230"/>
                  </a:lnTo>
                  <a:lnTo>
                    <a:pt x="718" y="2210"/>
                  </a:lnTo>
                  <a:lnTo>
                    <a:pt x="737" y="2191"/>
                  </a:lnTo>
                  <a:lnTo>
                    <a:pt x="737" y="2094"/>
                  </a:lnTo>
                  <a:lnTo>
                    <a:pt x="834" y="2075"/>
                  </a:lnTo>
                  <a:lnTo>
                    <a:pt x="931" y="2036"/>
                  </a:lnTo>
                  <a:lnTo>
                    <a:pt x="1008" y="1978"/>
                  </a:lnTo>
                  <a:lnTo>
                    <a:pt x="1086" y="1920"/>
                  </a:lnTo>
                  <a:lnTo>
                    <a:pt x="1144" y="1842"/>
                  </a:lnTo>
                  <a:lnTo>
                    <a:pt x="1183" y="1745"/>
                  </a:lnTo>
                  <a:lnTo>
                    <a:pt x="1222" y="1648"/>
                  </a:lnTo>
                  <a:lnTo>
                    <a:pt x="1222" y="1532"/>
                  </a:lnTo>
                  <a:lnTo>
                    <a:pt x="1222" y="1396"/>
                  </a:lnTo>
                  <a:lnTo>
                    <a:pt x="1183" y="1280"/>
                  </a:lnTo>
                  <a:lnTo>
                    <a:pt x="1125" y="1202"/>
                  </a:lnTo>
                  <a:lnTo>
                    <a:pt x="1067" y="1125"/>
                  </a:lnTo>
                  <a:lnTo>
                    <a:pt x="989" y="1067"/>
                  </a:lnTo>
                  <a:lnTo>
                    <a:pt x="911" y="1009"/>
                  </a:lnTo>
                  <a:lnTo>
                    <a:pt x="737" y="950"/>
                  </a:lnTo>
                  <a:lnTo>
                    <a:pt x="737" y="388"/>
                  </a:lnTo>
                  <a:lnTo>
                    <a:pt x="853" y="408"/>
                  </a:lnTo>
                  <a:lnTo>
                    <a:pt x="950" y="446"/>
                  </a:lnTo>
                  <a:lnTo>
                    <a:pt x="1008" y="466"/>
                  </a:lnTo>
                  <a:lnTo>
                    <a:pt x="1067" y="485"/>
                  </a:lnTo>
                  <a:lnTo>
                    <a:pt x="1105" y="466"/>
                  </a:lnTo>
                  <a:lnTo>
                    <a:pt x="1144" y="427"/>
                  </a:lnTo>
                  <a:lnTo>
                    <a:pt x="1163" y="369"/>
                  </a:lnTo>
                  <a:lnTo>
                    <a:pt x="1183" y="330"/>
                  </a:lnTo>
                  <a:lnTo>
                    <a:pt x="1163" y="291"/>
                  </a:lnTo>
                  <a:lnTo>
                    <a:pt x="1144" y="253"/>
                  </a:lnTo>
                  <a:lnTo>
                    <a:pt x="1086" y="214"/>
                  </a:lnTo>
                  <a:lnTo>
                    <a:pt x="1028" y="175"/>
                  </a:lnTo>
                  <a:lnTo>
                    <a:pt x="873" y="156"/>
                  </a:lnTo>
                  <a:lnTo>
                    <a:pt x="737" y="136"/>
                  </a:lnTo>
                  <a:lnTo>
                    <a:pt x="737" y="59"/>
                  </a:lnTo>
                  <a:lnTo>
                    <a:pt x="718" y="39"/>
                  </a:lnTo>
                  <a:lnTo>
                    <a:pt x="698" y="20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1"/>
            <p:cNvSpPr/>
            <p:nvPr/>
          </p:nvSpPr>
          <p:spPr>
            <a:xfrm>
              <a:off x="3049125" y="1542225"/>
              <a:ext cx="30075" cy="54300"/>
            </a:xfrm>
            <a:custGeom>
              <a:rect b="b" l="l" r="r" t="t"/>
              <a:pathLst>
                <a:path extrusionOk="0" h="2172" w="1203">
                  <a:moveTo>
                    <a:pt x="660" y="427"/>
                  </a:moveTo>
                  <a:lnTo>
                    <a:pt x="757" y="446"/>
                  </a:lnTo>
                  <a:lnTo>
                    <a:pt x="835" y="485"/>
                  </a:lnTo>
                  <a:lnTo>
                    <a:pt x="893" y="563"/>
                  </a:lnTo>
                  <a:lnTo>
                    <a:pt x="912" y="660"/>
                  </a:lnTo>
                  <a:lnTo>
                    <a:pt x="893" y="776"/>
                  </a:lnTo>
                  <a:lnTo>
                    <a:pt x="835" y="854"/>
                  </a:lnTo>
                  <a:lnTo>
                    <a:pt x="776" y="892"/>
                  </a:lnTo>
                  <a:lnTo>
                    <a:pt x="660" y="912"/>
                  </a:lnTo>
                  <a:lnTo>
                    <a:pt x="369" y="912"/>
                  </a:lnTo>
                  <a:lnTo>
                    <a:pt x="369" y="427"/>
                  </a:lnTo>
                  <a:close/>
                  <a:moveTo>
                    <a:pt x="679" y="1106"/>
                  </a:moveTo>
                  <a:lnTo>
                    <a:pt x="796" y="1125"/>
                  </a:lnTo>
                  <a:lnTo>
                    <a:pt x="835" y="1144"/>
                  </a:lnTo>
                  <a:lnTo>
                    <a:pt x="873" y="1183"/>
                  </a:lnTo>
                  <a:lnTo>
                    <a:pt x="912" y="1222"/>
                  </a:lnTo>
                  <a:lnTo>
                    <a:pt x="931" y="1261"/>
                  </a:lnTo>
                  <a:lnTo>
                    <a:pt x="951" y="1396"/>
                  </a:lnTo>
                  <a:lnTo>
                    <a:pt x="951" y="1435"/>
                  </a:lnTo>
                  <a:lnTo>
                    <a:pt x="931" y="1571"/>
                  </a:lnTo>
                  <a:lnTo>
                    <a:pt x="912" y="1629"/>
                  </a:lnTo>
                  <a:lnTo>
                    <a:pt x="873" y="1668"/>
                  </a:lnTo>
                  <a:lnTo>
                    <a:pt x="835" y="1687"/>
                  </a:lnTo>
                  <a:lnTo>
                    <a:pt x="796" y="1706"/>
                  </a:lnTo>
                  <a:lnTo>
                    <a:pt x="679" y="1726"/>
                  </a:lnTo>
                  <a:lnTo>
                    <a:pt x="369" y="1726"/>
                  </a:lnTo>
                  <a:lnTo>
                    <a:pt x="369" y="1106"/>
                  </a:lnTo>
                  <a:close/>
                  <a:moveTo>
                    <a:pt x="369" y="1"/>
                  </a:moveTo>
                  <a:lnTo>
                    <a:pt x="331" y="39"/>
                  </a:lnTo>
                  <a:lnTo>
                    <a:pt x="311" y="78"/>
                  </a:lnTo>
                  <a:lnTo>
                    <a:pt x="292" y="117"/>
                  </a:lnTo>
                  <a:lnTo>
                    <a:pt x="292" y="214"/>
                  </a:lnTo>
                  <a:lnTo>
                    <a:pt x="78" y="214"/>
                  </a:lnTo>
                  <a:lnTo>
                    <a:pt x="40" y="233"/>
                  </a:lnTo>
                  <a:lnTo>
                    <a:pt x="20" y="272"/>
                  </a:lnTo>
                  <a:lnTo>
                    <a:pt x="1" y="330"/>
                  </a:lnTo>
                  <a:lnTo>
                    <a:pt x="20" y="369"/>
                  </a:lnTo>
                  <a:lnTo>
                    <a:pt x="40" y="408"/>
                  </a:lnTo>
                  <a:lnTo>
                    <a:pt x="78" y="427"/>
                  </a:lnTo>
                  <a:lnTo>
                    <a:pt x="117" y="446"/>
                  </a:lnTo>
                  <a:lnTo>
                    <a:pt x="117" y="1726"/>
                  </a:lnTo>
                  <a:lnTo>
                    <a:pt x="78" y="1726"/>
                  </a:lnTo>
                  <a:lnTo>
                    <a:pt x="40" y="1765"/>
                  </a:lnTo>
                  <a:lnTo>
                    <a:pt x="20" y="1803"/>
                  </a:lnTo>
                  <a:lnTo>
                    <a:pt x="1" y="1842"/>
                  </a:lnTo>
                  <a:lnTo>
                    <a:pt x="20" y="1881"/>
                  </a:lnTo>
                  <a:lnTo>
                    <a:pt x="40" y="1920"/>
                  </a:lnTo>
                  <a:lnTo>
                    <a:pt x="78" y="1939"/>
                  </a:lnTo>
                  <a:lnTo>
                    <a:pt x="137" y="1958"/>
                  </a:lnTo>
                  <a:lnTo>
                    <a:pt x="292" y="1958"/>
                  </a:lnTo>
                  <a:lnTo>
                    <a:pt x="292" y="2055"/>
                  </a:lnTo>
                  <a:lnTo>
                    <a:pt x="311" y="2094"/>
                  </a:lnTo>
                  <a:lnTo>
                    <a:pt x="331" y="2133"/>
                  </a:lnTo>
                  <a:lnTo>
                    <a:pt x="369" y="2152"/>
                  </a:lnTo>
                  <a:lnTo>
                    <a:pt x="408" y="2172"/>
                  </a:lnTo>
                  <a:lnTo>
                    <a:pt x="447" y="2152"/>
                  </a:lnTo>
                  <a:lnTo>
                    <a:pt x="486" y="2133"/>
                  </a:lnTo>
                  <a:lnTo>
                    <a:pt x="505" y="2094"/>
                  </a:lnTo>
                  <a:lnTo>
                    <a:pt x="524" y="2055"/>
                  </a:lnTo>
                  <a:lnTo>
                    <a:pt x="524" y="1958"/>
                  </a:lnTo>
                  <a:lnTo>
                    <a:pt x="641" y="1958"/>
                  </a:lnTo>
                  <a:lnTo>
                    <a:pt x="641" y="2055"/>
                  </a:lnTo>
                  <a:lnTo>
                    <a:pt x="660" y="2094"/>
                  </a:lnTo>
                  <a:lnTo>
                    <a:pt x="679" y="2133"/>
                  </a:lnTo>
                  <a:lnTo>
                    <a:pt x="718" y="2152"/>
                  </a:lnTo>
                  <a:lnTo>
                    <a:pt x="757" y="2172"/>
                  </a:lnTo>
                  <a:lnTo>
                    <a:pt x="796" y="2152"/>
                  </a:lnTo>
                  <a:lnTo>
                    <a:pt x="835" y="2133"/>
                  </a:lnTo>
                  <a:lnTo>
                    <a:pt x="854" y="2094"/>
                  </a:lnTo>
                  <a:lnTo>
                    <a:pt x="873" y="2055"/>
                  </a:lnTo>
                  <a:lnTo>
                    <a:pt x="873" y="1939"/>
                  </a:lnTo>
                  <a:lnTo>
                    <a:pt x="854" y="1939"/>
                  </a:lnTo>
                  <a:lnTo>
                    <a:pt x="931" y="1920"/>
                  </a:lnTo>
                  <a:lnTo>
                    <a:pt x="990" y="1900"/>
                  </a:lnTo>
                  <a:lnTo>
                    <a:pt x="1048" y="1862"/>
                  </a:lnTo>
                  <a:lnTo>
                    <a:pt x="1106" y="1803"/>
                  </a:lnTo>
                  <a:lnTo>
                    <a:pt x="1145" y="1726"/>
                  </a:lnTo>
                  <a:lnTo>
                    <a:pt x="1183" y="1648"/>
                  </a:lnTo>
                  <a:lnTo>
                    <a:pt x="1203" y="1571"/>
                  </a:lnTo>
                  <a:lnTo>
                    <a:pt x="1203" y="1454"/>
                  </a:lnTo>
                  <a:lnTo>
                    <a:pt x="1203" y="1416"/>
                  </a:lnTo>
                  <a:lnTo>
                    <a:pt x="1183" y="1261"/>
                  </a:lnTo>
                  <a:lnTo>
                    <a:pt x="1125" y="1144"/>
                  </a:lnTo>
                  <a:lnTo>
                    <a:pt x="1048" y="1067"/>
                  </a:lnTo>
                  <a:lnTo>
                    <a:pt x="951" y="1009"/>
                  </a:lnTo>
                  <a:lnTo>
                    <a:pt x="1048" y="950"/>
                  </a:lnTo>
                  <a:lnTo>
                    <a:pt x="1106" y="873"/>
                  </a:lnTo>
                  <a:lnTo>
                    <a:pt x="1145" y="757"/>
                  </a:lnTo>
                  <a:lnTo>
                    <a:pt x="1164" y="621"/>
                  </a:lnTo>
                  <a:lnTo>
                    <a:pt x="1145" y="524"/>
                  </a:lnTo>
                  <a:lnTo>
                    <a:pt x="1145" y="466"/>
                  </a:lnTo>
                  <a:lnTo>
                    <a:pt x="1106" y="388"/>
                  </a:lnTo>
                  <a:lnTo>
                    <a:pt x="1067" y="350"/>
                  </a:lnTo>
                  <a:lnTo>
                    <a:pt x="1028" y="291"/>
                  </a:lnTo>
                  <a:lnTo>
                    <a:pt x="970" y="272"/>
                  </a:lnTo>
                  <a:lnTo>
                    <a:pt x="854" y="233"/>
                  </a:lnTo>
                  <a:lnTo>
                    <a:pt x="873" y="233"/>
                  </a:lnTo>
                  <a:lnTo>
                    <a:pt x="873" y="117"/>
                  </a:lnTo>
                  <a:lnTo>
                    <a:pt x="854" y="78"/>
                  </a:lnTo>
                  <a:lnTo>
                    <a:pt x="835" y="39"/>
                  </a:lnTo>
                  <a:lnTo>
                    <a:pt x="796" y="1"/>
                  </a:lnTo>
                  <a:lnTo>
                    <a:pt x="718" y="1"/>
                  </a:lnTo>
                  <a:lnTo>
                    <a:pt x="679" y="39"/>
                  </a:lnTo>
                  <a:lnTo>
                    <a:pt x="660" y="78"/>
                  </a:lnTo>
                  <a:lnTo>
                    <a:pt x="641" y="117"/>
                  </a:lnTo>
                  <a:lnTo>
                    <a:pt x="641" y="214"/>
                  </a:lnTo>
                  <a:lnTo>
                    <a:pt x="524" y="214"/>
                  </a:lnTo>
                  <a:lnTo>
                    <a:pt x="524" y="117"/>
                  </a:lnTo>
                  <a:lnTo>
                    <a:pt x="505" y="78"/>
                  </a:lnTo>
                  <a:lnTo>
                    <a:pt x="486" y="3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5" name="Google Shape;2335;p21"/>
          <p:cNvGrpSpPr/>
          <p:nvPr/>
        </p:nvGrpSpPr>
        <p:grpSpPr>
          <a:xfrm>
            <a:off x="1511869" y="4090463"/>
            <a:ext cx="381941" cy="390429"/>
            <a:chOff x="3579300" y="1439975"/>
            <a:chExt cx="204050" cy="204050"/>
          </a:xfrm>
        </p:grpSpPr>
        <p:sp>
          <p:nvSpPr>
            <p:cNvPr id="2336" name="Google Shape;2336;p21"/>
            <p:cNvSpPr/>
            <p:nvPr/>
          </p:nvSpPr>
          <p:spPr>
            <a:xfrm>
              <a:off x="3601125" y="1461775"/>
              <a:ext cx="160425" cy="160450"/>
            </a:xfrm>
            <a:custGeom>
              <a:rect b="b" l="l" r="r" t="t"/>
              <a:pathLst>
                <a:path extrusionOk="0" h="6418" w="6417">
                  <a:moveTo>
                    <a:pt x="3199" y="233"/>
                  </a:moveTo>
                  <a:lnTo>
                    <a:pt x="3509" y="253"/>
                  </a:lnTo>
                  <a:lnTo>
                    <a:pt x="3800" y="291"/>
                  </a:lnTo>
                  <a:lnTo>
                    <a:pt x="4071" y="369"/>
                  </a:lnTo>
                  <a:lnTo>
                    <a:pt x="4342" y="466"/>
                  </a:lnTo>
                  <a:lnTo>
                    <a:pt x="4614" y="582"/>
                  </a:lnTo>
                  <a:lnTo>
                    <a:pt x="4846" y="737"/>
                  </a:lnTo>
                  <a:lnTo>
                    <a:pt x="5098" y="912"/>
                  </a:lnTo>
                  <a:lnTo>
                    <a:pt x="5312" y="1106"/>
                  </a:lnTo>
                  <a:lnTo>
                    <a:pt x="5505" y="1338"/>
                  </a:lnTo>
                  <a:lnTo>
                    <a:pt x="5699" y="1571"/>
                  </a:lnTo>
                  <a:lnTo>
                    <a:pt x="5835" y="1823"/>
                  </a:lnTo>
                  <a:lnTo>
                    <a:pt x="5971" y="2094"/>
                  </a:lnTo>
                  <a:lnTo>
                    <a:pt x="6068" y="2366"/>
                  </a:lnTo>
                  <a:lnTo>
                    <a:pt x="6126" y="2637"/>
                  </a:lnTo>
                  <a:lnTo>
                    <a:pt x="6165" y="2928"/>
                  </a:lnTo>
                  <a:lnTo>
                    <a:pt x="6184" y="3219"/>
                  </a:lnTo>
                  <a:lnTo>
                    <a:pt x="6165" y="3490"/>
                  </a:lnTo>
                  <a:lnTo>
                    <a:pt x="6126" y="3781"/>
                  </a:lnTo>
                  <a:lnTo>
                    <a:pt x="6068" y="4052"/>
                  </a:lnTo>
                  <a:lnTo>
                    <a:pt x="5971" y="4343"/>
                  </a:lnTo>
                  <a:lnTo>
                    <a:pt x="5835" y="4595"/>
                  </a:lnTo>
                  <a:lnTo>
                    <a:pt x="5699" y="4847"/>
                  </a:lnTo>
                  <a:lnTo>
                    <a:pt x="5505" y="5099"/>
                  </a:lnTo>
                  <a:lnTo>
                    <a:pt x="5312" y="5312"/>
                  </a:lnTo>
                  <a:lnTo>
                    <a:pt x="5098" y="5525"/>
                  </a:lnTo>
                  <a:lnTo>
                    <a:pt x="4846" y="5700"/>
                  </a:lnTo>
                  <a:lnTo>
                    <a:pt x="4614" y="5836"/>
                  </a:lnTo>
                  <a:lnTo>
                    <a:pt x="4342" y="5971"/>
                  </a:lnTo>
                  <a:lnTo>
                    <a:pt x="4071" y="6068"/>
                  </a:lnTo>
                  <a:lnTo>
                    <a:pt x="3800" y="6126"/>
                  </a:lnTo>
                  <a:lnTo>
                    <a:pt x="3509" y="6184"/>
                  </a:lnTo>
                  <a:lnTo>
                    <a:pt x="2908" y="6184"/>
                  </a:lnTo>
                  <a:lnTo>
                    <a:pt x="2617" y="6126"/>
                  </a:lnTo>
                  <a:lnTo>
                    <a:pt x="2346" y="6068"/>
                  </a:lnTo>
                  <a:lnTo>
                    <a:pt x="2055" y="5971"/>
                  </a:lnTo>
                  <a:lnTo>
                    <a:pt x="1803" y="5836"/>
                  </a:lnTo>
                  <a:lnTo>
                    <a:pt x="1551" y="5700"/>
                  </a:lnTo>
                  <a:lnTo>
                    <a:pt x="1318" y="5525"/>
                  </a:lnTo>
                  <a:lnTo>
                    <a:pt x="1105" y="5312"/>
                  </a:lnTo>
                  <a:lnTo>
                    <a:pt x="892" y="5099"/>
                  </a:lnTo>
                  <a:lnTo>
                    <a:pt x="717" y="4847"/>
                  </a:lnTo>
                  <a:lnTo>
                    <a:pt x="562" y="4595"/>
                  </a:lnTo>
                  <a:lnTo>
                    <a:pt x="446" y="4343"/>
                  </a:lnTo>
                  <a:lnTo>
                    <a:pt x="349" y="4052"/>
                  </a:lnTo>
                  <a:lnTo>
                    <a:pt x="291" y="3781"/>
                  </a:lnTo>
                  <a:lnTo>
                    <a:pt x="233" y="3490"/>
                  </a:lnTo>
                  <a:lnTo>
                    <a:pt x="233" y="3219"/>
                  </a:lnTo>
                  <a:lnTo>
                    <a:pt x="233" y="2928"/>
                  </a:lnTo>
                  <a:lnTo>
                    <a:pt x="291" y="2637"/>
                  </a:lnTo>
                  <a:lnTo>
                    <a:pt x="349" y="2366"/>
                  </a:lnTo>
                  <a:lnTo>
                    <a:pt x="446" y="2094"/>
                  </a:lnTo>
                  <a:lnTo>
                    <a:pt x="562" y="1823"/>
                  </a:lnTo>
                  <a:lnTo>
                    <a:pt x="717" y="1571"/>
                  </a:lnTo>
                  <a:lnTo>
                    <a:pt x="892" y="1338"/>
                  </a:lnTo>
                  <a:lnTo>
                    <a:pt x="1105" y="1106"/>
                  </a:lnTo>
                  <a:lnTo>
                    <a:pt x="1318" y="912"/>
                  </a:lnTo>
                  <a:lnTo>
                    <a:pt x="1551" y="737"/>
                  </a:lnTo>
                  <a:lnTo>
                    <a:pt x="1803" y="582"/>
                  </a:lnTo>
                  <a:lnTo>
                    <a:pt x="2055" y="466"/>
                  </a:lnTo>
                  <a:lnTo>
                    <a:pt x="2346" y="369"/>
                  </a:lnTo>
                  <a:lnTo>
                    <a:pt x="2617" y="291"/>
                  </a:lnTo>
                  <a:lnTo>
                    <a:pt x="2908" y="253"/>
                  </a:lnTo>
                  <a:lnTo>
                    <a:pt x="3199" y="233"/>
                  </a:lnTo>
                  <a:close/>
                  <a:moveTo>
                    <a:pt x="3199" y="1"/>
                  </a:moveTo>
                  <a:lnTo>
                    <a:pt x="2889" y="20"/>
                  </a:lnTo>
                  <a:lnTo>
                    <a:pt x="2578" y="59"/>
                  </a:lnTo>
                  <a:lnTo>
                    <a:pt x="2268" y="136"/>
                  </a:lnTo>
                  <a:lnTo>
                    <a:pt x="1977" y="253"/>
                  </a:lnTo>
                  <a:lnTo>
                    <a:pt x="1687" y="369"/>
                  </a:lnTo>
                  <a:lnTo>
                    <a:pt x="1415" y="543"/>
                  </a:lnTo>
                  <a:lnTo>
                    <a:pt x="1163" y="737"/>
                  </a:lnTo>
                  <a:lnTo>
                    <a:pt x="931" y="951"/>
                  </a:lnTo>
                  <a:lnTo>
                    <a:pt x="717" y="1183"/>
                  </a:lnTo>
                  <a:lnTo>
                    <a:pt x="524" y="1455"/>
                  </a:lnTo>
                  <a:lnTo>
                    <a:pt x="368" y="1726"/>
                  </a:lnTo>
                  <a:lnTo>
                    <a:pt x="233" y="1997"/>
                  </a:lnTo>
                  <a:lnTo>
                    <a:pt x="136" y="2288"/>
                  </a:lnTo>
                  <a:lnTo>
                    <a:pt x="58" y="2598"/>
                  </a:lnTo>
                  <a:lnTo>
                    <a:pt x="20" y="2908"/>
                  </a:lnTo>
                  <a:lnTo>
                    <a:pt x="0" y="3219"/>
                  </a:lnTo>
                  <a:lnTo>
                    <a:pt x="20" y="3529"/>
                  </a:lnTo>
                  <a:lnTo>
                    <a:pt x="58" y="3820"/>
                  </a:lnTo>
                  <a:lnTo>
                    <a:pt x="136" y="4130"/>
                  </a:lnTo>
                  <a:lnTo>
                    <a:pt x="233" y="4420"/>
                  </a:lnTo>
                  <a:lnTo>
                    <a:pt x="368" y="4711"/>
                  </a:lnTo>
                  <a:lnTo>
                    <a:pt x="524" y="4983"/>
                  </a:lnTo>
                  <a:lnTo>
                    <a:pt x="717" y="5235"/>
                  </a:lnTo>
                  <a:lnTo>
                    <a:pt x="931" y="5487"/>
                  </a:lnTo>
                  <a:lnTo>
                    <a:pt x="1163" y="5700"/>
                  </a:lnTo>
                  <a:lnTo>
                    <a:pt x="1415" y="5894"/>
                  </a:lnTo>
                  <a:lnTo>
                    <a:pt x="1687" y="6049"/>
                  </a:lnTo>
                  <a:lnTo>
                    <a:pt x="1977" y="6184"/>
                  </a:lnTo>
                  <a:lnTo>
                    <a:pt x="2268" y="6281"/>
                  </a:lnTo>
                  <a:lnTo>
                    <a:pt x="2578" y="6359"/>
                  </a:lnTo>
                  <a:lnTo>
                    <a:pt x="2889" y="6398"/>
                  </a:lnTo>
                  <a:lnTo>
                    <a:pt x="3199" y="6417"/>
                  </a:lnTo>
                  <a:lnTo>
                    <a:pt x="3528" y="6398"/>
                  </a:lnTo>
                  <a:lnTo>
                    <a:pt x="3838" y="6359"/>
                  </a:lnTo>
                  <a:lnTo>
                    <a:pt x="4149" y="6281"/>
                  </a:lnTo>
                  <a:lnTo>
                    <a:pt x="4439" y="6184"/>
                  </a:lnTo>
                  <a:lnTo>
                    <a:pt x="4711" y="6049"/>
                  </a:lnTo>
                  <a:lnTo>
                    <a:pt x="4982" y="5894"/>
                  </a:lnTo>
                  <a:lnTo>
                    <a:pt x="5234" y="5700"/>
                  </a:lnTo>
                  <a:lnTo>
                    <a:pt x="5467" y="5487"/>
                  </a:lnTo>
                  <a:lnTo>
                    <a:pt x="5699" y="5235"/>
                  </a:lnTo>
                  <a:lnTo>
                    <a:pt x="5893" y="4983"/>
                  </a:lnTo>
                  <a:lnTo>
                    <a:pt x="6048" y="4711"/>
                  </a:lnTo>
                  <a:lnTo>
                    <a:pt x="6184" y="4420"/>
                  </a:lnTo>
                  <a:lnTo>
                    <a:pt x="6281" y="4130"/>
                  </a:lnTo>
                  <a:lnTo>
                    <a:pt x="6358" y="3820"/>
                  </a:lnTo>
                  <a:lnTo>
                    <a:pt x="6397" y="3529"/>
                  </a:lnTo>
                  <a:lnTo>
                    <a:pt x="6417" y="3219"/>
                  </a:lnTo>
                  <a:lnTo>
                    <a:pt x="6397" y="2908"/>
                  </a:lnTo>
                  <a:lnTo>
                    <a:pt x="6358" y="2598"/>
                  </a:lnTo>
                  <a:lnTo>
                    <a:pt x="6281" y="2307"/>
                  </a:lnTo>
                  <a:lnTo>
                    <a:pt x="6184" y="1997"/>
                  </a:lnTo>
                  <a:lnTo>
                    <a:pt x="6048" y="1726"/>
                  </a:lnTo>
                  <a:lnTo>
                    <a:pt x="5893" y="1455"/>
                  </a:lnTo>
                  <a:lnTo>
                    <a:pt x="5699" y="1183"/>
                  </a:lnTo>
                  <a:lnTo>
                    <a:pt x="5467" y="951"/>
                  </a:lnTo>
                  <a:lnTo>
                    <a:pt x="5234" y="737"/>
                  </a:lnTo>
                  <a:lnTo>
                    <a:pt x="4982" y="543"/>
                  </a:lnTo>
                  <a:lnTo>
                    <a:pt x="4711" y="369"/>
                  </a:lnTo>
                  <a:lnTo>
                    <a:pt x="4439" y="253"/>
                  </a:lnTo>
                  <a:lnTo>
                    <a:pt x="4149" y="136"/>
                  </a:lnTo>
                  <a:lnTo>
                    <a:pt x="3838" y="59"/>
                  </a:lnTo>
                  <a:lnTo>
                    <a:pt x="3528" y="20"/>
                  </a:lnTo>
                  <a:lnTo>
                    <a:pt x="31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1"/>
            <p:cNvSpPr/>
            <p:nvPr/>
          </p:nvSpPr>
          <p:spPr>
            <a:xfrm>
              <a:off x="3630675" y="1462275"/>
              <a:ext cx="152675" cy="181750"/>
            </a:xfrm>
            <a:custGeom>
              <a:rect b="b" l="l" r="r" t="t"/>
              <a:pathLst>
                <a:path extrusionOk="0" h="7270" w="6107">
                  <a:moveTo>
                    <a:pt x="4459" y="0"/>
                  </a:moveTo>
                  <a:lnTo>
                    <a:pt x="4420" y="39"/>
                  </a:lnTo>
                  <a:lnTo>
                    <a:pt x="4401" y="78"/>
                  </a:lnTo>
                  <a:lnTo>
                    <a:pt x="4401" y="116"/>
                  </a:lnTo>
                  <a:lnTo>
                    <a:pt x="4401" y="155"/>
                  </a:lnTo>
                  <a:lnTo>
                    <a:pt x="4440" y="194"/>
                  </a:lnTo>
                  <a:lnTo>
                    <a:pt x="4595" y="349"/>
                  </a:lnTo>
                  <a:lnTo>
                    <a:pt x="4750" y="485"/>
                  </a:lnTo>
                  <a:lnTo>
                    <a:pt x="4905" y="640"/>
                  </a:lnTo>
                  <a:lnTo>
                    <a:pt x="5041" y="814"/>
                  </a:lnTo>
                  <a:lnTo>
                    <a:pt x="5176" y="989"/>
                  </a:lnTo>
                  <a:lnTo>
                    <a:pt x="5293" y="1163"/>
                  </a:lnTo>
                  <a:lnTo>
                    <a:pt x="5390" y="1338"/>
                  </a:lnTo>
                  <a:lnTo>
                    <a:pt x="5487" y="1531"/>
                  </a:lnTo>
                  <a:lnTo>
                    <a:pt x="5583" y="1725"/>
                  </a:lnTo>
                  <a:lnTo>
                    <a:pt x="5661" y="1919"/>
                  </a:lnTo>
                  <a:lnTo>
                    <a:pt x="5719" y="2132"/>
                  </a:lnTo>
                  <a:lnTo>
                    <a:pt x="5777" y="2326"/>
                  </a:lnTo>
                  <a:lnTo>
                    <a:pt x="5816" y="2539"/>
                  </a:lnTo>
                  <a:lnTo>
                    <a:pt x="5835" y="2753"/>
                  </a:lnTo>
                  <a:lnTo>
                    <a:pt x="5855" y="2966"/>
                  </a:lnTo>
                  <a:lnTo>
                    <a:pt x="5874" y="3199"/>
                  </a:lnTo>
                  <a:lnTo>
                    <a:pt x="5855" y="3567"/>
                  </a:lnTo>
                  <a:lnTo>
                    <a:pt x="5797" y="3955"/>
                  </a:lnTo>
                  <a:lnTo>
                    <a:pt x="5700" y="4304"/>
                  </a:lnTo>
                  <a:lnTo>
                    <a:pt x="5583" y="4672"/>
                  </a:lnTo>
                  <a:lnTo>
                    <a:pt x="5409" y="5001"/>
                  </a:lnTo>
                  <a:lnTo>
                    <a:pt x="5215" y="5331"/>
                  </a:lnTo>
                  <a:lnTo>
                    <a:pt x="5002" y="5622"/>
                  </a:lnTo>
                  <a:lnTo>
                    <a:pt x="4750" y="5912"/>
                  </a:lnTo>
                  <a:lnTo>
                    <a:pt x="4459" y="6164"/>
                  </a:lnTo>
                  <a:lnTo>
                    <a:pt x="4149" y="6397"/>
                  </a:lnTo>
                  <a:lnTo>
                    <a:pt x="3839" y="6591"/>
                  </a:lnTo>
                  <a:lnTo>
                    <a:pt x="3490" y="6746"/>
                  </a:lnTo>
                  <a:lnTo>
                    <a:pt x="3141" y="6882"/>
                  </a:lnTo>
                  <a:lnTo>
                    <a:pt x="2773" y="6959"/>
                  </a:lnTo>
                  <a:lnTo>
                    <a:pt x="2404" y="7017"/>
                  </a:lnTo>
                  <a:lnTo>
                    <a:pt x="2017" y="7037"/>
                  </a:lnTo>
                  <a:lnTo>
                    <a:pt x="1784" y="7037"/>
                  </a:lnTo>
                  <a:lnTo>
                    <a:pt x="1551" y="7017"/>
                  </a:lnTo>
                  <a:lnTo>
                    <a:pt x="1299" y="6979"/>
                  </a:lnTo>
                  <a:lnTo>
                    <a:pt x="1067" y="6920"/>
                  </a:lnTo>
                  <a:lnTo>
                    <a:pt x="834" y="6843"/>
                  </a:lnTo>
                  <a:lnTo>
                    <a:pt x="621" y="6765"/>
                  </a:lnTo>
                  <a:lnTo>
                    <a:pt x="388" y="6668"/>
                  </a:lnTo>
                  <a:lnTo>
                    <a:pt x="175" y="6572"/>
                  </a:lnTo>
                  <a:lnTo>
                    <a:pt x="136" y="6552"/>
                  </a:lnTo>
                  <a:lnTo>
                    <a:pt x="98" y="6552"/>
                  </a:lnTo>
                  <a:lnTo>
                    <a:pt x="59" y="6572"/>
                  </a:lnTo>
                  <a:lnTo>
                    <a:pt x="20" y="6610"/>
                  </a:lnTo>
                  <a:lnTo>
                    <a:pt x="1" y="6668"/>
                  </a:lnTo>
                  <a:lnTo>
                    <a:pt x="20" y="6707"/>
                  </a:lnTo>
                  <a:lnTo>
                    <a:pt x="39" y="6746"/>
                  </a:lnTo>
                  <a:lnTo>
                    <a:pt x="78" y="6765"/>
                  </a:lnTo>
                  <a:lnTo>
                    <a:pt x="291" y="6882"/>
                  </a:lnTo>
                  <a:lnTo>
                    <a:pt x="524" y="6979"/>
                  </a:lnTo>
                  <a:lnTo>
                    <a:pt x="776" y="7076"/>
                  </a:lnTo>
                  <a:lnTo>
                    <a:pt x="1009" y="7153"/>
                  </a:lnTo>
                  <a:lnTo>
                    <a:pt x="1261" y="7192"/>
                  </a:lnTo>
                  <a:lnTo>
                    <a:pt x="1513" y="7231"/>
                  </a:lnTo>
                  <a:lnTo>
                    <a:pt x="1765" y="7269"/>
                  </a:lnTo>
                  <a:lnTo>
                    <a:pt x="2017" y="7269"/>
                  </a:lnTo>
                  <a:lnTo>
                    <a:pt x="2424" y="7250"/>
                  </a:lnTo>
                  <a:lnTo>
                    <a:pt x="2831" y="7192"/>
                  </a:lnTo>
                  <a:lnTo>
                    <a:pt x="3219" y="7095"/>
                  </a:lnTo>
                  <a:lnTo>
                    <a:pt x="3587" y="6959"/>
                  </a:lnTo>
                  <a:lnTo>
                    <a:pt x="3936" y="6785"/>
                  </a:lnTo>
                  <a:lnTo>
                    <a:pt x="4285" y="6591"/>
                  </a:lnTo>
                  <a:lnTo>
                    <a:pt x="4614" y="6339"/>
                  </a:lnTo>
                  <a:lnTo>
                    <a:pt x="4905" y="6068"/>
                  </a:lnTo>
                  <a:lnTo>
                    <a:pt x="5176" y="5777"/>
                  </a:lnTo>
                  <a:lnTo>
                    <a:pt x="5409" y="5447"/>
                  </a:lnTo>
                  <a:lnTo>
                    <a:pt x="5622" y="5118"/>
                  </a:lnTo>
                  <a:lnTo>
                    <a:pt x="5797" y="4749"/>
                  </a:lnTo>
                  <a:lnTo>
                    <a:pt x="5932" y="4381"/>
                  </a:lnTo>
                  <a:lnTo>
                    <a:pt x="6029" y="3993"/>
                  </a:lnTo>
                  <a:lnTo>
                    <a:pt x="6087" y="3606"/>
                  </a:lnTo>
                  <a:lnTo>
                    <a:pt x="6107" y="3199"/>
                  </a:lnTo>
                  <a:lnTo>
                    <a:pt x="6087" y="2966"/>
                  </a:lnTo>
                  <a:lnTo>
                    <a:pt x="6068" y="2733"/>
                  </a:lnTo>
                  <a:lnTo>
                    <a:pt x="6049" y="2501"/>
                  </a:lnTo>
                  <a:lnTo>
                    <a:pt x="5991" y="2287"/>
                  </a:lnTo>
                  <a:lnTo>
                    <a:pt x="5952" y="2055"/>
                  </a:lnTo>
                  <a:lnTo>
                    <a:pt x="5874" y="1842"/>
                  </a:lnTo>
                  <a:lnTo>
                    <a:pt x="5797" y="1628"/>
                  </a:lnTo>
                  <a:lnTo>
                    <a:pt x="5700" y="1435"/>
                  </a:lnTo>
                  <a:lnTo>
                    <a:pt x="5603" y="1241"/>
                  </a:lnTo>
                  <a:lnTo>
                    <a:pt x="5487" y="1047"/>
                  </a:lnTo>
                  <a:lnTo>
                    <a:pt x="5370" y="853"/>
                  </a:lnTo>
                  <a:lnTo>
                    <a:pt x="5235" y="659"/>
                  </a:lnTo>
                  <a:lnTo>
                    <a:pt x="5079" y="485"/>
                  </a:lnTo>
                  <a:lnTo>
                    <a:pt x="4924" y="330"/>
                  </a:lnTo>
                  <a:lnTo>
                    <a:pt x="4750" y="175"/>
                  </a:lnTo>
                  <a:lnTo>
                    <a:pt x="4575" y="19"/>
                  </a:lnTo>
                  <a:lnTo>
                    <a:pt x="45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1"/>
            <p:cNvSpPr/>
            <p:nvPr/>
          </p:nvSpPr>
          <p:spPr>
            <a:xfrm>
              <a:off x="3579300" y="1439975"/>
              <a:ext cx="151725" cy="181750"/>
            </a:xfrm>
            <a:custGeom>
              <a:rect b="b" l="l" r="r" t="t"/>
              <a:pathLst>
                <a:path extrusionOk="0" h="7270" w="6069">
                  <a:moveTo>
                    <a:pt x="4072" y="0"/>
                  </a:moveTo>
                  <a:lnTo>
                    <a:pt x="3665" y="20"/>
                  </a:lnTo>
                  <a:lnTo>
                    <a:pt x="3277" y="78"/>
                  </a:lnTo>
                  <a:lnTo>
                    <a:pt x="2889" y="175"/>
                  </a:lnTo>
                  <a:lnTo>
                    <a:pt x="2521" y="311"/>
                  </a:lnTo>
                  <a:lnTo>
                    <a:pt x="2153" y="485"/>
                  </a:lnTo>
                  <a:lnTo>
                    <a:pt x="1823" y="698"/>
                  </a:lnTo>
                  <a:lnTo>
                    <a:pt x="1493" y="931"/>
                  </a:lnTo>
                  <a:lnTo>
                    <a:pt x="1203" y="1202"/>
                  </a:lnTo>
                  <a:lnTo>
                    <a:pt x="912" y="1493"/>
                  </a:lnTo>
                  <a:lnTo>
                    <a:pt x="679" y="1823"/>
                  </a:lnTo>
                  <a:lnTo>
                    <a:pt x="485" y="2171"/>
                  </a:lnTo>
                  <a:lnTo>
                    <a:pt x="311" y="2520"/>
                  </a:lnTo>
                  <a:lnTo>
                    <a:pt x="175" y="2889"/>
                  </a:lnTo>
                  <a:lnTo>
                    <a:pt x="78" y="3276"/>
                  </a:lnTo>
                  <a:lnTo>
                    <a:pt x="20" y="3683"/>
                  </a:lnTo>
                  <a:lnTo>
                    <a:pt x="1" y="4091"/>
                  </a:lnTo>
                  <a:lnTo>
                    <a:pt x="1" y="4304"/>
                  </a:lnTo>
                  <a:lnTo>
                    <a:pt x="20" y="4536"/>
                  </a:lnTo>
                  <a:lnTo>
                    <a:pt x="59" y="4769"/>
                  </a:lnTo>
                  <a:lnTo>
                    <a:pt x="98" y="4982"/>
                  </a:lnTo>
                  <a:lnTo>
                    <a:pt x="156" y="5196"/>
                  </a:lnTo>
                  <a:lnTo>
                    <a:pt x="214" y="5409"/>
                  </a:lnTo>
                  <a:lnTo>
                    <a:pt x="292" y="5622"/>
                  </a:lnTo>
                  <a:lnTo>
                    <a:pt x="389" y="5835"/>
                  </a:lnTo>
                  <a:lnTo>
                    <a:pt x="485" y="6029"/>
                  </a:lnTo>
                  <a:lnTo>
                    <a:pt x="602" y="6223"/>
                  </a:lnTo>
                  <a:lnTo>
                    <a:pt x="718" y="6417"/>
                  </a:lnTo>
                  <a:lnTo>
                    <a:pt x="854" y="6591"/>
                  </a:lnTo>
                  <a:lnTo>
                    <a:pt x="1009" y="6766"/>
                  </a:lnTo>
                  <a:lnTo>
                    <a:pt x="1164" y="6921"/>
                  </a:lnTo>
                  <a:lnTo>
                    <a:pt x="1319" y="7095"/>
                  </a:lnTo>
                  <a:lnTo>
                    <a:pt x="1493" y="7231"/>
                  </a:lnTo>
                  <a:lnTo>
                    <a:pt x="1532" y="7250"/>
                  </a:lnTo>
                  <a:lnTo>
                    <a:pt x="1571" y="7270"/>
                  </a:lnTo>
                  <a:lnTo>
                    <a:pt x="1610" y="7250"/>
                  </a:lnTo>
                  <a:lnTo>
                    <a:pt x="1649" y="7231"/>
                  </a:lnTo>
                  <a:lnTo>
                    <a:pt x="1668" y="7173"/>
                  </a:lnTo>
                  <a:lnTo>
                    <a:pt x="1687" y="7134"/>
                  </a:lnTo>
                  <a:lnTo>
                    <a:pt x="1668" y="7095"/>
                  </a:lnTo>
                  <a:lnTo>
                    <a:pt x="1649" y="7056"/>
                  </a:lnTo>
                  <a:lnTo>
                    <a:pt x="1474" y="6921"/>
                  </a:lnTo>
                  <a:lnTo>
                    <a:pt x="1319" y="6766"/>
                  </a:lnTo>
                  <a:lnTo>
                    <a:pt x="1183" y="6611"/>
                  </a:lnTo>
                  <a:lnTo>
                    <a:pt x="1048" y="6456"/>
                  </a:lnTo>
                  <a:lnTo>
                    <a:pt x="912" y="6281"/>
                  </a:lnTo>
                  <a:lnTo>
                    <a:pt x="796" y="6107"/>
                  </a:lnTo>
                  <a:lnTo>
                    <a:pt x="602" y="5738"/>
                  </a:lnTo>
                  <a:lnTo>
                    <a:pt x="447" y="5331"/>
                  </a:lnTo>
                  <a:lnTo>
                    <a:pt x="369" y="5137"/>
                  </a:lnTo>
                  <a:lnTo>
                    <a:pt x="330" y="4924"/>
                  </a:lnTo>
                  <a:lnTo>
                    <a:pt x="292" y="4730"/>
                  </a:lnTo>
                  <a:lnTo>
                    <a:pt x="253" y="4517"/>
                  </a:lnTo>
                  <a:lnTo>
                    <a:pt x="233" y="4304"/>
                  </a:lnTo>
                  <a:lnTo>
                    <a:pt x="233" y="4091"/>
                  </a:lnTo>
                  <a:lnTo>
                    <a:pt x="253" y="3703"/>
                  </a:lnTo>
                  <a:lnTo>
                    <a:pt x="311" y="3335"/>
                  </a:lnTo>
                  <a:lnTo>
                    <a:pt x="389" y="2966"/>
                  </a:lnTo>
                  <a:lnTo>
                    <a:pt x="524" y="2617"/>
                  </a:lnTo>
                  <a:lnTo>
                    <a:pt x="679" y="2268"/>
                  </a:lnTo>
                  <a:lnTo>
                    <a:pt x="873" y="1958"/>
                  </a:lnTo>
                  <a:lnTo>
                    <a:pt x="1106" y="1648"/>
                  </a:lnTo>
                  <a:lnTo>
                    <a:pt x="1358" y="1357"/>
                  </a:lnTo>
                  <a:lnTo>
                    <a:pt x="1649" y="1105"/>
                  </a:lnTo>
                  <a:lnTo>
                    <a:pt x="1939" y="892"/>
                  </a:lnTo>
                  <a:lnTo>
                    <a:pt x="2269" y="698"/>
                  </a:lnTo>
                  <a:lnTo>
                    <a:pt x="2598" y="524"/>
                  </a:lnTo>
                  <a:lnTo>
                    <a:pt x="2967" y="407"/>
                  </a:lnTo>
                  <a:lnTo>
                    <a:pt x="3316" y="311"/>
                  </a:lnTo>
                  <a:lnTo>
                    <a:pt x="3703" y="252"/>
                  </a:lnTo>
                  <a:lnTo>
                    <a:pt x="4072" y="233"/>
                  </a:lnTo>
                  <a:lnTo>
                    <a:pt x="4324" y="252"/>
                  </a:lnTo>
                  <a:lnTo>
                    <a:pt x="4556" y="272"/>
                  </a:lnTo>
                  <a:lnTo>
                    <a:pt x="4789" y="311"/>
                  </a:lnTo>
                  <a:lnTo>
                    <a:pt x="5022" y="349"/>
                  </a:lnTo>
                  <a:lnTo>
                    <a:pt x="5235" y="427"/>
                  </a:lnTo>
                  <a:lnTo>
                    <a:pt x="5467" y="504"/>
                  </a:lnTo>
                  <a:lnTo>
                    <a:pt x="5681" y="582"/>
                  </a:lnTo>
                  <a:lnTo>
                    <a:pt x="5894" y="698"/>
                  </a:lnTo>
                  <a:lnTo>
                    <a:pt x="5991" y="698"/>
                  </a:lnTo>
                  <a:lnTo>
                    <a:pt x="6030" y="679"/>
                  </a:lnTo>
                  <a:lnTo>
                    <a:pt x="6049" y="640"/>
                  </a:lnTo>
                  <a:lnTo>
                    <a:pt x="6068" y="601"/>
                  </a:lnTo>
                  <a:lnTo>
                    <a:pt x="6068" y="563"/>
                  </a:lnTo>
                  <a:lnTo>
                    <a:pt x="6049" y="524"/>
                  </a:lnTo>
                  <a:lnTo>
                    <a:pt x="6010" y="485"/>
                  </a:lnTo>
                  <a:lnTo>
                    <a:pt x="5778" y="369"/>
                  </a:lnTo>
                  <a:lnTo>
                    <a:pt x="5545" y="272"/>
                  </a:lnTo>
                  <a:lnTo>
                    <a:pt x="5312" y="194"/>
                  </a:lnTo>
                  <a:lnTo>
                    <a:pt x="5080" y="136"/>
                  </a:lnTo>
                  <a:lnTo>
                    <a:pt x="4828" y="78"/>
                  </a:lnTo>
                  <a:lnTo>
                    <a:pt x="4576" y="39"/>
                  </a:lnTo>
                  <a:lnTo>
                    <a:pt x="4324" y="20"/>
                  </a:lnTo>
                  <a:lnTo>
                    <a:pt x="40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1"/>
            <p:cNvSpPr/>
            <p:nvPr/>
          </p:nvSpPr>
          <p:spPr>
            <a:xfrm>
              <a:off x="3678175" y="1448700"/>
              <a:ext cx="5825" cy="10675"/>
            </a:xfrm>
            <a:custGeom>
              <a:rect b="b" l="l" r="r" t="t"/>
              <a:pathLst>
                <a:path extrusionOk="0" h="427" w="233">
                  <a:moveTo>
                    <a:pt x="117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0" y="310"/>
                  </a:lnTo>
                  <a:lnTo>
                    <a:pt x="20" y="349"/>
                  </a:lnTo>
                  <a:lnTo>
                    <a:pt x="39" y="388"/>
                  </a:lnTo>
                  <a:lnTo>
                    <a:pt x="78" y="407"/>
                  </a:lnTo>
                  <a:lnTo>
                    <a:pt x="117" y="427"/>
                  </a:lnTo>
                  <a:lnTo>
                    <a:pt x="175" y="407"/>
                  </a:lnTo>
                  <a:lnTo>
                    <a:pt x="214" y="388"/>
                  </a:lnTo>
                  <a:lnTo>
                    <a:pt x="233" y="349"/>
                  </a:lnTo>
                  <a:lnTo>
                    <a:pt x="233" y="310"/>
                  </a:lnTo>
                  <a:lnTo>
                    <a:pt x="233" y="117"/>
                  </a:lnTo>
                  <a:lnTo>
                    <a:pt x="233" y="78"/>
                  </a:lnTo>
                  <a:lnTo>
                    <a:pt x="214" y="39"/>
                  </a:lnTo>
                  <a:lnTo>
                    <a:pt x="175" y="20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1"/>
            <p:cNvSpPr/>
            <p:nvPr/>
          </p:nvSpPr>
          <p:spPr>
            <a:xfrm>
              <a:off x="3678175" y="1625100"/>
              <a:ext cx="5825" cy="10200"/>
            </a:xfrm>
            <a:custGeom>
              <a:rect b="b" l="l" r="r" t="t"/>
              <a:pathLst>
                <a:path extrusionOk="0" h="408" w="233">
                  <a:moveTo>
                    <a:pt x="78" y="0"/>
                  </a:moveTo>
                  <a:lnTo>
                    <a:pt x="39" y="20"/>
                  </a:lnTo>
                  <a:lnTo>
                    <a:pt x="20" y="59"/>
                  </a:lnTo>
                  <a:lnTo>
                    <a:pt x="0" y="117"/>
                  </a:lnTo>
                  <a:lnTo>
                    <a:pt x="0" y="291"/>
                  </a:lnTo>
                  <a:lnTo>
                    <a:pt x="20" y="349"/>
                  </a:lnTo>
                  <a:lnTo>
                    <a:pt x="39" y="388"/>
                  </a:lnTo>
                  <a:lnTo>
                    <a:pt x="78" y="407"/>
                  </a:lnTo>
                  <a:lnTo>
                    <a:pt x="175" y="407"/>
                  </a:lnTo>
                  <a:lnTo>
                    <a:pt x="214" y="388"/>
                  </a:lnTo>
                  <a:lnTo>
                    <a:pt x="233" y="349"/>
                  </a:lnTo>
                  <a:lnTo>
                    <a:pt x="233" y="291"/>
                  </a:lnTo>
                  <a:lnTo>
                    <a:pt x="233" y="117"/>
                  </a:lnTo>
                  <a:lnTo>
                    <a:pt x="233" y="59"/>
                  </a:lnTo>
                  <a:lnTo>
                    <a:pt x="214" y="2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1"/>
            <p:cNvSpPr/>
            <p:nvPr/>
          </p:nvSpPr>
          <p:spPr>
            <a:xfrm>
              <a:off x="3763950" y="1539325"/>
              <a:ext cx="10675" cy="5825"/>
            </a:xfrm>
            <a:custGeom>
              <a:rect b="b" l="l" r="r" t="t"/>
              <a:pathLst>
                <a:path extrusionOk="0" h="233" w="427">
                  <a:moveTo>
                    <a:pt x="78" y="0"/>
                  </a:moveTo>
                  <a:lnTo>
                    <a:pt x="39" y="20"/>
                  </a:lnTo>
                  <a:lnTo>
                    <a:pt x="20" y="58"/>
                  </a:lnTo>
                  <a:lnTo>
                    <a:pt x="0" y="117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78" y="214"/>
                  </a:lnTo>
                  <a:lnTo>
                    <a:pt x="117" y="233"/>
                  </a:lnTo>
                  <a:lnTo>
                    <a:pt x="311" y="233"/>
                  </a:lnTo>
                  <a:lnTo>
                    <a:pt x="349" y="214"/>
                  </a:lnTo>
                  <a:lnTo>
                    <a:pt x="388" y="194"/>
                  </a:lnTo>
                  <a:lnTo>
                    <a:pt x="408" y="155"/>
                  </a:lnTo>
                  <a:lnTo>
                    <a:pt x="427" y="117"/>
                  </a:lnTo>
                  <a:lnTo>
                    <a:pt x="408" y="58"/>
                  </a:lnTo>
                  <a:lnTo>
                    <a:pt x="388" y="2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1"/>
            <p:cNvSpPr/>
            <p:nvPr/>
          </p:nvSpPr>
          <p:spPr>
            <a:xfrm>
              <a:off x="3588025" y="1539325"/>
              <a:ext cx="10200" cy="5825"/>
            </a:xfrm>
            <a:custGeom>
              <a:rect b="b" l="l" r="r" t="t"/>
              <a:pathLst>
                <a:path extrusionOk="0" h="233" w="408">
                  <a:moveTo>
                    <a:pt x="59" y="0"/>
                  </a:moveTo>
                  <a:lnTo>
                    <a:pt x="20" y="20"/>
                  </a:lnTo>
                  <a:lnTo>
                    <a:pt x="1" y="58"/>
                  </a:lnTo>
                  <a:lnTo>
                    <a:pt x="1" y="117"/>
                  </a:lnTo>
                  <a:lnTo>
                    <a:pt x="1" y="155"/>
                  </a:lnTo>
                  <a:lnTo>
                    <a:pt x="20" y="194"/>
                  </a:lnTo>
                  <a:lnTo>
                    <a:pt x="59" y="214"/>
                  </a:lnTo>
                  <a:lnTo>
                    <a:pt x="117" y="233"/>
                  </a:lnTo>
                  <a:lnTo>
                    <a:pt x="292" y="233"/>
                  </a:lnTo>
                  <a:lnTo>
                    <a:pt x="350" y="214"/>
                  </a:lnTo>
                  <a:lnTo>
                    <a:pt x="388" y="194"/>
                  </a:lnTo>
                  <a:lnTo>
                    <a:pt x="408" y="155"/>
                  </a:lnTo>
                  <a:lnTo>
                    <a:pt x="408" y="117"/>
                  </a:lnTo>
                  <a:lnTo>
                    <a:pt x="408" y="58"/>
                  </a:lnTo>
                  <a:lnTo>
                    <a:pt x="388" y="2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21"/>
            <p:cNvSpPr/>
            <p:nvPr/>
          </p:nvSpPr>
          <p:spPr>
            <a:xfrm>
              <a:off x="3738750" y="1475350"/>
              <a:ext cx="9225" cy="8750"/>
            </a:xfrm>
            <a:custGeom>
              <a:rect b="b" l="l" r="r" t="t"/>
              <a:pathLst>
                <a:path extrusionOk="0" h="350" w="369">
                  <a:moveTo>
                    <a:pt x="214" y="0"/>
                  </a:moveTo>
                  <a:lnTo>
                    <a:pt x="175" y="20"/>
                  </a:lnTo>
                  <a:lnTo>
                    <a:pt x="39" y="156"/>
                  </a:lnTo>
                  <a:lnTo>
                    <a:pt x="20" y="194"/>
                  </a:lnTo>
                  <a:lnTo>
                    <a:pt x="0" y="252"/>
                  </a:lnTo>
                  <a:lnTo>
                    <a:pt x="20" y="291"/>
                  </a:lnTo>
                  <a:lnTo>
                    <a:pt x="39" y="330"/>
                  </a:lnTo>
                  <a:lnTo>
                    <a:pt x="78" y="349"/>
                  </a:lnTo>
                  <a:lnTo>
                    <a:pt x="175" y="349"/>
                  </a:lnTo>
                  <a:lnTo>
                    <a:pt x="214" y="330"/>
                  </a:lnTo>
                  <a:lnTo>
                    <a:pt x="349" y="194"/>
                  </a:lnTo>
                  <a:lnTo>
                    <a:pt x="369" y="156"/>
                  </a:lnTo>
                  <a:lnTo>
                    <a:pt x="369" y="117"/>
                  </a:lnTo>
                  <a:lnTo>
                    <a:pt x="369" y="59"/>
                  </a:lnTo>
                  <a:lnTo>
                    <a:pt x="349" y="2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21"/>
            <p:cNvSpPr/>
            <p:nvPr/>
          </p:nvSpPr>
          <p:spPr>
            <a:xfrm>
              <a:off x="3614200" y="1599900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214" y="0"/>
                  </a:moveTo>
                  <a:lnTo>
                    <a:pt x="175" y="39"/>
                  </a:lnTo>
                  <a:lnTo>
                    <a:pt x="39" y="155"/>
                  </a:lnTo>
                  <a:lnTo>
                    <a:pt x="20" y="194"/>
                  </a:lnTo>
                  <a:lnTo>
                    <a:pt x="1" y="252"/>
                  </a:lnTo>
                  <a:lnTo>
                    <a:pt x="20" y="291"/>
                  </a:lnTo>
                  <a:lnTo>
                    <a:pt x="39" y="330"/>
                  </a:lnTo>
                  <a:lnTo>
                    <a:pt x="78" y="349"/>
                  </a:lnTo>
                  <a:lnTo>
                    <a:pt x="117" y="369"/>
                  </a:lnTo>
                  <a:lnTo>
                    <a:pt x="175" y="349"/>
                  </a:lnTo>
                  <a:lnTo>
                    <a:pt x="214" y="330"/>
                  </a:lnTo>
                  <a:lnTo>
                    <a:pt x="330" y="194"/>
                  </a:lnTo>
                  <a:lnTo>
                    <a:pt x="369" y="155"/>
                  </a:lnTo>
                  <a:lnTo>
                    <a:pt x="369" y="117"/>
                  </a:lnTo>
                  <a:lnTo>
                    <a:pt x="369" y="78"/>
                  </a:lnTo>
                  <a:lnTo>
                    <a:pt x="330" y="3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21"/>
            <p:cNvSpPr/>
            <p:nvPr/>
          </p:nvSpPr>
          <p:spPr>
            <a:xfrm>
              <a:off x="3738750" y="1599900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78" y="0"/>
                  </a:move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175" y="330"/>
                  </a:lnTo>
                  <a:lnTo>
                    <a:pt x="214" y="349"/>
                  </a:lnTo>
                  <a:lnTo>
                    <a:pt x="252" y="369"/>
                  </a:lnTo>
                  <a:lnTo>
                    <a:pt x="311" y="349"/>
                  </a:lnTo>
                  <a:lnTo>
                    <a:pt x="349" y="330"/>
                  </a:lnTo>
                  <a:lnTo>
                    <a:pt x="369" y="291"/>
                  </a:lnTo>
                  <a:lnTo>
                    <a:pt x="369" y="252"/>
                  </a:lnTo>
                  <a:lnTo>
                    <a:pt x="369" y="194"/>
                  </a:lnTo>
                  <a:lnTo>
                    <a:pt x="349" y="155"/>
                  </a:lnTo>
                  <a:lnTo>
                    <a:pt x="214" y="39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21"/>
            <p:cNvSpPr/>
            <p:nvPr/>
          </p:nvSpPr>
          <p:spPr>
            <a:xfrm>
              <a:off x="3614200" y="1475350"/>
              <a:ext cx="9225" cy="8750"/>
            </a:xfrm>
            <a:custGeom>
              <a:rect b="b" l="l" r="r" t="t"/>
              <a:pathLst>
                <a:path extrusionOk="0" h="350" w="369">
                  <a:moveTo>
                    <a:pt x="78" y="0"/>
                  </a:moveTo>
                  <a:lnTo>
                    <a:pt x="39" y="20"/>
                  </a:lnTo>
                  <a:lnTo>
                    <a:pt x="20" y="59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39" y="194"/>
                  </a:lnTo>
                  <a:lnTo>
                    <a:pt x="175" y="330"/>
                  </a:lnTo>
                  <a:lnTo>
                    <a:pt x="214" y="349"/>
                  </a:lnTo>
                  <a:lnTo>
                    <a:pt x="291" y="349"/>
                  </a:lnTo>
                  <a:lnTo>
                    <a:pt x="330" y="330"/>
                  </a:lnTo>
                  <a:lnTo>
                    <a:pt x="369" y="291"/>
                  </a:lnTo>
                  <a:lnTo>
                    <a:pt x="369" y="252"/>
                  </a:lnTo>
                  <a:lnTo>
                    <a:pt x="369" y="194"/>
                  </a:lnTo>
                  <a:lnTo>
                    <a:pt x="330" y="156"/>
                  </a:lnTo>
                  <a:lnTo>
                    <a:pt x="214" y="20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1"/>
            <p:cNvSpPr/>
            <p:nvPr/>
          </p:nvSpPr>
          <p:spPr>
            <a:xfrm>
              <a:off x="3712575" y="145645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6" y="0"/>
                  </a:moveTo>
                  <a:lnTo>
                    <a:pt x="117" y="20"/>
                  </a:lnTo>
                  <a:lnTo>
                    <a:pt x="98" y="59"/>
                  </a:lnTo>
                  <a:lnTo>
                    <a:pt x="20" y="233"/>
                  </a:lnTo>
                  <a:lnTo>
                    <a:pt x="1" y="272"/>
                  </a:lnTo>
                  <a:lnTo>
                    <a:pt x="20" y="330"/>
                  </a:lnTo>
                  <a:lnTo>
                    <a:pt x="39" y="369"/>
                  </a:lnTo>
                  <a:lnTo>
                    <a:pt x="78" y="388"/>
                  </a:lnTo>
                  <a:lnTo>
                    <a:pt x="117" y="408"/>
                  </a:lnTo>
                  <a:lnTo>
                    <a:pt x="195" y="388"/>
                  </a:lnTo>
                  <a:lnTo>
                    <a:pt x="233" y="330"/>
                  </a:lnTo>
                  <a:lnTo>
                    <a:pt x="311" y="156"/>
                  </a:lnTo>
                  <a:lnTo>
                    <a:pt x="311" y="117"/>
                  </a:lnTo>
                  <a:lnTo>
                    <a:pt x="311" y="78"/>
                  </a:lnTo>
                  <a:lnTo>
                    <a:pt x="291" y="39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21"/>
            <p:cNvSpPr/>
            <p:nvPr/>
          </p:nvSpPr>
          <p:spPr>
            <a:xfrm>
              <a:off x="3641825" y="1617825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6" y="1"/>
                  </a:moveTo>
                  <a:lnTo>
                    <a:pt x="117" y="20"/>
                  </a:lnTo>
                  <a:lnTo>
                    <a:pt x="97" y="59"/>
                  </a:lnTo>
                  <a:lnTo>
                    <a:pt x="20" y="233"/>
                  </a:lnTo>
                  <a:lnTo>
                    <a:pt x="1" y="291"/>
                  </a:lnTo>
                  <a:lnTo>
                    <a:pt x="20" y="330"/>
                  </a:lnTo>
                  <a:lnTo>
                    <a:pt x="39" y="369"/>
                  </a:lnTo>
                  <a:lnTo>
                    <a:pt x="78" y="388"/>
                  </a:lnTo>
                  <a:lnTo>
                    <a:pt x="117" y="408"/>
                  </a:lnTo>
                  <a:lnTo>
                    <a:pt x="194" y="388"/>
                  </a:lnTo>
                  <a:lnTo>
                    <a:pt x="233" y="330"/>
                  </a:lnTo>
                  <a:lnTo>
                    <a:pt x="311" y="156"/>
                  </a:lnTo>
                  <a:lnTo>
                    <a:pt x="311" y="117"/>
                  </a:lnTo>
                  <a:lnTo>
                    <a:pt x="311" y="78"/>
                  </a:lnTo>
                  <a:lnTo>
                    <a:pt x="291" y="39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21"/>
            <p:cNvSpPr/>
            <p:nvPr/>
          </p:nvSpPr>
          <p:spPr>
            <a:xfrm>
              <a:off x="3756675" y="157372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78" y="1"/>
                  </a:moveTo>
                  <a:lnTo>
                    <a:pt x="39" y="20"/>
                  </a:lnTo>
                  <a:lnTo>
                    <a:pt x="20" y="59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39" y="194"/>
                  </a:lnTo>
                  <a:lnTo>
                    <a:pt x="78" y="214"/>
                  </a:lnTo>
                  <a:lnTo>
                    <a:pt x="253" y="291"/>
                  </a:lnTo>
                  <a:lnTo>
                    <a:pt x="291" y="311"/>
                  </a:lnTo>
                  <a:lnTo>
                    <a:pt x="350" y="291"/>
                  </a:lnTo>
                  <a:lnTo>
                    <a:pt x="408" y="233"/>
                  </a:lnTo>
                  <a:lnTo>
                    <a:pt x="408" y="194"/>
                  </a:lnTo>
                  <a:lnTo>
                    <a:pt x="408" y="136"/>
                  </a:lnTo>
                  <a:lnTo>
                    <a:pt x="388" y="117"/>
                  </a:lnTo>
                  <a:lnTo>
                    <a:pt x="350" y="78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1"/>
            <p:cNvSpPr/>
            <p:nvPr/>
          </p:nvSpPr>
          <p:spPr>
            <a:xfrm>
              <a:off x="3595300" y="150297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78" y="0"/>
                  </a:moveTo>
                  <a:lnTo>
                    <a:pt x="39" y="20"/>
                  </a:lnTo>
                  <a:lnTo>
                    <a:pt x="20" y="59"/>
                  </a:lnTo>
                  <a:lnTo>
                    <a:pt x="1" y="117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78" y="214"/>
                  </a:lnTo>
                  <a:lnTo>
                    <a:pt x="253" y="291"/>
                  </a:lnTo>
                  <a:lnTo>
                    <a:pt x="291" y="311"/>
                  </a:lnTo>
                  <a:lnTo>
                    <a:pt x="349" y="291"/>
                  </a:lnTo>
                  <a:lnTo>
                    <a:pt x="408" y="233"/>
                  </a:lnTo>
                  <a:lnTo>
                    <a:pt x="408" y="194"/>
                  </a:lnTo>
                  <a:lnTo>
                    <a:pt x="408" y="136"/>
                  </a:lnTo>
                  <a:lnTo>
                    <a:pt x="388" y="97"/>
                  </a:lnTo>
                  <a:lnTo>
                    <a:pt x="349" y="78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21"/>
            <p:cNvSpPr/>
            <p:nvPr/>
          </p:nvSpPr>
          <p:spPr>
            <a:xfrm>
              <a:off x="3758125" y="1506375"/>
              <a:ext cx="10200" cy="7275"/>
            </a:xfrm>
            <a:custGeom>
              <a:rect b="b" l="l" r="r" t="t"/>
              <a:pathLst>
                <a:path extrusionOk="0" h="291" w="408">
                  <a:moveTo>
                    <a:pt x="253" y="0"/>
                  </a:moveTo>
                  <a:lnTo>
                    <a:pt x="78" y="78"/>
                  </a:lnTo>
                  <a:lnTo>
                    <a:pt x="40" y="97"/>
                  </a:lnTo>
                  <a:lnTo>
                    <a:pt x="20" y="136"/>
                  </a:lnTo>
                  <a:lnTo>
                    <a:pt x="1" y="175"/>
                  </a:lnTo>
                  <a:lnTo>
                    <a:pt x="20" y="233"/>
                  </a:lnTo>
                  <a:lnTo>
                    <a:pt x="59" y="271"/>
                  </a:lnTo>
                  <a:lnTo>
                    <a:pt x="117" y="291"/>
                  </a:lnTo>
                  <a:lnTo>
                    <a:pt x="156" y="291"/>
                  </a:lnTo>
                  <a:lnTo>
                    <a:pt x="330" y="213"/>
                  </a:lnTo>
                  <a:lnTo>
                    <a:pt x="369" y="194"/>
                  </a:lnTo>
                  <a:lnTo>
                    <a:pt x="408" y="155"/>
                  </a:lnTo>
                  <a:lnTo>
                    <a:pt x="408" y="116"/>
                  </a:lnTo>
                  <a:lnTo>
                    <a:pt x="408" y="78"/>
                  </a:lnTo>
                  <a:lnTo>
                    <a:pt x="369" y="39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21"/>
            <p:cNvSpPr/>
            <p:nvPr/>
          </p:nvSpPr>
          <p:spPr>
            <a:xfrm>
              <a:off x="3593850" y="1570325"/>
              <a:ext cx="10200" cy="7800"/>
            </a:xfrm>
            <a:custGeom>
              <a:rect b="b" l="l" r="r" t="t"/>
              <a:pathLst>
                <a:path extrusionOk="0" h="312" w="408">
                  <a:moveTo>
                    <a:pt x="252" y="1"/>
                  </a:moveTo>
                  <a:lnTo>
                    <a:pt x="78" y="78"/>
                  </a:lnTo>
                  <a:lnTo>
                    <a:pt x="39" y="98"/>
                  </a:lnTo>
                  <a:lnTo>
                    <a:pt x="20" y="137"/>
                  </a:lnTo>
                  <a:lnTo>
                    <a:pt x="0" y="175"/>
                  </a:lnTo>
                  <a:lnTo>
                    <a:pt x="20" y="234"/>
                  </a:lnTo>
                  <a:lnTo>
                    <a:pt x="59" y="272"/>
                  </a:lnTo>
                  <a:lnTo>
                    <a:pt x="117" y="311"/>
                  </a:lnTo>
                  <a:lnTo>
                    <a:pt x="175" y="292"/>
                  </a:lnTo>
                  <a:lnTo>
                    <a:pt x="349" y="234"/>
                  </a:lnTo>
                  <a:lnTo>
                    <a:pt x="388" y="195"/>
                  </a:lnTo>
                  <a:lnTo>
                    <a:pt x="407" y="156"/>
                  </a:lnTo>
                  <a:lnTo>
                    <a:pt x="407" y="117"/>
                  </a:lnTo>
                  <a:lnTo>
                    <a:pt x="407" y="78"/>
                  </a:lnTo>
                  <a:lnTo>
                    <a:pt x="388" y="40"/>
                  </a:lnTo>
                  <a:lnTo>
                    <a:pt x="349" y="2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21"/>
            <p:cNvSpPr/>
            <p:nvPr/>
          </p:nvSpPr>
          <p:spPr>
            <a:xfrm>
              <a:off x="3709675" y="1619275"/>
              <a:ext cx="7300" cy="10200"/>
            </a:xfrm>
            <a:custGeom>
              <a:rect b="b" l="l" r="r" t="t"/>
              <a:pathLst>
                <a:path extrusionOk="0" h="408" w="292">
                  <a:moveTo>
                    <a:pt x="59" y="1"/>
                  </a:moveTo>
                  <a:lnTo>
                    <a:pt x="20" y="20"/>
                  </a:lnTo>
                  <a:lnTo>
                    <a:pt x="0" y="59"/>
                  </a:lnTo>
                  <a:lnTo>
                    <a:pt x="0" y="98"/>
                  </a:lnTo>
                  <a:lnTo>
                    <a:pt x="0" y="156"/>
                  </a:lnTo>
                  <a:lnTo>
                    <a:pt x="78" y="330"/>
                  </a:lnTo>
                  <a:lnTo>
                    <a:pt x="117" y="388"/>
                  </a:lnTo>
                  <a:lnTo>
                    <a:pt x="175" y="408"/>
                  </a:lnTo>
                  <a:lnTo>
                    <a:pt x="214" y="388"/>
                  </a:lnTo>
                  <a:lnTo>
                    <a:pt x="252" y="369"/>
                  </a:lnTo>
                  <a:lnTo>
                    <a:pt x="291" y="330"/>
                  </a:lnTo>
                  <a:lnTo>
                    <a:pt x="291" y="292"/>
                  </a:lnTo>
                  <a:lnTo>
                    <a:pt x="291" y="233"/>
                  </a:lnTo>
                  <a:lnTo>
                    <a:pt x="214" y="59"/>
                  </a:lnTo>
                  <a:lnTo>
                    <a:pt x="194" y="2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21"/>
            <p:cNvSpPr/>
            <p:nvPr/>
          </p:nvSpPr>
          <p:spPr>
            <a:xfrm>
              <a:off x="3645225" y="145500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78" y="0"/>
                  </a:moveTo>
                  <a:lnTo>
                    <a:pt x="39" y="20"/>
                  </a:lnTo>
                  <a:lnTo>
                    <a:pt x="20" y="58"/>
                  </a:lnTo>
                  <a:lnTo>
                    <a:pt x="0" y="117"/>
                  </a:lnTo>
                  <a:lnTo>
                    <a:pt x="20" y="155"/>
                  </a:lnTo>
                  <a:lnTo>
                    <a:pt x="78" y="330"/>
                  </a:lnTo>
                  <a:lnTo>
                    <a:pt x="136" y="388"/>
                  </a:lnTo>
                  <a:lnTo>
                    <a:pt x="194" y="407"/>
                  </a:lnTo>
                  <a:lnTo>
                    <a:pt x="233" y="388"/>
                  </a:lnTo>
                  <a:lnTo>
                    <a:pt x="272" y="369"/>
                  </a:lnTo>
                  <a:lnTo>
                    <a:pt x="291" y="330"/>
                  </a:lnTo>
                  <a:lnTo>
                    <a:pt x="310" y="291"/>
                  </a:lnTo>
                  <a:lnTo>
                    <a:pt x="310" y="252"/>
                  </a:lnTo>
                  <a:lnTo>
                    <a:pt x="233" y="78"/>
                  </a:lnTo>
                  <a:lnTo>
                    <a:pt x="213" y="39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1"/>
            <p:cNvSpPr/>
            <p:nvPr/>
          </p:nvSpPr>
          <p:spPr>
            <a:xfrm>
              <a:off x="3622925" y="1479225"/>
              <a:ext cx="87250" cy="125550"/>
            </a:xfrm>
            <a:custGeom>
              <a:rect b="b" l="l" r="r" t="t"/>
              <a:pathLst>
                <a:path extrusionOk="0" h="5022" w="3490">
                  <a:moveTo>
                    <a:pt x="3063" y="233"/>
                  </a:moveTo>
                  <a:lnTo>
                    <a:pt x="3141" y="253"/>
                  </a:lnTo>
                  <a:lnTo>
                    <a:pt x="3218" y="311"/>
                  </a:lnTo>
                  <a:lnTo>
                    <a:pt x="3238" y="408"/>
                  </a:lnTo>
                  <a:lnTo>
                    <a:pt x="3238" y="485"/>
                  </a:lnTo>
                  <a:lnTo>
                    <a:pt x="3218" y="505"/>
                  </a:lnTo>
                  <a:lnTo>
                    <a:pt x="3199" y="563"/>
                  </a:lnTo>
                  <a:lnTo>
                    <a:pt x="3160" y="601"/>
                  </a:lnTo>
                  <a:lnTo>
                    <a:pt x="3102" y="621"/>
                  </a:lnTo>
                  <a:lnTo>
                    <a:pt x="3044" y="621"/>
                  </a:lnTo>
                  <a:lnTo>
                    <a:pt x="2811" y="640"/>
                  </a:lnTo>
                  <a:lnTo>
                    <a:pt x="2579" y="698"/>
                  </a:lnTo>
                  <a:lnTo>
                    <a:pt x="2346" y="776"/>
                  </a:lnTo>
                  <a:lnTo>
                    <a:pt x="2133" y="892"/>
                  </a:lnTo>
                  <a:lnTo>
                    <a:pt x="1939" y="1028"/>
                  </a:lnTo>
                  <a:lnTo>
                    <a:pt x="1765" y="1202"/>
                  </a:lnTo>
                  <a:lnTo>
                    <a:pt x="1609" y="1396"/>
                  </a:lnTo>
                  <a:lnTo>
                    <a:pt x="1474" y="1609"/>
                  </a:lnTo>
                  <a:lnTo>
                    <a:pt x="1454" y="1668"/>
                  </a:lnTo>
                  <a:lnTo>
                    <a:pt x="1454" y="1706"/>
                  </a:lnTo>
                  <a:lnTo>
                    <a:pt x="1454" y="1745"/>
                  </a:lnTo>
                  <a:lnTo>
                    <a:pt x="1474" y="1803"/>
                  </a:lnTo>
                  <a:lnTo>
                    <a:pt x="1513" y="1842"/>
                  </a:lnTo>
                  <a:lnTo>
                    <a:pt x="1551" y="1861"/>
                  </a:lnTo>
                  <a:lnTo>
                    <a:pt x="1590" y="1881"/>
                  </a:lnTo>
                  <a:lnTo>
                    <a:pt x="1648" y="1900"/>
                  </a:lnTo>
                  <a:lnTo>
                    <a:pt x="2986" y="1900"/>
                  </a:lnTo>
                  <a:lnTo>
                    <a:pt x="3044" y="1939"/>
                  </a:lnTo>
                  <a:lnTo>
                    <a:pt x="3063" y="1997"/>
                  </a:lnTo>
                  <a:lnTo>
                    <a:pt x="3063" y="2036"/>
                  </a:lnTo>
                  <a:lnTo>
                    <a:pt x="3044" y="2075"/>
                  </a:lnTo>
                  <a:lnTo>
                    <a:pt x="3025" y="2113"/>
                  </a:lnTo>
                  <a:lnTo>
                    <a:pt x="2986" y="2133"/>
                  </a:lnTo>
                  <a:lnTo>
                    <a:pt x="1454" y="2133"/>
                  </a:lnTo>
                  <a:lnTo>
                    <a:pt x="1377" y="2152"/>
                  </a:lnTo>
                  <a:lnTo>
                    <a:pt x="1319" y="2191"/>
                  </a:lnTo>
                  <a:lnTo>
                    <a:pt x="1280" y="2230"/>
                  </a:lnTo>
                  <a:lnTo>
                    <a:pt x="1261" y="2307"/>
                  </a:lnTo>
                  <a:lnTo>
                    <a:pt x="1261" y="2521"/>
                  </a:lnTo>
                  <a:lnTo>
                    <a:pt x="1261" y="2714"/>
                  </a:lnTo>
                  <a:lnTo>
                    <a:pt x="1280" y="2792"/>
                  </a:lnTo>
                  <a:lnTo>
                    <a:pt x="1319" y="2850"/>
                  </a:lnTo>
                  <a:lnTo>
                    <a:pt x="1377" y="2889"/>
                  </a:lnTo>
                  <a:lnTo>
                    <a:pt x="2695" y="2889"/>
                  </a:lnTo>
                  <a:lnTo>
                    <a:pt x="2753" y="2908"/>
                  </a:lnTo>
                  <a:lnTo>
                    <a:pt x="2792" y="2947"/>
                  </a:lnTo>
                  <a:lnTo>
                    <a:pt x="2811" y="2986"/>
                  </a:lnTo>
                  <a:lnTo>
                    <a:pt x="2811" y="3044"/>
                  </a:lnTo>
                  <a:lnTo>
                    <a:pt x="2792" y="3083"/>
                  </a:lnTo>
                  <a:lnTo>
                    <a:pt x="2773" y="3102"/>
                  </a:lnTo>
                  <a:lnTo>
                    <a:pt x="2734" y="3122"/>
                  </a:lnTo>
                  <a:lnTo>
                    <a:pt x="2695" y="3141"/>
                  </a:lnTo>
                  <a:lnTo>
                    <a:pt x="1590" y="3141"/>
                  </a:lnTo>
                  <a:lnTo>
                    <a:pt x="1551" y="3160"/>
                  </a:lnTo>
                  <a:lnTo>
                    <a:pt x="1513" y="3199"/>
                  </a:lnTo>
                  <a:lnTo>
                    <a:pt x="1474" y="3238"/>
                  </a:lnTo>
                  <a:lnTo>
                    <a:pt x="1454" y="3277"/>
                  </a:lnTo>
                  <a:lnTo>
                    <a:pt x="1454" y="3315"/>
                  </a:lnTo>
                  <a:lnTo>
                    <a:pt x="1454" y="3374"/>
                  </a:lnTo>
                  <a:lnTo>
                    <a:pt x="1474" y="3412"/>
                  </a:lnTo>
                  <a:lnTo>
                    <a:pt x="1609" y="3626"/>
                  </a:lnTo>
                  <a:lnTo>
                    <a:pt x="1765" y="3819"/>
                  </a:lnTo>
                  <a:lnTo>
                    <a:pt x="1939" y="3994"/>
                  </a:lnTo>
                  <a:lnTo>
                    <a:pt x="2133" y="4130"/>
                  </a:lnTo>
                  <a:lnTo>
                    <a:pt x="2346" y="4246"/>
                  </a:lnTo>
                  <a:lnTo>
                    <a:pt x="2579" y="4323"/>
                  </a:lnTo>
                  <a:lnTo>
                    <a:pt x="2811" y="4382"/>
                  </a:lnTo>
                  <a:lnTo>
                    <a:pt x="3044" y="4401"/>
                  </a:lnTo>
                  <a:lnTo>
                    <a:pt x="3121" y="4401"/>
                  </a:lnTo>
                  <a:lnTo>
                    <a:pt x="3180" y="4440"/>
                  </a:lnTo>
                  <a:lnTo>
                    <a:pt x="3218" y="4478"/>
                  </a:lnTo>
                  <a:lnTo>
                    <a:pt x="3238" y="4537"/>
                  </a:lnTo>
                  <a:lnTo>
                    <a:pt x="3257" y="4634"/>
                  </a:lnTo>
                  <a:lnTo>
                    <a:pt x="3218" y="4711"/>
                  </a:lnTo>
                  <a:lnTo>
                    <a:pt x="3160" y="4769"/>
                  </a:lnTo>
                  <a:lnTo>
                    <a:pt x="3063" y="4789"/>
                  </a:lnTo>
                  <a:lnTo>
                    <a:pt x="2850" y="4789"/>
                  </a:lnTo>
                  <a:lnTo>
                    <a:pt x="2656" y="4769"/>
                  </a:lnTo>
                  <a:lnTo>
                    <a:pt x="2482" y="4730"/>
                  </a:lnTo>
                  <a:lnTo>
                    <a:pt x="2288" y="4672"/>
                  </a:lnTo>
                  <a:lnTo>
                    <a:pt x="2113" y="4614"/>
                  </a:lnTo>
                  <a:lnTo>
                    <a:pt x="1958" y="4537"/>
                  </a:lnTo>
                  <a:lnTo>
                    <a:pt x="1803" y="4459"/>
                  </a:lnTo>
                  <a:lnTo>
                    <a:pt x="1648" y="4362"/>
                  </a:lnTo>
                  <a:lnTo>
                    <a:pt x="1513" y="4246"/>
                  </a:lnTo>
                  <a:lnTo>
                    <a:pt x="1377" y="4130"/>
                  </a:lnTo>
                  <a:lnTo>
                    <a:pt x="1261" y="4013"/>
                  </a:lnTo>
                  <a:lnTo>
                    <a:pt x="1164" y="3878"/>
                  </a:lnTo>
                  <a:lnTo>
                    <a:pt x="1067" y="3742"/>
                  </a:lnTo>
                  <a:lnTo>
                    <a:pt x="989" y="3587"/>
                  </a:lnTo>
                  <a:lnTo>
                    <a:pt x="912" y="3432"/>
                  </a:lnTo>
                  <a:lnTo>
                    <a:pt x="853" y="3277"/>
                  </a:lnTo>
                  <a:lnTo>
                    <a:pt x="815" y="3218"/>
                  </a:lnTo>
                  <a:lnTo>
                    <a:pt x="776" y="3180"/>
                  </a:lnTo>
                  <a:lnTo>
                    <a:pt x="737" y="3141"/>
                  </a:lnTo>
                  <a:lnTo>
                    <a:pt x="369" y="3141"/>
                  </a:lnTo>
                  <a:lnTo>
                    <a:pt x="311" y="3122"/>
                  </a:lnTo>
                  <a:lnTo>
                    <a:pt x="272" y="3102"/>
                  </a:lnTo>
                  <a:lnTo>
                    <a:pt x="252" y="3063"/>
                  </a:lnTo>
                  <a:lnTo>
                    <a:pt x="233" y="3025"/>
                  </a:lnTo>
                  <a:lnTo>
                    <a:pt x="252" y="2966"/>
                  </a:lnTo>
                  <a:lnTo>
                    <a:pt x="272" y="2928"/>
                  </a:lnTo>
                  <a:lnTo>
                    <a:pt x="311" y="2908"/>
                  </a:lnTo>
                  <a:lnTo>
                    <a:pt x="369" y="2889"/>
                  </a:lnTo>
                  <a:lnTo>
                    <a:pt x="543" y="2889"/>
                  </a:lnTo>
                  <a:lnTo>
                    <a:pt x="621" y="2870"/>
                  </a:lnTo>
                  <a:lnTo>
                    <a:pt x="679" y="2831"/>
                  </a:lnTo>
                  <a:lnTo>
                    <a:pt x="718" y="2773"/>
                  </a:lnTo>
                  <a:lnTo>
                    <a:pt x="737" y="2695"/>
                  </a:lnTo>
                  <a:lnTo>
                    <a:pt x="737" y="2521"/>
                  </a:lnTo>
                  <a:lnTo>
                    <a:pt x="737" y="2346"/>
                  </a:lnTo>
                  <a:lnTo>
                    <a:pt x="718" y="2269"/>
                  </a:lnTo>
                  <a:lnTo>
                    <a:pt x="679" y="2191"/>
                  </a:lnTo>
                  <a:lnTo>
                    <a:pt x="621" y="2152"/>
                  </a:lnTo>
                  <a:lnTo>
                    <a:pt x="543" y="2133"/>
                  </a:lnTo>
                  <a:lnTo>
                    <a:pt x="311" y="2133"/>
                  </a:lnTo>
                  <a:lnTo>
                    <a:pt x="272" y="2094"/>
                  </a:lnTo>
                  <a:lnTo>
                    <a:pt x="252" y="2055"/>
                  </a:lnTo>
                  <a:lnTo>
                    <a:pt x="233" y="2017"/>
                  </a:lnTo>
                  <a:lnTo>
                    <a:pt x="252" y="1958"/>
                  </a:lnTo>
                  <a:lnTo>
                    <a:pt x="272" y="1920"/>
                  </a:lnTo>
                  <a:lnTo>
                    <a:pt x="311" y="1900"/>
                  </a:lnTo>
                  <a:lnTo>
                    <a:pt x="660" y="1900"/>
                  </a:lnTo>
                  <a:lnTo>
                    <a:pt x="737" y="1881"/>
                  </a:lnTo>
                  <a:lnTo>
                    <a:pt x="776" y="1861"/>
                  </a:lnTo>
                  <a:lnTo>
                    <a:pt x="815" y="1823"/>
                  </a:lnTo>
                  <a:lnTo>
                    <a:pt x="853" y="1765"/>
                  </a:lnTo>
                  <a:lnTo>
                    <a:pt x="912" y="1590"/>
                  </a:lnTo>
                  <a:lnTo>
                    <a:pt x="989" y="1435"/>
                  </a:lnTo>
                  <a:lnTo>
                    <a:pt x="1067" y="1299"/>
                  </a:lnTo>
                  <a:lnTo>
                    <a:pt x="1164" y="1144"/>
                  </a:lnTo>
                  <a:lnTo>
                    <a:pt x="1261" y="1009"/>
                  </a:lnTo>
                  <a:lnTo>
                    <a:pt x="1377" y="892"/>
                  </a:lnTo>
                  <a:lnTo>
                    <a:pt x="1513" y="776"/>
                  </a:lnTo>
                  <a:lnTo>
                    <a:pt x="1648" y="679"/>
                  </a:lnTo>
                  <a:lnTo>
                    <a:pt x="1803" y="563"/>
                  </a:lnTo>
                  <a:lnTo>
                    <a:pt x="1958" y="485"/>
                  </a:lnTo>
                  <a:lnTo>
                    <a:pt x="2113" y="408"/>
                  </a:lnTo>
                  <a:lnTo>
                    <a:pt x="2288" y="349"/>
                  </a:lnTo>
                  <a:lnTo>
                    <a:pt x="2482" y="311"/>
                  </a:lnTo>
                  <a:lnTo>
                    <a:pt x="2656" y="272"/>
                  </a:lnTo>
                  <a:lnTo>
                    <a:pt x="2850" y="253"/>
                  </a:lnTo>
                  <a:lnTo>
                    <a:pt x="3044" y="233"/>
                  </a:lnTo>
                  <a:close/>
                  <a:moveTo>
                    <a:pt x="2831" y="1"/>
                  </a:moveTo>
                  <a:lnTo>
                    <a:pt x="2617" y="39"/>
                  </a:lnTo>
                  <a:lnTo>
                    <a:pt x="2424" y="78"/>
                  </a:lnTo>
                  <a:lnTo>
                    <a:pt x="2230" y="117"/>
                  </a:lnTo>
                  <a:lnTo>
                    <a:pt x="2036" y="194"/>
                  </a:lnTo>
                  <a:lnTo>
                    <a:pt x="1842" y="272"/>
                  </a:lnTo>
                  <a:lnTo>
                    <a:pt x="1668" y="369"/>
                  </a:lnTo>
                  <a:lnTo>
                    <a:pt x="1513" y="485"/>
                  </a:lnTo>
                  <a:lnTo>
                    <a:pt x="1357" y="582"/>
                  </a:lnTo>
                  <a:lnTo>
                    <a:pt x="1222" y="718"/>
                  </a:lnTo>
                  <a:lnTo>
                    <a:pt x="1105" y="853"/>
                  </a:lnTo>
                  <a:lnTo>
                    <a:pt x="989" y="989"/>
                  </a:lnTo>
                  <a:lnTo>
                    <a:pt x="873" y="1144"/>
                  </a:lnTo>
                  <a:lnTo>
                    <a:pt x="776" y="1299"/>
                  </a:lnTo>
                  <a:lnTo>
                    <a:pt x="698" y="1474"/>
                  </a:lnTo>
                  <a:lnTo>
                    <a:pt x="640" y="1648"/>
                  </a:lnTo>
                  <a:lnTo>
                    <a:pt x="369" y="1648"/>
                  </a:lnTo>
                  <a:lnTo>
                    <a:pt x="291" y="1668"/>
                  </a:lnTo>
                  <a:lnTo>
                    <a:pt x="214" y="1687"/>
                  </a:lnTo>
                  <a:lnTo>
                    <a:pt x="156" y="1706"/>
                  </a:lnTo>
                  <a:lnTo>
                    <a:pt x="117" y="1765"/>
                  </a:lnTo>
                  <a:lnTo>
                    <a:pt x="59" y="1803"/>
                  </a:lnTo>
                  <a:lnTo>
                    <a:pt x="39" y="1881"/>
                  </a:lnTo>
                  <a:lnTo>
                    <a:pt x="20" y="1939"/>
                  </a:lnTo>
                  <a:lnTo>
                    <a:pt x="0" y="2017"/>
                  </a:lnTo>
                  <a:lnTo>
                    <a:pt x="20" y="2094"/>
                  </a:lnTo>
                  <a:lnTo>
                    <a:pt x="39" y="2152"/>
                  </a:lnTo>
                  <a:lnTo>
                    <a:pt x="59" y="2210"/>
                  </a:lnTo>
                  <a:lnTo>
                    <a:pt x="117" y="2269"/>
                  </a:lnTo>
                  <a:lnTo>
                    <a:pt x="156" y="2307"/>
                  </a:lnTo>
                  <a:lnTo>
                    <a:pt x="214" y="2346"/>
                  </a:lnTo>
                  <a:lnTo>
                    <a:pt x="291" y="2365"/>
                  </a:lnTo>
                  <a:lnTo>
                    <a:pt x="505" y="2365"/>
                  </a:lnTo>
                  <a:lnTo>
                    <a:pt x="485" y="2521"/>
                  </a:lnTo>
                  <a:lnTo>
                    <a:pt x="505" y="2656"/>
                  </a:lnTo>
                  <a:lnTo>
                    <a:pt x="291" y="2656"/>
                  </a:lnTo>
                  <a:lnTo>
                    <a:pt x="214" y="2676"/>
                  </a:lnTo>
                  <a:lnTo>
                    <a:pt x="156" y="2714"/>
                  </a:lnTo>
                  <a:lnTo>
                    <a:pt x="117" y="2753"/>
                  </a:lnTo>
                  <a:lnTo>
                    <a:pt x="59" y="2811"/>
                  </a:lnTo>
                  <a:lnTo>
                    <a:pt x="39" y="2870"/>
                  </a:lnTo>
                  <a:lnTo>
                    <a:pt x="20" y="2947"/>
                  </a:lnTo>
                  <a:lnTo>
                    <a:pt x="0" y="3025"/>
                  </a:lnTo>
                  <a:lnTo>
                    <a:pt x="20" y="3083"/>
                  </a:lnTo>
                  <a:lnTo>
                    <a:pt x="39" y="3160"/>
                  </a:lnTo>
                  <a:lnTo>
                    <a:pt x="59" y="3218"/>
                  </a:lnTo>
                  <a:lnTo>
                    <a:pt x="117" y="3277"/>
                  </a:lnTo>
                  <a:lnTo>
                    <a:pt x="156" y="3315"/>
                  </a:lnTo>
                  <a:lnTo>
                    <a:pt x="214" y="3354"/>
                  </a:lnTo>
                  <a:lnTo>
                    <a:pt x="291" y="3374"/>
                  </a:lnTo>
                  <a:lnTo>
                    <a:pt x="640" y="3374"/>
                  </a:lnTo>
                  <a:lnTo>
                    <a:pt x="698" y="3548"/>
                  </a:lnTo>
                  <a:lnTo>
                    <a:pt x="776" y="3722"/>
                  </a:lnTo>
                  <a:lnTo>
                    <a:pt x="873" y="3878"/>
                  </a:lnTo>
                  <a:lnTo>
                    <a:pt x="989" y="4033"/>
                  </a:lnTo>
                  <a:lnTo>
                    <a:pt x="1105" y="4188"/>
                  </a:lnTo>
                  <a:lnTo>
                    <a:pt x="1222" y="4304"/>
                  </a:lnTo>
                  <a:lnTo>
                    <a:pt x="1357" y="4440"/>
                  </a:lnTo>
                  <a:lnTo>
                    <a:pt x="1513" y="4556"/>
                  </a:lnTo>
                  <a:lnTo>
                    <a:pt x="1668" y="4653"/>
                  </a:lnTo>
                  <a:lnTo>
                    <a:pt x="1842" y="4750"/>
                  </a:lnTo>
                  <a:lnTo>
                    <a:pt x="2036" y="4847"/>
                  </a:lnTo>
                  <a:lnTo>
                    <a:pt x="2230" y="4905"/>
                  </a:lnTo>
                  <a:lnTo>
                    <a:pt x="2424" y="4963"/>
                  </a:lnTo>
                  <a:lnTo>
                    <a:pt x="2617" y="5002"/>
                  </a:lnTo>
                  <a:lnTo>
                    <a:pt x="2831" y="5021"/>
                  </a:lnTo>
                  <a:lnTo>
                    <a:pt x="3160" y="5021"/>
                  </a:lnTo>
                  <a:lnTo>
                    <a:pt x="3257" y="4982"/>
                  </a:lnTo>
                  <a:lnTo>
                    <a:pt x="3354" y="4924"/>
                  </a:lnTo>
                  <a:lnTo>
                    <a:pt x="3412" y="4847"/>
                  </a:lnTo>
                  <a:lnTo>
                    <a:pt x="3470" y="4750"/>
                  </a:lnTo>
                  <a:lnTo>
                    <a:pt x="3490" y="4653"/>
                  </a:lnTo>
                  <a:lnTo>
                    <a:pt x="3490" y="4556"/>
                  </a:lnTo>
                  <a:lnTo>
                    <a:pt x="3470" y="4459"/>
                  </a:lnTo>
                  <a:lnTo>
                    <a:pt x="3412" y="4343"/>
                  </a:lnTo>
                  <a:lnTo>
                    <a:pt x="3315" y="4246"/>
                  </a:lnTo>
                  <a:lnTo>
                    <a:pt x="3199" y="4188"/>
                  </a:lnTo>
                  <a:lnTo>
                    <a:pt x="3063" y="4168"/>
                  </a:lnTo>
                  <a:lnTo>
                    <a:pt x="3044" y="4168"/>
                  </a:lnTo>
                  <a:lnTo>
                    <a:pt x="2850" y="4149"/>
                  </a:lnTo>
                  <a:lnTo>
                    <a:pt x="2656" y="4110"/>
                  </a:lnTo>
                  <a:lnTo>
                    <a:pt x="2462" y="4033"/>
                  </a:lnTo>
                  <a:lnTo>
                    <a:pt x="2288" y="3955"/>
                  </a:lnTo>
                  <a:lnTo>
                    <a:pt x="2133" y="3839"/>
                  </a:lnTo>
                  <a:lnTo>
                    <a:pt x="1978" y="3703"/>
                  </a:lnTo>
                  <a:lnTo>
                    <a:pt x="1842" y="3548"/>
                  </a:lnTo>
                  <a:lnTo>
                    <a:pt x="1726" y="3374"/>
                  </a:lnTo>
                  <a:lnTo>
                    <a:pt x="2695" y="3374"/>
                  </a:lnTo>
                  <a:lnTo>
                    <a:pt x="2811" y="3354"/>
                  </a:lnTo>
                  <a:lnTo>
                    <a:pt x="2928" y="3296"/>
                  </a:lnTo>
                  <a:lnTo>
                    <a:pt x="3005" y="3218"/>
                  </a:lnTo>
                  <a:lnTo>
                    <a:pt x="3044" y="3102"/>
                  </a:lnTo>
                  <a:lnTo>
                    <a:pt x="3063" y="3025"/>
                  </a:lnTo>
                  <a:lnTo>
                    <a:pt x="3044" y="2947"/>
                  </a:lnTo>
                  <a:lnTo>
                    <a:pt x="3025" y="2870"/>
                  </a:lnTo>
                  <a:lnTo>
                    <a:pt x="2986" y="2792"/>
                  </a:lnTo>
                  <a:lnTo>
                    <a:pt x="2928" y="2734"/>
                  </a:lnTo>
                  <a:lnTo>
                    <a:pt x="2850" y="2695"/>
                  </a:lnTo>
                  <a:lnTo>
                    <a:pt x="2773" y="2656"/>
                  </a:lnTo>
                  <a:lnTo>
                    <a:pt x="1493" y="2656"/>
                  </a:lnTo>
                  <a:lnTo>
                    <a:pt x="1493" y="2521"/>
                  </a:lnTo>
                  <a:lnTo>
                    <a:pt x="1493" y="2365"/>
                  </a:lnTo>
                  <a:lnTo>
                    <a:pt x="2947" y="2365"/>
                  </a:lnTo>
                  <a:lnTo>
                    <a:pt x="3063" y="2346"/>
                  </a:lnTo>
                  <a:lnTo>
                    <a:pt x="3160" y="2288"/>
                  </a:lnTo>
                  <a:lnTo>
                    <a:pt x="3238" y="2210"/>
                  </a:lnTo>
                  <a:lnTo>
                    <a:pt x="3296" y="2094"/>
                  </a:lnTo>
                  <a:lnTo>
                    <a:pt x="3296" y="2017"/>
                  </a:lnTo>
                  <a:lnTo>
                    <a:pt x="3296" y="1939"/>
                  </a:lnTo>
                  <a:lnTo>
                    <a:pt x="3277" y="1861"/>
                  </a:lnTo>
                  <a:lnTo>
                    <a:pt x="3218" y="1784"/>
                  </a:lnTo>
                  <a:lnTo>
                    <a:pt x="3160" y="1726"/>
                  </a:lnTo>
                  <a:lnTo>
                    <a:pt x="3102" y="1687"/>
                  </a:lnTo>
                  <a:lnTo>
                    <a:pt x="3025" y="1668"/>
                  </a:lnTo>
                  <a:lnTo>
                    <a:pt x="2947" y="1648"/>
                  </a:lnTo>
                  <a:lnTo>
                    <a:pt x="1726" y="1648"/>
                  </a:lnTo>
                  <a:lnTo>
                    <a:pt x="1842" y="1474"/>
                  </a:lnTo>
                  <a:lnTo>
                    <a:pt x="1978" y="1319"/>
                  </a:lnTo>
                  <a:lnTo>
                    <a:pt x="2133" y="1183"/>
                  </a:lnTo>
                  <a:lnTo>
                    <a:pt x="2288" y="1086"/>
                  </a:lnTo>
                  <a:lnTo>
                    <a:pt x="2462" y="989"/>
                  </a:lnTo>
                  <a:lnTo>
                    <a:pt x="2656" y="931"/>
                  </a:lnTo>
                  <a:lnTo>
                    <a:pt x="2850" y="873"/>
                  </a:lnTo>
                  <a:lnTo>
                    <a:pt x="3044" y="873"/>
                  </a:lnTo>
                  <a:lnTo>
                    <a:pt x="3180" y="853"/>
                  </a:lnTo>
                  <a:lnTo>
                    <a:pt x="3296" y="795"/>
                  </a:lnTo>
                  <a:lnTo>
                    <a:pt x="3393" y="698"/>
                  </a:lnTo>
                  <a:lnTo>
                    <a:pt x="3451" y="582"/>
                  </a:lnTo>
                  <a:lnTo>
                    <a:pt x="3470" y="563"/>
                  </a:lnTo>
                  <a:lnTo>
                    <a:pt x="3490" y="466"/>
                  </a:lnTo>
                  <a:lnTo>
                    <a:pt x="3490" y="369"/>
                  </a:lnTo>
                  <a:lnTo>
                    <a:pt x="3451" y="272"/>
                  </a:lnTo>
                  <a:lnTo>
                    <a:pt x="3412" y="175"/>
                  </a:lnTo>
                  <a:lnTo>
                    <a:pt x="3335" y="97"/>
                  </a:lnTo>
                  <a:lnTo>
                    <a:pt x="3257" y="59"/>
                  </a:lnTo>
                  <a:lnTo>
                    <a:pt x="3160" y="20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6" name="Google Shape;2356;p21"/>
          <p:cNvGrpSpPr/>
          <p:nvPr/>
        </p:nvGrpSpPr>
        <p:grpSpPr>
          <a:xfrm>
            <a:off x="1512337" y="3167691"/>
            <a:ext cx="381005" cy="389520"/>
            <a:chOff x="4261175" y="1475350"/>
            <a:chExt cx="203550" cy="203575"/>
          </a:xfrm>
        </p:grpSpPr>
        <p:sp>
          <p:nvSpPr>
            <p:cNvPr id="2357" name="Google Shape;2357;p21"/>
            <p:cNvSpPr/>
            <p:nvPr/>
          </p:nvSpPr>
          <p:spPr>
            <a:xfrm>
              <a:off x="4282500" y="1496675"/>
              <a:ext cx="160900" cy="160925"/>
            </a:xfrm>
            <a:custGeom>
              <a:rect b="b" l="l" r="r" t="t"/>
              <a:pathLst>
                <a:path extrusionOk="0" h="6437" w="6436">
                  <a:moveTo>
                    <a:pt x="3218" y="233"/>
                  </a:moveTo>
                  <a:lnTo>
                    <a:pt x="3509" y="252"/>
                  </a:lnTo>
                  <a:lnTo>
                    <a:pt x="3800" y="291"/>
                  </a:lnTo>
                  <a:lnTo>
                    <a:pt x="4090" y="369"/>
                  </a:lnTo>
                  <a:lnTo>
                    <a:pt x="4362" y="466"/>
                  </a:lnTo>
                  <a:lnTo>
                    <a:pt x="4614" y="582"/>
                  </a:lnTo>
                  <a:lnTo>
                    <a:pt x="4866" y="737"/>
                  </a:lnTo>
                  <a:lnTo>
                    <a:pt x="5098" y="911"/>
                  </a:lnTo>
                  <a:lnTo>
                    <a:pt x="5331" y="1105"/>
                  </a:lnTo>
                  <a:lnTo>
                    <a:pt x="5525" y="1338"/>
                  </a:lnTo>
                  <a:lnTo>
                    <a:pt x="5699" y="1590"/>
                  </a:lnTo>
                  <a:lnTo>
                    <a:pt x="5854" y="1842"/>
                  </a:lnTo>
                  <a:lnTo>
                    <a:pt x="5971" y="2094"/>
                  </a:lnTo>
                  <a:lnTo>
                    <a:pt x="6068" y="2365"/>
                  </a:lnTo>
                  <a:lnTo>
                    <a:pt x="6145" y="2656"/>
                  </a:lnTo>
                  <a:lnTo>
                    <a:pt x="6184" y="2928"/>
                  </a:lnTo>
                  <a:lnTo>
                    <a:pt x="6203" y="3218"/>
                  </a:lnTo>
                  <a:lnTo>
                    <a:pt x="6184" y="3509"/>
                  </a:lnTo>
                  <a:lnTo>
                    <a:pt x="6145" y="3780"/>
                  </a:lnTo>
                  <a:lnTo>
                    <a:pt x="6068" y="4071"/>
                  </a:lnTo>
                  <a:lnTo>
                    <a:pt x="5971" y="4343"/>
                  </a:lnTo>
                  <a:lnTo>
                    <a:pt x="5854" y="4614"/>
                  </a:lnTo>
                  <a:lnTo>
                    <a:pt x="5699" y="4866"/>
                  </a:lnTo>
                  <a:lnTo>
                    <a:pt x="5525" y="5099"/>
                  </a:lnTo>
                  <a:lnTo>
                    <a:pt x="5331" y="5331"/>
                  </a:lnTo>
                  <a:lnTo>
                    <a:pt x="5098" y="5525"/>
                  </a:lnTo>
                  <a:lnTo>
                    <a:pt x="4866" y="5700"/>
                  </a:lnTo>
                  <a:lnTo>
                    <a:pt x="4614" y="5855"/>
                  </a:lnTo>
                  <a:lnTo>
                    <a:pt x="4362" y="5971"/>
                  </a:lnTo>
                  <a:lnTo>
                    <a:pt x="4090" y="6068"/>
                  </a:lnTo>
                  <a:lnTo>
                    <a:pt x="3800" y="6145"/>
                  </a:lnTo>
                  <a:lnTo>
                    <a:pt x="3509" y="6184"/>
                  </a:lnTo>
                  <a:lnTo>
                    <a:pt x="3218" y="6204"/>
                  </a:lnTo>
                  <a:lnTo>
                    <a:pt x="2927" y="6184"/>
                  </a:lnTo>
                  <a:lnTo>
                    <a:pt x="2636" y="6145"/>
                  </a:lnTo>
                  <a:lnTo>
                    <a:pt x="2346" y="6068"/>
                  </a:lnTo>
                  <a:lnTo>
                    <a:pt x="2074" y="5971"/>
                  </a:lnTo>
                  <a:lnTo>
                    <a:pt x="1822" y="5855"/>
                  </a:lnTo>
                  <a:lnTo>
                    <a:pt x="1570" y="5700"/>
                  </a:lnTo>
                  <a:lnTo>
                    <a:pt x="1338" y="5525"/>
                  </a:lnTo>
                  <a:lnTo>
                    <a:pt x="1105" y="5331"/>
                  </a:lnTo>
                  <a:lnTo>
                    <a:pt x="911" y="5099"/>
                  </a:lnTo>
                  <a:lnTo>
                    <a:pt x="737" y="4866"/>
                  </a:lnTo>
                  <a:lnTo>
                    <a:pt x="582" y="4614"/>
                  </a:lnTo>
                  <a:lnTo>
                    <a:pt x="465" y="4343"/>
                  </a:lnTo>
                  <a:lnTo>
                    <a:pt x="368" y="4071"/>
                  </a:lnTo>
                  <a:lnTo>
                    <a:pt x="291" y="3780"/>
                  </a:lnTo>
                  <a:lnTo>
                    <a:pt x="252" y="3509"/>
                  </a:lnTo>
                  <a:lnTo>
                    <a:pt x="233" y="3218"/>
                  </a:lnTo>
                  <a:lnTo>
                    <a:pt x="252" y="2928"/>
                  </a:lnTo>
                  <a:lnTo>
                    <a:pt x="291" y="2656"/>
                  </a:lnTo>
                  <a:lnTo>
                    <a:pt x="368" y="2365"/>
                  </a:lnTo>
                  <a:lnTo>
                    <a:pt x="465" y="2094"/>
                  </a:lnTo>
                  <a:lnTo>
                    <a:pt x="582" y="1842"/>
                  </a:lnTo>
                  <a:lnTo>
                    <a:pt x="737" y="1590"/>
                  </a:lnTo>
                  <a:lnTo>
                    <a:pt x="911" y="1338"/>
                  </a:lnTo>
                  <a:lnTo>
                    <a:pt x="1105" y="1105"/>
                  </a:lnTo>
                  <a:lnTo>
                    <a:pt x="1338" y="911"/>
                  </a:lnTo>
                  <a:lnTo>
                    <a:pt x="1570" y="737"/>
                  </a:lnTo>
                  <a:lnTo>
                    <a:pt x="1822" y="582"/>
                  </a:lnTo>
                  <a:lnTo>
                    <a:pt x="2074" y="466"/>
                  </a:lnTo>
                  <a:lnTo>
                    <a:pt x="2346" y="369"/>
                  </a:lnTo>
                  <a:lnTo>
                    <a:pt x="2636" y="291"/>
                  </a:lnTo>
                  <a:lnTo>
                    <a:pt x="2927" y="252"/>
                  </a:lnTo>
                  <a:lnTo>
                    <a:pt x="3218" y="233"/>
                  </a:lnTo>
                  <a:close/>
                  <a:moveTo>
                    <a:pt x="3218" y="0"/>
                  </a:moveTo>
                  <a:lnTo>
                    <a:pt x="2908" y="20"/>
                  </a:lnTo>
                  <a:lnTo>
                    <a:pt x="2578" y="78"/>
                  </a:lnTo>
                  <a:lnTo>
                    <a:pt x="2288" y="155"/>
                  </a:lnTo>
                  <a:lnTo>
                    <a:pt x="1997" y="252"/>
                  </a:lnTo>
                  <a:lnTo>
                    <a:pt x="1706" y="388"/>
                  </a:lnTo>
                  <a:lnTo>
                    <a:pt x="1435" y="543"/>
                  </a:lnTo>
                  <a:lnTo>
                    <a:pt x="1183" y="737"/>
                  </a:lnTo>
                  <a:lnTo>
                    <a:pt x="950" y="950"/>
                  </a:lnTo>
                  <a:lnTo>
                    <a:pt x="737" y="1202"/>
                  </a:lnTo>
                  <a:lnTo>
                    <a:pt x="543" y="1454"/>
                  </a:lnTo>
                  <a:lnTo>
                    <a:pt x="368" y="1726"/>
                  </a:lnTo>
                  <a:lnTo>
                    <a:pt x="252" y="2016"/>
                  </a:lnTo>
                  <a:lnTo>
                    <a:pt x="136" y="2307"/>
                  </a:lnTo>
                  <a:lnTo>
                    <a:pt x="58" y="2598"/>
                  </a:lnTo>
                  <a:lnTo>
                    <a:pt x="20" y="2908"/>
                  </a:lnTo>
                  <a:lnTo>
                    <a:pt x="0" y="3218"/>
                  </a:lnTo>
                  <a:lnTo>
                    <a:pt x="20" y="3528"/>
                  </a:lnTo>
                  <a:lnTo>
                    <a:pt x="58" y="3839"/>
                  </a:lnTo>
                  <a:lnTo>
                    <a:pt x="136" y="4129"/>
                  </a:lnTo>
                  <a:lnTo>
                    <a:pt x="252" y="4420"/>
                  </a:lnTo>
                  <a:lnTo>
                    <a:pt x="368" y="4711"/>
                  </a:lnTo>
                  <a:lnTo>
                    <a:pt x="543" y="4982"/>
                  </a:lnTo>
                  <a:lnTo>
                    <a:pt x="737" y="5254"/>
                  </a:lnTo>
                  <a:lnTo>
                    <a:pt x="950" y="5486"/>
                  </a:lnTo>
                  <a:lnTo>
                    <a:pt x="1183" y="5700"/>
                  </a:lnTo>
                  <a:lnTo>
                    <a:pt x="1435" y="5893"/>
                  </a:lnTo>
                  <a:lnTo>
                    <a:pt x="1706" y="6048"/>
                  </a:lnTo>
                  <a:lnTo>
                    <a:pt x="1997" y="6184"/>
                  </a:lnTo>
                  <a:lnTo>
                    <a:pt x="2288" y="6300"/>
                  </a:lnTo>
                  <a:lnTo>
                    <a:pt x="2578" y="6378"/>
                  </a:lnTo>
                  <a:lnTo>
                    <a:pt x="2908" y="6417"/>
                  </a:lnTo>
                  <a:lnTo>
                    <a:pt x="3218" y="6436"/>
                  </a:lnTo>
                  <a:lnTo>
                    <a:pt x="3528" y="6417"/>
                  </a:lnTo>
                  <a:lnTo>
                    <a:pt x="3858" y="6378"/>
                  </a:lnTo>
                  <a:lnTo>
                    <a:pt x="4148" y="6300"/>
                  </a:lnTo>
                  <a:lnTo>
                    <a:pt x="4439" y="6184"/>
                  </a:lnTo>
                  <a:lnTo>
                    <a:pt x="4730" y="6048"/>
                  </a:lnTo>
                  <a:lnTo>
                    <a:pt x="5001" y="5893"/>
                  </a:lnTo>
                  <a:lnTo>
                    <a:pt x="5253" y="5700"/>
                  </a:lnTo>
                  <a:lnTo>
                    <a:pt x="5486" y="5486"/>
                  </a:lnTo>
                  <a:lnTo>
                    <a:pt x="5699" y="5254"/>
                  </a:lnTo>
                  <a:lnTo>
                    <a:pt x="5893" y="4982"/>
                  </a:lnTo>
                  <a:lnTo>
                    <a:pt x="6068" y="4711"/>
                  </a:lnTo>
                  <a:lnTo>
                    <a:pt x="6184" y="4420"/>
                  </a:lnTo>
                  <a:lnTo>
                    <a:pt x="6300" y="4129"/>
                  </a:lnTo>
                  <a:lnTo>
                    <a:pt x="6378" y="3839"/>
                  </a:lnTo>
                  <a:lnTo>
                    <a:pt x="6416" y="3528"/>
                  </a:lnTo>
                  <a:lnTo>
                    <a:pt x="6436" y="3218"/>
                  </a:lnTo>
                  <a:lnTo>
                    <a:pt x="6416" y="2908"/>
                  </a:lnTo>
                  <a:lnTo>
                    <a:pt x="6378" y="2598"/>
                  </a:lnTo>
                  <a:lnTo>
                    <a:pt x="6300" y="2307"/>
                  </a:lnTo>
                  <a:lnTo>
                    <a:pt x="6184" y="2016"/>
                  </a:lnTo>
                  <a:lnTo>
                    <a:pt x="6068" y="1726"/>
                  </a:lnTo>
                  <a:lnTo>
                    <a:pt x="5893" y="1454"/>
                  </a:lnTo>
                  <a:lnTo>
                    <a:pt x="5699" y="1202"/>
                  </a:lnTo>
                  <a:lnTo>
                    <a:pt x="5486" y="950"/>
                  </a:lnTo>
                  <a:lnTo>
                    <a:pt x="5253" y="737"/>
                  </a:lnTo>
                  <a:lnTo>
                    <a:pt x="5001" y="543"/>
                  </a:lnTo>
                  <a:lnTo>
                    <a:pt x="4730" y="388"/>
                  </a:lnTo>
                  <a:lnTo>
                    <a:pt x="4439" y="252"/>
                  </a:lnTo>
                  <a:lnTo>
                    <a:pt x="4148" y="155"/>
                  </a:lnTo>
                  <a:lnTo>
                    <a:pt x="3858" y="78"/>
                  </a:lnTo>
                  <a:lnTo>
                    <a:pt x="3528" y="20"/>
                  </a:lnTo>
                  <a:lnTo>
                    <a:pt x="3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1"/>
            <p:cNvSpPr/>
            <p:nvPr/>
          </p:nvSpPr>
          <p:spPr>
            <a:xfrm>
              <a:off x="4312525" y="1497150"/>
              <a:ext cx="152200" cy="181775"/>
            </a:xfrm>
            <a:custGeom>
              <a:rect b="b" l="l" r="r" t="t"/>
              <a:pathLst>
                <a:path extrusionOk="0" h="7271" w="6088">
                  <a:moveTo>
                    <a:pt x="4498" y="1"/>
                  </a:moveTo>
                  <a:lnTo>
                    <a:pt x="4440" y="20"/>
                  </a:lnTo>
                  <a:lnTo>
                    <a:pt x="4421" y="40"/>
                  </a:lnTo>
                  <a:lnTo>
                    <a:pt x="4401" y="78"/>
                  </a:lnTo>
                  <a:lnTo>
                    <a:pt x="4382" y="136"/>
                  </a:lnTo>
                  <a:lnTo>
                    <a:pt x="4401" y="175"/>
                  </a:lnTo>
                  <a:lnTo>
                    <a:pt x="4440" y="214"/>
                  </a:lnTo>
                  <a:lnTo>
                    <a:pt x="4595" y="350"/>
                  </a:lnTo>
                  <a:lnTo>
                    <a:pt x="4750" y="505"/>
                  </a:lnTo>
                  <a:lnTo>
                    <a:pt x="4905" y="660"/>
                  </a:lnTo>
                  <a:lnTo>
                    <a:pt x="5041" y="815"/>
                  </a:lnTo>
                  <a:lnTo>
                    <a:pt x="5157" y="989"/>
                  </a:lnTo>
                  <a:lnTo>
                    <a:pt x="5293" y="1164"/>
                  </a:lnTo>
                  <a:lnTo>
                    <a:pt x="5390" y="1358"/>
                  </a:lnTo>
                  <a:lnTo>
                    <a:pt x="5487" y="1532"/>
                  </a:lnTo>
                  <a:lnTo>
                    <a:pt x="5584" y="1726"/>
                  </a:lnTo>
                  <a:lnTo>
                    <a:pt x="5642" y="1939"/>
                  </a:lnTo>
                  <a:lnTo>
                    <a:pt x="5719" y="2133"/>
                  </a:lnTo>
                  <a:lnTo>
                    <a:pt x="5758" y="2346"/>
                  </a:lnTo>
                  <a:lnTo>
                    <a:pt x="5816" y="2560"/>
                  </a:lnTo>
                  <a:lnTo>
                    <a:pt x="5836" y="2773"/>
                  </a:lnTo>
                  <a:lnTo>
                    <a:pt x="5855" y="2986"/>
                  </a:lnTo>
                  <a:lnTo>
                    <a:pt x="5855" y="3199"/>
                  </a:lnTo>
                  <a:lnTo>
                    <a:pt x="5836" y="3587"/>
                  </a:lnTo>
                  <a:lnTo>
                    <a:pt x="5797" y="3955"/>
                  </a:lnTo>
                  <a:lnTo>
                    <a:pt x="5700" y="4324"/>
                  </a:lnTo>
                  <a:lnTo>
                    <a:pt x="5564" y="4673"/>
                  </a:lnTo>
                  <a:lnTo>
                    <a:pt x="5409" y="5002"/>
                  </a:lnTo>
                  <a:lnTo>
                    <a:pt x="5215" y="5332"/>
                  </a:lnTo>
                  <a:lnTo>
                    <a:pt x="5002" y="5642"/>
                  </a:lnTo>
                  <a:lnTo>
                    <a:pt x="4731" y="5913"/>
                  </a:lnTo>
                  <a:lnTo>
                    <a:pt x="4459" y="6185"/>
                  </a:lnTo>
                  <a:lnTo>
                    <a:pt x="4149" y="6398"/>
                  </a:lnTo>
                  <a:lnTo>
                    <a:pt x="3820" y="6592"/>
                  </a:lnTo>
                  <a:lnTo>
                    <a:pt x="3490" y="6747"/>
                  </a:lnTo>
                  <a:lnTo>
                    <a:pt x="3141" y="6882"/>
                  </a:lnTo>
                  <a:lnTo>
                    <a:pt x="2773" y="6979"/>
                  </a:lnTo>
                  <a:lnTo>
                    <a:pt x="2405" y="7037"/>
                  </a:lnTo>
                  <a:lnTo>
                    <a:pt x="1784" y="7037"/>
                  </a:lnTo>
                  <a:lnTo>
                    <a:pt x="1532" y="7018"/>
                  </a:lnTo>
                  <a:lnTo>
                    <a:pt x="1300" y="6979"/>
                  </a:lnTo>
                  <a:lnTo>
                    <a:pt x="1067" y="6921"/>
                  </a:lnTo>
                  <a:lnTo>
                    <a:pt x="835" y="6863"/>
                  </a:lnTo>
                  <a:lnTo>
                    <a:pt x="602" y="6785"/>
                  </a:lnTo>
                  <a:lnTo>
                    <a:pt x="389" y="6689"/>
                  </a:lnTo>
                  <a:lnTo>
                    <a:pt x="175" y="6572"/>
                  </a:lnTo>
                  <a:lnTo>
                    <a:pt x="79" y="6572"/>
                  </a:lnTo>
                  <a:lnTo>
                    <a:pt x="40" y="6592"/>
                  </a:lnTo>
                  <a:lnTo>
                    <a:pt x="20" y="6630"/>
                  </a:lnTo>
                  <a:lnTo>
                    <a:pt x="1" y="6669"/>
                  </a:lnTo>
                  <a:lnTo>
                    <a:pt x="1" y="6708"/>
                  </a:lnTo>
                  <a:lnTo>
                    <a:pt x="20" y="6747"/>
                  </a:lnTo>
                  <a:lnTo>
                    <a:pt x="59" y="6785"/>
                  </a:lnTo>
                  <a:lnTo>
                    <a:pt x="292" y="6902"/>
                  </a:lnTo>
                  <a:lnTo>
                    <a:pt x="524" y="6999"/>
                  </a:lnTo>
                  <a:lnTo>
                    <a:pt x="757" y="7076"/>
                  </a:lnTo>
                  <a:lnTo>
                    <a:pt x="1009" y="7154"/>
                  </a:lnTo>
                  <a:lnTo>
                    <a:pt x="1261" y="7212"/>
                  </a:lnTo>
                  <a:lnTo>
                    <a:pt x="1513" y="7251"/>
                  </a:lnTo>
                  <a:lnTo>
                    <a:pt x="1765" y="7270"/>
                  </a:lnTo>
                  <a:lnTo>
                    <a:pt x="2017" y="7270"/>
                  </a:lnTo>
                  <a:lnTo>
                    <a:pt x="2424" y="7251"/>
                  </a:lnTo>
                  <a:lnTo>
                    <a:pt x="2812" y="7193"/>
                  </a:lnTo>
                  <a:lnTo>
                    <a:pt x="3199" y="7096"/>
                  </a:lnTo>
                  <a:lnTo>
                    <a:pt x="3587" y="6979"/>
                  </a:lnTo>
                  <a:lnTo>
                    <a:pt x="3936" y="6805"/>
                  </a:lnTo>
                  <a:lnTo>
                    <a:pt x="4285" y="6592"/>
                  </a:lnTo>
                  <a:lnTo>
                    <a:pt x="4595" y="6359"/>
                  </a:lnTo>
                  <a:lnTo>
                    <a:pt x="4905" y="6088"/>
                  </a:lnTo>
                  <a:lnTo>
                    <a:pt x="5177" y="5777"/>
                  </a:lnTo>
                  <a:lnTo>
                    <a:pt x="5409" y="5467"/>
                  </a:lnTo>
                  <a:lnTo>
                    <a:pt x="5623" y="5118"/>
                  </a:lnTo>
                  <a:lnTo>
                    <a:pt x="5778" y="4769"/>
                  </a:lnTo>
                  <a:lnTo>
                    <a:pt x="5913" y="4382"/>
                  </a:lnTo>
                  <a:lnTo>
                    <a:pt x="6010" y="3994"/>
                  </a:lnTo>
                  <a:lnTo>
                    <a:pt x="6068" y="3606"/>
                  </a:lnTo>
                  <a:lnTo>
                    <a:pt x="6088" y="3199"/>
                  </a:lnTo>
                  <a:lnTo>
                    <a:pt x="6088" y="2967"/>
                  </a:lnTo>
                  <a:lnTo>
                    <a:pt x="6068" y="2734"/>
                  </a:lnTo>
                  <a:lnTo>
                    <a:pt x="6030" y="2521"/>
                  </a:lnTo>
                  <a:lnTo>
                    <a:pt x="5991" y="2288"/>
                  </a:lnTo>
                  <a:lnTo>
                    <a:pt x="5933" y="2075"/>
                  </a:lnTo>
                  <a:lnTo>
                    <a:pt x="5875" y="1862"/>
                  </a:lnTo>
                  <a:lnTo>
                    <a:pt x="5797" y="1648"/>
                  </a:lnTo>
                  <a:lnTo>
                    <a:pt x="5700" y="1435"/>
                  </a:lnTo>
                  <a:lnTo>
                    <a:pt x="5603" y="1241"/>
                  </a:lnTo>
                  <a:lnTo>
                    <a:pt x="5487" y="1048"/>
                  </a:lnTo>
                  <a:lnTo>
                    <a:pt x="5351" y="854"/>
                  </a:lnTo>
                  <a:lnTo>
                    <a:pt x="5215" y="679"/>
                  </a:lnTo>
                  <a:lnTo>
                    <a:pt x="5080" y="505"/>
                  </a:lnTo>
                  <a:lnTo>
                    <a:pt x="4925" y="330"/>
                  </a:lnTo>
                  <a:lnTo>
                    <a:pt x="4750" y="175"/>
                  </a:lnTo>
                  <a:lnTo>
                    <a:pt x="4576" y="20"/>
                  </a:lnTo>
                  <a:lnTo>
                    <a:pt x="45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1"/>
            <p:cNvSpPr/>
            <p:nvPr/>
          </p:nvSpPr>
          <p:spPr>
            <a:xfrm>
              <a:off x="4261175" y="1475350"/>
              <a:ext cx="151700" cy="181275"/>
            </a:xfrm>
            <a:custGeom>
              <a:rect b="b" l="l" r="r" t="t"/>
              <a:pathLst>
                <a:path extrusionOk="0" h="7251" w="6068">
                  <a:moveTo>
                    <a:pt x="4071" y="0"/>
                  </a:moveTo>
                  <a:lnTo>
                    <a:pt x="3664" y="20"/>
                  </a:lnTo>
                  <a:lnTo>
                    <a:pt x="3276" y="78"/>
                  </a:lnTo>
                  <a:lnTo>
                    <a:pt x="2889" y="175"/>
                  </a:lnTo>
                  <a:lnTo>
                    <a:pt x="2501" y="311"/>
                  </a:lnTo>
                  <a:lnTo>
                    <a:pt x="2152" y="466"/>
                  </a:lnTo>
                  <a:lnTo>
                    <a:pt x="1803" y="679"/>
                  </a:lnTo>
                  <a:lnTo>
                    <a:pt x="1493" y="912"/>
                  </a:lnTo>
                  <a:lnTo>
                    <a:pt x="1183" y="1183"/>
                  </a:lnTo>
                  <a:lnTo>
                    <a:pt x="911" y="1493"/>
                  </a:lnTo>
                  <a:lnTo>
                    <a:pt x="679" y="1803"/>
                  </a:lnTo>
                  <a:lnTo>
                    <a:pt x="465" y="2152"/>
                  </a:lnTo>
                  <a:lnTo>
                    <a:pt x="310" y="2520"/>
                  </a:lnTo>
                  <a:lnTo>
                    <a:pt x="175" y="2889"/>
                  </a:lnTo>
                  <a:lnTo>
                    <a:pt x="78" y="3277"/>
                  </a:lnTo>
                  <a:lnTo>
                    <a:pt x="20" y="3664"/>
                  </a:lnTo>
                  <a:lnTo>
                    <a:pt x="0" y="4071"/>
                  </a:lnTo>
                  <a:lnTo>
                    <a:pt x="0" y="4304"/>
                  </a:lnTo>
                  <a:lnTo>
                    <a:pt x="20" y="4537"/>
                  </a:lnTo>
                  <a:lnTo>
                    <a:pt x="58" y="4750"/>
                  </a:lnTo>
                  <a:lnTo>
                    <a:pt x="97" y="4982"/>
                  </a:lnTo>
                  <a:lnTo>
                    <a:pt x="155" y="5196"/>
                  </a:lnTo>
                  <a:lnTo>
                    <a:pt x="213" y="5409"/>
                  </a:lnTo>
                  <a:lnTo>
                    <a:pt x="291" y="5622"/>
                  </a:lnTo>
                  <a:lnTo>
                    <a:pt x="388" y="5816"/>
                  </a:lnTo>
                  <a:lnTo>
                    <a:pt x="485" y="6010"/>
                  </a:lnTo>
                  <a:lnTo>
                    <a:pt x="601" y="6204"/>
                  </a:lnTo>
                  <a:lnTo>
                    <a:pt x="717" y="6397"/>
                  </a:lnTo>
                  <a:lnTo>
                    <a:pt x="853" y="6572"/>
                  </a:lnTo>
                  <a:lnTo>
                    <a:pt x="989" y="6746"/>
                  </a:lnTo>
                  <a:lnTo>
                    <a:pt x="1144" y="6921"/>
                  </a:lnTo>
                  <a:lnTo>
                    <a:pt x="1318" y="7076"/>
                  </a:lnTo>
                  <a:lnTo>
                    <a:pt x="1493" y="7231"/>
                  </a:lnTo>
                  <a:lnTo>
                    <a:pt x="1512" y="7250"/>
                  </a:lnTo>
                  <a:lnTo>
                    <a:pt x="1609" y="7250"/>
                  </a:lnTo>
                  <a:lnTo>
                    <a:pt x="1648" y="7212"/>
                  </a:lnTo>
                  <a:lnTo>
                    <a:pt x="1667" y="7173"/>
                  </a:lnTo>
                  <a:lnTo>
                    <a:pt x="1667" y="7134"/>
                  </a:lnTo>
                  <a:lnTo>
                    <a:pt x="1667" y="7076"/>
                  </a:lnTo>
                  <a:lnTo>
                    <a:pt x="1629" y="7057"/>
                  </a:lnTo>
                  <a:lnTo>
                    <a:pt x="1473" y="6901"/>
                  </a:lnTo>
                  <a:lnTo>
                    <a:pt x="1318" y="6746"/>
                  </a:lnTo>
                  <a:lnTo>
                    <a:pt x="1163" y="6591"/>
                  </a:lnTo>
                  <a:lnTo>
                    <a:pt x="1028" y="6436"/>
                  </a:lnTo>
                  <a:lnTo>
                    <a:pt x="911" y="6262"/>
                  </a:lnTo>
                  <a:lnTo>
                    <a:pt x="795" y="6087"/>
                  </a:lnTo>
                  <a:lnTo>
                    <a:pt x="601" y="5719"/>
                  </a:lnTo>
                  <a:lnTo>
                    <a:pt x="427" y="5331"/>
                  </a:lnTo>
                  <a:lnTo>
                    <a:pt x="369" y="5118"/>
                  </a:lnTo>
                  <a:lnTo>
                    <a:pt x="310" y="4924"/>
                  </a:lnTo>
                  <a:lnTo>
                    <a:pt x="272" y="4711"/>
                  </a:lnTo>
                  <a:lnTo>
                    <a:pt x="252" y="4498"/>
                  </a:lnTo>
                  <a:lnTo>
                    <a:pt x="233" y="4285"/>
                  </a:lnTo>
                  <a:lnTo>
                    <a:pt x="233" y="4071"/>
                  </a:lnTo>
                  <a:lnTo>
                    <a:pt x="252" y="3684"/>
                  </a:lnTo>
                  <a:lnTo>
                    <a:pt x="291" y="3315"/>
                  </a:lnTo>
                  <a:lnTo>
                    <a:pt x="388" y="2947"/>
                  </a:lnTo>
                  <a:lnTo>
                    <a:pt x="524" y="2598"/>
                  </a:lnTo>
                  <a:lnTo>
                    <a:pt x="679" y="2268"/>
                  </a:lnTo>
                  <a:lnTo>
                    <a:pt x="873" y="1939"/>
                  </a:lnTo>
                  <a:lnTo>
                    <a:pt x="1086" y="1629"/>
                  </a:lnTo>
                  <a:lnTo>
                    <a:pt x="1357" y="1357"/>
                  </a:lnTo>
                  <a:lnTo>
                    <a:pt x="1629" y="1105"/>
                  </a:lnTo>
                  <a:lnTo>
                    <a:pt x="1939" y="873"/>
                  </a:lnTo>
                  <a:lnTo>
                    <a:pt x="2268" y="679"/>
                  </a:lnTo>
                  <a:lnTo>
                    <a:pt x="2598" y="524"/>
                  </a:lnTo>
                  <a:lnTo>
                    <a:pt x="2947" y="388"/>
                  </a:lnTo>
                  <a:lnTo>
                    <a:pt x="3315" y="311"/>
                  </a:lnTo>
                  <a:lnTo>
                    <a:pt x="3683" y="252"/>
                  </a:lnTo>
                  <a:lnTo>
                    <a:pt x="4071" y="233"/>
                  </a:lnTo>
                  <a:lnTo>
                    <a:pt x="4304" y="233"/>
                  </a:lnTo>
                  <a:lnTo>
                    <a:pt x="4536" y="252"/>
                  </a:lnTo>
                  <a:lnTo>
                    <a:pt x="4769" y="291"/>
                  </a:lnTo>
                  <a:lnTo>
                    <a:pt x="5001" y="349"/>
                  </a:lnTo>
                  <a:lnTo>
                    <a:pt x="5234" y="408"/>
                  </a:lnTo>
                  <a:lnTo>
                    <a:pt x="5467" y="485"/>
                  </a:lnTo>
                  <a:lnTo>
                    <a:pt x="5680" y="582"/>
                  </a:lnTo>
                  <a:lnTo>
                    <a:pt x="5893" y="679"/>
                  </a:lnTo>
                  <a:lnTo>
                    <a:pt x="5932" y="698"/>
                  </a:lnTo>
                  <a:lnTo>
                    <a:pt x="5971" y="698"/>
                  </a:lnTo>
                  <a:lnTo>
                    <a:pt x="6009" y="679"/>
                  </a:lnTo>
                  <a:lnTo>
                    <a:pt x="6048" y="640"/>
                  </a:lnTo>
                  <a:lnTo>
                    <a:pt x="6068" y="582"/>
                  </a:lnTo>
                  <a:lnTo>
                    <a:pt x="6048" y="543"/>
                  </a:lnTo>
                  <a:lnTo>
                    <a:pt x="6029" y="504"/>
                  </a:lnTo>
                  <a:lnTo>
                    <a:pt x="5990" y="485"/>
                  </a:lnTo>
                  <a:lnTo>
                    <a:pt x="5777" y="369"/>
                  </a:lnTo>
                  <a:lnTo>
                    <a:pt x="5544" y="272"/>
                  </a:lnTo>
                  <a:lnTo>
                    <a:pt x="5312" y="194"/>
                  </a:lnTo>
                  <a:lnTo>
                    <a:pt x="5060" y="117"/>
                  </a:lnTo>
                  <a:lnTo>
                    <a:pt x="4827" y="59"/>
                  </a:lnTo>
                  <a:lnTo>
                    <a:pt x="4575" y="20"/>
                  </a:lnTo>
                  <a:lnTo>
                    <a:pt x="4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1"/>
            <p:cNvSpPr/>
            <p:nvPr/>
          </p:nvSpPr>
          <p:spPr>
            <a:xfrm>
              <a:off x="4360025" y="1483600"/>
              <a:ext cx="5850" cy="10675"/>
            </a:xfrm>
            <a:custGeom>
              <a:rect b="b" l="l" r="r" t="t"/>
              <a:pathLst>
                <a:path extrusionOk="0" h="427" w="234">
                  <a:moveTo>
                    <a:pt x="117" y="0"/>
                  </a:moveTo>
                  <a:lnTo>
                    <a:pt x="78" y="19"/>
                  </a:lnTo>
                  <a:lnTo>
                    <a:pt x="39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310"/>
                  </a:lnTo>
                  <a:lnTo>
                    <a:pt x="1" y="349"/>
                  </a:lnTo>
                  <a:lnTo>
                    <a:pt x="39" y="388"/>
                  </a:lnTo>
                  <a:lnTo>
                    <a:pt x="78" y="426"/>
                  </a:lnTo>
                  <a:lnTo>
                    <a:pt x="156" y="426"/>
                  </a:lnTo>
                  <a:lnTo>
                    <a:pt x="195" y="388"/>
                  </a:lnTo>
                  <a:lnTo>
                    <a:pt x="233" y="349"/>
                  </a:lnTo>
                  <a:lnTo>
                    <a:pt x="233" y="310"/>
                  </a:lnTo>
                  <a:lnTo>
                    <a:pt x="233" y="116"/>
                  </a:lnTo>
                  <a:lnTo>
                    <a:pt x="233" y="78"/>
                  </a:lnTo>
                  <a:lnTo>
                    <a:pt x="195" y="39"/>
                  </a:lnTo>
                  <a:lnTo>
                    <a:pt x="156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1"/>
            <p:cNvSpPr/>
            <p:nvPr/>
          </p:nvSpPr>
          <p:spPr>
            <a:xfrm>
              <a:off x="4360025" y="1660000"/>
              <a:ext cx="5850" cy="10675"/>
            </a:xfrm>
            <a:custGeom>
              <a:rect b="b" l="l" r="r" t="t"/>
              <a:pathLst>
                <a:path extrusionOk="0" h="427" w="234">
                  <a:moveTo>
                    <a:pt x="117" y="0"/>
                  </a:moveTo>
                  <a:lnTo>
                    <a:pt x="78" y="19"/>
                  </a:lnTo>
                  <a:lnTo>
                    <a:pt x="39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310"/>
                  </a:lnTo>
                  <a:lnTo>
                    <a:pt x="1" y="349"/>
                  </a:lnTo>
                  <a:lnTo>
                    <a:pt x="39" y="388"/>
                  </a:lnTo>
                  <a:lnTo>
                    <a:pt x="78" y="407"/>
                  </a:lnTo>
                  <a:lnTo>
                    <a:pt x="117" y="427"/>
                  </a:lnTo>
                  <a:lnTo>
                    <a:pt x="156" y="407"/>
                  </a:lnTo>
                  <a:lnTo>
                    <a:pt x="195" y="388"/>
                  </a:lnTo>
                  <a:lnTo>
                    <a:pt x="233" y="349"/>
                  </a:lnTo>
                  <a:lnTo>
                    <a:pt x="233" y="310"/>
                  </a:lnTo>
                  <a:lnTo>
                    <a:pt x="233" y="116"/>
                  </a:lnTo>
                  <a:lnTo>
                    <a:pt x="233" y="78"/>
                  </a:lnTo>
                  <a:lnTo>
                    <a:pt x="195" y="39"/>
                  </a:lnTo>
                  <a:lnTo>
                    <a:pt x="156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1"/>
            <p:cNvSpPr/>
            <p:nvPr/>
          </p:nvSpPr>
          <p:spPr>
            <a:xfrm>
              <a:off x="4445800" y="1574200"/>
              <a:ext cx="10700" cy="5850"/>
            </a:xfrm>
            <a:custGeom>
              <a:rect b="b" l="l" r="r" t="t"/>
              <a:pathLst>
                <a:path extrusionOk="0" h="234" w="428">
                  <a:moveTo>
                    <a:pt x="117" y="1"/>
                  </a:moveTo>
                  <a:lnTo>
                    <a:pt x="78" y="20"/>
                  </a:lnTo>
                  <a:lnTo>
                    <a:pt x="40" y="40"/>
                  </a:lnTo>
                  <a:lnTo>
                    <a:pt x="20" y="79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40" y="195"/>
                  </a:lnTo>
                  <a:lnTo>
                    <a:pt x="78" y="234"/>
                  </a:lnTo>
                  <a:lnTo>
                    <a:pt x="350" y="234"/>
                  </a:lnTo>
                  <a:lnTo>
                    <a:pt x="388" y="195"/>
                  </a:lnTo>
                  <a:lnTo>
                    <a:pt x="408" y="156"/>
                  </a:lnTo>
                  <a:lnTo>
                    <a:pt x="427" y="117"/>
                  </a:lnTo>
                  <a:lnTo>
                    <a:pt x="408" y="79"/>
                  </a:lnTo>
                  <a:lnTo>
                    <a:pt x="388" y="40"/>
                  </a:lnTo>
                  <a:lnTo>
                    <a:pt x="350" y="2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1"/>
            <p:cNvSpPr/>
            <p:nvPr/>
          </p:nvSpPr>
          <p:spPr>
            <a:xfrm>
              <a:off x="4269400" y="1574200"/>
              <a:ext cx="10700" cy="5850"/>
            </a:xfrm>
            <a:custGeom>
              <a:rect b="b" l="l" r="r" t="t"/>
              <a:pathLst>
                <a:path extrusionOk="0" h="234" w="428">
                  <a:moveTo>
                    <a:pt x="117" y="1"/>
                  </a:moveTo>
                  <a:lnTo>
                    <a:pt x="78" y="20"/>
                  </a:lnTo>
                  <a:lnTo>
                    <a:pt x="40" y="40"/>
                  </a:lnTo>
                  <a:lnTo>
                    <a:pt x="20" y="79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40" y="195"/>
                  </a:lnTo>
                  <a:lnTo>
                    <a:pt x="78" y="234"/>
                  </a:lnTo>
                  <a:lnTo>
                    <a:pt x="350" y="234"/>
                  </a:lnTo>
                  <a:lnTo>
                    <a:pt x="388" y="195"/>
                  </a:lnTo>
                  <a:lnTo>
                    <a:pt x="427" y="156"/>
                  </a:lnTo>
                  <a:lnTo>
                    <a:pt x="427" y="117"/>
                  </a:lnTo>
                  <a:lnTo>
                    <a:pt x="427" y="79"/>
                  </a:lnTo>
                  <a:lnTo>
                    <a:pt x="388" y="40"/>
                  </a:lnTo>
                  <a:lnTo>
                    <a:pt x="350" y="20"/>
                  </a:lnTo>
                  <a:lnTo>
                    <a:pt x="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1"/>
            <p:cNvSpPr/>
            <p:nvPr/>
          </p:nvSpPr>
          <p:spPr>
            <a:xfrm>
              <a:off x="4420600" y="1510250"/>
              <a:ext cx="9250" cy="9225"/>
            </a:xfrm>
            <a:custGeom>
              <a:rect b="b" l="l" r="r" t="t"/>
              <a:pathLst>
                <a:path extrusionOk="0" h="369" w="370">
                  <a:moveTo>
                    <a:pt x="253" y="0"/>
                  </a:moveTo>
                  <a:lnTo>
                    <a:pt x="214" y="20"/>
                  </a:lnTo>
                  <a:lnTo>
                    <a:pt x="175" y="39"/>
                  </a:lnTo>
                  <a:lnTo>
                    <a:pt x="40" y="175"/>
                  </a:lnTo>
                  <a:lnTo>
                    <a:pt x="20" y="213"/>
                  </a:lnTo>
                  <a:lnTo>
                    <a:pt x="1" y="252"/>
                  </a:lnTo>
                  <a:lnTo>
                    <a:pt x="20" y="291"/>
                  </a:lnTo>
                  <a:lnTo>
                    <a:pt x="40" y="330"/>
                  </a:lnTo>
                  <a:lnTo>
                    <a:pt x="78" y="349"/>
                  </a:lnTo>
                  <a:lnTo>
                    <a:pt x="117" y="368"/>
                  </a:lnTo>
                  <a:lnTo>
                    <a:pt x="156" y="349"/>
                  </a:lnTo>
                  <a:lnTo>
                    <a:pt x="195" y="330"/>
                  </a:lnTo>
                  <a:lnTo>
                    <a:pt x="330" y="194"/>
                  </a:lnTo>
                  <a:lnTo>
                    <a:pt x="369" y="155"/>
                  </a:lnTo>
                  <a:lnTo>
                    <a:pt x="369" y="116"/>
                  </a:lnTo>
                  <a:lnTo>
                    <a:pt x="369" y="78"/>
                  </a:lnTo>
                  <a:lnTo>
                    <a:pt x="330" y="39"/>
                  </a:lnTo>
                  <a:lnTo>
                    <a:pt x="292" y="2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1"/>
            <p:cNvSpPr/>
            <p:nvPr/>
          </p:nvSpPr>
          <p:spPr>
            <a:xfrm>
              <a:off x="4296050" y="1634800"/>
              <a:ext cx="9250" cy="9225"/>
            </a:xfrm>
            <a:custGeom>
              <a:rect b="b" l="l" r="r" t="t"/>
              <a:pathLst>
                <a:path extrusionOk="0" h="369" w="370">
                  <a:moveTo>
                    <a:pt x="253" y="0"/>
                  </a:moveTo>
                  <a:lnTo>
                    <a:pt x="214" y="19"/>
                  </a:lnTo>
                  <a:lnTo>
                    <a:pt x="175" y="39"/>
                  </a:lnTo>
                  <a:lnTo>
                    <a:pt x="40" y="175"/>
                  </a:lnTo>
                  <a:lnTo>
                    <a:pt x="1" y="213"/>
                  </a:lnTo>
                  <a:lnTo>
                    <a:pt x="1" y="252"/>
                  </a:lnTo>
                  <a:lnTo>
                    <a:pt x="1" y="291"/>
                  </a:lnTo>
                  <a:lnTo>
                    <a:pt x="40" y="330"/>
                  </a:lnTo>
                  <a:lnTo>
                    <a:pt x="78" y="368"/>
                  </a:lnTo>
                  <a:lnTo>
                    <a:pt x="156" y="368"/>
                  </a:lnTo>
                  <a:lnTo>
                    <a:pt x="195" y="330"/>
                  </a:lnTo>
                  <a:lnTo>
                    <a:pt x="330" y="213"/>
                  </a:lnTo>
                  <a:lnTo>
                    <a:pt x="350" y="175"/>
                  </a:lnTo>
                  <a:lnTo>
                    <a:pt x="369" y="116"/>
                  </a:lnTo>
                  <a:lnTo>
                    <a:pt x="350" y="78"/>
                  </a:lnTo>
                  <a:lnTo>
                    <a:pt x="330" y="39"/>
                  </a:lnTo>
                  <a:lnTo>
                    <a:pt x="292" y="19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1"/>
            <p:cNvSpPr/>
            <p:nvPr/>
          </p:nvSpPr>
          <p:spPr>
            <a:xfrm>
              <a:off x="4420600" y="1634800"/>
              <a:ext cx="9250" cy="9225"/>
            </a:xfrm>
            <a:custGeom>
              <a:rect b="b" l="l" r="r" t="t"/>
              <a:pathLst>
                <a:path extrusionOk="0" h="369" w="370">
                  <a:moveTo>
                    <a:pt x="117" y="0"/>
                  </a:moveTo>
                  <a:lnTo>
                    <a:pt x="78" y="19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20" y="175"/>
                  </a:lnTo>
                  <a:lnTo>
                    <a:pt x="40" y="213"/>
                  </a:lnTo>
                  <a:lnTo>
                    <a:pt x="175" y="330"/>
                  </a:lnTo>
                  <a:lnTo>
                    <a:pt x="214" y="368"/>
                  </a:lnTo>
                  <a:lnTo>
                    <a:pt x="292" y="368"/>
                  </a:lnTo>
                  <a:lnTo>
                    <a:pt x="330" y="330"/>
                  </a:lnTo>
                  <a:lnTo>
                    <a:pt x="369" y="291"/>
                  </a:lnTo>
                  <a:lnTo>
                    <a:pt x="369" y="252"/>
                  </a:lnTo>
                  <a:lnTo>
                    <a:pt x="369" y="213"/>
                  </a:lnTo>
                  <a:lnTo>
                    <a:pt x="330" y="175"/>
                  </a:lnTo>
                  <a:lnTo>
                    <a:pt x="195" y="39"/>
                  </a:lnTo>
                  <a:lnTo>
                    <a:pt x="156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1"/>
            <p:cNvSpPr/>
            <p:nvPr/>
          </p:nvSpPr>
          <p:spPr>
            <a:xfrm>
              <a:off x="4296050" y="1510250"/>
              <a:ext cx="9250" cy="9225"/>
            </a:xfrm>
            <a:custGeom>
              <a:rect b="b" l="l" r="r" t="t"/>
              <a:pathLst>
                <a:path extrusionOk="0" h="369" w="370">
                  <a:moveTo>
                    <a:pt x="117" y="0"/>
                  </a:moveTo>
                  <a:lnTo>
                    <a:pt x="78" y="20"/>
                  </a:lnTo>
                  <a:lnTo>
                    <a:pt x="40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155"/>
                  </a:lnTo>
                  <a:lnTo>
                    <a:pt x="40" y="194"/>
                  </a:lnTo>
                  <a:lnTo>
                    <a:pt x="175" y="330"/>
                  </a:lnTo>
                  <a:lnTo>
                    <a:pt x="214" y="349"/>
                  </a:lnTo>
                  <a:lnTo>
                    <a:pt x="253" y="368"/>
                  </a:lnTo>
                  <a:lnTo>
                    <a:pt x="292" y="349"/>
                  </a:lnTo>
                  <a:lnTo>
                    <a:pt x="330" y="330"/>
                  </a:lnTo>
                  <a:lnTo>
                    <a:pt x="350" y="291"/>
                  </a:lnTo>
                  <a:lnTo>
                    <a:pt x="369" y="252"/>
                  </a:lnTo>
                  <a:lnTo>
                    <a:pt x="350" y="213"/>
                  </a:lnTo>
                  <a:lnTo>
                    <a:pt x="330" y="175"/>
                  </a:lnTo>
                  <a:lnTo>
                    <a:pt x="195" y="39"/>
                  </a:lnTo>
                  <a:lnTo>
                    <a:pt x="156" y="20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1"/>
            <p:cNvSpPr/>
            <p:nvPr/>
          </p:nvSpPr>
          <p:spPr>
            <a:xfrm>
              <a:off x="4394450" y="149135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94" y="0"/>
                  </a:moveTo>
                  <a:lnTo>
                    <a:pt x="155" y="20"/>
                  </a:lnTo>
                  <a:lnTo>
                    <a:pt x="116" y="39"/>
                  </a:lnTo>
                  <a:lnTo>
                    <a:pt x="78" y="78"/>
                  </a:lnTo>
                  <a:lnTo>
                    <a:pt x="19" y="252"/>
                  </a:lnTo>
                  <a:lnTo>
                    <a:pt x="0" y="291"/>
                  </a:lnTo>
                  <a:lnTo>
                    <a:pt x="19" y="330"/>
                  </a:lnTo>
                  <a:lnTo>
                    <a:pt x="39" y="368"/>
                  </a:lnTo>
                  <a:lnTo>
                    <a:pt x="78" y="388"/>
                  </a:lnTo>
                  <a:lnTo>
                    <a:pt x="116" y="407"/>
                  </a:lnTo>
                  <a:lnTo>
                    <a:pt x="174" y="388"/>
                  </a:lnTo>
                  <a:lnTo>
                    <a:pt x="233" y="330"/>
                  </a:lnTo>
                  <a:lnTo>
                    <a:pt x="291" y="175"/>
                  </a:lnTo>
                  <a:lnTo>
                    <a:pt x="310" y="116"/>
                  </a:lnTo>
                  <a:lnTo>
                    <a:pt x="310" y="78"/>
                  </a:lnTo>
                  <a:lnTo>
                    <a:pt x="271" y="39"/>
                  </a:lnTo>
                  <a:lnTo>
                    <a:pt x="233" y="20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1"/>
            <p:cNvSpPr/>
            <p:nvPr/>
          </p:nvSpPr>
          <p:spPr>
            <a:xfrm>
              <a:off x="4323675" y="1652725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95" y="0"/>
                  </a:moveTo>
                  <a:lnTo>
                    <a:pt x="156" y="20"/>
                  </a:lnTo>
                  <a:lnTo>
                    <a:pt x="117" y="39"/>
                  </a:lnTo>
                  <a:lnTo>
                    <a:pt x="78" y="78"/>
                  </a:lnTo>
                  <a:lnTo>
                    <a:pt x="20" y="252"/>
                  </a:lnTo>
                  <a:lnTo>
                    <a:pt x="1" y="291"/>
                  </a:lnTo>
                  <a:lnTo>
                    <a:pt x="1" y="330"/>
                  </a:lnTo>
                  <a:lnTo>
                    <a:pt x="40" y="369"/>
                  </a:lnTo>
                  <a:lnTo>
                    <a:pt x="78" y="388"/>
                  </a:lnTo>
                  <a:lnTo>
                    <a:pt x="117" y="407"/>
                  </a:lnTo>
                  <a:lnTo>
                    <a:pt x="175" y="388"/>
                  </a:lnTo>
                  <a:lnTo>
                    <a:pt x="233" y="330"/>
                  </a:lnTo>
                  <a:lnTo>
                    <a:pt x="292" y="175"/>
                  </a:lnTo>
                  <a:lnTo>
                    <a:pt x="311" y="117"/>
                  </a:lnTo>
                  <a:lnTo>
                    <a:pt x="292" y="78"/>
                  </a:lnTo>
                  <a:lnTo>
                    <a:pt x="272" y="39"/>
                  </a:lnTo>
                  <a:lnTo>
                    <a:pt x="233" y="20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1"/>
            <p:cNvSpPr/>
            <p:nvPr/>
          </p:nvSpPr>
          <p:spPr>
            <a:xfrm>
              <a:off x="4438550" y="160862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116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55"/>
                  </a:lnTo>
                  <a:lnTo>
                    <a:pt x="39" y="194"/>
                  </a:lnTo>
                  <a:lnTo>
                    <a:pt x="78" y="233"/>
                  </a:lnTo>
                  <a:lnTo>
                    <a:pt x="252" y="310"/>
                  </a:lnTo>
                  <a:lnTo>
                    <a:pt x="291" y="310"/>
                  </a:lnTo>
                  <a:lnTo>
                    <a:pt x="349" y="291"/>
                  </a:lnTo>
                  <a:lnTo>
                    <a:pt x="388" y="233"/>
                  </a:lnTo>
                  <a:lnTo>
                    <a:pt x="407" y="194"/>
                  </a:lnTo>
                  <a:lnTo>
                    <a:pt x="407" y="155"/>
                  </a:lnTo>
                  <a:lnTo>
                    <a:pt x="368" y="117"/>
                  </a:lnTo>
                  <a:lnTo>
                    <a:pt x="330" y="97"/>
                  </a:lnTo>
                  <a:lnTo>
                    <a:pt x="174" y="2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1"/>
            <p:cNvSpPr/>
            <p:nvPr/>
          </p:nvSpPr>
          <p:spPr>
            <a:xfrm>
              <a:off x="4277150" y="153787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117" y="0"/>
                  </a:moveTo>
                  <a:lnTo>
                    <a:pt x="78" y="19"/>
                  </a:lnTo>
                  <a:lnTo>
                    <a:pt x="40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1" y="155"/>
                  </a:lnTo>
                  <a:lnTo>
                    <a:pt x="40" y="194"/>
                  </a:lnTo>
                  <a:lnTo>
                    <a:pt x="78" y="233"/>
                  </a:lnTo>
                  <a:lnTo>
                    <a:pt x="234" y="291"/>
                  </a:lnTo>
                  <a:lnTo>
                    <a:pt x="292" y="310"/>
                  </a:lnTo>
                  <a:lnTo>
                    <a:pt x="350" y="291"/>
                  </a:lnTo>
                  <a:lnTo>
                    <a:pt x="389" y="233"/>
                  </a:lnTo>
                  <a:lnTo>
                    <a:pt x="408" y="194"/>
                  </a:lnTo>
                  <a:lnTo>
                    <a:pt x="389" y="155"/>
                  </a:lnTo>
                  <a:lnTo>
                    <a:pt x="369" y="116"/>
                  </a:lnTo>
                  <a:lnTo>
                    <a:pt x="330" y="78"/>
                  </a:lnTo>
                  <a:lnTo>
                    <a:pt x="156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1"/>
            <p:cNvSpPr/>
            <p:nvPr/>
          </p:nvSpPr>
          <p:spPr>
            <a:xfrm>
              <a:off x="4440000" y="1541250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91" y="1"/>
                  </a:moveTo>
                  <a:lnTo>
                    <a:pt x="252" y="20"/>
                  </a:lnTo>
                  <a:lnTo>
                    <a:pt x="78" y="78"/>
                  </a:lnTo>
                  <a:lnTo>
                    <a:pt x="39" y="98"/>
                  </a:lnTo>
                  <a:lnTo>
                    <a:pt x="0" y="137"/>
                  </a:lnTo>
                  <a:lnTo>
                    <a:pt x="0" y="195"/>
                  </a:lnTo>
                  <a:lnTo>
                    <a:pt x="0" y="233"/>
                  </a:lnTo>
                  <a:lnTo>
                    <a:pt x="58" y="292"/>
                  </a:lnTo>
                  <a:lnTo>
                    <a:pt x="116" y="311"/>
                  </a:lnTo>
                  <a:lnTo>
                    <a:pt x="155" y="292"/>
                  </a:lnTo>
                  <a:lnTo>
                    <a:pt x="330" y="233"/>
                  </a:lnTo>
                  <a:lnTo>
                    <a:pt x="368" y="214"/>
                  </a:lnTo>
                  <a:lnTo>
                    <a:pt x="388" y="175"/>
                  </a:lnTo>
                  <a:lnTo>
                    <a:pt x="407" y="117"/>
                  </a:lnTo>
                  <a:lnTo>
                    <a:pt x="388" y="78"/>
                  </a:lnTo>
                  <a:lnTo>
                    <a:pt x="368" y="40"/>
                  </a:lnTo>
                  <a:lnTo>
                    <a:pt x="330" y="2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1"/>
            <p:cNvSpPr/>
            <p:nvPr/>
          </p:nvSpPr>
          <p:spPr>
            <a:xfrm>
              <a:off x="4275700" y="160522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92" y="1"/>
                  </a:moveTo>
                  <a:lnTo>
                    <a:pt x="253" y="20"/>
                  </a:lnTo>
                  <a:lnTo>
                    <a:pt x="78" y="78"/>
                  </a:lnTo>
                  <a:lnTo>
                    <a:pt x="40" y="117"/>
                  </a:lnTo>
                  <a:lnTo>
                    <a:pt x="20" y="156"/>
                  </a:lnTo>
                  <a:lnTo>
                    <a:pt x="1" y="194"/>
                  </a:lnTo>
                  <a:lnTo>
                    <a:pt x="20" y="233"/>
                  </a:lnTo>
                  <a:lnTo>
                    <a:pt x="59" y="291"/>
                  </a:lnTo>
                  <a:lnTo>
                    <a:pt x="117" y="311"/>
                  </a:lnTo>
                  <a:lnTo>
                    <a:pt x="156" y="311"/>
                  </a:lnTo>
                  <a:lnTo>
                    <a:pt x="330" y="233"/>
                  </a:lnTo>
                  <a:lnTo>
                    <a:pt x="369" y="214"/>
                  </a:lnTo>
                  <a:lnTo>
                    <a:pt x="408" y="175"/>
                  </a:lnTo>
                  <a:lnTo>
                    <a:pt x="408" y="136"/>
                  </a:lnTo>
                  <a:lnTo>
                    <a:pt x="408" y="78"/>
                  </a:lnTo>
                  <a:lnTo>
                    <a:pt x="369" y="39"/>
                  </a:lnTo>
                  <a:lnTo>
                    <a:pt x="330" y="20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1"/>
            <p:cNvSpPr/>
            <p:nvPr/>
          </p:nvSpPr>
          <p:spPr>
            <a:xfrm>
              <a:off x="4391050" y="1654175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78" y="0"/>
                  </a:move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56"/>
                  </a:lnTo>
                  <a:lnTo>
                    <a:pt x="78" y="330"/>
                  </a:lnTo>
                  <a:lnTo>
                    <a:pt x="117" y="388"/>
                  </a:lnTo>
                  <a:lnTo>
                    <a:pt x="194" y="408"/>
                  </a:lnTo>
                  <a:lnTo>
                    <a:pt x="233" y="408"/>
                  </a:lnTo>
                  <a:lnTo>
                    <a:pt x="272" y="369"/>
                  </a:lnTo>
                  <a:lnTo>
                    <a:pt x="291" y="330"/>
                  </a:lnTo>
                  <a:lnTo>
                    <a:pt x="310" y="291"/>
                  </a:lnTo>
                  <a:lnTo>
                    <a:pt x="291" y="252"/>
                  </a:lnTo>
                  <a:lnTo>
                    <a:pt x="233" y="78"/>
                  </a:lnTo>
                  <a:lnTo>
                    <a:pt x="214" y="39"/>
                  </a:lnTo>
                  <a:lnTo>
                    <a:pt x="175" y="2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1"/>
            <p:cNvSpPr/>
            <p:nvPr/>
          </p:nvSpPr>
          <p:spPr>
            <a:xfrm>
              <a:off x="4327075" y="148990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17" y="0"/>
                  </a:moveTo>
                  <a:lnTo>
                    <a:pt x="78" y="19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1" y="116"/>
                  </a:lnTo>
                  <a:lnTo>
                    <a:pt x="20" y="155"/>
                  </a:lnTo>
                  <a:lnTo>
                    <a:pt x="78" y="330"/>
                  </a:lnTo>
                  <a:lnTo>
                    <a:pt x="117" y="388"/>
                  </a:lnTo>
                  <a:lnTo>
                    <a:pt x="194" y="407"/>
                  </a:lnTo>
                  <a:lnTo>
                    <a:pt x="233" y="407"/>
                  </a:lnTo>
                  <a:lnTo>
                    <a:pt x="272" y="368"/>
                  </a:lnTo>
                  <a:lnTo>
                    <a:pt x="291" y="349"/>
                  </a:lnTo>
                  <a:lnTo>
                    <a:pt x="311" y="291"/>
                  </a:lnTo>
                  <a:lnTo>
                    <a:pt x="291" y="252"/>
                  </a:lnTo>
                  <a:lnTo>
                    <a:pt x="233" y="78"/>
                  </a:lnTo>
                  <a:lnTo>
                    <a:pt x="194" y="39"/>
                  </a:lnTo>
                  <a:lnTo>
                    <a:pt x="175" y="19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1"/>
            <p:cNvSpPr/>
            <p:nvPr/>
          </p:nvSpPr>
          <p:spPr>
            <a:xfrm>
              <a:off x="4343550" y="1534950"/>
              <a:ext cx="17000" cy="31525"/>
            </a:xfrm>
            <a:custGeom>
              <a:rect b="b" l="l" r="r" t="t"/>
              <a:pathLst>
                <a:path extrusionOk="0" h="1261" w="680">
                  <a:moveTo>
                    <a:pt x="427" y="292"/>
                  </a:moveTo>
                  <a:lnTo>
                    <a:pt x="427" y="951"/>
                  </a:lnTo>
                  <a:lnTo>
                    <a:pt x="350" y="873"/>
                  </a:lnTo>
                  <a:lnTo>
                    <a:pt x="291" y="796"/>
                  </a:lnTo>
                  <a:lnTo>
                    <a:pt x="253" y="699"/>
                  </a:lnTo>
                  <a:lnTo>
                    <a:pt x="233" y="602"/>
                  </a:lnTo>
                  <a:lnTo>
                    <a:pt x="233" y="544"/>
                  </a:lnTo>
                  <a:lnTo>
                    <a:pt x="272" y="466"/>
                  </a:lnTo>
                  <a:lnTo>
                    <a:pt x="330" y="369"/>
                  </a:lnTo>
                  <a:lnTo>
                    <a:pt x="369" y="330"/>
                  </a:lnTo>
                  <a:lnTo>
                    <a:pt x="427" y="292"/>
                  </a:lnTo>
                  <a:close/>
                  <a:moveTo>
                    <a:pt x="524" y="1"/>
                  </a:moveTo>
                  <a:lnTo>
                    <a:pt x="408" y="40"/>
                  </a:lnTo>
                  <a:lnTo>
                    <a:pt x="291" y="98"/>
                  </a:lnTo>
                  <a:lnTo>
                    <a:pt x="214" y="156"/>
                  </a:lnTo>
                  <a:lnTo>
                    <a:pt x="136" y="214"/>
                  </a:lnTo>
                  <a:lnTo>
                    <a:pt x="78" y="311"/>
                  </a:lnTo>
                  <a:lnTo>
                    <a:pt x="39" y="389"/>
                  </a:lnTo>
                  <a:lnTo>
                    <a:pt x="1" y="485"/>
                  </a:lnTo>
                  <a:lnTo>
                    <a:pt x="1" y="602"/>
                  </a:lnTo>
                  <a:lnTo>
                    <a:pt x="1" y="718"/>
                  </a:lnTo>
                  <a:lnTo>
                    <a:pt x="39" y="834"/>
                  </a:lnTo>
                  <a:lnTo>
                    <a:pt x="78" y="931"/>
                  </a:lnTo>
                  <a:lnTo>
                    <a:pt x="156" y="1028"/>
                  </a:lnTo>
                  <a:lnTo>
                    <a:pt x="214" y="1086"/>
                  </a:lnTo>
                  <a:lnTo>
                    <a:pt x="291" y="1145"/>
                  </a:lnTo>
                  <a:lnTo>
                    <a:pt x="505" y="1261"/>
                  </a:lnTo>
                  <a:lnTo>
                    <a:pt x="543" y="1261"/>
                  </a:lnTo>
                  <a:lnTo>
                    <a:pt x="621" y="1241"/>
                  </a:lnTo>
                  <a:lnTo>
                    <a:pt x="660" y="1203"/>
                  </a:lnTo>
                  <a:lnTo>
                    <a:pt x="679" y="1145"/>
                  </a:lnTo>
                  <a:lnTo>
                    <a:pt x="679" y="117"/>
                  </a:lnTo>
                  <a:lnTo>
                    <a:pt x="660" y="59"/>
                  </a:lnTo>
                  <a:lnTo>
                    <a:pt x="621" y="20"/>
                  </a:lnTo>
                  <a:lnTo>
                    <a:pt x="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1"/>
            <p:cNvSpPr/>
            <p:nvPr/>
          </p:nvSpPr>
          <p:spPr>
            <a:xfrm>
              <a:off x="4366825" y="1582450"/>
              <a:ext cx="18425" cy="37825"/>
            </a:xfrm>
            <a:custGeom>
              <a:rect b="b" l="l" r="r" t="t"/>
              <a:pathLst>
                <a:path extrusionOk="0" h="1513" w="737">
                  <a:moveTo>
                    <a:pt x="233" y="330"/>
                  </a:moveTo>
                  <a:lnTo>
                    <a:pt x="349" y="408"/>
                  </a:lnTo>
                  <a:lnTo>
                    <a:pt x="427" y="524"/>
                  </a:lnTo>
                  <a:lnTo>
                    <a:pt x="485" y="640"/>
                  </a:lnTo>
                  <a:lnTo>
                    <a:pt x="485" y="795"/>
                  </a:lnTo>
                  <a:lnTo>
                    <a:pt x="485" y="950"/>
                  </a:lnTo>
                  <a:lnTo>
                    <a:pt x="427" y="1067"/>
                  </a:lnTo>
                  <a:lnTo>
                    <a:pt x="349" y="1164"/>
                  </a:lnTo>
                  <a:lnTo>
                    <a:pt x="233" y="1241"/>
                  </a:lnTo>
                  <a:lnTo>
                    <a:pt x="233" y="330"/>
                  </a:lnTo>
                  <a:close/>
                  <a:moveTo>
                    <a:pt x="97" y="1"/>
                  </a:moveTo>
                  <a:lnTo>
                    <a:pt x="58" y="20"/>
                  </a:lnTo>
                  <a:lnTo>
                    <a:pt x="0" y="78"/>
                  </a:lnTo>
                  <a:lnTo>
                    <a:pt x="0" y="136"/>
                  </a:lnTo>
                  <a:lnTo>
                    <a:pt x="0" y="1396"/>
                  </a:lnTo>
                  <a:lnTo>
                    <a:pt x="0" y="1454"/>
                  </a:lnTo>
                  <a:lnTo>
                    <a:pt x="39" y="1493"/>
                  </a:lnTo>
                  <a:lnTo>
                    <a:pt x="78" y="1513"/>
                  </a:lnTo>
                  <a:lnTo>
                    <a:pt x="136" y="1513"/>
                  </a:lnTo>
                  <a:lnTo>
                    <a:pt x="271" y="1474"/>
                  </a:lnTo>
                  <a:lnTo>
                    <a:pt x="388" y="1416"/>
                  </a:lnTo>
                  <a:lnTo>
                    <a:pt x="504" y="1357"/>
                  </a:lnTo>
                  <a:lnTo>
                    <a:pt x="582" y="1261"/>
                  </a:lnTo>
                  <a:lnTo>
                    <a:pt x="640" y="1164"/>
                  </a:lnTo>
                  <a:lnTo>
                    <a:pt x="698" y="1067"/>
                  </a:lnTo>
                  <a:lnTo>
                    <a:pt x="717" y="931"/>
                  </a:lnTo>
                  <a:lnTo>
                    <a:pt x="737" y="795"/>
                  </a:lnTo>
                  <a:lnTo>
                    <a:pt x="717" y="640"/>
                  </a:lnTo>
                  <a:lnTo>
                    <a:pt x="679" y="505"/>
                  </a:lnTo>
                  <a:lnTo>
                    <a:pt x="620" y="388"/>
                  </a:lnTo>
                  <a:lnTo>
                    <a:pt x="543" y="291"/>
                  </a:lnTo>
                  <a:lnTo>
                    <a:pt x="465" y="194"/>
                  </a:lnTo>
                  <a:lnTo>
                    <a:pt x="368" y="136"/>
                  </a:lnTo>
                  <a:lnTo>
                    <a:pt x="155" y="20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1"/>
            <p:cNvSpPr/>
            <p:nvPr/>
          </p:nvSpPr>
          <p:spPr>
            <a:xfrm>
              <a:off x="4325125" y="1511200"/>
              <a:ext cx="75625" cy="133300"/>
            </a:xfrm>
            <a:custGeom>
              <a:rect b="b" l="l" r="r" t="t"/>
              <a:pathLst>
                <a:path extrusionOk="0" h="5332" w="3025">
                  <a:moveTo>
                    <a:pt x="1591" y="253"/>
                  </a:moveTo>
                  <a:lnTo>
                    <a:pt x="1629" y="292"/>
                  </a:lnTo>
                  <a:lnTo>
                    <a:pt x="1649" y="330"/>
                  </a:lnTo>
                  <a:lnTo>
                    <a:pt x="1668" y="369"/>
                  </a:lnTo>
                  <a:lnTo>
                    <a:pt x="1668" y="466"/>
                  </a:lnTo>
                  <a:lnTo>
                    <a:pt x="1668" y="505"/>
                  </a:lnTo>
                  <a:lnTo>
                    <a:pt x="1687" y="544"/>
                  </a:lnTo>
                  <a:lnTo>
                    <a:pt x="1726" y="563"/>
                  </a:lnTo>
                  <a:lnTo>
                    <a:pt x="1784" y="582"/>
                  </a:lnTo>
                  <a:lnTo>
                    <a:pt x="1959" y="582"/>
                  </a:lnTo>
                  <a:lnTo>
                    <a:pt x="2114" y="602"/>
                  </a:lnTo>
                  <a:lnTo>
                    <a:pt x="2269" y="641"/>
                  </a:lnTo>
                  <a:lnTo>
                    <a:pt x="2405" y="679"/>
                  </a:lnTo>
                  <a:lnTo>
                    <a:pt x="2521" y="738"/>
                  </a:lnTo>
                  <a:lnTo>
                    <a:pt x="2599" y="776"/>
                  </a:lnTo>
                  <a:lnTo>
                    <a:pt x="2657" y="834"/>
                  </a:lnTo>
                  <a:lnTo>
                    <a:pt x="2676" y="893"/>
                  </a:lnTo>
                  <a:lnTo>
                    <a:pt x="2657" y="970"/>
                  </a:lnTo>
                  <a:lnTo>
                    <a:pt x="2618" y="1048"/>
                  </a:lnTo>
                  <a:lnTo>
                    <a:pt x="2579" y="1106"/>
                  </a:lnTo>
                  <a:lnTo>
                    <a:pt x="2540" y="1125"/>
                  </a:lnTo>
                  <a:lnTo>
                    <a:pt x="2463" y="1125"/>
                  </a:lnTo>
                  <a:lnTo>
                    <a:pt x="2385" y="1086"/>
                  </a:lnTo>
                  <a:lnTo>
                    <a:pt x="2269" y="1028"/>
                  </a:lnTo>
                  <a:lnTo>
                    <a:pt x="2133" y="970"/>
                  </a:lnTo>
                  <a:lnTo>
                    <a:pt x="1978" y="931"/>
                  </a:lnTo>
                  <a:lnTo>
                    <a:pt x="1784" y="912"/>
                  </a:lnTo>
                  <a:lnTo>
                    <a:pt x="1746" y="912"/>
                  </a:lnTo>
                  <a:lnTo>
                    <a:pt x="1707" y="931"/>
                  </a:lnTo>
                  <a:lnTo>
                    <a:pt x="1668" y="970"/>
                  </a:lnTo>
                  <a:lnTo>
                    <a:pt x="1668" y="1028"/>
                  </a:lnTo>
                  <a:lnTo>
                    <a:pt x="1668" y="2269"/>
                  </a:lnTo>
                  <a:lnTo>
                    <a:pt x="1687" y="2347"/>
                  </a:lnTo>
                  <a:lnTo>
                    <a:pt x="1746" y="2385"/>
                  </a:lnTo>
                  <a:lnTo>
                    <a:pt x="1920" y="2463"/>
                  </a:lnTo>
                  <a:lnTo>
                    <a:pt x="2114" y="2540"/>
                  </a:lnTo>
                  <a:lnTo>
                    <a:pt x="2288" y="2657"/>
                  </a:lnTo>
                  <a:lnTo>
                    <a:pt x="2463" y="2773"/>
                  </a:lnTo>
                  <a:lnTo>
                    <a:pt x="2540" y="2851"/>
                  </a:lnTo>
                  <a:lnTo>
                    <a:pt x="2599" y="2947"/>
                  </a:lnTo>
                  <a:lnTo>
                    <a:pt x="2657" y="3025"/>
                  </a:lnTo>
                  <a:lnTo>
                    <a:pt x="2695" y="3122"/>
                  </a:lnTo>
                  <a:lnTo>
                    <a:pt x="2754" y="3335"/>
                  </a:lnTo>
                  <a:lnTo>
                    <a:pt x="2773" y="3587"/>
                  </a:lnTo>
                  <a:lnTo>
                    <a:pt x="2754" y="3820"/>
                  </a:lnTo>
                  <a:lnTo>
                    <a:pt x="2715" y="4014"/>
                  </a:lnTo>
                  <a:lnTo>
                    <a:pt x="2637" y="4207"/>
                  </a:lnTo>
                  <a:lnTo>
                    <a:pt x="2521" y="4363"/>
                  </a:lnTo>
                  <a:lnTo>
                    <a:pt x="2366" y="4498"/>
                  </a:lnTo>
                  <a:lnTo>
                    <a:pt x="2191" y="4615"/>
                  </a:lnTo>
                  <a:lnTo>
                    <a:pt x="1998" y="4692"/>
                  </a:lnTo>
                  <a:lnTo>
                    <a:pt x="1765" y="4731"/>
                  </a:lnTo>
                  <a:lnTo>
                    <a:pt x="1726" y="4750"/>
                  </a:lnTo>
                  <a:lnTo>
                    <a:pt x="1687" y="4770"/>
                  </a:lnTo>
                  <a:lnTo>
                    <a:pt x="1668" y="4808"/>
                  </a:lnTo>
                  <a:lnTo>
                    <a:pt x="1668" y="4847"/>
                  </a:lnTo>
                  <a:lnTo>
                    <a:pt x="1668" y="4963"/>
                  </a:lnTo>
                  <a:lnTo>
                    <a:pt x="1649" y="5002"/>
                  </a:lnTo>
                  <a:lnTo>
                    <a:pt x="1629" y="5041"/>
                  </a:lnTo>
                  <a:lnTo>
                    <a:pt x="1591" y="5080"/>
                  </a:lnTo>
                  <a:lnTo>
                    <a:pt x="1494" y="5080"/>
                  </a:lnTo>
                  <a:lnTo>
                    <a:pt x="1455" y="5041"/>
                  </a:lnTo>
                  <a:lnTo>
                    <a:pt x="1416" y="5002"/>
                  </a:lnTo>
                  <a:lnTo>
                    <a:pt x="1416" y="4963"/>
                  </a:lnTo>
                  <a:lnTo>
                    <a:pt x="1416" y="4867"/>
                  </a:lnTo>
                  <a:lnTo>
                    <a:pt x="1397" y="4828"/>
                  </a:lnTo>
                  <a:lnTo>
                    <a:pt x="1377" y="4789"/>
                  </a:lnTo>
                  <a:lnTo>
                    <a:pt x="1339" y="4750"/>
                  </a:lnTo>
                  <a:lnTo>
                    <a:pt x="1300" y="4750"/>
                  </a:lnTo>
                  <a:lnTo>
                    <a:pt x="1087" y="4711"/>
                  </a:lnTo>
                  <a:lnTo>
                    <a:pt x="873" y="4673"/>
                  </a:lnTo>
                  <a:lnTo>
                    <a:pt x="679" y="4595"/>
                  </a:lnTo>
                  <a:lnTo>
                    <a:pt x="524" y="4498"/>
                  </a:lnTo>
                  <a:lnTo>
                    <a:pt x="408" y="4401"/>
                  </a:lnTo>
                  <a:lnTo>
                    <a:pt x="331" y="4324"/>
                  </a:lnTo>
                  <a:lnTo>
                    <a:pt x="272" y="4227"/>
                  </a:lnTo>
                  <a:lnTo>
                    <a:pt x="253" y="4149"/>
                  </a:lnTo>
                  <a:lnTo>
                    <a:pt x="272" y="4072"/>
                  </a:lnTo>
                  <a:lnTo>
                    <a:pt x="311" y="3994"/>
                  </a:lnTo>
                  <a:lnTo>
                    <a:pt x="350" y="3936"/>
                  </a:lnTo>
                  <a:lnTo>
                    <a:pt x="408" y="3917"/>
                  </a:lnTo>
                  <a:lnTo>
                    <a:pt x="486" y="3955"/>
                  </a:lnTo>
                  <a:lnTo>
                    <a:pt x="583" y="4014"/>
                  </a:lnTo>
                  <a:lnTo>
                    <a:pt x="699" y="4130"/>
                  </a:lnTo>
                  <a:lnTo>
                    <a:pt x="854" y="4227"/>
                  </a:lnTo>
                  <a:lnTo>
                    <a:pt x="1028" y="4304"/>
                  </a:lnTo>
                  <a:lnTo>
                    <a:pt x="1145" y="4343"/>
                  </a:lnTo>
                  <a:lnTo>
                    <a:pt x="1261" y="4382"/>
                  </a:lnTo>
                  <a:lnTo>
                    <a:pt x="1319" y="4382"/>
                  </a:lnTo>
                  <a:lnTo>
                    <a:pt x="1358" y="4343"/>
                  </a:lnTo>
                  <a:lnTo>
                    <a:pt x="1397" y="4304"/>
                  </a:lnTo>
                  <a:lnTo>
                    <a:pt x="1416" y="4266"/>
                  </a:lnTo>
                  <a:lnTo>
                    <a:pt x="1416" y="2773"/>
                  </a:lnTo>
                  <a:lnTo>
                    <a:pt x="1397" y="2715"/>
                  </a:lnTo>
                  <a:lnTo>
                    <a:pt x="1339" y="2676"/>
                  </a:lnTo>
                  <a:lnTo>
                    <a:pt x="1145" y="2599"/>
                  </a:lnTo>
                  <a:lnTo>
                    <a:pt x="970" y="2521"/>
                  </a:lnTo>
                  <a:lnTo>
                    <a:pt x="796" y="2424"/>
                  </a:lnTo>
                  <a:lnTo>
                    <a:pt x="660" y="2308"/>
                  </a:lnTo>
                  <a:lnTo>
                    <a:pt x="524" y="2191"/>
                  </a:lnTo>
                  <a:lnTo>
                    <a:pt x="447" y="2017"/>
                  </a:lnTo>
                  <a:lnTo>
                    <a:pt x="389" y="1843"/>
                  </a:lnTo>
                  <a:lnTo>
                    <a:pt x="350" y="1610"/>
                  </a:lnTo>
                  <a:lnTo>
                    <a:pt x="369" y="1397"/>
                  </a:lnTo>
                  <a:lnTo>
                    <a:pt x="427" y="1203"/>
                  </a:lnTo>
                  <a:lnTo>
                    <a:pt x="524" y="1048"/>
                  </a:lnTo>
                  <a:lnTo>
                    <a:pt x="641" y="893"/>
                  </a:lnTo>
                  <a:lnTo>
                    <a:pt x="776" y="796"/>
                  </a:lnTo>
                  <a:lnTo>
                    <a:pt x="931" y="718"/>
                  </a:lnTo>
                  <a:lnTo>
                    <a:pt x="1106" y="641"/>
                  </a:lnTo>
                  <a:lnTo>
                    <a:pt x="1300" y="602"/>
                  </a:lnTo>
                  <a:lnTo>
                    <a:pt x="1358" y="582"/>
                  </a:lnTo>
                  <a:lnTo>
                    <a:pt x="1377" y="563"/>
                  </a:lnTo>
                  <a:lnTo>
                    <a:pt x="1397" y="524"/>
                  </a:lnTo>
                  <a:lnTo>
                    <a:pt x="1416" y="486"/>
                  </a:lnTo>
                  <a:lnTo>
                    <a:pt x="1416" y="369"/>
                  </a:lnTo>
                  <a:lnTo>
                    <a:pt x="1416" y="330"/>
                  </a:lnTo>
                  <a:lnTo>
                    <a:pt x="1455" y="292"/>
                  </a:lnTo>
                  <a:lnTo>
                    <a:pt x="1494" y="253"/>
                  </a:lnTo>
                  <a:close/>
                  <a:moveTo>
                    <a:pt x="1532" y="1"/>
                  </a:moveTo>
                  <a:lnTo>
                    <a:pt x="1455" y="20"/>
                  </a:lnTo>
                  <a:lnTo>
                    <a:pt x="1397" y="40"/>
                  </a:lnTo>
                  <a:lnTo>
                    <a:pt x="1339" y="78"/>
                  </a:lnTo>
                  <a:lnTo>
                    <a:pt x="1280" y="117"/>
                  </a:lnTo>
                  <a:lnTo>
                    <a:pt x="1242" y="175"/>
                  </a:lnTo>
                  <a:lnTo>
                    <a:pt x="1203" y="234"/>
                  </a:lnTo>
                  <a:lnTo>
                    <a:pt x="1183" y="292"/>
                  </a:lnTo>
                  <a:lnTo>
                    <a:pt x="1164" y="369"/>
                  </a:lnTo>
                  <a:lnTo>
                    <a:pt x="1164" y="389"/>
                  </a:lnTo>
                  <a:lnTo>
                    <a:pt x="931" y="447"/>
                  </a:lnTo>
                  <a:lnTo>
                    <a:pt x="718" y="544"/>
                  </a:lnTo>
                  <a:lnTo>
                    <a:pt x="544" y="679"/>
                  </a:lnTo>
                  <a:lnTo>
                    <a:pt x="389" y="815"/>
                  </a:lnTo>
                  <a:lnTo>
                    <a:pt x="272" y="990"/>
                  </a:lnTo>
                  <a:lnTo>
                    <a:pt x="195" y="1183"/>
                  </a:lnTo>
                  <a:lnTo>
                    <a:pt x="137" y="1377"/>
                  </a:lnTo>
                  <a:lnTo>
                    <a:pt x="117" y="1610"/>
                  </a:lnTo>
                  <a:lnTo>
                    <a:pt x="137" y="1765"/>
                  </a:lnTo>
                  <a:lnTo>
                    <a:pt x="156" y="1901"/>
                  </a:lnTo>
                  <a:lnTo>
                    <a:pt x="175" y="2017"/>
                  </a:lnTo>
                  <a:lnTo>
                    <a:pt x="234" y="2133"/>
                  </a:lnTo>
                  <a:lnTo>
                    <a:pt x="272" y="2230"/>
                  </a:lnTo>
                  <a:lnTo>
                    <a:pt x="350" y="2327"/>
                  </a:lnTo>
                  <a:lnTo>
                    <a:pt x="486" y="2482"/>
                  </a:lnTo>
                  <a:lnTo>
                    <a:pt x="660" y="2618"/>
                  </a:lnTo>
                  <a:lnTo>
                    <a:pt x="835" y="2715"/>
                  </a:lnTo>
                  <a:lnTo>
                    <a:pt x="1009" y="2792"/>
                  </a:lnTo>
                  <a:lnTo>
                    <a:pt x="1164" y="2870"/>
                  </a:lnTo>
                  <a:lnTo>
                    <a:pt x="1164" y="4111"/>
                  </a:lnTo>
                  <a:lnTo>
                    <a:pt x="1028" y="4052"/>
                  </a:lnTo>
                  <a:lnTo>
                    <a:pt x="912" y="3975"/>
                  </a:lnTo>
                  <a:lnTo>
                    <a:pt x="738" y="3839"/>
                  </a:lnTo>
                  <a:lnTo>
                    <a:pt x="583" y="3723"/>
                  </a:lnTo>
                  <a:lnTo>
                    <a:pt x="505" y="3684"/>
                  </a:lnTo>
                  <a:lnTo>
                    <a:pt x="408" y="3665"/>
                  </a:lnTo>
                  <a:lnTo>
                    <a:pt x="331" y="3684"/>
                  </a:lnTo>
                  <a:lnTo>
                    <a:pt x="253" y="3723"/>
                  </a:lnTo>
                  <a:lnTo>
                    <a:pt x="195" y="3762"/>
                  </a:lnTo>
                  <a:lnTo>
                    <a:pt x="137" y="3820"/>
                  </a:lnTo>
                  <a:lnTo>
                    <a:pt x="79" y="3897"/>
                  </a:lnTo>
                  <a:lnTo>
                    <a:pt x="40" y="3975"/>
                  </a:lnTo>
                  <a:lnTo>
                    <a:pt x="20" y="4052"/>
                  </a:lnTo>
                  <a:lnTo>
                    <a:pt x="1" y="4149"/>
                  </a:lnTo>
                  <a:lnTo>
                    <a:pt x="40" y="4266"/>
                  </a:lnTo>
                  <a:lnTo>
                    <a:pt x="98" y="4401"/>
                  </a:lnTo>
                  <a:lnTo>
                    <a:pt x="195" y="4537"/>
                  </a:lnTo>
                  <a:lnTo>
                    <a:pt x="331" y="4653"/>
                  </a:lnTo>
                  <a:lnTo>
                    <a:pt x="505" y="4770"/>
                  </a:lnTo>
                  <a:lnTo>
                    <a:pt x="699" y="4847"/>
                  </a:lnTo>
                  <a:lnTo>
                    <a:pt x="912" y="4925"/>
                  </a:lnTo>
                  <a:lnTo>
                    <a:pt x="1164" y="4983"/>
                  </a:lnTo>
                  <a:lnTo>
                    <a:pt x="1183" y="5041"/>
                  </a:lnTo>
                  <a:lnTo>
                    <a:pt x="1203" y="5119"/>
                  </a:lnTo>
                  <a:lnTo>
                    <a:pt x="1242" y="5177"/>
                  </a:lnTo>
                  <a:lnTo>
                    <a:pt x="1280" y="5215"/>
                  </a:lnTo>
                  <a:lnTo>
                    <a:pt x="1339" y="5254"/>
                  </a:lnTo>
                  <a:lnTo>
                    <a:pt x="1397" y="5293"/>
                  </a:lnTo>
                  <a:lnTo>
                    <a:pt x="1455" y="5312"/>
                  </a:lnTo>
                  <a:lnTo>
                    <a:pt x="1532" y="5332"/>
                  </a:lnTo>
                  <a:lnTo>
                    <a:pt x="1610" y="5312"/>
                  </a:lnTo>
                  <a:lnTo>
                    <a:pt x="1687" y="5293"/>
                  </a:lnTo>
                  <a:lnTo>
                    <a:pt x="1746" y="5254"/>
                  </a:lnTo>
                  <a:lnTo>
                    <a:pt x="1804" y="5215"/>
                  </a:lnTo>
                  <a:lnTo>
                    <a:pt x="1843" y="5157"/>
                  </a:lnTo>
                  <a:lnTo>
                    <a:pt x="1881" y="5099"/>
                  </a:lnTo>
                  <a:lnTo>
                    <a:pt x="1901" y="5022"/>
                  </a:lnTo>
                  <a:lnTo>
                    <a:pt x="1901" y="4963"/>
                  </a:lnTo>
                  <a:lnTo>
                    <a:pt x="1901" y="4944"/>
                  </a:lnTo>
                  <a:lnTo>
                    <a:pt x="2133" y="4886"/>
                  </a:lnTo>
                  <a:lnTo>
                    <a:pt x="2347" y="4808"/>
                  </a:lnTo>
                  <a:lnTo>
                    <a:pt x="2521" y="4692"/>
                  </a:lnTo>
                  <a:lnTo>
                    <a:pt x="2676" y="4537"/>
                  </a:lnTo>
                  <a:lnTo>
                    <a:pt x="2754" y="4459"/>
                  </a:lnTo>
                  <a:lnTo>
                    <a:pt x="2831" y="4343"/>
                  </a:lnTo>
                  <a:lnTo>
                    <a:pt x="2889" y="4246"/>
                  </a:lnTo>
                  <a:lnTo>
                    <a:pt x="2928" y="4130"/>
                  </a:lnTo>
                  <a:lnTo>
                    <a:pt x="2967" y="3994"/>
                  </a:lnTo>
                  <a:lnTo>
                    <a:pt x="2986" y="3859"/>
                  </a:lnTo>
                  <a:lnTo>
                    <a:pt x="3025" y="3587"/>
                  </a:lnTo>
                  <a:lnTo>
                    <a:pt x="3006" y="3432"/>
                  </a:lnTo>
                  <a:lnTo>
                    <a:pt x="2986" y="3296"/>
                  </a:lnTo>
                  <a:lnTo>
                    <a:pt x="2967" y="3161"/>
                  </a:lnTo>
                  <a:lnTo>
                    <a:pt x="2928" y="3025"/>
                  </a:lnTo>
                  <a:lnTo>
                    <a:pt x="2870" y="2909"/>
                  </a:lnTo>
                  <a:lnTo>
                    <a:pt x="2792" y="2812"/>
                  </a:lnTo>
                  <a:lnTo>
                    <a:pt x="2715" y="2695"/>
                  </a:lnTo>
                  <a:lnTo>
                    <a:pt x="2618" y="2599"/>
                  </a:lnTo>
                  <a:lnTo>
                    <a:pt x="2463" y="2482"/>
                  </a:lnTo>
                  <a:lnTo>
                    <a:pt x="2288" y="2366"/>
                  </a:lnTo>
                  <a:lnTo>
                    <a:pt x="2095" y="2269"/>
                  </a:lnTo>
                  <a:lnTo>
                    <a:pt x="1901" y="2191"/>
                  </a:lnTo>
                  <a:lnTo>
                    <a:pt x="1901" y="1164"/>
                  </a:lnTo>
                  <a:lnTo>
                    <a:pt x="2017" y="1183"/>
                  </a:lnTo>
                  <a:lnTo>
                    <a:pt x="2114" y="1222"/>
                  </a:lnTo>
                  <a:lnTo>
                    <a:pt x="2269" y="1300"/>
                  </a:lnTo>
                  <a:lnTo>
                    <a:pt x="2385" y="1339"/>
                  </a:lnTo>
                  <a:lnTo>
                    <a:pt x="2443" y="1358"/>
                  </a:lnTo>
                  <a:lnTo>
                    <a:pt x="2521" y="1377"/>
                  </a:lnTo>
                  <a:lnTo>
                    <a:pt x="2599" y="1358"/>
                  </a:lnTo>
                  <a:lnTo>
                    <a:pt x="2676" y="1319"/>
                  </a:lnTo>
                  <a:lnTo>
                    <a:pt x="2754" y="1280"/>
                  </a:lnTo>
                  <a:lnTo>
                    <a:pt x="2812" y="1203"/>
                  </a:lnTo>
                  <a:lnTo>
                    <a:pt x="2851" y="1125"/>
                  </a:lnTo>
                  <a:lnTo>
                    <a:pt x="2889" y="1048"/>
                  </a:lnTo>
                  <a:lnTo>
                    <a:pt x="2909" y="970"/>
                  </a:lnTo>
                  <a:lnTo>
                    <a:pt x="2909" y="893"/>
                  </a:lnTo>
                  <a:lnTo>
                    <a:pt x="2889" y="796"/>
                  </a:lnTo>
                  <a:lnTo>
                    <a:pt x="2870" y="738"/>
                  </a:lnTo>
                  <a:lnTo>
                    <a:pt x="2831" y="679"/>
                  </a:lnTo>
                  <a:lnTo>
                    <a:pt x="2773" y="621"/>
                  </a:lnTo>
                  <a:lnTo>
                    <a:pt x="2695" y="563"/>
                  </a:lnTo>
                  <a:lnTo>
                    <a:pt x="2599" y="505"/>
                  </a:lnTo>
                  <a:lnTo>
                    <a:pt x="2482" y="466"/>
                  </a:lnTo>
                  <a:lnTo>
                    <a:pt x="2211" y="389"/>
                  </a:lnTo>
                  <a:lnTo>
                    <a:pt x="1901" y="350"/>
                  </a:lnTo>
                  <a:lnTo>
                    <a:pt x="1881" y="272"/>
                  </a:lnTo>
                  <a:lnTo>
                    <a:pt x="1862" y="214"/>
                  </a:lnTo>
                  <a:lnTo>
                    <a:pt x="1823" y="156"/>
                  </a:lnTo>
                  <a:lnTo>
                    <a:pt x="1784" y="98"/>
                  </a:lnTo>
                  <a:lnTo>
                    <a:pt x="1726" y="59"/>
                  </a:lnTo>
                  <a:lnTo>
                    <a:pt x="1668" y="40"/>
                  </a:lnTo>
                  <a:lnTo>
                    <a:pt x="1610" y="20"/>
                  </a:lnTo>
                  <a:lnTo>
                    <a:pt x="1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22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384" name="Google Shape;2384;p22"/>
          <p:cNvGrpSpPr/>
          <p:nvPr/>
        </p:nvGrpSpPr>
        <p:grpSpPr>
          <a:xfrm>
            <a:off x="5499393" y="1288097"/>
            <a:ext cx="2992452" cy="3005271"/>
            <a:chOff x="5346993" y="1288097"/>
            <a:chExt cx="2992452" cy="3005271"/>
          </a:xfrm>
        </p:grpSpPr>
        <p:sp>
          <p:nvSpPr>
            <p:cNvPr id="2385" name="Google Shape;2385;p22"/>
            <p:cNvSpPr/>
            <p:nvPr/>
          </p:nvSpPr>
          <p:spPr>
            <a:xfrm>
              <a:off x="5594377" y="1288097"/>
              <a:ext cx="2497681" cy="989542"/>
            </a:xfrm>
            <a:custGeom>
              <a:rect b="b" l="l" r="r" t="t"/>
              <a:pathLst>
                <a:path extrusionOk="0" h="228" w="576">
                  <a:moveTo>
                    <a:pt x="288" y="140"/>
                  </a:moveTo>
                  <a:cubicBezTo>
                    <a:pt x="358" y="140"/>
                    <a:pt x="421" y="175"/>
                    <a:pt x="459" y="228"/>
                  </a:cubicBezTo>
                  <a:cubicBezTo>
                    <a:pt x="518" y="194"/>
                    <a:pt x="518" y="194"/>
                    <a:pt x="518" y="194"/>
                  </a:cubicBezTo>
                  <a:cubicBezTo>
                    <a:pt x="576" y="160"/>
                    <a:pt x="576" y="160"/>
                    <a:pt x="576" y="160"/>
                  </a:cubicBezTo>
                  <a:cubicBezTo>
                    <a:pt x="558" y="132"/>
                    <a:pt x="535" y="106"/>
                    <a:pt x="507" y="83"/>
                  </a:cubicBezTo>
                  <a:cubicBezTo>
                    <a:pt x="450" y="35"/>
                    <a:pt x="377" y="7"/>
                    <a:pt x="302" y="4"/>
                  </a:cubicBezTo>
                  <a:cubicBezTo>
                    <a:pt x="204" y="0"/>
                    <a:pt x="112" y="37"/>
                    <a:pt x="44" y="105"/>
                  </a:cubicBezTo>
                  <a:cubicBezTo>
                    <a:pt x="27" y="121"/>
                    <a:pt x="13" y="139"/>
                    <a:pt x="0" y="158"/>
                  </a:cubicBezTo>
                  <a:cubicBezTo>
                    <a:pt x="118" y="226"/>
                    <a:pt x="118" y="226"/>
                    <a:pt x="118" y="226"/>
                  </a:cubicBezTo>
                  <a:cubicBezTo>
                    <a:pt x="156" y="174"/>
                    <a:pt x="218" y="140"/>
                    <a:pt x="288" y="1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6" name="Google Shape;2386;p22"/>
            <p:cNvSpPr/>
            <p:nvPr/>
          </p:nvSpPr>
          <p:spPr>
            <a:xfrm>
              <a:off x="5346993" y="2138370"/>
              <a:ext cx="1396355" cy="2154998"/>
            </a:xfrm>
            <a:custGeom>
              <a:rect b="b" l="l" r="r" t="t"/>
              <a:pathLst>
                <a:path extrusionOk="0" h="497" w="322">
                  <a:moveTo>
                    <a:pt x="135" y="153"/>
                  </a:moveTo>
                  <a:cubicBezTo>
                    <a:pt x="135" y="123"/>
                    <a:pt x="142" y="94"/>
                    <a:pt x="153" y="69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2" y="47"/>
                    <a:pt x="0" y="99"/>
                    <a:pt x="0" y="153"/>
                  </a:cubicBezTo>
                  <a:cubicBezTo>
                    <a:pt x="0" y="245"/>
                    <a:pt x="36" y="332"/>
                    <a:pt x="101" y="397"/>
                  </a:cubicBezTo>
                  <a:cubicBezTo>
                    <a:pt x="161" y="457"/>
                    <a:pt x="239" y="492"/>
                    <a:pt x="322" y="497"/>
                  </a:cubicBezTo>
                  <a:cubicBezTo>
                    <a:pt x="322" y="361"/>
                    <a:pt x="322" y="361"/>
                    <a:pt x="322" y="361"/>
                  </a:cubicBezTo>
                  <a:cubicBezTo>
                    <a:pt x="217" y="350"/>
                    <a:pt x="135" y="261"/>
                    <a:pt x="135" y="1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7" name="Google Shape;2387;p22"/>
            <p:cNvSpPr/>
            <p:nvPr/>
          </p:nvSpPr>
          <p:spPr>
            <a:xfrm>
              <a:off x="6939424" y="2151196"/>
              <a:ext cx="1400021" cy="2142170"/>
            </a:xfrm>
            <a:custGeom>
              <a:rect b="b" l="l" r="r" t="t"/>
              <a:pathLst>
                <a:path extrusionOk="0" h="494" w="323">
                  <a:moveTo>
                    <a:pt x="170" y="68"/>
                  </a:moveTo>
                  <a:cubicBezTo>
                    <a:pt x="181" y="93"/>
                    <a:pt x="187" y="121"/>
                    <a:pt x="187" y="150"/>
                  </a:cubicBezTo>
                  <a:cubicBezTo>
                    <a:pt x="187" y="258"/>
                    <a:pt x="105" y="347"/>
                    <a:pt x="0" y="358"/>
                  </a:cubicBezTo>
                  <a:cubicBezTo>
                    <a:pt x="0" y="494"/>
                    <a:pt x="0" y="494"/>
                    <a:pt x="0" y="494"/>
                  </a:cubicBezTo>
                  <a:cubicBezTo>
                    <a:pt x="84" y="489"/>
                    <a:pt x="162" y="454"/>
                    <a:pt x="222" y="394"/>
                  </a:cubicBezTo>
                  <a:cubicBezTo>
                    <a:pt x="287" y="329"/>
                    <a:pt x="323" y="242"/>
                    <a:pt x="323" y="150"/>
                  </a:cubicBezTo>
                  <a:cubicBezTo>
                    <a:pt x="323" y="97"/>
                    <a:pt x="311" y="46"/>
                    <a:pt x="288" y="0"/>
                  </a:cubicBezTo>
                  <a:lnTo>
                    <a:pt x="170" y="6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388" name="Google Shape;2388;p22"/>
          <p:cNvSpPr/>
          <p:nvPr/>
        </p:nvSpPr>
        <p:spPr>
          <a:xfrm flipH="1">
            <a:off x="3795510" y="2895832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9" name="Google Shape;2389;p22"/>
          <p:cNvSpPr/>
          <p:nvPr/>
        </p:nvSpPr>
        <p:spPr>
          <a:xfrm flipH="1">
            <a:off x="3402591" y="2895830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0" name="Google Shape;2390;p22"/>
          <p:cNvSpPr/>
          <p:nvPr/>
        </p:nvSpPr>
        <p:spPr>
          <a:xfrm flipH="1">
            <a:off x="3009672" y="2895833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1" name="Google Shape;2391;p22"/>
          <p:cNvSpPr/>
          <p:nvPr/>
        </p:nvSpPr>
        <p:spPr>
          <a:xfrm flipH="1">
            <a:off x="2616754" y="2895831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2" name="Google Shape;2392;p22"/>
          <p:cNvSpPr/>
          <p:nvPr/>
        </p:nvSpPr>
        <p:spPr>
          <a:xfrm flipH="1">
            <a:off x="2223835" y="2895831"/>
            <a:ext cx="319500" cy="126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3" name="Google Shape;2393;p22"/>
          <p:cNvSpPr/>
          <p:nvPr/>
        </p:nvSpPr>
        <p:spPr>
          <a:xfrm flipH="1">
            <a:off x="1830917" y="2895831"/>
            <a:ext cx="319500" cy="126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4" name="Google Shape;2394;p22"/>
          <p:cNvSpPr/>
          <p:nvPr/>
        </p:nvSpPr>
        <p:spPr>
          <a:xfrm flipH="1">
            <a:off x="1437998" y="2895831"/>
            <a:ext cx="319500" cy="126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5" name="Google Shape;2395;p22"/>
          <p:cNvSpPr/>
          <p:nvPr/>
        </p:nvSpPr>
        <p:spPr>
          <a:xfrm flipH="1">
            <a:off x="1045079" y="2895831"/>
            <a:ext cx="319500" cy="126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6" name="Google Shape;2396;p22"/>
          <p:cNvSpPr/>
          <p:nvPr/>
        </p:nvSpPr>
        <p:spPr>
          <a:xfrm flipH="1">
            <a:off x="4188428" y="2895831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7" name="Google Shape;2397;p22"/>
          <p:cNvSpPr/>
          <p:nvPr/>
        </p:nvSpPr>
        <p:spPr>
          <a:xfrm flipH="1">
            <a:off x="652166" y="2895831"/>
            <a:ext cx="319500" cy="126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98" name="Google Shape;2398;p22"/>
          <p:cNvGrpSpPr/>
          <p:nvPr/>
        </p:nvGrpSpPr>
        <p:grpSpPr>
          <a:xfrm>
            <a:off x="652972" y="2524812"/>
            <a:ext cx="3856586" cy="365700"/>
            <a:chOff x="500572" y="2524812"/>
            <a:chExt cx="3856586" cy="365700"/>
          </a:xfrm>
        </p:grpSpPr>
        <p:sp>
          <p:nvSpPr>
            <p:cNvPr id="2399" name="Google Shape;2399;p22"/>
            <p:cNvSpPr/>
            <p:nvPr/>
          </p:nvSpPr>
          <p:spPr>
            <a:xfrm>
              <a:off x="3589458" y="2524812"/>
              <a:ext cx="767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50%</a:t>
              </a:r>
              <a:endParaRPr b="1" i="0" sz="18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00" name="Google Shape;2400;p22"/>
            <p:cNvSpPr/>
            <p:nvPr/>
          </p:nvSpPr>
          <p:spPr>
            <a:xfrm>
              <a:off x="500572" y="2677205"/>
              <a:ext cx="1418100" cy="1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Loans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401" name="Google Shape;2401;p22"/>
          <p:cNvSpPr/>
          <p:nvPr/>
        </p:nvSpPr>
        <p:spPr>
          <a:xfrm flipH="1">
            <a:off x="3795510" y="3432253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2" name="Google Shape;2402;p22"/>
          <p:cNvSpPr/>
          <p:nvPr/>
        </p:nvSpPr>
        <p:spPr>
          <a:xfrm flipH="1">
            <a:off x="3402591" y="3432251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3" name="Google Shape;2403;p22"/>
          <p:cNvSpPr/>
          <p:nvPr/>
        </p:nvSpPr>
        <p:spPr>
          <a:xfrm flipH="1">
            <a:off x="3009672" y="3432254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4" name="Google Shape;2404;p22"/>
          <p:cNvSpPr/>
          <p:nvPr/>
        </p:nvSpPr>
        <p:spPr>
          <a:xfrm flipH="1">
            <a:off x="2616754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5" name="Google Shape;2405;p22"/>
          <p:cNvSpPr/>
          <p:nvPr/>
        </p:nvSpPr>
        <p:spPr>
          <a:xfrm flipH="1">
            <a:off x="2223835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6" name="Google Shape;2406;p22"/>
          <p:cNvSpPr/>
          <p:nvPr/>
        </p:nvSpPr>
        <p:spPr>
          <a:xfrm flipH="1">
            <a:off x="1830917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7" name="Google Shape;2407;p22"/>
          <p:cNvSpPr/>
          <p:nvPr/>
        </p:nvSpPr>
        <p:spPr>
          <a:xfrm flipH="1">
            <a:off x="1437998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8" name="Google Shape;2408;p22"/>
          <p:cNvSpPr/>
          <p:nvPr/>
        </p:nvSpPr>
        <p:spPr>
          <a:xfrm flipH="1">
            <a:off x="1045079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9" name="Google Shape;2409;p22"/>
          <p:cNvSpPr/>
          <p:nvPr/>
        </p:nvSpPr>
        <p:spPr>
          <a:xfrm flipH="1">
            <a:off x="4188428" y="3432252"/>
            <a:ext cx="319500" cy="126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0" name="Google Shape;2410;p22"/>
          <p:cNvSpPr/>
          <p:nvPr/>
        </p:nvSpPr>
        <p:spPr>
          <a:xfrm flipH="1">
            <a:off x="652166" y="3432252"/>
            <a:ext cx="319500" cy="126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1"/>
              <a:buFont typeface="Arial"/>
              <a:buNone/>
            </a:pPr>
            <a:r>
              <a:t/>
            </a:r>
            <a:endParaRPr b="1" i="0" sz="1051" u="none" cap="none" strike="noStrike">
              <a:solidFill>
                <a:srgbClr val="7F7F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11" name="Google Shape;2411;p22"/>
          <p:cNvGrpSpPr/>
          <p:nvPr/>
        </p:nvGrpSpPr>
        <p:grpSpPr>
          <a:xfrm>
            <a:off x="652972" y="3061232"/>
            <a:ext cx="3856586" cy="365700"/>
            <a:chOff x="500572" y="3061232"/>
            <a:chExt cx="3856586" cy="365700"/>
          </a:xfrm>
        </p:grpSpPr>
        <p:sp>
          <p:nvSpPr>
            <p:cNvPr id="2412" name="Google Shape;2412;p22"/>
            <p:cNvSpPr/>
            <p:nvPr/>
          </p:nvSpPr>
          <p:spPr>
            <a:xfrm>
              <a:off x="3589458" y="3061232"/>
              <a:ext cx="767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70%</a:t>
              </a:r>
              <a:endParaRPr b="1" i="0" sz="18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13" name="Google Shape;2413;p22"/>
            <p:cNvSpPr/>
            <p:nvPr/>
          </p:nvSpPr>
          <p:spPr>
            <a:xfrm>
              <a:off x="500572" y="3213630"/>
              <a:ext cx="1418100" cy="1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Credit cards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14" name="Google Shape;2414;p22"/>
          <p:cNvGrpSpPr/>
          <p:nvPr/>
        </p:nvGrpSpPr>
        <p:grpSpPr>
          <a:xfrm flipH="1">
            <a:off x="652155" y="3968671"/>
            <a:ext cx="3855773" cy="126778"/>
            <a:chOff x="5254286" y="2215214"/>
            <a:chExt cx="3142439" cy="131403"/>
          </a:xfrm>
        </p:grpSpPr>
        <p:sp>
          <p:nvSpPr>
            <p:cNvPr id="2415" name="Google Shape;2415;p22"/>
            <p:cNvSpPr/>
            <p:nvPr/>
          </p:nvSpPr>
          <p:spPr>
            <a:xfrm>
              <a:off x="5574513" y="2215216"/>
              <a:ext cx="260400" cy="131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6" name="Google Shape;2416;p22"/>
            <p:cNvSpPr/>
            <p:nvPr/>
          </p:nvSpPr>
          <p:spPr>
            <a:xfrm>
              <a:off x="5894740" y="2215214"/>
              <a:ext cx="260400" cy="131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7" name="Google Shape;2417;p22"/>
            <p:cNvSpPr/>
            <p:nvPr/>
          </p:nvSpPr>
          <p:spPr>
            <a:xfrm>
              <a:off x="6214967" y="2215217"/>
              <a:ext cx="260400" cy="131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8" name="Google Shape;2418;p22"/>
            <p:cNvSpPr/>
            <p:nvPr/>
          </p:nvSpPr>
          <p:spPr>
            <a:xfrm>
              <a:off x="6535194" y="2215215"/>
              <a:ext cx="260400" cy="131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19" name="Google Shape;2419;p22"/>
            <p:cNvSpPr/>
            <p:nvPr/>
          </p:nvSpPr>
          <p:spPr>
            <a:xfrm>
              <a:off x="6855421" y="2215215"/>
              <a:ext cx="260400" cy="13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0" name="Google Shape;2420;p22"/>
            <p:cNvSpPr/>
            <p:nvPr/>
          </p:nvSpPr>
          <p:spPr>
            <a:xfrm>
              <a:off x="7175648" y="2215215"/>
              <a:ext cx="260400" cy="13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1" name="Google Shape;2421;p22"/>
            <p:cNvSpPr/>
            <p:nvPr/>
          </p:nvSpPr>
          <p:spPr>
            <a:xfrm>
              <a:off x="7495875" y="2215215"/>
              <a:ext cx="260400" cy="13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2" name="Google Shape;2422;p22"/>
            <p:cNvSpPr/>
            <p:nvPr/>
          </p:nvSpPr>
          <p:spPr>
            <a:xfrm>
              <a:off x="7816102" y="2215215"/>
              <a:ext cx="260400" cy="13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3" name="Google Shape;2423;p22"/>
            <p:cNvSpPr/>
            <p:nvPr/>
          </p:nvSpPr>
          <p:spPr>
            <a:xfrm>
              <a:off x="5254286" y="2215215"/>
              <a:ext cx="260400" cy="131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4" name="Google Shape;2424;p22"/>
            <p:cNvSpPr/>
            <p:nvPr/>
          </p:nvSpPr>
          <p:spPr>
            <a:xfrm>
              <a:off x="8136325" y="2215215"/>
              <a:ext cx="260400" cy="13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51"/>
                <a:buFont typeface="Arial"/>
                <a:buNone/>
              </a:pPr>
              <a:r>
                <a:t/>
              </a:r>
              <a:endParaRPr b="1" i="0" sz="1051" u="none" cap="none" strike="noStrik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25" name="Google Shape;2425;p22"/>
          <p:cNvGrpSpPr/>
          <p:nvPr/>
        </p:nvGrpSpPr>
        <p:grpSpPr>
          <a:xfrm>
            <a:off x="652972" y="3597652"/>
            <a:ext cx="3856586" cy="365700"/>
            <a:chOff x="500572" y="3597652"/>
            <a:chExt cx="3856586" cy="365700"/>
          </a:xfrm>
        </p:grpSpPr>
        <p:sp>
          <p:nvSpPr>
            <p:cNvPr id="2426" name="Google Shape;2426;p22"/>
            <p:cNvSpPr/>
            <p:nvPr/>
          </p:nvSpPr>
          <p:spPr>
            <a:xfrm>
              <a:off x="3589458" y="3597652"/>
              <a:ext cx="767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50%</a:t>
              </a:r>
              <a:endParaRPr b="1" i="0" sz="18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427" name="Google Shape;2427;p22"/>
            <p:cNvSpPr/>
            <p:nvPr/>
          </p:nvSpPr>
          <p:spPr>
            <a:xfrm>
              <a:off x="500572" y="3750054"/>
              <a:ext cx="1418100" cy="1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Online payments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28" name="Google Shape;2428;p22"/>
          <p:cNvGrpSpPr/>
          <p:nvPr/>
        </p:nvGrpSpPr>
        <p:grpSpPr>
          <a:xfrm>
            <a:off x="652280" y="1473790"/>
            <a:ext cx="4279802" cy="896127"/>
            <a:chOff x="499880" y="1473790"/>
            <a:chExt cx="4279802" cy="896127"/>
          </a:xfrm>
        </p:grpSpPr>
        <p:sp>
          <p:nvSpPr>
            <p:cNvPr id="2429" name="Google Shape;2429;p22"/>
            <p:cNvSpPr/>
            <p:nvPr/>
          </p:nvSpPr>
          <p:spPr>
            <a:xfrm>
              <a:off x="499882" y="1821217"/>
              <a:ext cx="4279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System—it’s only a bit larger than the Moon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30" name="Google Shape;2430;p22"/>
            <p:cNvSpPr/>
            <p:nvPr/>
          </p:nvSpPr>
          <p:spPr>
            <a:xfrm>
              <a:off x="499880" y="1473790"/>
              <a:ext cx="21321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9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 activity</a:t>
              </a:r>
              <a:endParaRPr b="1" i="0" sz="12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431" name="Google Shape;2431;p22"/>
          <p:cNvGrpSpPr/>
          <p:nvPr/>
        </p:nvGrpSpPr>
        <p:grpSpPr>
          <a:xfrm>
            <a:off x="5683883" y="2925332"/>
            <a:ext cx="380626" cy="411487"/>
            <a:chOff x="1948575" y="1861530"/>
            <a:chExt cx="190475" cy="204050"/>
          </a:xfrm>
        </p:grpSpPr>
        <p:sp>
          <p:nvSpPr>
            <p:cNvPr id="2432" name="Google Shape;2432;p22"/>
            <p:cNvSpPr/>
            <p:nvPr/>
          </p:nvSpPr>
          <p:spPr>
            <a:xfrm>
              <a:off x="2041125" y="1861530"/>
              <a:ext cx="5850" cy="21350"/>
            </a:xfrm>
            <a:custGeom>
              <a:rect b="b" l="l" r="r" t="t"/>
              <a:pathLst>
                <a:path extrusionOk="0" h="854" w="234">
                  <a:moveTo>
                    <a:pt x="59" y="0"/>
                  </a:moveTo>
                  <a:lnTo>
                    <a:pt x="20" y="39"/>
                  </a:lnTo>
                  <a:lnTo>
                    <a:pt x="1" y="78"/>
                  </a:lnTo>
                  <a:lnTo>
                    <a:pt x="1" y="116"/>
                  </a:lnTo>
                  <a:lnTo>
                    <a:pt x="1" y="737"/>
                  </a:lnTo>
                  <a:lnTo>
                    <a:pt x="1" y="776"/>
                  </a:lnTo>
                  <a:lnTo>
                    <a:pt x="20" y="814"/>
                  </a:lnTo>
                  <a:lnTo>
                    <a:pt x="59" y="834"/>
                  </a:lnTo>
                  <a:lnTo>
                    <a:pt x="117" y="853"/>
                  </a:lnTo>
                  <a:lnTo>
                    <a:pt x="156" y="834"/>
                  </a:lnTo>
                  <a:lnTo>
                    <a:pt x="195" y="814"/>
                  </a:lnTo>
                  <a:lnTo>
                    <a:pt x="214" y="776"/>
                  </a:lnTo>
                  <a:lnTo>
                    <a:pt x="233" y="737"/>
                  </a:lnTo>
                  <a:lnTo>
                    <a:pt x="233" y="116"/>
                  </a:lnTo>
                  <a:lnTo>
                    <a:pt x="214" y="78"/>
                  </a:lnTo>
                  <a:lnTo>
                    <a:pt x="195" y="3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22"/>
            <p:cNvSpPr/>
            <p:nvPr/>
          </p:nvSpPr>
          <p:spPr>
            <a:xfrm>
              <a:off x="2117700" y="1953605"/>
              <a:ext cx="21350" cy="5825"/>
            </a:xfrm>
            <a:custGeom>
              <a:rect b="b" l="l" r="r" t="t"/>
              <a:pathLst>
                <a:path extrusionOk="0" h="233" w="854">
                  <a:moveTo>
                    <a:pt x="117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75"/>
                  </a:lnTo>
                  <a:lnTo>
                    <a:pt x="39" y="213"/>
                  </a:lnTo>
                  <a:lnTo>
                    <a:pt x="78" y="233"/>
                  </a:lnTo>
                  <a:lnTo>
                    <a:pt x="776" y="233"/>
                  </a:lnTo>
                  <a:lnTo>
                    <a:pt x="815" y="213"/>
                  </a:lnTo>
                  <a:lnTo>
                    <a:pt x="853" y="175"/>
                  </a:lnTo>
                  <a:lnTo>
                    <a:pt x="853" y="117"/>
                  </a:lnTo>
                  <a:lnTo>
                    <a:pt x="853" y="78"/>
                  </a:lnTo>
                  <a:lnTo>
                    <a:pt x="815" y="39"/>
                  </a:lnTo>
                  <a:lnTo>
                    <a:pt x="776" y="20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22"/>
            <p:cNvSpPr/>
            <p:nvPr/>
          </p:nvSpPr>
          <p:spPr>
            <a:xfrm>
              <a:off x="1948575" y="1953605"/>
              <a:ext cx="21350" cy="5825"/>
            </a:xfrm>
            <a:custGeom>
              <a:rect b="b" l="l" r="r" t="t"/>
              <a:pathLst>
                <a:path extrusionOk="0" h="233" w="854">
                  <a:moveTo>
                    <a:pt x="117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75"/>
                  </a:lnTo>
                  <a:lnTo>
                    <a:pt x="39" y="213"/>
                  </a:lnTo>
                  <a:lnTo>
                    <a:pt x="78" y="233"/>
                  </a:lnTo>
                  <a:lnTo>
                    <a:pt x="776" y="233"/>
                  </a:lnTo>
                  <a:lnTo>
                    <a:pt x="814" y="213"/>
                  </a:lnTo>
                  <a:lnTo>
                    <a:pt x="834" y="175"/>
                  </a:lnTo>
                  <a:lnTo>
                    <a:pt x="853" y="117"/>
                  </a:lnTo>
                  <a:lnTo>
                    <a:pt x="834" y="78"/>
                  </a:lnTo>
                  <a:lnTo>
                    <a:pt x="814" y="39"/>
                  </a:lnTo>
                  <a:lnTo>
                    <a:pt x="776" y="20"/>
                  </a:lnTo>
                  <a:lnTo>
                    <a:pt x="7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22"/>
            <p:cNvSpPr/>
            <p:nvPr/>
          </p:nvSpPr>
          <p:spPr>
            <a:xfrm>
              <a:off x="2095400" y="2008355"/>
              <a:ext cx="16500" cy="16500"/>
            </a:xfrm>
            <a:custGeom>
              <a:rect b="b" l="l" r="r" t="t"/>
              <a:pathLst>
                <a:path extrusionOk="0" h="660" w="660">
                  <a:moveTo>
                    <a:pt x="78" y="1"/>
                  </a:moveTo>
                  <a:lnTo>
                    <a:pt x="40" y="20"/>
                  </a:lnTo>
                  <a:lnTo>
                    <a:pt x="1" y="59"/>
                  </a:lnTo>
                  <a:lnTo>
                    <a:pt x="1" y="117"/>
                  </a:lnTo>
                  <a:lnTo>
                    <a:pt x="1" y="156"/>
                  </a:lnTo>
                  <a:lnTo>
                    <a:pt x="40" y="195"/>
                  </a:lnTo>
                  <a:lnTo>
                    <a:pt x="466" y="621"/>
                  </a:lnTo>
                  <a:lnTo>
                    <a:pt x="505" y="660"/>
                  </a:lnTo>
                  <a:lnTo>
                    <a:pt x="602" y="660"/>
                  </a:lnTo>
                  <a:lnTo>
                    <a:pt x="640" y="621"/>
                  </a:lnTo>
                  <a:lnTo>
                    <a:pt x="660" y="582"/>
                  </a:lnTo>
                  <a:lnTo>
                    <a:pt x="660" y="544"/>
                  </a:lnTo>
                  <a:lnTo>
                    <a:pt x="660" y="505"/>
                  </a:lnTo>
                  <a:lnTo>
                    <a:pt x="640" y="466"/>
                  </a:lnTo>
                  <a:lnTo>
                    <a:pt x="195" y="2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22"/>
            <p:cNvSpPr/>
            <p:nvPr/>
          </p:nvSpPr>
          <p:spPr>
            <a:xfrm>
              <a:off x="1975700" y="1888655"/>
              <a:ext cx="16500" cy="16500"/>
            </a:xfrm>
            <a:custGeom>
              <a:rect b="b" l="l" r="r" t="t"/>
              <a:pathLst>
                <a:path extrusionOk="0" h="660" w="660">
                  <a:moveTo>
                    <a:pt x="78" y="1"/>
                  </a:moveTo>
                  <a:lnTo>
                    <a:pt x="40" y="39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156"/>
                  </a:lnTo>
                  <a:lnTo>
                    <a:pt x="40" y="195"/>
                  </a:lnTo>
                  <a:lnTo>
                    <a:pt x="466" y="621"/>
                  </a:lnTo>
                  <a:lnTo>
                    <a:pt x="505" y="660"/>
                  </a:lnTo>
                  <a:lnTo>
                    <a:pt x="602" y="660"/>
                  </a:lnTo>
                  <a:lnTo>
                    <a:pt x="640" y="621"/>
                  </a:lnTo>
                  <a:lnTo>
                    <a:pt x="660" y="582"/>
                  </a:lnTo>
                  <a:lnTo>
                    <a:pt x="660" y="543"/>
                  </a:lnTo>
                  <a:lnTo>
                    <a:pt x="660" y="505"/>
                  </a:lnTo>
                  <a:lnTo>
                    <a:pt x="640" y="466"/>
                  </a:lnTo>
                  <a:lnTo>
                    <a:pt x="195" y="3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22"/>
            <p:cNvSpPr/>
            <p:nvPr/>
          </p:nvSpPr>
          <p:spPr>
            <a:xfrm>
              <a:off x="2095400" y="1888655"/>
              <a:ext cx="16500" cy="16500"/>
            </a:xfrm>
            <a:custGeom>
              <a:rect b="b" l="l" r="r" t="t"/>
              <a:pathLst>
                <a:path extrusionOk="0" h="660" w="660">
                  <a:moveTo>
                    <a:pt x="505" y="1"/>
                  </a:moveTo>
                  <a:lnTo>
                    <a:pt x="466" y="39"/>
                  </a:lnTo>
                  <a:lnTo>
                    <a:pt x="40" y="466"/>
                  </a:lnTo>
                  <a:lnTo>
                    <a:pt x="1" y="505"/>
                  </a:lnTo>
                  <a:lnTo>
                    <a:pt x="1" y="543"/>
                  </a:lnTo>
                  <a:lnTo>
                    <a:pt x="1" y="582"/>
                  </a:lnTo>
                  <a:lnTo>
                    <a:pt x="40" y="621"/>
                  </a:lnTo>
                  <a:lnTo>
                    <a:pt x="78" y="660"/>
                  </a:lnTo>
                  <a:lnTo>
                    <a:pt x="156" y="660"/>
                  </a:lnTo>
                  <a:lnTo>
                    <a:pt x="195" y="621"/>
                  </a:lnTo>
                  <a:lnTo>
                    <a:pt x="640" y="195"/>
                  </a:lnTo>
                  <a:lnTo>
                    <a:pt x="660" y="156"/>
                  </a:lnTo>
                  <a:lnTo>
                    <a:pt x="660" y="117"/>
                  </a:lnTo>
                  <a:lnTo>
                    <a:pt x="660" y="78"/>
                  </a:lnTo>
                  <a:lnTo>
                    <a:pt x="640" y="39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22"/>
            <p:cNvSpPr/>
            <p:nvPr/>
          </p:nvSpPr>
          <p:spPr>
            <a:xfrm>
              <a:off x="1975700" y="2008355"/>
              <a:ext cx="16500" cy="16500"/>
            </a:xfrm>
            <a:custGeom>
              <a:rect b="b" l="l" r="r" t="t"/>
              <a:pathLst>
                <a:path extrusionOk="0" h="660" w="660">
                  <a:moveTo>
                    <a:pt x="505" y="1"/>
                  </a:moveTo>
                  <a:lnTo>
                    <a:pt x="466" y="20"/>
                  </a:lnTo>
                  <a:lnTo>
                    <a:pt x="40" y="466"/>
                  </a:lnTo>
                  <a:lnTo>
                    <a:pt x="1" y="505"/>
                  </a:lnTo>
                  <a:lnTo>
                    <a:pt x="1" y="544"/>
                  </a:lnTo>
                  <a:lnTo>
                    <a:pt x="1" y="582"/>
                  </a:lnTo>
                  <a:lnTo>
                    <a:pt x="40" y="621"/>
                  </a:lnTo>
                  <a:lnTo>
                    <a:pt x="78" y="660"/>
                  </a:lnTo>
                  <a:lnTo>
                    <a:pt x="156" y="660"/>
                  </a:lnTo>
                  <a:lnTo>
                    <a:pt x="195" y="621"/>
                  </a:lnTo>
                  <a:lnTo>
                    <a:pt x="640" y="195"/>
                  </a:lnTo>
                  <a:lnTo>
                    <a:pt x="660" y="156"/>
                  </a:lnTo>
                  <a:lnTo>
                    <a:pt x="660" y="117"/>
                  </a:lnTo>
                  <a:lnTo>
                    <a:pt x="660" y="59"/>
                  </a:lnTo>
                  <a:lnTo>
                    <a:pt x="640" y="20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22"/>
            <p:cNvSpPr/>
            <p:nvPr/>
          </p:nvSpPr>
          <p:spPr>
            <a:xfrm>
              <a:off x="1989275" y="1896905"/>
              <a:ext cx="109075" cy="168675"/>
            </a:xfrm>
            <a:custGeom>
              <a:rect b="b" l="l" r="r" t="t"/>
              <a:pathLst>
                <a:path extrusionOk="0" h="6747" w="4363">
                  <a:moveTo>
                    <a:pt x="2889" y="5350"/>
                  </a:moveTo>
                  <a:lnTo>
                    <a:pt x="2889" y="5525"/>
                  </a:lnTo>
                  <a:lnTo>
                    <a:pt x="2365" y="5525"/>
                  </a:lnTo>
                  <a:lnTo>
                    <a:pt x="2327" y="5564"/>
                  </a:lnTo>
                  <a:lnTo>
                    <a:pt x="2307" y="5602"/>
                  </a:lnTo>
                  <a:lnTo>
                    <a:pt x="2288" y="5641"/>
                  </a:lnTo>
                  <a:lnTo>
                    <a:pt x="2307" y="5680"/>
                  </a:lnTo>
                  <a:lnTo>
                    <a:pt x="2327" y="5719"/>
                  </a:lnTo>
                  <a:lnTo>
                    <a:pt x="2365" y="5738"/>
                  </a:lnTo>
                  <a:lnTo>
                    <a:pt x="2404" y="5758"/>
                  </a:lnTo>
                  <a:lnTo>
                    <a:pt x="2889" y="5758"/>
                  </a:lnTo>
                  <a:lnTo>
                    <a:pt x="2889" y="6048"/>
                  </a:lnTo>
                  <a:lnTo>
                    <a:pt x="1493" y="6048"/>
                  </a:lnTo>
                  <a:lnTo>
                    <a:pt x="1493" y="5758"/>
                  </a:lnTo>
                  <a:lnTo>
                    <a:pt x="1687" y="5758"/>
                  </a:lnTo>
                  <a:lnTo>
                    <a:pt x="1726" y="5738"/>
                  </a:lnTo>
                  <a:lnTo>
                    <a:pt x="1765" y="5719"/>
                  </a:lnTo>
                  <a:lnTo>
                    <a:pt x="1784" y="5680"/>
                  </a:lnTo>
                  <a:lnTo>
                    <a:pt x="1803" y="5641"/>
                  </a:lnTo>
                  <a:lnTo>
                    <a:pt x="1784" y="5602"/>
                  </a:lnTo>
                  <a:lnTo>
                    <a:pt x="1765" y="5564"/>
                  </a:lnTo>
                  <a:lnTo>
                    <a:pt x="1726" y="5525"/>
                  </a:lnTo>
                  <a:lnTo>
                    <a:pt x="1493" y="5525"/>
                  </a:lnTo>
                  <a:lnTo>
                    <a:pt x="1493" y="5350"/>
                  </a:lnTo>
                  <a:close/>
                  <a:moveTo>
                    <a:pt x="2889" y="6281"/>
                  </a:moveTo>
                  <a:lnTo>
                    <a:pt x="2850" y="6358"/>
                  </a:lnTo>
                  <a:lnTo>
                    <a:pt x="2792" y="6436"/>
                  </a:lnTo>
                  <a:lnTo>
                    <a:pt x="2714" y="6494"/>
                  </a:lnTo>
                  <a:lnTo>
                    <a:pt x="2617" y="6514"/>
                  </a:lnTo>
                  <a:lnTo>
                    <a:pt x="1765" y="6514"/>
                  </a:lnTo>
                  <a:lnTo>
                    <a:pt x="1668" y="6494"/>
                  </a:lnTo>
                  <a:lnTo>
                    <a:pt x="1571" y="6436"/>
                  </a:lnTo>
                  <a:lnTo>
                    <a:pt x="1513" y="6358"/>
                  </a:lnTo>
                  <a:lnTo>
                    <a:pt x="1493" y="6281"/>
                  </a:lnTo>
                  <a:close/>
                  <a:moveTo>
                    <a:pt x="2172" y="0"/>
                  </a:moveTo>
                  <a:lnTo>
                    <a:pt x="1958" y="20"/>
                  </a:lnTo>
                  <a:lnTo>
                    <a:pt x="1745" y="58"/>
                  </a:lnTo>
                  <a:lnTo>
                    <a:pt x="1551" y="97"/>
                  </a:lnTo>
                  <a:lnTo>
                    <a:pt x="1357" y="175"/>
                  </a:lnTo>
                  <a:lnTo>
                    <a:pt x="1164" y="272"/>
                  </a:lnTo>
                  <a:lnTo>
                    <a:pt x="989" y="388"/>
                  </a:lnTo>
                  <a:lnTo>
                    <a:pt x="815" y="504"/>
                  </a:lnTo>
                  <a:lnTo>
                    <a:pt x="640" y="659"/>
                  </a:lnTo>
                  <a:lnTo>
                    <a:pt x="505" y="814"/>
                  </a:lnTo>
                  <a:lnTo>
                    <a:pt x="369" y="989"/>
                  </a:lnTo>
                  <a:lnTo>
                    <a:pt x="272" y="1163"/>
                  </a:lnTo>
                  <a:lnTo>
                    <a:pt x="175" y="1357"/>
                  </a:lnTo>
                  <a:lnTo>
                    <a:pt x="97" y="1551"/>
                  </a:lnTo>
                  <a:lnTo>
                    <a:pt x="39" y="1764"/>
                  </a:lnTo>
                  <a:lnTo>
                    <a:pt x="20" y="1958"/>
                  </a:lnTo>
                  <a:lnTo>
                    <a:pt x="1" y="2171"/>
                  </a:lnTo>
                  <a:lnTo>
                    <a:pt x="20" y="2365"/>
                  </a:lnTo>
                  <a:lnTo>
                    <a:pt x="39" y="2540"/>
                  </a:lnTo>
                  <a:lnTo>
                    <a:pt x="59" y="2714"/>
                  </a:lnTo>
                  <a:lnTo>
                    <a:pt x="117" y="2889"/>
                  </a:lnTo>
                  <a:lnTo>
                    <a:pt x="175" y="3063"/>
                  </a:lnTo>
                  <a:lnTo>
                    <a:pt x="272" y="3218"/>
                  </a:lnTo>
                  <a:lnTo>
                    <a:pt x="349" y="3373"/>
                  </a:lnTo>
                  <a:lnTo>
                    <a:pt x="466" y="3528"/>
                  </a:lnTo>
                  <a:lnTo>
                    <a:pt x="601" y="3722"/>
                  </a:lnTo>
                  <a:lnTo>
                    <a:pt x="737" y="3955"/>
                  </a:lnTo>
                  <a:lnTo>
                    <a:pt x="815" y="4129"/>
                  </a:lnTo>
                  <a:lnTo>
                    <a:pt x="892" y="4304"/>
                  </a:lnTo>
                  <a:lnTo>
                    <a:pt x="970" y="4614"/>
                  </a:lnTo>
                  <a:lnTo>
                    <a:pt x="1028" y="4885"/>
                  </a:lnTo>
                  <a:lnTo>
                    <a:pt x="1047" y="5157"/>
                  </a:lnTo>
                  <a:lnTo>
                    <a:pt x="1067" y="5234"/>
                  </a:lnTo>
                  <a:lnTo>
                    <a:pt x="1125" y="5292"/>
                  </a:lnTo>
                  <a:lnTo>
                    <a:pt x="1183" y="5331"/>
                  </a:lnTo>
                  <a:lnTo>
                    <a:pt x="1261" y="5350"/>
                  </a:lnTo>
                  <a:lnTo>
                    <a:pt x="1261" y="6242"/>
                  </a:lnTo>
                  <a:lnTo>
                    <a:pt x="1261" y="6339"/>
                  </a:lnTo>
                  <a:lnTo>
                    <a:pt x="1299" y="6436"/>
                  </a:lnTo>
                  <a:lnTo>
                    <a:pt x="1338" y="6514"/>
                  </a:lnTo>
                  <a:lnTo>
                    <a:pt x="1396" y="6591"/>
                  </a:lnTo>
                  <a:lnTo>
                    <a:pt x="1474" y="6649"/>
                  </a:lnTo>
                  <a:lnTo>
                    <a:pt x="1571" y="6707"/>
                  </a:lnTo>
                  <a:lnTo>
                    <a:pt x="1648" y="6727"/>
                  </a:lnTo>
                  <a:lnTo>
                    <a:pt x="1765" y="6746"/>
                  </a:lnTo>
                  <a:lnTo>
                    <a:pt x="2617" y="6746"/>
                  </a:lnTo>
                  <a:lnTo>
                    <a:pt x="2714" y="6727"/>
                  </a:lnTo>
                  <a:lnTo>
                    <a:pt x="2811" y="6707"/>
                  </a:lnTo>
                  <a:lnTo>
                    <a:pt x="2889" y="6649"/>
                  </a:lnTo>
                  <a:lnTo>
                    <a:pt x="2966" y="6591"/>
                  </a:lnTo>
                  <a:lnTo>
                    <a:pt x="3025" y="6514"/>
                  </a:lnTo>
                  <a:lnTo>
                    <a:pt x="3083" y="6436"/>
                  </a:lnTo>
                  <a:lnTo>
                    <a:pt x="3102" y="6339"/>
                  </a:lnTo>
                  <a:lnTo>
                    <a:pt x="3121" y="6242"/>
                  </a:lnTo>
                  <a:lnTo>
                    <a:pt x="3121" y="5350"/>
                  </a:lnTo>
                  <a:lnTo>
                    <a:pt x="3199" y="5331"/>
                  </a:lnTo>
                  <a:lnTo>
                    <a:pt x="3257" y="5292"/>
                  </a:lnTo>
                  <a:lnTo>
                    <a:pt x="3296" y="5234"/>
                  </a:lnTo>
                  <a:lnTo>
                    <a:pt x="3315" y="5157"/>
                  </a:lnTo>
                  <a:lnTo>
                    <a:pt x="3335" y="4943"/>
                  </a:lnTo>
                  <a:lnTo>
                    <a:pt x="3373" y="4730"/>
                  </a:lnTo>
                  <a:lnTo>
                    <a:pt x="3412" y="4497"/>
                  </a:lnTo>
                  <a:lnTo>
                    <a:pt x="3490" y="4284"/>
                  </a:lnTo>
                  <a:lnTo>
                    <a:pt x="3567" y="4090"/>
                  </a:lnTo>
                  <a:lnTo>
                    <a:pt x="3684" y="3877"/>
                  </a:lnTo>
                  <a:lnTo>
                    <a:pt x="3800" y="3683"/>
                  </a:lnTo>
                  <a:lnTo>
                    <a:pt x="3916" y="3509"/>
                  </a:lnTo>
                  <a:lnTo>
                    <a:pt x="4033" y="3354"/>
                  </a:lnTo>
                  <a:lnTo>
                    <a:pt x="4110" y="3199"/>
                  </a:lnTo>
                  <a:lnTo>
                    <a:pt x="4188" y="3044"/>
                  </a:lnTo>
                  <a:lnTo>
                    <a:pt x="4246" y="2889"/>
                  </a:lnTo>
                  <a:lnTo>
                    <a:pt x="4304" y="2714"/>
                  </a:lnTo>
                  <a:lnTo>
                    <a:pt x="4343" y="2540"/>
                  </a:lnTo>
                  <a:lnTo>
                    <a:pt x="4362" y="2365"/>
                  </a:lnTo>
                  <a:lnTo>
                    <a:pt x="4362" y="2191"/>
                  </a:lnTo>
                  <a:lnTo>
                    <a:pt x="4362" y="1977"/>
                  </a:lnTo>
                  <a:lnTo>
                    <a:pt x="4323" y="1764"/>
                  </a:lnTo>
                  <a:lnTo>
                    <a:pt x="4304" y="1725"/>
                  </a:lnTo>
                  <a:lnTo>
                    <a:pt x="4285" y="1706"/>
                  </a:lnTo>
                  <a:lnTo>
                    <a:pt x="4226" y="1687"/>
                  </a:lnTo>
                  <a:lnTo>
                    <a:pt x="4188" y="1687"/>
                  </a:lnTo>
                  <a:lnTo>
                    <a:pt x="4149" y="1706"/>
                  </a:lnTo>
                  <a:lnTo>
                    <a:pt x="4110" y="1725"/>
                  </a:lnTo>
                  <a:lnTo>
                    <a:pt x="4091" y="1764"/>
                  </a:lnTo>
                  <a:lnTo>
                    <a:pt x="4091" y="1822"/>
                  </a:lnTo>
                  <a:lnTo>
                    <a:pt x="4129" y="1997"/>
                  </a:lnTo>
                  <a:lnTo>
                    <a:pt x="4129" y="2191"/>
                  </a:lnTo>
                  <a:lnTo>
                    <a:pt x="4129" y="2346"/>
                  </a:lnTo>
                  <a:lnTo>
                    <a:pt x="4110" y="2501"/>
                  </a:lnTo>
                  <a:lnTo>
                    <a:pt x="4071" y="2656"/>
                  </a:lnTo>
                  <a:lnTo>
                    <a:pt x="4033" y="2811"/>
                  </a:lnTo>
                  <a:lnTo>
                    <a:pt x="3974" y="2947"/>
                  </a:lnTo>
                  <a:lnTo>
                    <a:pt x="3916" y="3102"/>
                  </a:lnTo>
                  <a:lnTo>
                    <a:pt x="3819" y="3237"/>
                  </a:lnTo>
                  <a:lnTo>
                    <a:pt x="3742" y="3354"/>
                  </a:lnTo>
                  <a:lnTo>
                    <a:pt x="3606" y="3567"/>
                  </a:lnTo>
                  <a:lnTo>
                    <a:pt x="3470" y="3761"/>
                  </a:lnTo>
                  <a:lnTo>
                    <a:pt x="3373" y="3974"/>
                  </a:lnTo>
                  <a:lnTo>
                    <a:pt x="3277" y="4207"/>
                  </a:lnTo>
                  <a:lnTo>
                    <a:pt x="3199" y="4420"/>
                  </a:lnTo>
                  <a:lnTo>
                    <a:pt x="3141" y="4653"/>
                  </a:lnTo>
                  <a:lnTo>
                    <a:pt x="3102" y="4885"/>
                  </a:lnTo>
                  <a:lnTo>
                    <a:pt x="3083" y="5118"/>
                  </a:lnTo>
                  <a:lnTo>
                    <a:pt x="1280" y="5118"/>
                  </a:lnTo>
                  <a:lnTo>
                    <a:pt x="1261" y="4827"/>
                  </a:lnTo>
                  <a:lnTo>
                    <a:pt x="1202" y="4556"/>
                  </a:lnTo>
                  <a:lnTo>
                    <a:pt x="1105" y="4226"/>
                  </a:lnTo>
                  <a:lnTo>
                    <a:pt x="1028" y="4032"/>
                  </a:lnTo>
                  <a:lnTo>
                    <a:pt x="931" y="3838"/>
                  </a:lnTo>
                  <a:lnTo>
                    <a:pt x="795" y="3606"/>
                  </a:lnTo>
                  <a:lnTo>
                    <a:pt x="640" y="3373"/>
                  </a:lnTo>
                  <a:lnTo>
                    <a:pt x="543" y="3257"/>
                  </a:lnTo>
                  <a:lnTo>
                    <a:pt x="466" y="3102"/>
                  </a:lnTo>
                  <a:lnTo>
                    <a:pt x="388" y="2966"/>
                  </a:lnTo>
                  <a:lnTo>
                    <a:pt x="330" y="2811"/>
                  </a:lnTo>
                  <a:lnTo>
                    <a:pt x="291" y="2656"/>
                  </a:lnTo>
                  <a:lnTo>
                    <a:pt x="253" y="2501"/>
                  </a:lnTo>
                  <a:lnTo>
                    <a:pt x="253" y="2346"/>
                  </a:lnTo>
                  <a:lnTo>
                    <a:pt x="233" y="2171"/>
                  </a:lnTo>
                  <a:lnTo>
                    <a:pt x="253" y="1997"/>
                  </a:lnTo>
                  <a:lnTo>
                    <a:pt x="272" y="1803"/>
                  </a:lnTo>
                  <a:lnTo>
                    <a:pt x="330" y="1629"/>
                  </a:lnTo>
                  <a:lnTo>
                    <a:pt x="388" y="1454"/>
                  </a:lnTo>
                  <a:lnTo>
                    <a:pt x="466" y="1280"/>
                  </a:lnTo>
                  <a:lnTo>
                    <a:pt x="563" y="1125"/>
                  </a:lnTo>
                  <a:lnTo>
                    <a:pt x="679" y="969"/>
                  </a:lnTo>
                  <a:lnTo>
                    <a:pt x="815" y="814"/>
                  </a:lnTo>
                  <a:lnTo>
                    <a:pt x="950" y="698"/>
                  </a:lnTo>
                  <a:lnTo>
                    <a:pt x="1105" y="582"/>
                  </a:lnTo>
                  <a:lnTo>
                    <a:pt x="1280" y="485"/>
                  </a:lnTo>
                  <a:lnTo>
                    <a:pt x="1435" y="388"/>
                  </a:lnTo>
                  <a:lnTo>
                    <a:pt x="1609" y="330"/>
                  </a:lnTo>
                  <a:lnTo>
                    <a:pt x="1803" y="291"/>
                  </a:lnTo>
                  <a:lnTo>
                    <a:pt x="1978" y="252"/>
                  </a:lnTo>
                  <a:lnTo>
                    <a:pt x="2172" y="233"/>
                  </a:lnTo>
                  <a:lnTo>
                    <a:pt x="2424" y="252"/>
                  </a:lnTo>
                  <a:lnTo>
                    <a:pt x="2676" y="310"/>
                  </a:lnTo>
                  <a:lnTo>
                    <a:pt x="2908" y="369"/>
                  </a:lnTo>
                  <a:lnTo>
                    <a:pt x="3121" y="485"/>
                  </a:lnTo>
                  <a:lnTo>
                    <a:pt x="3335" y="621"/>
                  </a:lnTo>
                  <a:lnTo>
                    <a:pt x="3529" y="776"/>
                  </a:lnTo>
                  <a:lnTo>
                    <a:pt x="3684" y="950"/>
                  </a:lnTo>
                  <a:lnTo>
                    <a:pt x="3839" y="1163"/>
                  </a:lnTo>
                  <a:lnTo>
                    <a:pt x="3877" y="1202"/>
                  </a:lnTo>
                  <a:lnTo>
                    <a:pt x="3916" y="1221"/>
                  </a:lnTo>
                  <a:lnTo>
                    <a:pt x="3955" y="1221"/>
                  </a:lnTo>
                  <a:lnTo>
                    <a:pt x="3994" y="1202"/>
                  </a:lnTo>
                  <a:lnTo>
                    <a:pt x="4033" y="1163"/>
                  </a:lnTo>
                  <a:lnTo>
                    <a:pt x="4052" y="1125"/>
                  </a:lnTo>
                  <a:lnTo>
                    <a:pt x="4052" y="1086"/>
                  </a:lnTo>
                  <a:lnTo>
                    <a:pt x="4033" y="1047"/>
                  </a:lnTo>
                  <a:lnTo>
                    <a:pt x="3877" y="814"/>
                  </a:lnTo>
                  <a:lnTo>
                    <a:pt x="3703" y="621"/>
                  </a:lnTo>
                  <a:lnTo>
                    <a:pt x="3490" y="446"/>
                  </a:lnTo>
                  <a:lnTo>
                    <a:pt x="3257" y="291"/>
                  </a:lnTo>
                  <a:lnTo>
                    <a:pt x="3005" y="175"/>
                  </a:lnTo>
                  <a:lnTo>
                    <a:pt x="2734" y="78"/>
                  </a:lnTo>
                  <a:lnTo>
                    <a:pt x="2462" y="2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22"/>
            <p:cNvSpPr/>
            <p:nvPr/>
          </p:nvSpPr>
          <p:spPr>
            <a:xfrm>
              <a:off x="2026100" y="1930330"/>
              <a:ext cx="35400" cy="64975"/>
            </a:xfrm>
            <a:custGeom>
              <a:rect b="b" l="l" r="r" t="t"/>
              <a:pathLst>
                <a:path extrusionOk="0" h="2599" w="1416">
                  <a:moveTo>
                    <a:pt x="699" y="427"/>
                  </a:moveTo>
                  <a:lnTo>
                    <a:pt x="699" y="1067"/>
                  </a:lnTo>
                  <a:lnTo>
                    <a:pt x="679" y="1048"/>
                  </a:lnTo>
                  <a:lnTo>
                    <a:pt x="544" y="989"/>
                  </a:lnTo>
                  <a:lnTo>
                    <a:pt x="447" y="931"/>
                  </a:lnTo>
                  <a:lnTo>
                    <a:pt x="408" y="892"/>
                  </a:lnTo>
                  <a:lnTo>
                    <a:pt x="388" y="854"/>
                  </a:lnTo>
                  <a:lnTo>
                    <a:pt x="369" y="796"/>
                  </a:lnTo>
                  <a:lnTo>
                    <a:pt x="350" y="718"/>
                  </a:lnTo>
                  <a:lnTo>
                    <a:pt x="369" y="621"/>
                  </a:lnTo>
                  <a:lnTo>
                    <a:pt x="408" y="563"/>
                  </a:lnTo>
                  <a:lnTo>
                    <a:pt x="447" y="524"/>
                  </a:lnTo>
                  <a:lnTo>
                    <a:pt x="544" y="466"/>
                  </a:lnTo>
                  <a:lnTo>
                    <a:pt x="679" y="447"/>
                  </a:lnTo>
                  <a:lnTo>
                    <a:pt x="699" y="427"/>
                  </a:lnTo>
                  <a:close/>
                  <a:moveTo>
                    <a:pt x="834" y="1435"/>
                  </a:moveTo>
                  <a:lnTo>
                    <a:pt x="951" y="1493"/>
                  </a:lnTo>
                  <a:lnTo>
                    <a:pt x="1028" y="1571"/>
                  </a:lnTo>
                  <a:lnTo>
                    <a:pt x="1067" y="1610"/>
                  </a:lnTo>
                  <a:lnTo>
                    <a:pt x="1106" y="1668"/>
                  </a:lnTo>
                  <a:lnTo>
                    <a:pt x="1125" y="1726"/>
                  </a:lnTo>
                  <a:lnTo>
                    <a:pt x="1125" y="1804"/>
                  </a:lnTo>
                  <a:lnTo>
                    <a:pt x="1106" y="1939"/>
                  </a:lnTo>
                  <a:lnTo>
                    <a:pt x="1048" y="2036"/>
                  </a:lnTo>
                  <a:lnTo>
                    <a:pt x="951" y="2094"/>
                  </a:lnTo>
                  <a:lnTo>
                    <a:pt x="834" y="2133"/>
                  </a:lnTo>
                  <a:lnTo>
                    <a:pt x="815" y="2152"/>
                  </a:lnTo>
                  <a:lnTo>
                    <a:pt x="815" y="1435"/>
                  </a:lnTo>
                  <a:close/>
                  <a:moveTo>
                    <a:pt x="757" y="1"/>
                  </a:moveTo>
                  <a:lnTo>
                    <a:pt x="699" y="20"/>
                  </a:lnTo>
                  <a:lnTo>
                    <a:pt x="679" y="59"/>
                  </a:lnTo>
                  <a:lnTo>
                    <a:pt x="679" y="175"/>
                  </a:lnTo>
                  <a:lnTo>
                    <a:pt x="660" y="175"/>
                  </a:lnTo>
                  <a:lnTo>
                    <a:pt x="485" y="214"/>
                  </a:lnTo>
                  <a:lnTo>
                    <a:pt x="388" y="253"/>
                  </a:lnTo>
                  <a:lnTo>
                    <a:pt x="292" y="292"/>
                  </a:lnTo>
                  <a:lnTo>
                    <a:pt x="214" y="369"/>
                  </a:lnTo>
                  <a:lnTo>
                    <a:pt x="136" y="466"/>
                  </a:lnTo>
                  <a:lnTo>
                    <a:pt x="78" y="602"/>
                  </a:lnTo>
                  <a:lnTo>
                    <a:pt x="59" y="757"/>
                  </a:lnTo>
                  <a:lnTo>
                    <a:pt x="78" y="892"/>
                  </a:lnTo>
                  <a:lnTo>
                    <a:pt x="117" y="1009"/>
                  </a:lnTo>
                  <a:lnTo>
                    <a:pt x="175" y="1106"/>
                  </a:lnTo>
                  <a:lnTo>
                    <a:pt x="253" y="1164"/>
                  </a:lnTo>
                  <a:lnTo>
                    <a:pt x="350" y="1241"/>
                  </a:lnTo>
                  <a:lnTo>
                    <a:pt x="447" y="1280"/>
                  </a:lnTo>
                  <a:lnTo>
                    <a:pt x="660" y="1358"/>
                  </a:lnTo>
                  <a:lnTo>
                    <a:pt x="679" y="1377"/>
                  </a:lnTo>
                  <a:lnTo>
                    <a:pt x="679" y="2152"/>
                  </a:lnTo>
                  <a:lnTo>
                    <a:pt x="660" y="2152"/>
                  </a:lnTo>
                  <a:lnTo>
                    <a:pt x="524" y="2114"/>
                  </a:lnTo>
                  <a:lnTo>
                    <a:pt x="408" y="2075"/>
                  </a:lnTo>
                  <a:lnTo>
                    <a:pt x="330" y="2017"/>
                  </a:lnTo>
                  <a:lnTo>
                    <a:pt x="253" y="1959"/>
                  </a:lnTo>
                  <a:lnTo>
                    <a:pt x="195" y="1920"/>
                  </a:lnTo>
                  <a:lnTo>
                    <a:pt x="136" y="1900"/>
                  </a:lnTo>
                  <a:lnTo>
                    <a:pt x="98" y="1920"/>
                  </a:lnTo>
                  <a:lnTo>
                    <a:pt x="59" y="1959"/>
                  </a:lnTo>
                  <a:lnTo>
                    <a:pt x="20" y="1997"/>
                  </a:lnTo>
                  <a:lnTo>
                    <a:pt x="1" y="2056"/>
                  </a:lnTo>
                  <a:lnTo>
                    <a:pt x="20" y="2114"/>
                  </a:lnTo>
                  <a:lnTo>
                    <a:pt x="59" y="2172"/>
                  </a:lnTo>
                  <a:lnTo>
                    <a:pt x="117" y="2230"/>
                  </a:lnTo>
                  <a:lnTo>
                    <a:pt x="195" y="2288"/>
                  </a:lnTo>
                  <a:lnTo>
                    <a:pt x="272" y="2346"/>
                  </a:lnTo>
                  <a:lnTo>
                    <a:pt x="388" y="2385"/>
                  </a:lnTo>
                  <a:lnTo>
                    <a:pt x="524" y="2404"/>
                  </a:lnTo>
                  <a:lnTo>
                    <a:pt x="660" y="2424"/>
                  </a:lnTo>
                  <a:lnTo>
                    <a:pt x="679" y="2424"/>
                  </a:lnTo>
                  <a:lnTo>
                    <a:pt x="679" y="2540"/>
                  </a:lnTo>
                  <a:lnTo>
                    <a:pt x="699" y="2579"/>
                  </a:lnTo>
                  <a:lnTo>
                    <a:pt x="757" y="2598"/>
                  </a:lnTo>
                  <a:lnTo>
                    <a:pt x="815" y="2579"/>
                  </a:lnTo>
                  <a:lnTo>
                    <a:pt x="834" y="2540"/>
                  </a:lnTo>
                  <a:lnTo>
                    <a:pt x="834" y="2424"/>
                  </a:lnTo>
                  <a:lnTo>
                    <a:pt x="854" y="2424"/>
                  </a:lnTo>
                  <a:lnTo>
                    <a:pt x="970" y="2385"/>
                  </a:lnTo>
                  <a:lnTo>
                    <a:pt x="1086" y="2346"/>
                  </a:lnTo>
                  <a:lnTo>
                    <a:pt x="1183" y="2288"/>
                  </a:lnTo>
                  <a:lnTo>
                    <a:pt x="1261" y="2211"/>
                  </a:lnTo>
                  <a:lnTo>
                    <a:pt x="1319" y="2114"/>
                  </a:lnTo>
                  <a:lnTo>
                    <a:pt x="1377" y="2017"/>
                  </a:lnTo>
                  <a:lnTo>
                    <a:pt x="1396" y="1900"/>
                  </a:lnTo>
                  <a:lnTo>
                    <a:pt x="1416" y="1765"/>
                  </a:lnTo>
                  <a:lnTo>
                    <a:pt x="1396" y="1629"/>
                  </a:lnTo>
                  <a:lnTo>
                    <a:pt x="1358" y="1513"/>
                  </a:lnTo>
                  <a:lnTo>
                    <a:pt x="1300" y="1416"/>
                  </a:lnTo>
                  <a:lnTo>
                    <a:pt x="1241" y="1319"/>
                  </a:lnTo>
                  <a:lnTo>
                    <a:pt x="1144" y="1261"/>
                  </a:lnTo>
                  <a:lnTo>
                    <a:pt x="1048" y="1203"/>
                  </a:lnTo>
                  <a:lnTo>
                    <a:pt x="834" y="1106"/>
                  </a:lnTo>
                  <a:lnTo>
                    <a:pt x="834" y="427"/>
                  </a:lnTo>
                  <a:lnTo>
                    <a:pt x="854" y="427"/>
                  </a:lnTo>
                  <a:lnTo>
                    <a:pt x="951" y="447"/>
                  </a:lnTo>
                  <a:lnTo>
                    <a:pt x="1028" y="466"/>
                  </a:lnTo>
                  <a:lnTo>
                    <a:pt x="1144" y="524"/>
                  </a:lnTo>
                  <a:lnTo>
                    <a:pt x="1183" y="544"/>
                  </a:lnTo>
                  <a:lnTo>
                    <a:pt x="1222" y="544"/>
                  </a:lnTo>
                  <a:lnTo>
                    <a:pt x="1280" y="524"/>
                  </a:lnTo>
                  <a:lnTo>
                    <a:pt x="1319" y="485"/>
                  </a:lnTo>
                  <a:lnTo>
                    <a:pt x="1338" y="427"/>
                  </a:lnTo>
                  <a:lnTo>
                    <a:pt x="1358" y="388"/>
                  </a:lnTo>
                  <a:lnTo>
                    <a:pt x="1338" y="330"/>
                  </a:lnTo>
                  <a:lnTo>
                    <a:pt x="1300" y="292"/>
                  </a:lnTo>
                  <a:lnTo>
                    <a:pt x="1241" y="253"/>
                  </a:lnTo>
                  <a:lnTo>
                    <a:pt x="1183" y="233"/>
                  </a:lnTo>
                  <a:lnTo>
                    <a:pt x="1028" y="195"/>
                  </a:lnTo>
                  <a:lnTo>
                    <a:pt x="854" y="175"/>
                  </a:lnTo>
                  <a:lnTo>
                    <a:pt x="834" y="175"/>
                  </a:lnTo>
                  <a:lnTo>
                    <a:pt x="834" y="59"/>
                  </a:lnTo>
                  <a:lnTo>
                    <a:pt x="815" y="20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1" name="Google Shape;2441;p22"/>
          <p:cNvGrpSpPr/>
          <p:nvPr/>
        </p:nvGrpSpPr>
        <p:grpSpPr>
          <a:xfrm>
            <a:off x="7990433" y="2971029"/>
            <a:ext cx="300095" cy="320093"/>
            <a:chOff x="2517500" y="1830777"/>
            <a:chExt cx="190500" cy="204050"/>
          </a:xfrm>
        </p:grpSpPr>
        <p:sp>
          <p:nvSpPr>
            <p:cNvPr id="2442" name="Google Shape;2442;p22"/>
            <p:cNvSpPr/>
            <p:nvPr/>
          </p:nvSpPr>
          <p:spPr>
            <a:xfrm>
              <a:off x="2663375" y="1895227"/>
              <a:ext cx="14575" cy="62050"/>
            </a:xfrm>
            <a:custGeom>
              <a:rect b="b" l="l" r="r" t="t"/>
              <a:pathLst>
                <a:path extrusionOk="0" h="2482" w="583">
                  <a:moveTo>
                    <a:pt x="291" y="233"/>
                  </a:moveTo>
                  <a:lnTo>
                    <a:pt x="330" y="252"/>
                  </a:lnTo>
                  <a:lnTo>
                    <a:pt x="350" y="291"/>
                  </a:lnTo>
                  <a:lnTo>
                    <a:pt x="350" y="2191"/>
                  </a:lnTo>
                  <a:lnTo>
                    <a:pt x="330" y="2230"/>
                  </a:lnTo>
                  <a:lnTo>
                    <a:pt x="291" y="2249"/>
                  </a:lnTo>
                  <a:lnTo>
                    <a:pt x="253" y="2230"/>
                  </a:lnTo>
                  <a:lnTo>
                    <a:pt x="233" y="2191"/>
                  </a:lnTo>
                  <a:lnTo>
                    <a:pt x="233" y="291"/>
                  </a:lnTo>
                  <a:lnTo>
                    <a:pt x="253" y="252"/>
                  </a:lnTo>
                  <a:lnTo>
                    <a:pt x="291" y="233"/>
                  </a:lnTo>
                  <a:close/>
                  <a:moveTo>
                    <a:pt x="233" y="0"/>
                  </a:moveTo>
                  <a:lnTo>
                    <a:pt x="175" y="20"/>
                  </a:lnTo>
                  <a:lnTo>
                    <a:pt x="78" y="78"/>
                  </a:lnTo>
                  <a:lnTo>
                    <a:pt x="20" y="175"/>
                  </a:lnTo>
                  <a:lnTo>
                    <a:pt x="1" y="233"/>
                  </a:lnTo>
                  <a:lnTo>
                    <a:pt x="1" y="291"/>
                  </a:lnTo>
                  <a:lnTo>
                    <a:pt x="1" y="2191"/>
                  </a:lnTo>
                  <a:lnTo>
                    <a:pt x="1" y="2249"/>
                  </a:lnTo>
                  <a:lnTo>
                    <a:pt x="20" y="2307"/>
                  </a:lnTo>
                  <a:lnTo>
                    <a:pt x="78" y="2385"/>
                  </a:lnTo>
                  <a:lnTo>
                    <a:pt x="175" y="2462"/>
                  </a:lnTo>
                  <a:lnTo>
                    <a:pt x="233" y="2482"/>
                  </a:lnTo>
                  <a:lnTo>
                    <a:pt x="350" y="2482"/>
                  </a:lnTo>
                  <a:lnTo>
                    <a:pt x="408" y="2462"/>
                  </a:lnTo>
                  <a:lnTo>
                    <a:pt x="505" y="2385"/>
                  </a:lnTo>
                  <a:lnTo>
                    <a:pt x="563" y="2307"/>
                  </a:lnTo>
                  <a:lnTo>
                    <a:pt x="582" y="2249"/>
                  </a:lnTo>
                  <a:lnTo>
                    <a:pt x="582" y="2191"/>
                  </a:lnTo>
                  <a:lnTo>
                    <a:pt x="582" y="291"/>
                  </a:lnTo>
                  <a:lnTo>
                    <a:pt x="582" y="233"/>
                  </a:lnTo>
                  <a:lnTo>
                    <a:pt x="563" y="175"/>
                  </a:lnTo>
                  <a:lnTo>
                    <a:pt x="505" y="78"/>
                  </a:lnTo>
                  <a:lnTo>
                    <a:pt x="408" y="2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22"/>
            <p:cNvSpPr/>
            <p:nvPr/>
          </p:nvSpPr>
          <p:spPr>
            <a:xfrm>
              <a:off x="2517500" y="1830777"/>
              <a:ext cx="190500" cy="204050"/>
            </a:xfrm>
            <a:custGeom>
              <a:rect b="b" l="l" r="r" t="t"/>
              <a:pathLst>
                <a:path extrusionOk="0" h="8162" w="7620">
                  <a:moveTo>
                    <a:pt x="1513" y="7619"/>
                  </a:moveTo>
                  <a:lnTo>
                    <a:pt x="1455" y="7890"/>
                  </a:lnTo>
                  <a:lnTo>
                    <a:pt x="1455" y="7909"/>
                  </a:lnTo>
                  <a:lnTo>
                    <a:pt x="1455" y="7929"/>
                  </a:lnTo>
                  <a:lnTo>
                    <a:pt x="931" y="7929"/>
                  </a:lnTo>
                  <a:lnTo>
                    <a:pt x="931" y="7909"/>
                  </a:lnTo>
                  <a:lnTo>
                    <a:pt x="931" y="7890"/>
                  </a:lnTo>
                  <a:lnTo>
                    <a:pt x="873" y="7619"/>
                  </a:lnTo>
                  <a:close/>
                  <a:moveTo>
                    <a:pt x="6727" y="7619"/>
                  </a:moveTo>
                  <a:lnTo>
                    <a:pt x="6689" y="7890"/>
                  </a:lnTo>
                  <a:lnTo>
                    <a:pt x="6689" y="7909"/>
                  </a:lnTo>
                  <a:lnTo>
                    <a:pt x="6669" y="7929"/>
                  </a:lnTo>
                  <a:lnTo>
                    <a:pt x="6165" y="7929"/>
                  </a:lnTo>
                  <a:lnTo>
                    <a:pt x="6146" y="7909"/>
                  </a:lnTo>
                  <a:lnTo>
                    <a:pt x="6146" y="7890"/>
                  </a:lnTo>
                  <a:lnTo>
                    <a:pt x="6107" y="7619"/>
                  </a:lnTo>
                  <a:close/>
                  <a:moveTo>
                    <a:pt x="408" y="0"/>
                  </a:moveTo>
                  <a:lnTo>
                    <a:pt x="330" y="20"/>
                  </a:lnTo>
                  <a:lnTo>
                    <a:pt x="253" y="39"/>
                  </a:lnTo>
                  <a:lnTo>
                    <a:pt x="175" y="78"/>
                  </a:lnTo>
                  <a:lnTo>
                    <a:pt x="117" y="136"/>
                  </a:lnTo>
                  <a:lnTo>
                    <a:pt x="78" y="194"/>
                  </a:lnTo>
                  <a:lnTo>
                    <a:pt x="40" y="272"/>
                  </a:lnTo>
                  <a:lnTo>
                    <a:pt x="1" y="349"/>
                  </a:lnTo>
                  <a:lnTo>
                    <a:pt x="1" y="427"/>
                  </a:lnTo>
                  <a:lnTo>
                    <a:pt x="1" y="6029"/>
                  </a:lnTo>
                  <a:lnTo>
                    <a:pt x="1" y="6068"/>
                  </a:lnTo>
                  <a:lnTo>
                    <a:pt x="40" y="6106"/>
                  </a:lnTo>
                  <a:lnTo>
                    <a:pt x="78" y="6145"/>
                  </a:lnTo>
                  <a:lnTo>
                    <a:pt x="156" y="6145"/>
                  </a:lnTo>
                  <a:lnTo>
                    <a:pt x="195" y="6106"/>
                  </a:lnTo>
                  <a:lnTo>
                    <a:pt x="214" y="6068"/>
                  </a:lnTo>
                  <a:lnTo>
                    <a:pt x="234" y="6029"/>
                  </a:lnTo>
                  <a:lnTo>
                    <a:pt x="234" y="427"/>
                  </a:lnTo>
                  <a:lnTo>
                    <a:pt x="253" y="349"/>
                  </a:lnTo>
                  <a:lnTo>
                    <a:pt x="292" y="291"/>
                  </a:lnTo>
                  <a:lnTo>
                    <a:pt x="350" y="252"/>
                  </a:lnTo>
                  <a:lnTo>
                    <a:pt x="7270" y="252"/>
                  </a:lnTo>
                  <a:lnTo>
                    <a:pt x="7328" y="291"/>
                  </a:lnTo>
                  <a:lnTo>
                    <a:pt x="7367" y="349"/>
                  </a:lnTo>
                  <a:lnTo>
                    <a:pt x="7367" y="427"/>
                  </a:lnTo>
                  <a:lnTo>
                    <a:pt x="7367" y="7211"/>
                  </a:lnTo>
                  <a:lnTo>
                    <a:pt x="7367" y="7270"/>
                  </a:lnTo>
                  <a:lnTo>
                    <a:pt x="7328" y="7328"/>
                  </a:lnTo>
                  <a:lnTo>
                    <a:pt x="7270" y="7367"/>
                  </a:lnTo>
                  <a:lnTo>
                    <a:pt x="7193" y="7386"/>
                  </a:lnTo>
                  <a:lnTo>
                    <a:pt x="408" y="7386"/>
                  </a:lnTo>
                  <a:lnTo>
                    <a:pt x="350" y="7367"/>
                  </a:lnTo>
                  <a:lnTo>
                    <a:pt x="292" y="7328"/>
                  </a:lnTo>
                  <a:lnTo>
                    <a:pt x="253" y="7270"/>
                  </a:lnTo>
                  <a:lnTo>
                    <a:pt x="234" y="7211"/>
                  </a:lnTo>
                  <a:lnTo>
                    <a:pt x="234" y="6785"/>
                  </a:lnTo>
                  <a:lnTo>
                    <a:pt x="214" y="6727"/>
                  </a:lnTo>
                  <a:lnTo>
                    <a:pt x="195" y="6688"/>
                  </a:lnTo>
                  <a:lnTo>
                    <a:pt x="156" y="6669"/>
                  </a:lnTo>
                  <a:lnTo>
                    <a:pt x="78" y="6669"/>
                  </a:lnTo>
                  <a:lnTo>
                    <a:pt x="40" y="6688"/>
                  </a:lnTo>
                  <a:lnTo>
                    <a:pt x="1" y="6727"/>
                  </a:lnTo>
                  <a:lnTo>
                    <a:pt x="1" y="6785"/>
                  </a:lnTo>
                  <a:lnTo>
                    <a:pt x="1" y="7211"/>
                  </a:lnTo>
                  <a:lnTo>
                    <a:pt x="1" y="7289"/>
                  </a:lnTo>
                  <a:lnTo>
                    <a:pt x="40" y="7367"/>
                  </a:lnTo>
                  <a:lnTo>
                    <a:pt x="78" y="7444"/>
                  </a:lnTo>
                  <a:lnTo>
                    <a:pt x="117" y="7502"/>
                  </a:lnTo>
                  <a:lnTo>
                    <a:pt x="175" y="7541"/>
                  </a:lnTo>
                  <a:lnTo>
                    <a:pt x="253" y="7580"/>
                  </a:lnTo>
                  <a:lnTo>
                    <a:pt x="330" y="7619"/>
                  </a:lnTo>
                  <a:lnTo>
                    <a:pt x="641" y="7619"/>
                  </a:lnTo>
                  <a:lnTo>
                    <a:pt x="699" y="7929"/>
                  </a:lnTo>
                  <a:lnTo>
                    <a:pt x="718" y="8026"/>
                  </a:lnTo>
                  <a:lnTo>
                    <a:pt x="776" y="8103"/>
                  </a:lnTo>
                  <a:lnTo>
                    <a:pt x="854" y="8142"/>
                  </a:lnTo>
                  <a:lnTo>
                    <a:pt x="951" y="8161"/>
                  </a:lnTo>
                  <a:lnTo>
                    <a:pt x="1435" y="8161"/>
                  </a:lnTo>
                  <a:lnTo>
                    <a:pt x="1532" y="8142"/>
                  </a:lnTo>
                  <a:lnTo>
                    <a:pt x="1610" y="8103"/>
                  </a:lnTo>
                  <a:lnTo>
                    <a:pt x="1668" y="8026"/>
                  </a:lnTo>
                  <a:lnTo>
                    <a:pt x="1687" y="7929"/>
                  </a:lnTo>
                  <a:lnTo>
                    <a:pt x="1746" y="7619"/>
                  </a:lnTo>
                  <a:lnTo>
                    <a:pt x="5855" y="7619"/>
                  </a:lnTo>
                  <a:lnTo>
                    <a:pt x="5913" y="7929"/>
                  </a:lnTo>
                  <a:lnTo>
                    <a:pt x="5952" y="8026"/>
                  </a:lnTo>
                  <a:lnTo>
                    <a:pt x="6010" y="8103"/>
                  </a:lnTo>
                  <a:lnTo>
                    <a:pt x="6088" y="8142"/>
                  </a:lnTo>
                  <a:lnTo>
                    <a:pt x="6185" y="8161"/>
                  </a:lnTo>
                  <a:lnTo>
                    <a:pt x="6650" y="8161"/>
                  </a:lnTo>
                  <a:lnTo>
                    <a:pt x="6747" y="8142"/>
                  </a:lnTo>
                  <a:lnTo>
                    <a:pt x="6824" y="8103"/>
                  </a:lnTo>
                  <a:lnTo>
                    <a:pt x="6882" y="8026"/>
                  </a:lnTo>
                  <a:lnTo>
                    <a:pt x="6921" y="7929"/>
                  </a:lnTo>
                  <a:lnTo>
                    <a:pt x="6960" y="7619"/>
                  </a:lnTo>
                  <a:lnTo>
                    <a:pt x="7270" y="7619"/>
                  </a:lnTo>
                  <a:lnTo>
                    <a:pt x="7348" y="7580"/>
                  </a:lnTo>
                  <a:lnTo>
                    <a:pt x="7425" y="7541"/>
                  </a:lnTo>
                  <a:lnTo>
                    <a:pt x="7483" y="7502"/>
                  </a:lnTo>
                  <a:lnTo>
                    <a:pt x="7542" y="7444"/>
                  </a:lnTo>
                  <a:lnTo>
                    <a:pt x="7580" y="7367"/>
                  </a:lnTo>
                  <a:lnTo>
                    <a:pt x="7600" y="7289"/>
                  </a:lnTo>
                  <a:lnTo>
                    <a:pt x="7619" y="7211"/>
                  </a:lnTo>
                  <a:lnTo>
                    <a:pt x="7619" y="427"/>
                  </a:lnTo>
                  <a:lnTo>
                    <a:pt x="7600" y="349"/>
                  </a:lnTo>
                  <a:lnTo>
                    <a:pt x="7580" y="272"/>
                  </a:lnTo>
                  <a:lnTo>
                    <a:pt x="7542" y="194"/>
                  </a:lnTo>
                  <a:lnTo>
                    <a:pt x="7483" y="136"/>
                  </a:lnTo>
                  <a:lnTo>
                    <a:pt x="7425" y="78"/>
                  </a:lnTo>
                  <a:lnTo>
                    <a:pt x="7348" y="39"/>
                  </a:lnTo>
                  <a:lnTo>
                    <a:pt x="7270" y="20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22"/>
            <p:cNvSpPr/>
            <p:nvPr/>
          </p:nvSpPr>
          <p:spPr>
            <a:xfrm>
              <a:off x="2567425" y="1881177"/>
              <a:ext cx="90175" cy="90150"/>
            </a:xfrm>
            <a:custGeom>
              <a:rect b="b" l="l" r="r" t="t"/>
              <a:pathLst>
                <a:path extrusionOk="0" h="3606" w="3607">
                  <a:moveTo>
                    <a:pt x="1958" y="233"/>
                  </a:moveTo>
                  <a:lnTo>
                    <a:pt x="2133" y="252"/>
                  </a:lnTo>
                  <a:lnTo>
                    <a:pt x="2269" y="291"/>
                  </a:lnTo>
                  <a:lnTo>
                    <a:pt x="2424" y="349"/>
                  </a:lnTo>
                  <a:lnTo>
                    <a:pt x="2559" y="407"/>
                  </a:lnTo>
                  <a:lnTo>
                    <a:pt x="2695" y="504"/>
                  </a:lnTo>
                  <a:lnTo>
                    <a:pt x="2811" y="582"/>
                  </a:lnTo>
                  <a:lnTo>
                    <a:pt x="2928" y="679"/>
                  </a:lnTo>
                  <a:lnTo>
                    <a:pt x="3025" y="795"/>
                  </a:lnTo>
                  <a:lnTo>
                    <a:pt x="3102" y="911"/>
                  </a:lnTo>
                  <a:lnTo>
                    <a:pt x="3199" y="1047"/>
                  </a:lnTo>
                  <a:lnTo>
                    <a:pt x="3257" y="1183"/>
                  </a:lnTo>
                  <a:lnTo>
                    <a:pt x="3315" y="1338"/>
                  </a:lnTo>
                  <a:lnTo>
                    <a:pt x="3354" y="1474"/>
                  </a:lnTo>
                  <a:lnTo>
                    <a:pt x="3373" y="1648"/>
                  </a:lnTo>
                  <a:lnTo>
                    <a:pt x="3373" y="1803"/>
                  </a:lnTo>
                  <a:lnTo>
                    <a:pt x="3373" y="1958"/>
                  </a:lnTo>
                  <a:lnTo>
                    <a:pt x="3354" y="2113"/>
                  </a:lnTo>
                  <a:lnTo>
                    <a:pt x="3315" y="2268"/>
                  </a:lnTo>
                  <a:lnTo>
                    <a:pt x="3257" y="2404"/>
                  </a:lnTo>
                  <a:lnTo>
                    <a:pt x="3199" y="2540"/>
                  </a:lnTo>
                  <a:lnTo>
                    <a:pt x="3102" y="2675"/>
                  </a:lnTo>
                  <a:lnTo>
                    <a:pt x="3025" y="2792"/>
                  </a:lnTo>
                  <a:lnTo>
                    <a:pt x="2928" y="2908"/>
                  </a:lnTo>
                  <a:lnTo>
                    <a:pt x="2811" y="3005"/>
                  </a:lnTo>
                  <a:lnTo>
                    <a:pt x="2695" y="3102"/>
                  </a:lnTo>
                  <a:lnTo>
                    <a:pt x="2559" y="3179"/>
                  </a:lnTo>
                  <a:lnTo>
                    <a:pt x="2424" y="3257"/>
                  </a:lnTo>
                  <a:lnTo>
                    <a:pt x="2269" y="3296"/>
                  </a:lnTo>
                  <a:lnTo>
                    <a:pt x="2133" y="3334"/>
                  </a:lnTo>
                  <a:lnTo>
                    <a:pt x="1958" y="3373"/>
                  </a:lnTo>
                  <a:lnTo>
                    <a:pt x="1648" y="3373"/>
                  </a:lnTo>
                  <a:lnTo>
                    <a:pt x="1493" y="3334"/>
                  </a:lnTo>
                  <a:lnTo>
                    <a:pt x="1338" y="3296"/>
                  </a:lnTo>
                  <a:lnTo>
                    <a:pt x="1202" y="3257"/>
                  </a:lnTo>
                  <a:lnTo>
                    <a:pt x="1067" y="3179"/>
                  </a:lnTo>
                  <a:lnTo>
                    <a:pt x="931" y="3102"/>
                  </a:lnTo>
                  <a:lnTo>
                    <a:pt x="815" y="3005"/>
                  </a:lnTo>
                  <a:lnTo>
                    <a:pt x="698" y="2908"/>
                  </a:lnTo>
                  <a:lnTo>
                    <a:pt x="601" y="2792"/>
                  </a:lnTo>
                  <a:lnTo>
                    <a:pt x="505" y="2675"/>
                  </a:lnTo>
                  <a:lnTo>
                    <a:pt x="427" y="2540"/>
                  </a:lnTo>
                  <a:lnTo>
                    <a:pt x="349" y="2404"/>
                  </a:lnTo>
                  <a:lnTo>
                    <a:pt x="311" y="2268"/>
                  </a:lnTo>
                  <a:lnTo>
                    <a:pt x="272" y="2113"/>
                  </a:lnTo>
                  <a:lnTo>
                    <a:pt x="233" y="1958"/>
                  </a:lnTo>
                  <a:lnTo>
                    <a:pt x="233" y="1803"/>
                  </a:lnTo>
                  <a:lnTo>
                    <a:pt x="233" y="1648"/>
                  </a:lnTo>
                  <a:lnTo>
                    <a:pt x="272" y="1474"/>
                  </a:lnTo>
                  <a:lnTo>
                    <a:pt x="311" y="1338"/>
                  </a:lnTo>
                  <a:lnTo>
                    <a:pt x="349" y="1183"/>
                  </a:lnTo>
                  <a:lnTo>
                    <a:pt x="427" y="1047"/>
                  </a:lnTo>
                  <a:lnTo>
                    <a:pt x="505" y="911"/>
                  </a:lnTo>
                  <a:lnTo>
                    <a:pt x="601" y="795"/>
                  </a:lnTo>
                  <a:lnTo>
                    <a:pt x="698" y="679"/>
                  </a:lnTo>
                  <a:lnTo>
                    <a:pt x="815" y="582"/>
                  </a:lnTo>
                  <a:lnTo>
                    <a:pt x="931" y="504"/>
                  </a:lnTo>
                  <a:lnTo>
                    <a:pt x="1067" y="407"/>
                  </a:lnTo>
                  <a:lnTo>
                    <a:pt x="1202" y="349"/>
                  </a:lnTo>
                  <a:lnTo>
                    <a:pt x="1338" y="291"/>
                  </a:lnTo>
                  <a:lnTo>
                    <a:pt x="1493" y="252"/>
                  </a:lnTo>
                  <a:lnTo>
                    <a:pt x="1648" y="233"/>
                  </a:lnTo>
                  <a:close/>
                  <a:moveTo>
                    <a:pt x="1629" y="0"/>
                  </a:moveTo>
                  <a:lnTo>
                    <a:pt x="1435" y="20"/>
                  </a:lnTo>
                  <a:lnTo>
                    <a:pt x="1280" y="78"/>
                  </a:lnTo>
                  <a:lnTo>
                    <a:pt x="1105" y="136"/>
                  </a:lnTo>
                  <a:lnTo>
                    <a:pt x="950" y="214"/>
                  </a:lnTo>
                  <a:lnTo>
                    <a:pt x="795" y="310"/>
                  </a:lnTo>
                  <a:lnTo>
                    <a:pt x="660" y="407"/>
                  </a:lnTo>
                  <a:lnTo>
                    <a:pt x="524" y="524"/>
                  </a:lnTo>
                  <a:lnTo>
                    <a:pt x="408" y="659"/>
                  </a:lnTo>
                  <a:lnTo>
                    <a:pt x="311" y="795"/>
                  </a:lnTo>
                  <a:lnTo>
                    <a:pt x="214" y="931"/>
                  </a:lnTo>
                  <a:lnTo>
                    <a:pt x="136" y="1105"/>
                  </a:lnTo>
                  <a:lnTo>
                    <a:pt x="78" y="1260"/>
                  </a:lnTo>
                  <a:lnTo>
                    <a:pt x="39" y="1435"/>
                  </a:lnTo>
                  <a:lnTo>
                    <a:pt x="1" y="1609"/>
                  </a:lnTo>
                  <a:lnTo>
                    <a:pt x="1" y="1803"/>
                  </a:lnTo>
                  <a:lnTo>
                    <a:pt x="1" y="1978"/>
                  </a:lnTo>
                  <a:lnTo>
                    <a:pt x="39" y="2171"/>
                  </a:lnTo>
                  <a:lnTo>
                    <a:pt x="78" y="2326"/>
                  </a:lnTo>
                  <a:lnTo>
                    <a:pt x="136" y="2501"/>
                  </a:lnTo>
                  <a:lnTo>
                    <a:pt x="214" y="2656"/>
                  </a:lnTo>
                  <a:lnTo>
                    <a:pt x="311" y="2811"/>
                  </a:lnTo>
                  <a:lnTo>
                    <a:pt x="408" y="2947"/>
                  </a:lnTo>
                  <a:lnTo>
                    <a:pt x="524" y="3082"/>
                  </a:lnTo>
                  <a:lnTo>
                    <a:pt x="660" y="3199"/>
                  </a:lnTo>
                  <a:lnTo>
                    <a:pt x="795" y="3296"/>
                  </a:lnTo>
                  <a:lnTo>
                    <a:pt x="950" y="3393"/>
                  </a:lnTo>
                  <a:lnTo>
                    <a:pt x="1105" y="3470"/>
                  </a:lnTo>
                  <a:lnTo>
                    <a:pt x="1280" y="3528"/>
                  </a:lnTo>
                  <a:lnTo>
                    <a:pt x="1435" y="3567"/>
                  </a:lnTo>
                  <a:lnTo>
                    <a:pt x="1629" y="3606"/>
                  </a:lnTo>
                  <a:lnTo>
                    <a:pt x="1997" y="3606"/>
                  </a:lnTo>
                  <a:lnTo>
                    <a:pt x="2172" y="3567"/>
                  </a:lnTo>
                  <a:lnTo>
                    <a:pt x="2346" y="3528"/>
                  </a:lnTo>
                  <a:lnTo>
                    <a:pt x="2501" y="3470"/>
                  </a:lnTo>
                  <a:lnTo>
                    <a:pt x="2676" y="3393"/>
                  </a:lnTo>
                  <a:lnTo>
                    <a:pt x="2811" y="3296"/>
                  </a:lnTo>
                  <a:lnTo>
                    <a:pt x="2947" y="3199"/>
                  </a:lnTo>
                  <a:lnTo>
                    <a:pt x="3083" y="3082"/>
                  </a:lnTo>
                  <a:lnTo>
                    <a:pt x="3199" y="2947"/>
                  </a:lnTo>
                  <a:lnTo>
                    <a:pt x="3296" y="2811"/>
                  </a:lnTo>
                  <a:lnTo>
                    <a:pt x="3393" y="2656"/>
                  </a:lnTo>
                  <a:lnTo>
                    <a:pt x="3470" y="2501"/>
                  </a:lnTo>
                  <a:lnTo>
                    <a:pt x="3529" y="2326"/>
                  </a:lnTo>
                  <a:lnTo>
                    <a:pt x="3567" y="2171"/>
                  </a:lnTo>
                  <a:lnTo>
                    <a:pt x="3606" y="1978"/>
                  </a:lnTo>
                  <a:lnTo>
                    <a:pt x="3606" y="1803"/>
                  </a:lnTo>
                  <a:lnTo>
                    <a:pt x="3606" y="1609"/>
                  </a:lnTo>
                  <a:lnTo>
                    <a:pt x="3567" y="1435"/>
                  </a:lnTo>
                  <a:lnTo>
                    <a:pt x="3529" y="1260"/>
                  </a:lnTo>
                  <a:lnTo>
                    <a:pt x="3470" y="1105"/>
                  </a:lnTo>
                  <a:lnTo>
                    <a:pt x="3393" y="931"/>
                  </a:lnTo>
                  <a:lnTo>
                    <a:pt x="3296" y="795"/>
                  </a:lnTo>
                  <a:lnTo>
                    <a:pt x="3199" y="659"/>
                  </a:lnTo>
                  <a:lnTo>
                    <a:pt x="3083" y="524"/>
                  </a:lnTo>
                  <a:lnTo>
                    <a:pt x="2947" y="407"/>
                  </a:lnTo>
                  <a:lnTo>
                    <a:pt x="2811" y="310"/>
                  </a:lnTo>
                  <a:lnTo>
                    <a:pt x="2676" y="214"/>
                  </a:lnTo>
                  <a:lnTo>
                    <a:pt x="2501" y="136"/>
                  </a:lnTo>
                  <a:lnTo>
                    <a:pt x="2346" y="78"/>
                  </a:lnTo>
                  <a:lnTo>
                    <a:pt x="2172" y="20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22"/>
            <p:cNvSpPr/>
            <p:nvPr/>
          </p:nvSpPr>
          <p:spPr>
            <a:xfrm>
              <a:off x="2529150" y="1849177"/>
              <a:ext cx="160425" cy="154150"/>
            </a:xfrm>
            <a:custGeom>
              <a:rect b="b" l="l" r="r" t="t"/>
              <a:pathLst>
                <a:path extrusionOk="0" h="6166" w="6417">
                  <a:moveTo>
                    <a:pt x="524" y="1222"/>
                  </a:moveTo>
                  <a:lnTo>
                    <a:pt x="524" y="1649"/>
                  </a:lnTo>
                  <a:lnTo>
                    <a:pt x="233" y="1649"/>
                  </a:lnTo>
                  <a:lnTo>
                    <a:pt x="233" y="1222"/>
                  </a:lnTo>
                  <a:close/>
                  <a:moveTo>
                    <a:pt x="524" y="4498"/>
                  </a:moveTo>
                  <a:lnTo>
                    <a:pt x="524" y="4944"/>
                  </a:lnTo>
                  <a:lnTo>
                    <a:pt x="233" y="4944"/>
                  </a:lnTo>
                  <a:lnTo>
                    <a:pt x="233" y="4498"/>
                  </a:lnTo>
                  <a:close/>
                  <a:moveTo>
                    <a:pt x="562" y="1"/>
                  </a:moveTo>
                  <a:lnTo>
                    <a:pt x="485" y="20"/>
                  </a:lnTo>
                  <a:lnTo>
                    <a:pt x="427" y="59"/>
                  </a:lnTo>
                  <a:lnTo>
                    <a:pt x="368" y="117"/>
                  </a:lnTo>
                  <a:lnTo>
                    <a:pt x="310" y="156"/>
                  </a:lnTo>
                  <a:lnTo>
                    <a:pt x="291" y="234"/>
                  </a:lnTo>
                  <a:lnTo>
                    <a:pt x="252" y="292"/>
                  </a:lnTo>
                  <a:lnTo>
                    <a:pt x="252" y="369"/>
                  </a:lnTo>
                  <a:lnTo>
                    <a:pt x="252" y="990"/>
                  </a:lnTo>
                  <a:lnTo>
                    <a:pt x="213" y="990"/>
                  </a:lnTo>
                  <a:lnTo>
                    <a:pt x="136" y="1009"/>
                  </a:lnTo>
                  <a:lnTo>
                    <a:pt x="58" y="1048"/>
                  </a:lnTo>
                  <a:lnTo>
                    <a:pt x="20" y="1106"/>
                  </a:lnTo>
                  <a:lnTo>
                    <a:pt x="0" y="1183"/>
                  </a:lnTo>
                  <a:lnTo>
                    <a:pt x="0" y="1687"/>
                  </a:lnTo>
                  <a:lnTo>
                    <a:pt x="20" y="1765"/>
                  </a:lnTo>
                  <a:lnTo>
                    <a:pt x="58" y="1823"/>
                  </a:lnTo>
                  <a:lnTo>
                    <a:pt x="136" y="1881"/>
                  </a:lnTo>
                  <a:lnTo>
                    <a:pt x="252" y="1881"/>
                  </a:lnTo>
                  <a:lnTo>
                    <a:pt x="252" y="4266"/>
                  </a:lnTo>
                  <a:lnTo>
                    <a:pt x="213" y="4266"/>
                  </a:lnTo>
                  <a:lnTo>
                    <a:pt x="136" y="4285"/>
                  </a:lnTo>
                  <a:lnTo>
                    <a:pt x="58" y="4324"/>
                  </a:lnTo>
                  <a:lnTo>
                    <a:pt x="20" y="4401"/>
                  </a:lnTo>
                  <a:lnTo>
                    <a:pt x="0" y="4479"/>
                  </a:lnTo>
                  <a:lnTo>
                    <a:pt x="0" y="4963"/>
                  </a:lnTo>
                  <a:lnTo>
                    <a:pt x="20" y="5041"/>
                  </a:lnTo>
                  <a:lnTo>
                    <a:pt x="58" y="5118"/>
                  </a:lnTo>
                  <a:lnTo>
                    <a:pt x="136" y="5157"/>
                  </a:lnTo>
                  <a:lnTo>
                    <a:pt x="213" y="5177"/>
                  </a:lnTo>
                  <a:lnTo>
                    <a:pt x="252" y="5177"/>
                  </a:lnTo>
                  <a:lnTo>
                    <a:pt x="252" y="5778"/>
                  </a:lnTo>
                  <a:lnTo>
                    <a:pt x="252" y="5855"/>
                  </a:lnTo>
                  <a:lnTo>
                    <a:pt x="291" y="5933"/>
                  </a:lnTo>
                  <a:lnTo>
                    <a:pt x="310" y="5991"/>
                  </a:lnTo>
                  <a:lnTo>
                    <a:pt x="368" y="6049"/>
                  </a:lnTo>
                  <a:lnTo>
                    <a:pt x="427" y="6088"/>
                  </a:lnTo>
                  <a:lnTo>
                    <a:pt x="485" y="6126"/>
                  </a:lnTo>
                  <a:lnTo>
                    <a:pt x="562" y="6146"/>
                  </a:lnTo>
                  <a:lnTo>
                    <a:pt x="620" y="6165"/>
                  </a:lnTo>
                  <a:lnTo>
                    <a:pt x="6048" y="6165"/>
                  </a:lnTo>
                  <a:lnTo>
                    <a:pt x="6106" y="6146"/>
                  </a:lnTo>
                  <a:lnTo>
                    <a:pt x="6184" y="6126"/>
                  </a:lnTo>
                  <a:lnTo>
                    <a:pt x="6242" y="6088"/>
                  </a:lnTo>
                  <a:lnTo>
                    <a:pt x="6300" y="6049"/>
                  </a:lnTo>
                  <a:lnTo>
                    <a:pt x="6358" y="5991"/>
                  </a:lnTo>
                  <a:lnTo>
                    <a:pt x="6378" y="5933"/>
                  </a:lnTo>
                  <a:lnTo>
                    <a:pt x="6416" y="5855"/>
                  </a:lnTo>
                  <a:lnTo>
                    <a:pt x="6416" y="5778"/>
                  </a:lnTo>
                  <a:lnTo>
                    <a:pt x="6416" y="1416"/>
                  </a:lnTo>
                  <a:lnTo>
                    <a:pt x="6416" y="1377"/>
                  </a:lnTo>
                  <a:lnTo>
                    <a:pt x="6378" y="1338"/>
                  </a:lnTo>
                  <a:lnTo>
                    <a:pt x="6339" y="1300"/>
                  </a:lnTo>
                  <a:lnTo>
                    <a:pt x="6261" y="1300"/>
                  </a:lnTo>
                  <a:lnTo>
                    <a:pt x="6223" y="1338"/>
                  </a:lnTo>
                  <a:lnTo>
                    <a:pt x="6184" y="1377"/>
                  </a:lnTo>
                  <a:lnTo>
                    <a:pt x="6184" y="1416"/>
                  </a:lnTo>
                  <a:lnTo>
                    <a:pt x="6184" y="5778"/>
                  </a:lnTo>
                  <a:lnTo>
                    <a:pt x="6164" y="5836"/>
                  </a:lnTo>
                  <a:lnTo>
                    <a:pt x="6145" y="5894"/>
                  </a:lnTo>
                  <a:lnTo>
                    <a:pt x="6087" y="5913"/>
                  </a:lnTo>
                  <a:lnTo>
                    <a:pt x="6048" y="5933"/>
                  </a:lnTo>
                  <a:lnTo>
                    <a:pt x="620" y="5933"/>
                  </a:lnTo>
                  <a:lnTo>
                    <a:pt x="582" y="5913"/>
                  </a:lnTo>
                  <a:lnTo>
                    <a:pt x="524" y="5894"/>
                  </a:lnTo>
                  <a:lnTo>
                    <a:pt x="504" y="5836"/>
                  </a:lnTo>
                  <a:lnTo>
                    <a:pt x="485" y="5778"/>
                  </a:lnTo>
                  <a:lnTo>
                    <a:pt x="485" y="5177"/>
                  </a:lnTo>
                  <a:lnTo>
                    <a:pt x="543" y="5177"/>
                  </a:lnTo>
                  <a:lnTo>
                    <a:pt x="620" y="5157"/>
                  </a:lnTo>
                  <a:lnTo>
                    <a:pt x="698" y="5118"/>
                  </a:lnTo>
                  <a:lnTo>
                    <a:pt x="737" y="5041"/>
                  </a:lnTo>
                  <a:lnTo>
                    <a:pt x="756" y="4963"/>
                  </a:lnTo>
                  <a:lnTo>
                    <a:pt x="756" y="4479"/>
                  </a:lnTo>
                  <a:lnTo>
                    <a:pt x="737" y="4401"/>
                  </a:lnTo>
                  <a:lnTo>
                    <a:pt x="698" y="4324"/>
                  </a:lnTo>
                  <a:lnTo>
                    <a:pt x="620" y="4285"/>
                  </a:lnTo>
                  <a:lnTo>
                    <a:pt x="543" y="4266"/>
                  </a:lnTo>
                  <a:lnTo>
                    <a:pt x="485" y="4266"/>
                  </a:lnTo>
                  <a:lnTo>
                    <a:pt x="485" y="1881"/>
                  </a:lnTo>
                  <a:lnTo>
                    <a:pt x="620" y="1881"/>
                  </a:lnTo>
                  <a:lnTo>
                    <a:pt x="698" y="1823"/>
                  </a:lnTo>
                  <a:lnTo>
                    <a:pt x="737" y="1765"/>
                  </a:lnTo>
                  <a:lnTo>
                    <a:pt x="756" y="1687"/>
                  </a:lnTo>
                  <a:lnTo>
                    <a:pt x="756" y="1183"/>
                  </a:lnTo>
                  <a:lnTo>
                    <a:pt x="737" y="1106"/>
                  </a:lnTo>
                  <a:lnTo>
                    <a:pt x="698" y="1048"/>
                  </a:lnTo>
                  <a:lnTo>
                    <a:pt x="620" y="1009"/>
                  </a:lnTo>
                  <a:lnTo>
                    <a:pt x="543" y="990"/>
                  </a:lnTo>
                  <a:lnTo>
                    <a:pt x="485" y="990"/>
                  </a:lnTo>
                  <a:lnTo>
                    <a:pt x="485" y="369"/>
                  </a:lnTo>
                  <a:lnTo>
                    <a:pt x="504" y="311"/>
                  </a:lnTo>
                  <a:lnTo>
                    <a:pt x="524" y="272"/>
                  </a:lnTo>
                  <a:lnTo>
                    <a:pt x="582" y="234"/>
                  </a:lnTo>
                  <a:lnTo>
                    <a:pt x="6087" y="234"/>
                  </a:lnTo>
                  <a:lnTo>
                    <a:pt x="6145" y="272"/>
                  </a:lnTo>
                  <a:lnTo>
                    <a:pt x="6164" y="311"/>
                  </a:lnTo>
                  <a:lnTo>
                    <a:pt x="6184" y="369"/>
                  </a:lnTo>
                  <a:lnTo>
                    <a:pt x="6184" y="679"/>
                  </a:lnTo>
                  <a:lnTo>
                    <a:pt x="6184" y="718"/>
                  </a:lnTo>
                  <a:lnTo>
                    <a:pt x="6223" y="757"/>
                  </a:lnTo>
                  <a:lnTo>
                    <a:pt x="6261" y="776"/>
                  </a:lnTo>
                  <a:lnTo>
                    <a:pt x="6300" y="796"/>
                  </a:lnTo>
                  <a:lnTo>
                    <a:pt x="6339" y="776"/>
                  </a:lnTo>
                  <a:lnTo>
                    <a:pt x="6378" y="757"/>
                  </a:lnTo>
                  <a:lnTo>
                    <a:pt x="6416" y="718"/>
                  </a:lnTo>
                  <a:lnTo>
                    <a:pt x="6416" y="679"/>
                  </a:lnTo>
                  <a:lnTo>
                    <a:pt x="6416" y="369"/>
                  </a:lnTo>
                  <a:lnTo>
                    <a:pt x="6416" y="292"/>
                  </a:lnTo>
                  <a:lnTo>
                    <a:pt x="6378" y="234"/>
                  </a:lnTo>
                  <a:lnTo>
                    <a:pt x="6358" y="156"/>
                  </a:lnTo>
                  <a:lnTo>
                    <a:pt x="6300" y="117"/>
                  </a:lnTo>
                  <a:lnTo>
                    <a:pt x="6242" y="59"/>
                  </a:lnTo>
                  <a:lnTo>
                    <a:pt x="6184" y="20"/>
                  </a:lnTo>
                  <a:lnTo>
                    <a:pt x="61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22"/>
            <p:cNvSpPr/>
            <p:nvPr/>
          </p:nvSpPr>
          <p:spPr>
            <a:xfrm>
              <a:off x="2579050" y="1892327"/>
              <a:ext cx="67400" cy="67375"/>
            </a:xfrm>
            <a:custGeom>
              <a:rect b="b" l="l" r="r" t="t"/>
              <a:pathLst>
                <a:path extrusionOk="0" h="2695" w="2696">
                  <a:moveTo>
                    <a:pt x="1222" y="252"/>
                  </a:moveTo>
                  <a:lnTo>
                    <a:pt x="1222" y="543"/>
                  </a:lnTo>
                  <a:lnTo>
                    <a:pt x="1125" y="562"/>
                  </a:lnTo>
                  <a:lnTo>
                    <a:pt x="1028" y="601"/>
                  </a:lnTo>
                  <a:lnTo>
                    <a:pt x="931" y="640"/>
                  </a:lnTo>
                  <a:lnTo>
                    <a:pt x="854" y="698"/>
                  </a:lnTo>
                  <a:lnTo>
                    <a:pt x="640" y="485"/>
                  </a:lnTo>
                  <a:lnTo>
                    <a:pt x="776" y="388"/>
                  </a:lnTo>
                  <a:lnTo>
                    <a:pt x="912" y="330"/>
                  </a:lnTo>
                  <a:lnTo>
                    <a:pt x="1067" y="272"/>
                  </a:lnTo>
                  <a:lnTo>
                    <a:pt x="1222" y="252"/>
                  </a:lnTo>
                  <a:close/>
                  <a:moveTo>
                    <a:pt x="1455" y="252"/>
                  </a:moveTo>
                  <a:lnTo>
                    <a:pt x="1629" y="272"/>
                  </a:lnTo>
                  <a:lnTo>
                    <a:pt x="1765" y="330"/>
                  </a:lnTo>
                  <a:lnTo>
                    <a:pt x="1920" y="388"/>
                  </a:lnTo>
                  <a:lnTo>
                    <a:pt x="2036" y="485"/>
                  </a:lnTo>
                  <a:lnTo>
                    <a:pt x="1823" y="698"/>
                  </a:lnTo>
                  <a:lnTo>
                    <a:pt x="1745" y="640"/>
                  </a:lnTo>
                  <a:lnTo>
                    <a:pt x="1648" y="601"/>
                  </a:lnTo>
                  <a:lnTo>
                    <a:pt x="1552" y="562"/>
                  </a:lnTo>
                  <a:lnTo>
                    <a:pt x="1455" y="543"/>
                  </a:lnTo>
                  <a:lnTo>
                    <a:pt x="1455" y="252"/>
                  </a:lnTo>
                  <a:close/>
                  <a:moveTo>
                    <a:pt x="485" y="659"/>
                  </a:moveTo>
                  <a:lnTo>
                    <a:pt x="699" y="872"/>
                  </a:lnTo>
                  <a:lnTo>
                    <a:pt x="640" y="950"/>
                  </a:lnTo>
                  <a:lnTo>
                    <a:pt x="582" y="1047"/>
                  </a:lnTo>
                  <a:lnTo>
                    <a:pt x="563" y="1144"/>
                  </a:lnTo>
                  <a:lnTo>
                    <a:pt x="544" y="1241"/>
                  </a:lnTo>
                  <a:lnTo>
                    <a:pt x="233" y="1241"/>
                  </a:lnTo>
                  <a:lnTo>
                    <a:pt x="272" y="1066"/>
                  </a:lnTo>
                  <a:lnTo>
                    <a:pt x="311" y="931"/>
                  </a:lnTo>
                  <a:lnTo>
                    <a:pt x="388" y="776"/>
                  </a:lnTo>
                  <a:lnTo>
                    <a:pt x="485" y="659"/>
                  </a:lnTo>
                  <a:close/>
                  <a:moveTo>
                    <a:pt x="2211" y="659"/>
                  </a:moveTo>
                  <a:lnTo>
                    <a:pt x="2308" y="776"/>
                  </a:lnTo>
                  <a:lnTo>
                    <a:pt x="2366" y="931"/>
                  </a:lnTo>
                  <a:lnTo>
                    <a:pt x="2424" y="1066"/>
                  </a:lnTo>
                  <a:lnTo>
                    <a:pt x="2443" y="1241"/>
                  </a:lnTo>
                  <a:lnTo>
                    <a:pt x="2152" y="1241"/>
                  </a:lnTo>
                  <a:lnTo>
                    <a:pt x="2133" y="1144"/>
                  </a:lnTo>
                  <a:lnTo>
                    <a:pt x="2094" y="1047"/>
                  </a:lnTo>
                  <a:lnTo>
                    <a:pt x="2056" y="950"/>
                  </a:lnTo>
                  <a:lnTo>
                    <a:pt x="1997" y="872"/>
                  </a:lnTo>
                  <a:lnTo>
                    <a:pt x="2211" y="659"/>
                  </a:lnTo>
                  <a:close/>
                  <a:moveTo>
                    <a:pt x="1455" y="776"/>
                  </a:moveTo>
                  <a:lnTo>
                    <a:pt x="1571" y="814"/>
                  </a:lnTo>
                  <a:lnTo>
                    <a:pt x="1668" y="872"/>
                  </a:lnTo>
                  <a:lnTo>
                    <a:pt x="1745" y="950"/>
                  </a:lnTo>
                  <a:lnTo>
                    <a:pt x="1823" y="1028"/>
                  </a:lnTo>
                  <a:lnTo>
                    <a:pt x="1881" y="1124"/>
                  </a:lnTo>
                  <a:lnTo>
                    <a:pt x="1920" y="1241"/>
                  </a:lnTo>
                  <a:lnTo>
                    <a:pt x="1920" y="1357"/>
                  </a:lnTo>
                  <a:lnTo>
                    <a:pt x="1920" y="1473"/>
                  </a:lnTo>
                  <a:lnTo>
                    <a:pt x="1881" y="1570"/>
                  </a:lnTo>
                  <a:lnTo>
                    <a:pt x="1823" y="1687"/>
                  </a:lnTo>
                  <a:lnTo>
                    <a:pt x="1745" y="1764"/>
                  </a:lnTo>
                  <a:lnTo>
                    <a:pt x="1668" y="1842"/>
                  </a:lnTo>
                  <a:lnTo>
                    <a:pt x="1571" y="1880"/>
                  </a:lnTo>
                  <a:lnTo>
                    <a:pt x="1455" y="1919"/>
                  </a:lnTo>
                  <a:lnTo>
                    <a:pt x="1338" y="1939"/>
                  </a:lnTo>
                  <a:lnTo>
                    <a:pt x="1222" y="1919"/>
                  </a:lnTo>
                  <a:lnTo>
                    <a:pt x="1125" y="1880"/>
                  </a:lnTo>
                  <a:lnTo>
                    <a:pt x="1009" y="1842"/>
                  </a:lnTo>
                  <a:lnTo>
                    <a:pt x="931" y="1764"/>
                  </a:lnTo>
                  <a:lnTo>
                    <a:pt x="854" y="1687"/>
                  </a:lnTo>
                  <a:lnTo>
                    <a:pt x="815" y="1570"/>
                  </a:lnTo>
                  <a:lnTo>
                    <a:pt x="776" y="1473"/>
                  </a:lnTo>
                  <a:lnTo>
                    <a:pt x="757" y="1357"/>
                  </a:lnTo>
                  <a:lnTo>
                    <a:pt x="776" y="1241"/>
                  </a:lnTo>
                  <a:lnTo>
                    <a:pt x="815" y="1124"/>
                  </a:lnTo>
                  <a:lnTo>
                    <a:pt x="854" y="1028"/>
                  </a:lnTo>
                  <a:lnTo>
                    <a:pt x="931" y="950"/>
                  </a:lnTo>
                  <a:lnTo>
                    <a:pt x="1009" y="872"/>
                  </a:lnTo>
                  <a:lnTo>
                    <a:pt x="1125" y="814"/>
                  </a:lnTo>
                  <a:lnTo>
                    <a:pt x="1222" y="776"/>
                  </a:lnTo>
                  <a:close/>
                  <a:moveTo>
                    <a:pt x="544" y="1473"/>
                  </a:moveTo>
                  <a:lnTo>
                    <a:pt x="563" y="1570"/>
                  </a:lnTo>
                  <a:lnTo>
                    <a:pt x="582" y="1667"/>
                  </a:lnTo>
                  <a:lnTo>
                    <a:pt x="640" y="1764"/>
                  </a:lnTo>
                  <a:lnTo>
                    <a:pt x="699" y="1842"/>
                  </a:lnTo>
                  <a:lnTo>
                    <a:pt x="485" y="2055"/>
                  </a:lnTo>
                  <a:lnTo>
                    <a:pt x="388" y="1919"/>
                  </a:lnTo>
                  <a:lnTo>
                    <a:pt x="311" y="1784"/>
                  </a:lnTo>
                  <a:lnTo>
                    <a:pt x="272" y="1628"/>
                  </a:lnTo>
                  <a:lnTo>
                    <a:pt x="233" y="1473"/>
                  </a:lnTo>
                  <a:close/>
                  <a:moveTo>
                    <a:pt x="2443" y="1473"/>
                  </a:moveTo>
                  <a:lnTo>
                    <a:pt x="2424" y="1628"/>
                  </a:lnTo>
                  <a:lnTo>
                    <a:pt x="2366" y="1784"/>
                  </a:lnTo>
                  <a:lnTo>
                    <a:pt x="2308" y="1919"/>
                  </a:lnTo>
                  <a:lnTo>
                    <a:pt x="2211" y="2055"/>
                  </a:lnTo>
                  <a:lnTo>
                    <a:pt x="1997" y="1842"/>
                  </a:lnTo>
                  <a:lnTo>
                    <a:pt x="2056" y="1764"/>
                  </a:lnTo>
                  <a:lnTo>
                    <a:pt x="2094" y="1667"/>
                  </a:lnTo>
                  <a:lnTo>
                    <a:pt x="2133" y="1570"/>
                  </a:lnTo>
                  <a:lnTo>
                    <a:pt x="2152" y="1473"/>
                  </a:lnTo>
                  <a:close/>
                  <a:moveTo>
                    <a:pt x="854" y="1997"/>
                  </a:moveTo>
                  <a:lnTo>
                    <a:pt x="931" y="2055"/>
                  </a:lnTo>
                  <a:lnTo>
                    <a:pt x="1028" y="2113"/>
                  </a:lnTo>
                  <a:lnTo>
                    <a:pt x="1125" y="2132"/>
                  </a:lnTo>
                  <a:lnTo>
                    <a:pt x="1222" y="2152"/>
                  </a:lnTo>
                  <a:lnTo>
                    <a:pt x="1222" y="2462"/>
                  </a:lnTo>
                  <a:lnTo>
                    <a:pt x="1067" y="2423"/>
                  </a:lnTo>
                  <a:lnTo>
                    <a:pt x="912" y="2384"/>
                  </a:lnTo>
                  <a:lnTo>
                    <a:pt x="776" y="2307"/>
                  </a:lnTo>
                  <a:lnTo>
                    <a:pt x="640" y="2210"/>
                  </a:lnTo>
                  <a:lnTo>
                    <a:pt x="854" y="1997"/>
                  </a:lnTo>
                  <a:close/>
                  <a:moveTo>
                    <a:pt x="1823" y="1997"/>
                  </a:moveTo>
                  <a:lnTo>
                    <a:pt x="2036" y="2210"/>
                  </a:lnTo>
                  <a:lnTo>
                    <a:pt x="1920" y="2307"/>
                  </a:lnTo>
                  <a:lnTo>
                    <a:pt x="1765" y="2384"/>
                  </a:lnTo>
                  <a:lnTo>
                    <a:pt x="1629" y="2423"/>
                  </a:lnTo>
                  <a:lnTo>
                    <a:pt x="1455" y="2462"/>
                  </a:lnTo>
                  <a:lnTo>
                    <a:pt x="1455" y="2152"/>
                  </a:lnTo>
                  <a:lnTo>
                    <a:pt x="1552" y="2132"/>
                  </a:lnTo>
                  <a:lnTo>
                    <a:pt x="1648" y="2113"/>
                  </a:lnTo>
                  <a:lnTo>
                    <a:pt x="1745" y="2055"/>
                  </a:lnTo>
                  <a:lnTo>
                    <a:pt x="1823" y="1997"/>
                  </a:lnTo>
                  <a:close/>
                  <a:moveTo>
                    <a:pt x="1338" y="0"/>
                  </a:moveTo>
                  <a:lnTo>
                    <a:pt x="1203" y="20"/>
                  </a:lnTo>
                  <a:lnTo>
                    <a:pt x="1067" y="39"/>
                  </a:lnTo>
                  <a:lnTo>
                    <a:pt x="951" y="58"/>
                  </a:lnTo>
                  <a:lnTo>
                    <a:pt x="815" y="116"/>
                  </a:lnTo>
                  <a:lnTo>
                    <a:pt x="699" y="175"/>
                  </a:lnTo>
                  <a:lnTo>
                    <a:pt x="582" y="233"/>
                  </a:lnTo>
                  <a:lnTo>
                    <a:pt x="485" y="310"/>
                  </a:lnTo>
                  <a:lnTo>
                    <a:pt x="388" y="407"/>
                  </a:lnTo>
                  <a:lnTo>
                    <a:pt x="311" y="504"/>
                  </a:lnTo>
                  <a:lnTo>
                    <a:pt x="233" y="601"/>
                  </a:lnTo>
                  <a:lnTo>
                    <a:pt x="156" y="717"/>
                  </a:lnTo>
                  <a:lnTo>
                    <a:pt x="98" y="834"/>
                  </a:lnTo>
                  <a:lnTo>
                    <a:pt x="59" y="950"/>
                  </a:lnTo>
                  <a:lnTo>
                    <a:pt x="20" y="1086"/>
                  </a:lnTo>
                  <a:lnTo>
                    <a:pt x="1" y="1221"/>
                  </a:lnTo>
                  <a:lnTo>
                    <a:pt x="1" y="1357"/>
                  </a:lnTo>
                  <a:lnTo>
                    <a:pt x="1" y="1493"/>
                  </a:lnTo>
                  <a:lnTo>
                    <a:pt x="20" y="1628"/>
                  </a:lnTo>
                  <a:lnTo>
                    <a:pt x="59" y="1745"/>
                  </a:lnTo>
                  <a:lnTo>
                    <a:pt x="98" y="1880"/>
                  </a:lnTo>
                  <a:lnTo>
                    <a:pt x="156" y="1997"/>
                  </a:lnTo>
                  <a:lnTo>
                    <a:pt x="233" y="2113"/>
                  </a:lnTo>
                  <a:lnTo>
                    <a:pt x="311" y="2210"/>
                  </a:lnTo>
                  <a:lnTo>
                    <a:pt x="388" y="2307"/>
                  </a:lnTo>
                  <a:lnTo>
                    <a:pt x="485" y="2384"/>
                  </a:lnTo>
                  <a:lnTo>
                    <a:pt x="582" y="2462"/>
                  </a:lnTo>
                  <a:lnTo>
                    <a:pt x="699" y="2540"/>
                  </a:lnTo>
                  <a:lnTo>
                    <a:pt x="815" y="2598"/>
                  </a:lnTo>
                  <a:lnTo>
                    <a:pt x="951" y="2636"/>
                  </a:lnTo>
                  <a:lnTo>
                    <a:pt x="1067" y="2675"/>
                  </a:lnTo>
                  <a:lnTo>
                    <a:pt x="1203" y="2695"/>
                  </a:lnTo>
                  <a:lnTo>
                    <a:pt x="1474" y="2695"/>
                  </a:lnTo>
                  <a:lnTo>
                    <a:pt x="1610" y="2675"/>
                  </a:lnTo>
                  <a:lnTo>
                    <a:pt x="1745" y="2636"/>
                  </a:lnTo>
                  <a:lnTo>
                    <a:pt x="1862" y="2598"/>
                  </a:lnTo>
                  <a:lnTo>
                    <a:pt x="1978" y="2540"/>
                  </a:lnTo>
                  <a:lnTo>
                    <a:pt x="2094" y="2462"/>
                  </a:lnTo>
                  <a:lnTo>
                    <a:pt x="2191" y="2384"/>
                  </a:lnTo>
                  <a:lnTo>
                    <a:pt x="2288" y="2307"/>
                  </a:lnTo>
                  <a:lnTo>
                    <a:pt x="2385" y="2210"/>
                  </a:lnTo>
                  <a:lnTo>
                    <a:pt x="2463" y="2113"/>
                  </a:lnTo>
                  <a:lnTo>
                    <a:pt x="2521" y="1997"/>
                  </a:lnTo>
                  <a:lnTo>
                    <a:pt x="2579" y="1880"/>
                  </a:lnTo>
                  <a:lnTo>
                    <a:pt x="2637" y="1745"/>
                  </a:lnTo>
                  <a:lnTo>
                    <a:pt x="2656" y="1628"/>
                  </a:lnTo>
                  <a:lnTo>
                    <a:pt x="2676" y="1493"/>
                  </a:lnTo>
                  <a:lnTo>
                    <a:pt x="2695" y="1357"/>
                  </a:lnTo>
                  <a:lnTo>
                    <a:pt x="2676" y="1221"/>
                  </a:lnTo>
                  <a:lnTo>
                    <a:pt x="2656" y="1086"/>
                  </a:lnTo>
                  <a:lnTo>
                    <a:pt x="2637" y="950"/>
                  </a:lnTo>
                  <a:lnTo>
                    <a:pt x="2579" y="834"/>
                  </a:lnTo>
                  <a:lnTo>
                    <a:pt x="2521" y="717"/>
                  </a:lnTo>
                  <a:lnTo>
                    <a:pt x="2463" y="601"/>
                  </a:lnTo>
                  <a:lnTo>
                    <a:pt x="2385" y="504"/>
                  </a:lnTo>
                  <a:lnTo>
                    <a:pt x="2288" y="407"/>
                  </a:lnTo>
                  <a:lnTo>
                    <a:pt x="2191" y="310"/>
                  </a:lnTo>
                  <a:lnTo>
                    <a:pt x="2094" y="233"/>
                  </a:lnTo>
                  <a:lnTo>
                    <a:pt x="1978" y="175"/>
                  </a:lnTo>
                  <a:lnTo>
                    <a:pt x="1862" y="116"/>
                  </a:lnTo>
                  <a:lnTo>
                    <a:pt x="1745" y="58"/>
                  </a:lnTo>
                  <a:lnTo>
                    <a:pt x="1610" y="39"/>
                  </a:lnTo>
                  <a:lnTo>
                    <a:pt x="1474" y="20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7" name="Google Shape;2447;p22"/>
          <p:cNvGrpSpPr/>
          <p:nvPr/>
        </p:nvGrpSpPr>
        <p:grpSpPr>
          <a:xfrm>
            <a:off x="6805318" y="1489509"/>
            <a:ext cx="380624" cy="321149"/>
            <a:chOff x="3127150" y="1865168"/>
            <a:chExt cx="203575" cy="171600"/>
          </a:xfrm>
        </p:grpSpPr>
        <p:sp>
          <p:nvSpPr>
            <p:cNvPr id="2448" name="Google Shape;2448;p22"/>
            <p:cNvSpPr/>
            <p:nvPr/>
          </p:nvSpPr>
          <p:spPr>
            <a:xfrm>
              <a:off x="3127150" y="1865168"/>
              <a:ext cx="203575" cy="171600"/>
            </a:xfrm>
            <a:custGeom>
              <a:rect b="b" l="l" r="r" t="t"/>
              <a:pathLst>
                <a:path extrusionOk="0" h="6864" w="8143">
                  <a:moveTo>
                    <a:pt x="6378" y="5235"/>
                  </a:moveTo>
                  <a:lnTo>
                    <a:pt x="6553" y="5409"/>
                  </a:lnTo>
                  <a:lnTo>
                    <a:pt x="6126" y="5409"/>
                  </a:lnTo>
                  <a:lnTo>
                    <a:pt x="6301" y="5293"/>
                  </a:lnTo>
                  <a:lnTo>
                    <a:pt x="6340" y="5274"/>
                  </a:lnTo>
                  <a:lnTo>
                    <a:pt x="6340" y="5254"/>
                  </a:lnTo>
                  <a:lnTo>
                    <a:pt x="6378" y="5235"/>
                  </a:lnTo>
                  <a:close/>
                  <a:moveTo>
                    <a:pt x="5235" y="2443"/>
                  </a:moveTo>
                  <a:lnTo>
                    <a:pt x="5390" y="2463"/>
                  </a:lnTo>
                  <a:lnTo>
                    <a:pt x="5526" y="2482"/>
                  </a:lnTo>
                  <a:lnTo>
                    <a:pt x="5661" y="2521"/>
                  </a:lnTo>
                  <a:lnTo>
                    <a:pt x="5797" y="2560"/>
                  </a:lnTo>
                  <a:lnTo>
                    <a:pt x="5933" y="2618"/>
                  </a:lnTo>
                  <a:lnTo>
                    <a:pt x="6068" y="2695"/>
                  </a:lnTo>
                  <a:lnTo>
                    <a:pt x="6185" y="2792"/>
                  </a:lnTo>
                  <a:lnTo>
                    <a:pt x="6301" y="2889"/>
                  </a:lnTo>
                  <a:lnTo>
                    <a:pt x="6456" y="3064"/>
                  </a:lnTo>
                  <a:lnTo>
                    <a:pt x="6572" y="3277"/>
                  </a:lnTo>
                  <a:lnTo>
                    <a:pt x="6669" y="3490"/>
                  </a:lnTo>
                  <a:lnTo>
                    <a:pt x="6708" y="3723"/>
                  </a:lnTo>
                  <a:lnTo>
                    <a:pt x="6727" y="3936"/>
                  </a:lnTo>
                  <a:lnTo>
                    <a:pt x="6727" y="4091"/>
                  </a:lnTo>
                  <a:lnTo>
                    <a:pt x="6708" y="4227"/>
                  </a:lnTo>
                  <a:lnTo>
                    <a:pt x="6669" y="4382"/>
                  </a:lnTo>
                  <a:lnTo>
                    <a:pt x="6611" y="4518"/>
                  </a:lnTo>
                  <a:lnTo>
                    <a:pt x="6553" y="4653"/>
                  </a:lnTo>
                  <a:lnTo>
                    <a:pt x="6475" y="4770"/>
                  </a:lnTo>
                  <a:lnTo>
                    <a:pt x="6398" y="4886"/>
                  </a:lnTo>
                  <a:lnTo>
                    <a:pt x="6301" y="5002"/>
                  </a:lnTo>
                  <a:lnTo>
                    <a:pt x="6243" y="5041"/>
                  </a:lnTo>
                  <a:lnTo>
                    <a:pt x="6223" y="5060"/>
                  </a:lnTo>
                  <a:lnTo>
                    <a:pt x="6185" y="5099"/>
                  </a:lnTo>
                  <a:lnTo>
                    <a:pt x="6068" y="5196"/>
                  </a:lnTo>
                  <a:lnTo>
                    <a:pt x="6049" y="5196"/>
                  </a:lnTo>
                  <a:lnTo>
                    <a:pt x="5991" y="5235"/>
                  </a:lnTo>
                  <a:lnTo>
                    <a:pt x="5816" y="5312"/>
                  </a:lnTo>
                  <a:lnTo>
                    <a:pt x="5622" y="5390"/>
                  </a:lnTo>
                  <a:lnTo>
                    <a:pt x="5429" y="5429"/>
                  </a:lnTo>
                  <a:lnTo>
                    <a:pt x="5041" y="5429"/>
                  </a:lnTo>
                  <a:lnTo>
                    <a:pt x="4847" y="5390"/>
                  </a:lnTo>
                  <a:lnTo>
                    <a:pt x="4653" y="5312"/>
                  </a:lnTo>
                  <a:lnTo>
                    <a:pt x="4479" y="5235"/>
                  </a:lnTo>
                  <a:lnTo>
                    <a:pt x="4421" y="5196"/>
                  </a:lnTo>
                  <a:lnTo>
                    <a:pt x="4304" y="5099"/>
                  </a:lnTo>
                  <a:lnTo>
                    <a:pt x="4285" y="5099"/>
                  </a:lnTo>
                  <a:lnTo>
                    <a:pt x="4246" y="5060"/>
                  </a:lnTo>
                  <a:lnTo>
                    <a:pt x="4227" y="5041"/>
                  </a:lnTo>
                  <a:lnTo>
                    <a:pt x="4188" y="5002"/>
                  </a:lnTo>
                  <a:lnTo>
                    <a:pt x="4072" y="4886"/>
                  </a:lnTo>
                  <a:lnTo>
                    <a:pt x="3994" y="4770"/>
                  </a:lnTo>
                  <a:lnTo>
                    <a:pt x="3917" y="4634"/>
                  </a:lnTo>
                  <a:lnTo>
                    <a:pt x="3858" y="4498"/>
                  </a:lnTo>
                  <a:lnTo>
                    <a:pt x="3800" y="4362"/>
                  </a:lnTo>
                  <a:lnTo>
                    <a:pt x="3781" y="4227"/>
                  </a:lnTo>
                  <a:lnTo>
                    <a:pt x="3762" y="4091"/>
                  </a:lnTo>
                  <a:lnTo>
                    <a:pt x="3742" y="3936"/>
                  </a:lnTo>
                  <a:lnTo>
                    <a:pt x="3762" y="3800"/>
                  </a:lnTo>
                  <a:lnTo>
                    <a:pt x="3781" y="3665"/>
                  </a:lnTo>
                  <a:lnTo>
                    <a:pt x="3800" y="3510"/>
                  </a:lnTo>
                  <a:lnTo>
                    <a:pt x="3858" y="3374"/>
                  </a:lnTo>
                  <a:lnTo>
                    <a:pt x="3917" y="3258"/>
                  </a:lnTo>
                  <a:lnTo>
                    <a:pt x="3994" y="3122"/>
                  </a:lnTo>
                  <a:lnTo>
                    <a:pt x="4072" y="3006"/>
                  </a:lnTo>
                  <a:lnTo>
                    <a:pt x="4188" y="2889"/>
                  </a:lnTo>
                  <a:lnTo>
                    <a:pt x="4304" y="2792"/>
                  </a:lnTo>
                  <a:lnTo>
                    <a:pt x="4421" y="2695"/>
                  </a:lnTo>
                  <a:lnTo>
                    <a:pt x="4537" y="2618"/>
                  </a:lnTo>
                  <a:lnTo>
                    <a:pt x="4673" y="2560"/>
                  </a:lnTo>
                  <a:lnTo>
                    <a:pt x="4808" y="2521"/>
                  </a:lnTo>
                  <a:lnTo>
                    <a:pt x="4944" y="2482"/>
                  </a:lnTo>
                  <a:lnTo>
                    <a:pt x="5099" y="2463"/>
                  </a:lnTo>
                  <a:lnTo>
                    <a:pt x="5235" y="2443"/>
                  </a:lnTo>
                  <a:close/>
                  <a:moveTo>
                    <a:pt x="4653" y="5642"/>
                  </a:moveTo>
                  <a:lnTo>
                    <a:pt x="4750" y="6030"/>
                  </a:lnTo>
                  <a:lnTo>
                    <a:pt x="3199" y="6030"/>
                  </a:lnTo>
                  <a:lnTo>
                    <a:pt x="3296" y="5642"/>
                  </a:lnTo>
                  <a:close/>
                  <a:moveTo>
                    <a:pt x="5409" y="6262"/>
                  </a:moveTo>
                  <a:lnTo>
                    <a:pt x="5467" y="6282"/>
                  </a:lnTo>
                  <a:lnTo>
                    <a:pt x="5506" y="6301"/>
                  </a:lnTo>
                  <a:lnTo>
                    <a:pt x="5545" y="6340"/>
                  </a:lnTo>
                  <a:lnTo>
                    <a:pt x="5545" y="6398"/>
                  </a:lnTo>
                  <a:lnTo>
                    <a:pt x="5545" y="6572"/>
                  </a:lnTo>
                  <a:lnTo>
                    <a:pt x="2385" y="6572"/>
                  </a:lnTo>
                  <a:lnTo>
                    <a:pt x="2385" y="6398"/>
                  </a:lnTo>
                  <a:lnTo>
                    <a:pt x="2405" y="6340"/>
                  </a:lnTo>
                  <a:lnTo>
                    <a:pt x="2424" y="6301"/>
                  </a:lnTo>
                  <a:lnTo>
                    <a:pt x="2482" y="6282"/>
                  </a:lnTo>
                  <a:lnTo>
                    <a:pt x="2521" y="6262"/>
                  </a:lnTo>
                  <a:close/>
                  <a:moveTo>
                    <a:pt x="7076" y="5584"/>
                  </a:moveTo>
                  <a:lnTo>
                    <a:pt x="7096" y="5603"/>
                  </a:lnTo>
                  <a:lnTo>
                    <a:pt x="7910" y="6417"/>
                  </a:lnTo>
                  <a:lnTo>
                    <a:pt x="7929" y="6437"/>
                  </a:lnTo>
                  <a:lnTo>
                    <a:pt x="7910" y="6475"/>
                  </a:lnTo>
                  <a:lnTo>
                    <a:pt x="7774" y="6611"/>
                  </a:lnTo>
                  <a:lnTo>
                    <a:pt x="7735" y="6631"/>
                  </a:lnTo>
                  <a:lnTo>
                    <a:pt x="7716" y="6611"/>
                  </a:lnTo>
                  <a:lnTo>
                    <a:pt x="6902" y="5797"/>
                  </a:lnTo>
                  <a:lnTo>
                    <a:pt x="6882" y="5778"/>
                  </a:lnTo>
                  <a:lnTo>
                    <a:pt x="6902" y="5739"/>
                  </a:lnTo>
                  <a:lnTo>
                    <a:pt x="7038" y="5603"/>
                  </a:lnTo>
                  <a:lnTo>
                    <a:pt x="7076" y="5584"/>
                  </a:lnTo>
                  <a:close/>
                  <a:moveTo>
                    <a:pt x="447" y="1"/>
                  </a:moveTo>
                  <a:lnTo>
                    <a:pt x="350" y="20"/>
                  </a:lnTo>
                  <a:lnTo>
                    <a:pt x="272" y="40"/>
                  </a:lnTo>
                  <a:lnTo>
                    <a:pt x="195" y="78"/>
                  </a:lnTo>
                  <a:lnTo>
                    <a:pt x="137" y="137"/>
                  </a:lnTo>
                  <a:lnTo>
                    <a:pt x="78" y="214"/>
                  </a:lnTo>
                  <a:lnTo>
                    <a:pt x="40" y="292"/>
                  </a:lnTo>
                  <a:lnTo>
                    <a:pt x="1" y="369"/>
                  </a:lnTo>
                  <a:lnTo>
                    <a:pt x="1" y="466"/>
                  </a:lnTo>
                  <a:lnTo>
                    <a:pt x="1" y="931"/>
                  </a:lnTo>
                  <a:lnTo>
                    <a:pt x="1" y="970"/>
                  </a:lnTo>
                  <a:lnTo>
                    <a:pt x="20" y="1009"/>
                  </a:lnTo>
                  <a:lnTo>
                    <a:pt x="59" y="1048"/>
                  </a:lnTo>
                  <a:lnTo>
                    <a:pt x="156" y="1048"/>
                  </a:lnTo>
                  <a:lnTo>
                    <a:pt x="195" y="1009"/>
                  </a:lnTo>
                  <a:lnTo>
                    <a:pt x="214" y="970"/>
                  </a:lnTo>
                  <a:lnTo>
                    <a:pt x="214" y="931"/>
                  </a:lnTo>
                  <a:lnTo>
                    <a:pt x="214" y="466"/>
                  </a:lnTo>
                  <a:lnTo>
                    <a:pt x="234" y="369"/>
                  </a:lnTo>
                  <a:lnTo>
                    <a:pt x="292" y="311"/>
                  </a:lnTo>
                  <a:lnTo>
                    <a:pt x="369" y="253"/>
                  </a:lnTo>
                  <a:lnTo>
                    <a:pt x="447" y="234"/>
                  </a:lnTo>
                  <a:lnTo>
                    <a:pt x="7483" y="234"/>
                  </a:lnTo>
                  <a:lnTo>
                    <a:pt x="7580" y="253"/>
                  </a:lnTo>
                  <a:lnTo>
                    <a:pt x="7658" y="311"/>
                  </a:lnTo>
                  <a:lnTo>
                    <a:pt x="7697" y="369"/>
                  </a:lnTo>
                  <a:lnTo>
                    <a:pt x="7716" y="466"/>
                  </a:lnTo>
                  <a:lnTo>
                    <a:pt x="7716" y="5177"/>
                  </a:lnTo>
                  <a:lnTo>
                    <a:pt x="7697" y="5274"/>
                  </a:lnTo>
                  <a:lnTo>
                    <a:pt x="7658" y="5351"/>
                  </a:lnTo>
                  <a:lnTo>
                    <a:pt x="7580" y="5390"/>
                  </a:lnTo>
                  <a:lnTo>
                    <a:pt x="7483" y="5409"/>
                  </a:lnTo>
                  <a:lnTo>
                    <a:pt x="7212" y="5409"/>
                  </a:lnTo>
                  <a:lnTo>
                    <a:pt x="7154" y="5370"/>
                  </a:lnTo>
                  <a:lnTo>
                    <a:pt x="6999" y="5370"/>
                  </a:lnTo>
                  <a:lnTo>
                    <a:pt x="6921" y="5409"/>
                  </a:lnTo>
                  <a:lnTo>
                    <a:pt x="6863" y="5409"/>
                  </a:lnTo>
                  <a:lnTo>
                    <a:pt x="6534" y="5080"/>
                  </a:lnTo>
                  <a:lnTo>
                    <a:pt x="6630" y="4963"/>
                  </a:lnTo>
                  <a:lnTo>
                    <a:pt x="6708" y="4828"/>
                  </a:lnTo>
                  <a:lnTo>
                    <a:pt x="6786" y="4692"/>
                  </a:lnTo>
                  <a:lnTo>
                    <a:pt x="6844" y="4556"/>
                  </a:lnTo>
                  <a:lnTo>
                    <a:pt x="6902" y="4401"/>
                  </a:lnTo>
                  <a:lnTo>
                    <a:pt x="6921" y="4246"/>
                  </a:lnTo>
                  <a:lnTo>
                    <a:pt x="6941" y="4091"/>
                  </a:lnTo>
                  <a:lnTo>
                    <a:pt x="6960" y="3936"/>
                  </a:lnTo>
                  <a:lnTo>
                    <a:pt x="6941" y="3781"/>
                  </a:lnTo>
                  <a:lnTo>
                    <a:pt x="6921" y="3606"/>
                  </a:lnTo>
                  <a:lnTo>
                    <a:pt x="6882" y="3451"/>
                  </a:lnTo>
                  <a:lnTo>
                    <a:pt x="6824" y="3277"/>
                  </a:lnTo>
                  <a:lnTo>
                    <a:pt x="6747" y="3141"/>
                  </a:lnTo>
                  <a:lnTo>
                    <a:pt x="6669" y="2986"/>
                  </a:lnTo>
                  <a:lnTo>
                    <a:pt x="6572" y="2850"/>
                  </a:lnTo>
                  <a:lnTo>
                    <a:pt x="6456" y="2734"/>
                  </a:lnTo>
                  <a:lnTo>
                    <a:pt x="6320" y="2618"/>
                  </a:lnTo>
                  <a:lnTo>
                    <a:pt x="6204" y="2521"/>
                  </a:lnTo>
                  <a:lnTo>
                    <a:pt x="6088" y="2443"/>
                  </a:lnTo>
                  <a:lnTo>
                    <a:pt x="5952" y="2385"/>
                  </a:lnTo>
                  <a:lnTo>
                    <a:pt x="5816" y="2327"/>
                  </a:lnTo>
                  <a:lnTo>
                    <a:pt x="5681" y="2288"/>
                  </a:lnTo>
                  <a:lnTo>
                    <a:pt x="5526" y="2250"/>
                  </a:lnTo>
                  <a:lnTo>
                    <a:pt x="5390" y="2230"/>
                  </a:lnTo>
                  <a:lnTo>
                    <a:pt x="5041" y="2230"/>
                  </a:lnTo>
                  <a:lnTo>
                    <a:pt x="4866" y="2269"/>
                  </a:lnTo>
                  <a:lnTo>
                    <a:pt x="4673" y="2308"/>
                  </a:lnTo>
                  <a:lnTo>
                    <a:pt x="4498" y="2385"/>
                  </a:lnTo>
                  <a:lnTo>
                    <a:pt x="4382" y="2463"/>
                  </a:lnTo>
                  <a:lnTo>
                    <a:pt x="4246" y="2540"/>
                  </a:lnTo>
                  <a:lnTo>
                    <a:pt x="4130" y="2618"/>
                  </a:lnTo>
                  <a:lnTo>
                    <a:pt x="4014" y="2734"/>
                  </a:lnTo>
                  <a:lnTo>
                    <a:pt x="3994" y="2754"/>
                  </a:lnTo>
                  <a:lnTo>
                    <a:pt x="3975" y="2773"/>
                  </a:lnTo>
                  <a:lnTo>
                    <a:pt x="3955" y="2792"/>
                  </a:lnTo>
                  <a:lnTo>
                    <a:pt x="3858" y="2928"/>
                  </a:lnTo>
                  <a:lnTo>
                    <a:pt x="3762" y="3044"/>
                  </a:lnTo>
                  <a:lnTo>
                    <a:pt x="3703" y="3180"/>
                  </a:lnTo>
                  <a:lnTo>
                    <a:pt x="3626" y="3335"/>
                  </a:lnTo>
                  <a:lnTo>
                    <a:pt x="3587" y="3471"/>
                  </a:lnTo>
                  <a:lnTo>
                    <a:pt x="3548" y="3626"/>
                  </a:lnTo>
                  <a:lnTo>
                    <a:pt x="3529" y="3781"/>
                  </a:lnTo>
                  <a:lnTo>
                    <a:pt x="3529" y="3936"/>
                  </a:lnTo>
                  <a:lnTo>
                    <a:pt x="3529" y="4091"/>
                  </a:lnTo>
                  <a:lnTo>
                    <a:pt x="3548" y="4246"/>
                  </a:lnTo>
                  <a:lnTo>
                    <a:pt x="3587" y="4401"/>
                  </a:lnTo>
                  <a:lnTo>
                    <a:pt x="3626" y="4537"/>
                  </a:lnTo>
                  <a:lnTo>
                    <a:pt x="3684" y="4673"/>
                  </a:lnTo>
                  <a:lnTo>
                    <a:pt x="3762" y="4808"/>
                  </a:lnTo>
                  <a:lnTo>
                    <a:pt x="3839" y="4944"/>
                  </a:lnTo>
                  <a:lnTo>
                    <a:pt x="3936" y="5060"/>
                  </a:lnTo>
                  <a:lnTo>
                    <a:pt x="3955" y="5080"/>
                  </a:lnTo>
                  <a:lnTo>
                    <a:pt x="3955" y="5099"/>
                  </a:lnTo>
                  <a:lnTo>
                    <a:pt x="3975" y="5118"/>
                  </a:lnTo>
                  <a:lnTo>
                    <a:pt x="3994" y="5118"/>
                  </a:lnTo>
                  <a:lnTo>
                    <a:pt x="3994" y="5138"/>
                  </a:lnTo>
                  <a:lnTo>
                    <a:pt x="4014" y="5157"/>
                  </a:lnTo>
                  <a:lnTo>
                    <a:pt x="4052" y="5196"/>
                  </a:lnTo>
                  <a:lnTo>
                    <a:pt x="4072" y="5196"/>
                  </a:lnTo>
                  <a:lnTo>
                    <a:pt x="4091" y="5215"/>
                  </a:lnTo>
                  <a:lnTo>
                    <a:pt x="4110" y="5235"/>
                  </a:lnTo>
                  <a:lnTo>
                    <a:pt x="4130" y="5254"/>
                  </a:lnTo>
                  <a:lnTo>
                    <a:pt x="4149" y="5274"/>
                  </a:lnTo>
                  <a:lnTo>
                    <a:pt x="4169" y="5293"/>
                  </a:lnTo>
                  <a:lnTo>
                    <a:pt x="4343" y="5409"/>
                  </a:lnTo>
                  <a:lnTo>
                    <a:pt x="447" y="5409"/>
                  </a:lnTo>
                  <a:lnTo>
                    <a:pt x="369" y="5390"/>
                  </a:lnTo>
                  <a:lnTo>
                    <a:pt x="292" y="5351"/>
                  </a:lnTo>
                  <a:lnTo>
                    <a:pt x="234" y="5274"/>
                  </a:lnTo>
                  <a:lnTo>
                    <a:pt x="214" y="5177"/>
                  </a:lnTo>
                  <a:lnTo>
                    <a:pt x="214" y="1649"/>
                  </a:lnTo>
                  <a:lnTo>
                    <a:pt x="214" y="1610"/>
                  </a:lnTo>
                  <a:lnTo>
                    <a:pt x="195" y="1571"/>
                  </a:lnTo>
                  <a:lnTo>
                    <a:pt x="156" y="1552"/>
                  </a:lnTo>
                  <a:lnTo>
                    <a:pt x="117" y="1532"/>
                  </a:lnTo>
                  <a:lnTo>
                    <a:pt x="59" y="1552"/>
                  </a:lnTo>
                  <a:lnTo>
                    <a:pt x="20" y="1571"/>
                  </a:lnTo>
                  <a:lnTo>
                    <a:pt x="1" y="1610"/>
                  </a:lnTo>
                  <a:lnTo>
                    <a:pt x="1" y="1649"/>
                  </a:lnTo>
                  <a:lnTo>
                    <a:pt x="1" y="5177"/>
                  </a:lnTo>
                  <a:lnTo>
                    <a:pt x="1" y="5274"/>
                  </a:lnTo>
                  <a:lnTo>
                    <a:pt x="40" y="5351"/>
                  </a:lnTo>
                  <a:lnTo>
                    <a:pt x="78" y="5429"/>
                  </a:lnTo>
                  <a:lnTo>
                    <a:pt x="137" y="5506"/>
                  </a:lnTo>
                  <a:lnTo>
                    <a:pt x="195" y="5564"/>
                  </a:lnTo>
                  <a:lnTo>
                    <a:pt x="272" y="5603"/>
                  </a:lnTo>
                  <a:lnTo>
                    <a:pt x="350" y="5622"/>
                  </a:lnTo>
                  <a:lnTo>
                    <a:pt x="447" y="5642"/>
                  </a:lnTo>
                  <a:lnTo>
                    <a:pt x="3064" y="5642"/>
                  </a:lnTo>
                  <a:lnTo>
                    <a:pt x="2967" y="6030"/>
                  </a:lnTo>
                  <a:lnTo>
                    <a:pt x="2521" y="6030"/>
                  </a:lnTo>
                  <a:lnTo>
                    <a:pt x="2463" y="6049"/>
                  </a:lnTo>
                  <a:lnTo>
                    <a:pt x="2385" y="6068"/>
                  </a:lnTo>
                  <a:lnTo>
                    <a:pt x="2327" y="6107"/>
                  </a:lnTo>
                  <a:lnTo>
                    <a:pt x="2269" y="6146"/>
                  </a:lnTo>
                  <a:lnTo>
                    <a:pt x="2230" y="6204"/>
                  </a:lnTo>
                  <a:lnTo>
                    <a:pt x="2191" y="6262"/>
                  </a:lnTo>
                  <a:lnTo>
                    <a:pt x="2172" y="6320"/>
                  </a:lnTo>
                  <a:lnTo>
                    <a:pt x="2172" y="6398"/>
                  </a:lnTo>
                  <a:lnTo>
                    <a:pt x="2172" y="6611"/>
                  </a:lnTo>
                  <a:lnTo>
                    <a:pt x="2172" y="6689"/>
                  </a:lnTo>
                  <a:lnTo>
                    <a:pt x="2230" y="6747"/>
                  </a:lnTo>
                  <a:lnTo>
                    <a:pt x="2288" y="6786"/>
                  </a:lnTo>
                  <a:lnTo>
                    <a:pt x="2366" y="6805"/>
                  </a:lnTo>
                  <a:lnTo>
                    <a:pt x="5584" y="6805"/>
                  </a:lnTo>
                  <a:lnTo>
                    <a:pt x="5661" y="6786"/>
                  </a:lnTo>
                  <a:lnTo>
                    <a:pt x="5719" y="6747"/>
                  </a:lnTo>
                  <a:lnTo>
                    <a:pt x="5758" y="6689"/>
                  </a:lnTo>
                  <a:lnTo>
                    <a:pt x="5778" y="6611"/>
                  </a:lnTo>
                  <a:lnTo>
                    <a:pt x="5778" y="6398"/>
                  </a:lnTo>
                  <a:lnTo>
                    <a:pt x="5778" y="6320"/>
                  </a:lnTo>
                  <a:lnTo>
                    <a:pt x="5739" y="6262"/>
                  </a:lnTo>
                  <a:lnTo>
                    <a:pt x="5719" y="6204"/>
                  </a:lnTo>
                  <a:lnTo>
                    <a:pt x="5661" y="6146"/>
                  </a:lnTo>
                  <a:lnTo>
                    <a:pt x="5622" y="6107"/>
                  </a:lnTo>
                  <a:lnTo>
                    <a:pt x="5545" y="6068"/>
                  </a:lnTo>
                  <a:lnTo>
                    <a:pt x="5487" y="6049"/>
                  </a:lnTo>
                  <a:lnTo>
                    <a:pt x="5409" y="6030"/>
                  </a:lnTo>
                  <a:lnTo>
                    <a:pt x="4983" y="6030"/>
                  </a:lnTo>
                  <a:lnTo>
                    <a:pt x="4886" y="5642"/>
                  </a:lnTo>
                  <a:lnTo>
                    <a:pt x="4944" y="5642"/>
                  </a:lnTo>
                  <a:lnTo>
                    <a:pt x="5080" y="5661"/>
                  </a:lnTo>
                  <a:lnTo>
                    <a:pt x="5390" y="5661"/>
                  </a:lnTo>
                  <a:lnTo>
                    <a:pt x="5526" y="5642"/>
                  </a:lnTo>
                  <a:lnTo>
                    <a:pt x="6708" y="5642"/>
                  </a:lnTo>
                  <a:lnTo>
                    <a:pt x="6669" y="5700"/>
                  </a:lnTo>
                  <a:lnTo>
                    <a:pt x="6669" y="5778"/>
                  </a:lnTo>
                  <a:lnTo>
                    <a:pt x="6689" y="5874"/>
                  </a:lnTo>
                  <a:lnTo>
                    <a:pt x="6747" y="5971"/>
                  </a:lnTo>
                  <a:lnTo>
                    <a:pt x="7561" y="6786"/>
                  </a:lnTo>
                  <a:lnTo>
                    <a:pt x="7638" y="6844"/>
                  </a:lnTo>
                  <a:lnTo>
                    <a:pt x="7735" y="6863"/>
                  </a:lnTo>
                  <a:lnTo>
                    <a:pt x="7852" y="6844"/>
                  </a:lnTo>
                  <a:lnTo>
                    <a:pt x="7929" y="6786"/>
                  </a:lnTo>
                  <a:lnTo>
                    <a:pt x="8065" y="6631"/>
                  </a:lnTo>
                  <a:lnTo>
                    <a:pt x="8123" y="6553"/>
                  </a:lnTo>
                  <a:lnTo>
                    <a:pt x="8142" y="6437"/>
                  </a:lnTo>
                  <a:lnTo>
                    <a:pt x="8123" y="6340"/>
                  </a:lnTo>
                  <a:lnTo>
                    <a:pt x="8065" y="6262"/>
                  </a:lnTo>
                  <a:lnTo>
                    <a:pt x="7445" y="5642"/>
                  </a:lnTo>
                  <a:lnTo>
                    <a:pt x="7483" y="5642"/>
                  </a:lnTo>
                  <a:lnTo>
                    <a:pt x="7580" y="5622"/>
                  </a:lnTo>
                  <a:lnTo>
                    <a:pt x="7677" y="5603"/>
                  </a:lnTo>
                  <a:lnTo>
                    <a:pt x="7755" y="5564"/>
                  </a:lnTo>
                  <a:lnTo>
                    <a:pt x="7813" y="5506"/>
                  </a:lnTo>
                  <a:lnTo>
                    <a:pt x="7871" y="5429"/>
                  </a:lnTo>
                  <a:lnTo>
                    <a:pt x="7910" y="5351"/>
                  </a:lnTo>
                  <a:lnTo>
                    <a:pt x="7949" y="5274"/>
                  </a:lnTo>
                  <a:lnTo>
                    <a:pt x="7949" y="5177"/>
                  </a:lnTo>
                  <a:lnTo>
                    <a:pt x="7949" y="466"/>
                  </a:lnTo>
                  <a:lnTo>
                    <a:pt x="7949" y="369"/>
                  </a:lnTo>
                  <a:lnTo>
                    <a:pt x="7910" y="292"/>
                  </a:lnTo>
                  <a:lnTo>
                    <a:pt x="7871" y="214"/>
                  </a:lnTo>
                  <a:lnTo>
                    <a:pt x="7813" y="137"/>
                  </a:lnTo>
                  <a:lnTo>
                    <a:pt x="7755" y="78"/>
                  </a:lnTo>
                  <a:lnTo>
                    <a:pt x="7677" y="40"/>
                  </a:lnTo>
                  <a:lnTo>
                    <a:pt x="7580" y="20"/>
                  </a:lnTo>
                  <a:lnTo>
                    <a:pt x="74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22"/>
            <p:cNvSpPr/>
            <p:nvPr/>
          </p:nvSpPr>
          <p:spPr>
            <a:xfrm>
              <a:off x="3264800" y="1897643"/>
              <a:ext cx="32000" cy="25225"/>
            </a:xfrm>
            <a:custGeom>
              <a:rect b="b" l="l" r="r" t="t"/>
              <a:pathLst>
                <a:path extrusionOk="0" h="1009" w="1280">
                  <a:moveTo>
                    <a:pt x="620" y="1"/>
                  </a:moveTo>
                  <a:lnTo>
                    <a:pt x="582" y="20"/>
                  </a:lnTo>
                  <a:lnTo>
                    <a:pt x="562" y="59"/>
                  </a:lnTo>
                  <a:lnTo>
                    <a:pt x="543" y="98"/>
                  </a:lnTo>
                  <a:lnTo>
                    <a:pt x="543" y="156"/>
                  </a:lnTo>
                  <a:lnTo>
                    <a:pt x="562" y="175"/>
                  </a:lnTo>
                  <a:lnTo>
                    <a:pt x="601" y="214"/>
                  </a:lnTo>
                  <a:lnTo>
                    <a:pt x="640" y="214"/>
                  </a:lnTo>
                  <a:lnTo>
                    <a:pt x="892" y="233"/>
                  </a:lnTo>
                  <a:lnTo>
                    <a:pt x="0" y="951"/>
                  </a:lnTo>
                  <a:lnTo>
                    <a:pt x="136" y="970"/>
                  </a:lnTo>
                  <a:lnTo>
                    <a:pt x="272" y="1009"/>
                  </a:lnTo>
                  <a:lnTo>
                    <a:pt x="1047" y="408"/>
                  </a:lnTo>
                  <a:lnTo>
                    <a:pt x="1047" y="408"/>
                  </a:lnTo>
                  <a:lnTo>
                    <a:pt x="1028" y="660"/>
                  </a:lnTo>
                  <a:lnTo>
                    <a:pt x="1047" y="718"/>
                  </a:lnTo>
                  <a:lnTo>
                    <a:pt x="1066" y="737"/>
                  </a:lnTo>
                  <a:lnTo>
                    <a:pt x="1105" y="776"/>
                  </a:lnTo>
                  <a:lnTo>
                    <a:pt x="1183" y="776"/>
                  </a:lnTo>
                  <a:lnTo>
                    <a:pt x="1221" y="757"/>
                  </a:lnTo>
                  <a:lnTo>
                    <a:pt x="1241" y="718"/>
                  </a:lnTo>
                  <a:lnTo>
                    <a:pt x="1260" y="679"/>
                  </a:lnTo>
                  <a:lnTo>
                    <a:pt x="1280" y="156"/>
                  </a:lnTo>
                  <a:lnTo>
                    <a:pt x="1280" y="117"/>
                  </a:lnTo>
                  <a:lnTo>
                    <a:pt x="1241" y="78"/>
                  </a:lnTo>
                  <a:lnTo>
                    <a:pt x="1221" y="39"/>
                  </a:lnTo>
                  <a:lnTo>
                    <a:pt x="1183" y="39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22"/>
            <p:cNvSpPr/>
            <p:nvPr/>
          </p:nvSpPr>
          <p:spPr>
            <a:xfrm>
              <a:off x="3149925" y="1924793"/>
              <a:ext cx="84850" cy="39750"/>
            </a:xfrm>
            <a:custGeom>
              <a:rect b="b" l="l" r="r" t="t"/>
              <a:pathLst>
                <a:path extrusionOk="0" h="1590" w="3394">
                  <a:moveTo>
                    <a:pt x="3219" y="0"/>
                  </a:moveTo>
                  <a:lnTo>
                    <a:pt x="3199" y="20"/>
                  </a:lnTo>
                  <a:lnTo>
                    <a:pt x="3161" y="20"/>
                  </a:lnTo>
                  <a:lnTo>
                    <a:pt x="1998" y="950"/>
                  </a:lnTo>
                  <a:lnTo>
                    <a:pt x="1358" y="446"/>
                  </a:lnTo>
                  <a:lnTo>
                    <a:pt x="1339" y="427"/>
                  </a:lnTo>
                  <a:lnTo>
                    <a:pt x="1261" y="427"/>
                  </a:lnTo>
                  <a:lnTo>
                    <a:pt x="1222" y="446"/>
                  </a:lnTo>
                  <a:lnTo>
                    <a:pt x="40" y="1377"/>
                  </a:lnTo>
                  <a:lnTo>
                    <a:pt x="20" y="1415"/>
                  </a:lnTo>
                  <a:lnTo>
                    <a:pt x="1" y="1454"/>
                  </a:lnTo>
                  <a:lnTo>
                    <a:pt x="1" y="1493"/>
                  </a:lnTo>
                  <a:lnTo>
                    <a:pt x="20" y="1551"/>
                  </a:lnTo>
                  <a:lnTo>
                    <a:pt x="59" y="1570"/>
                  </a:lnTo>
                  <a:lnTo>
                    <a:pt x="117" y="1590"/>
                  </a:lnTo>
                  <a:lnTo>
                    <a:pt x="156" y="1570"/>
                  </a:lnTo>
                  <a:lnTo>
                    <a:pt x="175" y="1570"/>
                  </a:lnTo>
                  <a:lnTo>
                    <a:pt x="1300" y="679"/>
                  </a:lnTo>
                  <a:lnTo>
                    <a:pt x="1920" y="1183"/>
                  </a:lnTo>
                  <a:lnTo>
                    <a:pt x="1959" y="1202"/>
                  </a:lnTo>
                  <a:lnTo>
                    <a:pt x="2036" y="1202"/>
                  </a:lnTo>
                  <a:lnTo>
                    <a:pt x="2075" y="1183"/>
                  </a:lnTo>
                  <a:lnTo>
                    <a:pt x="3064" y="388"/>
                  </a:lnTo>
                  <a:lnTo>
                    <a:pt x="3083" y="369"/>
                  </a:lnTo>
                  <a:lnTo>
                    <a:pt x="3103" y="349"/>
                  </a:lnTo>
                  <a:lnTo>
                    <a:pt x="3258" y="213"/>
                  </a:lnTo>
                  <a:lnTo>
                    <a:pt x="3393" y="117"/>
                  </a:lnTo>
                  <a:lnTo>
                    <a:pt x="3296" y="20"/>
                  </a:lnTo>
                  <a:lnTo>
                    <a:pt x="3258" y="20"/>
                  </a:lnTo>
                  <a:lnTo>
                    <a:pt x="32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22"/>
            <p:cNvSpPr/>
            <p:nvPr/>
          </p:nvSpPr>
          <p:spPr>
            <a:xfrm>
              <a:off x="3139275" y="1877768"/>
              <a:ext cx="174000" cy="103750"/>
            </a:xfrm>
            <a:custGeom>
              <a:rect b="b" l="l" r="r" t="t"/>
              <a:pathLst>
                <a:path extrusionOk="0" h="4150" w="6960">
                  <a:moveTo>
                    <a:pt x="6727" y="234"/>
                  </a:moveTo>
                  <a:lnTo>
                    <a:pt x="6746" y="272"/>
                  </a:lnTo>
                  <a:lnTo>
                    <a:pt x="6746" y="447"/>
                  </a:lnTo>
                  <a:lnTo>
                    <a:pt x="233" y="447"/>
                  </a:lnTo>
                  <a:lnTo>
                    <a:pt x="233" y="272"/>
                  </a:lnTo>
                  <a:lnTo>
                    <a:pt x="253" y="234"/>
                  </a:lnTo>
                  <a:close/>
                  <a:moveTo>
                    <a:pt x="272" y="1"/>
                  </a:moveTo>
                  <a:lnTo>
                    <a:pt x="175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1" y="272"/>
                  </a:lnTo>
                  <a:lnTo>
                    <a:pt x="1" y="563"/>
                  </a:lnTo>
                  <a:lnTo>
                    <a:pt x="1" y="3878"/>
                  </a:lnTo>
                  <a:lnTo>
                    <a:pt x="20" y="3975"/>
                  </a:lnTo>
                  <a:lnTo>
                    <a:pt x="97" y="4072"/>
                  </a:lnTo>
                  <a:lnTo>
                    <a:pt x="175" y="4130"/>
                  </a:lnTo>
                  <a:lnTo>
                    <a:pt x="291" y="4149"/>
                  </a:lnTo>
                  <a:lnTo>
                    <a:pt x="2908" y="4149"/>
                  </a:lnTo>
                  <a:lnTo>
                    <a:pt x="2947" y="4110"/>
                  </a:lnTo>
                  <a:lnTo>
                    <a:pt x="2966" y="4072"/>
                  </a:lnTo>
                  <a:lnTo>
                    <a:pt x="2986" y="4033"/>
                  </a:lnTo>
                  <a:lnTo>
                    <a:pt x="2966" y="3994"/>
                  </a:lnTo>
                  <a:lnTo>
                    <a:pt x="2947" y="3955"/>
                  </a:lnTo>
                  <a:lnTo>
                    <a:pt x="2908" y="3936"/>
                  </a:lnTo>
                  <a:lnTo>
                    <a:pt x="2869" y="3917"/>
                  </a:lnTo>
                  <a:lnTo>
                    <a:pt x="253" y="3917"/>
                  </a:lnTo>
                  <a:lnTo>
                    <a:pt x="233" y="3878"/>
                  </a:lnTo>
                  <a:lnTo>
                    <a:pt x="233" y="679"/>
                  </a:lnTo>
                  <a:lnTo>
                    <a:pt x="6746" y="679"/>
                  </a:lnTo>
                  <a:lnTo>
                    <a:pt x="6746" y="3878"/>
                  </a:lnTo>
                  <a:lnTo>
                    <a:pt x="6727" y="3917"/>
                  </a:lnTo>
                  <a:lnTo>
                    <a:pt x="6611" y="3917"/>
                  </a:lnTo>
                  <a:lnTo>
                    <a:pt x="6572" y="3936"/>
                  </a:lnTo>
                  <a:lnTo>
                    <a:pt x="6533" y="3955"/>
                  </a:lnTo>
                  <a:lnTo>
                    <a:pt x="6514" y="3994"/>
                  </a:lnTo>
                  <a:lnTo>
                    <a:pt x="6494" y="4033"/>
                  </a:lnTo>
                  <a:lnTo>
                    <a:pt x="6514" y="4072"/>
                  </a:lnTo>
                  <a:lnTo>
                    <a:pt x="6533" y="4110"/>
                  </a:lnTo>
                  <a:lnTo>
                    <a:pt x="6572" y="4149"/>
                  </a:lnTo>
                  <a:lnTo>
                    <a:pt x="6688" y="4149"/>
                  </a:lnTo>
                  <a:lnTo>
                    <a:pt x="6805" y="4130"/>
                  </a:lnTo>
                  <a:lnTo>
                    <a:pt x="6882" y="4072"/>
                  </a:lnTo>
                  <a:lnTo>
                    <a:pt x="6940" y="3975"/>
                  </a:lnTo>
                  <a:lnTo>
                    <a:pt x="6960" y="3878"/>
                  </a:lnTo>
                  <a:lnTo>
                    <a:pt x="6960" y="563"/>
                  </a:lnTo>
                  <a:lnTo>
                    <a:pt x="6960" y="272"/>
                  </a:lnTo>
                  <a:lnTo>
                    <a:pt x="6940" y="156"/>
                  </a:lnTo>
                  <a:lnTo>
                    <a:pt x="6882" y="78"/>
                  </a:lnTo>
                  <a:lnTo>
                    <a:pt x="6805" y="20"/>
                  </a:lnTo>
                  <a:lnTo>
                    <a:pt x="6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22"/>
            <p:cNvSpPr/>
            <p:nvPr/>
          </p:nvSpPr>
          <p:spPr>
            <a:xfrm>
              <a:off x="3225050" y="1930593"/>
              <a:ext cx="65925" cy="65950"/>
            </a:xfrm>
            <a:custGeom>
              <a:rect b="b" l="l" r="r" t="t"/>
              <a:pathLst>
                <a:path extrusionOk="0" h="2638" w="2637">
                  <a:moveTo>
                    <a:pt x="1319" y="253"/>
                  </a:moveTo>
                  <a:lnTo>
                    <a:pt x="1551" y="272"/>
                  </a:lnTo>
                  <a:lnTo>
                    <a:pt x="1745" y="330"/>
                  </a:lnTo>
                  <a:lnTo>
                    <a:pt x="1939" y="427"/>
                  </a:lnTo>
                  <a:lnTo>
                    <a:pt x="2094" y="563"/>
                  </a:lnTo>
                  <a:lnTo>
                    <a:pt x="2230" y="718"/>
                  </a:lnTo>
                  <a:lnTo>
                    <a:pt x="2327" y="912"/>
                  </a:lnTo>
                  <a:lnTo>
                    <a:pt x="2385" y="1106"/>
                  </a:lnTo>
                  <a:lnTo>
                    <a:pt x="2404" y="1319"/>
                  </a:lnTo>
                  <a:lnTo>
                    <a:pt x="2385" y="1552"/>
                  </a:lnTo>
                  <a:lnTo>
                    <a:pt x="2327" y="1745"/>
                  </a:lnTo>
                  <a:lnTo>
                    <a:pt x="2230" y="1939"/>
                  </a:lnTo>
                  <a:lnTo>
                    <a:pt x="2094" y="2094"/>
                  </a:lnTo>
                  <a:lnTo>
                    <a:pt x="1939" y="2230"/>
                  </a:lnTo>
                  <a:lnTo>
                    <a:pt x="1745" y="2327"/>
                  </a:lnTo>
                  <a:lnTo>
                    <a:pt x="1551" y="2385"/>
                  </a:lnTo>
                  <a:lnTo>
                    <a:pt x="1319" y="2405"/>
                  </a:lnTo>
                  <a:lnTo>
                    <a:pt x="1106" y="2385"/>
                  </a:lnTo>
                  <a:lnTo>
                    <a:pt x="912" y="2327"/>
                  </a:lnTo>
                  <a:lnTo>
                    <a:pt x="718" y="2230"/>
                  </a:lnTo>
                  <a:lnTo>
                    <a:pt x="563" y="2094"/>
                  </a:lnTo>
                  <a:lnTo>
                    <a:pt x="427" y="1939"/>
                  </a:lnTo>
                  <a:lnTo>
                    <a:pt x="330" y="1745"/>
                  </a:lnTo>
                  <a:lnTo>
                    <a:pt x="272" y="1552"/>
                  </a:lnTo>
                  <a:lnTo>
                    <a:pt x="253" y="1319"/>
                  </a:lnTo>
                  <a:lnTo>
                    <a:pt x="272" y="1106"/>
                  </a:lnTo>
                  <a:lnTo>
                    <a:pt x="330" y="912"/>
                  </a:lnTo>
                  <a:lnTo>
                    <a:pt x="427" y="718"/>
                  </a:lnTo>
                  <a:lnTo>
                    <a:pt x="563" y="563"/>
                  </a:lnTo>
                  <a:lnTo>
                    <a:pt x="718" y="427"/>
                  </a:lnTo>
                  <a:lnTo>
                    <a:pt x="912" y="330"/>
                  </a:lnTo>
                  <a:lnTo>
                    <a:pt x="1106" y="272"/>
                  </a:lnTo>
                  <a:lnTo>
                    <a:pt x="1319" y="253"/>
                  </a:lnTo>
                  <a:close/>
                  <a:moveTo>
                    <a:pt x="1319" y="1"/>
                  </a:moveTo>
                  <a:lnTo>
                    <a:pt x="1183" y="20"/>
                  </a:lnTo>
                  <a:lnTo>
                    <a:pt x="1067" y="40"/>
                  </a:lnTo>
                  <a:lnTo>
                    <a:pt x="931" y="78"/>
                  </a:lnTo>
                  <a:lnTo>
                    <a:pt x="815" y="117"/>
                  </a:lnTo>
                  <a:lnTo>
                    <a:pt x="698" y="175"/>
                  </a:lnTo>
                  <a:lnTo>
                    <a:pt x="582" y="233"/>
                  </a:lnTo>
                  <a:lnTo>
                    <a:pt x="485" y="311"/>
                  </a:lnTo>
                  <a:lnTo>
                    <a:pt x="388" y="389"/>
                  </a:lnTo>
                  <a:lnTo>
                    <a:pt x="311" y="485"/>
                  </a:lnTo>
                  <a:lnTo>
                    <a:pt x="233" y="582"/>
                  </a:lnTo>
                  <a:lnTo>
                    <a:pt x="175" y="699"/>
                  </a:lnTo>
                  <a:lnTo>
                    <a:pt x="117" y="815"/>
                  </a:lnTo>
                  <a:lnTo>
                    <a:pt x="59" y="931"/>
                  </a:lnTo>
                  <a:lnTo>
                    <a:pt x="39" y="1067"/>
                  </a:lnTo>
                  <a:lnTo>
                    <a:pt x="20" y="1203"/>
                  </a:lnTo>
                  <a:lnTo>
                    <a:pt x="1" y="1319"/>
                  </a:lnTo>
                  <a:lnTo>
                    <a:pt x="20" y="1455"/>
                  </a:lnTo>
                  <a:lnTo>
                    <a:pt x="39" y="1590"/>
                  </a:lnTo>
                  <a:lnTo>
                    <a:pt x="59" y="1726"/>
                  </a:lnTo>
                  <a:lnTo>
                    <a:pt x="117" y="1842"/>
                  </a:lnTo>
                  <a:lnTo>
                    <a:pt x="175" y="1959"/>
                  </a:lnTo>
                  <a:lnTo>
                    <a:pt x="233" y="2056"/>
                  </a:lnTo>
                  <a:lnTo>
                    <a:pt x="311" y="2172"/>
                  </a:lnTo>
                  <a:lnTo>
                    <a:pt x="388" y="2269"/>
                  </a:lnTo>
                  <a:lnTo>
                    <a:pt x="485" y="2346"/>
                  </a:lnTo>
                  <a:lnTo>
                    <a:pt x="582" y="2424"/>
                  </a:lnTo>
                  <a:lnTo>
                    <a:pt x="698" y="2482"/>
                  </a:lnTo>
                  <a:lnTo>
                    <a:pt x="815" y="2540"/>
                  </a:lnTo>
                  <a:lnTo>
                    <a:pt x="931" y="2579"/>
                  </a:lnTo>
                  <a:lnTo>
                    <a:pt x="1067" y="2618"/>
                  </a:lnTo>
                  <a:lnTo>
                    <a:pt x="1183" y="2637"/>
                  </a:lnTo>
                  <a:lnTo>
                    <a:pt x="1454" y="2637"/>
                  </a:lnTo>
                  <a:lnTo>
                    <a:pt x="1590" y="2618"/>
                  </a:lnTo>
                  <a:lnTo>
                    <a:pt x="1726" y="2579"/>
                  </a:lnTo>
                  <a:lnTo>
                    <a:pt x="1842" y="2540"/>
                  </a:lnTo>
                  <a:lnTo>
                    <a:pt x="1958" y="2482"/>
                  </a:lnTo>
                  <a:lnTo>
                    <a:pt x="2055" y="2424"/>
                  </a:lnTo>
                  <a:lnTo>
                    <a:pt x="2172" y="2346"/>
                  </a:lnTo>
                  <a:lnTo>
                    <a:pt x="2249" y="2269"/>
                  </a:lnTo>
                  <a:lnTo>
                    <a:pt x="2346" y="2172"/>
                  </a:lnTo>
                  <a:lnTo>
                    <a:pt x="2424" y="2056"/>
                  </a:lnTo>
                  <a:lnTo>
                    <a:pt x="2482" y="1959"/>
                  </a:lnTo>
                  <a:lnTo>
                    <a:pt x="2540" y="1842"/>
                  </a:lnTo>
                  <a:lnTo>
                    <a:pt x="2579" y="1726"/>
                  </a:lnTo>
                  <a:lnTo>
                    <a:pt x="2618" y="1590"/>
                  </a:lnTo>
                  <a:lnTo>
                    <a:pt x="2637" y="1455"/>
                  </a:lnTo>
                  <a:lnTo>
                    <a:pt x="2637" y="1319"/>
                  </a:lnTo>
                  <a:lnTo>
                    <a:pt x="2637" y="1203"/>
                  </a:lnTo>
                  <a:lnTo>
                    <a:pt x="2618" y="1067"/>
                  </a:lnTo>
                  <a:lnTo>
                    <a:pt x="2579" y="931"/>
                  </a:lnTo>
                  <a:lnTo>
                    <a:pt x="2540" y="815"/>
                  </a:lnTo>
                  <a:lnTo>
                    <a:pt x="2482" y="699"/>
                  </a:lnTo>
                  <a:lnTo>
                    <a:pt x="2424" y="582"/>
                  </a:lnTo>
                  <a:lnTo>
                    <a:pt x="2346" y="485"/>
                  </a:lnTo>
                  <a:lnTo>
                    <a:pt x="2249" y="389"/>
                  </a:lnTo>
                  <a:lnTo>
                    <a:pt x="2172" y="311"/>
                  </a:lnTo>
                  <a:lnTo>
                    <a:pt x="2055" y="233"/>
                  </a:lnTo>
                  <a:lnTo>
                    <a:pt x="1958" y="175"/>
                  </a:lnTo>
                  <a:lnTo>
                    <a:pt x="1842" y="117"/>
                  </a:lnTo>
                  <a:lnTo>
                    <a:pt x="1726" y="78"/>
                  </a:lnTo>
                  <a:lnTo>
                    <a:pt x="1590" y="40"/>
                  </a:lnTo>
                  <a:lnTo>
                    <a:pt x="1454" y="20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22"/>
            <p:cNvSpPr/>
            <p:nvPr/>
          </p:nvSpPr>
          <p:spPr>
            <a:xfrm>
              <a:off x="3245400" y="1942243"/>
              <a:ext cx="24275" cy="43150"/>
            </a:xfrm>
            <a:custGeom>
              <a:rect b="b" l="l" r="r" t="t"/>
              <a:pathLst>
                <a:path extrusionOk="0" h="1726" w="971">
                  <a:moveTo>
                    <a:pt x="466" y="291"/>
                  </a:moveTo>
                  <a:lnTo>
                    <a:pt x="466" y="679"/>
                  </a:lnTo>
                  <a:lnTo>
                    <a:pt x="388" y="659"/>
                  </a:lnTo>
                  <a:lnTo>
                    <a:pt x="311" y="601"/>
                  </a:lnTo>
                  <a:lnTo>
                    <a:pt x="272" y="562"/>
                  </a:lnTo>
                  <a:lnTo>
                    <a:pt x="253" y="485"/>
                  </a:lnTo>
                  <a:lnTo>
                    <a:pt x="272" y="407"/>
                  </a:lnTo>
                  <a:lnTo>
                    <a:pt x="311" y="349"/>
                  </a:lnTo>
                  <a:lnTo>
                    <a:pt x="388" y="310"/>
                  </a:lnTo>
                  <a:lnTo>
                    <a:pt x="466" y="291"/>
                  </a:lnTo>
                  <a:close/>
                  <a:moveTo>
                    <a:pt x="563" y="969"/>
                  </a:moveTo>
                  <a:lnTo>
                    <a:pt x="640" y="989"/>
                  </a:lnTo>
                  <a:lnTo>
                    <a:pt x="699" y="1047"/>
                  </a:lnTo>
                  <a:lnTo>
                    <a:pt x="737" y="1105"/>
                  </a:lnTo>
                  <a:lnTo>
                    <a:pt x="757" y="1202"/>
                  </a:lnTo>
                  <a:lnTo>
                    <a:pt x="737" y="1279"/>
                  </a:lnTo>
                  <a:lnTo>
                    <a:pt x="699" y="1338"/>
                  </a:lnTo>
                  <a:lnTo>
                    <a:pt x="640" y="1376"/>
                  </a:lnTo>
                  <a:lnTo>
                    <a:pt x="563" y="1415"/>
                  </a:lnTo>
                  <a:lnTo>
                    <a:pt x="563" y="969"/>
                  </a:lnTo>
                  <a:close/>
                  <a:moveTo>
                    <a:pt x="466" y="0"/>
                  </a:moveTo>
                  <a:lnTo>
                    <a:pt x="447" y="39"/>
                  </a:lnTo>
                  <a:lnTo>
                    <a:pt x="447" y="97"/>
                  </a:lnTo>
                  <a:lnTo>
                    <a:pt x="311" y="136"/>
                  </a:lnTo>
                  <a:lnTo>
                    <a:pt x="233" y="175"/>
                  </a:lnTo>
                  <a:lnTo>
                    <a:pt x="175" y="213"/>
                  </a:lnTo>
                  <a:lnTo>
                    <a:pt x="117" y="252"/>
                  </a:lnTo>
                  <a:lnTo>
                    <a:pt x="78" y="330"/>
                  </a:lnTo>
                  <a:lnTo>
                    <a:pt x="59" y="407"/>
                  </a:lnTo>
                  <a:lnTo>
                    <a:pt x="40" y="504"/>
                  </a:lnTo>
                  <a:lnTo>
                    <a:pt x="59" y="582"/>
                  </a:lnTo>
                  <a:lnTo>
                    <a:pt x="78" y="659"/>
                  </a:lnTo>
                  <a:lnTo>
                    <a:pt x="117" y="737"/>
                  </a:lnTo>
                  <a:lnTo>
                    <a:pt x="175" y="775"/>
                  </a:lnTo>
                  <a:lnTo>
                    <a:pt x="311" y="853"/>
                  </a:lnTo>
                  <a:lnTo>
                    <a:pt x="447" y="911"/>
                  </a:lnTo>
                  <a:lnTo>
                    <a:pt x="447" y="1415"/>
                  </a:lnTo>
                  <a:lnTo>
                    <a:pt x="369" y="1396"/>
                  </a:lnTo>
                  <a:lnTo>
                    <a:pt x="311" y="1376"/>
                  </a:lnTo>
                  <a:lnTo>
                    <a:pt x="214" y="1318"/>
                  </a:lnTo>
                  <a:lnTo>
                    <a:pt x="156" y="1279"/>
                  </a:lnTo>
                  <a:lnTo>
                    <a:pt x="98" y="1241"/>
                  </a:lnTo>
                  <a:lnTo>
                    <a:pt x="59" y="1260"/>
                  </a:lnTo>
                  <a:lnTo>
                    <a:pt x="40" y="1279"/>
                  </a:lnTo>
                  <a:lnTo>
                    <a:pt x="20" y="1318"/>
                  </a:lnTo>
                  <a:lnTo>
                    <a:pt x="1" y="1376"/>
                  </a:lnTo>
                  <a:lnTo>
                    <a:pt x="20" y="1415"/>
                  </a:lnTo>
                  <a:lnTo>
                    <a:pt x="40" y="1454"/>
                  </a:lnTo>
                  <a:lnTo>
                    <a:pt x="136" y="1531"/>
                  </a:lnTo>
                  <a:lnTo>
                    <a:pt x="272" y="1590"/>
                  </a:lnTo>
                  <a:lnTo>
                    <a:pt x="350" y="1609"/>
                  </a:lnTo>
                  <a:lnTo>
                    <a:pt x="447" y="1609"/>
                  </a:lnTo>
                  <a:lnTo>
                    <a:pt x="447" y="1687"/>
                  </a:lnTo>
                  <a:lnTo>
                    <a:pt x="466" y="1725"/>
                  </a:lnTo>
                  <a:lnTo>
                    <a:pt x="563" y="1725"/>
                  </a:lnTo>
                  <a:lnTo>
                    <a:pt x="582" y="1687"/>
                  </a:lnTo>
                  <a:lnTo>
                    <a:pt x="582" y="1609"/>
                  </a:lnTo>
                  <a:lnTo>
                    <a:pt x="660" y="1590"/>
                  </a:lnTo>
                  <a:lnTo>
                    <a:pt x="737" y="1570"/>
                  </a:lnTo>
                  <a:lnTo>
                    <a:pt x="796" y="1531"/>
                  </a:lnTo>
                  <a:lnTo>
                    <a:pt x="854" y="1473"/>
                  </a:lnTo>
                  <a:lnTo>
                    <a:pt x="892" y="1415"/>
                  </a:lnTo>
                  <a:lnTo>
                    <a:pt x="931" y="1357"/>
                  </a:lnTo>
                  <a:lnTo>
                    <a:pt x="951" y="1260"/>
                  </a:lnTo>
                  <a:lnTo>
                    <a:pt x="970" y="1183"/>
                  </a:lnTo>
                  <a:lnTo>
                    <a:pt x="951" y="1066"/>
                  </a:lnTo>
                  <a:lnTo>
                    <a:pt x="931" y="989"/>
                  </a:lnTo>
                  <a:lnTo>
                    <a:pt x="892" y="931"/>
                  </a:lnTo>
                  <a:lnTo>
                    <a:pt x="834" y="872"/>
                  </a:lnTo>
                  <a:lnTo>
                    <a:pt x="718" y="775"/>
                  </a:lnTo>
                  <a:lnTo>
                    <a:pt x="582" y="717"/>
                  </a:lnTo>
                  <a:lnTo>
                    <a:pt x="582" y="291"/>
                  </a:lnTo>
                  <a:lnTo>
                    <a:pt x="679" y="310"/>
                  </a:lnTo>
                  <a:lnTo>
                    <a:pt x="737" y="330"/>
                  </a:lnTo>
                  <a:lnTo>
                    <a:pt x="796" y="368"/>
                  </a:lnTo>
                  <a:lnTo>
                    <a:pt x="834" y="368"/>
                  </a:lnTo>
                  <a:lnTo>
                    <a:pt x="873" y="349"/>
                  </a:lnTo>
                  <a:lnTo>
                    <a:pt x="892" y="330"/>
                  </a:lnTo>
                  <a:lnTo>
                    <a:pt x="931" y="252"/>
                  </a:lnTo>
                  <a:lnTo>
                    <a:pt x="912" y="213"/>
                  </a:lnTo>
                  <a:lnTo>
                    <a:pt x="892" y="175"/>
                  </a:lnTo>
                  <a:lnTo>
                    <a:pt x="796" y="136"/>
                  </a:lnTo>
                  <a:lnTo>
                    <a:pt x="699" y="116"/>
                  </a:lnTo>
                  <a:lnTo>
                    <a:pt x="582" y="97"/>
                  </a:lnTo>
                  <a:lnTo>
                    <a:pt x="582" y="39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4" name="Google Shape;2454;p22"/>
          <p:cNvGrpSpPr/>
          <p:nvPr/>
        </p:nvGrpSpPr>
        <p:grpSpPr>
          <a:xfrm>
            <a:off x="6546485" y="2196124"/>
            <a:ext cx="898267" cy="1189217"/>
            <a:chOff x="6425922" y="2196127"/>
            <a:chExt cx="898267" cy="1189217"/>
          </a:xfrm>
        </p:grpSpPr>
        <p:sp>
          <p:nvSpPr>
            <p:cNvPr id="2455" name="Google Shape;2455;p22"/>
            <p:cNvSpPr/>
            <p:nvPr/>
          </p:nvSpPr>
          <p:spPr>
            <a:xfrm>
              <a:off x="6559118" y="2345814"/>
              <a:ext cx="655860" cy="191968"/>
            </a:xfrm>
            <a:custGeom>
              <a:rect b="b" l="l" r="r" t="t"/>
              <a:pathLst>
                <a:path extrusionOk="0" h="33827" w="115570">
                  <a:moveTo>
                    <a:pt x="0" y="1"/>
                  </a:moveTo>
                  <a:lnTo>
                    <a:pt x="0" y="33827"/>
                  </a:lnTo>
                  <a:lnTo>
                    <a:pt x="115570" y="33827"/>
                  </a:lnTo>
                  <a:lnTo>
                    <a:pt x="115570" y="1"/>
                  </a:lnTo>
                  <a:close/>
                </a:path>
              </a:pathLst>
            </a:custGeom>
            <a:solidFill>
              <a:srgbClr val="72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22"/>
            <p:cNvSpPr/>
            <p:nvPr/>
          </p:nvSpPr>
          <p:spPr>
            <a:xfrm>
              <a:off x="6425922" y="2202364"/>
              <a:ext cx="898267" cy="1178942"/>
            </a:xfrm>
            <a:custGeom>
              <a:rect b="b" l="l" r="r" t="t"/>
              <a:pathLst>
                <a:path extrusionOk="0" h="207743" w="158285">
                  <a:moveTo>
                    <a:pt x="562" y="0"/>
                  </a:moveTo>
                  <a:lnTo>
                    <a:pt x="415" y="49"/>
                  </a:lnTo>
                  <a:lnTo>
                    <a:pt x="293" y="98"/>
                  </a:lnTo>
                  <a:lnTo>
                    <a:pt x="195" y="195"/>
                  </a:lnTo>
                  <a:lnTo>
                    <a:pt x="122" y="293"/>
                  </a:lnTo>
                  <a:lnTo>
                    <a:pt x="49" y="415"/>
                  </a:lnTo>
                  <a:lnTo>
                    <a:pt x="24" y="537"/>
                  </a:lnTo>
                  <a:lnTo>
                    <a:pt x="0" y="684"/>
                  </a:lnTo>
                  <a:lnTo>
                    <a:pt x="0" y="207034"/>
                  </a:lnTo>
                  <a:lnTo>
                    <a:pt x="24" y="207181"/>
                  </a:lnTo>
                  <a:lnTo>
                    <a:pt x="49" y="207303"/>
                  </a:lnTo>
                  <a:lnTo>
                    <a:pt x="122" y="207425"/>
                  </a:lnTo>
                  <a:lnTo>
                    <a:pt x="195" y="207523"/>
                  </a:lnTo>
                  <a:lnTo>
                    <a:pt x="293" y="207621"/>
                  </a:lnTo>
                  <a:lnTo>
                    <a:pt x="415" y="207669"/>
                  </a:lnTo>
                  <a:lnTo>
                    <a:pt x="562" y="207718"/>
                  </a:lnTo>
                  <a:lnTo>
                    <a:pt x="684" y="207743"/>
                  </a:lnTo>
                  <a:lnTo>
                    <a:pt x="157601" y="207743"/>
                  </a:lnTo>
                  <a:lnTo>
                    <a:pt x="157723" y="207718"/>
                  </a:lnTo>
                  <a:lnTo>
                    <a:pt x="157870" y="207669"/>
                  </a:lnTo>
                  <a:lnTo>
                    <a:pt x="157968" y="207621"/>
                  </a:lnTo>
                  <a:lnTo>
                    <a:pt x="158090" y="207523"/>
                  </a:lnTo>
                  <a:lnTo>
                    <a:pt x="158163" y="207425"/>
                  </a:lnTo>
                  <a:lnTo>
                    <a:pt x="158236" y="207303"/>
                  </a:lnTo>
                  <a:lnTo>
                    <a:pt x="158261" y="207181"/>
                  </a:lnTo>
                  <a:lnTo>
                    <a:pt x="158285" y="207034"/>
                  </a:lnTo>
                  <a:lnTo>
                    <a:pt x="158285" y="684"/>
                  </a:lnTo>
                  <a:lnTo>
                    <a:pt x="158261" y="537"/>
                  </a:lnTo>
                  <a:lnTo>
                    <a:pt x="158236" y="415"/>
                  </a:lnTo>
                  <a:lnTo>
                    <a:pt x="158163" y="293"/>
                  </a:lnTo>
                  <a:lnTo>
                    <a:pt x="158090" y="195"/>
                  </a:lnTo>
                  <a:lnTo>
                    <a:pt x="157968" y="98"/>
                  </a:lnTo>
                  <a:lnTo>
                    <a:pt x="157870" y="49"/>
                  </a:lnTo>
                  <a:lnTo>
                    <a:pt x="157723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22"/>
            <p:cNvSpPr/>
            <p:nvPr/>
          </p:nvSpPr>
          <p:spPr>
            <a:xfrm>
              <a:off x="6548585" y="2331819"/>
              <a:ext cx="655860" cy="192104"/>
            </a:xfrm>
            <a:custGeom>
              <a:rect b="b" l="l" r="r" t="t"/>
              <a:pathLst>
                <a:path extrusionOk="0" h="33851" w="115570">
                  <a:moveTo>
                    <a:pt x="0" y="0"/>
                  </a:moveTo>
                  <a:lnTo>
                    <a:pt x="0" y="33851"/>
                  </a:lnTo>
                  <a:lnTo>
                    <a:pt x="115570" y="33851"/>
                  </a:lnTo>
                  <a:lnTo>
                    <a:pt x="1155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22"/>
            <p:cNvSpPr/>
            <p:nvPr/>
          </p:nvSpPr>
          <p:spPr>
            <a:xfrm>
              <a:off x="7089973" y="2965235"/>
              <a:ext cx="121417" cy="305758"/>
            </a:xfrm>
            <a:custGeom>
              <a:rect b="b" l="l" r="r" t="t"/>
              <a:pathLst>
                <a:path extrusionOk="0" h="53878" w="21395">
                  <a:moveTo>
                    <a:pt x="2858" y="1"/>
                  </a:moveTo>
                  <a:lnTo>
                    <a:pt x="2565" y="25"/>
                  </a:lnTo>
                  <a:lnTo>
                    <a:pt x="2296" y="74"/>
                  </a:lnTo>
                  <a:lnTo>
                    <a:pt x="2003" y="147"/>
                  </a:lnTo>
                  <a:lnTo>
                    <a:pt x="1759" y="245"/>
                  </a:lnTo>
                  <a:lnTo>
                    <a:pt x="1490" y="367"/>
                  </a:lnTo>
                  <a:lnTo>
                    <a:pt x="1270" y="489"/>
                  </a:lnTo>
                  <a:lnTo>
                    <a:pt x="1050" y="660"/>
                  </a:lnTo>
                  <a:lnTo>
                    <a:pt x="831" y="855"/>
                  </a:lnTo>
                  <a:lnTo>
                    <a:pt x="660" y="1051"/>
                  </a:lnTo>
                  <a:lnTo>
                    <a:pt x="489" y="1271"/>
                  </a:lnTo>
                  <a:lnTo>
                    <a:pt x="342" y="1515"/>
                  </a:lnTo>
                  <a:lnTo>
                    <a:pt x="220" y="1759"/>
                  </a:lnTo>
                  <a:lnTo>
                    <a:pt x="122" y="2028"/>
                  </a:lnTo>
                  <a:lnTo>
                    <a:pt x="49" y="2296"/>
                  </a:lnTo>
                  <a:lnTo>
                    <a:pt x="25" y="2565"/>
                  </a:lnTo>
                  <a:lnTo>
                    <a:pt x="0" y="2858"/>
                  </a:lnTo>
                  <a:lnTo>
                    <a:pt x="0" y="32483"/>
                  </a:lnTo>
                  <a:lnTo>
                    <a:pt x="0" y="43181"/>
                  </a:lnTo>
                  <a:lnTo>
                    <a:pt x="0" y="51020"/>
                  </a:lnTo>
                  <a:lnTo>
                    <a:pt x="25" y="51314"/>
                  </a:lnTo>
                  <a:lnTo>
                    <a:pt x="49" y="51582"/>
                  </a:lnTo>
                  <a:lnTo>
                    <a:pt x="122" y="51875"/>
                  </a:lnTo>
                  <a:lnTo>
                    <a:pt x="220" y="52120"/>
                  </a:lnTo>
                  <a:lnTo>
                    <a:pt x="342" y="52388"/>
                  </a:lnTo>
                  <a:lnTo>
                    <a:pt x="489" y="52608"/>
                  </a:lnTo>
                  <a:lnTo>
                    <a:pt x="660" y="52828"/>
                  </a:lnTo>
                  <a:lnTo>
                    <a:pt x="831" y="53048"/>
                  </a:lnTo>
                  <a:lnTo>
                    <a:pt x="1050" y="53219"/>
                  </a:lnTo>
                  <a:lnTo>
                    <a:pt x="1270" y="53390"/>
                  </a:lnTo>
                  <a:lnTo>
                    <a:pt x="1490" y="53536"/>
                  </a:lnTo>
                  <a:lnTo>
                    <a:pt x="1759" y="53658"/>
                  </a:lnTo>
                  <a:lnTo>
                    <a:pt x="2003" y="53756"/>
                  </a:lnTo>
                  <a:lnTo>
                    <a:pt x="2296" y="53829"/>
                  </a:lnTo>
                  <a:lnTo>
                    <a:pt x="2565" y="53854"/>
                  </a:lnTo>
                  <a:lnTo>
                    <a:pt x="2858" y="53878"/>
                  </a:lnTo>
                  <a:lnTo>
                    <a:pt x="18537" y="53878"/>
                  </a:lnTo>
                  <a:lnTo>
                    <a:pt x="18830" y="53854"/>
                  </a:lnTo>
                  <a:lnTo>
                    <a:pt x="19123" y="53829"/>
                  </a:lnTo>
                  <a:lnTo>
                    <a:pt x="19392" y="53756"/>
                  </a:lnTo>
                  <a:lnTo>
                    <a:pt x="19661" y="53658"/>
                  </a:lnTo>
                  <a:lnTo>
                    <a:pt x="19905" y="53536"/>
                  </a:lnTo>
                  <a:lnTo>
                    <a:pt x="20125" y="53390"/>
                  </a:lnTo>
                  <a:lnTo>
                    <a:pt x="20345" y="53219"/>
                  </a:lnTo>
                  <a:lnTo>
                    <a:pt x="20564" y="53048"/>
                  </a:lnTo>
                  <a:lnTo>
                    <a:pt x="20735" y="52828"/>
                  </a:lnTo>
                  <a:lnTo>
                    <a:pt x="20906" y="52608"/>
                  </a:lnTo>
                  <a:lnTo>
                    <a:pt x="21053" y="52388"/>
                  </a:lnTo>
                  <a:lnTo>
                    <a:pt x="21175" y="52120"/>
                  </a:lnTo>
                  <a:lnTo>
                    <a:pt x="21273" y="51875"/>
                  </a:lnTo>
                  <a:lnTo>
                    <a:pt x="21346" y="51582"/>
                  </a:lnTo>
                  <a:lnTo>
                    <a:pt x="21370" y="51314"/>
                  </a:lnTo>
                  <a:lnTo>
                    <a:pt x="21395" y="51020"/>
                  </a:lnTo>
                  <a:lnTo>
                    <a:pt x="21395" y="43181"/>
                  </a:lnTo>
                  <a:lnTo>
                    <a:pt x="21395" y="32483"/>
                  </a:lnTo>
                  <a:lnTo>
                    <a:pt x="21395" y="2858"/>
                  </a:lnTo>
                  <a:lnTo>
                    <a:pt x="21370" y="2565"/>
                  </a:lnTo>
                  <a:lnTo>
                    <a:pt x="21346" y="2296"/>
                  </a:lnTo>
                  <a:lnTo>
                    <a:pt x="21273" y="2028"/>
                  </a:lnTo>
                  <a:lnTo>
                    <a:pt x="21175" y="1759"/>
                  </a:lnTo>
                  <a:lnTo>
                    <a:pt x="21053" y="1515"/>
                  </a:lnTo>
                  <a:lnTo>
                    <a:pt x="20906" y="1271"/>
                  </a:lnTo>
                  <a:lnTo>
                    <a:pt x="20735" y="1051"/>
                  </a:lnTo>
                  <a:lnTo>
                    <a:pt x="20564" y="855"/>
                  </a:lnTo>
                  <a:lnTo>
                    <a:pt x="20345" y="660"/>
                  </a:lnTo>
                  <a:lnTo>
                    <a:pt x="20125" y="489"/>
                  </a:lnTo>
                  <a:lnTo>
                    <a:pt x="19905" y="367"/>
                  </a:lnTo>
                  <a:lnTo>
                    <a:pt x="19661" y="245"/>
                  </a:lnTo>
                  <a:lnTo>
                    <a:pt x="19392" y="147"/>
                  </a:lnTo>
                  <a:lnTo>
                    <a:pt x="19123" y="74"/>
                  </a:lnTo>
                  <a:lnTo>
                    <a:pt x="18830" y="25"/>
                  </a:lnTo>
                  <a:lnTo>
                    <a:pt x="18537" y="1"/>
                  </a:lnTo>
                  <a:close/>
                </a:path>
              </a:pathLst>
            </a:custGeom>
            <a:solidFill>
              <a:srgbClr val="72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22"/>
            <p:cNvSpPr/>
            <p:nvPr/>
          </p:nvSpPr>
          <p:spPr>
            <a:xfrm>
              <a:off x="6557591" y="2584906"/>
              <a:ext cx="121280" cy="121422"/>
            </a:xfrm>
            <a:custGeom>
              <a:rect b="b" l="l" r="r" t="t"/>
              <a:pathLst>
                <a:path extrusionOk="0" h="21396" w="21371">
                  <a:moveTo>
                    <a:pt x="147" y="1"/>
                  </a:moveTo>
                  <a:lnTo>
                    <a:pt x="74" y="74"/>
                  </a:lnTo>
                  <a:lnTo>
                    <a:pt x="1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1" y="21224"/>
                  </a:lnTo>
                  <a:lnTo>
                    <a:pt x="74" y="21298"/>
                  </a:lnTo>
                  <a:lnTo>
                    <a:pt x="147" y="21371"/>
                  </a:lnTo>
                  <a:lnTo>
                    <a:pt x="269" y="21395"/>
                  </a:lnTo>
                  <a:lnTo>
                    <a:pt x="21102" y="21395"/>
                  </a:lnTo>
                  <a:lnTo>
                    <a:pt x="21224" y="21371"/>
                  </a:lnTo>
                  <a:lnTo>
                    <a:pt x="21298" y="21298"/>
                  </a:lnTo>
                  <a:lnTo>
                    <a:pt x="21371" y="21224"/>
                  </a:lnTo>
                  <a:lnTo>
                    <a:pt x="21371" y="21102"/>
                  </a:lnTo>
                  <a:lnTo>
                    <a:pt x="21371" y="269"/>
                  </a:lnTo>
                  <a:lnTo>
                    <a:pt x="21371" y="172"/>
                  </a:lnTo>
                  <a:lnTo>
                    <a:pt x="21298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22"/>
            <p:cNvSpPr/>
            <p:nvPr/>
          </p:nvSpPr>
          <p:spPr>
            <a:xfrm>
              <a:off x="6732648" y="2584906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172" y="1"/>
                  </a:moveTo>
                  <a:lnTo>
                    <a:pt x="99" y="74"/>
                  </a:lnTo>
                  <a:lnTo>
                    <a:pt x="25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25" y="21224"/>
                  </a:lnTo>
                  <a:lnTo>
                    <a:pt x="99" y="21298"/>
                  </a:lnTo>
                  <a:lnTo>
                    <a:pt x="172" y="21371"/>
                  </a:lnTo>
                  <a:lnTo>
                    <a:pt x="294" y="21395"/>
                  </a:lnTo>
                  <a:lnTo>
                    <a:pt x="21127" y="21395"/>
                  </a:lnTo>
                  <a:lnTo>
                    <a:pt x="21224" y="21371"/>
                  </a:lnTo>
                  <a:lnTo>
                    <a:pt x="21322" y="21298"/>
                  </a:lnTo>
                  <a:lnTo>
                    <a:pt x="21395" y="21224"/>
                  </a:lnTo>
                  <a:lnTo>
                    <a:pt x="21395" y="21102"/>
                  </a:lnTo>
                  <a:lnTo>
                    <a:pt x="21395" y="269"/>
                  </a:lnTo>
                  <a:lnTo>
                    <a:pt x="21395" y="172"/>
                  </a:lnTo>
                  <a:lnTo>
                    <a:pt x="21322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22"/>
            <p:cNvSpPr/>
            <p:nvPr/>
          </p:nvSpPr>
          <p:spPr>
            <a:xfrm>
              <a:off x="6907846" y="2584906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171" y="1"/>
                  </a:moveTo>
                  <a:lnTo>
                    <a:pt x="98" y="74"/>
                  </a:lnTo>
                  <a:lnTo>
                    <a:pt x="25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25" y="21224"/>
                  </a:lnTo>
                  <a:lnTo>
                    <a:pt x="98" y="21298"/>
                  </a:lnTo>
                  <a:lnTo>
                    <a:pt x="171" y="21371"/>
                  </a:lnTo>
                  <a:lnTo>
                    <a:pt x="294" y="21395"/>
                  </a:lnTo>
                  <a:lnTo>
                    <a:pt x="21126" y="21395"/>
                  </a:lnTo>
                  <a:lnTo>
                    <a:pt x="21224" y="21371"/>
                  </a:lnTo>
                  <a:lnTo>
                    <a:pt x="21322" y="21298"/>
                  </a:lnTo>
                  <a:lnTo>
                    <a:pt x="21371" y="21224"/>
                  </a:lnTo>
                  <a:lnTo>
                    <a:pt x="21395" y="21102"/>
                  </a:lnTo>
                  <a:lnTo>
                    <a:pt x="21395" y="269"/>
                  </a:lnTo>
                  <a:lnTo>
                    <a:pt x="21371" y="172"/>
                  </a:lnTo>
                  <a:lnTo>
                    <a:pt x="21322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22"/>
            <p:cNvSpPr/>
            <p:nvPr/>
          </p:nvSpPr>
          <p:spPr>
            <a:xfrm>
              <a:off x="7083044" y="2584906"/>
              <a:ext cx="121417" cy="121422"/>
            </a:xfrm>
            <a:custGeom>
              <a:rect b="b" l="l" r="r" t="t"/>
              <a:pathLst>
                <a:path extrusionOk="0" h="21396" w="21395">
                  <a:moveTo>
                    <a:pt x="171" y="1"/>
                  </a:moveTo>
                  <a:lnTo>
                    <a:pt x="98" y="74"/>
                  </a:lnTo>
                  <a:lnTo>
                    <a:pt x="25" y="172"/>
                  </a:lnTo>
                  <a:lnTo>
                    <a:pt x="0" y="269"/>
                  </a:lnTo>
                  <a:lnTo>
                    <a:pt x="0" y="21102"/>
                  </a:lnTo>
                  <a:lnTo>
                    <a:pt x="25" y="21224"/>
                  </a:lnTo>
                  <a:lnTo>
                    <a:pt x="98" y="21298"/>
                  </a:lnTo>
                  <a:lnTo>
                    <a:pt x="171" y="21371"/>
                  </a:lnTo>
                  <a:lnTo>
                    <a:pt x="293" y="21395"/>
                  </a:lnTo>
                  <a:lnTo>
                    <a:pt x="21126" y="21395"/>
                  </a:lnTo>
                  <a:lnTo>
                    <a:pt x="21224" y="21371"/>
                  </a:lnTo>
                  <a:lnTo>
                    <a:pt x="21321" y="21298"/>
                  </a:lnTo>
                  <a:lnTo>
                    <a:pt x="21370" y="21224"/>
                  </a:lnTo>
                  <a:lnTo>
                    <a:pt x="21395" y="21102"/>
                  </a:lnTo>
                  <a:lnTo>
                    <a:pt x="21395" y="269"/>
                  </a:lnTo>
                  <a:lnTo>
                    <a:pt x="21370" y="172"/>
                  </a:lnTo>
                  <a:lnTo>
                    <a:pt x="21321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22"/>
            <p:cNvSpPr/>
            <p:nvPr/>
          </p:nvSpPr>
          <p:spPr>
            <a:xfrm>
              <a:off x="6557591" y="2769114"/>
              <a:ext cx="121280" cy="121417"/>
            </a:xfrm>
            <a:custGeom>
              <a:rect b="b" l="l" r="r" t="t"/>
              <a:pathLst>
                <a:path extrusionOk="0" h="21395" w="21371">
                  <a:moveTo>
                    <a:pt x="269" y="0"/>
                  </a:moveTo>
                  <a:lnTo>
                    <a:pt x="147" y="24"/>
                  </a:lnTo>
                  <a:lnTo>
                    <a:pt x="74" y="73"/>
                  </a:lnTo>
                  <a:lnTo>
                    <a:pt x="1" y="171"/>
                  </a:lnTo>
                  <a:lnTo>
                    <a:pt x="1" y="269"/>
                  </a:lnTo>
                  <a:lnTo>
                    <a:pt x="1" y="21126"/>
                  </a:lnTo>
                  <a:lnTo>
                    <a:pt x="1" y="21224"/>
                  </a:lnTo>
                  <a:lnTo>
                    <a:pt x="74" y="21321"/>
                  </a:lnTo>
                  <a:lnTo>
                    <a:pt x="147" y="21370"/>
                  </a:lnTo>
                  <a:lnTo>
                    <a:pt x="269" y="21395"/>
                  </a:lnTo>
                  <a:lnTo>
                    <a:pt x="21102" y="21395"/>
                  </a:lnTo>
                  <a:lnTo>
                    <a:pt x="21224" y="21370"/>
                  </a:lnTo>
                  <a:lnTo>
                    <a:pt x="21298" y="21321"/>
                  </a:lnTo>
                  <a:lnTo>
                    <a:pt x="21371" y="21224"/>
                  </a:lnTo>
                  <a:lnTo>
                    <a:pt x="21371" y="21126"/>
                  </a:lnTo>
                  <a:lnTo>
                    <a:pt x="21371" y="269"/>
                  </a:lnTo>
                  <a:lnTo>
                    <a:pt x="21371" y="171"/>
                  </a:lnTo>
                  <a:lnTo>
                    <a:pt x="21298" y="73"/>
                  </a:lnTo>
                  <a:lnTo>
                    <a:pt x="21224" y="24"/>
                  </a:lnTo>
                  <a:lnTo>
                    <a:pt x="21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22"/>
            <p:cNvSpPr/>
            <p:nvPr/>
          </p:nvSpPr>
          <p:spPr>
            <a:xfrm>
              <a:off x="6732648" y="2769114"/>
              <a:ext cx="121422" cy="121417"/>
            </a:xfrm>
            <a:custGeom>
              <a:rect b="b" l="l" r="r" t="t"/>
              <a:pathLst>
                <a:path extrusionOk="0" h="21395" w="21396">
                  <a:moveTo>
                    <a:pt x="294" y="0"/>
                  </a:moveTo>
                  <a:lnTo>
                    <a:pt x="172" y="24"/>
                  </a:lnTo>
                  <a:lnTo>
                    <a:pt x="99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1" y="21126"/>
                  </a:lnTo>
                  <a:lnTo>
                    <a:pt x="25" y="21224"/>
                  </a:lnTo>
                  <a:lnTo>
                    <a:pt x="99" y="21321"/>
                  </a:lnTo>
                  <a:lnTo>
                    <a:pt x="172" y="21370"/>
                  </a:lnTo>
                  <a:lnTo>
                    <a:pt x="294" y="21395"/>
                  </a:lnTo>
                  <a:lnTo>
                    <a:pt x="21127" y="21395"/>
                  </a:lnTo>
                  <a:lnTo>
                    <a:pt x="21224" y="21370"/>
                  </a:lnTo>
                  <a:lnTo>
                    <a:pt x="21322" y="21321"/>
                  </a:lnTo>
                  <a:lnTo>
                    <a:pt x="21395" y="21224"/>
                  </a:lnTo>
                  <a:lnTo>
                    <a:pt x="21395" y="21126"/>
                  </a:lnTo>
                  <a:lnTo>
                    <a:pt x="21395" y="269"/>
                  </a:lnTo>
                  <a:lnTo>
                    <a:pt x="21395" y="171"/>
                  </a:lnTo>
                  <a:lnTo>
                    <a:pt x="21322" y="73"/>
                  </a:lnTo>
                  <a:lnTo>
                    <a:pt x="21224" y="24"/>
                  </a:lnTo>
                  <a:lnTo>
                    <a:pt x="21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22"/>
            <p:cNvSpPr/>
            <p:nvPr/>
          </p:nvSpPr>
          <p:spPr>
            <a:xfrm>
              <a:off x="6907846" y="2769114"/>
              <a:ext cx="121422" cy="121417"/>
            </a:xfrm>
            <a:custGeom>
              <a:rect b="b" l="l" r="r" t="t"/>
              <a:pathLst>
                <a:path extrusionOk="0" h="21395" w="21396">
                  <a:moveTo>
                    <a:pt x="294" y="0"/>
                  </a:moveTo>
                  <a:lnTo>
                    <a:pt x="171" y="24"/>
                  </a:lnTo>
                  <a:lnTo>
                    <a:pt x="98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1" y="21126"/>
                  </a:lnTo>
                  <a:lnTo>
                    <a:pt x="25" y="21224"/>
                  </a:lnTo>
                  <a:lnTo>
                    <a:pt x="98" y="21321"/>
                  </a:lnTo>
                  <a:lnTo>
                    <a:pt x="171" y="21370"/>
                  </a:lnTo>
                  <a:lnTo>
                    <a:pt x="294" y="21395"/>
                  </a:lnTo>
                  <a:lnTo>
                    <a:pt x="21126" y="21395"/>
                  </a:lnTo>
                  <a:lnTo>
                    <a:pt x="21224" y="21370"/>
                  </a:lnTo>
                  <a:lnTo>
                    <a:pt x="21322" y="21321"/>
                  </a:lnTo>
                  <a:lnTo>
                    <a:pt x="21371" y="21224"/>
                  </a:lnTo>
                  <a:lnTo>
                    <a:pt x="21395" y="21126"/>
                  </a:lnTo>
                  <a:lnTo>
                    <a:pt x="21395" y="269"/>
                  </a:lnTo>
                  <a:lnTo>
                    <a:pt x="21371" y="171"/>
                  </a:lnTo>
                  <a:lnTo>
                    <a:pt x="21322" y="73"/>
                  </a:lnTo>
                  <a:lnTo>
                    <a:pt x="21224" y="24"/>
                  </a:lnTo>
                  <a:lnTo>
                    <a:pt x="211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22"/>
            <p:cNvSpPr/>
            <p:nvPr/>
          </p:nvSpPr>
          <p:spPr>
            <a:xfrm>
              <a:off x="7083044" y="2769114"/>
              <a:ext cx="121417" cy="121417"/>
            </a:xfrm>
            <a:custGeom>
              <a:rect b="b" l="l" r="r" t="t"/>
              <a:pathLst>
                <a:path extrusionOk="0" h="21395" w="21395">
                  <a:moveTo>
                    <a:pt x="293" y="0"/>
                  </a:moveTo>
                  <a:lnTo>
                    <a:pt x="171" y="24"/>
                  </a:lnTo>
                  <a:lnTo>
                    <a:pt x="98" y="73"/>
                  </a:lnTo>
                  <a:lnTo>
                    <a:pt x="25" y="171"/>
                  </a:lnTo>
                  <a:lnTo>
                    <a:pt x="0" y="269"/>
                  </a:lnTo>
                  <a:lnTo>
                    <a:pt x="0" y="21126"/>
                  </a:lnTo>
                  <a:lnTo>
                    <a:pt x="25" y="21224"/>
                  </a:lnTo>
                  <a:lnTo>
                    <a:pt x="98" y="21321"/>
                  </a:lnTo>
                  <a:lnTo>
                    <a:pt x="171" y="21370"/>
                  </a:lnTo>
                  <a:lnTo>
                    <a:pt x="293" y="21395"/>
                  </a:lnTo>
                  <a:lnTo>
                    <a:pt x="21126" y="21395"/>
                  </a:lnTo>
                  <a:lnTo>
                    <a:pt x="21224" y="21370"/>
                  </a:lnTo>
                  <a:lnTo>
                    <a:pt x="21321" y="21321"/>
                  </a:lnTo>
                  <a:lnTo>
                    <a:pt x="21370" y="21224"/>
                  </a:lnTo>
                  <a:lnTo>
                    <a:pt x="21395" y="21126"/>
                  </a:lnTo>
                  <a:lnTo>
                    <a:pt x="21395" y="269"/>
                  </a:lnTo>
                  <a:lnTo>
                    <a:pt x="21370" y="171"/>
                  </a:lnTo>
                  <a:lnTo>
                    <a:pt x="21321" y="73"/>
                  </a:lnTo>
                  <a:lnTo>
                    <a:pt x="21224" y="24"/>
                  </a:lnTo>
                  <a:lnTo>
                    <a:pt x="21126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22"/>
            <p:cNvSpPr/>
            <p:nvPr/>
          </p:nvSpPr>
          <p:spPr>
            <a:xfrm>
              <a:off x="6557591" y="2953453"/>
              <a:ext cx="121280" cy="121422"/>
            </a:xfrm>
            <a:custGeom>
              <a:rect b="b" l="l" r="r" t="t"/>
              <a:pathLst>
                <a:path extrusionOk="0" h="21396" w="21371">
                  <a:moveTo>
                    <a:pt x="147" y="1"/>
                  </a:moveTo>
                  <a:lnTo>
                    <a:pt x="74" y="74"/>
                  </a:lnTo>
                  <a:lnTo>
                    <a:pt x="1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1" y="21224"/>
                  </a:lnTo>
                  <a:lnTo>
                    <a:pt x="74" y="21298"/>
                  </a:lnTo>
                  <a:lnTo>
                    <a:pt x="147" y="21371"/>
                  </a:lnTo>
                  <a:lnTo>
                    <a:pt x="269" y="21395"/>
                  </a:lnTo>
                  <a:lnTo>
                    <a:pt x="21102" y="21395"/>
                  </a:lnTo>
                  <a:lnTo>
                    <a:pt x="21224" y="21371"/>
                  </a:lnTo>
                  <a:lnTo>
                    <a:pt x="21298" y="21298"/>
                  </a:lnTo>
                  <a:lnTo>
                    <a:pt x="21371" y="21224"/>
                  </a:lnTo>
                  <a:lnTo>
                    <a:pt x="21371" y="21102"/>
                  </a:lnTo>
                  <a:lnTo>
                    <a:pt x="21371" y="269"/>
                  </a:lnTo>
                  <a:lnTo>
                    <a:pt x="21371" y="172"/>
                  </a:lnTo>
                  <a:lnTo>
                    <a:pt x="21298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22"/>
            <p:cNvSpPr/>
            <p:nvPr/>
          </p:nvSpPr>
          <p:spPr>
            <a:xfrm>
              <a:off x="6732648" y="2953453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172" y="1"/>
                  </a:moveTo>
                  <a:lnTo>
                    <a:pt x="99" y="74"/>
                  </a:lnTo>
                  <a:lnTo>
                    <a:pt x="25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25" y="21224"/>
                  </a:lnTo>
                  <a:lnTo>
                    <a:pt x="99" y="21298"/>
                  </a:lnTo>
                  <a:lnTo>
                    <a:pt x="172" y="21371"/>
                  </a:lnTo>
                  <a:lnTo>
                    <a:pt x="294" y="21395"/>
                  </a:lnTo>
                  <a:lnTo>
                    <a:pt x="21127" y="21395"/>
                  </a:lnTo>
                  <a:lnTo>
                    <a:pt x="21224" y="21371"/>
                  </a:lnTo>
                  <a:lnTo>
                    <a:pt x="21322" y="21298"/>
                  </a:lnTo>
                  <a:lnTo>
                    <a:pt x="21395" y="21224"/>
                  </a:lnTo>
                  <a:lnTo>
                    <a:pt x="21395" y="21102"/>
                  </a:lnTo>
                  <a:lnTo>
                    <a:pt x="21395" y="269"/>
                  </a:lnTo>
                  <a:lnTo>
                    <a:pt x="21395" y="172"/>
                  </a:lnTo>
                  <a:lnTo>
                    <a:pt x="21322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22"/>
            <p:cNvSpPr/>
            <p:nvPr/>
          </p:nvSpPr>
          <p:spPr>
            <a:xfrm>
              <a:off x="6907846" y="2953453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171" y="1"/>
                  </a:moveTo>
                  <a:lnTo>
                    <a:pt x="98" y="74"/>
                  </a:lnTo>
                  <a:lnTo>
                    <a:pt x="25" y="172"/>
                  </a:lnTo>
                  <a:lnTo>
                    <a:pt x="1" y="269"/>
                  </a:lnTo>
                  <a:lnTo>
                    <a:pt x="1" y="21102"/>
                  </a:lnTo>
                  <a:lnTo>
                    <a:pt x="25" y="21224"/>
                  </a:lnTo>
                  <a:lnTo>
                    <a:pt x="98" y="21298"/>
                  </a:lnTo>
                  <a:lnTo>
                    <a:pt x="171" y="21371"/>
                  </a:lnTo>
                  <a:lnTo>
                    <a:pt x="294" y="21395"/>
                  </a:lnTo>
                  <a:lnTo>
                    <a:pt x="21126" y="21395"/>
                  </a:lnTo>
                  <a:lnTo>
                    <a:pt x="21224" y="21371"/>
                  </a:lnTo>
                  <a:lnTo>
                    <a:pt x="21322" y="21298"/>
                  </a:lnTo>
                  <a:lnTo>
                    <a:pt x="21371" y="21224"/>
                  </a:lnTo>
                  <a:lnTo>
                    <a:pt x="21395" y="21102"/>
                  </a:lnTo>
                  <a:lnTo>
                    <a:pt x="21395" y="269"/>
                  </a:lnTo>
                  <a:lnTo>
                    <a:pt x="21371" y="172"/>
                  </a:lnTo>
                  <a:lnTo>
                    <a:pt x="21322" y="74"/>
                  </a:lnTo>
                  <a:lnTo>
                    <a:pt x="2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22"/>
            <p:cNvSpPr/>
            <p:nvPr/>
          </p:nvSpPr>
          <p:spPr>
            <a:xfrm>
              <a:off x="6557591" y="3137656"/>
              <a:ext cx="121280" cy="121422"/>
            </a:xfrm>
            <a:custGeom>
              <a:rect b="b" l="l" r="r" t="t"/>
              <a:pathLst>
                <a:path extrusionOk="0" h="21396" w="21371">
                  <a:moveTo>
                    <a:pt x="269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1" y="172"/>
                  </a:lnTo>
                  <a:lnTo>
                    <a:pt x="1" y="294"/>
                  </a:lnTo>
                  <a:lnTo>
                    <a:pt x="1" y="21127"/>
                  </a:lnTo>
                  <a:lnTo>
                    <a:pt x="1" y="21225"/>
                  </a:lnTo>
                  <a:lnTo>
                    <a:pt x="74" y="21322"/>
                  </a:lnTo>
                  <a:lnTo>
                    <a:pt x="147" y="21371"/>
                  </a:lnTo>
                  <a:lnTo>
                    <a:pt x="269" y="21396"/>
                  </a:lnTo>
                  <a:lnTo>
                    <a:pt x="21102" y="21396"/>
                  </a:lnTo>
                  <a:lnTo>
                    <a:pt x="21224" y="21371"/>
                  </a:lnTo>
                  <a:lnTo>
                    <a:pt x="21298" y="21322"/>
                  </a:lnTo>
                  <a:lnTo>
                    <a:pt x="21371" y="21225"/>
                  </a:lnTo>
                  <a:lnTo>
                    <a:pt x="21371" y="21127"/>
                  </a:lnTo>
                  <a:lnTo>
                    <a:pt x="21371" y="294"/>
                  </a:lnTo>
                  <a:lnTo>
                    <a:pt x="21371" y="172"/>
                  </a:lnTo>
                  <a:lnTo>
                    <a:pt x="21298" y="74"/>
                  </a:lnTo>
                  <a:lnTo>
                    <a:pt x="21224" y="25"/>
                  </a:lnTo>
                  <a:lnTo>
                    <a:pt x="21102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22"/>
            <p:cNvSpPr/>
            <p:nvPr/>
          </p:nvSpPr>
          <p:spPr>
            <a:xfrm>
              <a:off x="6732648" y="3137656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294" y="1"/>
                  </a:moveTo>
                  <a:lnTo>
                    <a:pt x="172" y="25"/>
                  </a:lnTo>
                  <a:lnTo>
                    <a:pt x="99" y="74"/>
                  </a:lnTo>
                  <a:lnTo>
                    <a:pt x="25" y="172"/>
                  </a:lnTo>
                  <a:lnTo>
                    <a:pt x="1" y="294"/>
                  </a:lnTo>
                  <a:lnTo>
                    <a:pt x="1" y="21127"/>
                  </a:lnTo>
                  <a:lnTo>
                    <a:pt x="25" y="21225"/>
                  </a:lnTo>
                  <a:lnTo>
                    <a:pt x="99" y="21322"/>
                  </a:lnTo>
                  <a:lnTo>
                    <a:pt x="172" y="21371"/>
                  </a:lnTo>
                  <a:lnTo>
                    <a:pt x="294" y="21396"/>
                  </a:lnTo>
                  <a:lnTo>
                    <a:pt x="21127" y="21396"/>
                  </a:lnTo>
                  <a:lnTo>
                    <a:pt x="21224" y="21371"/>
                  </a:lnTo>
                  <a:lnTo>
                    <a:pt x="21322" y="21322"/>
                  </a:lnTo>
                  <a:lnTo>
                    <a:pt x="21395" y="21225"/>
                  </a:lnTo>
                  <a:lnTo>
                    <a:pt x="21395" y="21127"/>
                  </a:lnTo>
                  <a:lnTo>
                    <a:pt x="21395" y="294"/>
                  </a:lnTo>
                  <a:lnTo>
                    <a:pt x="21395" y="172"/>
                  </a:lnTo>
                  <a:lnTo>
                    <a:pt x="21322" y="74"/>
                  </a:lnTo>
                  <a:lnTo>
                    <a:pt x="21224" y="25"/>
                  </a:lnTo>
                  <a:lnTo>
                    <a:pt x="21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22"/>
            <p:cNvSpPr/>
            <p:nvPr/>
          </p:nvSpPr>
          <p:spPr>
            <a:xfrm>
              <a:off x="6907846" y="3137656"/>
              <a:ext cx="121422" cy="121422"/>
            </a:xfrm>
            <a:custGeom>
              <a:rect b="b" l="l" r="r" t="t"/>
              <a:pathLst>
                <a:path extrusionOk="0" h="21396" w="21396">
                  <a:moveTo>
                    <a:pt x="294" y="1"/>
                  </a:moveTo>
                  <a:lnTo>
                    <a:pt x="171" y="25"/>
                  </a:lnTo>
                  <a:lnTo>
                    <a:pt x="98" y="74"/>
                  </a:lnTo>
                  <a:lnTo>
                    <a:pt x="25" y="172"/>
                  </a:lnTo>
                  <a:lnTo>
                    <a:pt x="1" y="294"/>
                  </a:lnTo>
                  <a:lnTo>
                    <a:pt x="1" y="21127"/>
                  </a:lnTo>
                  <a:lnTo>
                    <a:pt x="25" y="21225"/>
                  </a:lnTo>
                  <a:lnTo>
                    <a:pt x="98" y="21322"/>
                  </a:lnTo>
                  <a:lnTo>
                    <a:pt x="171" y="21371"/>
                  </a:lnTo>
                  <a:lnTo>
                    <a:pt x="294" y="21396"/>
                  </a:lnTo>
                  <a:lnTo>
                    <a:pt x="21126" y="21396"/>
                  </a:lnTo>
                  <a:lnTo>
                    <a:pt x="21224" y="21371"/>
                  </a:lnTo>
                  <a:lnTo>
                    <a:pt x="21322" y="21322"/>
                  </a:lnTo>
                  <a:lnTo>
                    <a:pt x="21371" y="21225"/>
                  </a:lnTo>
                  <a:lnTo>
                    <a:pt x="21395" y="21127"/>
                  </a:lnTo>
                  <a:lnTo>
                    <a:pt x="21395" y="294"/>
                  </a:lnTo>
                  <a:lnTo>
                    <a:pt x="21371" y="172"/>
                  </a:lnTo>
                  <a:lnTo>
                    <a:pt x="21322" y="74"/>
                  </a:lnTo>
                  <a:lnTo>
                    <a:pt x="21224" y="25"/>
                  </a:lnTo>
                  <a:lnTo>
                    <a:pt x="21126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22"/>
            <p:cNvSpPr/>
            <p:nvPr/>
          </p:nvSpPr>
          <p:spPr>
            <a:xfrm>
              <a:off x="7083044" y="2953453"/>
              <a:ext cx="121417" cy="305621"/>
            </a:xfrm>
            <a:custGeom>
              <a:rect b="b" l="l" r="r" t="t"/>
              <a:pathLst>
                <a:path extrusionOk="0" h="53854" w="21395">
                  <a:moveTo>
                    <a:pt x="2565" y="1"/>
                  </a:moveTo>
                  <a:lnTo>
                    <a:pt x="2296" y="50"/>
                  </a:lnTo>
                  <a:lnTo>
                    <a:pt x="2003" y="123"/>
                  </a:lnTo>
                  <a:lnTo>
                    <a:pt x="1759" y="221"/>
                  </a:lnTo>
                  <a:lnTo>
                    <a:pt x="1514" y="343"/>
                  </a:lnTo>
                  <a:lnTo>
                    <a:pt x="1270" y="489"/>
                  </a:lnTo>
                  <a:lnTo>
                    <a:pt x="1050" y="636"/>
                  </a:lnTo>
                  <a:lnTo>
                    <a:pt x="855" y="831"/>
                  </a:lnTo>
                  <a:lnTo>
                    <a:pt x="660" y="1026"/>
                  </a:lnTo>
                  <a:lnTo>
                    <a:pt x="489" y="1246"/>
                  </a:lnTo>
                  <a:lnTo>
                    <a:pt x="342" y="1491"/>
                  </a:lnTo>
                  <a:lnTo>
                    <a:pt x="220" y="1735"/>
                  </a:lnTo>
                  <a:lnTo>
                    <a:pt x="147" y="2003"/>
                  </a:lnTo>
                  <a:lnTo>
                    <a:pt x="73" y="2272"/>
                  </a:lnTo>
                  <a:lnTo>
                    <a:pt x="25" y="2565"/>
                  </a:lnTo>
                  <a:lnTo>
                    <a:pt x="0" y="2858"/>
                  </a:lnTo>
                  <a:lnTo>
                    <a:pt x="0" y="32459"/>
                  </a:lnTo>
                  <a:lnTo>
                    <a:pt x="0" y="43156"/>
                  </a:lnTo>
                  <a:lnTo>
                    <a:pt x="0" y="50996"/>
                  </a:lnTo>
                  <a:lnTo>
                    <a:pt x="25" y="51289"/>
                  </a:lnTo>
                  <a:lnTo>
                    <a:pt x="73" y="51582"/>
                  </a:lnTo>
                  <a:lnTo>
                    <a:pt x="147" y="51851"/>
                  </a:lnTo>
                  <a:lnTo>
                    <a:pt x="220" y="52120"/>
                  </a:lnTo>
                  <a:lnTo>
                    <a:pt x="342" y="52364"/>
                  </a:lnTo>
                  <a:lnTo>
                    <a:pt x="489" y="52584"/>
                  </a:lnTo>
                  <a:lnTo>
                    <a:pt x="660" y="52803"/>
                  </a:lnTo>
                  <a:lnTo>
                    <a:pt x="855" y="53023"/>
                  </a:lnTo>
                  <a:lnTo>
                    <a:pt x="1050" y="53194"/>
                  </a:lnTo>
                  <a:lnTo>
                    <a:pt x="1270" y="53365"/>
                  </a:lnTo>
                  <a:lnTo>
                    <a:pt x="1514" y="53512"/>
                  </a:lnTo>
                  <a:lnTo>
                    <a:pt x="1759" y="53634"/>
                  </a:lnTo>
                  <a:lnTo>
                    <a:pt x="2003" y="53731"/>
                  </a:lnTo>
                  <a:lnTo>
                    <a:pt x="2296" y="53805"/>
                  </a:lnTo>
                  <a:lnTo>
                    <a:pt x="2565" y="53829"/>
                  </a:lnTo>
                  <a:lnTo>
                    <a:pt x="2858" y="53854"/>
                  </a:lnTo>
                  <a:lnTo>
                    <a:pt x="18537" y="53854"/>
                  </a:lnTo>
                  <a:lnTo>
                    <a:pt x="18830" y="53829"/>
                  </a:lnTo>
                  <a:lnTo>
                    <a:pt x="19123" y="53805"/>
                  </a:lnTo>
                  <a:lnTo>
                    <a:pt x="19392" y="53731"/>
                  </a:lnTo>
                  <a:lnTo>
                    <a:pt x="19661" y="53634"/>
                  </a:lnTo>
                  <a:lnTo>
                    <a:pt x="19905" y="53512"/>
                  </a:lnTo>
                  <a:lnTo>
                    <a:pt x="20149" y="53365"/>
                  </a:lnTo>
                  <a:lnTo>
                    <a:pt x="20369" y="53194"/>
                  </a:lnTo>
                  <a:lnTo>
                    <a:pt x="20564" y="53023"/>
                  </a:lnTo>
                  <a:lnTo>
                    <a:pt x="20760" y="52803"/>
                  </a:lnTo>
                  <a:lnTo>
                    <a:pt x="20906" y="52584"/>
                  </a:lnTo>
                  <a:lnTo>
                    <a:pt x="21053" y="52364"/>
                  </a:lnTo>
                  <a:lnTo>
                    <a:pt x="21175" y="52120"/>
                  </a:lnTo>
                  <a:lnTo>
                    <a:pt x="21272" y="51851"/>
                  </a:lnTo>
                  <a:lnTo>
                    <a:pt x="21346" y="51582"/>
                  </a:lnTo>
                  <a:lnTo>
                    <a:pt x="21395" y="51289"/>
                  </a:lnTo>
                  <a:lnTo>
                    <a:pt x="21395" y="50996"/>
                  </a:lnTo>
                  <a:lnTo>
                    <a:pt x="21395" y="43156"/>
                  </a:lnTo>
                  <a:lnTo>
                    <a:pt x="21395" y="32459"/>
                  </a:lnTo>
                  <a:lnTo>
                    <a:pt x="21395" y="2858"/>
                  </a:lnTo>
                  <a:lnTo>
                    <a:pt x="21395" y="2565"/>
                  </a:lnTo>
                  <a:lnTo>
                    <a:pt x="21346" y="2272"/>
                  </a:lnTo>
                  <a:lnTo>
                    <a:pt x="21272" y="2003"/>
                  </a:lnTo>
                  <a:lnTo>
                    <a:pt x="21175" y="1735"/>
                  </a:lnTo>
                  <a:lnTo>
                    <a:pt x="21053" y="1491"/>
                  </a:lnTo>
                  <a:lnTo>
                    <a:pt x="20906" y="1246"/>
                  </a:lnTo>
                  <a:lnTo>
                    <a:pt x="20760" y="1026"/>
                  </a:lnTo>
                  <a:lnTo>
                    <a:pt x="20564" y="831"/>
                  </a:lnTo>
                  <a:lnTo>
                    <a:pt x="20369" y="636"/>
                  </a:lnTo>
                  <a:lnTo>
                    <a:pt x="20149" y="489"/>
                  </a:lnTo>
                  <a:lnTo>
                    <a:pt x="19905" y="343"/>
                  </a:lnTo>
                  <a:lnTo>
                    <a:pt x="19661" y="221"/>
                  </a:lnTo>
                  <a:lnTo>
                    <a:pt x="19392" y="123"/>
                  </a:lnTo>
                  <a:lnTo>
                    <a:pt x="19123" y="50"/>
                  </a:lnTo>
                  <a:lnTo>
                    <a:pt x="1883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22"/>
            <p:cNvSpPr/>
            <p:nvPr/>
          </p:nvSpPr>
          <p:spPr>
            <a:xfrm>
              <a:off x="6757323" y="3326716"/>
              <a:ext cx="244910" cy="58628"/>
            </a:xfrm>
            <a:custGeom>
              <a:rect b="b" l="l" r="r" t="t"/>
              <a:pathLst>
                <a:path extrusionOk="0" h="10331" w="43156">
                  <a:moveTo>
                    <a:pt x="440" y="0"/>
                  </a:moveTo>
                  <a:lnTo>
                    <a:pt x="342" y="24"/>
                  </a:lnTo>
                  <a:lnTo>
                    <a:pt x="244" y="73"/>
                  </a:lnTo>
                  <a:lnTo>
                    <a:pt x="171" y="147"/>
                  </a:lnTo>
                  <a:lnTo>
                    <a:pt x="98" y="220"/>
                  </a:lnTo>
                  <a:lnTo>
                    <a:pt x="49" y="318"/>
                  </a:lnTo>
                  <a:lnTo>
                    <a:pt x="25" y="415"/>
                  </a:lnTo>
                  <a:lnTo>
                    <a:pt x="0" y="513"/>
                  </a:lnTo>
                  <a:lnTo>
                    <a:pt x="0" y="10331"/>
                  </a:lnTo>
                  <a:lnTo>
                    <a:pt x="43156" y="10331"/>
                  </a:lnTo>
                  <a:lnTo>
                    <a:pt x="43156" y="513"/>
                  </a:lnTo>
                  <a:lnTo>
                    <a:pt x="43156" y="415"/>
                  </a:lnTo>
                  <a:lnTo>
                    <a:pt x="43107" y="318"/>
                  </a:lnTo>
                  <a:lnTo>
                    <a:pt x="43058" y="220"/>
                  </a:lnTo>
                  <a:lnTo>
                    <a:pt x="43009" y="147"/>
                  </a:lnTo>
                  <a:lnTo>
                    <a:pt x="42936" y="73"/>
                  </a:lnTo>
                  <a:lnTo>
                    <a:pt x="42838" y="24"/>
                  </a:lnTo>
                  <a:lnTo>
                    <a:pt x="42740" y="0"/>
                  </a:lnTo>
                  <a:close/>
                </a:path>
              </a:pathLst>
            </a:custGeom>
            <a:solidFill>
              <a:srgbClr val="72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22"/>
            <p:cNvSpPr/>
            <p:nvPr/>
          </p:nvSpPr>
          <p:spPr>
            <a:xfrm>
              <a:off x="6757323" y="2196127"/>
              <a:ext cx="244910" cy="58628"/>
            </a:xfrm>
            <a:custGeom>
              <a:rect b="b" l="l" r="r" t="t"/>
              <a:pathLst>
                <a:path extrusionOk="0" h="10331" w="43156">
                  <a:moveTo>
                    <a:pt x="0" y="0"/>
                  </a:moveTo>
                  <a:lnTo>
                    <a:pt x="0" y="9818"/>
                  </a:lnTo>
                  <a:lnTo>
                    <a:pt x="25" y="9916"/>
                  </a:lnTo>
                  <a:lnTo>
                    <a:pt x="49" y="10013"/>
                  </a:lnTo>
                  <a:lnTo>
                    <a:pt x="98" y="10111"/>
                  </a:lnTo>
                  <a:lnTo>
                    <a:pt x="171" y="10184"/>
                  </a:lnTo>
                  <a:lnTo>
                    <a:pt x="244" y="10233"/>
                  </a:lnTo>
                  <a:lnTo>
                    <a:pt x="342" y="10282"/>
                  </a:lnTo>
                  <a:lnTo>
                    <a:pt x="440" y="10331"/>
                  </a:lnTo>
                  <a:lnTo>
                    <a:pt x="42740" y="10331"/>
                  </a:lnTo>
                  <a:lnTo>
                    <a:pt x="42838" y="10282"/>
                  </a:lnTo>
                  <a:lnTo>
                    <a:pt x="42936" y="10233"/>
                  </a:lnTo>
                  <a:lnTo>
                    <a:pt x="43009" y="10184"/>
                  </a:lnTo>
                  <a:lnTo>
                    <a:pt x="43058" y="10111"/>
                  </a:lnTo>
                  <a:lnTo>
                    <a:pt x="43107" y="10013"/>
                  </a:lnTo>
                  <a:lnTo>
                    <a:pt x="43156" y="9916"/>
                  </a:lnTo>
                  <a:lnTo>
                    <a:pt x="43156" y="9818"/>
                  </a:lnTo>
                  <a:lnTo>
                    <a:pt x="43156" y="0"/>
                  </a:lnTo>
                  <a:close/>
                </a:path>
              </a:pathLst>
            </a:custGeom>
            <a:solidFill>
              <a:srgbClr val="72A2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9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" name="Google Shape;2480;p23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481" name="Google Shape;2481;p23"/>
          <p:cNvGrpSpPr/>
          <p:nvPr/>
        </p:nvGrpSpPr>
        <p:grpSpPr>
          <a:xfrm>
            <a:off x="4268070" y="1264900"/>
            <a:ext cx="4419600" cy="654863"/>
            <a:chOff x="4268070" y="1264900"/>
            <a:chExt cx="4419600" cy="654863"/>
          </a:xfrm>
        </p:grpSpPr>
        <p:sp>
          <p:nvSpPr>
            <p:cNvPr id="2482" name="Google Shape;2482;p23"/>
            <p:cNvSpPr txBox="1"/>
            <p:nvPr/>
          </p:nvSpPr>
          <p:spPr>
            <a:xfrm>
              <a:off x="4268070" y="1264900"/>
              <a:ext cx="34869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Cash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83" name="Google Shape;2483;p23"/>
            <p:cNvSpPr txBox="1"/>
            <p:nvPr/>
          </p:nvSpPr>
          <p:spPr>
            <a:xfrm>
              <a:off x="4268070" y="1554063"/>
              <a:ext cx="4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rings. It's composed mostly of hydrogen and helium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84" name="Google Shape;2484;p23"/>
          <p:cNvGrpSpPr/>
          <p:nvPr/>
        </p:nvGrpSpPr>
        <p:grpSpPr>
          <a:xfrm>
            <a:off x="4268070" y="3626913"/>
            <a:ext cx="4419600" cy="659625"/>
            <a:chOff x="4268070" y="3626913"/>
            <a:chExt cx="4419600" cy="659625"/>
          </a:xfrm>
        </p:grpSpPr>
        <p:sp>
          <p:nvSpPr>
            <p:cNvPr id="2485" name="Google Shape;2485;p23"/>
            <p:cNvSpPr txBox="1"/>
            <p:nvPr/>
          </p:nvSpPr>
          <p:spPr>
            <a:xfrm>
              <a:off x="4268070" y="3626913"/>
              <a:ext cx="44196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Calculate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86" name="Google Shape;2486;p23"/>
            <p:cNvSpPr txBox="1"/>
            <p:nvPr/>
          </p:nvSpPr>
          <p:spPr>
            <a:xfrm>
              <a:off x="4268070" y="3920838"/>
              <a:ext cx="4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87" name="Google Shape;2487;p23"/>
          <p:cNvGrpSpPr/>
          <p:nvPr/>
        </p:nvGrpSpPr>
        <p:grpSpPr>
          <a:xfrm>
            <a:off x="4268070" y="2045888"/>
            <a:ext cx="4419600" cy="664387"/>
            <a:chOff x="4268070" y="2052238"/>
            <a:chExt cx="4419600" cy="664387"/>
          </a:xfrm>
        </p:grpSpPr>
        <p:sp>
          <p:nvSpPr>
            <p:cNvPr id="2488" name="Google Shape;2488;p23"/>
            <p:cNvSpPr txBox="1"/>
            <p:nvPr/>
          </p:nvSpPr>
          <p:spPr>
            <a:xfrm>
              <a:off x="4268070" y="2052238"/>
              <a:ext cx="44196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89" name="Google Shape;2489;p23"/>
            <p:cNvSpPr txBox="1"/>
            <p:nvPr/>
          </p:nvSpPr>
          <p:spPr>
            <a:xfrm>
              <a:off x="4268070" y="2350925"/>
              <a:ext cx="4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and the only one that harbors life in the Solar System. This is where we all live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0" name="Google Shape;2490;p23"/>
          <p:cNvGrpSpPr/>
          <p:nvPr/>
        </p:nvGrpSpPr>
        <p:grpSpPr>
          <a:xfrm>
            <a:off x="4268070" y="2836400"/>
            <a:ext cx="4419600" cy="664388"/>
            <a:chOff x="4268070" y="2839575"/>
            <a:chExt cx="4419600" cy="664388"/>
          </a:xfrm>
        </p:grpSpPr>
        <p:sp>
          <p:nvSpPr>
            <p:cNvPr id="2491" name="Google Shape;2491;p23"/>
            <p:cNvSpPr txBox="1"/>
            <p:nvPr/>
          </p:nvSpPr>
          <p:spPr>
            <a:xfrm>
              <a:off x="4268070" y="2839575"/>
              <a:ext cx="4419600" cy="27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492" name="Google Shape;2492;p23"/>
            <p:cNvSpPr txBox="1"/>
            <p:nvPr/>
          </p:nvSpPr>
          <p:spPr>
            <a:xfrm>
              <a:off x="4268070" y="3138263"/>
              <a:ext cx="4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System. It's the fourth-brightest object in the night sky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93" name="Google Shape;2493;p23"/>
          <p:cNvGrpSpPr/>
          <p:nvPr/>
        </p:nvGrpSpPr>
        <p:grpSpPr>
          <a:xfrm>
            <a:off x="456330" y="1439609"/>
            <a:ext cx="2727512" cy="2797492"/>
            <a:chOff x="457197" y="1391984"/>
            <a:chExt cx="2727512" cy="2797492"/>
          </a:xfrm>
        </p:grpSpPr>
        <p:sp>
          <p:nvSpPr>
            <p:cNvPr id="2494" name="Google Shape;2494;p23"/>
            <p:cNvSpPr/>
            <p:nvPr/>
          </p:nvSpPr>
          <p:spPr>
            <a:xfrm>
              <a:off x="1485000" y="2244622"/>
              <a:ext cx="1699709" cy="1241190"/>
            </a:xfrm>
            <a:custGeom>
              <a:rect b="b" l="l" r="r" t="t"/>
              <a:pathLst>
                <a:path extrusionOk="0" h="92973" w="127319">
                  <a:moveTo>
                    <a:pt x="106994" y="0"/>
                  </a:moveTo>
                  <a:lnTo>
                    <a:pt x="0" y="43319"/>
                  </a:lnTo>
                  <a:lnTo>
                    <a:pt x="20293" y="92973"/>
                  </a:lnTo>
                  <a:lnTo>
                    <a:pt x="127319" y="49654"/>
                  </a:lnTo>
                  <a:lnTo>
                    <a:pt x="1069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23"/>
            <p:cNvSpPr/>
            <p:nvPr/>
          </p:nvSpPr>
          <p:spPr>
            <a:xfrm>
              <a:off x="1485000" y="2244622"/>
              <a:ext cx="1699709" cy="1241190"/>
            </a:xfrm>
            <a:custGeom>
              <a:rect b="b" l="l" r="r" t="t"/>
              <a:pathLst>
                <a:path extrusionOk="0" fill="none" h="92973" w="127319">
                  <a:moveTo>
                    <a:pt x="127319" y="49654"/>
                  </a:moveTo>
                  <a:lnTo>
                    <a:pt x="20293" y="92973"/>
                  </a:lnTo>
                  <a:lnTo>
                    <a:pt x="0" y="43319"/>
                  </a:lnTo>
                  <a:lnTo>
                    <a:pt x="106994" y="0"/>
                  </a:lnTo>
                  <a:lnTo>
                    <a:pt x="127319" y="4965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23"/>
            <p:cNvSpPr/>
            <p:nvPr/>
          </p:nvSpPr>
          <p:spPr>
            <a:xfrm>
              <a:off x="1628820" y="2393167"/>
              <a:ext cx="1412070" cy="944099"/>
            </a:xfrm>
            <a:custGeom>
              <a:rect b="b" l="l" r="r" t="t"/>
              <a:pathLst>
                <a:path extrusionOk="0" h="70719" w="105773">
                  <a:moveTo>
                    <a:pt x="84387" y="0"/>
                  </a:moveTo>
                  <a:lnTo>
                    <a:pt x="69497" y="6014"/>
                  </a:lnTo>
                  <a:lnTo>
                    <a:pt x="20390" y="25921"/>
                  </a:lnTo>
                  <a:lnTo>
                    <a:pt x="5532" y="31935"/>
                  </a:lnTo>
                  <a:lnTo>
                    <a:pt x="5693" y="32417"/>
                  </a:lnTo>
                  <a:lnTo>
                    <a:pt x="5854" y="32899"/>
                  </a:lnTo>
                  <a:lnTo>
                    <a:pt x="5982" y="33382"/>
                  </a:lnTo>
                  <a:lnTo>
                    <a:pt x="6079" y="33864"/>
                  </a:lnTo>
                  <a:lnTo>
                    <a:pt x="6143" y="34347"/>
                  </a:lnTo>
                  <a:lnTo>
                    <a:pt x="6175" y="34829"/>
                  </a:lnTo>
                  <a:lnTo>
                    <a:pt x="6207" y="35311"/>
                  </a:lnTo>
                  <a:lnTo>
                    <a:pt x="6207" y="35794"/>
                  </a:lnTo>
                  <a:lnTo>
                    <a:pt x="6207" y="36276"/>
                  </a:lnTo>
                  <a:lnTo>
                    <a:pt x="6143" y="36726"/>
                  </a:lnTo>
                  <a:lnTo>
                    <a:pt x="6079" y="37209"/>
                  </a:lnTo>
                  <a:lnTo>
                    <a:pt x="5982" y="37691"/>
                  </a:lnTo>
                  <a:lnTo>
                    <a:pt x="5886" y="38141"/>
                  </a:lnTo>
                  <a:lnTo>
                    <a:pt x="5757" y="38592"/>
                  </a:lnTo>
                  <a:lnTo>
                    <a:pt x="5596" y="39042"/>
                  </a:lnTo>
                  <a:lnTo>
                    <a:pt x="5403" y="39492"/>
                  </a:lnTo>
                  <a:lnTo>
                    <a:pt x="5211" y="39910"/>
                  </a:lnTo>
                  <a:lnTo>
                    <a:pt x="5018" y="40328"/>
                  </a:lnTo>
                  <a:lnTo>
                    <a:pt x="4760" y="40746"/>
                  </a:lnTo>
                  <a:lnTo>
                    <a:pt x="4503" y="41132"/>
                  </a:lnTo>
                  <a:lnTo>
                    <a:pt x="4246" y="41518"/>
                  </a:lnTo>
                  <a:lnTo>
                    <a:pt x="3924" y="41904"/>
                  </a:lnTo>
                  <a:lnTo>
                    <a:pt x="3635" y="42258"/>
                  </a:lnTo>
                  <a:lnTo>
                    <a:pt x="3281" y="42612"/>
                  </a:lnTo>
                  <a:lnTo>
                    <a:pt x="2927" y="42933"/>
                  </a:lnTo>
                  <a:lnTo>
                    <a:pt x="2573" y="43255"/>
                  </a:lnTo>
                  <a:lnTo>
                    <a:pt x="2188" y="43544"/>
                  </a:lnTo>
                  <a:lnTo>
                    <a:pt x="1769" y="43834"/>
                  </a:lnTo>
                  <a:lnTo>
                    <a:pt x="1351" y="44091"/>
                  </a:lnTo>
                  <a:lnTo>
                    <a:pt x="933" y="44348"/>
                  </a:lnTo>
                  <a:lnTo>
                    <a:pt x="483" y="44573"/>
                  </a:lnTo>
                  <a:lnTo>
                    <a:pt x="1" y="44766"/>
                  </a:lnTo>
                  <a:lnTo>
                    <a:pt x="8459" y="65445"/>
                  </a:lnTo>
                  <a:lnTo>
                    <a:pt x="8941" y="65252"/>
                  </a:lnTo>
                  <a:lnTo>
                    <a:pt x="9423" y="65123"/>
                  </a:lnTo>
                  <a:lnTo>
                    <a:pt x="9906" y="64994"/>
                  </a:lnTo>
                  <a:lnTo>
                    <a:pt x="10388" y="64866"/>
                  </a:lnTo>
                  <a:lnTo>
                    <a:pt x="10871" y="64801"/>
                  </a:lnTo>
                  <a:lnTo>
                    <a:pt x="11353" y="64737"/>
                  </a:lnTo>
                  <a:lnTo>
                    <a:pt x="11835" y="64705"/>
                  </a:lnTo>
                  <a:lnTo>
                    <a:pt x="12318" y="64705"/>
                  </a:lnTo>
                  <a:lnTo>
                    <a:pt x="12800" y="64737"/>
                  </a:lnTo>
                  <a:lnTo>
                    <a:pt x="13250" y="64769"/>
                  </a:lnTo>
                  <a:lnTo>
                    <a:pt x="13733" y="64834"/>
                  </a:lnTo>
                  <a:lnTo>
                    <a:pt x="14215" y="64898"/>
                  </a:lnTo>
                  <a:lnTo>
                    <a:pt x="14665" y="65027"/>
                  </a:lnTo>
                  <a:lnTo>
                    <a:pt x="15116" y="65155"/>
                  </a:lnTo>
                  <a:lnTo>
                    <a:pt x="15566" y="65284"/>
                  </a:lnTo>
                  <a:lnTo>
                    <a:pt x="16016" y="65445"/>
                  </a:lnTo>
                  <a:lnTo>
                    <a:pt x="16434" y="65638"/>
                  </a:lnTo>
                  <a:lnTo>
                    <a:pt x="16852" y="65863"/>
                  </a:lnTo>
                  <a:lnTo>
                    <a:pt x="17270" y="66088"/>
                  </a:lnTo>
                  <a:lnTo>
                    <a:pt x="17688" y="66345"/>
                  </a:lnTo>
                  <a:lnTo>
                    <a:pt x="18074" y="66602"/>
                  </a:lnTo>
                  <a:lnTo>
                    <a:pt x="18460" y="66892"/>
                  </a:lnTo>
                  <a:lnTo>
                    <a:pt x="18814" y="67181"/>
                  </a:lnTo>
                  <a:lnTo>
                    <a:pt x="19168" y="67535"/>
                  </a:lnTo>
                  <a:lnTo>
                    <a:pt x="19489" y="67857"/>
                  </a:lnTo>
                  <a:lnTo>
                    <a:pt x="19811" y="68210"/>
                  </a:lnTo>
                  <a:lnTo>
                    <a:pt x="20132" y="68596"/>
                  </a:lnTo>
                  <a:lnTo>
                    <a:pt x="20422" y="68982"/>
                  </a:lnTo>
                  <a:lnTo>
                    <a:pt x="20679" y="69400"/>
                  </a:lnTo>
                  <a:lnTo>
                    <a:pt x="20936" y="69818"/>
                  </a:lnTo>
                  <a:lnTo>
                    <a:pt x="21162" y="70269"/>
                  </a:lnTo>
                  <a:lnTo>
                    <a:pt x="21387" y="70719"/>
                  </a:lnTo>
                  <a:lnTo>
                    <a:pt x="36244" y="64705"/>
                  </a:lnTo>
                  <a:lnTo>
                    <a:pt x="85351" y="44798"/>
                  </a:lnTo>
                  <a:lnTo>
                    <a:pt x="100241" y="38785"/>
                  </a:lnTo>
                  <a:lnTo>
                    <a:pt x="100080" y="38302"/>
                  </a:lnTo>
                  <a:lnTo>
                    <a:pt x="99920" y="37820"/>
                  </a:lnTo>
                  <a:lnTo>
                    <a:pt x="99791" y="37370"/>
                  </a:lnTo>
                  <a:lnTo>
                    <a:pt x="99695" y="36887"/>
                  </a:lnTo>
                  <a:lnTo>
                    <a:pt x="99630" y="36405"/>
                  </a:lnTo>
                  <a:lnTo>
                    <a:pt x="99598" y="35922"/>
                  </a:lnTo>
                  <a:lnTo>
                    <a:pt x="99566" y="35440"/>
                  </a:lnTo>
                  <a:lnTo>
                    <a:pt x="99566" y="34958"/>
                  </a:lnTo>
                  <a:lnTo>
                    <a:pt x="99598" y="34475"/>
                  </a:lnTo>
                  <a:lnTo>
                    <a:pt x="99630" y="34025"/>
                  </a:lnTo>
                  <a:lnTo>
                    <a:pt x="99727" y="33543"/>
                  </a:lnTo>
                  <a:lnTo>
                    <a:pt x="99791" y="33092"/>
                  </a:lnTo>
                  <a:lnTo>
                    <a:pt x="99920" y="32610"/>
                  </a:lnTo>
                  <a:lnTo>
                    <a:pt x="100048" y="32160"/>
                  </a:lnTo>
                  <a:lnTo>
                    <a:pt x="100209" y="31710"/>
                  </a:lnTo>
                  <a:lnTo>
                    <a:pt x="100370" y="31291"/>
                  </a:lnTo>
                  <a:lnTo>
                    <a:pt x="100595" y="30873"/>
                  </a:lnTo>
                  <a:lnTo>
                    <a:pt x="100788" y="30455"/>
                  </a:lnTo>
                  <a:lnTo>
                    <a:pt x="101045" y="30037"/>
                  </a:lnTo>
                  <a:lnTo>
                    <a:pt x="101303" y="29651"/>
                  </a:lnTo>
                  <a:lnTo>
                    <a:pt x="101560" y="29265"/>
                  </a:lnTo>
                  <a:lnTo>
                    <a:pt x="101849" y="28880"/>
                  </a:lnTo>
                  <a:lnTo>
                    <a:pt x="102171" y="28526"/>
                  </a:lnTo>
                  <a:lnTo>
                    <a:pt x="102525" y="28172"/>
                  </a:lnTo>
                  <a:lnTo>
                    <a:pt x="102846" y="27850"/>
                  </a:lnTo>
                  <a:lnTo>
                    <a:pt x="103232" y="27529"/>
                  </a:lnTo>
                  <a:lnTo>
                    <a:pt x="103618" y="27239"/>
                  </a:lnTo>
                  <a:lnTo>
                    <a:pt x="104004" y="26950"/>
                  </a:lnTo>
                  <a:lnTo>
                    <a:pt x="104422" y="26693"/>
                  </a:lnTo>
                  <a:lnTo>
                    <a:pt x="104872" y="26468"/>
                  </a:lnTo>
                  <a:lnTo>
                    <a:pt x="105322" y="26242"/>
                  </a:lnTo>
                  <a:lnTo>
                    <a:pt x="105773" y="26017"/>
                  </a:lnTo>
                  <a:lnTo>
                    <a:pt x="97315" y="5371"/>
                  </a:lnTo>
                  <a:lnTo>
                    <a:pt x="96832" y="5532"/>
                  </a:lnTo>
                  <a:lnTo>
                    <a:pt x="96382" y="5693"/>
                  </a:lnTo>
                  <a:lnTo>
                    <a:pt x="95900" y="5821"/>
                  </a:lnTo>
                  <a:lnTo>
                    <a:pt x="95385" y="5918"/>
                  </a:lnTo>
                  <a:lnTo>
                    <a:pt x="94903" y="6014"/>
                  </a:lnTo>
                  <a:lnTo>
                    <a:pt x="94420" y="6046"/>
                  </a:lnTo>
                  <a:lnTo>
                    <a:pt x="93938" y="6079"/>
                  </a:lnTo>
                  <a:lnTo>
                    <a:pt x="93456" y="6111"/>
                  </a:lnTo>
                  <a:lnTo>
                    <a:pt x="92973" y="6079"/>
                  </a:lnTo>
                  <a:lnTo>
                    <a:pt x="92491" y="6046"/>
                  </a:lnTo>
                  <a:lnTo>
                    <a:pt x="92041" y="5982"/>
                  </a:lnTo>
                  <a:lnTo>
                    <a:pt x="91558" y="5886"/>
                  </a:lnTo>
                  <a:lnTo>
                    <a:pt x="91076" y="5789"/>
                  </a:lnTo>
                  <a:lnTo>
                    <a:pt x="90626" y="5661"/>
                  </a:lnTo>
                  <a:lnTo>
                    <a:pt x="90175" y="5500"/>
                  </a:lnTo>
                  <a:lnTo>
                    <a:pt x="89725" y="5339"/>
                  </a:lnTo>
                  <a:lnTo>
                    <a:pt x="89307" y="5146"/>
                  </a:lnTo>
                  <a:lnTo>
                    <a:pt x="88889" y="4921"/>
                  </a:lnTo>
                  <a:lnTo>
                    <a:pt x="88471" y="4696"/>
                  </a:lnTo>
                  <a:lnTo>
                    <a:pt x="88053" y="4438"/>
                  </a:lnTo>
                  <a:lnTo>
                    <a:pt x="87667" y="4181"/>
                  </a:lnTo>
                  <a:lnTo>
                    <a:pt x="87281" y="3892"/>
                  </a:lnTo>
                  <a:lnTo>
                    <a:pt x="86927" y="3570"/>
                  </a:lnTo>
                  <a:lnTo>
                    <a:pt x="86574" y="3249"/>
                  </a:lnTo>
                  <a:lnTo>
                    <a:pt x="86252" y="2895"/>
                  </a:lnTo>
                  <a:lnTo>
                    <a:pt x="85930" y="2541"/>
                  </a:lnTo>
                  <a:lnTo>
                    <a:pt x="85609" y="2155"/>
                  </a:lnTo>
                  <a:lnTo>
                    <a:pt x="85319" y="1769"/>
                  </a:lnTo>
                  <a:lnTo>
                    <a:pt x="85062" y="1351"/>
                  </a:lnTo>
                  <a:lnTo>
                    <a:pt x="84805" y="901"/>
                  </a:lnTo>
                  <a:lnTo>
                    <a:pt x="84580" y="451"/>
                  </a:lnTo>
                  <a:lnTo>
                    <a:pt x="843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23"/>
            <p:cNvSpPr/>
            <p:nvPr/>
          </p:nvSpPr>
          <p:spPr>
            <a:xfrm>
              <a:off x="1628820" y="2393167"/>
              <a:ext cx="1412070" cy="944099"/>
            </a:xfrm>
            <a:custGeom>
              <a:rect b="b" l="l" r="r" t="t"/>
              <a:pathLst>
                <a:path extrusionOk="0" fill="none" h="70719" w="105773">
                  <a:moveTo>
                    <a:pt x="84387" y="0"/>
                  </a:moveTo>
                  <a:lnTo>
                    <a:pt x="69497" y="6014"/>
                  </a:lnTo>
                  <a:lnTo>
                    <a:pt x="20390" y="25921"/>
                  </a:lnTo>
                  <a:lnTo>
                    <a:pt x="5532" y="31935"/>
                  </a:lnTo>
                  <a:lnTo>
                    <a:pt x="5532" y="31935"/>
                  </a:lnTo>
                  <a:lnTo>
                    <a:pt x="5693" y="32417"/>
                  </a:lnTo>
                  <a:lnTo>
                    <a:pt x="5854" y="32899"/>
                  </a:lnTo>
                  <a:lnTo>
                    <a:pt x="5982" y="33382"/>
                  </a:lnTo>
                  <a:lnTo>
                    <a:pt x="6079" y="33864"/>
                  </a:lnTo>
                  <a:lnTo>
                    <a:pt x="6143" y="34347"/>
                  </a:lnTo>
                  <a:lnTo>
                    <a:pt x="6175" y="34829"/>
                  </a:lnTo>
                  <a:lnTo>
                    <a:pt x="6207" y="35311"/>
                  </a:lnTo>
                  <a:lnTo>
                    <a:pt x="6207" y="35794"/>
                  </a:lnTo>
                  <a:lnTo>
                    <a:pt x="6207" y="36276"/>
                  </a:lnTo>
                  <a:lnTo>
                    <a:pt x="6143" y="36726"/>
                  </a:lnTo>
                  <a:lnTo>
                    <a:pt x="6079" y="37209"/>
                  </a:lnTo>
                  <a:lnTo>
                    <a:pt x="5982" y="37691"/>
                  </a:lnTo>
                  <a:lnTo>
                    <a:pt x="5886" y="38141"/>
                  </a:lnTo>
                  <a:lnTo>
                    <a:pt x="5757" y="38592"/>
                  </a:lnTo>
                  <a:lnTo>
                    <a:pt x="5596" y="39042"/>
                  </a:lnTo>
                  <a:lnTo>
                    <a:pt x="5403" y="39492"/>
                  </a:lnTo>
                  <a:lnTo>
                    <a:pt x="5211" y="39910"/>
                  </a:lnTo>
                  <a:lnTo>
                    <a:pt x="5018" y="40328"/>
                  </a:lnTo>
                  <a:lnTo>
                    <a:pt x="4760" y="40746"/>
                  </a:lnTo>
                  <a:lnTo>
                    <a:pt x="4503" y="41132"/>
                  </a:lnTo>
                  <a:lnTo>
                    <a:pt x="4246" y="41518"/>
                  </a:lnTo>
                  <a:lnTo>
                    <a:pt x="3924" y="41904"/>
                  </a:lnTo>
                  <a:lnTo>
                    <a:pt x="3635" y="42258"/>
                  </a:lnTo>
                  <a:lnTo>
                    <a:pt x="3281" y="42612"/>
                  </a:lnTo>
                  <a:lnTo>
                    <a:pt x="2927" y="42933"/>
                  </a:lnTo>
                  <a:lnTo>
                    <a:pt x="2573" y="43255"/>
                  </a:lnTo>
                  <a:lnTo>
                    <a:pt x="2188" y="43544"/>
                  </a:lnTo>
                  <a:lnTo>
                    <a:pt x="1769" y="43834"/>
                  </a:lnTo>
                  <a:lnTo>
                    <a:pt x="1351" y="44091"/>
                  </a:lnTo>
                  <a:lnTo>
                    <a:pt x="933" y="44348"/>
                  </a:lnTo>
                  <a:lnTo>
                    <a:pt x="483" y="44573"/>
                  </a:lnTo>
                  <a:lnTo>
                    <a:pt x="1" y="44766"/>
                  </a:lnTo>
                  <a:lnTo>
                    <a:pt x="8459" y="65445"/>
                  </a:lnTo>
                  <a:lnTo>
                    <a:pt x="8459" y="65445"/>
                  </a:lnTo>
                  <a:lnTo>
                    <a:pt x="8941" y="65252"/>
                  </a:lnTo>
                  <a:lnTo>
                    <a:pt x="9423" y="65123"/>
                  </a:lnTo>
                  <a:lnTo>
                    <a:pt x="9906" y="64994"/>
                  </a:lnTo>
                  <a:lnTo>
                    <a:pt x="10388" y="64866"/>
                  </a:lnTo>
                  <a:lnTo>
                    <a:pt x="10871" y="64801"/>
                  </a:lnTo>
                  <a:lnTo>
                    <a:pt x="11353" y="64737"/>
                  </a:lnTo>
                  <a:lnTo>
                    <a:pt x="11835" y="64705"/>
                  </a:lnTo>
                  <a:lnTo>
                    <a:pt x="12318" y="64705"/>
                  </a:lnTo>
                  <a:lnTo>
                    <a:pt x="12800" y="64737"/>
                  </a:lnTo>
                  <a:lnTo>
                    <a:pt x="13250" y="64769"/>
                  </a:lnTo>
                  <a:lnTo>
                    <a:pt x="13733" y="64834"/>
                  </a:lnTo>
                  <a:lnTo>
                    <a:pt x="14215" y="64898"/>
                  </a:lnTo>
                  <a:lnTo>
                    <a:pt x="14665" y="65027"/>
                  </a:lnTo>
                  <a:lnTo>
                    <a:pt x="15116" y="65155"/>
                  </a:lnTo>
                  <a:lnTo>
                    <a:pt x="15566" y="65284"/>
                  </a:lnTo>
                  <a:lnTo>
                    <a:pt x="16016" y="65445"/>
                  </a:lnTo>
                  <a:lnTo>
                    <a:pt x="16434" y="65638"/>
                  </a:lnTo>
                  <a:lnTo>
                    <a:pt x="16852" y="65863"/>
                  </a:lnTo>
                  <a:lnTo>
                    <a:pt x="17270" y="66088"/>
                  </a:lnTo>
                  <a:lnTo>
                    <a:pt x="17688" y="66345"/>
                  </a:lnTo>
                  <a:lnTo>
                    <a:pt x="18074" y="66602"/>
                  </a:lnTo>
                  <a:lnTo>
                    <a:pt x="18460" y="66892"/>
                  </a:lnTo>
                  <a:lnTo>
                    <a:pt x="18814" y="67181"/>
                  </a:lnTo>
                  <a:lnTo>
                    <a:pt x="19168" y="67535"/>
                  </a:lnTo>
                  <a:lnTo>
                    <a:pt x="19489" y="67857"/>
                  </a:lnTo>
                  <a:lnTo>
                    <a:pt x="19811" y="68210"/>
                  </a:lnTo>
                  <a:lnTo>
                    <a:pt x="20132" y="68596"/>
                  </a:lnTo>
                  <a:lnTo>
                    <a:pt x="20422" y="68982"/>
                  </a:lnTo>
                  <a:lnTo>
                    <a:pt x="20679" y="69400"/>
                  </a:lnTo>
                  <a:lnTo>
                    <a:pt x="20936" y="69818"/>
                  </a:lnTo>
                  <a:lnTo>
                    <a:pt x="21162" y="70269"/>
                  </a:lnTo>
                  <a:lnTo>
                    <a:pt x="21387" y="70719"/>
                  </a:lnTo>
                  <a:lnTo>
                    <a:pt x="36244" y="64705"/>
                  </a:lnTo>
                  <a:lnTo>
                    <a:pt x="85351" y="44798"/>
                  </a:lnTo>
                  <a:lnTo>
                    <a:pt x="100241" y="38785"/>
                  </a:lnTo>
                  <a:lnTo>
                    <a:pt x="100241" y="38785"/>
                  </a:lnTo>
                  <a:lnTo>
                    <a:pt x="100080" y="38302"/>
                  </a:lnTo>
                  <a:lnTo>
                    <a:pt x="99920" y="37820"/>
                  </a:lnTo>
                  <a:lnTo>
                    <a:pt x="99791" y="37370"/>
                  </a:lnTo>
                  <a:lnTo>
                    <a:pt x="99695" y="36887"/>
                  </a:lnTo>
                  <a:lnTo>
                    <a:pt x="99630" y="36405"/>
                  </a:lnTo>
                  <a:lnTo>
                    <a:pt x="99598" y="35922"/>
                  </a:lnTo>
                  <a:lnTo>
                    <a:pt x="99566" y="35440"/>
                  </a:lnTo>
                  <a:lnTo>
                    <a:pt x="99566" y="34958"/>
                  </a:lnTo>
                  <a:lnTo>
                    <a:pt x="99598" y="34475"/>
                  </a:lnTo>
                  <a:lnTo>
                    <a:pt x="99630" y="34025"/>
                  </a:lnTo>
                  <a:lnTo>
                    <a:pt x="99727" y="33543"/>
                  </a:lnTo>
                  <a:lnTo>
                    <a:pt x="99791" y="33092"/>
                  </a:lnTo>
                  <a:lnTo>
                    <a:pt x="99920" y="32610"/>
                  </a:lnTo>
                  <a:lnTo>
                    <a:pt x="100048" y="32160"/>
                  </a:lnTo>
                  <a:lnTo>
                    <a:pt x="100209" y="31710"/>
                  </a:lnTo>
                  <a:lnTo>
                    <a:pt x="100370" y="31291"/>
                  </a:lnTo>
                  <a:lnTo>
                    <a:pt x="100595" y="30873"/>
                  </a:lnTo>
                  <a:lnTo>
                    <a:pt x="100788" y="30455"/>
                  </a:lnTo>
                  <a:lnTo>
                    <a:pt x="101045" y="30037"/>
                  </a:lnTo>
                  <a:lnTo>
                    <a:pt x="101303" y="29651"/>
                  </a:lnTo>
                  <a:lnTo>
                    <a:pt x="101560" y="29265"/>
                  </a:lnTo>
                  <a:lnTo>
                    <a:pt x="101849" y="28880"/>
                  </a:lnTo>
                  <a:lnTo>
                    <a:pt x="102171" y="28526"/>
                  </a:lnTo>
                  <a:lnTo>
                    <a:pt x="102525" y="28172"/>
                  </a:lnTo>
                  <a:lnTo>
                    <a:pt x="102846" y="27850"/>
                  </a:lnTo>
                  <a:lnTo>
                    <a:pt x="103232" y="27529"/>
                  </a:lnTo>
                  <a:lnTo>
                    <a:pt x="103618" y="27239"/>
                  </a:lnTo>
                  <a:lnTo>
                    <a:pt x="104004" y="26950"/>
                  </a:lnTo>
                  <a:lnTo>
                    <a:pt x="104422" y="26693"/>
                  </a:lnTo>
                  <a:lnTo>
                    <a:pt x="104872" y="26468"/>
                  </a:lnTo>
                  <a:lnTo>
                    <a:pt x="105322" y="26242"/>
                  </a:lnTo>
                  <a:lnTo>
                    <a:pt x="105773" y="26017"/>
                  </a:lnTo>
                  <a:lnTo>
                    <a:pt x="97315" y="5371"/>
                  </a:lnTo>
                  <a:lnTo>
                    <a:pt x="97315" y="5371"/>
                  </a:lnTo>
                  <a:lnTo>
                    <a:pt x="96832" y="5532"/>
                  </a:lnTo>
                  <a:lnTo>
                    <a:pt x="96382" y="5693"/>
                  </a:lnTo>
                  <a:lnTo>
                    <a:pt x="95900" y="5821"/>
                  </a:lnTo>
                  <a:lnTo>
                    <a:pt x="95385" y="5918"/>
                  </a:lnTo>
                  <a:lnTo>
                    <a:pt x="94903" y="6014"/>
                  </a:lnTo>
                  <a:lnTo>
                    <a:pt x="94420" y="6046"/>
                  </a:lnTo>
                  <a:lnTo>
                    <a:pt x="93938" y="6079"/>
                  </a:lnTo>
                  <a:lnTo>
                    <a:pt x="93456" y="6111"/>
                  </a:lnTo>
                  <a:lnTo>
                    <a:pt x="92973" y="6079"/>
                  </a:lnTo>
                  <a:lnTo>
                    <a:pt x="92491" y="6046"/>
                  </a:lnTo>
                  <a:lnTo>
                    <a:pt x="92041" y="5982"/>
                  </a:lnTo>
                  <a:lnTo>
                    <a:pt x="91558" y="5886"/>
                  </a:lnTo>
                  <a:lnTo>
                    <a:pt x="91076" y="5789"/>
                  </a:lnTo>
                  <a:lnTo>
                    <a:pt x="90626" y="5661"/>
                  </a:lnTo>
                  <a:lnTo>
                    <a:pt x="90175" y="5500"/>
                  </a:lnTo>
                  <a:lnTo>
                    <a:pt x="89725" y="5339"/>
                  </a:lnTo>
                  <a:lnTo>
                    <a:pt x="89307" y="5146"/>
                  </a:lnTo>
                  <a:lnTo>
                    <a:pt x="88889" y="4921"/>
                  </a:lnTo>
                  <a:lnTo>
                    <a:pt x="88471" y="4696"/>
                  </a:lnTo>
                  <a:lnTo>
                    <a:pt x="88053" y="4438"/>
                  </a:lnTo>
                  <a:lnTo>
                    <a:pt x="87667" y="4181"/>
                  </a:lnTo>
                  <a:lnTo>
                    <a:pt x="87281" y="3892"/>
                  </a:lnTo>
                  <a:lnTo>
                    <a:pt x="86927" y="3570"/>
                  </a:lnTo>
                  <a:lnTo>
                    <a:pt x="86574" y="3249"/>
                  </a:lnTo>
                  <a:lnTo>
                    <a:pt x="86252" y="2895"/>
                  </a:lnTo>
                  <a:lnTo>
                    <a:pt x="85930" y="2541"/>
                  </a:lnTo>
                  <a:lnTo>
                    <a:pt x="85609" y="2155"/>
                  </a:lnTo>
                  <a:lnTo>
                    <a:pt x="85319" y="1769"/>
                  </a:lnTo>
                  <a:lnTo>
                    <a:pt x="85062" y="1351"/>
                  </a:lnTo>
                  <a:lnTo>
                    <a:pt x="84805" y="901"/>
                  </a:lnTo>
                  <a:lnTo>
                    <a:pt x="84580" y="451"/>
                  </a:lnTo>
                  <a:lnTo>
                    <a:pt x="8438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23"/>
            <p:cNvSpPr/>
            <p:nvPr/>
          </p:nvSpPr>
          <p:spPr>
            <a:xfrm>
              <a:off x="2070171" y="2624576"/>
              <a:ext cx="496740" cy="494591"/>
            </a:xfrm>
            <a:custGeom>
              <a:rect b="b" l="l" r="r" t="t"/>
              <a:pathLst>
                <a:path extrusionOk="0" h="37048" w="37209">
                  <a:moveTo>
                    <a:pt x="17945" y="0"/>
                  </a:moveTo>
                  <a:lnTo>
                    <a:pt x="17045" y="65"/>
                  </a:lnTo>
                  <a:lnTo>
                    <a:pt x="16112" y="161"/>
                  </a:lnTo>
                  <a:lnTo>
                    <a:pt x="15212" y="290"/>
                  </a:lnTo>
                  <a:lnTo>
                    <a:pt x="14311" y="483"/>
                  </a:lnTo>
                  <a:lnTo>
                    <a:pt x="13411" y="740"/>
                  </a:lnTo>
                  <a:lnTo>
                    <a:pt x="12478" y="1029"/>
                  </a:lnTo>
                  <a:lnTo>
                    <a:pt x="11610" y="1351"/>
                  </a:lnTo>
                  <a:lnTo>
                    <a:pt x="10710" y="1737"/>
                  </a:lnTo>
                  <a:lnTo>
                    <a:pt x="9873" y="2155"/>
                  </a:lnTo>
                  <a:lnTo>
                    <a:pt x="9037" y="2605"/>
                  </a:lnTo>
                  <a:lnTo>
                    <a:pt x="8265" y="3120"/>
                  </a:lnTo>
                  <a:lnTo>
                    <a:pt x="7526" y="3634"/>
                  </a:lnTo>
                  <a:lnTo>
                    <a:pt x="6786" y="4213"/>
                  </a:lnTo>
                  <a:lnTo>
                    <a:pt x="6111" y="4792"/>
                  </a:lnTo>
                  <a:lnTo>
                    <a:pt x="5435" y="5435"/>
                  </a:lnTo>
                  <a:lnTo>
                    <a:pt x="4824" y="6078"/>
                  </a:lnTo>
                  <a:lnTo>
                    <a:pt x="4213" y="6754"/>
                  </a:lnTo>
                  <a:lnTo>
                    <a:pt x="3667" y="7461"/>
                  </a:lnTo>
                  <a:lnTo>
                    <a:pt x="3152" y="8201"/>
                  </a:lnTo>
                  <a:lnTo>
                    <a:pt x="2670" y="8941"/>
                  </a:lnTo>
                  <a:lnTo>
                    <a:pt x="2219" y="9712"/>
                  </a:lnTo>
                  <a:lnTo>
                    <a:pt x="1834" y="10516"/>
                  </a:lnTo>
                  <a:lnTo>
                    <a:pt x="1448" y="11320"/>
                  </a:lnTo>
                  <a:lnTo>
                    <a:pt x="1126" y="12157"/>
                  </a:lnTo>
                  <a:lnTo>
                    <a:pt x="837" y="12993"/>
                  </a:lnTo>
                  <a:lnTo>
                    <a:pt x="612" y="13861"/>
                  </a:lnTo>
                  <a:lnTo>
                    <a:pt x="386" y="14697"/>
                  </a:lnTo>
                  <a:lnTo>
                    <a:pt x="226" y="15598"/>
                  </a:lnTo>
                  <a:lnTo>
                    <a:pt x="97" y="16466"/>
                  </a:lnTo>
                  <a:lnTo>
                    <a:pt x="33" y="17366"/>
                  </a:lnTo>
                  <a:lnTo>
                    <a:pt x="0" y="18267"/>
                  </a:lnTo>
                  <a:lnTo>
                    <a:pt x="0" y="19167"/>
                  </a:lnTo>
                  <a:lnTo>
                    <a:pt x="65" y="20068"/>
                  </a:lnTo>
                  <a:lnTo>
                    <a:pt x="161" y="21000"/>
                  </a:lnTo>
                  <a:lnTo>
                    <a:pt x="322" y="21901"/>
                  </a:lnTo>
                  <a:lnTo>
                    <a:pt x="515" y="22801"/>
                  </a:lnTo>
                  <a:lnTo>
                    <a:pt x="740" y="23702"/>
                  </a:lnTo>
                  <a:lnTo>
                    <a:pt x="1030" y="24602"/>
                  </a:lnTo>
                  <a:lnTo>
                    <a:pt x="1383" y="25503"/>
                  </a:lnTo>
                  <a:lnTo>
                    <a:pt x="1769" y="26371"/>
                  </a:lnTo>
                  <a:lnTo>
                    <a:pt x="2187" y="27207"/>
                  </a:lnTo>
                  <a:lnTo>
                    <a:pt x="2638" y="28043"/>
                  </a:lnTo>
                  <a:lnTo>
                    <a:pt x="3152" y="28815"/>
                  </a:lnTo>
                  <a:lnTo>
                    <a:pt x="3667" y="29555"/>
                  </a:lnTo>
                  <a:lnTo>
                    <a:pt x="4246" y="30294"/>
                  </a:lnTo>
                  <a:lnTo>
                    <a:pt x="4824" y="30970"/>
                  </a:lnTo>
                  <a:lnTo>
                    <a:pt x="5468" y="31613"/>
                  </a:lnTo>
                  <a:lnTo>
                    <a:pt x="6111" y="32256"/>
                  </a:lnTo>
                  <a:lnTo>
                    <a:pt x="6786" y="32835"/>
                  </a:lnTo>
                  <a:lnTo>
                    <a:pt x="7494" y="33382"/>
                  </a:lnTo>
                  <a:lnTo>
                    <a:pt x="8233" y="33896"/>
                  </a:lnTo>
                  <a:lnTo>
                    <a:pt x="9005" y="34379"/>
                  </a:lnTo>
                  <a:lnTo>
                    <a:pt x="9777" y="34829"/>
                  </a:lnTo>
                  <a:lnTo>
                    <a:pt x="10581" y="35215"/>
                  </a:lnTo>
                  <a:lnTo>
                    <a:pt x="11385" y="35569"/>
                  </a:lnTo>
                  <a:lnTo>
                    <a:pt x="12221" y="35922"/>
                  </a:lnTo>
                  <a:lnTo>
                    <a:pt x="13057" y="36180"/>
                  </a:lnTo>
                  <a:lnTo>
                    <a:pt x="13925" y="36437"/>
                  </a:lnTo>
                  <a:lnTo>
                    <a:pt x="14794" y="36630"/>
                  </a:lnTo>
                  <a:lnTo>
                    <a:pt x="15662" y="36791"/>
                  </a:lnTo>
                  <a:lnTo>
                    <a:pt x="16563" y="36919"/>
                  </a:lnTo>
                  <a:lnTo>
                    <a:pt x="17463" y="37016"/>
                  </a:lnTo>
                  <a:lnTo>
                    <a:pt x="18363" y="37048"/>
                  </a:lnTo>
                  <a:lnTo>
                    <a:pt x="19264" y="37016"/>
                  </a:lnTo>
                  <a:lnTo>
                    <a:pt x="20197" y="36984"/>
                  </a:lnTo>
                  <a:lnTo>
                    <a:pt x="21097" y="36887"/>
                  </a:lnTo>
                  <a:lnTo>
                    <a:pt x="21997" y="36726"/>
                  </a:lnTo>
                  <a:lnTo>
                    <a:pt x="22930" y="36533"/>
                  </a:lnTo>
                  <a:lnTo>
                    <a:pt x="23831" y="36308"/>
                  </a:lnTo>
                  <a:lnTo>
                    <a:pt x="24731" y="36019"/>
                  </a:lnTo>
                  <a:lnTo>
                    <a:pt x="25631" y="35665"/>
                  </a:lnTo>
                  <a:lnTo>
                    <a:pt x="26500" y="35279"/>
                  </a:lnTo>
                  <a:lnTo>
                    <a:pt x="27336" y="34861"/>
                  </a:lnTo>
                  <a:lnTo>
                    <a:pt x="28172" y="34411"/>
                  </a:lnTo>
                  <a:lnTo>
                    <a:pt x="28944" y="33928"/>
                  </a:lnTo>
                  <a:lnTo>
                    <a:pt x="29716" y="33382"/>
                  </a:lnTo>
                  <a:lnTo>
                    <a:pt x="30423" y="32835"/>
                  </a:lnTo>
                  <a:lnTo>
                    <a:pt x="31131" y="32224"/>
                  </a:lnTo>
                  <a:lnTo>
                    <a:pt x="31774" y="31613"/>
                  </a:lnTo>
                  <a:lnTo>
                    <a:pt x="32417" y="30938"/>
                  </a:lnTo>
                  <a:lnTo>
                    <a:pt x="32996" y="30262"/>
                  </a:lnTo>
                  <a:lnTo>
                    <a:pt x="33543" y="29555"/>
                  </a:lnTo>
                  <a:lnTo>
                    <a:pt x="34057" y="28847"/>
                  </a:lnTo>
                  <a:lnTo>
                    <a:pt x="34540" y="28075"/>
                  </a:lnTo>
                  <a:lnTo>
                    <a:pt x="34990" y="27304"/>
                  </a:lnTo>
                  <a:lnTo>
                    <a:pt x="35408" y="26532"/>
                  </a:lnTo>
                  <a:lnTo>
                    <a:pt x="35762" y="25696"/>
                  </a:lnTo>
                  <a:lnTo>
                    <a:pt x="36083" y="24892"/>
                  </a:lnTo>
                  <a:lnTo>
                    <a:pt x="36373" y="24056"/>
                  </a:lnTo>
                  <a:lnTo>
                    <a:pt x="36630" y="23187"/>
                  </a:lnTo>
                  <a:lnTo>
                    <a:pt x="36823" y="22319"/>
                  </a:lnTo>
                  <a:lnTo>
                    <a:pt x="36984" y="21451"/>
                  </a:lnTo>
                  <a:lnTo>
                    <a:pt x="37112" y="20550"/>
                  </a:lnTo>
                  <a:lnTo>
                    <a:pt x="37177" y="19650"/>
                  </a:lnTo>
                  <a:lnTo>
                    <a:pt x="37209" y="18749"/>
                  </a:lnTo>
                  <a:lnTo>
                    <a:pt x="37209" y="17849"/>
                  </a:lnTo>
                  <a:lnTo>
                    <a:pt x="37144" y="16948"/>
                  </a:lnTo>
                  <a:lnTo>
                    <a:pt x="37048" y="16048"/>
                  </a:lnTo>
                  <a:lnTo>
                    <a:pt x="36919" y="15147"/>
                  </a:lnTo>
                  <a:lnTo>
                    <a:pt x="36726" y="14215"/>
                  </a:lnTo>
                  <a:lnTo>
                    <a:pt x="36469" y="13314"/>
                  </a:lnTo>
                  <a:lnTo>
                    <a:pt x="36180" y="12414"/>
                  </a:lnTo>
                  <a:lnTo>
                    <a:pt x="35858" y="11546"/>
                  </a:lnTo>
                  <a:lnTo>
                    <a:pt x="35472" y="10645"/>
                  </a:lnTo>
                  <a:lnTo>
                    <a:pt x="35054" y="9809"/>
                  </a:lnTo>
                  <a:lnTo>
                    <a:pt x="34572" y="9005"/>
                  </a:lnTo>
                  <a:lnTo>
                    <a:pt x="34089" y="8233"/>
                  </a:lnTo>
                  <a:lnTo>
                    <a:pt x="33543" y="7461"/>
                  </a:lnTo>
                  <a:lnTo>
                    <a:pt x="32996" y="6754"/>
                  </a:lnTo>
                  <a:lnTo>
                    <a:pt x="32385" y="6046"/>
                  </a:lnTo>
                  <a:lnTo>
                    <a:pt x="31774" y="5403"/>
                  </a:lnTo>
                  <a:lnTo>
                    <a:pt x="31099" y="4792"/>
                  </a:lnTo>
                  <a:lnTo>
                    <a:pt x="30423" y="4213"/>
                  </a:lnTo>
                  <a:lnTo>
                    <a:pt x="29716" y="3634"/>
                  </a:lnTo>
                  <a:lnTo>
                    <a:pt x="28976" y="3120"/>
                  </a:lnTo>
                  <a:lnTo>
                    <a:pt x="28236" y="2670"/>
                  </a:lnTo>
                  <a:lnTo>
                    <a:pt x="27465" y="2219"/>
                  </a:lnTo>
                  <a:lnTo>
                    <a:pt x="26661" y="1801"/>
                  </a:lnTo>
                  <a:lnTo>
                    <a:pt x="25824" y="1448"/>
                  </a:lnTo>
                  <a:lnTo>
                    <a:pt x="25020" y="1126"/>
                  </a:lnTo>
                  <a:lnTo>
                    <a:pt x="24152" y="836"/>
                  </a:lnTo>
                  <a:lnTo>
                    <a:pt x="23316" y="579"/>
                  </a:lnTo>
                  <a:lnTo>
                    <a:pt x="22448" y="386"/>
                  </a:lnTo>
                  <a:lnTo>
                    <a:pt x="21547" y="225"/>
                  </a:lnTo>
                  <a:lnTo>
                    <a:pt x="20647" y="97"/>
                  </a:lnTo>
                  <a:lnTo>
                    <a:pt x="19746" y="33"/>
                  </a:lnTo>
                  <a:lnTo>
                    <a:pt x="188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23"/>
            <p:cNvSpPr/>
            <p:nvPr/>
          </p:nvSpPr>
          <p:spPr>
            <a:xfrm>
              <a:off x="2809467" y="2593658"/>
              <a:ext cx="96187" cy="95760"/>
            </a:xfrm>
            <a:custGeom>
              <a:rect b="b" l="l" r="r" t="t"/>
              <a:pathLst>
                <a:path extrusionOk="0" h="7173" w="7205">
                  <a:moveTo>
                    <a:pt x="3635" y="1"/>
                  </a:moveTo>
                  <a:lnTo>
                    <a:pt x="3281" y="33"/>
                  </a:lnTo>
                  <a:lnTo>
                    <a:pt x="2927" y="65"/>
                  </a:lnTo>
                  <a:lnTo>
                    <a:pt x="2574" y="162"/>
                  </a:lnTo>
                  <a:lnTo>
                    <a:pt x="2252" y="258"/>
                  </a:lnTo>
                  <a:lnTo>
                    <a:pt x="1898" y="419"/>
                  </a:lnTo>
                  <a:lnTo>
                    <a:pt x="1609" y="612"/>
                  </a:lnTo>
                  <a:lnTo>
                    <a:pt x="1319" y="837"/>
                  </a:lnTo>
                  <a:lnTo>
                    <a:pt x="1062" y="1062"/>
                  </a:lnTo>
                  <a:lnTo>
                    <a:pt x="805" y="1319"/>
                  </a:lnTo>
                  <a:lnTo>
                    <a:pt x="612" y="1609"/>
                  </a:lnTo>
                  <a:lnTo>
                    <a:pt x="419" y="1898"/>
                  </a:lnTo>
                  <a:lnTo>
                    <a:pt x="290" y="2188"/>
                  </a:lnTo>
                  <a:lnTo>
                    <a:pt x="162" y="2509"/>
                  </a:lnTo>
                  <a:lnTo>
                    <a:pt x="65" y="2863"/>
                  </a:lnTo>
                  <a:lnTo>
                    <a:pt x="1" y="3185"/>
                  </a:lnTo>
                  <a:lnTo>
                    <a:pt x="1" y="3538"/>
                  </a:lnTo>
                  <a:lnTo>
                    <a:pt x="1" y="3892"/>
                  </a:lnTo>
                  <a:lnTo>
                    <a:pt x="65" y="4246"/>
                  </a:lnTo>
                  <a:lnTo>
                    <a:pt x="129" y="4600"/>
                  </a:lnTo>
                  <a:lnTo>
                    <a:pt x="258" y="4953"/>
                  </a:lnTo>
                  <a:lnTo>
                    <a:pt x="419" y="5275"/>
                  </a:lnTo>
                  <a:lnTo>
                    <a:pt x="612" y="5597"/>
                  </a:lnTo>
                  <a:lnTo>
                    <a:pt x="805" y="5886"/>
                  </a:lnTo>
                  <a:lnTo>
                    <a:pt x="1062" y="6143"/>
                  </a:lnTo>
                  <a:lnTo>
                    <a:pt x="1319" y="6368"/>
                  </a:lnTo>
                  <a:lnTo>
                    <a:pt x="1577" y="6561"/>
                  </a:lnTo>
                  <a:lnTo>
                    <a:pt x="1898" y="6754"/>
                  </a:lnTo>
                  <a:lnTo>
                    <a:pt x="2188" y="6915"/>
                  </a:lnTo>
                  <a:lnTo>
                    <a:pt x="2509" y="7012"/>
                  </a:lnTo>
                  <a:lnTo>
                    <a:pt x="2863" y="7108"/>
                  </a:lnTo>
                  <a:lnTo>
                    <a:pt x="3217" y="7172"/>
                  </a:lnTo>
                  <a:lnTo>
                    <a:pt x="3892" y="7172"/>
                  </a:lnTo>
                  <a:lnTo>
                    <a:pt x="4246" y="7140"/>
                  </a:lnTo>
                  <a:lnTo>
                    <a:pt x="4600" y="7044"/>
                  </a:lnTo>
                  <a:lnTo>
                    <a:pt x="4953" y="6915"/>
                  </a:lnTo>
                  <a:lnTo>
                    <a:pt x="5307" y="6754"/>
                  </a:lnTo>
                  <a:lnTo>
                    <a:pt x="5597" y="6594"/>
                  </a:lnTo>
                  <a:lnTo>
                    <a:pt x="5886" y="6368"/>
                  </a:lnTo>
                  <a:lnTo>
                    <a:pt x="6143" y="6143"/>
                  </a:lnTo>
                  <a:lnTo>
                    <a:pt x="6400" y="5886"/>
                  </a:lnTo>
                  <a:lnTo>
                    <a:pt x="6593" y="5597"/>
                  </a:lnTo>
                  <a:lnTo>
                    <a:pt x="6786" y="5307"/>
                  </a:lnTo>
                  <a:lnTo>
                    <a:pt x="6915" y="4986"/>
                  </a:lnTo>
                  <a:lnTo>
                    <a:pt x="7044" y="4664"/>
                  </a:lnTo>
                  <a:lnTo>
                    <a:pt x="7140" y="4342"/>
                  </a:lnTo>
                  <a:lnTo>
                    <a:pt x="7172" y="3989"/>
                  </a:lnTo>
                  <a:lnTo>
                    <a:pt x="7204" y="3635"/>
                  </a:lnTo>
                  <a:lnTo>
                    <a:pt x="7204" y="3281"/>
                  </a:lnTo>
                  <a:lnTo>
                    <a:pt x="7140" y="2927"/>
                  </a:lnTo>
                  <a:lnTo>
                    <a:pt x="7076" y="2574"/>
                  </a:lnTo>
                  <a:lnTo>
                    <a:pt x="6947" y="2252"/>
                  </a:lnTo>
                  <a:lnTo>
                    <a:pt x="6786" y="1898"/>
                  </a:lnTo>
                  <a:lnTo>
                    <a:pt x="6593" y="1609"/>
                  </a:lnTo>
                  <a:lnTo>
                    <a:pt x="6400" y="1319"/>
                  </a:lnTo>
                  <a:lnTo>
                    <a:pt x="6143" y="1062"/>
                  </a:lnTo>
                  <a:lnTo>
                    <a:pt x="5886" y="837"/>
                  </a:lnTo>
                  <a:lnTo>
                    <a:pt x="5597" y="612"/>
                  </a:lnTo>
                  <a:lnTo>
                    <a:pt x="5307" y="451"/>
                  </a:lnTo>
                  <a:lnTo>
                    <a:pt x="4985" y="290"/>
                  </a:lnTo>
                  <a:lnTo>
                    <a:pt x="4664" y="162"/>
                  </a:lnTo>
                  <a:lnTo>
                    <a:pt x="4342" y="97"/>
                  </a:lnTo>
                  <a:lnTo>
                    <a:pt x="3989" y="33"/>
                  </a:lnTo>
                  <a:lnTo>
                    <a:pt x="36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3"/>
            <p:cNvSpPr/>
            <p:nvPr/>
          </p:nvSpPr>
          <p:spPr>
            <a:xfrm>
              <a:off x="1727997" y="3031578"/>
              <a:ext cx="96187" cy="95746"/>
            </a:xfrm>
            <a:custGeom>
              <a:rect b="b" l="l" r="r" t="t"/>
              <a:pathLst>
                <a:path extrusionOk="0" h="7172" w="7205">
                  <a:moveTo>
                    <a:pt x="3667" y="0"/>
                  </a:moveTo>
                  <a:lnTo>
                    <a:pt x="3313" y="33"/>
                  </a:lnTo>
                  <a:lnTo>
                    <a:pt x="2959" y="65"/>
                  </a:lnTo>
                  <a:lnTo>
                    <a:pt x="2605" y="161"/>
                  </a:lnTo>
                  <a:lnTo>
                    <a:pt x="2252" y="258"/>
                  </a:lnTo>
                  <a:lnTo>
                    <a:pt x="1898" y="418"/>
                  </a:lnTo>
                  <a:lnTo>
                    <a:pt x="1608" y="611"/>
                  </a:lnTo>
                  <a:lnTo>
                    <a:pt x="1319" y="837"/>
                  </a:lnTo>
                  <a:lnTo>
                    <a:pt x="1062" y="1062"/>
                  </a:lnTo>
                  <a:lnTo>
                    <a:pt x="805" y="1319"/>
                  </a:lnTo>
                  <a:lnTo>
                    <a:pt x="612" y="1608"/>
                  </a:lnTo>
                  <a:lnTo>
                    <a:pt x="419" y="1898"/>
                  </a:lnTo>
                  <a:lnTo>
                    <a:pt x="290" y="2187"/>
                  </a:lnTo>
                  <a:lnTo>
                    <a:pt x="161" y="2541"/>
                  </a:lnTo>
                  <a:lnTo>
                    <a:pt x="65" y="2863"/>
                  </a:lnTo>
                  <a:lnTo>
                    <a:pt x="33" y="3216"/>
                  </a:lnTo>
                  <a:lnTo>
                    <a:pt x="1" y="3538"/>
                  </a:lnTo>
                  <a:lnTo>
                    <a:pt x="1" y="3892"/>
                  </a:lnTo>
                  <a:lnTo>
                    <a:pt x="65" y="4245"/>
                  </a:lnTo>
                  <a:lnTo>
                    <a:pt x="129" y="4599"/>
                  </a:lnTo>
                  <a:lnTo>
                    <a:pt x="258" y="4953"/>
                  </a:lnTo>
                  <a:lnTo>
                    <a:pt x="419" y="5275"/>
                  </a:lnTo>
                  <a:lnTo>
                    <a:pt x="612" y="5596"/>
                  </a:lnTo>
                  <a:lnTo>
                    <a:pt x="837" y="5886"/>
                  </a:lnTo>
                  <a:lnTo>
                    <a:pt x="1062" y="6143"/>
                  </a:lnTo>
                  <a:lnTo>
                    <a:pt x="1319" y="6368"/>
                  </a:lnTo>
                  <a:lnTo>
                    <a:pt x="1608" y="6561"/>
                  </a:lnTo>
                  <a:lnTo>
                    <a:pt x="1898" y="6754"/>
                  </a:lnTo>
                  <a:lnTo>
                    <a:pt x="2220" y="6915"/>
                  </a:lnTo>
                  <a:lnTo>
                    <a:pt x="2541" y="7011"/>
                  </a:lnTo>
                  <a:lnTo>
                    <a:pt x="2863" y="7108"/>
                  </a:lnTo>
                  <a:lnTo>
                    <a:pt x="3216" y="7172"/>
                  </a:lnTo>
                  <a:lnTo>
                    <a:pt x="3924" y="7172"/>
                  </a:lnTo>
                  <a:lnTo>
                    <a:pt x="4278" y="7140"/>
                  </a:lnTo>
                  <a:lnTo>
                    <a:pt x="4631" y="7043"/>
                  </a:lnTo>
                  <a:lnTo>
                    <a:pt x="4953" y="6915"/>
                  </a:lnTo>
                  <a:lnTo>
                    <a:pt x="5307" y="6754"/>
                  </a:lnTo>
                  <a:lnTo>
                    <a:pt x="5596" y="6593"/>
                  </a:lnTo>
                  <a:lnTo>
                    <a:pt x="5886" y="6368"/>
                  </a:lnTo>
                  <a:lnTo>
                    <a:pt x="6143" y="6143"/>
                  </a:lnTo>
                  <a:lnTo>
                    <a:pt x="6400" y="5886"/>
                  </a:lnTo>
                  <a:lnTo>
                    <a:pt x="6593" y="5596"/>
                  </a:lnTo>
                  <a:lnTo>
                    <a:pt x="6786" y="5307"/>
                  </a:lnTo>
                  <a:lnTo>
                    <a:pt x="6915" y="4985"/>
                  </a:lnTo>
                  <a:lnTo>
                    <a:pt x="7043" y="4663"/>
                  </a:lnTo>
                  <a:lnTo>
                    <a:pt x="7140" y="4342"/>
                  </a:lnTo>
                  <a:lnTo>
                    <a:pt x="7204" y="3988"/>
                  </a:lnTo>
                  <a:lnTo>
                    <a:pt x="7204" y="3634"/>
                  </a:lnTo>
                  <a:lnTo>
                    <a:pt x="7204" y="3281"/>
                  </a:lnTo>
                  <a:lnTo>
                    <a:pt x="7140" y="2927"/>
                  </a:lnTo>
                  <a:lnTo>
                    <a:pt x="7076" y="2605"/>
                  </a:lnTo>
                  <a:lnTo>
                    <a:pt x="6947" y="2252"/>
                  </a:lnTo>
                  <a:lnTo>
                    <a:pt x="6786" y="1898"/>
                  </a:lnTo>
                  <a:lnTo>
                    <a:pt x="6593" y="1608"/>
                  </a:lnTo>
                  <a:lnTo>
                    <a:pt x="6400" y="1319"/>
                  </a:lnTo>
                  <a:lnTo>
                    <a:pt x="6143" y="1062"/>
                  </a:lnTo>
                  <a:lnTo>
                    <a:pt x="5886" y="837"/>
                  </a:lnTo>
                  <a:lnTo>
                    <a:pt x="5628" y="611"/>
                  </a:lnTo>
                  <a:lnTo>
                    <a:pt x="5307" y="451"/>
                  </a:lnTo>
                  <a:lnTo>
                    <a:pt x="5017" y="290"/>
                  </a:lnTo>
                  <a:lnTo>
                    <a:pt x="4696" y="161"/>
                  </a:lnTo>
                  <a:lnTo>
                    <a:pt x="4342" y="97"/>
                  </a:lnTo>
                  <a:lnTo>
                    <a:pt x="3988" y="33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0080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23"/>
            <p:cNvSpPr/>
            <p:nvPr/>
          </p:nvSpPr>
          <p:spPr>
            <a:xfrm>
              <a:off x="1279784" y="1714827"/>
              <a:ext cx="1639180" cy="1542152"/>
            </a:xfrm>
            <a:custGeom>
              <a:rect b="b" l="l" r="r" t="t"/>
              <a:pathLst>
                <a:path extrusionOk="0" h="115517" w="122785">
                  <a:moveTo>
                    <a:pt x="87731" y="1"/>
                  </a:moveTo>
                  <a:lnTo>
                    <a:pt x="0" y="74803"/>
                  </a:lnTo>
                  <a:lnTo>
                    <a:pt x="35054" y="115517"/>
                  </a:lnTo>
                  <a:lnTo>
                    <a:pt x="122784" y="40747"/>
                  </a:lnTo>
                  <a:lnTo>
                    <a:pt x="877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23"/>
            <p:cNvSpPr/>
            <p:nvPr/>
          </p:nvSpPr>
          <p:spPr>
            <a:xfrm>
              <a:off x="1469968" y="1905879"/>
              <a:ext cx="1259666" cy="1160489"/>
            </a:xfrm>
            <a:custGeom>
              <a:rect b="b" l="l" r="r" t="t"/>
              <a:pathLst>
                <a:path extrusionOk="0" h="86928" w="94357">
                  <a:moveTo>
                    <a:pt x="65799" y="1"/>
                  </a:moveTo>
                  <a:lnTo>
                    <a:pt x="53610" y="10388"/>
                  </a:lnTo>
                  <a:lnTo>
                    <a:pt x="13347" y="44702"/>
                  </a:lnTo>
                  <a:lnTo>
                    <a:pt x="1126" y="55122"/>
                  </a:lnTo>
                  <a:lnTo>
                    <a:pt x="1448" y="55508"/>
                  </a:lnTo>
                  <a:lnTo>
                    <a:pt x="1737" y="55926"/>
                  </a:lnTo>
                  <a:lnTo>
                    <a:pt x="2027" y="56344"/>
                  </a:lnTo>
                  <a:lnTo>
                    <a:pt x="2252" y="56762"/>
                  </a:lnTo>
                  <a:lnTo>
                    <a:pt x="2477" y="57212"/>
                  </a:lnTo>
                  <a:lnTo>
                    <a:pt x="2702" y="57630"/>
                  </a:lnTo>
                  <a:lnTo>
                    <a:pt x="2863" y="58080"/>
                  </a:lnTo>
                  <a:lnTo>
                    <a:pt x="3024" y="58563"/>
                  </a:lnTo>
                  <a:lnTo>
                    <a:pt x="3152" y="59013"/>
                  </a:lnTo>
                  <a:lnTo>
                    <a:pt x="3249" y="59463"/>
                  </a:lnTo>
                  <a:lnTo>
                    <a:pt x="3345" y="59946"/>
                  </a:lnTo>
                  <a:lnTo>
                    <a:pt x="3410" y="60428"/>
                  </a:lnTo>
                  <a:lnTo>
                    <a:pt x="3442" y="60878"/>
                  </a:lnTo>
                  <a:lnTo>
                    <a:pt x="3474" y="61361"/>
                  </a:lnTo>
                  <a:lnTo>
                    <a:pt x="3474" y="61843"/>
                  </a:lnTo>
                  <a:lnTo>
                    <a:pt x="3442" y="62293"/>
                  </a:lnTo>
                  <a:lnTo>
                    <a:pt x="3378" y="62776"/>
                  </a:lnTo>
                  <a:lnTo>
                    <a:pt x="3313" y="63258"/>
                  </a:lnTo>
                  <a:lnTo>
                    <a:pt x="3217" y="63708"/>
                  </a:lnTo>
                  <a:lnTo>
                    <a:pt x="3120" y="64158"/>
                  </a:lnTo>
                  <a:lnTo>
                    <a:pt x="2959" y="64609"/>
                  </a:lnTo>
                  <a:lnTo>
                    <a:pt x="2799" y="65059"/>
                  </a:lnTo>
                  <a:lnTo>
                    <a:pt x="2638" y="65509"/>
                  </a:lnTo>
                  <a:lnTo>
                    <a:pt x="2413" y="65959"/>
                  </a:lnTo>
                  <a:lnTo>
                    <a:pt x="2188" y="66377"/>
                  </a:lnTo>
                  <a:lnTo>
                    <a:pt x="1930" y="66796"/>
                  </a:lnTo>
                  <a:lnTo>
                    <a:pt x="1673" y="67181"/>
                  </a:lnTo>
                  <a:lnTo>
                    <a:pt x="1384" y="67600"/>
                  </a:lnTo>
                  <a:lnTo>
                    <a:pt x="1062" y="67953"/>
                  </a:lnTo>
                  <a:lnTo>
                    <a:pt x="740" y="68339"/>
                  </a:lnTo>
                  <a:lnTo>
                    <a:pt x="355" y="68693"/>
                  </a:lnTo>
                  <a:lnTo>
                    <a:pt x="1" y="69015"/>
                  </a:lnTo>
                  <a:lnTo>
                    <a:pt x="14569" y="85962"/>
                  </a:lnTo>
                  <a:lnTo>
                    <a:pt x="14987" y="85673"/>
                  </a:lnTo>
                  <a:lnTo>
                    <a:pt x="15373" y="85351"/>
                  </a:lnTo>
                  <a:lnTo>
                    <a:pt x="15791" y="85094"/>
                  </a:lnTo>
                  <a:lnTo>
                    <a:pt x="16209" y="84837"/>
                  </a:lnTo>
                  <a:lnTo>
                    <a:pt x="16659" y="84612"/>
                  </a:lnTo>
                  <a:lnTo>
                    <a:pt x="17077" y="84419"/>
                  </a:lnTo>
                  <a:lnTo>
                    <a:pt x="17528" y="84226"/>
                  </a:lnTo>
                  <a:lnTo>
                    <a:pt x="17978" y="84065"/>
                  </a:lnTo>
                  <a:lnTo>
                    <a:pt x="18460" y="83936"/>
                  </a:lnTo>
                  <a:lnTo>
                    <a:pt x="18910" y="83808"/>
                  </a:lnTo>
                  <a:lnTo>
                    <a:pt x="19393" y="83744"/>
                  </a:lnTo>
                  <a:lnTo>
                    <a:pt x="19843" y="83679"/>
                  </a:lnTo>
                  <a:lnTo>
                    <a:pt x="20325" y="83615"/>
                  </a:lnTo>
                  <a:lnTo>
                    <a:pt x="20808" y="83583"/>
                  </a:lnTo>
                  <a:lnTo>
                    <a:pt x="21258" y="83583"/>
                  </a:lnTo>
                  <a:lnTo>
                    <a:pt x="21740" y="83615"/>
                  </a:lnTo>
                  <a:lnTo>
                    <a:pt x="22223" y="83647"/>
                  </a:lnTo>
                  <a:lnTo>
                    <a:pt x="22673" y="83711"/>
                  </a:lnTo>
                  <a:lnTo>
                    <a:pt x="23155" y="83808"/>
                  </a:lnTo>
                  <a:lnTo>
                    <a:pt x="23606" y="83936"/>
                  </a:lnTo>
                  <a:lnTo>
                    <a:pt x="24056" y="84065"/>
                  </a:lnTo>
                  <a:lnTo>
                    <a:pt x="24506" y="84194"/>
                  </a:lnTo>
                  <a:lnTo>
                    <a:pt x="24956" y="84387"/>
                  </a:lnTo>
                  <a:lnTo>
                    <a:pt x="25407" y="84580"/>
                  </a:lnTo>
                  <a:lnTo>
                    <a:pt x="25825" y="84805"/>
                  </a:lnTo>
                  <a:lnTo>
                    <a:pt x="26243" y="85030"/>
                  </a:lnTo>
                  <a:lnTo>
                    <a:pt x="26661" y="85287"/>
                  </a:lnTo>
                  <a:lnTo>
                    <a:pt x="27047" y="85577"/>
                  </a:lnTo>
                  <a:lnTo>
                    <a:pt x="27433" y="85898"/>
                  </a:lnTo>
                  <a:lnTo>
                    <a:pt x="27786" y="86220"/>
                  </a:lnTo>
                  <a:lnTo>
                    <a:pt x="28172" y="86574"/>
                  </a:lnTo>
                  <a:lnTo>
                    <a:pt x="28494" y="86927"/>
                  </a:lnTo>
                  <a:lnTo>
                    <a:pt x="40714" y="76508"/>
                  </a:lnTo>
                  <a:lnTo>
                    <a:pt x="80978" y="42194"/>
                  </a:lnTo>
                  <a:lnTo>
                    <a:pt x="93166" y="31806"/>
                  </a:lnTo>
                  <a:lnTo>
                    <a:pt x="92877" y="31420"/>
                  </a:lnTo>
                  <a:lnTo>
                    <a:pt x="92587" y="31002"/>
                  </a:lnTo>
                  <a:lnTo>
                    <a:pt x="92298" y="30584"/>
                  </a:lnTo>
                  <a:lnTo>
                    <a:pt x="92073" y="30166"/>
                  </a:lnTo>
                  <a:lnTo>
                    <a:pt x="91848" y="29716"/>
                  </a:lnTo>
                  <a:lnTo>
                    <a:pt x="91655" y="29266"/>
                  </a:lnTo>
                  <a:lnTo>
                    <a:pt x="91462" y="28848"/>
                  </a:lnTo>
                  <a:lnTo>
                    <a:pt x="91333" y="28365"/>
                  </a:lnTo>
                  <a:lnTo>
                    <a:pt x="91205" y="27915"/>
                  </a:lnTo>
                  <a:lnTo>
                    <a:pt x="91076" y="27465"/>
                  </a:lnTo>
                  <a:lnTo>
                    <a:pt x="91012" y="26982"/>
                  </a:lnTo>
                  <a:lnTo>
                    <a:pt x="90947" y="26532"/>
                  </a:lnTo>
                  <a:lnTo>
                    <a:pt x="90915" y="26050"/>
                  </a:lnTo>
                  <a:lnTo>
                    <a:pt x="90883" y="25567"/>
                  </a:lnTo>
                  <a:lnTo>
                    <a:pt x="90883" y="25117"/>
                  </a:lnTo>
                  <a:lnTo>
                    <a:pt x="90915" y="24635"/>
                  </a:lnTo>
                  <a:lnTo>
                    <a:pt x="90979" y="24184"/>
                  </a:lnTo>
                  <a:lnTo>
                    <a:pt x="91044" y="23702"/>
                  </a:lnTo>
                  <a:lnTo>
                    <a:pt x="91140" y="23252"/>
                  </a:lnTo>
                  <a:lnTo>
                    <a:pt x="91269" y="22802"/>
                  </a:lnTo>
                  <a:lnTo>
                    <a:pt x="91398" y="22351"/>
                  </a:lnTo>
                  <a:lnTo>
                    <a:pt x="91558" y="21901"/>
                  </a:lnTo>
                  <a:lnTo>
                    <a:pt x="91751" y="21451"/>
                  </a:lnTo>
                  <a:lnTo>
                    <a:pt x="91944" y="21033"/>
                  </a:lnTo>
                  <a:lnTo>
                    <a:pt x="92169" y="20615"/>
                  </a:lnTo>
                  <a:lnTo>
                    <a:pt x="92427" y="20197"/>
                  </a:lnTo>
                  <a:lnTo>
                    <a:pt x="92716" y="19779"/>
                  </a:lnTo>
                  <a:lnTo>
                    <a:pt x="93005" y="19393"/>
                  </a:lnTo>
                  <a:lnTo>
                    <a:pt x="93295" y="19007"/>
                  </a:lnTo>
                  <a:lnTo>
                    <a:pt x="93649" y="18653"/>
                  </a:lnTo>
                  <a:lnTo>
                    <a:pt x="94002" y="18299"/>
                  </a:lnTo>
                  <a:lnTo>
                    <a:pt x="94356" y="17946"/>
                  </a:lnTo>
                  <a:lnTo>
                    <a:pt x="79788" y="998"/>
                  </a:lnTo>
                  <a:lnTo>
                    <a:pt x="79402" y="1319"/>
                  </a:lnTo>
                  <a:lnTo>
                    <a:pt x="78984" y="1641"/>
                  </a:lnTo>
                  <a:lnTo>
                    <a:pt x="78566" y="1898"/>
                  </a:lnTo>
                  <a:lnTo>
                    <a:pt x="78148" y="2155"/>
                  </a:lnTo>
                  <a:lnTo>
                    <a:pt x="77698" y="2380"/>
                  </a:lnTo>
                  <a:lnTo>
                    <a:pt x="77247" y="2573"/>
                  </a:lnTo>
                  <a:lnTo>
                    <a:pt x="76797" y="2766"/>
                  </a:lnTo>
                  <a:lnTo>
                    <a:pt x="76347" y="2927"/>
                  </a:lnTo>
                  <a:lnTo>
                    <a:pt x="75897" y="3056"/>
                  </a:lnTo>
                  <a:lnTo>
                    <a:pt x="75414" y="3184"/>
                  </a:lnTo>
                  <a:lnTo>
                    <a:pt x="74964" y="3249"/>
                  </a:lnTo>
                  <a:lnTo>
                    <a:pt x="74482" y="3313"/>
                  </a:lnTo>
                  <a:lnTo>
                    <a:pt x="73999" y="3377"/>
                  </a:lnTo>
                  <a:lnTo>
                    <a:pt x="72584" y="3377"/>
                  </a:lnTo>
                  <a:lnTo>
                    <a:pt x="72102" y="3313"/>
                  </a:lnTo>
                  <a:lnTo>
                    <a:pt x="71652" y="3249"/>
                  </a:lnTo>
                  <a:lnTo>
                    <a:pt x="71169" y="3152"/>
                  </a:lnTo>
                  <a:lnTo>
                    <a:pt x="70719" y="3056"/>
                  </a:lnTo>
                  <a:lnTo>
                    <a:pt x="70237" y="2927"/>
                  </a:lnTo>
                  <a:lnTo>
                    <a:pt x="69786" y="2766"/>
                  </a:lnTo>
                  <a:lnTo>
                    <a:pt x="69336" y="2573"/>
                  </a:lnTo>
                  <a:lnTo>
                    <a:pt x="68918" y="2380"/>
                  </a:lnTo>
                  <a:lnTo>
                    <a:pt x="68500" y="2155"/>
                  </a:lnTo>
                  <a:lnTo>
                    <a:pt x="68082" y="1930"/>
                  </a:lnTo>
                  <a:lnTo>
                    <a:pt x="67664" y="1641"/>
                  </a:lnTo>
                  <a:lnTo>
                    <a:pt x="67246" y="1351"/>
                  </a:lnTo>
                  <a:lnTo>
                    <a:pt x="66860" y="1062"/>
                  </a:lnTo>
                  <a:lnTo>
                    <a:pt x="66506" y="708"/>
                  </a:lnTo>
                  <a:lnTo>
                    <a:pt x="66152" y="387"/>
                  </a:lnTo>
                  <a:lnTo>
                    <a:pt x="657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23"/>
            <p:cNvSpPr/>
            <p:nvPr/>
          </p:nvSpPr>
          <p:spPr>
            <a:xfrm>
              <a:off x="1837907" y="2250202"/>
              <a:ext cx="496740" cy="494164"/>
            </a:xfrm>
            <a:custGeom>
              <a:rect b="b" l="l" r="r" t="t"/>
              <a:pathLst>
                <a:path extrusionOk="0" h="37016" w="37209">
                  <a:moveTo>
                    <a:pt x="18267" y="0"/>
                  </a:moveTo>
                  <a:lnTo>
                    <a:pt x="17366" y="33"/>
                  </a:lnTo>
                  <a:lnTo>
                    <a:pt x="16466" y="97"/>
                  </a:lnTo>
                  <a:lnTo>
                    <a:pt x="15565" y="226"/>
                  </a:lnTo>
                  <a:lnTo>
                    <a:pt x="14697" y="386"/>
                  </a:lnTo>
                  <a:lnTo>
                    <a:pt x="13829" y="611"/>
                  </a:lnTo>
                  <a:lnTo>
                    <a:pt x="12960" y="869"/>
                  </a:lnTo>
                  <a:lnTo>
                    <a:pt x="12092" y="1158"/>
                  </a:lnTo>
                  <a:lnTo>
                    <a:pt x="11256" y="1480"/>
                  </a:lnTo>
                  <a:lnTo>
                    <a:pt x="10420" y="1866"/>
                  </a:lnTo>
                  <a:lnTo>
                    <a:pt x="9584" y="2316"/>
                  </a:lnTo>
                  <a:lnTo>
                    <a:pt x="8780" y="2766"/>
                  </a:lnTo>
                  <a:lnTo>
                    <a:pt x="8008" y="3281"/>
                  </a:lnTo>
                  <a:lnTo>
                    <a:pt x="7236" y="3827"/>
                  </a:lnTo>
                  <a:lnTo>
                    <a:pt x="6496" y="4438"/>
                  </a:lnTo>
                  <a:lnTo>
                    <a:pt x="5789" y="5082"/>
                  </a:lnTo>
                  <a:lnTo>
                    <a:pt x="5114" y="5757"/>
                  </a:lnTo>
                  <a:lnTo>
                    <a:pt x="4470" y="6432"/>
                  </a:lnTo>
                  <a:lnTo>
                    <a:pt x="3892" y="7172"/>
                  </a:lnTo>
                  <a:lnTo>
                    <a:pt x="3345" y="7912"/>
                  </a:lnTo>
                  <a:lnTo>
                    <a:pt x="2830" y="8651"/>
                  </a:lnTo>
                  <a:lnTo>
                    <a:pt x="2380" y="9455"/>
                  </a:lnTo>
                  <a:lnTo>
                    <a:pt x="1962" y="10227"/>
                  </a:lnTo>
                  <a:lnTo>
                    <a:pt x="1576" y="11063"/>
                  </a:lnTo>
                  <a:lnTo>
                    <a:pt x="1222" y="11899"/>
                  </a:lnTo>
                  <a:lnTo>
                    <a:pt x="933" y="12736"/>
                  </a:lnTo>
                  <a:lnTo>
                    <a:pt x="676" y="13572"/>
                  </a:lnTo>
                  <a:lnTo>
                    <a:pt x="451" y="14440"/>
                  </a:lnTo>
                  <a:lnTo>
                    <a:pt x="258" y="15308"/>
                  </a:lnTo>
                  <a:lnTo>
                    <a:pt x="129" y="16209"/>
                  </a:lnTo>
                  <a:lnTo>
                    <a:pt x="65" y="17077"/>
                  </a:lnTo>
                  <a:lnTo>
                    <a:pt x="0" y="17977"/>
                  </a:lnTo>
                  <a:lnTo>
                    <a:pt x="0" y="18846"/>
                  </a:lnTo>
                  <a:lnTo>
                    <a:pt x="32" y="19746"/>
                  </a:lnTo>
                  <a:lnTo>
                    <a:pt x="129" y="20647"/>
                  </a:lnTo>
                  <a:lnTo>
                    <a:pt x="225" y="21515"/>
                  </a:lnTo>
                  <a:lnTo>
                    <a:pt x="418" y="22383"/>
                  </a:lnTo>
                  <a:lnTo>
                    <a:pt x="611" y="23284"/>
                  </a:lnTo>
                  <a:lnTo>
                    <a:pt x="869" y="24152"/>
                  </a:lnTo>
                  <a:lnTo>
                    <a:pt x="1158" y="24988"/>
                  </a:lnTo>
                  <a:lnTo>
                    <a:pt x="1512" y="25824"/>
                  </a:lnTo>
                  <a:lnTo>
                    <a:pt x="1898" y="26661"/>
                  </a:lnTo>
                  <a:lnTo>
                    <a:pt x="2316" y="27464"/>
                  </a:lnTo>
                  <a:lnTo>
                    <a:pt x="2798" y="28268"/>
                  </a:lnTo>
                  <a:lnTo>
                    <a:pt x="3313" y="29072"/>
                  </a:lnTo>
                  <a:lnTo>
                    <a:pt x="3859" y="29812"/>
                  </a:lnTo>
                  <a:lnTo>
                    <a:pt x="4470" y="30552"/>
                  </a:lnTo>
                  <a:lnTo>
                    <a:pt x="5114" y="31259"/>
                  </a:lnTo>
                  <a:lnTo>
                    <a:pt x="5789" y="31935"/>
                  </a:lnTo>
                  <a:lnTo>
                    <a:pt x="6464" y="32546"/>
                  </a:lnTo>
                  <a:lnTo>
                    <a:pt x="7204" y="33157"/>
                  </a:lnTo>
                  <a:lnTo>
                    <a:pt x="7944" y="33703"/>
                  </a:lnTo>
                  <a:lnTo>
                    <a:pt x="8715" y="34186"/>
                  </a:lnTo>
                  <a:lnTo>
                    <a:pt x="9487" y="34668"/>
                  </a:lnTo>
                  <a:lnTo>
                    <a:pt x="10291" y="35086"/>
                  </a:lnTo>
                  <a:lnTo>
                    <a:pt x="11127" y="35472"/>
                  </a:lnTo>
                  <a:lnTo>
                    <a:pt x="11931" y="35794"/>
                  </a:lnTo>
                  <a:lnTo>
                    <a:pt x="12800" y="36115"/>
                  </a:lnTo>
                  <a:lnTo>
                    <a:pt x="13668" y="36373"/>
                  </a:lnTo>
                  <a:lnTo>
                    <a:pt x="14536" y="36566"/>
                  </a:lnTo>
                  <a:lnTo>
                    <a:pt x="15405" y="36759"/>
                  </a:lnTo>
                  <a:lnTo>
                    <a:pt x="16273" y="36887"/>
                  </a:lnTo>
                  <a:lnTo>
                    <a:pt x="17173" y="36984"/>
                  </a:lnTo>
                  <a:lnTo>
                    <a:pt x="18074" y="37016"/>
                  </a:lnTo>
                  <a:lnTo>
                    <a:pt x="18942" y="37016"/>
                  </a:lnTo>
                  <a:lnTo>
                    <a:pt x="19843" y="36984"/>
                  </a:lnTo>
                  <a:lnTo>
                    <a:pt x="20743" y="36919"/>
                  </a:lnTo>
                  <a:lnTo>
                    <a:pt x="21644" y="36791"/>
                  </a:lnTo>
                  <a:lnTo>
                    <a:pt x="22512" y="36630"/>
                  </a:lnTo>
                  <a:lnTo>
                    <a:pt x="23380" y="36405"/>
                  </a:lnTo>
                  <a:lnTo>
                    <a:pt x="24248" y="36147"/>
                  </a:lnTo>
                  <a:lnTo>
                    <a:pt x="25117" y="35858"/>
                  </a:lnTo>
                  <a:lnTo>
                    <a:pt x="25953" y="35536"/>
                  </a:lnTo>
                  <a:lnTo>
                    <a:pt x="26789" y="35151"/>
                  </a:lnTo>
                  <a:lnTo>
                    <a:pt x="27625" y="34732"/>
                  </a:lnTo>
                  <a:lnTo>
                    <a:pt x="28429" y="34250"/>
                  </a:lnTo>
                  <a:lnTo>
                    <a:pt x="29201" y="33736"/>
                  </a:lnTo>
                  <a:lnTo>
                    <a:pt x="29973" y="33189"/>
                  </a:lnTo>
                  <a:lnTo>
                    <a:pt x="30712" y="32578"/>
                  </a:lnTo>
                  <a:lnTo>
                    <a:pt x="31420" y="31935"/>
                  </a:lnTo>
                  <a:lnTo>
                    <a:pt x="32095" y="31259"/>
                  </a:lnTo>
                  <a:lnTo>
                    <a:pt x="32706" y="30584"/>
                  </a:lnTo>
                  <a:lnTo>
                    <a:pt x="33317" y="29876"/>
                  </a:lnTo>
                  <a:lnTo>
                    <a:pt x="33864" y="29137"/>
                  </a:lnTo>
                  <a:lnTo>
                    <a:pt x="34379" y="28365"/>
                  </a:lnTo>
                  <a:lnTo>
                    <a:pt x="34829" y="27593"/>
                  </a:lnTo>
                  <a:lnTo>
                    <a:pt x="35247" y="26789"/>
                  </a:lnTo>
                  <a:lnTo>
                    <a:pt x="35633" y="25953"/>
                  </a:lnTo>
                  <a:lnTo>
                    <a:pt x="35987" y="25149"/>
                  </a:lnTo>
                  <a:lnTo>
                    <a:pt x="36276" y="24281"/>
                  </a:lnTo>
                  <a:lnTo>
                    <a:pt x="36533" y="23445"/>
                  </a:lnTo>
                  <a:lnTo>
                    <a:pt x="36758" y="22576"/>
                  </a:lnTo>
                  <a:lnTo>
                    <a:pt x="36951" y="21708"/>
                  </a:lnTo>
                  <a:lnTo>
                    <a:pt x="37080" y="20808"/>
                  </a:lnTo>
                  <a:lnTo>
                    <a:pt x="37144" y="19939"/>
                  </a:lnTo>
                  <a:lnTo>
                    <a:pt x="37209" y="19039"/>
                  </a:lnTo>
                  <a:lnTo>
                    <a:pt x="37209" y="18170"/>
                  </a:lnTo>
                  <a:lnTo>
                    <a:pt x="37176" y="17270"/>
                  </a:lnTo>
                  <a:lnTo>
                    <a:pt x="37080" y="16370"/>
                  </a:lnTo>
                  <a:lnTo>
                    <a:pt x="36983" y="15501"/>
                  </a:lnTo>
                  <a:lnTo>
                    <a:pt x="36791" y="14633"/>
                  </a:lnTo>
                  <a:lnTo>
                    <a:pt x="36598" y="13765"/>
                  </a:lnTo>
                  <a:lnTo>
                    <a:pt x="36340" y="12896"/>
                  </a:lnTo>
                  <a:lnTo>
                    <a:pt x="36051" y="12028"/>
                  </a:lnTo>
                  <a:lnTo>
                    <a:pt x="35697" y="11192"/>
                  </a:lnTo>
                  <a:lnTo>
                    <a:pt x="35311" y="10356"/>
                  </a:lnTo>
                  <a:lnTo>
                    <a:pt x="34893" y="9552"/>
                  </a:lnTo>
                  <a:lnTo>
                    <a:pt x="34411" y="8748"/>
                  </a:lnTo>
                  <a:lnTo>
                    <a:pt x="33896" y="7976"/>
                  </a:lnTo>
                  <a:lnTo>
                    <a:pt x="33349" y="7204"/>
                  </a:lnTo>
                  <a:lnTo>
                    <a:pt x="32738" y="6464"/>
                  </a:lnTo>
                  <a:lnTo>
                    <a:pt x="32095" y="5757"/>
                  </a:lnTo>
                  <a:lnTo>
                    <a:pt x="31420" y="5082"/>
                  </a:lnTo>
                  <a:lnTo>
                    <a:pt x="30745" y="4471"/>
                  </a:lnTo>
                  <a:lnTo>
                    <a:pt x="30005" y="3860"/>
                  </a:lnTo>
                  <a:lnTo>
                    <a:pt x="29265" y="3313"/>
                  </a:lnTo>
                  <a:lnTo>
                    <a:pt x="28493" y="2830"/>
                  </a:lnTo>
                  <a:lnTo>
                    <a:pt x="27722" y="2348"/>
                  </a:lnTo>
                  <a:lnTo>
                    <a:pt x="26918" y="1930"/>
                  </a:lnTo>
                  <a:lnTo>
                    <a:pt x="26081" y="1544"/>
                  </a:lnTo>
                  <a:lnTo>
                    <a:pt x="25245" y="1222"/>
                  </a:lnTo>
                  <a:lnTo>
                    <a:pt x="24409" y="901"/>
                  </a:lnTo>
                  <a:lnTo>
                    <a:pt x="23541" y="644"/>
                  </a:lnTo>
                  <a:lnTo>
                    <a:pt x="22673" y="451"/>
                  </a:lnTo>
                  <a:lnTo>
                    <a:pt x="21804" y="258"/>
                  </a:lnTo>
                  <a:lnTo>
                    <a:pt x="20936" y="129"/>
                  </a:lnTo>
                  <a:lnTo>
                    <a:pt x="20036" y="33"/>
                  </a:lnTo>
                  <a:lnTo>
                    <a:pt x="19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23"/>
            <p:cNvSpPr/>
            <p:nvPr/>
          </p:nvSpPr>
          <p:spPr>
            <a:xfrm>
              <a:off x="2476318" y="2061300"/>
              <a:ext cx="96173" cy="96187"/>
            </a:xfrm>
            <a:custGeom>
              <a:rect b="b" l="l" r="r" t="t"/>
              <a:pathLst>
                <a:path extrusionOk="0" h="7205" w="7204">
                  <a:moveTo>
                    <a:pt x="3538" y="0"/>
                  </a:moveTo>
                  <a:lnTo>
                    <a:pt x="3184" y="33"/>
                  </a:lnTo>
                  <a:lnTo>
                    <a:pt x="2830" y="97"/>
                  </a:lnTo>
                  <a:lnTo>
                    <a:pt x="2509" y="193"/>
                  </a:lnTo>
                  <a:lnTo>
                    <a:pt x="2187" y="322"/>
                  </a:lnTo>
                  <a:lnTo>
                    <a:pt x="1865" y="451"/>
                  </a:lnTo>
                  <a:lnTo>
                    <a:pt x="1544" y="644"/>
                  </a:lnTo>
                  <a:lnTo>
                    <a:pt x="1254" y="869"/>
                  </a:lnTo>
                  <a:lnTo>
                    <a:pt x="997" y="1126"/>
                  </a:lnTo>
                  <a:lnTo>
                    <a:pt x="740" y="1415"/>
                  </a:lnTo>
                  <a:lnTo>
                    <a:pt x="547" y="1705"/>
                  </a:lnTo>
                  <a:lnTo>
                    <a:pt x="386" y="1994"/>
                  </a:lnTo>
                  <a:lnTo>
                    <a:pt x="225" y="2316"/>
                  </a:lnTo>
                  <a:lnTo>
                    <a:pt x="129" y="2637"/>
                  </a:lnTo>
                  <a:lnTo>
                    <a:pt x="32" y="2991"/>
                  </a:lnTo>
                  <a:lnTo>
                    <a:pt x="0" y="3313"/>
                  </a:lnTo>
                  <a:lnTo>
                    <a:pt x="0" y="3667"/>
                  </a:lnTo>
                  <a:lnTo>
                    <a:pt x="32" y="4020"/>
                  </a:lnTo>
                  <a:lnTo>
                    <a:pt x="64" y="4342"/>
                  </a:lnTo>
                  <a:lnTo>
                    <a:pt x="161" y="4696"/>
                  </a:lnTo>
                  <a:lnTo>
                    <a:pt x="290" y="5017"/>
                  </a:lnTo>
                  <a:lnTo>
                    <a:pt x="450" y="5339"/>
                  </a:lnTo>
                  <a:lnTo>
                    <a:pt x="643" y="5660"/>
                  </a:lnTo>
                  <a:lnTo>
                    <a:pt x="868" y="5950"/>
                  </a:lnTo>
                  <a:lnTo>
                    <a:pt x="1126" y="6207"/>
                  </a:lnTo>
                  <a:lnTo>
                    <a:pt x="1383" y="6432"/>
                  </a:lnTo>
                  <a:lnTo>
                    <a:pt x="1672" y="6657"/>
                  </a:lnTo>
                  <a:lnTo>
                    <a:pt x="1994" y="6818"/>
                  </a:lnTo>
                  <a:lnTo>
                    <a:pt x="2316" y="6947"/>
                  </a:lnTo>
                  <a:lnTo>
                    <a:pt x="2637" y="7075"/>
                  </a:lnTo>
                  <a:lnTo>
                    <a:pt x="2991" y="7140"/>
                  </a:lnTo>
                  <a:lnTo>
                    <a:pt x="3313" y="7172"/>
                  </a:lnTo>
                  <a:lnTo>
                    <a:pt x="3666" y="7204"/>
                  </a:lnTo>
                  <a:lnTo>
                    <a:pt x="4020" y="7172"/>
                  </a:lnTo>
                  <a:lnTo>
                    <a:pt x="4342" y="7108"/>
                  </a:lnTo>
                  <a:lnTo>
                    <a:pt x="4695" y="7011"/>
                  </a:lnTo>
                  <a:lnTo>
                    <a:pt x="5017" y="6915"/>
                  </a:lnTo>
                  <a:lnTo>
                    <a:pt x="5339" y="6754"/>
                  </a:lnTo>
                  <a:lnTo>
                    <a:pt x="5660" y="6561"/>
                  </a:lnTo>
                  <a:lnTo>
                    <a:pt x="5950" y="6336"/>
                  </a:lnTo>
                  <a:lnTo>
                    <a:pt x="6207" y="6078"/>
                  </a:lnTo>
                  <a:lnTo>
                    <a:pt x="6464" y="5789"/>
                  </a:lnTo>
                  <a:lnTo>
                    <a:pt x="6657" y="5500"/>
                  </a:lnTo>
                  <a:lnTo>
                    <a:pt x="6818" y="5210"/>
                  </a:lnTo>
                  <a:lnTo>
                    <a:pt x="6979" y="4889"/>
                  </a:lnTo>
                  <a:lnTo>
                    <a:pt x="7075" y="4567"/>
                  </a:lnTo>
                  <a:lnTo>
                    <a:pt x="7140" y="4213"/>
                  </a:lnTo>
                  <a:lnTo>
                    <a:pt x="7204" y="3892"/>
                  </a:lnTo>
                  <a:lnTo>
                    <a:pt x="7204" y="3538"/>
                  </a:lnTo>
                  <a:lnTo>
                    <a:pt x="7172" y="3184"/>
                  </a:lnTo>
                  <a:lnTo>
                    <a:pt x="7140" y="2863"/>
                  </a:lnTo>
                  <a:lnTo>
                    <a:pt x="7043" y="2509"/>
                  </a:lnTo>
                  <a:lnTo>
                    <a:pt x="6914" y="2187"/>
                  </a:lnTo>
                  <a:lnTo>
                    <a:pt x="6754" y="1866"/>
                  </a:lnTo>
                  <a:lnTo>
                    <a:pt x="6561" y="1544"/>
                  </a:lnTo>
                  <a:lnTo>
                    <a:pt x="6336" y="1255"/>
                  </a:lnTo>
                  <a:lnTo>
                    <a:pt x="6078" y="997"/>
                  </a:lnTo>
                  <a:lnTo>
                    <a:pt x="5821" y="772"/>
                  </a:lnTo>
                  <a:lnTo>
                    <a:pt x="5532" y="579"/>
                  </a:lnTo>
                  <a:lnTo>
                    <a:pt x="5210" y="386"/>
                  </a:lnTo>
                  <a:lnTo>
                    <a:pt x="4888" y="258"/>
                  </a:lnTo>
                  <a:lnTo>
                    <a:pt x="4567" y="129"/>
                  </a:lnTo>
                  <a:lnTo>
                    <a:pt x="4213" y="65"/>
                  </a:lnTo>
                  <a:lnTo>
                    <a:pt x="3891" y="33"/>
                  </a:lnTo>
                  <a:lnTo>
                    <a:pt x="3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3"/>
            <p:cNvSpPr/>
            <p:nvPr/>
          </p:nvSpPr>
          <p:spPr>
            <a:xfrm>
              <a:off x="1589757" y="2817337"/>
              <a:ext cx="96173" cy="95760"/>
            </a:xfrm>
            <a:custGeom>
              <a:rect b="b" l="l" r="r" t="t"/>
              <a:pathLst>
                <a:path extrusionOk="0" h="7173" w="7204">
                  <a:moveTo>
                    <a:pt x="3538" y="1"/>
                  </a:moveTo>
                  <a:lnTo>
                    <a:pt x="3184" y="33"/>
                  </a:lnTo>
                  <a:lnTo>
                    <a:pt x="2830" y="65"/>
                  </a:lnTo>
                  <a:lnTo>
                    <a:pt x="2509" y="162"/>
                  </a:lnTo>
                  <a:lnTo>
                    <a:pt x="2155" y="290"/>
                  </a:lnTo>
                  <a:lnTo>
                    <a:pt x="1833" y="451"/>
                  </a:lnTo>
                  <a:lnTo>
                    <a:pt x="1544" y="644"/>
                  </a:lnTo>
                  <a:lnTo>
                    <a:pt x="1254" y="869"/>
                  </a:lnTo>
                  <a:lnTo>
                    <a:pt x="965" y="1126"/>
                  </a:lnTo>
                  <a:lnTo>
                    <a:pt x="740" y="1384"/>
                  </a:lnTo>
                  <a:lnTo>
                    <a:pt x="547" y="1673"/>
                  </a:lnTo>
                  <a:lnTo>
                    <a:pt x="354" y="1995"/>
                  </a:lnTo>
                  <a:lnTo>
                    <a:pt x="225" y="2316"/>
                  </a:lnTo>
                  <a:lnTo>
                    <a:pt x="129" y="2638"/>
                  </a:lnTo>
                  <a:lnTo>
                    <a:pt x="32" y="2960"/>
                  </a:lnTo>
                  <a:lnTo>
                    <a:pt x="0" y="3313"/>
                  </a:lnTo>
                  <a:lnTo>
                    <a:pt x="0" y="3667"/>
                  </a:lnTo>
                  <a:lnTo>
                    <a:pt x="0" y="3989"/>
                  </a:lnTo>
                  <a:lnTo>
                    <a:pt x="65" y="4342"/>
                  </a:lnTo>
                  <a:lnTo>
                    <a:pt x="161" y="4664"/>
                  </a:lnTo>
                  <a:lnTo>
                    <a:pt x="290" y="5018"/>
                  </a:lnTo>
                  <a:lnTo>
                    <a:pt x="418" y="5339"/>
                  </a:lnTo>
                  <a:lnTo>
                    <a:pt x="611" y="5629"/>
                  </a:lnTo>
                  <a:lnTo>
                    <a:pt x="836" y="5918"/>
                  </a:lnTo>
                  <a:lnTo>
                    <a:pt x="1094" y="6175"/>
                  </a:lnTo>
                  <a:lnTo>
                    <a:pt x="1383" y="6433"/>
                  </a:lnTo>
                  <a:lnTo>
                    <a:pt x="1673" y="6626"/>
                  </a:lnTo>
                  <a:lnTo>
                    <a:pt x="1994" y="6786"/>
                  </a:lnTo>
                  <a:lnTo>
                    <a:pt x="2316" y="6947"/>
                  </a:lnTo>
                  <a:lnTo>
                    <a:pt x="2637" y="7044"/>
                  </a:lnTo>
                  <a:lnTo>
                    <a:pt x="2959" y="7108"/>
                  </a:lnTo>
                  <a:lnTo>
                    <a:pt x="3313" y="7172"/>
                  </a:lnTo>
                  <a:lnTo>
                    <a:pt x="3666" y="7172"/>
                  </a:lnTo>
                  <a:lnTo>
                    <a:pt x="3988" y="7140"/>
                  </a:lnTo>
                  <a:lnTo>
                    <a:pt x="4342" y="7108"/>
                  </a:lnTo>
                  <a:lnTo>
                    <a:pt x="4695" y="7012"/>
                  </a:lnTo>
                  <a:lnTo>
                    <a:pt x="5017" y="6883"/>
                  </a:lnTo>
                  <a:lnTo>
                    <a:pt x="5339" y="6722"/>
                  </a:lnTo>
                  <a:lnTo>
                    <a:pt x="5628" y="6529"/>
                  </a:lnTo>
                  <a:lnTo>
                    <a:pt x="5950" y="6304"/>
                  </a:lnTo>
                  <a:lnTo>
                    <a:pt x="6207" y="6047"/>
                  </a:lnTo>
                  <a:lnTo>
                    <a:pt x="6432" y="5790"/>
                  </a:lnTo>
                  <a:lnTo>
                    <a:pt x="6657" y="5500"/>
                  </a:lnTo>
                  <a:lnTo>
                    <a:pt x="6818" y="5179"/>
                  </a:lnTo>
                  <a:lnTo>
                    <a:pt x="6947" y="4857"/>
                  </a:lnTo>
                  <a:lnTo>
                    <a:pt x="7075" y="4535"/>
                  </a:lnTo>
                  <a:lnTo>
                    <a:pt x="7140" y="4214"/>
                  </a:lnTo>
                  <a:lnTo>
                    <a:pt x="7172" y="3860"/>
                  </a:lnTo>
                  <a:lnTo>
                    <a:pt x="7204" y="3506"/>
                  </a:lnTo>
                  <a:lnTo>
                    <a:pt x="7172" y="3185"/>
                  </a:lnTo>
                  <a:lnTo>
                    <a:pt x="7107" y="2831"/>
                  </a:lnTo>
                  <a:lnTo>
                    <a:pt x="7011" y="2509"/>
                  </a:lnTo>
                  <a:lnTo>
                    <a:pt x="6914" y="2156"/>
                  </a:lnTo>
                  <a:lnTo>
                    <a:pt x="6754" y="1866"/>
                  </a:lnTo>
                  <a:lnTo>
                    <a:pt x="6561" y="1545"/>
                  </a:lnTo>
                  <a:lnTo>
                    <a:pt x="6336" y="1255"/>
                  </a:lnTo>
                  <a:lnTo>
                    <a:pt x="6078" y="998"/>
                  </a:lnTo>
                  <a:lnTo>
                    <a:pt x="5789" y="741"/>
                  </a:lnTo>
                  <a:lnTo>
                    <a:pt x="5499" y="548"/>
                  </a:lnTo>
                  <a:lnTo>
                    <a:pt x="5210" y="387"/>
                  </a:lnTo>
                  <a:lnTo>
                    <a:pt x="4888" y="226"/>
                  </a:lnTo>
                  <a:lnTo>
                    <a:pt x="4535" y="130"/>
                  </a:lnTo>
                  <a:lnTo>
                    <a:pt x="4213" y="65"/>
                  </a:lnTo>
                  <a:lnTo>
                    <a:pt x="3859" y="1"/>
                  </a:lnTo>
                  <a:close/>
                </a:path>
              </a:pathLst>
            </a:custGeom>
            <a:solidFill>
              <a:srgbClr val="F053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3"/>
            <p:cNvSpPr/>
            <p:nvPr/>
          </p:nvSpPr>
          <p:spPr>
            <a:xfrm>
              <a:off x="457197" y="1550395"/>
              <a:ext cx="1139009" cy="1399627"/>
            </a:xfrm>
            <a:custGeom>
              <a:rect b="b" l="l" r="r" t="t"/>
              <a:pathLst>
                <a:path extrusionOk="0" h="104841" w="85319">
                  <a:moveTo>
                    <a:pt x="37240" y="1"/>
                  </a:moveTo>
                  <a:lnTo>
                    <a:pt x="36790" y="33"/>
                  </a:lnTo>
                  <a:lnTo>
                    <a:pt x="36308" y="97"/>
                  </a:lnTo>
                  <a:lnTo>
                    <a:pt x="35825" y="162"/>
                  </a:lnTo>
                  <a:lnTo>
                    <a:pt x="35375" y="290"/>
                  </a:lnTo>
                  <a:lnTo>
                    <a:pt x="34925" y="387"/>
                  </a:lnTo>
                  <a:lnTo>
                    <a:pt x="34475" y="547"/>
                  </a:lnTo>
                  <a:lnTo>
                    <a:pt x="34057" y="708"/>
                  </a:lnTo>
                  <a:lnTo>
                    <a:pt x="33606" y="869"/>
                  </a:lnTo>
                  <a:lnTo>
                    <a:pt x="33188" y="1094"/>
                  </a:lnTo>
                  <a:lnTo>
                    <a:pt x="32802" y="1287"/>
                  </a:lnTo>
                  <a:lnTo>
                    <a:pt x="32384" y="1544"/>
                  </a:lnTo>
                  <a:lnTo>
                    <a:pt x="31999" y="1802"/>
                  </a:lnTo>
                  <a:lnTo>
                    <a:pt x="31645" y="2059"/>
                  </a:lnTo>
                  <a:lnTo>
                    <a:pt x="31291" y="2381"/>
                  </a:lnTo>
                  <a:lnTo>
                    <a:pt x="30937" y="2670"/>
                  </a:lnTo>
                  <a:lnTo>
                    <a:pt x="30616" y="3024"/>
                  </a:lnTo>
                  <a:lnTo>
                    <a:pt x="30326" y="3345"/>
                  </a:lnTo>
                  <a:lnTo>
                    <a:pt x="30037" y="3731"/>
                  </a:lnTo>
                  <a:lnTo>
                    <a:pt x="29747" y="4117"/>
                  </a:lnTo>
                  <a:lnTo>
                    <a:pt x="29522" y="4503"/>
                  </a:lnTo>
                  <a:lnTo>
                    <a:pt x="29265" y="4921"/>
                  </a:lnTo>
                  <a:lnTo>
                    <a:pt x="29072" y="5339"/>
                  </a:lnTo>
                  <a:lnTo>
                    <a:pt x="28879" y="5789"/>
                  </a:lnTo>
                  <a:lnTo>
                    <a:pt x="611" y="77151"/>
                  </a:lnTo>
                  <a:lnTo>
                    <a:pt x="450" y="77601"/>
                  </a:lnTo>
                  <a:lnTo>
                    <a:pt x="322" y="78051"/>
                  </a:lnTo>
                  <a:lnTo>
                    <a:pt x="193" y="78502"/>
                  </a:lnTo>
                  <a:lnTo>
                    <a:pt x="96" y="78984"/>
                  </a:lnTo>
                  <a:lnTo>
                    <a:pt x="32" y="79434"/>
                  </a:lnTo>
                  <a:lnTo>
                    <a:pt x="0" y="79884"/>
                  </a:lnTo>
                  <a:lnTo>
                    <a:pt x="0" y="80367"/>
                  </a:lnTo>
                  <a:lnTo>
                    <a:pt x="0" y="80817"/>
                  </a:lnTo>
                  <a:lnTo>
                    <a:pt x="32" y="81267"/>
                  </a:lnTo>
                  <a:lnTo>
                    <a:pt x="96" y="81718"/>
                  </a:lnTo>
                  <a:lnTo>
                    <a:pt x="161" y="82168"/>
                  </a:lnTo>
                  <a:lnTo>
                    <a:pt x="289" y="82618"/>
                  </a:lnTo>
                  <a:lnTo>
                    <a:pt x="386" y="83068"/>
                  </a:lnTo>
                  <a:lnTo>
                    <a:pt x="547" y="83518"/>
                  </a:lnTo>
                  <a:lnTo>
                    <a:pt x="708" y="83937"/>
                  </a:lnTo>
                  <a:lnTo>
                    <a:pt x="900" y="84355"/>
                  </a:lnTo>
                  <a:lnTo>
                    <a:pt x="1126" y="84773"/>
                  </a:lnTo>
                  <a:lnTo>
                    <a:pt x="1351" y="85191"/>
                  </a:lnTo>
                  <a:lnTo>
                    <a:pt x="1576" y="85577"/>
                  </a:lnTo>
                  <a:lnTo>
                    <a:pt x="1865" y="85963"/>
                  </a:lnTo>
                  <a:lnTo>
                    <a:pt x="2155" y="86349"/>
                  </a:lnTo>
                  <a:lnTo>
                    <a:pt x="2444" y="86702"/>
                  </a:lnTo>
                  <a:lnTo>
                    <a:pt x="2766" y="87056"/>
                  </a:lnTo>
                  <a:lnTo>
                    <a:pt x="3119" y="87378"/>
                  </a:lnTo>
                  <a:lnTo>
                    <a:pt x="3473" y="87699"/>
                  </a:lnTo>
                  <a:lnTo>
                    <a:pt x="3859" y="88021"/>
                  </a:lnTo>
                  <a:lnTo>
                    <a:pt x="4245" y="88310"/>
                  </a:lnTo>
                  <a:lnTo>
                    <a:pt x="4663" y="88567"/>
                  </a:lnTo>
                  <a:lnTo>
                    <a:pt x="5081" y="88825"/>
                  </a:lnTo>
                  <a:lnTo>
                    <a:pt x="5531" y="89082"/>
                  </a:lnTo>
                  <a:lnTo>
                    <a:pt x="5982" y="89307"/>
                  </a:lnTo>
                  <a:lnTo>
                    <a:pt x="6464" y="89500"/>
                  </a:lnTo>
                  <a:lnTo>
                    <a:pt x="43672" y="104100"/>
                  </a:lnTo>
                  <a:lnTo>
                    <a:pt x="44155" y="104261"/>
                  </a:lnTo>
                  <a:lnTo>
                    <a:pt x="44637" y="104422"/>
                  </a:lnTo>
                  <a:lnTo>
                    <a:pt x="45119" y="104551"/>
                  </a:lnTo>
                  <a:lnTo>
                    <a:pt x="45634" y="104647"/>
                  </a:lnTo>
                  <a:lnTo>
                    <a:pt x="46116" y="104744"/>
                  </a:lnTo>
                  <a:lnTo>
                    <a:pt x="46599" y="104776"/>
                  </a:lnTo>
                  <a:lnTo>
                    <a:pt x="47081" y="104808"/>
                  </a:lnTo>
                  <a:lnTo>
                    <a:pt x="47564" y="104840"/>
                  </a:lnTo>
                  <a:lnTo>
                    <a:pt x="48046" y="104808"/>
                  </a:lnTo>
                  <a:lnTo>
                    <a:pt x="48528" y="104776"/>
                  </a:lnTo>
                  <a:lnTo>
                    <a:pt x="49011" y="104711"/>
                  </a:lnTo>
                  <a:lnTo>
                    <a:pt x="49461" y="104647"/>
                  </a:lnTo>
                  <a:lnTo>
                    <a:pt x="49911" y="104551"/>
                  </a:lnTo>
                  <a:lnTo>
                    <a:pt x="50394" y="104422"/>
                  </a:lnTo>
                  <a:lnTo>
                    <a:pt x="50812" y="104293"/>
                  </a:lnTo>
                  <a:lnTo>
                    <a:pt x="51262" y="104133"/>
                  </a:lnTo>
                  <a:lnTo>
                    <a:pt x="51680" y="103940"/>
                  </a:lnTo>
                  <a:lnTo>
                    <a:pt x="52098" y="103747"/>
                  </a:lnTo>
                  <a:lnTo>
                    <a:pt x="52516" y="103522"/>
                  </a:lnTo>
                  <a:lnTo>
                    <a:pt x="52902" y="103264"/>
                  </a:lnTo>
                  <a:lnTo>
                    <a:pt x="53288" y="103007"/>
                  </a:lnTo>
                  <a:lnTo>
                    <a:pt x="53674" y="102750"/>
                  </a:lnTo>
                  <a:lnTo>
                    <a:pt x="54028" y="102460"/>
                  </a:lnTo>
                  <a:lnTo>
                    <a:pt x="54349" y="102139"/>
                  </a:lnTo>
                  <a:lnTo>
                    <a:pt x="54671" y="101817"/>
                  </a:lnTo>
                  <a:lnTo>
                    <a:pt x="54992" y="101463"/>
                  </a:lnTo>
                  <a:lnTo>
                    <a:pt x="55282" y="101110"/>
                  </a:lnTo>
                  <a:lnTo>
                    <a:pt x="55539" y="100724"/>
                  </a:lnTo>
                  <a:lnTo>
                    <a:pt x="55796" y="100306"/>
                  </a:lnTo>
                  <a:lnTo>
                    <a:pt x="56021" y="99920"/>
                  </a:lnTo>
                  <a:lnTo>
                    <a:pt x="56247" y="99470"/>
                  </a:lnTo>
                  <a:lnTo>
                    <a:pt x="56440" y="99051"/>
                  </a:lnTo>
                  <a:lnTo>
                    <a:pt x="84675" y="27690"/>
                  </a:lnTo>
                  <a:lnTo>
                    <a:pt x="84868" y="27240"/>
                  </a:lnTo>
                  <a:lnTo>
                    <a:pt x="84997" y="26757"/>
                  </a:lnTo>
                  <a:lnTo>
                    <a:pt x="85094" y="26307"/>
                  </a:lnTo>
                  <a:lnTo>
                    <a:pt x="85190" y="25857"/>
                  </a:lnTo>
                  <a:lnTo>
                    <a:pt x="85254" y="25374"/>
                  </a:lnTo>
                  <a:lnTo>
                    <a:pt x="85286" y="24924"/>
                  </a:lnTo>
                  <a:lnTo>
                    <a:pt x="85319" y="24474"/>
                  </a:lnTo>
                  <a:lnTo>
                    <a:pt x="85286" y="23992"/>
                  </a:lnTo>
                  <a:lnTo>
                    <a:pt x="85254" y="23541"/>
                  </a:lnTo>
                  <a:lnTo>
                    <a:pt x="85222" y="23091"/>
                  </a:lnTo>
                  <a:lnTo>
                    <a:pt x="85126" y="22641"/>
                  </a:lnTo>
                  <a:lnTo>
                    <a:pt x="85029" y="22191"/>
                  </a:lnTo>
                  <a:lnTo>
                    <a:pt x="84901" y="21740"/>
                  </a:lnTo>
                  <a:lnTo>
                    <a:pt x="84772" y="21322"/>
                  </a:lnTo>
                  <a:lnTo>
                    <a:pt x="84579" y="20872"/>
                  </a:lnTo>
                  <a:lnTo>
                    <a:pt x="84386" y="20454"/>
                  </a:lnTo>
                  <a:lnTo>
                    <a:pt x="84193" y="20036"/>
                  </a:lnTo>
                  <a:lnTo>
                    <a:pt x="83968" y="19618"/>
                  </a:lnTo>
                  <a:lnTo>
                    <a:pt x="83711" y="19232"/>
                  </a:lnTo>
                  <a:lnTo>
                    <a:pt x="83453" y="18846"/>
                  </a:lnTo>
                  <a:lnTo>
                    <a:pt x="83164" y="18492"/>
                  </a:lnTo>
                  <a:lnTo>
                    <a:pt x="82842" y="18106"/>
                  </a:lnTo>
                  <a:lnTo>
                    <a:pt x="82521" y="17753"/>
                  </a:lnTo>
                  <a:lnTo>
                    <a:pt x="82199" y="17431"/>
                  </a:lnTo>
                  <a:lnTo>
                    <a:pt x="81813" y="17110"/>
                  </a:lnTo>
                  <a:lnTo>
                    <a:pt x="81460" y="16788"/>
                  </a:lnTo>
                  <a:lnTo>
                    <a:pt x="81041" y="16499"/>
                  </a:lnTo>
                  <a:lnTo>
                    <a:pt x="80623" y="16241"/>
                  </a:lnTo>
                  <a:lnTo>
                    <a:pt x="80205" y="15984"/>
                  </a:lnTo>
                  <a:lnTo>
                    <a:pt x="79755" y="15727"/>
                  </a:lnTo>
                  <a:lnTo>
                    <a:pt x="79305" y="15534"/>
                  </a:lnTo>
                  <a:lnTo>
                    <a:pt x="78822" y="15309"/>
                  </a:lnTo>
                  <a:lnTo>
                    <a:pt x="41614" y="740"/>
                  </a:lnTo>
                  <a:lnTo>
                    <a:pt x="41132" y="547"/>
                  </a:lnTo>
                  <a:lnTo>
                    <a:pt x="40649" y="387"/>
                  </a:lnTo>
                  <a:lnTo>
                    <a:pt x="40167" y="258"/>
                  </a:lnTo>
                  <a:lnTo>
                    <a:pt x="39685" y="162"/>
                  </a:lnTo>
                  <a:lnTo>
                    <a:pt x="39202" y="97"/>
                  </a:lnTo>
                  <a:lnTo>
                    <a:pt x="38720" y="33"/>
                  </a:lnTo>
                  <a:lnTo>
                    <a:pt x="382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3"/>
            <p:cNvSpPr/>
            <p:nvPr/>
          </p:nvSpPr>
          <p:spPr>
            <a:xfrm>
              <a:off x="552503" y="1563705"/>
              <a:ext cx="616089" cy="1242485"/>
            </a:xfrm>
            <a:custGeom>
              <a:rect b="b" l="l" r="r" t="t"/>
              <a:pathLst>
                <a:path extrusionOk="0" h="93070" w="46149">
                  <a:moveTo>
                    <a:pt x="35150" y="1"/>
                  </a:moveTo>
                  <a:lnTo>
                    <a:pt x="0" y="88760"/>
                  </a:lnTo>
                  <a:lnTo>
                    <a:pt x="10999" y="93070"/>
                  </a:lnTo>
                  <a:lnTo>
                    <a:pt x="46149" y="4310"/>
                  </a:lnTo>
                  <a:lnTo>
                    <a:pt x="351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3"/>
            <p:cNvSpPr/>
            <p:nvPr/>
          </p:nvSpPr>
          <p:spPr>
            <a:xfrm>
              <a:off x="821692" y="1805420"/>
              <a:ext cx="425478" cy="895585"/>
            </a:xfrm>
            <a:custGeom>
              <a:rect b="b" l="l" r="r" t="t"/>
              <a:pathLst>
                <a:path extrusionOk="0" h="67085" w="31871">
                  <a:moveTo>
                    <a:pt x="25599" y="0"/>
                  </a:moveTo>
                  <a:lnTo>
                    <a:pt x="0" y="64608"/>
                  </a:lnTo>
                  <a:lnTo>
                    <a:pt x="6271" y="67085"/>
                  </a:lnTo>
                  <a:lnTo>
                    <a:pt x="31870" y="2445"/>
                  </a:lnTo>
                  <a:lnTo>
                    <a:pt x="255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3"/>
            <p:cNvSpPr/>
            <p:nvPr/>
          </p:nvSpPr>
          <p:spPr>
            <a:xfrm>
              <a:off x="1100320" y="1391984"/>
              <a:ext cx="1351541" cy="1691979"/>
            </a:xfrm>
            <a:custGeom>
              <a:rect b="b" l="l" r="r" t="t"/>
              <a:pathLst>
                <a:path extrusionOk="0" h="126740" w="101239">
                  <a:moveTo>
                    <a:pt x="53514" y="0"/>
                  </a:moveTo>
                  <a:lnTo>
                    <a:pt x="1" y="101913"/>
                  </a:lnTo>
                  <a:lnTo>
                    <a:pt x="47757" y="126740"/>
                  </a:lnTo>
                  <a:lnTo>
                    <a:pt x="101238" y="24827"/>
                  </a:lnTo>
                  <a:lnTo>
                    <a:pt x="535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3"/>
            <p:cNvSpPr/>
            <p:nvPr/>
          </p:nvSpPr>
          <p:spPr>
            <a:xfrm>
              <a:off x="1263897" y="1550822"/>
              <a:ext cx="1024386" cy="1375157"/>
            </a:xfrm>
            <a:custGeom>
              <a:rect b="b" l="l" r="r" t="t"/>
              <a:pathLst>
                <a:path extrusionOk="0" h="103008" w="76733">
                  <a:moveTo>
                    <a:pt x="52806" y="1"/>
                  </a:moveTo>
                  <a:lnTo>
                    <a:pt x="52549" y="419"/>
                  </a:lnTo>
                  <a:lnTo>
                    <a:pt x="52291" y="869"/>
                  </a:lnTo>
                  <a:lnTo>
                    <a:pt x="52002" y="1255"/>
                  </a:lnTo>
                  <a:lnTo>
                    <a:pt x="51712" y="1673"/>
                  </a:lnTo>
                  <a:lnTo>
                    <a:pt x="51391" y="2027"/>
                  </a:lnTo>
                  <a:lnTo>
                    <a:pt x="51037" y="2381"/>
                  </a:lnTo>
                  <a:lnTo>
                    <a:pt x="50683" y="2734"/>
                  </a:lnTo>
                  <a:lnTo>
                    <a:pt x="50330" y="3024"/>
                  </a:lnTo>
                  <a:lnTo>
                    <a:pt x="49944" y="3346"/>
                  </a:lnTo>
                  <a:lnTo>
                    <a:pt x="49558" y="3603"/>
                  </a:lnTo>
                  <a:lnTo>
                    <a:pt x="49172" y="3860"/>
                  </a:lnTo>
                  <a:lnTo>
                    <a:pt x="48754" y="4117"/>
                  </a:lnTo>
                  <a:lnTo>
                    <a:pt x="48336" y="4310"/>
                  </a:lnTo>
                  <a:lnTo>
                    <a:pt x="47886" y="4503"/>
                  </a:lnTo>
                  <a:lnTo>
                    <a:pt x="47435" y="4696"/>
                  </a:lnTo>
                  <a:lnTo>
                    <a:pt x="46985" y="4857"/>
                  </a:lnTo>
                  <a:lnTo>
                    <a:pt x="46535" y="4986"/>
                  </a:lnTo>
                  <a:lnTo>
                    <a:pt x="46085" y="5082"/>
                  </a:lnTo>
                  <a:lnTo>
                    <a:pt x="45602" y="5179"/>
                  </a:lnTo>
                  <a:lnTo>
                    <a:pt x="45152" y="5243"/>
                  </a:lnTo>
                  <a:lnTo>
                    <a:pt x="44670" y="5275"/>
                  </a:lnTo>
                  <a:lnTo>
                    <a:pt x="44187" y="5307"/>
                  </a:lnTo>
                  <a:lnTo>
                    <a:pt x="43705" y="5307"/>
                  </a:lnTo>
                  <a:lnTo>
                    <a:pt x="43222" y="5275"/>
                  </a:lnTo>
                  <a:lnTo>
                    <a:pt x="42740" y="5243"/>
                  </a:lnTo>
                  <a:lnTo>
                    <a:pt x="42258" y="5179"/>
                  </a:lnTo>
                  <a:lnTo>
                    <a:pt x="41775" y="5082"/>
                  </a:lnTo>
                  <a:lnTo>
                    <a:pt x="41325" y="4953"/>
                  </a:lnTo>
                  <a:lnTo>
                    <a:pt x="40843" y="4793"/>
                  </a:lnTo>
                  <a:lnTo>
                    <a:pt x="40360" y="4632"/>
                  </a:lnTo>
                  <a:lnTo>
                    <a:pt x="39910" y="4439"/>
                  </a:lnTo>
                  <a:lnTo>
                    <a:pt x="39428" y="4214"/>
                  </a:lnTo>
                  <a:lnTo>
                    <a:pt x="31999" y="18396"/>
                  </a:lnTo>
                  <a:lnTo>
                    <a:pt x="7461" y="65156"/>
                  </a:lnTo>
                  <a:lnTo>
                    <a:pt x="0" y="79306"/>
                  </a:lnTo>
                  <a:lnTo>
                    <a:pt x="451" y="79563"/>
                  </a:lnTo>
                  <a:lnTo>
                    <a:pt x="869" y="79852"/>
                  </a:lnTo>
                  <a:lnTo>
                    <a:pt x="1287" y="80142"/>
                  </a:lnTo>
                  <a:lnTo>
                    <a:pt x="1673" y="80431"/>
                  </a:lnTo>
                  <a:lnTo>
                    <a:pt x="2026" y="80753"/>
                  </a:lnTo>
                  <a:lnTo>
                    <a:pt x="2380" y="81075"/>
                  </a:lnTo>
                  <a:lnTo>
                    <a:pt x="2734" y="81428"/>
                  </a:lnTo>
                  <a:lnTo>
                    <a:pt x="3055" y="81814"/>
                  </a:lnTo>
                  <a:lnTo>
                    <a:pt x="3345" y="82200"/>
                  </a:lnTo>
                  <a:lnTo>
                    <a:pt x="3602" y="82586"/>
                  </a:lnTo>
                  <a:lnTo>
                    <a:pt x="3859" y="82972"/>
                  </a:lnTo>
                  <a:lnTo>
                    <a:pt x="4085" y="83390"/>
                  </a:lnTo>
                  <a:lnTo>
                    <a:pt x="4310" y="83808"/>
                  </a:lnTo>
                  <a:lnTo>
                    <a:pt x="4503" y="84258"/>
                  </a:lnTo>
                  <a:lnTo>
                    <a:pt x="4663" y="84676"/>
                  </a:lnTo>
                  <a:lnTo>
                    <a:pt x="4824" y="85127"/>
                  </a:lnTo>
                  <a:lnTo>
                    <a:pt x="4953" y="85609"/>
                  </a:lnTo>
                  <a:lnTo>
                    <a:pt x="5081" y="86059"/>
                  </a:lnTo>
                  <a:lnTo>
                    <a:pt x="5146" y="86509"/>
                  </a:lnTo>
                  <a:lnTo>
                    <a:pt x="5210" y="86992"/>
                  </a:lnTo>
                  <a:lnTo>
                    <a:pt x="5242" y="87474"/>
                  </a:lnTo>
                  <a:lnTo>
                    <a:pt x="5274" y="87957"/>
                  </a:lnTo>
                  <a:lnTo>
                    <a:pt x="5274" y="88407"/>
                  </a:lnTo>
                  <a:lnTo>
                    <a:pt x="5242" y="88889"/>
                  </a:lnTo>
                  <a:lnTo>
                    <a:pt x="5178" y="89372"/>
                  </a:lnTo>
                  <a:lnTo>
                    <a:pt x="5114" y="89854"/>
                  </a:lnTo>
                  <a:lnTo>
                    <a:pt x="5017" y="90336"/>
                  </a:lnTo>
                  <a:lnTo>
                    <a:pt x="4889" y="90819"/>
                  </a:lnTo>
                  <a:lnTo>
                    <a:pt x="4728" y="91269"/>
                  </a:lnTo>
                  <a:lnTo>
                    <a:pt x="4567" y="91751"/>
                  </a:lnTo>
                  <a:lnTo>
                    <a:pt x="4374" y="92202"/>
                  </a:lnTo>
                  <a:lnTo>
                    <a:pt x="4149" y="92652"/>
                  </a:lnTo>
                  <a:lnTo>
                    <a:pt x="24023" y="103007"/>
                  </a:lnTo>
                  <a:lnTo>
                    <a:pt x="24248" y="102557"/>
                  </a:lnTo>
                  <a:lnTo>
                    <a:pt x="24538" y="102139"/>
                  </a:lnTo>
                  <a:lnTo>
                    <a:pt x="24795" y="101721"/>
                  </a:lnTo>
                  <a:lnTo>
                    <a:pt x="25117" y="101335"/>
                  </a:lnTo>
                  <a:lnTo>
                    <a:pt x="25438" y="100949"/>
                  </a:lnTo>
                  <a:lnTo>
                    <a:pt x="25760" y="100595"/>
                  </a:lnTo>
                  <a:lnTo>
                    <a:pt x="26114" y="100274"/>
                  </a:lnTo>
                  <a:lnTo>
                    <a:pt x="26467" y="99952"/>
                  </a:lnTo>
                  <a:lnTo>
                    <a:pt x="26853" y="99663"/>
                  </a:lnTo>
                  <a:lnTo>
                    <a:pt x="27239" y="99405"/>
                  </a:lnTo>
                  <a:lnTo>
                    <a:pt x="27625" y="99148"/>
                  </a:lnTo>
                  <a:lnTo>
                    <a:pt x="28043" y="98891"/>
                  </a:lnTo>
                  <a:lnTo>
                    <a:pt x="28461" y="98666"/>
                  </a:lnTo>
                  <a:lnTo>
                    <a:pt x="28912" y="98473"/>
                  </a:lnTo>
                  <a:lnTo>
                    <a:pt x="29330" y="98312"/>
                  </a:lnTo>
                  <a:lnTo>
                    <a:pt x="29780" y="98151"/>
                  </a:lnTo>
                  <a:lnTo>
                    <a:pt x="30230" y="98022"/>
                  </a:lnTo>
                  <a:lnTo>
                    <a:pt x="30680" y="97894"/>
                  </a:lnTo>
                  <a:lnTo>
                    <a:pt x="31163" y="97830"/>
                  </a:lnTo>
                  <a:lnTo>
                    <a:pt x="31613" y="97733"/>
                  </a:lnTo>
                  <a:lnTo>
                    <a:pt x="32095" y="97701"/>
                  </a:lnTo>
                  <a:lnTo>
                    <a:pt x="32578" y="97669"/>
                  </a:lnTo>
                  <a:lnTo>
                    <a:pt x="33060" y="97669"/>
                  </a:lnTo>
                  <a:lnTo>
                    <a:pt x="33542" y="97701"/>
                  </a:lnTo>
                  <a:lnTo>
                    <a:pt x="33993" y="97733"/>
                  </a:lnTo>
                  <a:lnTo>
                    <a:pt x="34475" y="97797"/>
                  </a:lnTo>
                  <a:lnTo>
                    <a:pt x="34957" y="97894"/>
                  </a:lnTo>
                  <a:lnTo>
                    <a:pt x="35440" y="98022"/>
                  </a:lnTo>
                  <a:lnTo>
                    <a:pt x="35922" y="98151"/>
                  </a:lnTo>
                  <a:lnTo>
                    <a:pt x="36372" y="98312"/>
                  </a:lnTo>
                  <a:lnTo>
                    <a:pt x="36823" y="98505"/>
                  </a:lnTo>
                  <a:lnTo>
                    <a:pt x="37305" y="98730"/>
                  </a:lnTo>
                  <a:lnTo>
                    <a:pt x="44734" y="84548"/>
                  </a:lnTo>
                  <a:lnTo>
                    <a:pt x="69304" y="37788"/>
                  </a:lnTo>
                  <a:lnTo>
                    <a:pt x="76732" y="23606"/>
                  </a:lnTo>
                  <a:lnTo>
                    <a:pt x="76314" y="23381"/>
                  </a:lnTo>
                  <a:lnTo>
                    <a:pt x="75864" y="23091"/>
                  </a:lnTo>
                  <a:lnTo>
                    <a:pt x="75478" y="22802"/>
                  </a:lnTo>
                  <a:lnTo>
                    <a:pt x="75092" y="22512"/>
                  </a:lnTo>
                  <a:lnTo>
                    <a:pt x="74739" y="22191"/>
                  </a:lnTo>
                  <a:lnTo>
                    <a:pt x="74385" y="21837"/>
                  </a:lnTo>
                  <a:lnTo>
                    <a:pt x="74063" y="21483"/>
                  </a:lnTo>
                  <a:lnTo>
                    <a:pt x="73742" y="21130"/>
                  </a:lnTo>
                  <a:lnTo>
                    <a:pt x="73452" y="20744"/>
                  </a:lnTo>
                  <a:lnTo>
                    <a:pt x="73163" y="20358"/>
                  </a:lnTo>
                  <a:lnTo>
                    <a:pt x="72938" y="19972"/>
                  </a:lnTo>
                  <a:lnTo>
                    <a:pt x="72680" y="19554"/>
                  </a:lnTo>
                  <a:lnTo>
                    <a:pt x="72487" y="19136"/>
                  </a:lnTo>
                  <a:lnTo>
                    <a:pt x="72294" y="18685"/>
                  </a:lnTo>
                  <a:lnTo>
                    <a:pt x="72134" y="18267"/>
                  </a:lnTo>
                  <a:lnTo>
                    <a:pt x="71973" y="17817"/>
                  </a:lnTo>
                  <a:lnTo>
                    <a:pt x="71844" y="17367"/>
                  </a:lnTo>
                  <a:lnTo>
                    <a:pt x="71748" y="16885"/>
                  </a:lnTo>
                  <a:lnTo>
                    <a:pt x="71651" y="16434"/>
                  </a:lnTo>
                  <a:lnTo>
                    <a:pt x="71587" y="15952"/>
                  </a:lnTo>
                  <a:lnTo>
                    <a:pt x="71555" y="15502"/>
                  </a:lnTo>
                  <a:lnTo>
                    <a:pt x="71555" y="15019"/>
                  </a:lnTo>
                  <a:lnTo>
                    <a:pt x="71555" y="14537"/>
                  </a:lnTo>
                  <a:lnTo>
                    <a:pt x="71587" y="14055"/>
                  </a:lnTo>
                  <a:lnTo>
                    <a:pt x="71619" y="13604"/>
                  </a:lnTo>
                  <a:lnTo>
                    <a:pt x="71716" y="13122"/>
                  </a:lnTo>
                  <a:lnTo>
                    <a:pt x="71812" y="12640"/>
                  </a:lnTo>
                  <a:lnTo>
                    <a:pt x="71941" y="12157"/>
                  </a:lnTo>
                  <a:lnTo>
                    <a:pt x="72069" y="11707"/>
                  </a:lnTo>
                  <a:lnTo>
                    <a:pt x="72262" y="11225"/>
                  </a:lnTo>
                  <a:lnTo>
                    <a:pt x="72455" y="10774"/>
                  </a:lnTo>
                  <a:lnTo>
                    <a:pt x="72680" y="10324"/>
                  </a:lnTo>
                  <a:lnTo>
                    <a:pt x="528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3"/>
            <p:cNvSpPr/>
            <p:nvPr/>
          </p:nvSpPr>
          <p:spPr>
            <a:xfrm>
              <a:off x="1519777" y="2005910"/>
              <a:ext cx="496740" cy="494604"/>
            </a:xfrm>
            <a:custGeom>
              <a:rect b="b" l="l" r="r" t="t"/>
              <a:pathLst>
                <a:path extrusionOk="0" h="37049" w="37209">
                  <a:moveTo>
                    <a:pt x="18331" y="1"/>
                  </a:moveTo>
                  <a:lnTo>
                    <a:pt x="17431" y="33"/>
                  </a:lnTo>
                  <a:lnTo>
                    <a:pt x="16530" y="129"/>
                  </a:lnTo>
                  <a:lnTo>
                    <a:pt x="15630" y="258"/>
                  </a:lnTo>
                  <a:lnTo>
                    <a:pt x="14761" y="419"/>
                  </a:lnTo>
                  <a:lnTo>
                    <a:pt x="13893" y="612"/>
                  </a:lnTo>
                  <a:lnTo>
                    <a:pt x="13025" y="869"/>
                  </a:lnTo>
                  <a:lnTo>
                    <a:pt x="12189" y="1159"/>
                  </a:lnTo>
                  <a:lnTo>
                    <a:pt x="11352" y="1480"/>
                  </a:lnTo>
                  <a:lnTo>
                    <a:pt x="10549" y="1834"/>
                  </a:lnTo>
                  <a:lnTo>
                    <a:pt x="9745" y="2252"/>
                  </a:lnTo>
                  <a:lnTo>
                    <a:pt x="8973" y="2670"/>
                  </a:lnTo>
                  <a:lnTo>
                    <a:pt x="8201" y="3152"/>
                  </a:lnTo>
                  <a:lnTo>
                    <a:pt x="7461" y="3667"/>
                  </a:lnTo>
                  <a:lnTo>
                    <a:pt x="6754" y="4246"/>
                  </a:lnTo>
                  <a:lnTo>
                    <a:pt x="6078" y="4825"/>
                  </a:lnTo>
                  <a:lnTo>
                    <a:pt x="5403" y="5468"/>
                  </a:lnTo>
                  <a:lnTo>
                    <a:pt x="4792" y="6111"/>
                  </a:lnTo>
                  <a:lnTo>
                    <a:pt x="4181" y="6819"/>
                  </a:lnTo>
                  <a:lnTo>
                    <a:pt x="3602" y="7558"/>
                  </a:lnTo>
                  <a:lnTo>
                    <a:pt x="3088" y="8330"/>
                  </a:lnTo>
                  <a:lnTo>
                    <a:pt x="2573" y="9134"/>
                  </a:lnTo>
                  <a:lnTo>
                    <a:pt x="2123" y="9938"/>
                  </a:lnTo>
                  <a:lnTo>
                    <a:pt x="1673" y="10806"/>
                  </a:lnTo>
                  <a:lnTo>
                    <a:pt x="1319" y="11675"/>
                  </a:lnTo>
                  <a:lnTo>
                    <a:pt x="997" y="12543"/>
                  </a:lnTo>
                  <a:lnTo>
                    <a:pt x="708" y="13443"/>
                  </a:lnTo>
                  <a:lnTo>
                    <a:pt x="483" y="14312"/>
                  </a:lnTo>
                  <a:lnTo>
                    <a:pt x="290" y="15212"/>
                  </a:lnTo>
                  <a:lnTo>
                    <a:pt x="129" y="16113"/>
                  </a:lnTo>
                  <a:lnTo>
                    <a:pt x="32" y="17013"/>
                  </a:lnTo>
                  <a:lnTo>
                    <a:pt x="0" y="17914"/>
                  </a:lnTo>
                  <a:lnTo>
                    <a:pt x="0" y="18814"/>
                  </a:lnTo>
                  <a:lnTo>
                    <a:pt x="32" y="19714"/>
                  </a:lnTo>
                  <a:lnTo>
                    <a:pt x="97" y="20583"/>
                  </a:lnTo>
                  <a:lnTo>
                    <a:pt x="225" y="21483"/>
                  </a:lnTo>
                  <a:lnTo>
                    <a:pt x="386" y="22352"/>
                  </a:lnTo>
                  <a:lnTo>
                    <a:pt x="611" y="23220"/>
                  </a:lnTo>
                  <a:lnTo>
                    <a:pt x="836" y="24056"/>
                  </a:lnTo>
                  <a:lnTo>
                    <a:pt x="1126" y="24924"/>
                  </a:lnTo>
                  <a:lnTo>
                    <a:pt x="1447" y="25728"/>
                  </a:lnTo>
                  <a:lnTo>
                    <a:pt x="1833" y="26564"/>
                  </a:lnTo>
                  <a:lnTo>
                    <a:pt x="2219" y="27336"/>
                  </a:lnTo>
                  <a:lnTo>
                    <a:pt x="2669" y="28108"/>
                  </a:lnTo>
                  <a:lnTo>
                    <a:pt x="3152" y="28880"/>
                  </a:lnTo>
                  <a:lnTo>
                    <a:pt x="3666" y="29620"/>
                  </a:lnTo>
                  <a:lnTo>
                    <a:pt x="4245" y="30327"/>
                  </a:lnTo>
                  <a:lnTo>
                    <a:pt x="4824" y="31002"/>
                  </a:lnTo>
                  <a:lnTo>
                    <a:pt x="5467" y="31646"/>
                  </a:lnTo>
                  <a:lnTo>
                    <a:pt x="6143" y="32289"/>
                  </a:lnTo>
                  <a:lnTo>
                    <a:pt x="6818" y="32868"/>
                  </a:lnTo>
                  <a:lnTo>
                    <a:pt x="7558" y="33446"/>
                  </a:lnTo>
                  <a:lnTo>
                    <a:pt x="8330" y="33993"/>
                  </a:lnTo>
                  <a:lnTo>
                    <a:pt x="9134" y="34476"/>
                  </a:lnTo>
                  <a:lnTo>
                    <a:pt x="9970" y="34958"/>
                  </a:lnTo>
                  <a:lnTo>
                    <a:pt x="10838" y="35376"/>
                  </a:lnTo>
                  <a:lnTo>
                    <a:pt x="11706" y="35730"/>
                  </a:lnTo>
                  <a:lnTo>
                    <a:pt x="12607" y="36051"/>
                  </a:lnTo>
                  <a:lnTo>
                    <a:pt x="13475" y="36341"/>
                  </a:lnTo>
                  <a:lnTo>
                    <a:pt x="14375" y="36566"/>
                  </a:lnTo>
                  <a:lnTo>
                    <a:pt x="15276" y="36759"/>
                  </a:lnTo>
                  <a:lnTo>
                    <a:pt x="16176" y="36888"/>
                  </a:lnTo>
                  <a:lnTo>
                    <a:pt x="17077" y="36984"/>
                  </a:lnTo>
                  <a:lnTo>
                    <a:pt x="17977" y="37048"/>
                  </a:lnTo>
                  <a:lnTo>
                    <a:pt x="18878" y="37048"/>
                  </a:lnTo>
                  <a:lnTo>
                    <a:pt x="19778" y="37016"/>
                  </a:lnTo>
                  <a:lnTo>
                    <a:pt x="20679" y="36952"/>
                  </a:lnTo>
                  <a:lnTo>
                    <a:pt x="21547" y="36823"/>
                  </a:lnTo>
                  <a:lnTo>
                    <a:pt x="22447" y="36662"/>
                  </a:lnTo>
                  <a:lnTo>
                    <a:pt x="23316" y="36437"/>
                  </a:lnTo>
                  <a:lnTo>
                    <a:pt x="24152" y="36212"/>
                  </a:lnTo>
                  <a:lnTo>
                    <a:pt x="25020" y="35923"/>
                  </a:lnTo>
                  <a:lnTo>
                    <a:pt x="25856" y="35601"/>
                  </a:lnTo>
                  <a:lnTo>
                    <a:pt x="26660" y="35215"/>
                  </a:lnTo>
                  <a:lnTo>
                    <a:pt x="27464" y="34829"/>
                  </a:lnTo>
                  <a:lnTo>
                    <a:pt x="28236" y="34379"/>
                  </a:lnTo>
                  <a:lnTo>
                    <a:pt x="29008" y="33897"/>
                  </a:lnTo>
                  <a:lnTo>
                    <a:pt x="29715" y="33382"/>
                  </a:lnTo>
                  <a:lnTo>
                    <a:pt x="30455" y="32835"/>
                  </a:lnTo>
                  <a:lnTo>
                    <a:pt x="31130" y="32224"/>
                  </a:lnTo>
                  <a:lnTo>
                    <a:pt x="31774" y="31613"/>
                  </a:lnTo>
                  <a:lnTo>
                    <a:pt x="32417" y="30938"/>
                  </a:lnTo>
                  <a:lnTo>
                    <a:pt x="33028" y="30231"/>
                  </a:lnTo>
                  <a:lnTo>
                    <a:pt x="33575" y="29523"/>
                  </a:lnTo>
                  <a:lnTo>
                    <a:pt x="34121" y="28751"/>
                  </a:lnTo>
                  <a:lnTo>
                    <a:pt x="34636" y="27947"/>
                  </a:lnTo>
                  <a:lnTo>
                    <a:pt x="35086" y="27111"/>
                  </a:lnTo>
                  <a:lnTo>
                    <a:pt x="35504" y="26243"/>
                  </a:lnTo>
                  <a:lnTo>
                    <a:pt x="35890" y="25374"/>
                  </a:lnTo>
                  <a:lnTo>
                    <a:pt x="36212" y="24506"/>
                  </a:lnTo>
                  <a:lnTo>
                    <a:pt x="36501" y="23638"/>
                  </a:lnTo>
                  <a:lnTo>
                    <a:pt x="36726" y="22737"/>
                  </a:lnTo>
                  <a:lnTo>
                    <a:pt x="36919" y="21837"/>
                  </a:lnTo>
                  <a:lnTo>
                    <a:pt x="37048" y="20937"/>
                  </a:lnTo>
                  <a:lnTo>
                    <a:pt x="37144" y="20036"/>
                  </a:lnTo>
                  <a:lnTo>
                    <a:pt x="37209" y="19136"/>
                  </a:lnTo>
                  <a:lnTo>
                    <a:pt x="37209" y="18235"/>
                  </a:lnTo>
                  <a:lnTo>
                    <a:pt x="37176" y="17367"/>
                  </a:lnTo>
                  <a:lnTo>
                    <a:pt x="37080" y="16466"/>
                  </a:lnTo>
                  <a:lnTo>
                    <a:pt x="36983" y="15598"/>
                  </a:lnTo>
                  <a:lnTo>
                    <a:pt x="36823" y="14698"/>
                  </a:lnTo>
                  <a:lnTo>
                    <a:pt x="36598" y="13829"/>
                  </a:lnTo>
                  <a:lnTo>
                    <a:pt x="36372" y="12993"/>
                  </a:lnTo>
                  <a:lnTo>
                    <a:pt x="36083" y="12157"/>
                  </a:lnTo>
                  <a:lnTo>
                    <a:pt x="35729" y="11321"/>
                  </a:lnTo>
                  <a:lnTo>
                    <a:pt x="35375" y="10517"/>
                  </a:lnTo>
                  <a:lnTo>
                    <a:pt x="34957" y="9713"/>
                  </a:lnTo>
                  <a:lnTo>
                    <a:pt x="34539" y="8941"/>
                  </a:lnTo>
                  <a:lnTo>
                    <a:pt x="34025" y="8201"/>
                  </a:lnTo>
                  <a:lnTo>
                    <a:pt x="33510" y="7462"/>
                  </a:lnTo>
                  <a:lnTo>
                    <a:pt x="32964" y="6754"/>
                  </a:lnTo>
                  <a:lnTo>
                    <a:pt x="32353" y="6047"/>
                  </a:lnTo>
                  <a:lnTo>
                    <a:pt x="31741" y="5404"/>
                  </a:lnTo>
                  <a:lnTo>
                    <a:pt x="31066" y="4793"/>
                  </a:lnTo>
                  <a:lnTo>
                    <a:pt x="30359" y="4182"/>
                  </a:lnTo>
                  <a:lnTo>
                    <a:pt x="29619" y="3603"/>
                  </a:lnTo>
                  <a:lnTo>
                    <a:pt x="28847" y="3088"/>
                  </a:lnTo>
                  <a:lnTo>
                    <a:pt x="28043" y="2574"/>
                  </a:lnTo>
                  <a:lnTo>
                    <a:pt x="27207" y="2123"/>
                  </a:lnTo>
                  <a:lnTo>
                    <a:pt x="26371" y="1705"/>
                  </a:lnTo>
                  <a:lnTo>
                    <a:pt x="25503" y="1319"/>
                  </a:lnTo>
                  <a:lnTo>
                    <a:pt x="24602" y="998"/>
                  </a:lnTo>
                  <a:lnTo>
                    <a:pt x="23734" y="708"/>
                  </a:lnTo>
                  <a:lnTo>
                    <a:pt x="22833" y="483"/>
                  </a:lnTo>
                  <a:lnTo>
                    <a:pt x="21933" y="290"/>
                  </a:lnTo>
                  <a:lnTo>
                    <a:pt x="21032" y="162"/>
                  </a:lnTo>
                  <a:lnTo>
                    <a:pt x="20132" y="65"/>
                  </a:lnTo>
                  <a:lnTo>
                    <a:pt x="192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23"/>
            <p:cNvSpPr/>
            <p:nvPr/>
          </p:nvSpPr>
          <p:spPr>
            <a:xfrm>
              <a:off x="1981727" y="1683067"/>
              <a:ext cx="96187" cy="95746"/>
            </a:xfrm>
            <a:custGeom>
              <a:rect b="b" l="l" r="r" t="t"/>
              <a:pathLst>
                <a:path extrusionOk="0" h="7172" w="7205">
                  <a:moveTo>
                    <a:pt x="3538" y="0"/>
                  </a:moveTo>
                  <a:lnTo>
                    <a:pt x="3217" y="32"/>
                  </a:lnTo>
                  <a:lnTo>
                    <a:pt x="2863" y="96"/>
                  </a:lnTo>
                  <a:lnTo>
                    <a:pt x="2541" y="161"/>
                  </a:lnTo>
                  <a:lnTo>
                    <a:pt x="2187" y="289"/>
                  </a:lnTo>
                  <a:lnTo>
                    <a:pt x="1898" y="450"/>
                  </a:lnTo>
                  <a:lnTo>
                    <a:pt x="1609" y="611"/>
                  </a:lnTo>
                  <a:lnTo>
                    <a:pt x="1319" y="836"/>
                  </a:lnTo>
                  <a:lnTo>
                    <a:pt x="1062" y="1061"/>
                  </a:lnTo>
                  <a:lnTo>
                    <a:pt x="805" y="1319"/>
                  </a:lnTo>
                  <a:lnTo>
                    <a:pt x="612" y="1608"/>
                  </a:lnTo>
                  <a:lnTo>
                    <a:pt x="419" y="1930"/>
                  </a:lnTo>
                  <a:lnTo>
                    <a:pt x="258" y="2283"/>
                  </a:lnTo>
                  <a:lnTo>
                    <a:pt x="129" y="2605"/>
                  </a:lnTo>
                  <a:lnTo>
                    <a:pt x="65" y="2959"/>
                  </a:lnTo>
                  <a:lnTo>
                    <a:pt x="1" y="3312"/>
                  </a:lnTo>
                  <a:lnTo>
                    <a:pt x="1" y="3666"/>
                  </a:lnTo>
                  <a:lnTo>
                    <a:pt x="33" y="3988"/>
                  </a:lnTo>
                  <a:lnTo>
                    <a:pt x="65" y="4342"/>
                  </a:lnTo>
                  <a:lnTo>
                    <a:pt x="161" y="4663"/>
                  </a:lnTo>
                  <a:lnTo>
                    <a:pt x="290" y="4985"/>
                  </a:lnTo>
                  <a:lnTo>
                    <a:pt x="419" y="5306"/>
                  </a:lnTo>
                  <a:lnTo>
                    <a:pt x="612" y="5596"/>
                  </a:lnTo>
                  <a:lnTo>
                    <a:pt x="837" y="5885"/>
                  </a:lnTo>
                  <a:lnTo>
                    <a:pt x="1062" y="6142"/>
                  </a:lnTo>
                  <a:lnTo>
                    <a:pt x="1319" y="6368"/>
                  </a:lnTo>
                  <a:lnTo>
                    <a:pt x="1609" y="6593"/>
                  </a:lnTo>
                  <a:lnTo>
                    <a:pt x="1930" y="6786"/>
                  </a:lnTo>
                  <a:lnTo>
                    <a:pt x="2284" y="6946"/>
                  </a:lnTo>
                  <a:lnTo>
                    <a:pt x="2606" y="7043"/>
                  </a:lnTo>
                  <a:lnTo>
                    <a:pt x="2959" y="7139"/>
                  </a:lnTo>
                  <a:lnTo>
                    <a:pt x="3313" y="7172"/>
                  </a:lnTo>
                  <a:lnTo>
                    <a:pt x="4021" y="7172"/>
                  </a:lnTo>
                  <a:lnTo>
                    <a:pt x="4342" y="7107"/>
                  </a:lnTo>
                  <a:lnTo>
                    <a:pt x="4696" y="7011"/>
                  </a:lnTo>
                  <a:lnTo>
                    <a:pt x="5018" y="6914"/>
                  </a:lnTo>
                  <a:lnTo>
                    <a:pt x="5307" y="6753"/>
                  </a:lnTo>
                  <a:lnTo>
                    <a:pt x="5629" y="6561"/>
                  </a:lnTo>
                  <a:lnTo>
                    <a:pt x="5886" y="6368"/>
                  </a:lnTo>
                  <a:lnTo>
                    <a:pt x="6175" y="6142"/>
                  </a:lnTo>
                  <a:lnTo>
                    <a:pt x="6400" y="5853"/>
                  </a:lnTo>
                  <a:lnTo>
                    <a:pt x="6625" y="5564"/>
                  </a:lnTo>
                  <a:lnTo>
                    <a:pt x="6786" y="5274"/>
                  </a:lnTo>
                  <a:lnTo>
                    <a:pt x="6947" y="4920"/>
                  </a:lnTo>
                  <a:lnTo>
                    <a:pt x="7076" y="4599"/>
                  </a:lnTo>
                  <a:lnTo>
                    <a:pt x="7140" y="4245"/>
                  </a:lnTo>
                  <a:lnTo>
                    <a:pt x="7204" y="3891"/>
                  </a:lnTo>
                  <a:lnTo>
                    <a:pt x="7204" y="3538"/>
                  </a:lnTo>
                  <a:lnTo>
                    <a:pt x="7204" y="3184"/>
                  </a:lnTo>
                  <a:lnTo>
                    <a:pt x="7140" y="2862"/>
                  </a:lnTo>
                  <a:lnTo>
                    <a:pt x="7044" y="2508"/>
                  </a:lnTo>
                  <a:lnTo>
                    <a:pt x="6915" y="2187"/>
                  </a:lnTo>
                  <a:lnTo>
                    <a:pt x="6786" y="1897"/>
                  </a:lnTo>
                  <a:lnTo>
                    <a:pt x="6593" y="1608"/>
                  </a:lnTo>
                  <a:lnTo>
                    <a:pt x="6400" y="1319"/>
                  </a:lnTo>
                  <a:lnTo>
                    <a:pt x="6143" y="1061"/>
                  </a:lnTo>
                  <a:lnTo>
                    <a:pt x="5886" y="804"/>
                  </a:lnTo>
                  <a:lnTo>
                    <a:pt x="5596" y="611"/>
                  </a:lnTo>
                  <a:lnTo>
                    <a:pt x="5275" y="418"/>
                  </a:lnTo>
                  <a:lnTo>
                    <a:pt x="4953" y="257"/>
                  </a:lnTo>
                  <a:lnTo>
                    <a:pt x="4599" y="161"/>
                  </a:lnTo>
                  <a:lnTo>
                    <a:pt x="4246" y="64"/>
                  </a:lnTo>
                  <a:lnTo>
                    <a:pt x="3892" y="32"/>
                  </a:lnTo>
                  <a:lnTo>
                    <a:pt x="35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3"/>
            <p:cNvSpPr/>
            <p:nvPr/>
          </p:nvSpPr>
          <p:spPr>
            <a:xfrm>
              <a:off x="1440771" y="2713020"/>
              <a:ext cx="96614" cy="95746"/>
            </a:xfrm>
            <a:custGeom>
              <a:rect b="b" l="l" r="r" t="t"/>
              <a:pathLst>
                <a:path extrusionOk="0" h="7172" w="7237">
                  <a:moveTo>
                    <a:pt x="3217" y="0"/>
                  </a:moveTo>
                  <a:lnTo>
                    <a:pt x="2863" y="64"/>
                  </a:lnTo>
                  <a:lnTo>
                    <a:pt x="2542" y="161"/>
                  </a:lnTo>
                  <a:lnTo>
                    <a:pt x="2220" y="290"/>
                  </a:lnTo>
                  <a:lnTo>
                    <a:pt x="1898" y="418"/>
                  </a:lnTo>
                  <a:lnTo>
                    <a:pt x="1609" y="611"/>
                  </a:lnTo>
                  <a:lnTo>
                    <a:pt x="1319" y="804"/>
                  </a:lnTo>
                  <a:lnTo>
                    <a:pt x="1062" y="1061"/>
                  </a:lnTo>
                  <a:lnTo>
                    <a:pt x="837" y="1319"/>
                  </a:lnTo>
                  <a:lnTo>
                    <a:pt x="612" y="1608"/>
                  </a:lnTo>
                  <a:lnTo>
                    <a:pt x="419" y="1930"/>
                  </a:lnTo>
                  <a:lnTo>
                    <a:pt x="258" y="2251"/>
                  </a:lnTo>
                  <a:lnTo>
                    <a:pt x="162" y="2605"/>
                  </a:lnTo>
                  <a:lnTo>
                    <a:pt x="65" y="2927"/>
                  </a:lnTo>
                  <a:lnTo>
                    <a:pt x="33" y="3280"/>
                  </a:lnTo>
                  <a:lnTo>
                    <a:pt x="1" y="3634"/>
                  </a:lnTo>
                  <a:lnTo>
                    <a:pt x="33" y="3988"/>
                  </a:lnTo>
                  <a:lnTo>
                    <a:pt x="97" y="4310"/>
                  </a:lnTo>
                  <a:lnTo>
                    <a:pt x="194" y="4663"/>
                  </a:lnTo>
                  <a:lnTo>
                    <a:pt x="290" y="4985"/>
                  </a:lnTo>
                  <a:lnTo>
                    <a:pt x="451" y="5274"/>
                  </a:lnTo>
                  <a:lnTo>
                    <a:pt x="612" y="5596"/>
                  </a:lnTo>
                  <a:lnTo>
                    <a:pt x="837" y="5853"/>
                  </a:lnTo>
                  <a:lnTo>
                    <a:pt x="1062" y="6110"/>
                  </a:lnTo>
                  <a:lnTo>
                    <a:pt x="1352" y="6368"/>
                  </a:lnTo>
                  <a:lnTo>
                    <a:pt x="1641" y="6561"/>
                  </a:lnTo>
                  <a:lnTo>
                    <a:pt x="1963" y="6754"/>
                  </a:lnTo>
                  <a:lnTo>
                    <a:pt x="2284" y="6914"/>
                  </a:lnTo>
                  <a:lnTo>
                    <a:pt x="2638" y="7043"/>
                  </a:lnTo>
                  <a:lnTo>
                    <a:pt x="2960" y="7107"/>
                  </a:lnTo>
                  <a:lnTo>
                    <a:pt x="3313" y="7172"/>
                  </a:lnTo>
                  <a:lnTo>
                    <a:pt x="3667" y="7172"/>
                  </a:lnTo>
                  <a:lnTo>
                    <a:pt x="4021" y="7140"/>
                  </a:lnTo>
                  <a:lnTo>
                    <a:pt x="4375" y="7107"/>
                  </a:lnTo>
                  <a:lnTo>
                    <a:pt x="4696" y="7011"/>
                  </a:lnTo>
                  <a:lnTo>
                    <a:pt x="5018" y="6882"/>
                  </a:lnTo>
                  <a:lnTo>
                    <a:pt x="5339" y="6754"/>
                  </a:lnTo>
                  <a:lnTo>
                    <a:pt x="5629" y="6561"/>
                  </a:lnTo>
                  <a:lnTo>
                    <a:pt x="5918" y="6336"/>
                  </a:lnTo>
                  <a:lnTo>
                    <a:pt x="6176" y="6110"/>
                  </a:lnTo>
                  <a:lnTo>
                    <a:pt x="6401" y="5853"/>
                  </a:lnTo>
                  <a:lnTo>
                    <a:pt x="6626" y="5564"/>
                  </a:lnTo>
                  <a:lnTo>
                    <a:pt x="6819" y="5242"/>
                  </a:lnTo>
                  <a:lnTo>
                    <a:pt x="6980" y="4921"/>
                  </a:lnTo>
                  <a:lnTo>
                    <a:pt x="7076" y="4567"/>
                  </a:lnTo>
                  <a:lnTo>
                    <a:pt x="7172" y="4213"/>
                  </a:lnTo>
                  <a:lnTo>
                    <a:pt x="7205" y="3859"/>
                  </a:lnTo>
                  <a:lnTo>
                    <a:pt x="7237" y="3538"/>
                  </a:lnTo>
                  <a:lnTo>
                    <a:pt x="7205" y="3184"/>
                  </a:lnTo>
                  <a:lnTo>
                    <a:pt x="7140" y="2830"/>
                  </a:lnTo>
                  <a:lnTo>
                    <a:pt x="7076" y="2509"/>
                  </a:lnTo>
                  <a:lnTo>
                    <a:pt x="6947" y="2187"/>
                  </a:lnTo>
                  <a:lnTo>
                    <a:pt x="6787" y="1865"/>
                  </a:lnTo>
                  <a:lnTo>
                    <a:pt x="6626" y="1576"/>
                  </a:lnTo>
                  <a:lnTo>
                    <a:pt x="6401" y="1287"/>
                  </a:lnTo>
                  <a:lnTo>
                    <a:pt x="6176" y="1029"/>
                  </a:lnTo>
                  <a:lnTo>
                    <a:pt x="5886" y="804"/>
                  </a:lnTo>
                  <a:lnTo>
                    <a:pt x="5597" y="579"/>
                  </a:lnTo>
                  <a:lnTo>
                    <a:pt x="5275" y="386"/>
                  </a:lnTo>
                  <a:lnTo>
                    <a:pt x="4953" y="257"/>
                  </a:lnTo>
                  <a:lnTo>
                    <a:pt x="4600" y="129"/>
                  </a:lnTo>
                  <a:lnTo>
                    <a:pt x="4278" y="64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3"/>
            <p:cNvSpPr/>
            <p:nvPr/>
          </p:nvSpPr>
          <p:spPr>
            <a:xfrm>
              <a:off x="735825" y="2764110"/>
              <a:ext cx="1561469" cy="1425366"/>
            </a:xfrm>
            <a:custGeom>
              <a:rect b="b" l="l" r="r" t="t"/>
              <a:pathLst>
                <a:path extrusionOk="0" h="106769" w="116964">
                  <a:moveTo>
                    <a:pt x="0" y="0"/>
                  </a:moveTo>
                  <a:lnTo>
                    <a:pt x="0" y="106769"/>
                  </a:lnTo>
                  <a:lnTo>
                    <a:pt x="109889" y="106769"/>
                  </a:lnTo>
                  <a:lnTo>
                    <a:pt x="110275" y="106737"/>
                  </a:lnTo>
                  <a:lnTo>
                    <a:pt x="111014" y="106608"/>
                  </a:lnTo>
                  <a:lnTo>
                    <a:pt x="111754" y="106447"/>
                  </a:lnTo>
                  <a:lnTo>
                    <a:pt x="112429" y="106190"/>
                  </a:lnTo>
                  <a:lnTo>
                    <a:pt x="113072" y="105869"/>
                  </a:lnTo>
                  <a:lnTo>
                    <a:pt x="113683" y="105515"/>
                  </a:lnTo>
                  <a:lnTo>
                    <a:pt x="114262" y="105065"/>
                  </a:lnTo>
                  <a:lnTo>
                    <a:pt x="114809" y="104614"/>
                  </a:lnTo>
                  <a:lnTo>
                    <a:pt x="115259" y="104068"/>
                  </a:lnTo>
                  <a:lnTo>
                    <a:pt x="115710" y="103489"/>
                  </a:lnTo>
                  <a:lnTo>
                    <a:pt x="116063" y="102878"/>
                  </a:lnTo>
                  <a:lnTo>
                    <a:pt x="116385" y="102235"/>
                  </a:lnTo>
                  <a:lnTo>
                    <a:pt x="116642" y="101559"/>
                  </a:lnTo>
                  <a:lnTo>
                    <a:pt x="116835" y="100852"/>
                  </a:lnTo>
                  <a:lnTo>
                    <a:pt x="116932" y="100112"/>
                  </a:lnTo>
                  <a:lnTo>
                    <a:pt x="116964" y="99726"/>
                  </a:lnTo>
                  <a:lnTo>
                    <a:pt x="116964" y="99340"/>
                  </a:lnTo>
                  <a:lnTo>
                    <a:pt x="116964" y="7429"/>
                  </a:lnTo>
                  <a:lnTo>
                    <a:pt x="116964" y="7043"/>
                  </a:lnTo>
                  <a:lnTo>
                    <a:pt x="116932" y="6689"/>
                  </a:lnTo>
                  <a:lnTo>
                    <a:pt x="116835" y="5950"/>
                  </a:lnTo>
                  <a:lnTo>
                    <a:pt x="116642" y="5242"/>
                  </a:lnTo>
                  <a:lnTo>
                    <a:pt x="116385" y="4535"/>
                  </a:lnTo>
                  <a:lnTo>
                    <a:pt x="116063" y="3891"/>
                  </a:lnTo>
                  <a:lnTo>
                    <a:pt x="115710" y="3280"/>
                  </a:lnTo>
                  <a:lnTo>
                    <a:pt x="115259" y="2702"/>
                  </a:lnTo>
                  <a:lnTo>
                    <a:pt x="114809" y="2187"/>
                  </a:lnTo>
                  <a:lnTo>
                    <a:pt x="114262" y="1705"/>
                  </a:lnTo>
                  <a:lnTo>
                    <a:pt x="113683" y="1286"/>
                  </a:lnTo>
                  <a:lnTo>
                    <a:pt x="113072" y="901"/>
                  </a:lnTo>
                  <a:lnTo>
                    <a:pt x="112429" y="611"/>
                  </a:lnTo>
                  <a:lnTo>
                    <a:pt x="111754" y="354"/>
                  </a:lnTo>
                  <a:lnTo>
                    <a:pt x="111014" y="161"/>
                  </a:lnTo>
                  <a:lnTo>
                    <a:pt x="110275" y="64"/>
                  </a:lnTo>
                  <a:lnTo>
                    <a:pt x="109889" y="32"/>
                  </a:lnTo>
                  <a:lnTo>
                    <a:pt x="1095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23"/>
            <p:cNvSpPr/>
            <p:nvPr/>
          </p:nvSpPr>
          <p:spPr>
            <a:xfrm>
              <a:off x="1465683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579" y="32"/>
                  </a:lnTo>
                  <a:lnTo>
                    <a:pt x="450" y="65"/>
                  </a:lnTo>
                  <a:lnTo>
                    <a:pt x="322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0" y="611"/>
                  </a:lnTo>
                  <a:lnTo>
                    <a:pt x="0" y="740"/>
                  </a:lnTo>
                  <a:lnTo>
                    <a:pt x="0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579" y="1480"/>
                  </a:lnTo>
                  <a:lnTo>
                    <a:pt x="3891" y="1480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0" y="901"/>
                  </a:lnTo>
                  <a:lnTo>
                    <a:pt x="4502" y="740"/>
                  </a:lnTo>
                  <a:lnTo>
                    <a:pt x="4470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7" y="225"/>
                  </a:lnTo>
                  <a:lnTo>
                    <a:pt x="4181" y="129"/>
                  </a:lnTo>
                  <a:lnTo>
                    <a:pt x="4052" y="65"/>
                  </a:lnTo>
                  <a:lnTo>
                    <a:pt x="3891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23"/>
            <p:cNvSpPr/>
            <p:nvPr/>
          </p:nvSpPr>
          <p:spPr>
            <a:xfrm>
              <a:off x="1390122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1" y="0"/>
                  </a:moveTo>
                  <a:lnTo>
                    <a:pt x="450" y="32"/>
                  </a:lnTo>
                  <a:lnTo>
                    <a:pt x="322" y="129"/>
                  </a:lnTo>
                  <a:lnTo>
                    <a:pt x="225" y="193"/>
                  </a:lnTo>
                  <a:lnTo>
                    <a:pt x="129" y="322"/>
                  </a:lnTo>
                  <a:lnTo>
                    <a:pt x="64" y="450"/>
                  </a:lnTo>
                  <a:lnTo>
                    <a:pt x="32" y="579"/>
                  </a:lnTo>
                  <a:lnTo>
                    <a:pt x="0" y="740"/>
                  </a:lnTo>
                  <a:lnTo>
                    <a:pt x="32" y="868"/>
                  </a:lnTo>
                  <a:lnTo>
                    <a:pt x="64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611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2" y="868"/>
                  </a:lnTo>
                  <a:lnTo>
                    <a:pt x="4502" y="740"/>
                  </a:lnTo>
                  <a:lnTo>
                    <a:pt x="4502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7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23"/>
            <p:cNvSpPr/>
            <p:nvPr/>
          </p:nvSpPr>
          <p:spPr>
            <a:xfrm>
              <a:off x="1229548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2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23"/>
            <p:cNvSpPr/>
            <p:nvPr/>
          </p:nvSpPr>
          <p:spPr>
            <a:xfrm>
              <a:off x="1309835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1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5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0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1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23"/>
            <p:cNvSpPr/>
            <p:nvPr/>
          </p:nvSpPr>
          <p:spPr>
            <a:xfrm>
              <a:off x="1385396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1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0" y="611"/>
                  </a:lnTo>
                  <a:lnTo>
                    <a:pt x="0" y="740"/>
                  </a:lnTo>
                  <a:lnTo>
                    <a:pt x="0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1" y="1480"/>
                  </a:lnTo>
                  <a:lnTo>
                    <a:pt x="3892" y="1480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1" y="129"/>
                  </a:lnTo>
                  <a:lnTo>
                    <a:pt x="4052" y="65"/>
                  </a:lnTo>
                  <a:lnTo>
                    <a:pt x="3892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23"/>
            <p:cNvSpPr/>
            <p:nvPr/>
          </p:nvSpPr>
          <p:spPr>
            <a:xfrm>
              <a:off x="1305109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2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33" y="611"/>
                  </a:lnTo>
                  <a:lnTo>
                    <a:pt x="1" y="740"/>
                  </a:lnTo>
                  <a:lnTo>
                    <a:pt x="33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80"/>
                  </a:lnTo>
                  <a:lnTo>
                    <a:pt x="3892" y="1480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1" y="129"/>
                  </a:lnTo>
                  <a:lnTo>
                    <a:pt x="4053" y="65"/>
                  </a:lnTo>
                  <a:lnTo>
                    <a:pt x="3892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23"/>
            <p:cNvSpPr/>
            <p:nvPr/>
          </p:nvSpPr>
          <p:spPr>
            <a:xfrm>
              <a:off x="1626243" y="2842675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740" y="0"/>
                  </a:moveTo>
                  <a:lnTo>
                    <a:pt x="580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80" y="1480"/>
                  </a:lnTo>
                  <a:lnTo>
                    <a:pt x="3892" y="1480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1" y="129"/>
                  </a:lnTo>
                  <a:lnTo>
                    <a:pt x="4053" y="65"/>
                  </a:lnTo>
                  <a:lnTo>
                    <a:pt x="3892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23"/>
            <p:cNvSpPr/>
            <p:nvPr/>
          </p:nvSpPr>
          <p:spPr>
            <a:xfrm>
              <a:off x="1470395" y="4103609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612" y="0"/>
                  </a:moveTo>
                  <a:lnTo>
                    <a:pt x="451" y="32"/>
                  </a:lnTo>
                  <a:lnTo>
                    <a:pt x="323" y="129"/>
                  </a:lnTo>
                  <a:lnTo>
                    <a:pt x="226" y="193"/>
                  </a:lnTo>
                  <a:lnTo>
                    <a:pt x="130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23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41" y="1479"/>
                  </a:lnTo>
                  <a:lnTo>
                    <a:pt x="3764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9" y="450"/>
                  </a:lnTo>
                  <a:lnTo>
                    <a:pt x="4375" y="322"/>
                  </a:lnTo>
                  <a:lnTo>
                    <a:pt x="4278" y="193"/>
                  </a:lnTo>
                  <a:lnTo>
                    <a:pt x="4182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23"/>
            <p:cNvSpPr/>
            <p:nvPr/>
          </p:nvSpPr>
          <p:spPr>
            <a:xfrm>
              <a:off x="1706530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579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79" y="1480"/>
                  </a:lnTo>
                  <a:lnTo>
                    <a:pt x="3892" y="1480"/>
                  </a:lnTo>
                  <a:lnTo>
                    <a:pt x="4053" y="1415"/>
                  </a:lnTo>
                  <a:lnTo>
                    <a:pt x="4149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49" y="129"/>
                  </a:lnTo>
                  <a:lnTo>
                    <a:pt x="4053" y="65"/>
                  </a:lnTo>
                  <a:lnTo>
                    <a:pt x="3892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23"/>
            <p:cNvSpPr/>
            <p:nvPr/>
          </p:nvSpPr>
          <p:spPr>
            <a:xfrm>
              <a:off x="1630969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2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868"/>
                  </a:lnTo>
                  <a:lnTo>
                    <a:pt x="4503" y="740"/>
                  </a:lnTo>
                  <a:lnTo>
                    <a:pt x="4471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23"/>
            <p:cNvSpPr/>
            <p:nvPr/>
          </p:nvSpPr>
          <p:spPr>
            <a:xfrm>
              <a:off x="1545956" y="2842675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741" y="0"/>
                  </a:moveTo>
                  <a:lnTo>
                    <a:pt x="580" y="32"/>
                  </a:lnTo>
                  <a:lnTo>
                    <a:pt x="451" y="65"/>
                  </a:lnTo>
                  <a:lnTo>
                    <a:pt x="323" y="129"/>
                  </a:lnTo>
                  <a:lnTo>
                    <a:pt x="226" y="225"/>
                  </a:lnTo>
                  <a:lnTo>
                    <a:pt x="130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901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23" y="1351"/>
                  </a:lnTo>
                  <a:lnTo>
                    <a:pt x="451" y="1415"/>
                  </a:lnTo>
                  <a:lnTo>
                    <a:pt x="580" y="1480"/>
                  </a:lnTo>
                  <a:lnTo>
                    <a:pt x="3892" y="1480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5" y="322"/>
                  </a:lnTo>
                  <a:lnTo>
                    <a:pt x="4278" y="225"/>
                  </a:lnTo>
                  <a:lnTo>
                    <a:pt x="4182" y="129"/>
                  </a:lnTo>
                  <a:lnTo>
                    <a:pt x="4053" y="65"/>
                  </a:lnTo>
                  <a:lnTo>
                    <a:pt x="3892" y="32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23"/>
            <p:cNvSpPr/>
            <p:nvPr/>
          </p:nvSpPr>
          <p:spPr>
            <a:xfrm>
              <a:off x="1550682" y="4103609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612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868"/>
                  </a:lnTo>
                  <a:lnTo>
                    <a:pt x="4503" y="740"/>
                  </a:lnTo>
                  <a:lnTo>
                    <a:pt x="4471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23"/>
            <p:cNvSpPr/>
            <p:nvPr/>
          </p:nvSpPr>
          <p:spPr>
            <a:xfrm>
              <a:off x="748280" y="4103609"/>
              <a:ext cx="59688" cy="19758"/>
            </a:xfrm>
            <a:custGeom>
              <a:rect b="b" l="l" r="r" t="t"/>
              <a:pathLst>
                <a:path extrusionOk="0" h="1480" w="4471">
                  <a:moveTo>
                    <a:pt x="579" y="0"/>
                  </a:moveTo>
                  <a:lnTo>
                    <a:pt x="450" y="32"/>
                  </a:lnTo>
                  <a:lnTo>
                    <a:pt x="322" y="129"/>
                  </a:lnTo>
                  <a:lnTo>
                    <a:pt x="193" y="193"/>
                  </a:lnTo>
                  <a:lnTo>
                    <a:pt x="96" y="322"/>
                  </a:lnTo>
                  <a:lnTo>
                    <a:pt x="32" y="450"/>
                  </a:lnTo>
                  <a:lnTo>
                    <a:pt x="0" y="579"/>
                  </a:lnTo>
                  <a:lnTo>
                    <a:pt x="0" y="740"/>
                  </a:lnTo>
                  <a:lnTo>
                    <a:pt x="0" y="868"/>
                  </a:lnTo>
                  <a:lnTo>
                    <a:pt x="32" y="1029"/>
                  </a:lnTo>
                  <a:lnTo>
                    <a:pt x="96" y="1158"/>
                  </a:lnTo>
                  <a:lnTo>
                    <a:pt x="193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579" y="1447"/>
                  </a:lnTo>
                  <a:lnTo>
                    <a:pt x="740" y="1479"/>
                  </a:lnTo>
                  <a:lnTo>
                    <a:pt x="3730" y="1479"/>
                  </a:lnTo>
                  <a:lnTo>
                    <a:pt x="3891" y="1447"/>
                  </a:lnTo>
                  <a:lnTo>
                    <a:pt x="4020" y="1415"/>
                  </a:lnTo>
                  <a:lnTo>
                    <a:pt x="4149" y="1351"/>
                  </a:lnTo>
                  <a:lnTo>
                    <a:pt x="4277" y="1254"/>
                  </a:lnTo>
                  <a:lnTo>
                    <a:pt x="4342" y="1158"/>
                  </a:lnTo>
                  <a:lnTo>
                    <a:pt x="4438" y="1029"/>
                  </a:lnTo>
                  <a:lnTo>
                    <a:pt x="4470" y="868"/>
                  </a:lnTo>
                  <a:lnTo>
                    <a:pt x="4470" y="740"/>
                  </a:lnTo>
                  <a:lnTo>
                    <a:pt x="4470" y="579"/>
                  </a:lnTo>
                  <a:lnTo>
                    <a:pt x="4438" y="450"/>
                  </a:lnTo>
                  <a:lnTo>
                    <a:pt x="4342" y="322"/>
                  </a:lnTo>
                  <a:lnTo>
                    <a:pt x="4277" y="193"/>
                  </a:lnTo>
                  <a:lnTo>
                    <a:pt x="4149" y="129"/>
                  </a:lnTo>
                  <a:lnTo>
                    <a:pt x="4020" y="32"/>
                  </a:lnTo>
                  <a:lnTo>
                    <a:pt x="38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23"/>
            <p:cNvSpPr/>
            <p:nvPr/>
          </p:nvSpPr>
          <p:spPr>
            <a:xfrm>
              <a:off x="828127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2" y="0"/>
                  </a:moveTo>
                  <a:lnTo>
                    <a:pt x="483" y="32"/>
                  </a:lnTo>
                  <a:lnTo>
                    <a:pt x="354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54" y="1351"/>
                  </a:lnTo>
                  <a:lnTo>
                    <a:pt x="483" y="1415"/>
                  </a:lnTo>
                  <a:lnTo>
                    <a:pt x="612" y="1447"/>
                  </a:lnTo>
                  <a:lnTo>
                    <a:pt x="772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310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310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23"/>
            <p:cNvSpPr/>
            <p:nvPr/>
          </p:nvSpPr>
          <p:spPr>
            <a:xfrm>
              <a:off x="903688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2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33" y="611"/>
                  </a:lnTo>
                  <a:lnTo>
                    <a:pt x="1" y="740"/>
                  </a:lnTo>
                  <a:lnTo>
                    <a:pt x="33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80"/>
                  </a:lnTo>
                  <a:lnTo>
                    <a:pt x="3924" y="1480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503" y="901"/>
                  </a:lnTo>
                  <a:lnTo>
                    <a:pt x="4503" y="740"/>
                  </a:lnTo>
                  <a:lnTo>
                    <a:pt x="4503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1" y="129"/>
                  </a:lnTo>
                  <a:lnTo>
                    <a:pt x="4053" y="65"/>
                  </a:lnTo>
                  <a:lnTo>
                    <a:pt x="3924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23"/>
            <p:cNvSpPr/>
            <p:nvPr/>
          </p:nvSpPr>
          <p:spPr>
            <a:xfrm>
              <a:off x="823401" y="2842675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773" y="0"/>
                  </a:moveTo>
                  <a:lnTo>
                    <a:pt x="612" y="32"/>
                  </a:lnTo>
                  <a:lnTo>
                    <a:pt x="451" y="65"/>
                  </a:lnTo>
                  <a:lnTo>
                    <a:pt x="355" y="129"/>
                  </a:lnTo>
                  <a:lnTo>
                    <a:pt x="226" y="225"/>
                  </a:lnTo>
                  <a:lnTo>
                    <a:pt x="130" y="322"/>
                  </a:lnTo>
                  <a:lnTo>
                    <a:pt x="65" y="451"/>
                  </a:lnTo>
                  <a:lnTo>
                    <a:pt x="33" y="611"/>
                  </a:lnTo>
                  <a:lnTo>
                    <a:pt x="1" y="740"/>
                  </a:lnTo>
                  <a:lnTo>
                    <a:pt x="33" y="901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55" y="1351"/>
                  </a:lnTo>
                  <a:lnTo>
                    <a:pt x="451" y="1415"/>
                  </a:lnTo>
                  <a:lnTo>
                    <a:pt x="612" y="1480"/>
                  </a:lnTo>
                  <a:lnTo>
                    <a:pt x="3924" y="1480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503" y="901"/>
                  </a:lnTo>
                  <a:lnTo>
                    <a:pt x="4503" y="740"/>
                  </a:lnTo>
                  <a:lnTo>
                    <a:pt x="4503" y="611"/>
                  </a:lnTo>
                  <a:lnTo>
                    <a:pt x="4439" y="451"/>
                  </a:lnTo>
                  <a:lnTo>
                    <a:pt x="4375" y="322"/>
                  </a:lnTo>
                  <a:lnTo>
                    <a:pt x="4278" y="225"/>
                  </a:lnTo>
                  <a:lnTo>
                    <a:pt x="4182" y="129"/>
                  </a:lnTo>
                  <a:lnTo>
                    <a:pt x="4053" y="65"/>
                  </a:lnTo>
                  <a:lnTo>
                    <a:pt x="3924" y="32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23"/>
            <p:cNvSpPr/>
            <p:nvPr/>
          </p:nvSpPr>
          <p:spPr>
            <a:xfrm>
              <a:off x="743127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72" y="0"/>
                  </a:moveTo>
                  <a:lnTo>
                    <a:pt x="611" y="32"/>
                  </a:lnTo>
                  <a:lnTo>
                    <a:pt x="482" y="65"/>
                  </a:lnTo>
                  <a:lnTo>
                    <a:pt x="354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4" y="451"/>
                  </a:lnTo>
                  <a:lnTo>
                    <a:pt x="32" y="611"/>
                  </a:lnTo>
                  <a:lnTo>
                    <a:pt x="0" y="740"/>
                  </a:lnTo>
                  <a:lnTo>
                    <a:pt x="32" y="901"/>
                  </a:lnTo>
                  <a:lnTo>
                    <a:pt x="64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54" y="1351"/>
                  </a:lnTo>
                  <a:lnTo>
                    <a:pt x="482" y="1415"/>
                  </a:lnTo>
                  <a:lnTo>
                    <a:pt x="611" y="1480"/>
                  </a:lnTo>
                  <a:lnTo>
                    <a:pt x="3924" y="1480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2" y="901"/>
                  </a:lnTo>
                  <a:lnTo>
                    <a:pt x="4502" y="740"/>
                  </a:lnTo>
                  <a:lnTo>
                    <a:pt x="4502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7" y="225"/>
                  </a:lnTo>
                  <a:lnTo>
                    <a:pt x="4181" y="129"/>
                  </a:lnTo>
                  <a:lnTo>
                    <a:pt x="4052" y="65"/>
                  </a:lnTo>
                  <a:lnTo>
                    <a:pt x="3924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23"/>
            <p:cNvSpPr/>
            <p:nvPr/>
          </p:nvSpPr>
          <p:spPr>
            <a:xfrm>
              <a:off x="908414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1" y="0"/>
                  </a:moveTo>
                  <a:lnTo>
                    <a:pt x="483" y="32"/>
                  </a:lnTo>
                  <a:lnTo>
                    <a:pt x="354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0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54" y="1351"/>
                  </a:lnTo>
                  <a:lnTo>
                    <a:pt x="483" y="1415"/>
                  </a:lnTo>
                  <a:lnTo>
                    <a:pt x="611" y="1447"/>
                  </a:lnTo>
                  <a:lnTo>
                    <a:pt x="772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23"/>
            <p:cNvSpPr/>
            <p:nvPr/>
          </p:nvSpPr>
          <p:spPr>
            <a:xfrm>
              <a:off x="1711256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1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5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0" y="579"/>
                  </a:lnTo>
                  <a:lnTo>
                    <a:pt x="0" y="740"/>
                  </a:lnTo>
                  <a:lnTo>
                    <a:pt x="0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1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892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0" y="868"/>
                  </a:lnTo>
                  <a:lnTo>
                    <a:pt x="4503" y="740"/>
                  </a:lnTo>
                  <a:lnTo>
                    <a:pt x="4470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7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23"/>
            <p:cNvSpPr/>
            <p:nvPr/>
          </p:nvSpPr>
          <p:spPr>
            <a:xfrm>
              <a:off x="1149261" y="4103609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612" y="0"/>
                  </a:moveTo>
                  <a:lnTo>
                    <a:pt x="451" y="32"/>
                  </a:lnTo>
                  <a:lnTo>
                    <a:pt x="355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55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23"/>
            <p:cNvSpPr/>
            <p:nvPr/>
          </p:nvSpPr>
          <p:spPr>
            <a:xfrm>
              <a:off x="1068974" y="4103609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612" y="0"/>
                  </a:moveTo>
                  <a:lnTo>
                    <a:pt x="451" y="32"/>
                  </a:lnTo>
                  <a:lnTo>
                    <a:pt x="355" y="129"/>
                  </a:lnTo>
                  <a:lnTo>
                    <a:pt x="226" y="193"/>
                  </a:lnTo>
                  <a:lnTo>
                    <a:pt x="130" y="322"/>
                  </a:lnTo>
                  <a:lnTo>
                    <a:pt x="65" y="450"/>
                  </a:lnTo>
                  <a:lnTo>
                    <a:pt x="33" y="579"/>
                  </a:lnTo>
                  <a:lnTo>
                    <a:pt x="1" y="740"/>
                  </a:lnTo>
                  <a:lnTo>
                    <a:pt x="33" y="868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55" y="1351"/>
                  </a:lnTo>
                  <a:lnTo>
                    <a:pt x="451" y="1415"/>
                  </a:lnTo>
                  <a:lnTo>
                    <a:pt x="612" y="1447"/>
                  </a:lnTo>
                  <a:lnTo>
                    <a:pt x="773" y="1479"/>
                  </a:lnTo>
                  <a:lnTo>
                    <a:pt x="3764" y="1479"/>
                  </a:lnTo>
                  <a:lnTo>
                    <a:pt x="3924" y="1447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9" y="450"/>
                  </a:lnTo>
                  <a:lnTo>
                    <a:pt x="4375" y="322"/>
                  </a:lnTo>
                  <a:lnTo>
                    <a:pt x="4278" y="193"/>
                  </a:lnTo>
                  <a:lnTo>
                    <a:pt x="4182" y="129"/>
                  </a:lnTo>
                  <a:lnTo>
                    <a:pt x="4053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23"/>
            <p:cNvSpPr/>
            <p:nvPr/>
          </p:nvSpPr>
          <p:spPr>
            <a:xfrm>
              <a:off x="1144548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1" y="32"/>
                  </a:lnTo>
                  <a:lnTo>
                    <a:pt x="450" y="65"/>
                  </a:lnTo>
                  <a:lnTo>
                    <a:pt x="322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4" y="451"/>
                  </a:lnTo>
                  <a:lnTo>
                    <a:pt x="32" y="611"/>
                  </a:lnTo>
                  <a:lnTo>
                    <a:pt x="0" y="740"/>
                  </a:lnTo>
                  <a:lnTo>
                    <a:pt x="32" y="901"/>
                  </a:lnTo>
                  <a:lnTo>
                    <a:pt x="64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611" y="1480"/>
                  </a:lnTo>
                  <a:lnTo>
                    <a:pt x="3891" y="1480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2" y="901"/>
                  </a:lnTo>
                  <a:lnTo>
                    <a:pt x="4502" y="740"/>
                  </a:lnTo>
                  <a:lnTo>
                    <a:pt x="4502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7" y="225"/>
                  </a:lnTo>
                  <a:lnTo>
                    <a:pt x="4181" y="129"/>
                  </a:lnTo>
                  <a:lnTo>
                    <a:pt x="4052" y="65"/>
                  </a:lnTo>
                  <a:lnTo>
                    <a:pt x="3891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23"/>
            <p:cNvSpPr/>
            <p:nvPr/>
          </p:nvSpPr>
          <p:spPr>
            <a:xfrm>
              <a:off x="1224822" y="2842675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740" y="0"/>
                  </a:moveTo>
                  <a:lnTo>
                    <a:pt x="612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33" y="611"/>
                  </a:lnTo>
                  <a:lnTo>
                    <a:pt x="1" y="740"/>
                  </a:lnTo>
                  <a:lnTo>
                    <a:pt x="33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2" y="1480"/>
                  </a:lnTo>
                  <a:lnTo>
                    <a:pt x="3892" y="1480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2" y="129"/>
                  </a:lnTo>
                  <a:lnTo>
                    <a:pt x="4053" y="65"/>
                  </a:lnTo>
                  <a:lnTo>
                    <a:pt x="3892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23"/>
            <p:cNvSpPr/>
            <p:nvPr/>
          </p:nvSpPr>
          <p:spPr>
            <a:xfrm>
              <a:off x="983975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1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33" y="611"/>
                  </a:lnTo>
                  <a:lnTo>
                    <a:pt x="0" y="740"/>
                  </a:lnTo>
                  <a:lnTo>
                    <a:pt x="33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611" y="1480"/>
                  </a:lnTo>
                  <a:lnTo>
                    <a:pt x="3924" y="1480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3" y="901"/>
                  </a:lnTo>
                  <a:lnTo>
                    <a:pt x="4503" y="740"/>
                  </a:lnTo>
                  <a:lnTo>
                    <a:pt x="4503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81" y="129"/>
                  </a:lnTo>
                  <a:lnTo>
                    <a:pt x="4053" y="65"/>
                  </a:lnTo>
                  <a:lnTo>
                    <a:pt x="3924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23"/>
            <p:cNvSpPr/>
            <p:nvPr/>
          </p:nvSpPr>
          <p:spPr>
            <a:xfrm>
              <a:off x="1064261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611" y="32"/>
                  </a:lnTo>
                  <a:lnTo>
                    <a:pt x="450" y="65"/>
                  </a:lnTo>
                  <a:lnTo>
                    <a:pt x="322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32" y="611"/>
                  </a:lnTo>
                  <a:lnTo>
                    <a:pt x="0" y="740"/>
                  </a:lnTo>
                  <a:lnTo>
                    <a:pt x="32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611" y="1480"/>
                  </a:lnTo>
                  <a:lnTo>
                    <a:pt x="3924" y="1480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3" y="901"/>
                  </a:lnTo>
                  <a:lnTo>
                    <a:pt x="4503" y="740"/>
                  </a:lnTo>
                  <a:lnTo>
                    <a:pt x="4503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7" y="225"/>
                  </a:lnTo>
                  <a:lnTo>
                    <a:pt x="4181" y="129"/>
                  </a:lnTo>
                  <a:lnTo>
                    <a:pt x="4052" y="65"/>
                  </a:lnTo>
                  <a:lnTo>
                    <a:pt x="3924" y="3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23"/>
            <p:cNvSpPr/>
            <p:nvPr/>
          </p:nvSpPr>
          <p:spPr>
            <a:xfrm>
              <a:off x="988700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611" y="0"/>
                  </a:moveTo>
                  <a:lnTo>
                    <a:pt x="483" y="32"/>
                  </a:lnTo>
                  <a:lnTo>
                    <a:pt x="354" y="129"/>
                  </a:lnTo>
                  <a:lnTo>
                    <a:pt x="225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32" y="579"/>
                  </a:lnTo>
                  <a:lnTo>
                    <a:pt x="0" y="740"/>
                  </a:lnTo>
                  <a:lnTo>
                    <a:pt x="32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54" y="1351"/>
                  </a:lnTo>
                  <a:lnTo>
                    <a:pt x="483" y="1415"/>
                  </a:lnTo>
                  <a:lnTo>
                    <a:pt x="611" y="1447"/>
                  </a:lnTo>
                  <a:lnTo>
                    <a:pt x="772" y="1479"/>
                  </a:lnTo>
                  <a:lnTo>
                    <a:pt x="3763" y="1479"/>
                  </a:lnTo>
                  <a:lnTo>
                    <a:pt x="3924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503" y="868"/>
                  </a:lnTo>
                  <a:lnTo>
                    <a:pt x="4503" y="740"/>
                  </a:lnTo>
                  <a:lnTo>
                    <a:pt x="4503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7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23"/>
            <p:cNvSpPr/>
            <p:nvPr/>
          </p:nvSpPr>
          <p:spPr>
            <a:xfrm>
              <a:off x="2107951" y="2842675"/>
              <a:ext cx="59688" cy="23189"/>
            </a:xfrm>
            <a:custGeom>
              <a:rect b="b" l="l" r="r" t="t"/>
              <a:pathLst>
                <a:path extrusionOk="0" h="1737" w="4471">
                  <a:moveTo>
                    <a:pt x="740" y="0"/>
                  </a:moveTo>
                  <a:lnTo>
                    <a:pt x="579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193" y="225"/>
                  </a:lnTo>
                  <a:lnTo>
                    <a:pt x="129" y="322"/>
                  </a:lnTo>
                  <a:lnTo>
                    <a:pt x="33" y="451"/>
                  </a:lnTo>
                  <a:lnTo>
                    <a:pt x="0" y="611"/>
                  </a:lnTo>
                  <a:lnTo>
                    <a:pt x="0" y="740"/>
                  </a:lnTo>
                  <a:lnTo>
                    <a:pt x="0" y="901"/>
                  </a:lnTo>
                  <a:lnTo>
                    <a:pt x="33" y="1029"/>
                  </a:lnTo>
                  <a:lnTo>
                    <a:pt x="129" y="1158"/>
                  </a:lnTo>
                  <a:lnTo>
                    <a:pt x="193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79" y="1480"/>
                  </a:lnTo>
                  <a:lnTo>
                    <a:pt x="1641" y="1480"/>
                  </a:lnTo>
                  <a:lnTo>
                    <a:pt x="2123" y="1512"/>
                  </a:lnTo>
                  <a:lnTo>
                    <a:pt x="2605" y="1544"/>
                  </a:lnTo>
                  <a:lnTo>
                    <a:pt x="3056" y="1608"/>
                  </a:lnTo>
                  <a:lnTo>
                    <a:pt x="3538" y="1737"/>
                  </a:lnTo>
                  <a:lnTo>
                    <a:pt x="3827" y="1737"/>
                  </a:lnTo>
                  <a:lnTo>
                    <a:pt x="3956" y="1705"/>
                  </a:lnTo>
                  <a:lnTo>
                    <a:pt x="4085" y="1673"/>
                  </a:lnTo>
                  <a:lnTo>
                    <a:pt x="4181" y="1608"/>
                  </a:lnTo>
                  <a:lnTo>
                    <a:pt x="4278" y="1512"/>
                  </a:lnTo>
                  <a:lnTo>
                    <a:pt x="4342" y="1415"/>
                  </a:lnTo>
                  <a:lnTo>
                    <a:pt x="4406" y="1319"/>
                  </a:lnTo>
                  <a:lnTo>
                    <a:pt x="4438" y="1190"/>
                  </a:lnTo>
                  <a:lnTo>
                    <a:pt x="4471" y="1029"/>
                  </a:lnTo>
                  <a:lnTo>
                    <a:pt x="4471" y="901"/>
                  </a:lnTo>
                  <a:lnTo>
                    <a:pt x="4406" y="772"/>
                  </a:lnTo>
                  <a:lnTo>
                    <a:pt x="4374" y="643"/>
                  </a:lnTo>
                  <a:lnTo>
                    <a:pt x="4278" y="515"/>
                  </a:lnTo>
                  <a:lnTo>
                    <a:pt x="4181" y="418"/>
                  </a:lnTo>
                  <a:lnTo>
                    <a:pt x="4053" y="354"/>
                  </a:lnTo>
                  <a:lnTo>
                    <a:pt x="3892" y="290"/>
                  </a:lnTo>
                  <a:lnTo>
                    <a:pt x="3345" y="161"/>
                  </a:lnTo>
                  <a:lnTo>
                    <a:pt x="2798" y="65"/>
                  </a:lnTo>
                  <a:lnTo>
                    <a:pt x="2219" y="32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23"/>
            <p:cNvSpPr/>
            <p:nvPr/>
          </p:nvSpPr>
          <p:spPr>
            <a:xfrm>
              <a:off x="2219143" y="3490524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740" y="1"/>
                  </a:moveTo>
                  <a:lnTo>
                    <a:pt x="612" y="33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2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74"/>
                  </a:lnTo>
                  <a:lnTo>
                    <a:pt x="451" y="4439"/>
                  </a:lnTo>
                  <a:lnTo>
                    <a:pt x="612" y="4471"/>
                  </a:lnTo>
                  <a:lnTo>
                    <a:pt x="901" y="4471"/>
                  </a:lnTo>
                  <a:lnTo>
                    <a:pt x="1030" y="4439"/>
                  </a:lnTo>
                  <a:lnTo>
                    <a:pt x="1158" y="4374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612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rgbClr val="7B2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23"/>
            <p:cNvSpPr/>
            <p:nvPr/>
          </p:nvSpPr>
          <p:spPr>
            <a:xfrm>
              <a:off x="2219143" y="3490524"/>
              <a:ext cx="19771" cy="59688"/>
            </a:xfrm>
            <a:custGeom>
              <a:rect b="b" l="l" r="r" t="t"/>
              <a:pathLst>
                <a:path extrusionOk="0" fill="none" h="4471" w="1481">
                  <a:moveTo>
                    <a:pt x="740" y="1"/>
                  </a:moveTo>
                  <a:lnTo>
                    <a:pt x="740" y="1"/>
                  </a:lnTo>
                  <a:lnTo>
                    <a:pt x="612" y="33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2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74"/>
                  </a:lnTo>
                  <a:lnTo>
                    <a:pt x="451" y="4439"/>
                  </a:lnTo>
                  <a:lnTo>
                    <a:pt x="612" y="4471"/>
                  </a:lnTo>
                  <a:lnTo>
                    <a:pt x="740" y="4471"/>
                  </a:lnTo>
                  <a:lnTo>
                    <a:pt x="740" y="4471"/>
                  </a:lnTo>
                  <a:lnTo>
                    <a:pt x="901" y="4471"/>
                  </a:lnTo>
                  <a:lnTo>
                    <a:pt x="1030" y="4439"/>
                  </a:lnTo>
                  <a:lnTo>
                    <a:pt x="1158" y="4374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740"/>
                  </a:lnTo>
                  <a:lnTo>
                    <a:pt x="1480" y="612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23"/>
            <p:cNvSpPr/>
            <p:nvPr/>
          </p:nvSpPr>
          <p:spPr>
            <a:xfrm>
              <a:off x="2219143" y="3330818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740" y="0"/>
                  </a:moveTo>
                  <a:lnTo>
                    <a:pt x="612" y="33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42"/>
                  </a:lnTo>
                  <a:lnTo>
                    <a:pt x="451" y="4438"/>
                  </a:lnTo>
                  <a:lnTo>
                    <a:pt x="612" y="4471"/>
                  </a:lnTo>
                  <a:lnTo>
                    <a:pt x="901" y="4471"/>
                  </a:lnTo>
                  <a:lnTo>
                    <a:pt x="1030" y="4438"/>
                  </a:lnTo>
                  <a:lnTo>
                    <a:pt x="1158" y="4342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7B2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23"/>
            <p:cNvSpPr/>
            <p:nvPr/>
          </p:nvSpPr>
          <p:spPr>
            <a:xfrm>
              <a:off x="2219143" y="3330818"/>
              <a:ext cx="19771" cy="59688"/>
            </a:xfrm>
            <a:custGeom>
              <a:rect b="b" l="l" r="r" t="t"/>
              <a:pathLst>
                <a:path extrusionOk="0" fill="none" h="4471" w="1481">
                  <a:moveTo>
                    <a:pt x="740" y="0"/>
                  </a:moveTo>
                  <a:lnTo>
                    <a:pt x="740" y="0"/>
                  </a:lnTo>
                  <a:lnTo>
                    <a:pt x="612" y="33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42"/>
                  </a:lnTo>
                  <a:lnTo>
                    <a:pt x="451" y="4438"/>
                  </a:lnTo>
                  <a:lnTo>
                    <a:pt x="612" y="4471"/>
                  </a:lnTo>
                  <a:lnTo>
                    <a:pt x="740" y="4471"/>
                  </a:lnTo>
                  <a:lnTo>
                    <a:pt x="740" y="4471"/>
                  </a:lnTo>
                  <a:lnTo>
                    <a:pt x="901" y="4471"/>
                  </a:lnTo>
                  <a:lnTo>
                    <a:pt x="1030" y="4438"/>
                  </a:lnTo>
                  <a:lnTo>
                    <a:pt x="1158" y="4342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23"/>
            <p:cNvSpPr/>
            <p:nvPr/>
          </p:nvSpPr>
          <p:spPr>
            <a:xfrm>
              <a:off x="2219143" y="3570384"/>
              <a:ext cx="19771" cy="60115"/>
            </a:xfrm>
            <a:custGeom>
              <a:rect b="b" l="l" r="r" t="t"/>
              <a:pathLst>
                <a:path extrusionOk="0" h="4503" w="1481">
                  <a:moveTo>
                    <a:pt x="740" y="0"/>
                  </a:moveTo>
                  <a:lnTo>
                    <a:pt x="612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54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7"/>
                  </a:lnTo>
                  <a:lnTo>
                    <a:pt x="322" y="4374"/>
                  </a:lnTo>
                  <a:lnTo>
                    <a:pt x="451" y="4438"/>
                  </a:lnTo>
                  <a:lnTo>
                    <a:pt x="612" y="4470"/>
                  </a:lnTo>
                  <a:lnTo>
                    <a:pt x="740" y="4503"/>
                  </a:lnTo>
                  <a:lnTo>
                    <a:pt x="901" y="4470"/>
                  </a:lnTo>
                  <a:lnTo>
                    <a:pt x="1030" y="4438"/>
                  </a:lnTo>
                  <a:lnTo>
                    <a:pt x="1158" y="4374"/>
                  </a:lnTo>
                  <a:lnTo>
                    <a:pt x="1287" y="4277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1"/>
                  </a:lnTo>
                  <a:lnTo>
                    <a:pt x="1351" y="354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2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7B2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23"/>
            <p:cNvSpPr/>
            <p:nvPr/>
          </p:nvSpPr>
          <p:spPr>
            <a:xfrm>
              <a:off x="2219143" y="3570384"/>
              <a:ext cx="19771" cy="60115"/>
            </a:xfrm>
            <a:custGeom>
              <a:rect b="b" l="l" r="r" t="t"/>
              <a:pathLst>
                <a:path extrusionOk="0" fill="none" h="4503" w="1481">
                  <a:moveTo>
                    <a:pt x="740" y="0"/>
                  </a:moveTo>
                  <a:lnTo>
                    <a:pt x="740" y="0"/>
                  </a:lnTo>
                  <a:lnTo>
                    <a:pt x="612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54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7"/>
                  </a:lnTo>
                  <a:lnTo>
                    <a:pt x="322" y="4374"/>
                  </a:lnTo>
                  <a:lnTo>
                    <a:pt x="451" y="4438"/>
                  </a:lnTo>
                  <a:lnTo>
                    <a:pt x="612" y="4470"/>
                  </a:lnTo>
                  <a:lnTo>
                    <a:pt x="740" y="4503"/>
                  </a:lnTo>
                  <a:lnTo>
                    <a:pt x="740" y="4503"/>
                  </a:lnTo>
                  <a:lnTo>
                    <a:pt x="901" y="4470"/>
                  </a:lnTo>
                  <a:lnTo>
                    <a:pt x="1030" y="4438"/>
                  </a:lnTo>
                  <a:lnTo>
                    <a:pt x="1158" y="4374"/>
                  </a:lnTo>
                  <a:lnTo>
                    <a:pt x="1287" y="4277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1"/>
                  </a:lnTo>
                  <a:lnTo>
                    <a:pt x="1351" y="354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2"/>
                  </a:lnTo>
                  <a:lnTo>
                    <a:pt x="74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23"/>
            <p:cNvSpPr/>
            <p:nvPr/>
          </p:nvSpPr>
          <p:spPr>
            <a:xfrm>
              <a:off x="2219143" y="3810377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0"/>
                  </a:moveTo>
                  <a:lnTo>
                    <a:pt x="451" y="33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59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45"/>
                  </a:lnTo>
                  <a:lnTo>
                    <a:pt x="322" y="4342"/>
                  </a:lnTo>
                  <a:lnTo>
                    <a:pt x="451" y="4406"/>
                  </a:lnTo>
                  <a:lnTo>
                    <a:pt x="612" y="4438"/>
                  </a:lnTo>
                  <a:lnTo>
                    <a:pt x="740" y="4470"/>
                  </a:lnTo>
                  <a:lnTo>
                    <a:pt x="901" y="4438"/>
                  </a:lnTo>
                  <a:lnTo>
                    <a:pt x="1030" y="4406"/>
                  </a:lnTo>
                  <a:lnTo>
                    <a:pt x="1158" y="4342"/>
                  </a:lnTo>
                  <a:lnTo>
                    <a:pt x="1287" y="4245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59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79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193"/>
                  </a:lnTo>
                  <a:lnTo>
                    <a:pt x="1158" y="129"/>
                  </a:lnTo>
                  <a:lnTo>
                    <a:pt x="1030" y="33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23"/>
            <p:cNvSpPr/>
            <p:nvPr/>
          </p:nvSpPr>
          <p:spPr>
            <a:xfrm>
              <a:off x="2219143" y="3650230"/>
              <a:ext cx="19771" cy="60128"/>
            </a:xfrm>
            <a:custGeom>
              <a:rect b="b" l="l" r="r" t="t"/>
              <a:pathLst>
                <a:path extrusionOk="0" h="4504" w="1481">
                  <a:moveTo>
                    <a:pt x="740" y="1"/>
                  </a:moveTo>
                  <a:lnTo>
                    <a:pt x="612" y="33"/>
                  </a:lnTo>
                  <a:lnTo>
                    <a:pt x="451" y="65"/>
                  </a:lnTo>
                  <a:lnTo>
                    <a:pt x="322" y="130"/>
                  </a:lnTo>
                  <a:lnTo>
                    <a:pt x="226" y="226"/>
                  </a:lnTo>
                  <a:lnTo>
                    <a:pt x="129" y="355"/>
                  </a:lnTo>
                  <a:lnTo>
                    <a:pt x="65" y="483"/>
                  </a:lnTo>
                  <a:lnTo>
                    <a:pt x="1" y="612"/>
                  </a:lnTo>
                  <a:lnTo>
                    <a:pt x="1" y="773"/>
                  </a:lnTo>
                  <a:lnTo>
                    <a:pt x="1" y="3764"/>
                  </a:lnTo>
                  <a:lnTo>
                    <a:pt x="1" y="3892"/>
                  </a:lnTo>
                  <a:lnTo>
                    <a:pt x="65" y="4053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75"/>
                  </a:lnTo>
                  <a:lnTo>
                    <a:pt x="451" y="4439"/>
                  </a:lnTo>
                  <a:lnTo>
                    <a:pt x="612" y="4471"/>
                  </a:lnTo>
                  <a:lnTo>
                    <a:pt x="740" y="4503"/>
                  </a:lnTo>
                  <a:lnTo>
                    <a:pt x="901" y="4471"/>
                  </a:lnTo>
                  <a:lnTo>
                    <a:pt x="1030" y="4439"/>
                  </a:lnTo>
                  <a:lnTo>
                    <a:pt x="1158" y="4375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53"/>
                  </a:lnTo>
                  <a:lnTo>
                    <a:pt x="1480" y="3892"/>
                  </a:lnTo>
                  <a:lnTo>
                    <a:pt x="1480" y="3764"/>
                  </a:lnTo>
                  <a:lnTo>
                    <a:pt x="1480" y="773"/>
                  </a:lnTo>
                  <a:lnTo>
                    <a:pt x="1480" y="612"/>
                  </a:lnTo>
                  <a:lnTo>
                    <a:pt x="1448" y="483"/>
                  </a:lnTo>
                  <a:lnTo>
                    <a:pt x="1351" y="355"/>
                  </a:lnTo>
                  <a:lnTo>
                    <a:pt x="1287" y="226"/>
                  </a:lnTo>
                  <a:lnTo>
                    <a:pt x="1158" y="130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23"/>
            <p:cNvSpPr/>
            <p:nvPr/>
          </p:nvSpPr>
          <p:spPr>
            <a:xfrm>
              <a:off x="2219143" y="3730517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1"/>
                  </a:moveTo>
                  <a:lnTo>
                    <a:pt x="451" y="33"/>
                  </a:lnTo>
                  <a:lnTo>
                    <a:pt x="322" y="97"/>
                  </a:lnTo>
                  <a:lnTo>
                    <a:pt x="226" y="194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580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60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46"/>
                  </a:lnTo>
                  <a:lnTo>
                    <a:pt x="322" y="4342"/>
                  </a:lnTo>
                  <a:lnTo>
                    <a:pt x="451" y="4407"/>
                  </a:lnTo>
                  <a:lnTo>
                    <a:pt x="612" y="4439"/>
                  </a:lnTo>
                  <a:lnTo>
                    <a:pt x="740" y="4471"/>
                  </a:lnTo>
                  <a:lnTo>
                    <a:pt x="901" y="4439"/>
                  </a:lnTo>
                  <a:lnTo>
                    <a:pt x="1030" y="4407"/>
                  </a:lnTo>
                  <a:lnTo>
                    <a:pt x="1158" y="4342"/>
                  </a:lnTo>
                  <a:lnTo>
                    <a:pt x="1287" y="4246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60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80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194"/>
                  </a:lnTo>
                  <a:lnTo>
                    <a:pt x="1158" y="97"/>
                  </a:lnTo>
                  <a:lnTo>
                    <a:pt x="1030" y="33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23"/>
            <p:cNvSpPr/>
            <p:nvPr/>
          </p:nvSpPr>
          <p:spPr>
            <a:xfrm>
              <a:off x="2219143" y="3410678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740" y="0"/>
                  </a:moveTo>
                  <a:lnTo>
                    <a:pt x="612" y="32"/>
                  </a:lnTo>
                  <a:lnTo>
                    <a:pt x="451" y="64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1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7"/>
                  </a:lnTo>
                  <a:lnTo>
                    <a:pt x="322" y="4342"/>
                  </a:lnTo>
                  <a:lnTo>
                    <a:pt x="451" y="4438"/>
                  </a:lnTo>
                  <a:lnTo>
                    <a:pt x="612" y="4470"/>
                  </a:lnTo>
                  <a:lnTo>
                    <a:pt x="901" y="4470"/>
                  </a:lnTo>
                  <a:lnTo>
                    <a:pt x="1030" y="4438"/>
                  </a:lnTo>
                  <a:lnTo>
                    <a:pt x="1158" y="4342"/>
                  </a:lnTo>
                  <a:lnTo>
                    <a:pt x="1287" y="4277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1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0"/>
                  </a:lnTo>
                  <a:lnTo>
                    <a:pt x="1351" y="322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4"/>
                  </a:lnTo>
                  <a:lnTo>
                    <a:pt x="901" y="32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7B2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23"/>
            <p:cNvSpPr/>
            <p:nvPr/>
          </p:nvSpPr>
          <p:spPr>
            <a:xfrm>
              <a:off x="2219143" y="3410678"/>
              <a:ext cx="19771" cy="59688"/>
            </a:xfrm>
            <a:custGeom>
              <a:rect b="b" l="l" r="r" t="t"/>
              <a:pathLst>
                <a:path extrusionOk="0" fill="none" h="4471" w="1481">
                  <a:moveTo>
                    <a:pt x="740" y="0"/>
                  </a:moveTo>
                  <a:lnTo>
                    <a:pt x="740" y="0"/>
                  </a:lnTo>
                  <a:lnTo>
                    <a:pt x="612" y="32"/>
                  </a:lnTo>
                  <a:lnTo>
                    <a:pt x="451" y="64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731"/>
                  </a:lnTo>
                  <a:lnTo>
                    <a:pt x="1" y="3891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77"/>
                  </a:lnTo>
                  <a:lnTo>
                    <a:pt x="322" y="4342"/>
                  </a:lnTo>
                  <a:lnTo>
                    <a:pt x="451" y="4438"/>
                  </a:lnTo>
                  <a:lnTo>
                    <a:pt x="612" y="4470"/>
                  </a:lnTo>
                  <a:lnTo>
                    <a:pt x="740" y="4470"/>
                  </a:lnTo>
                  <a:lnTo>
                    <a:pt x="740" y="4470"/>
                  </a:lnTo>
                  <a:lnTo>
                    <a:pt x="901" y="4470"/>
                  </a:lnTo>
                  <a:lnTo>
                    <a:pt x="1030" y="4438"/>
                  </a:lnTo>
                  <a:lnTo>
                    <a:pt x="1158" y="4342"/>
                  </a:lnTo>
                  <a:lnTo>
                    <a:pt x="1287" y="4277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1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740"/>
                  </a:lnTo>
                  <a:lnTo>
                    <a:pt x="1480" y="611"/>
                  </a:lnTo>
                  <a:lnTo>
                    <a:pt x="1448" y="450"/>
                  </a:lnTo>
                  <a:lnTo>
                    <a:pt x="1351" y="322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4"/>
                  </a:lnTo>
                  <a:lnTo>
                    <a:pt x="901" y="32"/>
                  </a:lnTo>
                  <a:lnTo>
                    <a:pt x="74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23"/>
            <p:cNvSpPr/>
            <p:nvPr/>
          </p:nvSpPr>
          <p:spPr>
            <a:xfrm>
              <a:off x="2219143" y="2931546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0"/>
                  </a:moveTo>
                  <a:lnTo>
                    <a:pt x="451" y="65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45"/>
                  </a:lnTo>
                  <a:lnTo>
                    <a:pt x="322" y="4342"/>
                  </a:lnTo>
                  <a:lnTo>
                    <a:pt x="451" y="4406"/>
                  </a:lnTo>
                  <a:lnTo>
                    <a:pt x="612" y="4470"/>
                  </a:lnTo>
                  <a:lnTo>
                    <a:pt x="901" y="4470"/>
                  </a:lnTo>
                  <a:lnTo>
                    <a:pt x="1030" y="4406"/>
                  </a:lnTo>
                  <a:lnTo>
                    <a:pt x="1158" y="4342"/>
                  </a:lnTo>
                  <a:lnTo>
                    <a:pt x="1287" y="4245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79"/>
                  </a:lnTo>
                  <a:lnTo>
                    <a:pt x="1448" y="450"/>
                  </a:lnTo>
                  <a:lnTo>
                    <a:pt x="1351" y="322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23"/>
            <p:cNvSpPr/>
            <p:nvPr/>
          </p:nvSpPr>
          <p:spPr>
            <a:xfrm>
              <a:off x="1786817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579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0" y="611"/>
                  </a:lnTo>
                  <a:lnTo>
                    <a:pt x="0" y="740"/>
                  </a:lnTo>
                  <a:lnTo>
                    <a:pt x="0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79" y="1480"/>
                  </a:lnTo>
                  <a:lnTo>
                    <a:pt x="3892" y="1480"/>
                  </a:lnTo>
                  <a:lnTo>
                    <a:pt x="4020" y="1415"/>
                  </a:lnTo>
                  <a:lnTo>
                    <a:pt x="4149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0" y="901"/>
                  </a:lnTo>
                  <a:lnTo>
                    <a:pt x="4503" y="740"/>
                  </a:lnTo>
                  <a:lnTo>
                    <a:pt x="4470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49" y="129"/>
                  </a:lnTo>
                  <a:lnTo>
                    <a:pt x="4020" y="65"/>
                  </a:lnTo>
                  <a:lnTo>
                    <a:pt x="3892" y="3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23"/>
            <p:cNvSpPr/>
            <p:nvPr/>
          </p:nvSpPr>
          <p:spPr>
            <a:xfrm>
              <a:off x="2219143" y="3091252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1"/>
                  </a:move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46"/>
                  </a:lnTo>
                  <a:lnTo>
                    <a:pt x="322" y="4342"/>
                  </a:lnTo>
                  <a:lnTo>
                    <a:pt x="451" y="4406"/>
                  </a:lnTo>
                  <a:lnTo>
                    <a:pt x="612" y="4471"/>
                  </a:lnTo>
                  <a:lnTo>
                    <a:pt x="901" y="4471"/>
                  </a:lnTo>
                  <a:lnTo>
                    <a:pt x="1030" y="4406"/>
                  </a:lnTo>
                  <a:lnTo>
                    <a:pt x="1158" y="4342"/>
                  </a:lnTo>
                  <a:lnTo>
                    <a:pt x="1287" y="4246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79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23"/>
            <p:cNvSpPr/>
            <p:nvPr/>
          </p:nvSpPr>
          <p:spPr>
            <a:xfrm>
              <a:off x="2219143" y="3250958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740" y="1"/>
                  </a:moveTo>
                  <a:lnTo>
                    <a:pt x="612" y="33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2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78"/>
                  </a:lnTo>
                  <a:lnTo>
                    <a:pt x="322" y="4342"/>
                  </a:lnTo>
                  <a:lnTo>
                    <a:pt x="451" y="4407"/>
                  </a:lnTo>
                  <a:lnTo>
                    <a:pt x="612" y="4471"/>
                  </a:lnTo>
                  <a:lnTo>
                    <a:pt x="901" y="4471"/>
                  </a:lnTo>
                  <a:lnTo>
                    <a:pt x="1030" y="4407"/>
                  </a:lnTo>
                  <a:lnTo>
                    <a:pt x="1158" y="4342"/>
                  </a:lnTo>
                  <a:lnTo>
                    <a:pt x="1287" y="4278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612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33"/>
                  </a:lnTo>
                  <a:lnTo>
                    <a:pt x="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23"/>
            <p:cNvSpPr/>
            <p:nvPr/>
          </p:nvSpPr>
          <p:spPr>
            <a:xfrm>
              <a:off x="2219143" y="3171112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0"/>
                  </a:moveTo>
                  <a:lnTo>
                    <a:pt x="451" y="64"/>
                  </a:lnTo>
                  <a:lnTo>
                    <a:pt x="322" y="129"/>
                  </a:lnTo>
                  <a:lnTo>
                    <a:pt x="226" y="225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91"/>
                  </a:lnTo>
                  <a:lnTo>
                    <a:pt x="65" y="4020"/>
                  </a:lnTo>
                  <a:lnTo>
                    <a:pt x="129" y="4149"/>
                  </a:lnTo>
                  <a:lnTo>
                    <a:pt x="226" y="4245"/>
                  </a:lnTo>
                  <a:lnTo>
                    <a:pt x="322" y="4342"/>
                  </a:lnTo>
                  <a:lnTo>
                    <a:pt x="451" y="4406"/>
                  </a:lnTo>
                  <a:lnTo>
                    <a:pt x="612" y="4470"/>
                  </a:lnTo>
                  <a:lnTo>
                    <a:pt x="901" y="4470"/>
                  </a:lnTo>
                  <a:lnTo>
                    <a:pt x="1030" y="4406"/>
                  </a:lnTo>
                  <a:lnTo>
                    <a:pt x="1158" y="4342"/>
                  </a:lnTo>
                  <a:lnTo>
                    <a:pt x="1287" y="4245"/>
                  </a:lnTo>
                  <a:lnTo>
                    <a:pt x="1351" y="4149"/>
                  </a:lnTo>
                  <a:lnTo>
                    <a:pt x="1448" y="4020"/>
                  </a:lnTo>
                  <a:lnTo>
                    <a:pt x="1480" y="3891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79"/>
                  </a:lnTo>
                  <a:lnTo>
                    <a:pt x="1448" y="450"/>
                  </a:lnTo>
                  <a:lnTo>
                    <a:pt x="1351" y="322"/>
                  </a:lnTo>
                  <a:lnTo>
                    <a:pt x="1287" y="225"/>
                  </a:lnTo>
                  <a:lnTo>
                    <a:pt x="1158" y="129"/>
                  </a:lnTo>
                  <a:lnTo>
                    <a:pt x="1030" y="64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23"/>
            <p:cNvSpPr/>
            <p:nvPr/>
          </p:nvSpPr>
          <p:spPr>
            <a:xfrm>
              <a:off x="2219143" y="3011392"/>
              <a:ext cx="19771" cy="59701"/>
            </a:xfrm>
            <a:custGeom>
              <a:rect b="b" l="l" r="r" t="t"/>
              <a:pathLst>
                <a:path extrusionOk="0" h="4472" w="1481">
                  <a:moveTo>
                    <a:pt x="612" y="1"/>
                  </a:moveTo>
                  <a:lnTo>
                    <a:pt x="451" y="65"/>
                  </a:lnTo>
                  <a:lnTo>
                    <a:pt x="322" y="130"/>
                  </a:lnTo>
                  <a:lnTo>
                    <a:pt x="226" y="226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580"/>
                  </a:lnTo>
                  <a:lnTo>
                    <a:pt x="1" y="741"/>
                  </a:lnTo>
                  <a:lnTo>
                    <a:pt x="1" y="3731"/>
                  </a:lnTo>
                  <a:lnTo>
                    <a:pt x="1" y="3892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46"/>
                  </a:lnTo>
                  <a:lnTo>
                    <a:pt x="322" y="4342"/>
                  </a:lnTo>
                  <a:lnTo>
                    <a:pt x="451" y="4407"/>
                  </a:lnTo>
                  <a:lnTo>
                    <a:pt x="612" y="4471"/>
                  </a:lnTo>
                  <a:lnTo>
                    <a:pt x="901" y="4471"/>
                  </a:lnTo>
                  <a:lnTo>
                    <a:pt x="1030" y="4407"/>
                  </a:lnTo>
                  <a:lnTo>
                    <a:pt x="1158" y="4342"/>
                  </a:lnTo>
                  <a:lnTo>
                    <a:pt x="1287" y="4246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92"/>
                  </a:lnTo>
                  <a:lnTo>
                    <a:pt x="1480" y="3731"/>
                  </a:lnTo>
                  <a:lnTo>
                    <a:pt x="1480" y="741"/>
                  </a:lnTo>
                  <a:lnTo>
                    <a:pt x="1480" y="580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226"/>
                  </a:lnTo>
                  <a:lnTo>
                    <a:pt x="1158" y="130"/>
                  </a:lnTo>
                  <a:lnTo>
                    <a:pt x="1030" y="65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23"/>
            <p:cNvSpPr/>
            <p:nvPr/>
          </p:nvSpPr>
          <p:spPr>
            <a:xfrm>
              <a:off x="1947377" y="2842675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741" y="0"/>
                  </a:moveTo>
                  <a:lnTo>
                    <a:pt x="580" y="32"/>
                  </a:lnTo>
                  <a:lnTo>
                    <a:pt x="451" y="65"/>
                  </a:lnTo>
                  <a:lnTo>
                    <a:pt x="323" y="129"/>
                  </a:lnTo>
                  <a:lnTo>
                    <a:pt x="226" y="225"/>
                  </a:lnTo>
                  <a:lnTo>
                    <a:pt x="130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901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23" y="1351"/>
                  </a:lnTo>
                  <a:lnTo>
                    <a:pt x="451" y="1415"/>
                  </a:lnTo>
                  <a:lnTo>
                    <a:pt x="580" y="1480"/>
                  </a:lnTo>
                  <a:lnTo>
                    <a:pt x="3892" y="1480"/>
                  </a:lnTo>
                  <a:lnTo>
                    <a:pt x="4021" y="1415"/>
                  </a:lnTo>
                  <a:lnTo>
                    <a:pt x="4149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5" y="322"/>
                  </a:lnTo>
                  <a:lnTo>
                    <a:pt x="4278" y="225"/>
                  </a:lnTo>
                  <a:lnTo>
                    <a:pt x="4149" y="129"/>
                  </a:lnTo>
                  <a:lnTo>
                    <a:pt x="4021" y="65"/>
                  </a:lnTo>
                  <a:lnTo>
                    <a:pt x="3892" y="3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23"/>
            <p:cNvSpPr/>
            <p:nvPr/>
          </p:nvSpPr>
          <p:spPr>
            <a:xfrm>
              <a:off x="2027664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580" y="32"/>
                  </a:lnTo>
                  <a:lnTo>
                    <a:pt x="451" y="65"/>
                  </a:lnTo>
                  <a:lnTo>
                    <a:pt x="322" y="129"/>
                  </a:lnTo>
                  <a:lnTo>
                    <a:pt x="194" y="225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611"/>
                  </a:lnTo>
                  <a:lnTo>
                    <a:pt x="1" y="740"/>
                  </a:lnTo>
                  <a:lnTo>
                    <a:pt x="1" y="901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194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80" y="1480"/>
                  </a:lnTo>
                  <a:lnTo>
                    <a:pt x="3892" y="1480"/>
                  </a:lnTo>
                  <a:lnTo>
                    <a:pt x="4021" y="1415"/>
                  </a:lnTo>
                  <a:lnTo>
                    <a:pt x="4149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901"/>
                  </a:lnTo>
                  <a:lnTo>
                    <a:pt x="4503" y="740"/>
                  </a:lnTo>
                  <a:lnTo>
                    <a:pt x="4471" y="611"/>
                  </a:lnTo>
                  <a:lnTo>
                    <a:pt x="4439" y="451"/>
                  </a:lnTo>
                  <a:lnTo>
                    <a:pt x="4374" y="322"/>
                  </a:lnTo>
                  <a:lnTo>
                    <a:pt x="4278" y="225"/>
                  </a:lnTo>
                  <a:lnTo>
                    <a:pt x="4149" y="129"/>
                  </a:lnTo>
                  <a:lnTo>
                    <a:pt x="4021" y="65"/>
                  </a:lnTo>
                  <a:lnTo>
                    <a:pt x="3892" y="3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23"/>
            <p:cNvSpPr/>
            <p:nvPr/>
          </p:nvSpPr>
          <p:spPr>
            <a:xfrm>
              <a:off x="1871816" y="4103609"/>
              <a:ext cx="60128" cy="19758"/>
            </a:xfrm>
            <a:custGeom>
              <a:rect b="b" l="l" r="r" t="t"/>
              <a:pathLst>
                <a:path extrusionOk="0" h="1480" w="4504">
                  <a:moveTo>
                    <a:pt x="580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30" y="322"/>
                  </a:lnTo>
                  <a:lnTo>
                    <a:pt x="65" y="450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868"/>
                  </a:lnTo>
                  <a:lnTo>
                    <a:pt x="65" y="1029"/>
                  </a:lnTo>
                  <a:lnTo>
                    <a:pt x="130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80" y="1447"/>
                  </a:lnTo>
                  <a:lnTo>
                    <a:pt x="741" y="1479"/>
                  </a:lnTo>
                  <a:lnTo>
                    <a:pt x="3764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82" y="1351"/>
                  </a:lnTo>
                  <a:lnTo>
                    <a:pt x="4278" y="1254"/>
                  </a:lnTo>
                  <a:lnTo>
                    <a:pt x="4375" y="1158"/>
                  </a:lnTo>
                  <a:lnTo>
                    <a:pt x="4439" y="1029"/>
                  </a:lnTo>
                  <a:lnTo>
                    <a:pt x="4471" y="868"/>
                  </a:lnTo>
                  <a:lnTo>
                    <a:pt x="4503" y="740"/>
                  </a:lnTo>
                  <a:lnTo>
                    <a:pt x="4471" y="579"/>
                  </a:lnTo>
                  <a:lnTo>
                    <a:pt x="4439" y="450"/>
                  </a:lnTo>
                  <a:lnTo>
                    <a:pt x="4375" y="322"/>
                  </a:lnTo>
                  <a:lnTo>
                    <a:pt x="4278" y="193"/>
                  </a:lnTo>
                  <a:lnTo>
                    <a:pt x="4182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23"/>
            <p:cNvSpPr/>
            <p:nvPr/>
          </p:nvSpPr>
          <p:spPr>
            <a:xfrm>
              <a:off x="1952103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580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80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81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9" y="1029"/>
                  </a:lnTo>
                  <a:lnTo>
                    <a:pt x="4471" y="868"/>
                  </a:lnTo>
                  <a:lnTo>
                    <a:pt x="4503" y="740"/>
                  </a:lnTo>
                  <a:lnTo>
                    <a:pt x="4471" y="579"/>
                  </a:lnTo>
                  <a:lnTo>
                    <a:pt x="4439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81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23"/>
            <p:cNvSpPr/>
            <p:nvPr/>
          </p:nvSpPr>
          <p:spPr>
            <a:xfrm>
              <a:off x="2219143" y="3890223"/>
              <a:ext cx="19771" cy="59701"/>
            </a:xfrm>
            <a:custGeom>
              <a:rect b="b" l="l" r="r" t="t"/>
              <a:pathLst>
                <a:path extrusionOk="0" h="4472" w="1481">
                  <a:moveTo>
                    <a:pt x="612" y="1"/>
                  </a:moveTo>
                  <a:lnTo>
                    <a:pt x="451" y="33"/>
                  </a:lnTo>
                  <a:lnTo>
                    <a:pt x="322" y="130"/>
                  </a:lnTo>
                  <a:lnTo>
                    <a:pt x="226" y="194"/>
                  </a:lnTo>
                  <a:lnTo>
                    <a:pt x="129" y="323"/>
                  </a:lnTo>
                  <a:lnTo>
                    <a:pt x="65" y="451"/>
                  </a:lnTo>
                  <a:lnTo>
                    <a:pt x="1" y="580"/>
                  </a:lnTo>
                  <a:lnTo>
                    <a:pt x="1" y="741"/>
                  </a:lnTo>
                  <a:lnTo>
                    <a:pt x="1" y="3731"/>
                  </a:lnTo>
                  <a:lnTo>
                    <a:pt x="1" y="3860"/>
                  </a:lnTo>
                  <a:lnTo>
                    <a:pt x="65" y="4021"/>
                  </a:lnTo>
                  <a:lnTo>
                    <a:pt x="129" y="4150"/>
                  </a:lnTo>
                  <a:lnTo>
                    <a:pt x="226" y="4246"/>
                  </a:lnTo>
                  <a:lnTo>
                    <a:pt x="322" y="4342"/>
                  </a:lnTo>
                  <a:lnTo>
                    <a:pt x="451" y="4407"/>
                  </a:lnTo>
                  <a:lnTo>
                    <a:pt x="612" y="4439"/>
                  </a:lnTo>
                  <a:lnTo>
                    <a:pt x="740" y="4471"/>
                  </a:lnTo>
                  <a:lnTo>
                    <a:pt x="901" y="4439"/>
                  </a:lnTo>
                  <a:lnTo>
                    <a:pt x="1030" y="4407"/>
                  </a:lnTo>
                  <a:lnTo>
                    <a:pt x="1158" y="4342"/>
                  </a:lnTo>
                  <a:lnTo>
                    <a:pt x="1287" y="4246"/>
                  </a:lnTo>
                  <a:lnTo>
                    <a:pt x="1351" y="4150"/>
                  </a:lnTo>
                  <a:lnTo>
                    <a:pt x="1448" y="4021"/>
                  </a:lnTo>
                  <a:lnTo>
                    <a:pt x="1480" y="3860"/>
                  </a:lnTo>
                  <a:lnTo>
                    <a:pt x="1480" y="3731"/>
                  </a:lnTo>
                  <a:lnTo>
                    <a:pt x="1480" y="741"/>
                  </a:lnTo>
                  <a:lnTo>
                    <a:pt x="1480" y="580"/>
                  </a:lnTo>
                  <a:lnTo>
                    <a:pt x="1448" y="451"/>
                  </a:lnTo>
                  <a:lnTo>
                    <a:pt x="1351" y="323"/>
                  </a:lnTo>
                  <a:lnTo>
                    <a:pt x="1287" y="194"/>
                  </a:lnTo>
                  <a:lnTo>
                    <a:pt x="1158" y="130"/>
                  </a:lnTo>
                  <a:lnTo>
                    <a:pt x="1030" y="33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23"/>
            <p:cNvSpPr/>
            <p:nvPr/>
          </p:nvSpPr>
          <p:spPr>
            <a:xfrm>
              <a:off x="1791543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579" y="0"/>
                  </a:moveTo>
                  <a:lnTo>
                    <a:pt x="450" y="32"/>
                  </a:lnTo>
                  <a:lnTo>
                    <a:pt x="322" y="129"/>
                  </a:lnTo>
                  <a:lnTo>
                    <a:pt x="225" y="193"/>
                  </a:lnTo>
                  <a:lnTo>
                    <a:pt x="129" y="322"/>
                  </a:lnTo>
                  <a:lnTo>
                    <a:pt x="64" y="450"/>
                  </a:lnTo>
                  <a:lnTo>
                    <a:pt x="0" y="579"/>
                  </a:lnTo>
                  <a:lnTo>
                    <a:pt x="0" y="740"/>
                  </a:lnTo>
                  <a:lnTo>
                    <a:pt x="0" y="868"/>
                  </a:lnTo>
                  <a:lnTo>
                    <a:pt x="64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579" y="1447"/>
                  </a:lnTo>
                  <a:lnTo>
                    <a:pt x="740" y="1479"/>
                  </a:lnTo>
                  <a:lnTo>
                    <a:pt x="3763" y="1479"/>
                  </a:lnTo>
                  <a:lnTo>
                    <a:pt x="3891" y="1447"/>
                  </a:lnTo>
                  <a:lnTo>
                    <a:pt x="4052" y="1415"/>
                  </a:lnTo>
                  <a:lnTo>
                    <a:pt x="4181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0" y="868"/>
                  </a:lnTo>
                  <a:lnTo>
                    <a:pt x="4502" y="740"/>
                  </a:lnTo>
                  <a:lnTo>
                    <a:pt x="4470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7" y="193"/>
                  </a:lnTo>
                  <a:lnTo>
                    <a:pt x="4181" y="129"/>
                  </a:lnTo>
                  <a:lnTo>
                    <a:pt x="4052" y="32"/>
                  </a:lnTo>
                  <a:lnTo>
                    <a:pt x="38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23"/>
            <p:cNvSpPr/>
            <p:nvPr/>
          </p:nvSpPr>
          <p:spPr>
            <a:xfrm>
              <a:off x="1867104" y="2842675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740" y="0"/>
                  </a:moveTo>
                  <a:lnTo>
                    <a:pt x="579" y="32"/>
                  </a:lnTo>
                  <a:lnTo>
                    <a:pt x="450" y="65"/>
                  </a:lnTo>
                  <a:lnTo>
                    <a:pt x="322" y="129"/>
                  </a:lnTo>
                  <a:lnTo>
                    <a:pt x="225" y="225"/>
                  </a:lnTo>
                  <a:lnTo>
                    <a:pt x="129" y="322"/>
                  </a:lnTo>
                  <a:lnTo>
                    <a:pt x="64" y="451"/>
                  </a:lnTo>
                  <a:lnTo>
                    <a:pt x="0" y="611"/>
                  </a:lnTo>
                  <a:lnTo>
                    <a:pt x="0" y="740"/>
                  </a:lnTo>
                  <a:lnTo>
                    <a:pt x="0" y="901"/>
                  </a:lnTo>
                  <a:lnTo>
                    <a:pt x="64" y="1029"/>
                  </a:lnTo>
                  <a:lnTo>
                    <a:pt x="129" y="1158"/>
                  </a:lnTo>
                  <a:lnTo>
                    <a:pt x="225" y="1254"/>
                  </a:lnTo>
                  <a:lnTo>
                    <a:pt x="322" y="1351"/>
                  </a:lnTo>
                  <a:lnTo>
                    <a:pt x="450" y="1415"/>
                  </a:lnTo>
                  <a:lnTo>
                    <a:pt x="579" y="1480"/>
                  </a:lnTo>
                  <a:lnTo>
                    <a:pt x="3891" y="1480"/>
                  </a:lnTo>
                  <a:lnTo>
                    <a:pt x="4020" y="1415"/>
                  </a:lnTo>
                  <a:lnTo>
                    <a:pt x="4149" y="1351"/>
                  </a:lnTo>
                  <a:lnTo>
                    <a:pt x="4277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0" y="901"/>
                  </a:lnTo>
                  <a:lnTo>
                    <a:pt x="4502" y="740"/>
                  </a:lnTo>
                  <a:lnTo>
                    <a:pt x="4470" y="611"/>
                  </a:lnTo>
                  <a:lnTo>
                    <a:pt x="4438" y="451"/>
                  </a:lnTo>
                  <a:lnTo>
                    <a:pt x="4374" y="322"/>
                  </a:lnTo>
                  <a:lnTo>
                    <a:pt x="4277" y="225"/>
                  </a:lnTo>
                  <a:lnTo>
                    <a:pt x="4149" y="129"/>
                  </a:lnTo>
                  <a:lnTo>
                    <a:pt x="4020" y="65"/>
                  </a:lnTo>
                  <a:lnTo>
                    <a:pt x="3891" y="32"/>
                  </a:lnTo>
                  <a:lnTo>
                    <a:pt x="37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23"/>
            <p:cNvSpPr/>
            <p:nvPr/>
          </p:nvSpPr>
          <p:spPr>
            <a:xfrm>
              <a:off x="2032390" y="4103609"/>
              <a:ext cx="60115" cy="19758"/>
            </a:xfrm>
            <a:custGeom>
              <a:rect b="b" l="l" r="r" t="t"/>
              <a:pathLst>
                <a:path extrusionOk="0" h="1480" w="4503">
                  <a:moveTo>
                    <a:pt x="579" y="0"/>
                  </a:moveTo>
                  <a:lnTo>
                    <a:pt x="451" y="32"/>
                  </a:lnTo>
                  <a:lnTo>
                    <a:pt x="322" y="129"/>
                  </a:lnTo>
                  <a:lnTo>
                    <a:pt x="226" y="193"/>
                  </a:lnTo>
                  <a:lnTo>
                    <a:pt x="129" y="322"/>
                  </a:lnTo>
                  <a:lnTo>
                    <a:pt x="65" y="450"/>
                  </a:lnTo>
                  <a:lnTo>
                    <a:pt x="0" y="579"/>
                  </a:lnTo>
                  <a:lnTo>
                    <a:pt x="0" y="740"/>
                  </a:lnTo>
                  <a:lnTo>
                    <a:pt x="0" y="868"/>
                  </a:lnTo>
                  <a:lnTo>
                    <a:pt x="65" y="1029"/>
                  </a:lnTo>
                  <a:lnTo>
                    <a:pt x="129" y="1158"/>
                  </a:lnTo>
                  <a:lnTo>
                    <a:pt x="226" y="1254"/>
                  </a:lnTo>
                  <a:lnTo>
                    <a:pt x="322" y="1351"/>
                  </a:lnTo>
                  <a:lnTo>
                    <a:pt x="451" y="1415"/>
                  </a:lnTo>
                  <a:lnTo>
                    <a:pt x="579" y="1447"/>
                  </a:lnTo>
                  <a:lnTo>
                    <a:pt x="740" y="1479"/>
                  </a:lnTo>
                  <a:lnTo>
                    <a:pt x="3731" y="1479"/>
                  </a:lnTo>
                  <a:lnTo>
                    <a:pt x="3892" y="1447"/>
                  </a:lnTo>
                  <a:lnTo>
                    <a:pt x="4053" y="1415"/>
                  </a:lnTo>
                  <a:lnTo>
                    <a:pt x="4149" y="1351"/>
                  </a:lnTo>
                  <a:lnTo>
                    <a:pt x="4278" y="1254"/>
                  </a:lnTo>
                  <a:lnTo>
                    <a:pt x="4374" y="1158"/>
                  </a:lnTo>
                  <a:lnTo>
                    <a:pt x="4438" y="1029"/>
                  </a:lnTo>
                  <a:lnTo>
                    <a:pt x="4471" y="868"/>
                  </a:lnTo>
                  <a:lnTo>
                    <a:pt x="4503" y="740"/>
                  </a:lnTo>
                  <a:lnTo>
                    <a:pt x="4471" y="579"/>
                  </a:lnTo>
                  <a:lnTo>
                    <a:pt x="4438" y="450"/>
                  </a:lnTo>
                  <a:lnTo>
                    <a:pt x="4374" y="322"/>
                  </a:lnTo>
                  <a:lnTo>
                    <a:pt x="4278" y="193"/>
                  </a:lnTo>
                  <a:lnTo>
                    <a:pt x="4149" y="129"/>
                  </a:lnTo>
                  <a:lnTo>
                    <a:pt x="4053" y="32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23"/>
            <p:cNvSpPr/>
            <p:nvPr/>
          </p:nvSpPr>
          <p:spPr>
            <a:xfrm>
              <a:off x="2219143" y="3970083"/>
              <a:ext cx="19771" cy="59688"/>
            </a:xfrm>
            <a:custGeom>
              <a:rect b="b" l="l" r="r" t="t"/>
              <a:pathLst>
                <a:path extrusionOk="0" h="4471" w="1481">
                  <a:moveTo>
                    <a:pt x="612" y="1"/>
                  </a:moveTo>
                  <a:lnTo>
                    <a:pt x="451" y="65"/>
                  </a:lnTo>
                  <a:lnTo>
                    <a:pt x="322" y="129"/>
                  </a:lnTo>
                  <a:lnTo>
                    <a:pt x="226" y="194"/>
                  </a:lnTo>
                  <a:lnTo>
                    <a:pt x="129" y="322"/>
                  </a:lnTo>
                  <a:lnTo>
                    <a:pt x="65" y="451"/>
                  </a:lnTo>
                  <a:lnTo>
                    <a:pt x="1" y="579"/>
                  </a:lnTo>
                  <a:lnTo>
                    <a:pt x="1" y="740"/>
                  </a:lnTo>
                  <a:lnTo>
                    <a:pt x="1" y="3731"/>
                  </a:lnTo>
                  <a:lnTo>
                    <a:pt x="1" y="3860"/>
                  </a:lnTo>
                  <a:lnTo>
                    <a:pt x="65" y="4021"/>
                  </a:lnTo>
                  <a:lnTo>
                    <a:pt x="129" y="4149"/>
                  </a:lnTo>
                  <a:lnTo>
                    <a:pt x="226" y="4246"/>
                  </a:lnTo>
                  <a:lnTo>
                    <a:pt x="322" y="4342"/>
                  </a:lnTo>
                  <a:lnTo>
                    <a:pt x="451" y="4406"/>
                  </a:lnTo>
                  <a:lnTo>
                    <a:pt x="612" y="4439"/>
                  </a:lnTo>
                  <a:lnTo>
                    <a:pt x="740" y="4471"/>
                  </a:lnTo>
                  <a:lnTo>
                    <a:pt x="901" y="4439"/>
                  </a:lnTo>
                  <a:lnTo>
                    <a:pt x="1030" y="4406"/>
                  </a:lnTo>
                  <a:lnTo>
                    <a:pt x="1158" y="4342"/>
                  </a:lnTo>
                  <a:lnTo>
                    <a:pt x="1287" y="4246"/>
                  </a:lnTo>
                  <a:lnTo>
                    <a:pt x="1351" y="4149"/>
                  </a:lnTo>
                  <a:lnTo>
                    <a:pt x="1448" y="4021"/>
                  </a:lnTo>
                  <a:lnTo>
                    <a:pt x="1480" y="3860"/>
                  </a:lnTo>
                  <a:lnTo>
                    <a:pt x="1480" y="3731"/>
                  </a:lnTo>
                  <a:lnTo>
                    <a:pt x="1480" y="740"/>
                  </a:lnTo>
                  <a:lnTo>
                    <a:pt x="1480" y="579"/>
                  </a:lnTo>
                  <a:lnTo>
                    <a:pt x="1448" y="451"/>
                  </a:lnTo>
                  <a:lnTo>
                    <a:pt x="1351" y="322"/>
                  </a:lnTo>
                  <a:lnTo>
                    <a:pt x="1287" y="194"/>
                  </a:lnTo>
                  <a:lnTo>
                    <a:pt x="1158" y="129"/>
                  </a:lnTo>
                  <a:lnTo>
                    <a:pt x="1030" y="65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23"/>
            <p:cNvSpPr/>
            <p:nvPr/>
          </p:nvSpPr>
          <p:spPr>
            <a:xfrm>
              <a:off x="2187370" y="4048647"/>
              <a:ext cx="44242" cy="51104"/>
            </a:xfrm>
            <a:custGeom>
              <a:rect b="b" l="l" r="r" t="t"/>
              <a:pathLst>
                <a:path extrusionOk="0" h="3828" w="3314">
                  <a:moveTo>
                    <a:pt x="2606" y="1"/>
                  </a:moveTo>
                  <a:lnTo>
                    <a:pt x="2445" y="33"/>
                  </a:lnTo>
                  <a:lnTo>
                    <a:pt x="2316" y="65"/>
                  </a:lnTo>
                  <a:lnTo>
                    <a:pt x="2188" y="129"/>
                  </a:lnTo>
                  <a:lnTo>
                    <a:pt x="2091" y="194"/>
                  </a:lnTo>
                  <a:lnTo>
                    <a:pt x="1995" y="322"/>
                  </a:lnTo>
                  <a:lnTo>
                    <a:pt x="1898" y="451"/>
                  </a:lnTo>
                  <a:lnTo>
                    <a:pt x="1770" y="740"/>
                  </a:lnTo>
                  <a:lnTo>
                    <a:pt x="1609" y="1030"/>
                  </a:lnTo>
                  <a:lnTo>
                    <a:pt x="1223" y="1544"/>
                  </a:lnTo>
                  <a:lnTo>
                    <a:pt x="773" y="2059"/>
                  </a:lnTo>
                  <a:lnTo>
                    <a:pt x="290" y="2509"/>
                  </a:lnTo>
                  <a:lnTo>
                    <a:pt x="162" y="2638"/>
                  </a:lnTo>
                  <a:lnTo>
                    <a:pt x="97" y="2734"/>
                  </a:lnTo>
                  <a:lnTo>
                    <a:pt x="33" y="2895"/>
                  </a:lnTo>
                  <a:lnTo>
                    <a:pt x="1" y="3024"/>
                  </a:lnTo>
                  <a:lnTo>
                    <a:pt x="1" y="3152"/>
                  </a:lnTo>
                  <a:lnTo>
                    <a:pt x="33" y="3313"/>
                  </a:lnTo>
                  <a:lnTo>
                    <a:pt x="97" y="3442"/>
                  </a:lnTo>
                  <a:lnTo>
                    <a:pt x="162" y="3570"/>
                  </a:lnTo>
                  <a:lnTo>
                    <a:pt x="290" y="3667"/>
                  </a:lnTo>
                  <a:lnTo>
                    <a:pt x="451" y="3763"/>
                  </a:lnTo>
                  <a:lnTo>
                    <a:pt x="580" y="3828"/>
                  </a:lnTo>
                  <a:lnTo>
                    <a:pt x="869" y="3828"/>
                  </a:lnTo>
                  <a:lnTo>
                    <a:pt x="998" y="3796"/>
                  </a:lnTo>
                  <a:lnTo>
                    <a:pt x="1127" y="3731"/>
                  </a:lnTo>
                  <a:lnTo>
                    <a:pt x="1223" y="3667"/>
                  </a:lnTo>
                  <a:lnTo>
                    <a:pt x="1545" y="3377"/>
                  </a:lnTo>
                  <a:lnTo>
                    <a:pt x="1866" y="3088"/>
                  </a:lnTo>
                  <a:lnTo>
                    <a:pt x="2123" y="2799"/>
                  </a:lnTo>
                  <a:lnTo>
                    <a:pt x="2413" y="2477"/>
                  </a:lnTo>
                  <a:lnTo>
                    <a:pt x="2638" y="2123"/>
                  </a:lnTo>
                  <a:lnTo>
                    <a:pt x="2863" y="1770"/>
                  </a:lnTo>
                  <a:lnTo>
                    <a:pt x="3088" y="1416"/>
                  </a:lnTo>
                  <a:lnTo>
                    <a:pt x="3249" y="1062"/>
                  </a:lnTo>
                  <a:lnTo>
                    <a:pt x="3313" y="933"/>
                  </a:lnTo>
                  <a:lnTo>
                    <a:pt x="3313" y="773"/>
                  </a:lnTo>
                  <a:lnTo>
                    <a:pt x="3313" y="644"/>
                  </a:lnTo>
                  <a:lnTo>
                    <a:pt x="3281" y="483"/>
                  </a:lnTo>
                  <a:lnTo>
                    <a:pt x="3217" y="355"/>
                  </a:lnTo>
                  <a:lnTo>
                    <a:pt x="3120" y="258"/>
                  </a:lnTo>
                  <a:lnTo>
                    <a:pt x="3024" y="162"/>
                  </a:lnTo>
                  <a:lnTo>
                    <a:pt x="2895" y="65"/>
                  </a:lnTo>
                  <a:lnTo>
                    <a:pt x="2735" y="33"/>
                  </a:lnTo>
                  <a:lnTo>
                    <a:pt x="26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23"/>
            <p:cNvSpPr/>
            <p:nvPr/>
          </p:nvSpPr>
          <p:spPr>
            <a:xfrm>
              <a:off x="2112677" y="4098883"/>
              <a:ext cx="59261" cy="24484"/>
            </a:xfrm>
            <a:custGeom>
              <a:rect b="b" l="l" r="r" t="t"/>
              <a:pathLst>
                <a:path extrusionOk="0" h="1834" w="4439">
                  <a:moveTo>
                    <a:pt x="3506" y="0"/>
                  </a:moveTo>
                  <a:lnTo>
                    <a:pt x="2959" y="161"/>
                  </a:lnTo>
                  <a:lnTo>
                    <a:pt x="2412" y="258"/>
                  </a:lnTo>
                  <a:lnTo>
                    <a:pt x="1865" y="322"/>
                  </a:lnTo>
                  <a:lnTo>
                    <a:pt x="1287" y="354"/>
                  </a:lnTo>
                  <a:lnTo>
                    <a:pt x="579" y="354"/>
                  </a:lnTo>
                  <a:lnTo>
                    <a:pt x="450" y="386"/>
                  </a:lnTo>
                  <a:lnTo>
                    <a:pt x="322" y="483"/>
                  </a:lnTo>
                  <a:lnTo>
                    <a:pt x="225" y="547"/>
                  </a:lnTo>
                  <a:lnTo>
                    <a:pt x="129" y="676"/>
                  </a:lnTo>
                  <a:lnTo>
                    <a:pt x="65" y="804"/>
                  </a:lnTo>
                  <a:lnTo>
                    <a:pt x="0" y="933"/>
                  </a:lnTo>
                  <a:lnTo>
                    <a:pt x="0" y="1094"/>
                  </a:lnTo>
                  <a:lnTo>
                    <a:pt x="0" y="1222"/>
                  </a:lnTo>
                  <a:lnTo>
                    <a:pt x="65" y="1383"/>
                  </a:lnTo>
                  <a:lnTo>
                    <a:pt x="129" y="1512"/>
                  </a:lnTo>
                  <a:lnTo>
                    <a:pt x="225" y="1608"/>
                  </a:lnTo>
                  <a:lnTo>
                    <a:pt x="322" y="1705"/>
                  </a:lnTo>
                  <a:lnTo>
                    <a:pt x="450" y="1769"/>
                  </a:lnTo>
                  <a:lnTo>
                    <a:pt x="579" y="1801"/>
                  </a:lnTo>
                  <a:lnTo>
                    <a:pt x="740" y="1833"/>
                  </a:lnTo>
                  <a:lnTo>
                    <a:pt x="1287" y="1833"/>
                  </a:lnTo>
                  <a:lnTo>
                    <a:pt x="1962" y="1801"/>
                  </a:lnTo>
                  <a:lnTo>
                    <a:pt x="2637" y="1737"/>
                  </a:lnTo>
                  <a:lnTo>
                    <a:pt x="3280" y="1608"/>
                  </a:lnTo>
                  <a:lnTo>
                    <a:pt x="3924" y="1448"/>
                  </a:lnTo>
                  <a:lnTo>
                    <a:pt x="4052" y="1383"/>
                  </a:lnTo>
                  <a:lnTo>
                    <a:pt x="4181" y="1287"/>
                  </a:lnTo>
                  <a:lnTo>
                    <a:pt x="4277" y="1190"/>
                  </a:lnTo>
                  <a:lnTo>
                    <a:pt x="4374" y="1062"/>
                  </a:lnTo>
                  <a:lnTo>
                    <a:pt x="4438" y="933"/>
                  </a:lnTo>
                  <a:lnTo>
                    <a:pt x="4438" y="804"/>
                  </a:lnTo>
                  <a:lnTo>
                    <a:pt x="4438" y="644"/>
                  </a:lnTo>
                  <a:lnTo>
                    <a:pt x="4438" y="515"/>
                  </a:lnTo>
                  <a:lnTo>
                    <a:pt x="4374" y="354"/>
                  </a:lnTo>
                  <a:lnTo>
                    <a:pt x="4277" y="258"/>
                  </a:lnTo>
                  <a:lnTo>
                    <a:pt x="4181" y="161"/>
                  </a:lnTo>
                  <a:lnTo>
                    <a:pt x="4052" y="65"/>
                  </a:lnTo>
                  <a:lnTo>
                    <a:pt x="39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23"/>
            <p:cNvSpPr/>
            <p:nvPr/>
          </p:nvSpPr>
          <p:spPr>
            <a:xfrm>
              <a:off x="2183512" y="2863274"/>
              <a:ext cx="45951" cy="49822"/>
            </a:xfrm>
            <a:custGeom>
              <a:rect b="b" l="l" r="r" t="t"/>
              <a:pathLst>
                <a:path extrusionOk="0" h="3732" w="3442">
                  <a:moveTo>
                    <a:pt x="644" y="1"/>
                  </a:moveTo>
                  <a:lnTo>
                    <a:pt x="515" y="33"/>
                  </a:lnTo>
                  <a:lnTo>
                    <a:pt x="386" y="97"/>
                  </a:lnTo>
                  <a:lnTo>
                    <a:pt x="258" y="194"/>
                  </a:lnTo>
                  <a:lnTo>
                    <a:pt x="161" y="290"/>
                  </a:lnTo>
                  <a:lnTo>
                    <a:pt x="97" y="419"/>
                  </a:lnTo>
                  <a:lnTo>
                    <a:pt x="33" y="548"/>
                  </a:lnTo>
                  <a:lnTo>
                    <a:pt x="1" y="708"/>
                  </a:lnTo>
                  <a:lnTo>
                    <a:pt x="33" y="837"/>
                  </a:lnTo>
                  <a:lnTo>
                    <a:pt x="65" y="998"/>
                  </a:lnTo>
                  <a:lnTo>
                    <a:pt x="129" y="1127"/>
                  </a:lnTo>
                  <a:lnTo>
                    <a:pt x="193" y="1223"/>
                  </a:lnTo>
                  <a:lnTo>
                    <a:pt x="322" y="1319"/>
                  </a:lnTo>
                  <a:lnTo>
                    <a:pt x="837" y="1770"/>
                  </a:lnTo>
                  <a:lnTo>
                    <a:pt x="1319" y="2252"/>
                  </a:lnTo>
                  <a:lnTo>
                    <a:pt x="1705" y="2767"/>
                  </a:lnTo>
                  <a:lnTo>
                    <a:pt x="2059" y="3313"/>
                  </a:lnTo>
                  <a:lnTo>
                    <a:pt x="2187" y="3506"/>
                  </a:lnTo>
                  <a:lnTo>
                    <a:pt x="2348" y="3603"/>
                  </a:lnTo>
                  <a:lnTo>
                    <a:pt x="2509" y="3699"/>
                  </a:lnTo>
                  <a:lnTo>
                    <a:pt x="2702" y="3731"/>
                  </a:lnTo>
                  <a:lnTo>
                    <a:pt x="2895" y="3699"/>
                  </a:lnTo>
                  <a:lnTo>
                    <a:pt x="3056" y="3635"/>
                  </a:lnTo>
                  <a:lnTo>
                    <a:pt x="3184" y="3538"/>
                  </a:lnTo>
                  <a:lnTo>
                    <a:pt x="3281" y="3442"/>
                  </a:lnTo>
                  <a:lnTo>
                    <a:pt x="3377" y="3313"/>
                  </a:lnTo>
                  <a:lnTo>
                    <a:pt x="3409" y="3185"/>
                  </a:lnTo>
                  <a:lnTo>
                    <a:pt x="3442" y="3056"/>
                  </a:lnTo>
                  <a:lnTo>
                    <a:pt x="3442" y="2895"/>
                  </a:lnTo>
                  <a:lnTo>
                    <a:pt x="3442" y="2767"/>
                  </a:lnTo>
                  <a:lnTo>
                    <a:pt x="3377" y="2638"/>
                  </a:lnTo>
                  <a:lnTo>
                    <a:pt x="3184" y="2284"/>
                  </a:lnTo>
                  <a:lnTo>
                    <a:pt x="2959" y="1930"/>
                  </a:lnTo>
                  <a:lnTo>
                    <a:pt x="2702" y="1609"/>
                  </a:lnTo>
                  <a:lnTo>
                    <a:pt x="2445" y="1287"/>
                  </a:lnTo>
                  <a:lnTo>
                    <a:pt x="2155" y="966"/>
                  </a:lnTo>
                  <a:lnTo>
                    <a:pt x="1866" y="676"/>
                  </a:lnTo>
                  <a:lnTo>
                    <a:pt x="1544" y="387"/>
                  </a:lnTo>
                  <a:lnTo>
                    <a:pt x="1190" y="130"/>
                  </a:lnTo>
                  <a:lnTo>
                    <a:pt x="1062" y="65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23"/>
            <p:cNvSpPr/>
            <p:nvPr/>
          </p:nvSpPr>
          <p:spPr>
            <a:xfrm>
              <a:off x="2360827" y="3650230"/>
              <a:ext cx="441" cy="30078"/>
            </a:xfrm>
            <a:custGeom>
              <a:rect b="b" l="l" r="r" t="t"/>
              <a:pathLst>
                <a:path extrusionOk="0" h="2253" w="33">
                  <a:moveTo>
                    <a:pt x="0" y="1"/>
                  </a:moveTo>
                  <a:lnTo>
                    <a:pt x="0" y="225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979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23"/>
            <p:cNvSpPr/>
            <p:nvPr/>
          </p:nvSpPr>
          <p:spPr>
            <a:xfrm>
              <a:off x="2360827" y="3650230"/>
              <a:ext cx="441" cy="30078"/>
            </a:xfrm>
            <a:custGeom>
              <a:rect b="b" l="l" r="r" t="t"/>
              <a:pathLst>
                <a:path extrusionOk="0" fill="none" h="2253" w="33">
                  <a:moveTo>
                    <a:pt x="32" y="1"/>
                  </a:moveTo>
                  <a:lnTo>
                    <a:pt x="0" y="1"/>
                  </a:lnTo>
                  <a:lnTo>
                    <a:pt x="0" y="2252"/>
                  </a:lnTo>
                  <a:lnTo>
                    <a:pt x="0" y="2252"/>
                  </a:lnTo>
                  <a:lnTo>
                    <a:pt x="0" y="2252"/>
                  </a:lnTo>
                  <a:lnTo>
                    <a:pt x="3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23"/>
            <p:cNvSpPr/>
            <p:nvPr/>
          </p:nvSpPr>
          <p:spPr>
            <a:xfrm>
              <a:off x="1737876" y="3298618"/>
              <a:ext cx="690369" cy="356779"/>
            </a:xfrm>
            <a:custGeom>
              <a:rect b="b" l="l" r="r" t="t"/>
              <a:pathLst>
                <a:path extrusionOk="0" h="26725" w="51713">
                  <a:moveTo>
                    <a:pt x="7075" y="0"/>
                  </a:moveTo>
                  <a:lnTo>
                    <a:pt x="6689" y="33"/>
                  </a:lnTo>
                  <a:lnTo>
                    <a:pt x="5950" y="161"/>
                  </a:lnTo>
                  <a:lnTo>
                    <a:pt x="5242" y="322"/>
                  </a:lnTo>
                  <a:lnTo>
                    <a:pt x="4567" y="579"/>
                  </a:lnTo>
                  <a:lnTo>
                    <a:pt x="3924" y="901"/>
                  </a:lnTo>
                  <a:lnTo>
                    <a:pt x="3313" y="1255"/>
                  </a:lnTo>
                  <a:lnTo>
                    <a:pt x="2734" y="1705"/>
                  </a:lnTo>
                  <a:lnTo>
                    <a:pt x="2187" y="2155"/>
                  </a:lnTo>
                  <a:lnTo>
                    <a:pt x="1705" y="2702"/>
                  </a:lnTo>
                  <a:lnTo>
                    <a:pt x="1287" y="3281"/>
                  </a:lnTo>
                  <a:lnTo>
                    <a:pt x="901" y="3892"/>
                  </a:lnTo>
                  <a:lnTo>
                    <a:pt x="611" y="4535"/>
                  </a:lnTo>
                  <a:lnTo>
                    <a:pt x="354" y="5210"/>
                  </a:lnTo>
                  <a:lnTo>
                    <a:pt x="161" y="5918"/>
                  </a:lnTo>
                  <a:lnTo>
                    <a:pt x="65" y="6657"/>
                  </a:lnTo>
                  <a:lnTo>
                    <a:pt x="32" y="7043"/>
                  </a:lnTo>
                  <a:lnTo>
                    <a:pt x="0" y="7429"/>
                  </a:lnTo>
                  <a:lnTo>
                    <a:pt x="0" y="19296"/>
                  </a:lnTo>
                  <a:lnTo>
                    <a:pt x="32" y="19682"/>
                  </a:lnTo>
                  <a:lnTo>
                    <a:pt x="65" y="20036"/>
                  </a:lnTo>
                  <a:lnTo>
                    <a:pt x="161" y="20775"/>
                  </a:lnTo>
                  <a:lnTo>
                    <a:pt x="354" y="21483"/>
                  </a:lnTo>
                  <a:lnTo>
                    <a:pt x="611" y="22190"/>
                  </a:lnTo>
                  <a:lnTo>
                    <a:pt x="901" y="22834"/>
                  </a:lnTo>
                  <a:lnTo>
                    <a:pt x="1287" y="23445"/>
                  </a:lnTo>
                  <a:lnTo>
                    <a:pt x="1705" y="24023"/>
                  </a:lnTo>
                  <a:lnTo>
                    <a:pt x="2187" y="24538"/>
                  </a:lnTo>
                  <a:lnTo>
                    <a:pt x="2734" y="25020"/>
                  </a:lnTo>
                  <a:lnTo>
                    <a:pt x="3313" y="25438"/>
                  </a:lnTo>
                  <a:lnTo>
                    <a:pt x="3924" y="25824"/>
                  </a:lnTo>
                  <a:lnTo>
                    <a:pt x="4567" y="26114"/>
                  </a:lnTo>
                  <a:lnTo>
                    <a:pt x="5242" y="26371"/>
                  </a:lnTo>
                  <a:lnTo>
                    <a:pt x="5950" y="26564"/>
                  </a:lnTo>
                  <a:lnTo>
                    <a:pt x="6689" y="26661"/>
                  </a:lnTo>
                  <a:lnTo>
                    <a:pt x="7075" y="26693"/>
                  </a:lnTo>
                  <a:lnTo>
                    <a:pt x="7461" y="26725"/>
                  </a:lnTo>
                  <a:lnTo>
                    <a:pt x="44251" y="26725"/>
                  </a:lnTo>
                  <a:lnTo>
                    <a:pt x="44862" y="26693"/>
                  </a:lnTo>
                  <a:lnTo>
                    <a:pt x="45441" y="26628"/>
                  </a:lnTo>
                  <a:lnTo>
                    <a:pt x="45988" y="26500"/>
                  </a:lnTo>
                  <a:lnTo>
                    <a:pt x="46535" y="26339"/>
                  </a:lnTo>
                  <a:lnTo>
                    <a:pt x="51712" y="26339"/>
                  </a:lnTo>
                  <a:lnTo>
                    <a:pt x="51712" y="19296"/>
                  </a:lnTo>
                  <a:lnTo>
                    <a:pt x="51712" y="7429"/>
                  </a:lnTo>
                  <a:lnTo>
                    <a:pt x="517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23"/>
            <p:cNvSpPr/>
            <p:nvPr/>
          </p:nvSpPr>
          <p:spPr>
            <a:xfrm>
              <a:off x="1737876" y="3298618"/>
              <a:ext cx="690369" cy="356779"/>
            </a:xfrm>
            <a:custGeom>
              <a:rect b="b" l="l" r="r" t="t"/>
              <a:pathLst>
                <a:path extrusionOk="0" fill="none" h="26725" w="51713">
                  <a:moveTo>
                    <a:pt x="44251" y="0"/>
                  </a:moveTo>
                  <a:lnTo>
                    <a:pt x="7461" y="0"/>
                  </a:lnTo>
                  <a:lnTo>
                    <a:pt x="7461" y="0"/>
                  </a:lnTo>
                  <a:lnTo>
                    <a:pt x="7075" y="0"/>
                  </a:lnTo>
                  <a:lnTo>
                    <a:pt x="6689" y="33"/>
                  </a:lnTo>
                  <a:lnTo>
                    <a:pt x="5950" y="161"/>
                  </a:lnTo>
                  <a:lnTo>
                    <a:pt x="5242" y="322"/>
                  </a:lnTo>
                  <a:lnTo>
                    <a:pt x="4567" y="579"/>
                  </a:lnTo>
                  <a:lnTo>
                    <a:pt x="3924" y="901"/>
                  </a:lnTo>
                  <a:lnTo>
                    <a:pt x="3313" y="1255"/>
                  </a:lnTo>
                  <a:lnTo>
                    <a:pt x="2734" y="1705"/>
                  </a:lnTo>
                  <a:lnTo>
                    <a:pt x="2187" y="2155"/>
                  </a:lnTo>
                  <a:lnTo>
                    <a:pt x="1705" y="2702"/>
                  </a:lnTo>
                  <a:lnTo>
                    <a:pt x="1287" y="3281"/>
                  </a:lnTo>
                  <a:lnTo>
                    <a:pt x="901" y="3892"/>
                  </a:lnTo>
                  <a:lnTo>
                    <a:pt x="611" y="4535"/>
                  </a:lnTo>
                  <a:lnTo>
                    <a:pt x="354" y="5210"/>
                  </a:lnTo>
                  <a:lnTo>
                    <a:pt x="161" y="5918"/>
                  </a:lnTo>
                  <a:lnTo>
                    <a:pt x="65" y="6657"/>
                  </a:lnTo>
                  <a:lnTo>
                    <a:pt x="32" y="7043"/>
                  </a:lnTo>
                  <a:lnTo>
                    <a:pt x="0" y="7429"/>
                  </a:lnTo>
                  <a:lnTo>
                    <a:pt x="0" y="19296"/>
                  </a:lnTo>
                  <a:lnTo>
                    <a:pt x="0" y="19296"/>
                  </a:lnTo>
                  <a:lnTo>
                    <a:pt x="32" y="19682"/>
                  </a:lnTo>
                  <a:lnTo>
                    <a:pt x="65" y="20036"/>
                  </a:lnTo>
                  <a:lnTo>
                    <a:pt x="161" y="20775"/>
                  </a:lnTo>
                  <a:lnTo>
                    <a:pt x="354" y="21483"/>
                  </a:lnTo>
                  <a:lnTo>
                    <a:pt x="611" y="22190"/>
                  </a:lnTo>
                  <a:lnTo>
                    <a:pt x="901" y="22834"/>
                  </a:lnTo>
                  <a:lnTo>
                    <a:pt x="1287" y="23445"/>
                  </a:lnTo>
                  <a:lnTo>
                    <a:pt x="1705" y="24023"/>
                  </a:lnTo>
                  <a:lnTo>
                    <a:pt x="2187" y="24538"/>
                  </a:lnTo>
                  <a:lnTo>
                    <a:pt x="2734" y="25020"/>
                  </a:lnTo>
                  <a:lnTo>
                    <a:pt x="3313" y="25438"/>
                  </a:lnTo>
                  <a:lnTo>
                    <a:pt x="3924" y="25824"/>
                  </a:lnTo>
                  <a:lnTo>
                    <a:pt x="4567" y="26114"/>
                  </a:lnTo>
                  <a:lnTo>
                    <a:pt x="5242" y="26371"/>
                  </a:lnTo>
                  <a:lnTo>
                    <a:pt x="5950" y="26564"/>
                  </a:lnTo>
                  <a:lnTo>
                    <a:pt x="6689" y="26661"/>
                  </a:lnTo>
                  <a:lnTo>
                    <a:pt x="7075" y="26693"/>
                  </a:lnTo>
                  <a:lnTo>
                    <a:pt x="7461" y="26725"/>
                  </a:lnTo>
                  <a:lnTo>
                    <a:pt x="44251" y="26725"/>
                  </a:lnTo>
                  <a:lnTo>
                    <a:pt x="44251" y="26725"/>
                  </a:lnTo>
                  <a:lnTo>
                    <a:pt x="44862" y="26693"/>
                  </a:lnTo>
                  <a:lnTo>
                    <a:pt x="45441" y="26628"/>
                  </a:lnTo>
                  <a:lnTo>
                    <a:pt x="45988" y="26500"/>
                  </a:lnTo>
                  <a:lnTo>
                    <a:pt x="46535" y="26339"/>
                  </a:lnTo>
                  <a:lnTo>
                    <a:pt x="51712" y="26339"/>
                  </a:lnTo>
                  <a:lnTo>
                    <a:pt x="51712" y="19296"/>
                  </a:lnTo>
                  <a:lnTo>
                    <a:pt x="51712" y="7429"/>
                  </a:lnTo>
                  <a:lnTo>
                    <a:pt x="51712" y="0"/>
                  </a:lnTo>
                  <a:lnTo>
                    <a:pt x="4425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23"/>
            <p:cNvSpPr/>
            <p:nvPr/>
          </p:nvSpPr>
          <p:spPr>
            <a:xfrm>
              <a:off x="2541145" y="3117018"/>
              <a:ext cx="604501" cy="604929"/>
            </a:xfrm>
            <a:custGeom>
              <a:rect b="b" l="l" r="r" t="t"/>
              <a:pathLst>
                <a:path extrusionOk="0" h="45313" w="45281">
                  <a:moveTo>
                    <a:pt x="22222" y="0"/>
                  </a:moveTo>
                  <a:lnTo>
                    <a:pt x="21097" y="64"/>
                  </a:lnTo>
                  <a:lnTo>
                    <a:pt x="19939" y="161"/>
                  </a:lnTo>
                  <a:lnTo>
                    <a:pt x="18813" y="322"/>
                  </a:lnTo>
                  <a:lnTo>
                    <a:pt x="17720" y="547"/>
                  </a:lnTo>
                  <a:lnTo>
                    <a:pt x="16627" y="804"/>
                  </a:lnTo>
                  <a:lnTo>
                    <a:pt x="15565" y="1126"/>
                  </a:lnTo>
                  <a:lnTo>
                    <a:pt x="14536" y="1512"/>
                  </a:lnTo>
                  <a:lnTo>
                    <a:pt x="13507" y="1930"/>
                  </a:lnTo>
                  <a:lnTo>
                    <a:pt x="12510" y="2380"/>
                  </a:lnTo>
                  <a:lnTo>
                    <a:pt x="11545" y="2894"/>
                  </a:lnTo>
                  <a:lnTo>
                    <a:pt x="10613" y="3473"/>
                  </a:lnTo>
                  <a:lnTo>
                    <a:pt x="9712" y="4052"/>
                  </a:lnTo>
                  <a:lnTo>
                    <a:pt x="8812" y="4695"/>
                  </a:lnTo>
                  <a:lnTo>
                    <a:pt x="7976" y="5403"/>
                  </a:lnTo>
                  <a:lnTo>
                    <a:pt x="7172" y="6110"/>
                  </a:lnTo>
                  <a:lnTo>
                    <a:pt x="6400" y="6882"/>
                  </a:lnTo>
                  <a:lnTo>
                    <a:pt x="5660" y="7686"/>
                  </a:lnTo>
                  <a:lnTo>
                    <a:pt x="4953" y="8490"/>
                  </a:lnTo>
                  <a:lnTo>
                    <a:pt x="4277" y="9358"/>
                  </a:lnTo>
                  <a:lnTo>
                    <a:pt x="3666" y="10259"/>
                  </a:lnTo>
                  <a:lnTo>
                    <a:pt x="3088" y="11192"/>
                  </a:lnTo>
                  <a:lnTo>
                    <a:pt x="2573" y="12156"/>
                  </a:lnTo>
                  <a:lnTo>
                    <a:pt x="2091" y="13153"/>
                  </a:lnTo>
                  <a:lnTo>
                    <a:pt x="1640" y="14150"/>
                  </a:lnTo>
                  <a:lnTo>
                    <a:pt x="1254" y="15211"/>
                  </a:lnTo>
                  <a:lnTo>
                    <a:pt x="901" y="16273"/>
                  </a:lnTo>
                  <a:lnTo>
                    <a:pt x="611" y="17366"/>
                  </a:lnTo>
                  <a:lnTo>
                    <a:pt x="386" y="18460"/>
                  </a:lnTo>
                  <a:lnTo>
                    <a:pt x="193" y="19585"/>
                  </a:lnTo>
                  <a:lnTo>
                    <a:pt x="65" y="20743"/>
                  </a:lnTo>
                  <a:lnTo>
                    <a:pt x="0" y="21901"/>
                  </a:lnTo>
                  <a:lnTo>
                    <a:pt x="0" y="23058"/>
                  </a:lnTo>
                  <a:lnTo>
                    <a:pt x="32" y="24216"/>
                  </a:lnTo>
                  <a:lnTo>
                    <a:pt x="129" y="25342"/>
                  </a:lnTo>
                  <a:lnTo>
                    <a:pt x="290" y="26467"/>
                  </a:lnTo>
                  <a:lnTo>
                    <a:pt x="515" y="27593"/>
                  </a:lnTo>
                  <a:lnTo>
                    <a:pt x="804" y="28654"/>
                  </a:lnTo>
                  <a:lnTo>
                    <a:pt x="1126" y="29715"/>
                  </a:lnTo>
                  <a:lnTo>
                    <a:pt x="1480" y="30777"/>
                  </a:lnTo>
                  <a:lnTo>
                    <a:pt x="1898" y="31806"/>
                  </a:lnTo>
                  <a:lnTo>
                    <a:pt x="2380" y="32770"/>
                  </a:lnTo>
                  <a:lnTo>
                    <a:pt x="2895" y="33735"/>
                  </a:lnTo>
                  <a:lnTo>
                    <a:pt x="3441" y="34700"/>
                  </a:lnTo>
                  <a:lnTo>
                    <a:pt x="4052" y="35600"/>
                  </a:lnTo>
                  <a:lnTo>
                    <a:pt x="4695" y="36469"/>
                  </a:lnTo>
                  <a:lnTo>
                    <a:pt x="5371" y="37305"/>
                  </a:lnTo>
                  <a:lnTo>
                    <a:pt x="6078" y="38141"/>
                  </a:lnTo>
                  <a:lnTo>
                    <a:pt x="6850" y="38913"/>
                  </a:lnTo>
                  <a:lnTo>
                    <a:pt x="7654" y="39652"/>
                  </a:lnTo>
                  <a:lnTo>
                    <a:pt x="8490" y="40360"/>
                  </a:lnTo>
                  <a:lnTo>
                    <a:pt x="9359" y="41003"/>
                  </a:lnTo>
                  <a:lnTo>
                    <a:pt x="10259" y="41614"/>
                  </a:lnTo>
                  <a:lnTo>
                    <a:pt x="11192" y="42193"/>
                  </a:lnTo>
                  <a:lnTo>
                    <a:pt x="12124" y="42740"/>
                  </a:lnTo>
                  <a:lnTo>
                    <a:pt x="13121" y="43222"/>
                  </a:lnTo>
                  <a:lnTo>
                    <a:pt x="14150" y="43672"/>
                  </a:lnTo>
                  <a:lnTo>
                    <a:pt x="15179" y="44058"/>
                  </a:lnTo>
                  <a:lnTo>
                    <a:pt x="16241" y="44412"/>
                  </a:lnTo>
                  <a:lnTo>
                    <a:pt x="17334" y="44702"/>
                  </a:lnTo>
                  <a:lnTo>
                    <a:pt x="18428" y="44927"/>
                  </a:lnTo>
                  <a:lnTo>
                    <a:pt x="19553" y="45120"/>
                  </a:lnTo>
                  <a:lnTo>
                    <a:pt x="20711" y="45248"/>
                  </a:lnTo>
                  <a:lnTo>
                    <a:pt x="21869" y="45313"/>
                  </a:lnTo>
                  <a:lnTo>
                    <a:pt x="23058" y="45313"/>
                  </a:lnTo>
                  <a:lnTo>
                    <a:pt x="24184" y="45248"/>
                  </a:lnTo>
                  <a:lnTo>
                    <a:pt x="25342" y="45152"/>
                  </a:lnTo>
                  <a:lnTo>
                    <a:pt x="26467" y="44991"/>
                  </a:lnTo>
                  <a:lnTo>
                    <a:pt x="27561" y="44766"/>
                  </a:lnTo>
                  <a:lnTo>
                    <a:pt x="28654" y="44509"/>
                  </a:lnTo>
                  <a:lnTo>
                    <a:pt x="29715" y="44187"/>
                  </a:lnTo>
                  <a:lnTo>
                    <a:pt x="30745" y="43833"/>
                  </a:lnTo>
                  <a:lnTo>
                    <a:pt x="31774" y="43415"/>
                  </a:lnTo>
                  <a:lnTo>
                    <a:pt x="32771" y="42933"/>
                  </a:lnTo>
                  <a:lnTo>
                    <a:pt x="33735" y="42418"/>
                  </a:lnTo>
                  <a:lnTo>
                    <a:pt x="34668" y="41871"/>
                  </a:lnTo>
                  <a:lnTo>
                    <a:pt x="35568" y="41260"/>
                  </a:lnTo>
                  <a:lnTo>
                    <a:pt x="36469" y="40617"/>
                  </a:lnTo>
                  <a:lnTo>
                    <a:pt x="37305" y="39942"/>
                  </a:lnTo>
                  <a:lnTo>
                    <a:pt x="38109" y="39202"/>
                  </a:lnTo>
                  <a:lnTo>
                    <a:pt x="38881" y="38463"/>
                  </a:lnTo>
                  <a:lnTo>
                    <a:pt x="39620" y="37659"/>
                  </a:lnTo>
                  <a:lnTo>
                    <a:pt x="40328" y="36822"/>
                  </a:lnTo>
                  <a:lnTo>
                    <a:pt x="41003" y="35954"/>
                  </a:lnTo>
                  <a:lnTo>
                    <a:pt x="41614" y="35054"/>
                  </a:lnTo>
                  <a:lnTo>
                    <a:pt x="42193" y="34121"/>
                  </a:lnTo>
                  <a:lnTo>
                    <a:pt x="42708" y="33156"/>
                  </a:lnTo>
                  <a:lnTo>
                    <a:pt x="43190" y="32192"/>
                  </a:lnTo>
                  <a:lnTo>
                    <a:pt x="43640" y="31162"/>
                  </a:lnTo>
                  <a:lnTo>
                    <a:pt x="44026" y="30133"/>
                  </a:lnTo>
                  <a:lnTo>
                    <a:pt x="44380" y="29072"/>
                  </a:lnTo>
                  <a:lnTo>
                    <a:pt x="44669" y="27979"/>
                  </a:lnTo>
                  <a:lnTo>
                    <a:pt x="44895" y="26853"/>
                  </a:lnTo>
                  <a:lnTo>
                    <a:pt x="45088" y="25728"/>
                  </a:lnTo>
                  <a:lnTo>
                    <a:pt x="45216" y="24602"/>
                  </a:lnTo>
                  <a:lnTo>
                    <a:pt x="45281" y="23412"/>
                  </a:lnTo>
                  <a:lnTo>
                    <a:pt x="45281" y="22254"/>
                  </a:lnTo>
                  <a:lnTo>
                    <a:pt x="45248" y="21097"/>
                  </a:lnTo>
                  <a:lnTo>
                    <a:pt x="45152" y="19971"/>
                  </a:lnTo>
                  <a:lnTo>
                    <a:pt x="44991" y="18845"/>
                  </a:lnTo>
                  <a:lnTo>
                    <a:pt x="44766" y="17752"/>
                  </a:lnTo>
                  <a:lnTo>
                    <a:pt x="44477" y="16659"/>
                  </a:lnTo>
                  <a:lnTo>
                    <a:pt x="44155" y="15597"/>
                  </a:lnTo>
                  <a:lnTo>
                    <a:pt x="43801" y="14568"/>
                  </a:lnTo>
                  <a:lnTo>
                    <a:pt x="43383" y="13539"/>
                  </a:lnTo>
                  <a:lnTo>
                    <a:pt x="42901" y="12542"/>
                  </a:lnTo>
                  <a:lnTo>
                    <a:pt x="42386" y="11577"/>
                  </a:lnTo>
                  <a:lnTo>
                    <a:pt x="41839" y="10645"/>
                  </a:lnTo>
                  <a:lnTo>
                    <a:pt x="41228" y="9712"/>
                  </a:lnTo>
                  <a:lnTo>
                    <a:pt x="40585" y="8844"/>
                  </a:lnTo>
                  <a:lnTo>
                    <a:pt x="39910" y="8008"/>
                  </a:lnTo>
                  <a:lnTo>
                    <a:pt x="39202" y="7204"/>
                  </a:lnTo>
                  <a:lnTo>
                    <a:pt x="38431" y="6432"/>
                  </a:lnTo>
                  <a:lnTo>
                    <a:pt x="37627" y="5692"/>
                  </a:lnTo>
                  <a:lnTo>
                    <a:pt x="36790" y="4985"/>
                  </a:lnTo>
                  <a:lnTo>
                    <a:pt x="35922" y="4309"/>
                  </a:lnTo>
                  <a:lnTo>
                    <a:pt x="35022" y="3698"/>
                  </a:lnTo>
                  <a:lnTo>
                    <a:pt x="34089" y="3120"/>
                  </a:lnTo>
                  <a:lnTo>
                    <a:pt x="33156" y="2573"/>
                  </a:lnTo>
                  <a:lnTo>
                    <a:pt x="32160" y="2090"/>
                  </a:lnTo>
                  <a:lnTo>
                    <a:pt x="31130" y="1672"/>
                  </a:lnTo>
                  <a:lnTo>
                    <a:pt x="30101" y="1254"/>
                  </a:lnTo>
                  <a:lnTo>
                    <a:pt x="29040" y="933"/>
                  </a:lnTo>
                  <a:lnTo>
                    <a:pt x="27947" y="643"/>
                  </a:lnTo>
                  <a:lnTo>
                    <a:pt x="26853" y="386"/>
                  </a:lnTo>
                  <a:lnTo>
                    <a:pt x="25728" y="225"/>
                  </a:lnTo>
                  <a:lnTo>
                    <a:pt x="24570" y="97"/>
                  </a:lnTo>
                  <a:lnTo>
                    <a:pt x="23412" y="32"/>
                  </a:lnTo>
                  <a:lnTo>
                    <a:pt x="222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23"/>
            <p:cNvSpPr/>
            <p:nvPr/>
          </p:nvSpPr>
          <p:spPr>
            <a:xfrm>
              <a:off x="2576776" y="3153076"/>
              <a:ext cx="533239" cy="532812"/>
            </a:xfrm>
            <a:custGeom>
              <a:rect b="b" l="l" r="r" t="t"/>
              <a:pathLst>
                <a:path extrusionOk="0" h="39911" w="39943">
                  <a:moveTo>
                    <a:pt x="19618" y="0"/>
                  </a:moveTo>
                  <a:lnTo>
                    <a:pt x="18589" y="33"/>
                  </a:lnTo>
                  <a:lnTo>
                    <a:pt x="17592" y="129"/>
                  </a:lnTo>
                  <a:lnTo>
                    <a:pt x="16595" y="290"/>
                  </a:lnTo>
                  <a:lnTo>
                    <a:pt x="15630" y="483"/>
                  </a:lnTo>
                  <a:lnTo>
                    <a:pt x="14697" y="708"/>
                  </a:lnTo>
                  <a:lnTo>
                    <a:pt x="13732" y="997"/>
                  </a:lnTo>
                  <a:lnTo>
                    <a:pt x="12832" y="1319"/>
                  </a:lnTo>
                  <a:lnTo>
                    <a:pt x="11932" y="1673"/>
                  </a:lnTo>
                  <a:lnTo>
                    <a:pt x="11063" y="2091"/>
                  </a:lnTo>
                  <a:lnTo>
                    <a:pt x="10195" y="2541"/>
                  </a:lnTo>
                  <a:lnTo>
                    <a:pt x="9391" y="3056"/>
                  </a:lnTo>
                  <a:lnTo>
                    <a:pt x="8587" y="3570"/>
                  </a:lnTo>
                  <a:lnTo>
                    <a:pt x="7815" y="4149"/>
                  </a:lnTo>
                  <a:lnTo>
                    <a:pt x="7043" y="4728"/>
                  </a:lnTo>
                  <a:lnTo>
                    <a:pt x="6336" y="5371"/>
                  </a:lnTo>
                  <a:lnTo>
                    <a:pt x="5660" y="6046"/>
                  </a:lnTo>
                  <a:lnTo>
                    <a:pt x="5017" y="6754"/>
                  </a:lnTo>
                  <a:lnTo>
                    <a:pt x="4374" y="7494"/>
                  </a:lnTo>
                  <a:lnTo>
                    <a:pt x="3795" y="8265"/>
                  </a:lnTo>
                  <a:lnTo>
                    <a:pt x="3249" y="9037"/>
                  </a:lnTo>
                  <a:lnTo>
                    <a:pt x="2766" y="9873"/>
                  </a:lnTo>
                  <a:lnTo>
                    <a:pt x="2284" y="10710"/>
                  </a:lnTo>
                  <a:lnTo>
                    <a:pt x="1866" y="11578"/>
                  </a:lnTo>
                  <a:lnTo>
                    <a:pt x="1480" y="12478"/>
                  </a:lnTo>
                  <a:lnTo>
                    <a:pt x="1126" y="13379"/>
                  </a:lnTo>
                  <a:lnTo>
                    <a:pt x="804" y="14311"/>
                  </a:lnTo>
                  <a:lnTo>
                    <a:pt x="579" y="15276"/>
                  </a:lnTo>
                  <a:lnTo>
                    <a:pt x="354" y="16273"/>
                  </a:lnTo>
                  <a:lnTo>
                    <a:pt x="193" y="17238"/>
                  </a:lnTo>
                  <a:lnTo>
                    <a:pt x="97" y="18267"/>
                  </a:lnTo>
                  <a:lnTo>
                    <a:pt x="33" y="19296"/>
                  </a:lnTo>
                  <a:lnTo>
                    <a:pt x="0" y="20325"/>
                  </a:lnTo>
                  <a:lnTo>
                    <a:pt x="65" y="21322"/>
                  </a:lnTo>
                  <a:lnTo>
                    <a:pt x="161" y="22319"/>
                  </a:lnTo>
                  <a:lnTo>
                    <a:pt x="290" y="23316"/>
                  </a:lnTo>
                  <a:lnTo>
                    <a:pt x="483" y="24281"/>
                  </a:lnTo>
                  <a:lnTo>
                    <a:pt x="708" y="25246"/>
                  </a:lnTo>
                  <a:lnTo>
                    <a:pt x="997" y="26178"/>
                  </a:lnTo>
                  <a:lnTo>
                    <a:pt x="1319" y="27111"/>
                  </a:lnTo>
                  <a:lnTo>
                    <a:pt x="1705" y="28011"/>
                  </a:lnTo>
                  <a:lnTo>
                    <a:pt x="2123" y="28880"/>
                  </a:lnTo>
                  <a:lnTo>
                    <a:pt x="2573" y="29716"/>
                  </a:lnTo>
                  <a:lnTo>
                    <a:pt x="3056" y="30552"/>
                  </a:lnTo>
                  <a:lnTo>
                    <a:pt x="3570" y="31356"/>
                  </a:lnTo>
                  <a:lnTo>
                    <a:pt x="4149" y="32128"/>
                  </a:lnTo>
                  <a:lnTo>
                    <a:pt x="4760" y="32867"/>
                  </a:lnTo>
                  <a:lnTo>
                    <a:pt x="5403" y="33607"/>
                  </a:lnTo>
                  <a:lnTo>
                    <a:pt x="6046" y="34282"/>
                  </a:lnTo>
                  <a:lnTo>
                    <a:pt x="6754" y="34925"/>
                  </a:lnTo>
                  <a:lnTo>
                    <a:pt x="7494" y="35536"/>
                  </a:lnTo>
                  <a:lnTo>
                    <a:pt x="8265" y="36115"/>
                  </a:lnTo>
                  <a:lnTo>
                    <a:pt x="9069" y="36662"/>
                  </a:lnTo>
                  <a:lnTo>
                    <a:pt x="9873" y="37177"/>
                  </a:lnTo>
                  <a:lnTo>
                    <a:pt x="10709" y="37659"/>
                  </a:lnTo>
                  <a:lnTo>
                    <a:pt x="11578" y="38077"/>
                  </a:lnTo>
                  <a:lnTo>
                    <a:pt x="12478" y="38463"/>
                  </a:lnTo>
                  <a:lnTo>
                    <a:pt x="13411" y="38817"/>
                  </a:lnTo>
                  <a:lnTo>
                    <a:pt x="14343" y="39106"/>
                  </a:lnTo>
                  <a:lnTo>
                    <a:pt x="15308" y="39363"/>
                  </a:lnTo>
                  <a:lnTo>
                    <a:pt x="16273" y="39589"/>
                  </a:lnTo>
                  <a:lnTo>
                    <a:pt x="17270" y="39749"/>
                  </a:lnTo>
                  <a:lnTo>
                    <a:pt x="18267" y="39846"/>
                  </a:lnTo>
                  <a:lnTo>
                    <a:pt x="19296" y="39910"/>
                  </a:lnTo>
                  <a:lnTo>
                    <a:pt x="20325" y="39910"/>
                  </a:lnTo>
                  <a:lnTo>
                    <a:pt x="21354" y="39878"/>
                  </a:lnTo>
                  <a:lnTo>
                    <a:pt x="22351" y="39782"/>
                  </a:lnTo>
                  <a:lnTo>
                    <a:pt x="23348" y="39653"/>
                  </a:lnTo>
                  <a:lnTo>
                    <a:pt x="24313" y="39460"/>
                  </a:lnTo>
                  <a:lnTo>
                    <a:pt x="25278" y="39203"/>
                  </a:lnTo>
                  <a:lnTo>
                    <a:pt x="26210" y="38945"/>
                  </a:lnTo>
                  <a:lnTo>
                    <a:pt x="27111" y="38592"/>
                  </a:lnTo>
                  <a:lnTo>
                    <a:pt x="28011" y="38238"/>
                  </a:lnTo>
                  <a:lnTo>
                    <a:pt x="28879" y="37820"/>
                  </a:lnTo>
                  <a:lnTo>
                    <a:pt x="29748" y="37370"/>
                  </a:lnTo>
                  <a:lnTo>
                    <a:pt x="30552" y="36887"/>
                  </a:lnTo>
                  <a:lnTo>
                    <a:pt x="31356" y="36340"/>
                  </a:lnTo>
                  <a:lnTo>
                    <a:pt x="32128" y="35794"/>
                  </a:lnTo>
                  <a:lnTo>
                    <a:pt x="32899" y="35183"/>
                  </a:lnTo>
                  <a:lnTo>
                    <a:pt x="33607" y="34540"/>
                  </a:lnTo>
                  <a:lnTo>
                    <a:pt x="34282" y="33864"/>
                  </a:lnTo>
                  <a:lnTo>
                    <a:pt x="34925" y="33157"/>
                  </a:lnTo>
                  <a:lnTo>
                    <a:pt x="35569" y="32449"/>
                  </a:lnTo>
                  <a:lnTo>
                    <a:pt x="36147" y="31677"/>
                  </a:lnTo>
                  <a:lnTo>
                    <a:pt x="36694" y="30873"/>
                  </a:lnTo>
                  <a:lnTo>
                    <a:pt x="37177" y="30069"/>
                  </a:lnTo>
                  <a:lnTo>
                    <a:pt x="37659" y="29201"/>
                  </a:lnTo>
                  <a:lnTo>
                    <a:pt x="38077" y="28333"/>
                  </a:lnTo>
                  <a:lnTo>
                    <a:pt x="38463" y="27464"/>
                  </a:lnTo>
                  <a:lnTo>
                    <a:pt x="38817" y="26532"/>
                  </a:lnTo>
                  <a:lnTo>
                    <a:pt x="39138" y="25599"/>
                  </a:lnTo>
                  <a:lnTo>
                    <a:pt x="39363" y="24634"/>
                  </a:lnTo>
                  <a:lnTo>
                    <a:pt x="39589" y="23670"/>
                  </a:lnTo>
                  <a:lnTo>
                    <a:pt x="39749" y="22673"/>
                  </a:lnTo>
                  <a:lnTo>
                    <a:pt x="39846" y="21644"/>
                  </a:lnTo>
                  <a:lnTo>
                    <a:pt x="39910" y="20647"/>
                  </a:lnTo>
                  <a:lnTo>
                    <a:pt x="39942" y="19618"/>
                  </a:lnTo>
                  <a:lnTo>
                    <a:pt x="39878" y="18589"/>
                  </a:lnTo>
                  <a:lnTo>
                    <a:pt x="39781" y="17592"/>
                  </a:lnTo>
                  <a:lnTo>
                    <a:pt x="39653" y="16595"/>
                  </a:lnTo>
                  <a:lnTo>
                    <a:pt x="39460" y="15630"/>
                  </a:lnTo>
                  <a:lnTo>
                    <a:pt x="39235" y="14665"/>
                  </a:lnTo>
                  <a:lnTo>
                    <a:pt x="38945" y="13732"/>
                  </a:lnTo>
                  <a:lnTo>
                    <a:pt x="38624" y="12800"/>
                  </a:lnTo>
                  <a:lnTo>
                    <a:pt x="38238" y="11932"/>
                  </a:lnTo>
                  <a:lnTo>
                    <a:pt x="37820" y="11031"/>
                  </a:lnTo>
                  <a:lnTo>
                    <a:pt x="37370" y="10195"/>
                  </a:lnTo>
                  <a:lnTo>
                    <a:pt x="36887" y="9359"/>
                  </a:lnTo>
                  <a:lnTo>
                    <a:pt x="36373" y="8555"/>
                  </a:lnTo>
                  <a:lnTo>
                    <a:pt x="35794" y="7783"/>
                  </a:lnTo>
                  <a:lnTo>
                    <a:pt x="35183" y="7043"/>
                  </a:lnTo>
                  <a:lnTo>
                    <a:pt x="34540" y="6336"/>
                  </a:lnTo>
                  <a:lnTo>
                    <a:pt x="33896" y="5660"/>
                  </a:lnTo>
                  <a:lnTo>
                    <a:pt x="33189" y="4985"/>
                  </a:lnTo>
                  <a:lnTo>
                    <a:pt x="32449" y="4374"/>
                  </a:lnTo>
                  <a:lnTo>
                    <a:pt x="31677" y="3795"/>
                  </a:lnTo>
                  <a:lnTo>
                    <a:pt x="30906" y="3249"/>
                  </a:lnTo>
                  <a:lnTo>
                    <a:pt x="30069" y="2734"/>
                  </a:lnTo>
                  <a:lnTo>
                    <a:pt x="29233" y="2284"/>
                  </a:lnTo>
                  <a:lnTo>
                    <a:pt x="28365" y="1834"/>
                  </a:lnTo>
                  <a:lnTo>
                    <a:pt x="27464" y="1448"/>
                  </a:lnTo>
                  <a:lnTo>
                    <a:pt x="26532" y="1094"/>
                  </a:lnTo>
                  <a:lnTo>
                    <a:pt x="25599" y="804"/>
                  </a:lnTo>
                  <a:lnTo>
                    <a:pt x="24667" y="547"/>
                  </a:lnTo>
                  <a:lnTo>
                    <a:pt x="23670" y="354"/>
                  </a:lnTo>
                  <a:lnTo>
                    <a:pt x="22673" y="193"/>
                  </a:lnTo>
                  <a:lnTo>
                    <a:pt x="21676" y="65"/>
                  </a:lnTo>
                  <a:lnTo>
                    <a:pt x="20647" y="0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23"/>
            <p:cNvSpPr/>
            <p:nvPr/>
          </p:nvSpPr>
          <p:spPr>
            <a:xfrm>
              <a:off x="2591368" y="3167668"/>
              <a:ext cx="504043" cy="504043"/>
            </a:xfrm>
            <a:custGeom>
              <a:rect b="b" l="l" r="r" t="t"/>
              <a:pathLst>
                <a:path extrusionOk="0" h="37756" w="37756">
                  <a:moveTo>
                    <a:pt x="18557" y="1"/>
                  </a:moveTo>
                  <a:lnTo>
                    <a:pt x="17592" y="33"/>
                  </a:lnTo>
                  <a:lnTo>
                    <a:pt x="16627" y="130"/>
                  </a:lnTo>
                  <a:lnTo>
                    <a:pt x="15695" y="258"/>
                  </a:lnTo>
                  <a:lnTo>
                    <a:pt x="14794" y="451"/>
                  </a:lnTo>
                  <a:lnTo>
                    <a:pt x="13862" y="676"/>
                  </a:lnTo>
                  <a:lnTo>
                    <a:pt x="12993" y="933"/>
                  </a:lnTo>
                  <a:lnTo>
                    <a:pt x="12125" y="1223"/>
                  </a:lnTo>
                  <a:lnTo>
                    <a:pt x="11289" y="1577"/>
                  </a:lnTo>
                  <a:lnTo>
                    <a:pt x="10453" y="1963"/>
                  </a:lnTo>
                  <a:lnTo>
                    <a:pt x="9649" y="2413"/>
                  </a:lnTo>
                  <a:lnTo>
                    <a:pt x="8845" y="2863"/>
                  </a:lnTo>
                  <a:lnTo>
                    <a:pt x="8105" y="3378"/>
                  </a:lnTo>
                  <a:lnTo>
                    <a:pt x="7365" y="3892"/>
                  </a:lnTo>
                  <a:lnTo>
                    <a:pt x="6658" y="4471"/>
                  </a:lnTo>
                  <a:lnTo>
                    <a:pt x="5982" y="5082"/>
                  </a:lnTo>
                  <a:lnTo>
                    <a:pt x="5339" y="5725"/>
                  </a:lnTo>
                  <a:lnTo>
                    <a:pt x="4728" y="6368"/>
                  </a:lnTo>
                  <a:lnTo>
                    <a:pt x="4149" y="7076"/>
                  </a:lnTo>
                  <a:lnTo>
                    <a:pt x="3603" y="7783"/>
                  </a:lnTo>
                  <a:lnTo>
                    <a:pt x="3088" y="8555"/>
                  </a:lnTo>
                  <a:lnTo>
                    <a:pt x="2606" y="9327"/>
                  </a:lnTo>
                  <a:lnTo>
                    <a:pt x="2156" y="10131"/>
                  </a:lnTo>
                  <a:lnTo>
                    <a:pt x="1737" y="10935"/>
                  </a:lnTo>
                  <a:lnTo>
                    <a:pt x="1384" y="11771"/>
                  </a:lnTo>
                  <a:lnTo>
                    <a:pt x="1062" y="12639"/>
                  </a:lnTo>
                  <a:lnTo>
                    <a:pt x="773" y="13540"/>
                  </a:lnTo>
                  <a:lnTo>
                    <a:pt x="515" y="14440"/>
                  </a:lnTo>
                  <a:lnTo>
                    <a:pt x="322" y="15373"/>
                  </a:lnTo>
                  <a:lnTo>
                    <a:pt x="162" y="16306"/>
                  </a:lnTo>
                  <a:lnTo>
                    <a:pt x="65" y="17270"/>
                  </a:lnTo>
                  <a:lnTo>
                    <a:pt x="1" y="18235"/>
                  </a:lnTo>
                  <a:lnTo>
                    <a:pt x="1" y="19200"/>
                  </a:lnTo>
                  <a:lnTo>
                    <a:pt x="33" y="20165"/>
                  </a:lnTo>
                  <a:lnTo>
                    <a:pt x="129" y="21097"/>
                  </a:lnTo>
                  <a:lnTo>
                    <a:pt x="258" y="22062"/>
                  </a:lnTo>
                  <a:lnTo>
                    <a:pt x="451" y="22963"/>
                  </a:lnTo>
                  <a:lnTo>
                    <a:pt x="676" y="23863"/>
                  </a:lnTo>
                  <a:lnTo>
                    <a:pt x="933" y="24764"/>
                  </a:lnTo>
                  <a:lnTo>
                    <a:pt x="1255" y="25632"/>
                  </a:lnTo>
                  <a:lnTo>
                    <a:pt x="1609" y="26468"/>
                  </a:lnTo>
                  <a:lnTo>
                    <a:pt x="1995" y="27304"/>
                  </a:lnTo>
                  <a:lnTo>
                    <a:pt x="2413" y="28108"/>
                  </a:lnTo>
                  <a:lnTo>
                    <a:pt x="2895" y="28880"/>
                  </a:lnTo>
                  <a:lnTo>
                    <a:pt x="3378" y="29652"/>
                  </a:lnTo>
                  <a:lnTo>
                    <a:pt x="3924" y="30391"/>
                  </a:lnTo>
                  <a:lnTo>
                    <a:pt x="4503" y="31067"/>
                  </a:lnTo>
                  <a:lnTo>
                    <a:pt x="5082" y="31742"/>
                  </a:lnTo>
                  <a:lnTo>
                    <a:pt x="5725" y="32417"/>
                  </a:lnTo>
                  <a:lnTo>
                    <a:pt x="6401" y="33028"/>
                  </a:lnTo>
                  <a:lnTo>
                    <a:pt x="7076" y="33607"/>
                  </a:lnTo>
                  <a:lnTo>
                    <a:pt x="7816" y="34154"/>
                  </a:lnTo>
                  <a:lnTo>
                    <a:pt x="8555" y="34669"/>
                  </a:lnTo>
                  <a:lnTo>
                    <a:pt x="9327" y="35151"/>
                  </a:lnTo>
                  <a:lnTo>
                    <a:pt x="10131" y="35601"/>
                  </a:lnTo>
                  <a:lnTo>
                    <a:pt x="10935" y="35987"/>
                  </a:lnTo>
                  <a:lnTo>
                    <a:pt x="11803" y="36373"/>
                  </a:lnTo>
                  <a:lnTo>
                    <a:pt x="12672" y="36695"/>
                  </a:lnTo>
                  <a:lnTo>
                    <a:pt x="13540" y="36984"/>
                  </a:lnTo>
                  <a:lnTo>
                    <a:pt x="14440" y="37209"/>
                  </a:lnTo>
                  <a:lnTo>
                    <a:pt x="15373" y="37402"/>
                  </a:lnTo>
                  <a:lnTo>
                    <a:pt x="16306" y="37563"/>
                  </a:lnTo>
                  <a:lnTo>
                    <a:pt x="17270" y="37659"/>
                  </a:lnTo>
                  <a:lnTo>
                    <a:pt x="18235" y="37724"/>
                  </a:lnTo>
                  <a:lnTo>
                    <a:pt x="19200" y="37756"/>
                  </a:lnTo>
                  <a:lnTo>
                    <a:pt x="20165" y="37692"/>
                  </a:lnTo>
                  <a:lnTo>
                    <a:pt x="21130" y="37627"/>
                  </a:lnTo>
                  <a:lnTo>
                    <a:pt x="22062" y="37466"/>
                  </a:lnTo>
                  <a:lnTo>
                    <a:pt x="22963" y="37306"/>
                  </a:lnTo>
                  <a:lnTo>
                    <a:pt x="23895" y="37081"/>
                  </a:lnTo>
                  <a:lnTo>
                    <a:pt x="24764" y="36791"/>
                  </a:lnTo>
                  <a:lnTo>
                    <a:pt x="25632" y="36502"/>
                  </a:lnTo>
                  <a:lnTo>
                    <a:pt x="26468" y="36148"/>
                  </a:lnTo>
                  <a:lnTo>
                    <a:pt x="27304" y="35762"/>
                  </a:lnTo>
                  <a:lnTo>
                    <a:pt x="28108" y="35344"/>
                  </a:lnTo>
                  <a:lnTo>
                    <a:pt x="28912" y="34862"/>
                  </a:lnTo>
                  <a:lnTo>
                    <a:pt x="29652" y="34379"/>
                  </a:lnTo>
                  <a:lnTo>
                    <a:pt x="30391" y="33832"/>
                  </a:lnTo>
                  <a:lnTo>
                    <a:pt x="31099" y="33254"/>
                  </a:lnTo>
                  <a:lnTo>
                    <a:pt x="31774" y="32643"/>
                  </a:lnTo>
                  <a:lnTo>
                    <a:pt x="32417" y="32032"/>
                  </a:lnTo>
                  <a:lnTo>
                    <a:pt x="33028" y="31356"/>
                  </a:lnTo>
                  <a:lnTo>
                    <a:pt x="33607" y="30649"/>
                  </a:lnTo>
                  <a:lnTo>
                    <a:pt x="34154" y="29941"/>
                  </a:lnTo>
                  <a:lnTo>
                    <a:pt x="34669" y="29202"/>
                  </a:lnTo>
                  <a:lnTo>
                    <a:pt x="35151" y="28430"/>
                  </a:lnTo>
                  <a:lnTo>
                    <a:pt x="35601" y="27626"/>
                  </a:lnTo>
                  <a:lnTo>
                    <a:pt x="36019" y="26790"/>
                  </a:lnTo>
                  <a:lnTo>
                    <a:pt x="36373" y="25953"/>
                  </a:lnTo>
                  <a:lnTo>
                    <a:pt x="36695" y="25085"/>
                  </a:lnTo>
                  <a:lnTo>
                    <a:pt x="36984" y="24185"/>
                  </a:lnTo>
                  <a:lnTo>
                    <a:pt x="37241" y="23284"/>
                  </a:lnTo>
                  <a:lnTo>
                    <a:pt x="37434" y="22384"/>
                  </a:lnTo>
                  <a:lnTo>
                    <a:pt x="37563" y="21419"/>
                  </a:lnTo>
                  <a:lnTo>
                    <a:pt x="37692" y="20486"/>
                  </a:lnTo>
                  <a:lnTo>
                    <a:pt x="37756" y="19489"/>
                  </a:lnTo>
                  <a:lnTo>
                    <a:pt x="37756" y="18525"/>
                  </a:lnTo>
                  <a:lnTo>
                    <a:pt x="37724" y="17560"/>
                  </a:lnTo>
                  <a:lnTo>
                    <a:pt x="37627" y="16627"/>
                  </a:lnTo>
                  <a:lnTo>
                    <a:pt x="37499" y="15695"/>
                  </a:lnTo>
                  <a:lnTo>
                    <a:pt x="37306" y="14762"/>
                  </a:lnTo>
                  <a:lnTo>
                    <a:pt x="37081" y="13862"/>
                  </a:lnTo>
                  <a:lnTo>
                    <a:pt x="36823" y="12993"/>
                  </a:lnTo>
                  <a:lnTo>
                    <a:pt x="36502" y="12125"/>
                  </a:lnTo>
                  <a:lnTo>
                    <a:pt x="36148" y="11257"/>
                  </a:lnTo>
                  <a:lnTo>
                    <a:pt x="35762" y="10420"/>
                  </a:lnTo>
                  <a:lnTo>
                    <a:pt x="35344" y="9617"/>
                  </a:lnTo>
                  <a:lnTo>
                    <a:pt x="34862" y="8845"/>
                  </a:lnTo>
                  <a:lnTo>
                    <a:pt x="34379" y="8105"/>
                  </a:lnTo>
                  <a:lnTo>
                    <a:pt x="33832" y="7365"/>
                  </a:lnTo>
                  <a:lnTo>
                    <a:pt x="33254" y="6658"/>
                  </a:lnTo>
                  <a:lnTo>
                    <a:pt x="32675" y="5983"/>
                  </a:lnTo>
                  <a:lnTo>
                    <a:pt x="32032" y="5339"/>
                  </a:lnTo>
                  <a:lnTo>
                    <a:pt x="31356" y="4728"/>
                  </a:lnTo>
                  <a:lnTo>
                    <a:pt x="30681" y="4117"/>
                  </a:lnTo>
                  <a:lnTo>
                    <a:pt x="29941" y="3571"/>
                  </a:lnTo>
                  <a:lnTo>
                    <a:pt x="29202" y="3056"/>
                  </a:lnTo>
                  <a:lnTo>
                    <a:pt x="28430" y="2574"/>
                  </a:lnTo>
                  <a:lnTo>
                    <a:pt x="27626" y="2156"/>
                  </a:lnTo>
                  <a:lnTo>
                    <a:pt x="26822" y="1737"/>
                  </a:lnTo>
                  <a:lnTo>
                    <a:pt x="25953" y="1384"/>
                  </a:lnTo>
                  <a:lnTo>
                    <a:pt x="25085" y="1030"/>
                  </a:lnTo>
                  <a:lnTo>
                    <a:pt x="24217" y="773"/>
                  </a:lnTo>
                  <a:lnTo>
                    <a:pt x="23316" y="515"/>
                  </a:lnTo>
                  <a:lnTo>
                    <a:pt x="22384" y="322"/>
                  </a:lnTo>
                  <a:lnTo>
                    <a:pt x="21451" y="162"/>
                  </a:lnTo>
                  <a:lnTo>
                    <a:pt x="20486" y="65"/>
                  </a:lnTo>
                  <a:lnTo>
                    <a:pt x="195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23"/>
            <p:cNvSpPr/>
            <p:nvPr/>
          </p:nvSpPr>
          <p:spPr>
            <a:xfrm>
              <a:off x="2729621" y="3253535"/>
              <a:ext cx="230982" cy="358928"/>
            </a:xfrm>
            <a:custGeom>
              <a:rect b="b" l="l" r="r" t="t"/>
              <a:pathLst>
                <a:path extrusionOk="0" h="26886" w="17302">
                  <a:moveTo>
                    <a:pt x="965" y="1"/>
                  </a:moveTo>
                  <a:lnTo>
                    <a:pt x="868" y="33"/>
                  </a:lnTo>
                  <a:lnTo>
                    <a:pt x="772" y="97"/>
                  </a:lnTo>
                  <a:lnTo>
                    <a:pt x="676" y="162"/>
                  </a:lnTo>
                  <a:lnTo>
                    <a:pt x="579" y="226"/>
                  </a:lnTo>
                  <a:lnTo>
                    <a:pt x="547" y="354"/>
                  </a:lnTo>
                  <a:lnTo>
                    <a:pt x="483" y="451"/>
                  </a:lnTo>
                  <a:lnTo>
                    <a:pt x="483" y="580"/>
                  </a:lnTo>
                  <a:lnTo>
                    <a:pt x="386" y="3088"/>
                  </a:lnTo>
                  <a:lnTo>
                    <a:pt x="418" y="3185"/>
                  </a:lnTo>
                  <a:lnTo>
                    <a:pt x="418" y="3313"/>
                  </a:lnTo>
                  <a:lnTo>
                    <a:pt x="483" y="3410"/>
                  </a:lnTo>
                  <a:lnTo>
                    <a:pt x="547" y="3506"/>
                  </a:lnTo>
                  <a:lnTo>
                    <a:pt x="643" y="3570"/>
                  </a:lnTo>
                  <a:lnTo>
                    <a:pt x="740" y="3635"/>
                  </a:lnTo>
                  <a:lnTo>
                    <a:pt x="868" y="3667"/>
                  </a:lnTo>
                  <a:lnTo>
                    <a:pt x="965" y="3699"/>
                  </a:lnTo>
                  <a:lnTo>
                    <a:pt x="3698" y="3796"/>
                  </a:lnTo>
                  <a:lnTo>
                    <a:pt x="4631" y="3860"/>
                  </a:lnTo>
                  <a:lnTo>
                    <a:pt x="5499" y="3988"/>
                  </a:lnTo>
                  <a:lnTo>
                    <a:pt x="5885" y="4053"/>
                  </a:lnTo>
                  <a:lnTo>
                    <a:pt x="6239" y="4181"/>
                  </a:lnTo>
                  <a:lnTo>
                    <a:pt x="6593" y="4278"/>
                  </a:lnTo>
                  <a:lnTo>
                    <a:pt x="6914" y="4439"/>
                  </a:lnTo>
                  <a:lnTo>
                    <a:pt x="7204" y="4567"/>
                  </a:lnTo>
                  <a:lnTo>
                    <a:pt x="7493" y="4760"/>
                  </a:lnTo>
                  <a:lnTo>
                    <a:pt x="7751" y="4921"/>
                  </a:lnTo>
                  <a:lnTo>
                    <a:pt x="7976" y="5114"/>
                  </a:lnTo>
                  <a:lnTo>
                    <a:pt x="8169" y="5339"/>
                  </a:lnTo>
                  <a:lnTo>
                    <a:pt x="8362" y="5564"/>
                  </a:lnTo>
                  <a:lnTo>
                    <a:pt x="8522" y="5822"/>
                  </a:lnTo>
                  <a:lnTo>
                    <a:pt x="8651" y="6079"/>
                  </a:lnTo>
                  <a:lnTo>
                    <a:pt x="901" y="5822"/>
                  </a:lnTo>
                  <a:lnTo>
                    <a:pt x="772" y="5822"/>
                  </a:lnTo>
                  <a:lnTo>
                    <a:pt x="676" y="5854"/>
                  </a:lnTo>
                  <a:lnTo>
                    <a:pt x="547" y="5918"/>
                  </a:lnTo>
                  <a:lnTo>
                    <a:pt x="483" y="5982"/>
                  </a:lnTo>
                  <a:lnTo>
                    <a:pt x="386" y="6047"/>
                  </a:lnTo>
                  <a:lnTo>
                    <a:pt x="322" y="6175"/>
                  </a:lnTo>
                  <a:lnTo>
                    <a:pt x="290" y="6272"/>
                  </a:lnTo>
                  <a:lnTo>
                    <a:pt x="290" y="6400"/>
                  </a:lnTo>
                  <a:lnTo>
                    <a:pt x="225" y="8330"/>
                  </a:lnTo>
                  <a:lnTo>
                    <a:pt x="225" y="8426"/>
                  </a:lnTo>
                  <a:lnTo>
                    <a:pt x="257" y="8555"/>
                  </a:lnTo>
                  <a:lnTo>
                    <a:pt x="290" y="8652"/>
                  </a:lnTo>
                  <a:lnTo>
                    <a:pt x="386" y="8748"/>
                  </a:lnTo>
                  <a:lnTo>
                    <a:pt x="450" y="8845"/>
                  </a:lnTo>
                  <a:lnTo>
                    <a:pt x="547" y="8877"/>
                  </a:lnTo>
                  <a:lnTo>
                    <a:pt x="676" y="8909"/>
                  </a:lnTo>
                  <a:lnTo>
                    <a:pt x="804" y="8941"/>
                  </a:lnTo>
                  <a:lnTo>
                    <a:pt x="8812" y="9198"/>
                  </a:lnTo>
                  <a:lnTo>
                    <a:pt x="8683" y="9584"/>
                  </a:lnTo>
                  <a:lnTo>
                    <a:pt x="8522" y="9906"/>
                  </a:lnTo>
                  <a:lnTo>
                    <a:pt x="8329" y="10227"/>
                  </a:lnTo>
                  <a:lnTo>
                    <a:pt x="8072" y="10549"/>
                  </a:lnTo>
                  <a:lnTo>
                    <a:pt x="7815" y="10806"/>
                  </a:lnTo>
                  <a:lnTo>
                    <a:pt x="7525" y="11064"/>
                  </a:lnTo>
                  <a:lnTo>
                    <a:pt x="7172" y="11289"/>
                  </a:lnTo>
                  <a:lnTo>
                    <a:pt x="6818" y="11482"/>
                  </a:lnTo>
                  <a:lnTo>
                    <a:pt x="6400" y="11675"/>
                  </a:lnTo>
                  <a:lnTo>
                    <a:pt x="5982" y="11803"/>
                  </a:lnTo>
                  <a:lnTo>
                    <a:pt x="5532" y="11932"/>
                  </a:lnTo>
                  <a:lnTo>
                    <a:pt x="5049" y="12028"/>
                  </a:lnTo>
                  <a:lnTo>
                    <a:pt x="4535" y="12093"/>
                  </a:lnTo>
                  <a:lnTo>
                    <a:pt x="3988" y="12157"/>
                  </a:lnTo>
                  <a:lnTo>
                    <a:pt x="2798" y="12157"/>
                  </a:lnTo>
                  <a:lnTo>
                    <a:pt x="708" y="12093"/>
                  </a:lnTo>
                  <a:lnTo>
                    <a:pt x="579" y="12093"/>
                  </a:lnTo>
                  <a:lnTo>
                    <a:pt x="450" y="12125"/>
                  </a:lnTo>
                  <a:lnTo>
                    <a:pt x="354" y="12189"/>
                  </a:lnTo>
                  <a:lnTo>
                    <a:pt x="257" y="12253"/>
                  </a:lnTo>
                  <a:lnTo>
                    <a:pt x="193" y="12350"/>
                  </a:lnTo>
                  <a:lnTo>
                    <a:pt x="129" y="12446"/>
                  </a:lnTo>
                  <a:lnTo>
                    <a:pt x="97" y="12543"/>
                  </a:lnTo>
                  <a:lnTo>
                    <a:pt x="64" y="12671"/>
                  </a:lnTo>
                  <a:lnTo>
                    <a:pt x="0" y="15051"/>
                  </a:lnTo>
                  <a:lnTo>
                    <a:pt x="0" y="15180"/>
                  </a:lnTo>
                  <a:lnTo>
                    <a:pt x="32" y="15276"/>
                  </a:lnTo>
                  <a:lnTo>
                    <a:pt x="64" y="15373"/>
                  </a:lnTo>
                  <a:lnTo>
                    <a:pt x="161" y="15469"/>
                  </a:lnTo>
                  <a:lnTo>
                    <a:pt x="2026" y="17656"/>
                  </a:lnTo>
                  <a:lnTo>
                    <a:pt x="4149" y="20197"/>
                  </a:lnTo>
                  <a:lnTo>
                    <a:pt x="6496" y="23155"/>
                  </a:lnTo>
                  <a:lnTo>
                    <a:pt x="9133" y="26500"/>
                  </a:lnTo>
                  <a:lnTo>
                    <a:pt x="9230" y="26629"/>
                  </a:lnTo>
                  <a:lnTo>
                    <a:pt x="9326" y="26693"/>
                  </a:lnTo>
                  <a:lnTo>
                    <a:pt x="9455" y="26725"/>
                  </a:lnTo>
                  <a:lnTo>
                    <a:pt x="9616" y="26757"/>
                  </a:lnTo>
                  <a:lnTo>
                    <a:pt x="13250" y="26886"/>
                  </a:lnTo>
                  <a:lnTo>
                    <a:pt x="13443" y="26854"/>
                  </a:lnTo>
                  <a:lnTo>
                    <a:pt x="13604" y="26789"/>
                  </a:lnTo>
                  <a:lnTo>
                    <a:pt x="13732" y="26693"/>
                  </a:lnTo>
                  <a:lnTo>
                    <a:pt x="13829" y="26564"/>
                  </a:lnTo>
                  <a:lnTo>
                    <a:pt x="13893" y="26404"/>
                  </a:lnTo>
                  <a:lnTo>
                    <a:pt x="13893" y="26243"/>
                  </a:lnTo>
                  <a:lnTo>
                    <a:pt x="13861" y="26082"/>
                  </a:lnTo>
                  <a:lnTo>
                    <a:pt x="13764" y="25921"/>
                  </a:lnTo>
                  <a:lnTo>
                    <a:pt x="11288" y="22673"/>
                  </a:lnTo>
                  <a:lnTo>
                    <a:pt x="9069" y="19875"/>
                  </a:lnTo>
                  <a:lnTo>
                    <a:pt x="7140" y="17495"/>
                  </a:lnTo>
                  <a:lnTo>
                    <a:pt x="5499" y="15566"/>
                  </a:lnTo>
                  <a:lnTo>
                    <a:pt x="6271" y="15469"/>
                  </a:lnTo>
                  <a:lnTo>
                    <a:pt x="7011" y="15341"/>
                  </a:lnTo>
                  <a:lnTo>
                    <a:pt x="7718" y="15180"/>
                  </a:lnTo>
                  <a:lnTo>
                    <a:pt x="8394" y="14955"/>
                  </a:lnTo>
                  <a:lnTo>
                    <a:pt x="9037" y="14698"/>
                  </a:lnTo>
                  <a:lnTo>
                    <a:pt x="9648" y="14408"/>
                  </a:lnTo>
                  <a:lnTo>
                    <a:pt x="10195" y="14054"/>
                  </a:lnTo>
                  <a:lnTo>
                    <a:pt x="10741" y="13668"/>
                  </a:lnTo>
                  <a:lnTo>
                    <a:pt x="11224" y="13250"/>
                  </a:lnTo>
                  <a:lnTo>
                    <a:pt x="11674" y="12800"/>
                  </a:lnTo>
                  <a:lnTo>
                    <a:pt x="12060" y="12318"/>
                  </a:lnTo>
                  <a:lnTo>
                    <a:pt x="12414" y="11771"/>
                  </a:lnTo>
                  <a:lnTo>
                    <a:pt x="12703" y="11224"/>
                  </a:lnTo>
                  <a:lnTo>
                    <a:pt x="12960" y="10645"/>
                  </a:lnTo>
                  <a:lnTo>
                    <a:pt x="13153" y="10002"/>
                  </a:lnTo>
                  <a:lnTo>
                    <a:pt x="13314" y="9359"/>
                  </a:lnTo>
                  <a:lnTo>
                    <a:pt x="16466" y="9456"/>
                  </a:lnTo>
                  <a:lnTo>
                    <a:pt x="16594" y="9456"/>
                  </a:lnTo>
                  <a:lnTo>
                    <a:pt x="16691" y="9423"/>
                  </a:lnTo>
                  <a:lnTo>
                    <a:pt x="16819" y="9391"/>
                  </a:lnTo>
                  <a:lnTo>
                    <a:pt x="16884" y="9295"/>
                  </a:lnTo>
                  <a:lnTo>
                    <a:pt x="16980" y="9230"/>
                  </a:lnTo>
                  <a:lnTo>
                    <a:pt x="17045" y="9134"/>
                  </a:lnTo>
                  <a:lnTo>
                    <a:pt x="17077" y="9005"/>
                  </a:lnTo>
                  <a:lnTo>
                    <a:pt x="17077" y="8877"/>
                  </a:lnTo>
                  <a:lnTo>
                    <a:pt x="17141" y="6979"/>
                  </a:lnTo>
                  <a:lnTo>
                    <a:pt x="17141" y="6851"/>
                  </a:lnTo>
                  <a:lnTo>
                    <a:pt x="17109" y="6722"/>
                  </a:lnTo>
                  <a:lnTo>
                    <a:pt x="17077" y="6626"/>
                  </a:lnTo>
                  <a:lnTo>
                    <a:pt x="16980" y="6529"/>
                  </a:lnTo>
                  <a:lnTo>
                    <a:pt x="16916" y="6465"/>
                  </a:lnTo>
                  <a:lnTo>
                    <a:pt x="16819" y="6400"/>
                  </a:lnTo>
                  <a:lnTo>
                    <a:pt x="16691" y="6368"/>
                  </a:lnTo>
                  <a:lnTo>
                    <a:pt x="16562" y="6336"/>
                  </a:lnTo>
                  <a:lnTo>
                    <a:pt x="13346" y="6240"/>
                  </a:lnTo>
                  <a:lnTo>
                    <a:pt x="13282" y="5854"/>
                  </a:lnTo>
                  <a:lnTo>
                    <a:pt x="13185" y="5468"/>
                  </a:lnTo>
                  <a:lnTo>
                    <a:pt x="13089" y="5114"/>
                  </a:lnTo>
                  <a:lnTo>
                    <a:pt x="12960" y="4760"/>
                  </a:lnTo>
                  <a:lnTo>
                    <a:pt x="12800" y="4439"/>
                  </a:lnTo>
                  <a:lnTo>
                    <a:pt x="12639" y="4117"/>
                  </a:lnTo>
                  <a:lnTo>
                    <a:pt x="12446" y="3796"/>
                  </a:lnTo>
                  <a:lnTo>
                    <a:pt x="12253" y="3506"/>
                  </a:lnTo>
                  <a:lnTo>
                    <a:pt x="16627" y="3635"/>
                  </a:lnTo>
                  <a:lnTo>
                    <a:pt x="16755" y="3635"/>
                  </a:lnTo>
                  <a:lnTo>
                    <a:pt x="16852" y="3603"/>
                  </a:lnTo>
                  <a:lnTo>
                    <a:pt x="16980" y="3570"/>
                  </a:lnTo>
                  <a:lnTo>
                    <a:pt x="17045" y="3474"/>
                  </a:lnTo>
                  <a:lnTo>
                    <a:pt x="17141" y="3410"/>
                  </a:lnTo>
                  <a:lnTo>
                    <a:pt x="17205" y="3313"/>
                  </a:lnTo>
                  <a:lnTo>
                    <a:pt x="17238" y="3185"/>
                  </a:lnTo>
                  <a:lnTo>
                    <a:pt x="17238" y="3056"/>
                  </a:lnTo>
                  <a:lnTo>
                    <a:pt x="17302" y="1158"/>
                  </a:lnTo>
                  <a:lnTo>
                    <a:pt x="17302" y="1030"/>
                  </a:lnTo>
                  <a:lnTo>
                    <a:pt x="17270" y="901"/>
                  </a:lnTo>
                  <a:lnTo>
                    <a:pt x="17238" y="805"/>
                  </a:lnTo>
                  <a:lnTo>
                    <a:pt x="17141" y="708"/>
                  </a:lnTo>
                  <a:lnTo>
                    <a:pt x="17077" y="644"/>
                  </a:lnTo>
                  <a:lnTo>
                    <a:pt x="16948" y="580"/>
                  </a:lnTo>
                  <a:lnTo>
                    <a:pt x="16852" y="547"/>
                  </a:lnTo>
                  <a:lnTo>
                    <a:pt x="16723" y="515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rgbClr val="000000">
                <a:alpha val="2588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79" name="Google Shape;2579;p23"/>
          <p:cNvSpPr/>
          <p:nvPr/>
        </p:nvSpPr>
        <p:spPr>
          <a:xfrm>
            <a:off x="3721885" y="1316620"/>
            <a:ext cx="548700" cy="54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0" name="Google Shape;2580;p23"/>
          <p:cNvSpPr/>
          <p:nvPr/>
        </p:nvSpPr>
        <p:spPr>
          <a:xfrm>
            <a:off x="3721885" y="2104020"/>
            <a:ext cx="548700" cy="548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1" name="Google Shape;2581;p23"/>
          <p:cNvSpPr/>
          <p:nvPr/>
        </p:nvSpPr>
        <p:spPr>
          <a:xfrm>
            <a:off x="3721885" y="2891420"/>
            <a:ext cx="548700" cy="548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2" name="Google Shape;2582;p23"/>
          <p:cNvSpPr/>
          <p:nvPr/>
        </p:nvSpPr>
        <p:spPr>
          <a:xfrm>
            <a:off x="3721885" y="3678820"/>
            <a:ext cx="548700" cy="548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3" name="Google Shape;2583;p23"/>
          <p:cNvSpPr/>
          <p:nvPr/>
        </p:nvSpPr>
        <p:spPr>
          <a:xfrm>
            <a:off x="1935934" y="1919771"/>
            <a:ext cx="123300" cy="12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4" name="Google Shape;2584;p23"/>
          <p:cNvSpPr/>
          <p:nvPr/>
        </p:nvSpPr>
        <p:spPr>
          <a:xfrm>
            <a:off x="2088334" y="2491271"/>
            <a:ext cx="123300" cy="123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5" name="Google Shape;2585;p23"/>
          <p:cNvSpPr/>
          <p:nvPr/>
        </p:nvSpPr>
        <p:spPr>
          <a:xfrm>
            <a:off x="2926534" y="3440121"/>
            <a:ext cx="123300" cy="123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6" name="Google Shape;2586;p23"/>
          <p:cNvSpPr/>
          <p:nvPr/>
        </p:nvSpPr>
        <p:spPr>
          <a:xfrm>
            <a:off x="1935934" y="3920846"/>
            <a:ext cx="123300" cy="123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2587" name="Google Shape;2587;p23"/>
          <p:cNvCxnSpPr>
            <a:stCxn id="2579" idx="2"/>
            <a:endCxn id="2583" idx="6"/>
          </p:cNvCxnSpPr>
          <p:nvPr/>
        </p:nvCxnSpPr>
        <p:spPr>
          <a:xfrm flipH="1">
            <a:off x="2059285" y="1590970"/>
            <a:ext cx="1662600" cy="390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8" name="Google Shape;2588;p23"/>
          <p:cNvCxnSpPr>
            <a:stCxn id="2580" idx="2"/>
            <a:endCxn id="2584" idx="6"/>
          </p:cNvCxnSpPr>
          <p:nvPr/>
        </p:nvCxnSpPr>
        <p:spPr>
          <a:xfrm flipH="1">
            <a:off x="2211685" y="2378370"/>
            <a:ext cx="1510200" cy="174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9" name="Google Shape;2589;p23"/>
          <p:cNvCxnSpPr>
            <a:stCxn id="2581" idx="2"/>
            <a:endCxn id="2585" idx="6"/>
          </p:cNvCxnSpPr>
          <p:nvPr/>
        </p:nvCxnSpPr>
        <p:spPr>
          <a:xfrm flipH="1">
            <a:off x="3049885" y="3165770"/>
            <a:ext cx="672000" cy="3360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90" name="Google Shape;2590;p23"/>
          <p:cNvCxnSpPr>
            <a:stCxn id="2582" idx="2"/>
            <a:endCxn id="2586" idx="5"/>
          </p:cNvCxnSpPr>
          <p:nvPr/>
        </p:nvCxnSpPr>
        <p:spPr>
          <a:xfrm flipH="1">
            <a:off x="2041285" y="3953170"/>
            <a:ext cx="1680600" cy="72900"/>
          </a:xfrm>
          <a:prstGeom prst="bentConnector4">
            <a:avLst>
              <a:gd fmla="val 49466" name="adj1"/>
              <a:gd fmla="val 451442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91" name="Google Shape;2591;p23"/>
          <p:cNvGrpSpPr/>
          <p:nvPr/>
        </p:nvGrpSpPr>
        <p:grpSpPr>
          <a:xfrm>
            <a:off x="3857366" y="3028618"/>
            <a:ext cx="277737" cy="274304"/>
            <a:chOff x="4249700" y="-1506625"/>
            <a:chExt cx="203575" cy="204050"/>
          </a:xfrm>
        </p:grpSpPr>
        <p:sp>
          <p:nvSpPr>
            <p:cNvPr id="2592" name="Google Shape;2592;p23"/>
            <p:cNvSpPr/>
            <p:nvPr/>
          </p:nvSpPr>
          <p:spPr>
            <a:xfrm>
              <a:off x="4271025" y="-1484800"/>
              <a:ext cx="160925" cy="160425"/>
            </a:xfrm>
            <a:custGeom>
              <a:rect b="b" l="l" r="r" t="t"/>
              <a:pathLst>
                <a:path extrusionOk="0" h="6417" w="6437">
                  <a:moveTo>
                    <a:pt x="3218" y="233"/>
                  </a:moveTo>
                  <a:lnTo>
                    <a:pt x="3509" y="252"/>
                  </a:lnTo>
                  <a:lnTo>
                    <a:pt x="3800" y="291"/>
                  </a:lnTo>
                  <a:lnTo>
                    <a:pt x="4091" y="369"/>
                  </a:lnTo>
                  <a:lnTo>
                    <a:pt x="4362" y="465"/>
                  </a:lnTo>
                  <a:lnTo>
                    <a:pt x="4614" y="582"/>
                  </a:lnTo>
                  <a:lnTo>
                    <a:pt x="4866" y="737"/>
                  </a:lnTo>
                  <a:lnTo>
                    <a:pt x="5099" y="911"/>
                  </a:lnTo>
                  <a:lnTo>
                    <a:pt x="5331" y="1105"/>
                  </a:lnTo>
                  <a:lnTo>
                    <a:pt x="5525" y="1338"/>
                  </a:lnTo>
                  <a:lnTo>
                    <a:pt x="5700" y="1570"/>
                  </a:lnTo>
                  <a:lnTo>
                    <a:pt x="5855" y="1822"/>
                  </a:lnTo>
                  <a:lnTo>
                    <a:pt x="5971" y="2074"/>
                  </a:lnTo>
                  <a:lnTo>
                    <a:pt x="6068" y="2346"/>
                  </a:lnTo>
                  <a:lnTo>
                    <a:pt x="6145" y="2637"/>
                  </a:lnTo>
                  <a:lnTo>
                    <a:pt x="6184" y="2927"/>
                  </a:lnTo>
                  <a:lnTo>
                    <a:pt x="6204" y="3218"/>
                  </a:lnTo>
                  <a:lnTo>
                    <a:pt x="6184" y="3509"/>
                  </a:lnTo>
                  <a:lnTo>
                    <a:pt x="6145" y="3800"/>
                  </a:lnTo>
                  <a:lnTo>
                    <a:pt x="6068" y="4090"/>
                  </a:lnTo>
                  <a:lnTo>
                    <a:pt x="5971" y="4362"/>
                  </a:lnTo>
                  <a:lnTo>
                    <a:pt x="5855" y="4614"/>
                  </a:lnTo>
                  <a:lnTo>
                    <a:pt x="5700" y="4866"/>
                  </a:lnTo>
                  <a:lnTo>
                    <a:pt x="5525" y="5098"/>
                  </a:lnTo>
                  <a:lnTo>
                    <a:pt x="5331" y="5312"/>
                  </a:lnTo>
                  <a:lnTo>
                    <a:pt x="5099" y="5525"/>
                  </a:lnTo>
                  <a:lnTo>
                    <a:pt x="4866" y="5699"/>
                  </a:lnTo>
                  <a:lnTo>
                    <a:pt x="4614" y="5835"/>
                  </a:lnTo>
                  <a:lnTo>
                    <a:pt x="4362" y="5971"/>
                  </a:lnTo>
                  <a:lnTo>
                    <a:pt x="4091" y="6068"/>
                  </a:lnTo>
                  <a:lnTo>
                    <a:pt x="3800" y="6145"/>
                  </a:lnTo>
                  <a:lnTo>
                    <a:pt x="3509" y="6184"/>
                  </a:lnTo>
                  <a:lnTo>
                    <a:pt x="2927" y="6184"/>
                  </a:lnTo>
                  <a:lnTo>
                    <a:pt x="2637" y="6145"/>
                  </a:lnTo>
                  <a:lnTo>
                    <a:pt x="2346" y="6068"/>
                  </a:lnTo>
                  <a:lnTo>
                    <a:pt x="2075" y="5971"/>
                  </a:lnTo>
                  <a:lnTo>
                    <a:pt x="1823" y="5835"/>
                  </a:lnTo>
                  <a:lnTo>
                    <a:pt x="1571" y="5699"/>
                  </a:lnTo>
                  <a:lnTo>
                    <a:pt x="1338" y="5525"/>
                  </a:lnTo>
                  <a:lnTo>
                    <a:pt x="1105" y="5312"/>
                  </a:lnTo>
                  <a:lnTo>
                    <a:pt x="911" y="5098"/>
                  </a:lnTo>
                  <a:lnTo>
                    <a:pt x="737" y="4866"/>
                  </a:lnTo>
                  <a:lnTo>
                    <a:pt x="582" y="4614"/>
                  </a:lnTo>
                  <a:lnTo>
                    <a:pt x="466" y="4362"/>
                  </a:lnTo>
                  <a:lnTo>
                    <a:pt x="369" y="4090"/>
                  </a:lnTo>
                  <a:lnTo>
                    <a:pt x="291" y="3800"/>
                  </a:lnTo>
                  <a:lnTo>
                    <a:pt x="252" y="3509"/>
                  </a:lnTo>
                  <a:lnTo>
                    <a:pt x="233" y="3218"/>
                  </a:lnTo>
                  <a:lnTo>
                    <a:pt x="252" y="2927"/>
                  </a:lnTo>
                  <a:lnTo>
                    <a:pt x="291" y="2637"/>
                  </a:lnTo>
                  <a:lnTo>
                    <a:pt x="369" y="2346"/>
                  </a:lnTo>
                  <a:lnTo>
                    <a:pt x="466" y="2074"/>
                  </a:lnTo>
                  <a:lnTo>
                    <a:pt x="582" y="1822"/>
                  </a:lnTo>
                  <a:lnTo>
                    <a:pt x="737" y="1570"/>
                  </a:lnTo>
                  <a:lnTo>
                    <a:pt x="911" y="1338"/>
                  </a:lnTo>
                  <a:lnTo>
                    <a:pt x="1105" y="1105"/>
                  </a:lnTo>
                  <a:lnTo>
                    <a:pt x="1338" y="911"/>
                  </a:lnTo>
                  <a:lnTo>
                    <a:pt x="1571" y="737"/>
                  </a:lnTo>
                  <a:lnTo>
                    <a:pt x="1823" y="582"/>
                  </a:lnTo>
                  <a:lnTo>
                    <a:pt x="2075" y="465"/>
                  </a:lnTo>
                  <a:lnTo>
                    <a:pt x="2346" y="369"/>
                  </a:lnTo>
                  <a:lnTo>
                    <a:pt x="2637" y="291"/>
                  </a:lnTo>
                  <a:lnTo>
                    <a:pt x="2927" y="252"/>
                  </a:lnTo>
                  <a:lnTo>
                    <a:pt x="3218" y="233"/>
                  </a:lnTo>
                  <a:close/>
                  <a:moveTo>
                    <a:pt x="3218" y="0"/>
                  </a:moveTo>
                  <a:lnTo>
                    <a:pt x="2908" y="20"/>
                  </a:lnTo>
                  <a:lnTo>
                    <a:pt x="2598" y="58"/>
                  </a:lnTo>
                  <a:lnTo>
                    <a:pt x="2307" y="136"/>
                  </a:lnTo>
                  <a:lnTo>
                    <a:pt x="2016" y="233"/>
                  </a:lnTo>
                  <a:lnTo>
                    <a:pt x="1726" y="369"/>
                  </a:lnTo>
                  <a:lnTo>
                    <a:pt x="1454" y="543"/>
                  </a:lnTo>
                  <a:lnTo>
                    <a:pt x="1183" y="717"/>
                  </a:lnTo>
                  <a:lnTo>
                    <a:pt x="950" y="950"/>
                  </a:lnTo>
                  <a:lnTo>
                    <a:pt x="737" y="1183"/>
                  </a:lnTo>
                  <a:lnTo>
                    <a:pt x="543" y="1454"/>
                  </a:lnTo>
                  <a:lnTo>
                    <a:pt x="369" y="1726"/>
                  </a:lnTo>
                  <a:lnTo>
                    <a:pt x="252" y="2016"/>
                  </a:lnTo>
                  <a:lnTo>
                    <a:pt x="136" y="2307"/>
                  </a:lnTo>
                  <a:lnTo>
                    <a:pt x="78" y="2598"/>
                  </a:lnTo>
                  <a:lnTo>
                    <a:pt x="20" y="2908"/>
                  </a:lnTo>
                  <a:lnTo>
                    <a:pt x="0" y="3218"/>
                  </a:lnTo>
                  <a:lnTo>
                    <a:pt x="20" y="3528"/>
                  </a:lnTo>
                  <a:lnTo>
                    <a:pt x="78" y="3838"/>
                  </a:lnTo>
                  <a:lnTo>
                    <a:pt x="136" y="4129"/>
                  </a:lnTo>
                  <a:lnTo>
                    <a:pt x="252" y="4420"/>
                  </a:lnTo>
                  <a:lnTo>
                    <a:pt x="369" y="4711"/>
                  </a:lnTo>
                  <a:lnTo>
                    <a:pt x="543" y="4982"/>
                  </a:lnTo>
                  <a:lnTo>
                    <a:pt x="737" y="5234"/>
                  </a:lnTo>
                  <a:lnTo>
                    <a:pt x="950" y="5486"/>
                  </a:lnTo>
                  <a:lnTo>
                    <a:pt x="1183" y="5699"/>
                  </a:lnTo>
                  <a:lnTo>
                    <a:pt x="1454" y="5893"/>
                  </a:lnTo>
                  <a:lnTo>
                    <a:pt x="1726" y="6048"/>
                  </a:lnTo>
                  <a:lnTo>
                    <a:pt x="2016" y="6184"/>
                  </a:lnTo>
                  <a:lnTo>
                    <a:pt x="2307" y="6300"/>
                  </a:lnTo>
                  <a:lnTo>
                    <a:pt x="2598" y="6358"/>
                  </a:lnTo>
                  <a:lnTo>
                    <a:pt x="2908" y="6417"/>
                  </a:lnTo>
                  <a:lnTo>
                    <a:pt x="3528" y="6417"/>
                  </a:lnTo>
                  <a:lnTo>
                    <a:pt x="3839" y="6358"/>
                  </a:lnTo>
                  <a:lnTo>
                    <a:pt x="4129" y="6300"/>
                  </a:lnTo>
                  <a:lnTo>
                    <a:pt x="4420" y="6184"/>
                  </a:lnTo>
                  <a:lnTo>
                    <a:pt x="4711" y="6048"/>
                  </a:lnTo>
                  <a:lnTo>
                    <a:pt x="4982" y="5893"/>
                  </a:lnTo>
                  <a:lnTo>
                    <a:pt x="5254" y="5699"/>
                  </a:lnTo>
                  <a:lnTo>
                    <a:pt x="5486" y="5486"/>
                  </a:lnTo>
                  <a:lnTo>
                    <a:pt x="5700" y="5234"/>
                  </a:lnTo>
                  <a:lnTo>
                    <a:pt x="5893" y="4982"/>
                  </a:lnTo>
                  <a:lnTo>
                    <a:pt x="6068" y="4711"/>
                  </a:lnTo>
                  <a:lnTo>
                    <a:pt x="6184" y="4420"/>
                  </a:lnTo>
                  <a:lnTo>
                    <a:pt x="6300" y="4129"/>
                  </a:lnTo>
                  <a:lnTo>
                    <a:pt x="6378" y="3838"/>
                  </a:lnTo>
                  <a:lnTo>
                    <a:pt x="6417" y="3528"/>
                  </a:lnTo>
                  <a:lnTo>
                    <a:pt x="6436" y="3218"/>
                  </a:lnTo>
                  <a:lnTo>
                    <a:pt x="6417" y="2908"/>
                  </a:lnTo>
                  <a:lnTo>
                    <a:pt x="6378" y="2598"/>
                  </a:lnTo>
                  <a:lnTo>
                    <a:pt x="6300" y="2307"/>
                  </a:lnTo>
                  <a:lnTo>
                    <a:pt x="6184" y="2016"/>
                  </a:lnTo>
                  <a:lnTo>
                    <a:pt x="6068" y="1726"/>
                  </a:lnTo>
                  <a:lnTo>
                    <a:pt x="5893" y="1454"/>
                  </a:lnTo>
                  <a:lnTo>
                    <a:pt x="5700" y="1183"/>
                  </a:lnTo>
                  <a:lnTo>
                    <a:pt x="5486" y="950"/>
                  </a:lnTo>
                  <a:lnTo>
                    <a:pt x="5254" y="717"/>
                  </a:lnTo>
                  <a:lnTo>
                    <a:pt x="4982" y="543"/>
                  </a:lnTo>
                  <a:lnTo>
                    <a:pt x="4711" y="369"/>
                  </a:lnTo>
                  <a:lnTo>
                    <a:pt x="4420" y="233"/>
                  </a:lnTo>
                  <a:lnTo>
                    <a:pt x="4129" y="136"/>
                  </a:lnTo>
                  <a:lnTo>
                    <a:pt x="3839" y="58"/>
                  </a:lnTo>
                  <a:lnTo>
                    <a:pt x="3528" y="20"/>
                  </a:lnTo>
                  <a:lnTo>
                    <a:pt x="3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23"/>
            <p:cNvSpPr/>
            <p:nvPr/>
          </p:nvSpPr>
          <p:spPr>
            <a:xfrm>
              <a:off x="4301075" y="-1484325"/>
              <a:ext cx="152200" cy="181750"/>
            </a:xfrm>
            <a:custGeom>
              <a:rect b="b" l="l" r="r" t="t"/>
              <a:pathLst>
                <a:path extrusionOk="0" h="7270" w="6088">
                  <a:moveTo>
                    <a:pt x="4439" y="1"/>
                  </a:moveTo>
                  <a:lnTo>
                    <a:pt x="4420" y="39"/>
                  </a:lnTo>
                  <a:lnTo>
                    <a:pt x="4401" y="78"/>
                  </a:lnTo>
                  <a:lnTo>
                    <a:pt x="4381" y="117"/>
                  </a:lnTo>
                  <a:lnTo>
                    <a:pt x="4401" y="175"/>
                  </a:lnTo>
                  <a:lnTo>
                    <a:pt x="4439" y="194"/>
                  </a:lnTo>
                  <a:lnTo>
                    <a:pt x="4594" y="350"/>
                  </a:lnTo>
                  <a:lnTo>
                    <a:pt x="4750" y="485"/>
                  </a:lnTo>
                  <a:lnTo>
                    <a:pt x="4905" y="660"/>
                  </a:lnTo>
                  <a:lnTo>
                    <a:pt x="5040" y="815"/>
                  </a:lnTo>
                  <a:lnTo>
                    <a:pt x="5157" y="989"/>
                  </a:lnTo>
                  <a:lnTo>
                    <a:pt x="5292" y="1164"/>
                  </a:lnTo>
                  <a:lnTo>
                    <a:pt x="5389" y="1338"/>
                  </a:lnTo>
                  <a:lnTo>
                    <a:pt x="5486" y="1532"/>
                  </a:lnTo>
                  <a:lnTo>
                    <a:pt x="5583" y="1726"/>
                  </a:lnTo>
                  <a:lnTo>
                    <a:pt x="5641" y="1920"/>
                  </a:lnTo>
                  <a:lnTo>
                    <a:pt x="5719" y="2133"/>
                  </a:lnTo>
                  <a:lnTo>
                    <a:pt x="5758" y="2346"/>
                  </a:lnTo>
                  <a:lnTo>
                    <a:pt x="5816" y="2540"/>
                  </a:lnTo>
                  <a:lnTo>
                    <a:pt x="5835" y="2753"/>
                  </a:lnTo>
                  <a:lnTo>
                    <a:pt x="5854" y="2986"/>
                  </a:lnTo>
                  <a:lnTo>
                    <a:pt x="5854" y="3199"/>
                  </a:lnTo>
                  <a:lnTo>
                    <a:pt x="5835" y="3587"/>
                  </a:lnTo>
                  <a:lnTo>
                    <a:pt x="5796" y="3955"/>
                  </a:lnTo>
                  <a:lnTo>
                    <a:pt x="5699" y="4323"/>
                  </a:lnTo>
                  <a:lnTo>
                    <a:pt x="5564" y="4672"/>
                  </a:lnTo>
                  <a:lnTo>
                    <a:pt x="5409" y="5002"/>
                  </a:lnTo>
                  <a:lnTo>
                    <a:pt x="5215" y="5331"/>
                  </a:lnTo>
                  <a:lnTo>
                    <a:pt x="5002" y="5642"/>
                  </a:lnTo>
                  <a:lnTo>
                    <a:pt x="4730" y="5913"/>
                  </a:lnTo>
                  <a:lnTo>
                    <a:pt x="4459" y="6165"/>
                  </a:lnTo>
                  <a:lnTo>
                    <a:pt x="4149" y="6398"/>
                  </a:lnTo>
                  <a:lnTo>
                    <a:pt x="3819" y="6591"/>
                  </a:lnTo>
                  <a:lnTo>
                    <a:pt x="3489" y="6747"/>
                  </a:lnTo>
                  <a:lnTo>
                    <a:pt x="3141" y="6882"/>
                  </a:lnTo>
                  <a:lnTo>
                    <a:pt x="2772" y="6960"/>
                  </a:lnTo>
                  <a:lnTo>
                    <a:pt x="2404" y="7018"/>
                  </a:lnTo>
                  <a:lnTo>
                    <a:pt x="2016" y="7037"/>
                  </a:lnTo>
                  <a:lnTo>
                    <a:pt x="1784" y="7037"/>
                  </a:lnTo>
                  <a:lnTo>
                    <a:pt x="1532" y="7018"/>
                  </a:lnTo>
                  <a:lnTo>
                    <a:pt x="1299" y="6979"/>
                  </a:lnTo>
                  <a:lnTo>
                    <a:pt x="1066" y="6921"/>
                  </a:lnTo>
                  <a:lnTo>
                    <a:pt x="834" y="6863"/>
                  </a:lnTo>
                  <a:lnTo>
                    <a:pt x="601" y="6785"/>
                  </a:lnTo>
                  <a:lnTo>
                    <a:pt x="388" y="6688"/>
                  </a:lnTo>
                  <a:lnTo>
                    <a:pt x="175" y="6572"/>
                  </a:lnTo>
                  <a:lnTo>
                    <a:pt x="136" y="6553"/>
                  </a:lnTo>
                  <a:lnTo>
                    <a:pt x="78" y="6572"/>
                  </a:lnTo>
                  <a:lnTo>
                    <a:pt x="39" y="6591"/>
                  </a:lnTo>
                  <a:lnTo>
                    <a:pt x="20" y="6611"/>
                  </a:lnTo>
                  <a:lnTo>
                    <a:pt x="0" y="6669"/>
                  </a:lnTo>
                  <a:lnTo>
                    <a:pt x="0" y="6708"/>
                  </a:lnTo>
                  <a:lnTo>
                    <a:pt x="20" y="6747"/>
                  </a:lnTo>
                  <a:lnTo>
                    <a:pt x="58" y="6785"/>
                  </a:lnTo>
                  <a:lnTo>
                    <a:pt x="291" y="6882"/>
                  </a:lnTo>
                  <a:lnTo>
                    <a:pt x="524" y="6999"/>
                  </a:lnTo>
                  <a:lnTo>
                    <a:pt x="756" y="7076"/>
                  </a:lnTo>
                  <a:lnTo>
                    <a:pt x="1008" y="7154"/>
                  </a:lnTo>
                  <a:lnTo>
                    <a:pt x="1260" y="7212"/>
                  </a:lnTo>
                  <a:lnTo>
                    <a:pt x="1512" y="7251"/>
                  </a:lnTo>
                  <a:lnTo>
                    <a:pt x="1764" y="7270"/>
                  </a:lnTo>
                  <a:lnTo>
                    <a:pt x="2016" y="7270"/>
                  </a:lnTo>
                  <a:lnTo>
                    <a:pt x="2423" y="7251"/>
                  </a:lnTo>
                  <a:lnTo>
                    <a:pt x="2811" y="7192"/>
                  </a:lnTo>
                  <a:lnTo>
                    <a:pt x="3199" y="7095"/>
                  </a:lnTo>
                  <a:lnTo>
                    <a:pt x="3586" y="6960"/>
                  </a:lnTo>
                  <a:lnTo>
                    <a:pt x="3935" y="6805"/>
                  </a:lnTo>
                  <a:lnTo>
                    <a:pt x="4284" y="6591"/>
                  </a:lnTo>
                  <a:lnTo>
                    <a:pt x="4594" y="6359"/>
                  </a:lnTo>
                  <a:lnTo>
                    <a:pt x="4905" y="6087"/>
                  </a:lnTo>
                  <a:lnTo>
                    <a:pt x="5176" y="5777"/>
                  </a:lnTo>
                  <a:lnTo>
                    <a:pt x="5409" y="5467"/>
                  </a:lnTo>
                  <a:lnTo>
                    <a:pt x="5622" y="5118"/>
                  </a:lnTo>
                  <a:lnTo>
                    <a:pt x="5777" y="4750"/>
                  </a:lnTo>
                  <a:lnTo>
                    <a:pt x="5913" y="4382"/>
                  </a:lnTo>
                  <a:lnTo>
                    <a:pt x="6010" y="3994"/>
                  </a:lnTo>
                  <a:lnTo>
                    <a:pt x="6068" y="3606"/>
                  </a:lnTo>
                  <a:lnTo>
                    <a:pt x="6087" y="3199"/>
                  </a:lnTo>
                  <a:lnTo>
                    <a:pt x="6087" y="2967"/>
                  </a:lnTo>
                  <a:lnTo>
                    <a:pt x="6068" y="2734"/>
                  </a:lnTo>
                  <a:lnTo>
                    <a:pt x="6029" y="2501"/>
                  </a:lnTo>
                  <a:lnTo>
                    <a:pt x="5990" y="2288"/>
                  </a:lnTo>
                  <a:lnTo>
                    <a:pt x="5932" y="2075"/>
                  </a:lnTo>
                  <a:lnTo>
                    <a:pt x="5874" y="1862"/>
                  </a:lnTo>
                  <a:lnTo>
                    <a:pt x="5796" y="1648"/>
                  </a:lnTo>
                  <a:lnTo>
                    <a:pt x="5699" y="1435"/>
                  </a:lnTo>
                  <a:lnTo>
                    <a:pt x="5602" y="1241"/>
                  </a:lnTo>
                  <a:lnTo>
                    <a:pt x="5486" y="1047"/>
                  </a:lnTo>
                  <a:lnTo>
                    <a:pt x="5350" y="854"/>
                  </a:lnTo>
                  <a:lnTo>
                    <a:pt x="5215" y="679"/>
                  </a:lnTo>
                  <a:lnTo>
                    <a:pt x="5079" y="505"/>
                  </a:lnTo>
                  <a:lnTo>
                    <a:pt x="4924" y="330"/>
                  </a:lnTo>
                  <a:lnTo>
                    <a:pt x="4750" y="175"/>
                  </a:lnTo>
                  <a:lnTo>
                    <a:pt x="4575" y="20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23"/>
            <p:cNvSpPr/>
            <p:nvPr/>
          </p:nvSpPr>
          <p:spPr>
            <a:xfrm>
              <a:off x="4249700" y="-1506625"/>
              <a:ext cx="151700" cy="181775"/>
            </a:xfrm>
            <a:custGeom>
              <a:rect b="b" l="l" r="r" t="t"/>
              <a:pathLst>
                <a:path extrusionOk="0" h="7271" w="6068">
                  <a:moveTo>
                    <a:pt x="4071" y="1"/>
                  </a:moveTo>
                  <a:lnTo>
                    <a:pt x="3664" y="20"/>
                  </a:lnTo>
                  <a:lnTo>
                    <a:pt x="3276" y="98"/>
                  </a:lnTo>
                  <a:lnTo>
                    <a:pt x="2889" y="175"/>
                  </a:lnTo>
                  <a:lnTo>
                    <a:pt x="2501" y="311"/>
                  </a:lnTo>
                  <a:lnTo>
                    <a:pt x="2152" y="486"/>
                  </a:lnTo>
                  <a:lnTo>
                    <a:pt x="1803" y="699"/>
                  </a:lnTo>
                  <a:lnTo>
                    <a:pt x="1493" y="931"/>
                  </a:lnTo>
                  <a:lnTo>
                    <a:pt x="1183" y="1203"/>
                  </a:lnTo>
                  <a:lnTo>
                    <a:pt x="912" y="1513"/>
                  </a:lnTo>
                  <a:lnTo>
                    <a:pt x="679" y="1823"/>
                  </a:lnTo>
                  <a:lnTo>
                    <a:pt x="466" y="2172"/>
                  </a:lnTo>
                  <a:lnTo>
                    <a:pt x="311" y="2521"/>
                  </a:lnTo>
                  <a:lnTo>
                    <a:pt x="175" y="2909"/>
                  </a:lnTo>
                  <a:lnTo>
                    <a:pt x="78" y="3277"/>
                  </a:lnTo>
                  <a:lnTo>
                    <a:pt x="20" y="3684"/>
                  </a:lnTo>
                  <a:lnTo>
                    <a:pt x="0" y="4091"/>
                  </a:lnTo>
                  <a:lnTo>
                    <a:pt x="0" y="4324"/>
                  </a:lnTo>
                  <a:lnTo>
                    <a:pt x="20" y="4537"/>
                  </a:lnTo>
                  <a:lnTo>
                    <a:pt x="59" y="4770"/>
                  </a:lnTo>
                  <a:lnTo>
                    <a:pt x="97" y="4983"/>
                  </a:lnTo>
                  <a:lnTo>
                    <a:pt x="156" y="5215"/>
                  </a:lnTo>
                  <a:lnTo>
                    <a:pt x="214" y="5429"/>
                  </a:lnTo>
                  <a:lnTo>
                    <a:pt x="291" y="5623"/>
                  </a:lnTo>
                  <a:lnTo>
                    <a:pt x="388" y="5836"/>
                  </a:lnTo>
                  <a:lnTo>
                    <a:pt x="485" y="6030"/>
                  </a:lnTo>
                  <a:lnTo>
                    <a:pt x="601" y="6223"/>
                  </a:lnTo>
                  <a:lnTo>
                    <a:pt x="718" y="6417"/>
                  </a:lnTo>
                  <a:lnTo>
                    <a:pt x="853" y="6592"/>
                  </a:lnTo>
                  <a:lnTo>
                    <a:pt x="989" y="6766"/>
                  </a:lnTo>
                  <a:lnTo>
                    <a:pt x="1144" y="6941"/>
                  </a:lnTo>
                  <a:lnTo>
                    <a:pt x="1319" y="7096"/>
                  </a:lnTo>
                  <a:lnTo>
                    <a:pt x="1493" y="7251"/>
                  </a:lnTo>
                  <a:lnTo>
                    <a:pt x="1512" y="7270"/>
                  </a:lnTo>
                  <a:lnTo>
                    <a:pt x="1551" y="7270"/>
                  </a:lnTo>
                  <a:lnTo>
                    <a:pt x="1609" y="7251"/>
                  </a:lnTo>
                  <a:lnTo>
                    <a:pt x="1648" y="7231"/>
                  </a:lnTo>
                  <a:lnTo>
                    <a:pt x="1668" y="7193"/>
                  </a:lnTo>
                  <a:lnTo>
                    <a:pt x="1668" y="7135"/>
                  </a:lnTo>
                  <a:lnTo>
                    <a:pt x="1668" y="7096"/>
                  </a:lnTo>
                  <a:lnTo>
                    <a:pt x="1629" y="7057"/>
                  </a:lnTo>
                  <a:lnTo>
                    <a:pt x="1474" y="6921"/>
                  </a:lnTo>
                  <a:lnTo>
                    <a:pt x="1319" y="6766"/>
                  </a:lnTo>
                  <a:lnTo>
                    <a:pt x="1164" y="6611"/>
                  </a:lnTo>
                  <a:lnTo>
                    <a:pt x="1028" y="6456"/>
                  </a:lnTo>
                  <a:lnTo>
                    <a:pt x="912" y="6282"/>
                  </a:lnTo>
                  <a:lnTo>
                    <a:pt x="795" y="6107"/>
                  </a:lnTo>
                  <a:lnTo>
                    <a:pt x="601" y="5739"/>
                  </a:lnTo>
                  <a:lnTo>
                    <a:pt x="427" y="5351"/>
                  </a:lnTo>
                  <a:lnTo>
                    <a:pt x="369" y="5138"/>
                  </a:lnTo>
                  <a:lnTo>
                    <a:pt x="311" y="4944"/>
                  </a:lnTo>
                  <a:lnTo>
                    <a:pt x="272" y="4731"/>
                  </a:lnTo>
                  <a:lnTo>
                    <a:pt x="252" y="4518"/>
                  </a:lnTo>
                  <a:lnTo>
                    <a:pt x="233" y="4304"/>
                  </a:lnTo>
                  <a:lnTo>
                    <a:pt x="233" y="4091"/>
                  </a:lnTo>
                  <a:lnTo>
                    <a:pt x="252" y="3703"/>
                  </a:lnTo>
                  <a:lnTo>
                    <a:pt x="291" y="3335"/>
                  </a:lnTo>
                  <a:lnTo>
                    <a:pt x="388" y="2967"/>
                  </a:lnTo>
                  <a:lnTo>
                    <a:pt x="524" y="2618"/>
                  </a:lnTo>
                  <a:lnTo>
                    <a:pt x="679" y="2269"/>
                  </a:lnTo>
                  <a:lnTo>
                    <a:pt x="873" y="1959"/>
                  </a:lnTo>
                  <a:lnTo>
                    <a:pt x="1086" y="1649"/>
                  </a:lnTo>
                  <a:lnTo>
                    <a:pt x="1357" y="1377"/>
                  </a:lnTo>
                  <a:lnTo>
                    <a:pt x="1629" y="1106"/>
                  </a:lnTo>
                  <a:lnTo>
                    <a:pt x="1939" y="893"/>
                  </a:lnTo>
                  <a:lnTo>
                    <a:pt x="2268" y="699"/>
                  </a:lnTo>
                  <a:lnTo>
                    <a:pt x="2598" y="524"/>
                  </a:lnTo>
                  <a:lnTo>
                    <a:pt x="2947" y="408"/>
                  </a:lnTo>
                  <a:lnTo>
                    <a:pt x="3315" y="311"/>
                  </a:lnTo>
                  <a:lnTo>
                    <a:pt x="3684" y="253"/>
                  </a:lnTo>
                  <a:lnTo>
                    <a:pt x="4071" y="234"/>
                  </a:lnTo>
                  <a:lnTo>
                    <a:pt x="4304" y="253"/>
                  </a:lnTo>
                  <a:lnTo>
                    <a:pt x="4536" y="272"/>
                  </a:lnTo>
                  <a:lnTo>
                    <a:pt x="4769" y="311"/>
                  </a:lnTo>
                  <a:lnTo>
                    <a:pt x="5002" y="350"/>
                  </a:lnTo>
                  <a:lnTo>
                    <a:pt x="5234" y="427"/>
                  </a:lnTo>
                  <a:lnTo>
                    <a:pt x="5467" y="505"/>
                  </a:lnTo>
                  <a:lnTo>
                    <a:pt x="5680" y="602"/>
                  </a:lnTo>
                  <a:lnTo>
                    <a:pt x="5893" y="699"/>
                  </a:lnTo>
                  <a:lnTo>
                    <a:pt x="5932" y="718"/>
                  </a:lnTo>
                  <a:lnTo>
                    <a:pt x="5971" y="699"/>
                  </a:lnTo>
                  <a:lnTo>
                    <a:pt x="6010" y="679"/>
                  </a:lnTo>
                  <a:lnTo>
                    <a:pt x="6049" y="660"/>
                  </a:lnTo>
                  <a:lnTo>
                    <a:pt x="6068" y="602"/>
                  </a:lnTo>
                  <a:lnTo>
                    <a:pt x="6049" y="563"/>
                  </a:lnTo>
                  <a:lnTo>
                    <a:pt x="6029" y="524"/>
                  </a:lnTo>
                  <a:lnTo>
                    <a:pt x="5990" y="486"/>
                  </a:lnTo>
                  <a:lnTo>
                    <a:pt x="5777" y="389"/>
                  </a:lnTo>
                  <a:lnTo>
                    <a:pt x="5544" y="292"/>
                  </a:lnTo>
                  <a:lnTo>
                    <a:pt x="5312" y="195"/>
                  </a:lnTo>
                  <a:lnTo>
                    <a:pt x="5060" y="137"/>
                  </a:lnTo>
                  <a:lnTo>
                    <a:pt x="4827" y="78"/>
                  </a:lnTo>
                  <a:lnTo>
                    <a:pt x="4575" y="40"/>
                  </a:lnTo>
                  <a:lnTo>
                    <a:pt x="4323" y="20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23"/>
            <p:cNvSpPr/>
            <p:nvPr/>
          </p:nvSpPr>
          <p:spPr>
            <a:xfrm>
              <a:off x="4348550" y="-1497900"/>
              <a:ext cx="5850" cy="10700"/>
            </a:xfrm>
            <a:custGeom>
              <a:rect b="b" l="l" r="r" t="t"/>
              <a:pathLst>
                <a:path extrusionOk="0" h="428" w="234">
                  <a:moveTo>
                    <a:pt x="117" y="1"/>
                  </a:moveTo>
                  <a:lnTo>
                    <a:pt x="78" y="20"/>
                  </a:lnTo>
                  <a:lnTo>
                    <a:pt x="40" y="40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311"/>
                  </a:lnTo>
                  <a:lnTo>
                    <a:pt x="1" y="350"/>
                  </a:lnTo>
                  <a:lnTo>
                    <a:pt x="40" y="389"/>
                  </a:lnTo>
                  <a:lnTo>
                    <a:pt x="78" y="408"/>
                  </a:lnTo>
                  <a:lnTo>
                    <a:pt x="117" y="427"/>
                  </a:lnTo>
                  <a:lnTo>
                    <a:pt x="156" y="408"/>
                  </a:lnTo>
                  <a:lnTo>
                    <a:pt x="195" y="389"/>
                  </a:lnTo>
                  <a:lnTo>
                    <a:pt x="234" y="350"/>
                  </a:lnTo>
                  <a:lnTo>
                    <a:pt x="234" y="311"/>
                  </a:lnTo>
                  <a:lnTo>
                    <a:pt x="234" y="117"/>
                  </a:lnTo>
                  <a:lnTo>
                    <a:pt x="234" y="78"/>
                  </a:lnTo>
                  <a:lnTo>
                    <a:pt x="195" y="40"/>
                  </a:lnTo>
                  <a:lnTo>
                    <a:pt x="156" y="20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23"/>
            <p:cNvSpPr/>
            <p:nvPr/>
          </p:nvSpPr>
          <p:spPr>
            <a:xfrm>
              <a:off x="4348550" y="-1321500"/>
              <a:ext cx="5850" cy="10225"/>
            </a:xfrm>
            <a:custGeom>
              <a:rect b="b" l="l" r="r" t="t"/>
              <a:pathLst>
                <a:path extrusionOk="0" h="409" w="234">
                  <a:moveTo>
                    <a:pt x="78" y="1"/>
                  </a:moveTo>
                  <a:lnTo>
                    <a:pt x="40" y="40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311"/>
                  </a:lnTo>
                  <a:lnTo>
                    <a:pt x="1" y="350"/>
                  </a:lnTo>
                  <a:lnTo>
                    <a:pt x="40" y="389"/>
                  </a:lnTo>
                  <a:lnTo>
                    <a:pt x="78" y="408"/>
                  </a:lnTo>
                  <a:lnTo>
                    <a:pt x="156" y="408"/>
                  </a:lnTo>
                  <a:lnTo>
                    <a:pt x="195" y="389"/>
                  </a:lnTo>
                  <a:lnTo>
                    <a:pt x="234" y="350"/>
                  </a:lnTo>
                  <a:lnTo>
                    <a:pt x="234" y="311"/>
                  </a:lnTo>
                  <a:lnTo>
                    <a:pt x="234" y="117"/>
                  </a:lnTo>
                  <a:lnTo>
                    <a:pt x="234" y="78"/>
                  </a:lnTo>
                  <a:lnTo>
                    <a:pt x="195" y="40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23"/>
            <p:cNvSpPr/>
            <p:nvPr/>
          </p:nvSpPr>
          <p:spPr>
            <a:xfrm>
              <a:off x="4434350" y="-1407275"/>
              <a:ext cx="10675" cy="5850"/>
            </a:xfrm>
            <a:custGeom>
              <a:rect b="b" l="l" r="r" t="t"/>
              <a:pathLst>
                <a:path extrusionOk="0" h="234" w="427">
                  <a:moveTo>
                    <a:pt x="78" y="1"/>
                  </a:moveTo>
                  <a:lnTo>
                    <a:pt x="39" y="40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56"/>
                  </a:lnTo>
                  <a:lnTo>
                    <a:pt x="39" y="195"/>
                  </a:lnTo>
                  <a:lnTo>
                    <a:pt x="78" y="214"/>
                  </a:lnTo>
                  <a:lnTo>
                    <a:pt x="116" y="233"/>
                  </a:lnTo>
                  <a:lnTo>
                    <a:pt x="310" y="233"/>
                  </a:lnTo>
                  <a:lnTo>
                    <a:pt x="349" y="214"/>
                  </a:lnTo>
                  <a:lnTo>
                    <a:pt x="388" y="195"/>
                  </a:lnTo>
                  <a:lnTo>
                    <a:pt x="407" y="156"/>
                  </a:lnTo>
                  <a:lnTo>
                    <a:pt x="427" y="117"/>
                  </a:lnTo>
                  <a:lnTo>
                    <a:pt x="407" y="78"/>
                  </a:lnTo>
                  <a:lnTo>
                    <a:pt x="388" y="4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23"/>
            <p:cNvSpPr/>
            <p:nvPr/>
          </p:nvSpPr>
          <p:spPr>
            <a:xfrm>
              <a:off x="4257950" y="-1407275"/>
              <a:ext cx="10675" cy="5850"/>
            </a:xfrm>
            <a:custGeom>
              <a:rect b="b" l="l" r="r" t="t"/>
              <a:pathLst>
                <a:path extrusionOk="0" h="234" w="427">
                  <a:moveTo>
                    <a:pt x="78" y="1"/>
                  </a:moveTo>
                  <a:lnTo>
                    <a:pt x="39" y="40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56"/>
                  </a:lnTo>
                  <a:lnTo>
                    <a:pt x="39" y="195"/>
                  </a:lnTo>
                  <a:lnTo>
                    <a:pt x="78" y="214"/>
                  </a:lnTo>
                  <a:lnTo>
                    <a:pt x="116" y="233"/>
                  </a:lnTo>
                  <a:lnTo>
                    <a:pt x="310" y="233"/>
                  </a:lnTo>
                  <a:lnTo>
                    <a:pt x="349" y="214"/>
                  </a:lnTo>
                  <a:lnTo>
                    <a:pt x="388" y="195"/>
                  </a:lnTo>
                  <a:lnTo>
                    <a:pt x="426" y="156"/>
                  </a:lnTo>
                  <a:lnTo>
                    <a:pt x="426" y="117"/>
                  </a:lnTo>
                  <a:lnTo>
                    <a:pt x="426" y="78"/>
                  </a:lnTo>
                  <a:lnTo>
                    <a:pt x="388" y="4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23"/>
            <p:cNvSpPr/>
            <p:nvPr/>
          </p:nvSpPr>
          <p:spPr>
            <a:xfrm>
              <a:off x="4409150" y="-1471225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213" y="0"/>
                  </a:moveTo>
                  <a:lnTo>
                    <a:pt x="175" y="39"/>
                  </a:lnTo>
                  <a:lnTo>
                    <a:pt x="39" y="155"/>
                  </a:lnTo>
                  <a:lnTo>
                    <a:pt x="19" y="194"/>
                  </a:lnTo>
                  <a:lnTo>
                    <a:pt x="0" y="252"/>
                  </a:lnTo>
                  <a:lnTo>
                    <a:pt x="19" y="291"/>
                  </a:lnTo>
                  <a:lnTo>
                    <a:pt x="39" y="330"/>
                  </a:lnTo>
                  <a:lnTo>
                    <a:pt x="78" y="349"/>
                  </a:lnTo>
                  <a:lnTo>
                    <a:pt x="116" y="368"/>
                  </a:lnTo>
                  <a:lnTo>
                    <a:pt x="155" y="349"/>
                  </a:lnTo>
                  <a:lnTo>
                    <a:pt x="194" y="330"/>
                  </a:lnTo>
                  <a:lnTo>
                    <a:pt x="330" y="194"/>
                  </a:lnTo>
                  <a:lnTo>
                    <a:pt x="368" y="155"/>
                  </a:lnTo>
                  <a:lnTo>
                    <a:pt x="368" y="116"/>
                  </a:lnTo>
                  <a:lnTo>
                    <a:pt x="368" y="78"/>
                  </a:lnTo>
                  <a:lnTo>
                    <a:pt x="330" y="3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23"/>
            <p:cNvSpPr/>
            <p:nvPr/>
          </p:nvSpPr>
          <p:spPr>
            <a:xfrm>
              <a:off x="4284600" y="-1346700"/>
              <a:ext cx="9225" cy="9250"/>
            </a:xfrm>
            <a:custGeom>
              <a:rect b="b" l="l" r="r" t="t"/>
              <a:pathLst>
                <a:path extrusionOk="0" h="370" w="369">
                  <a:moveTo>
                    <a:pt x="213" y="1"/>
                  </a:moveTo>
                  <a:lnTo>
                    <a:pt x="175" y="40"/>
                  </a:lnTo>
                  <a:lnTo>
                    <a:pt x="39" y="175"/>
                  </a:lnTo>
                  <a:lnTo>
                    <a:pt x="0" y="214"/>
                  </a:lnTo>
                  <a:lnTo>
                    <a:pt x="0" y="253"/>
                  </a:lnTo>
                  <a:lnTo>
                    <a:pt x="0" y="292"/>
                  </a:lnTo>
                  <a:lnTo>
                    <a:pt x="39" y="330"/>
                  </a:lnTo>
                  <a:lnTo>
                    <a:pt x="78" y="350"/>
                  </a:lnTo>
                  <a:lnTo>
                    <a:pt x="116" y="369"/>
                  </a:lnTo>
                  <a:lnTo>
                    <a:pt x="155" y="350"/>
                  </a:lnTo>
                  <a:lnTo>
                    <a:pt x="194" y="330"/>
                  </a:lnTo>
                  <a:lnTo>
                    <a:pt x="330" y="195"/>
                  </a:lnTo>
                  <a:lnTo>
                    <a:pt x="349" y="156"/>
                  </a:lnTo>
                  <a:lnTo>
                    <a:pt x="368" y="117"/>
                  </a:lnTo>
                  <a:lnTo>
                    <a:pt x="349" y="78"/>
                  </a:lnTo>
                  <a:lnTo>
                    <a:pt x="330" y="4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23"/>
            <p:cNvSpPr/>
            <p:nvPr/>
          </p:nvSpPr>
          <p:spPr>
            <a:xfrm>
              <a:off x="4409150" y="-1346700"/>
              <a:ext cx="9225" cy="9250"/>
            </a:xfrm>
            <a:custGeom>
              <a:rect b="b" l="l" r="r" t="t"/>
              <a:pathLst>
                <a:path extrusionOk="0" h="370" w="369">
                  <a:moveTo>
                    <a:pt x="78" y="1"/>
                  </a:moveTo>
                  <a:lnTo>
                    <a:pt x="39" y="40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56"/>
                  </a:lnTo>
                  <a:lnTo>
                    <a:pt x="39" y="195"/>
                  </a:lnTo>
                  <a:lnTo>
                    <a:pt x="175" y="330"/>
                  </a:lnTo>
                  <a:lnTo>
                    <a:pt x="213" y="350"/>
                  </a:lnTo>
                  <a:lnTo>
                    <a:pt x="252" y="369"/>
                  </a:lnTo>
                  <a:lnTo>
                    <a:pt x="291" y="350"/>
                  </a:lnTo>
                  <a:lnTo>
                    <a:pt x="330" y="330"/>
                  </a:lnTo>
                  <a:lnTo>
                    <a:pt x="368" y="292"/>
                  </a:lnTo>
                  <a:lnTo>
                    <a:pt x="368" y="253"/>
                  </a:lnTo>
                  <a:lnTo>
                    <a:pt x="368" y="214"/>
                  </a:lnTo>
                  <a:lnTo>
                    <a:pt x="330" y="175"/>
                  </a:lnTo>
                  <a:lnTo>
                    <a:pt x="194" y="40"/>
                  </a:lnTo>
                  <a:lnTo>
                    <a:pt x="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23"/>
            <p:cNvSpPr/>
            <p:nvPr/>
          </p:nvSpPr>
          <p:spPr>
            <a:xfrm>
              <a:off x="4284600" y="-1471225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78" y="0"/>
                  </a:moveTo>
                  <a:lnTo>
                    <a:pt x="39" y="39"/>
                  </a:lnTo>
                  <a:lnTo>
                    <a:pt x="0" y="78"/>
                  </a:lnTo>
                  <a:lnTo>
                    <a:pt x="0" y="116"/>
                  </a:lnTo>
                  <a:lnTo>
                    <a:pt x="0" y="155"/>
                  </a:lnTo>
                  <a:lnTo>
                    <a:pt x="39" y="194"/>
                  </a:lnTo>
                  <a:lnTo>
                    <a:pt x="175" y="330"/>
                  </a:lnTo>
                  <a:lnTo>
                    <a:pt x="213" y="349"/>
                  </a:lnTo>
                  <a:lnTo>
                    <a:pt x="252" y="368"/>
                  </a:lnTo>
                  <a:lnTo>
                    <a:pt x="291" y="349"/>
                  </a:lnTo>
                  <a:lnTo>
                    <a:pt x="330" y="330"/>
                  </a:lnTo>
                  <a:lnTo>
                    <a:pt x="349" y="291"/>
                  </a:lnTo>
                  <a:lnTo>
                    <a:pt x="368" y="252"/>
                  </a:lnTo>
                  <a:lnTo>
                    <a:pt x="349" y="194"/>
                  </a:lnTo>
                  <a:lnTo>
                    <a:pt x="330" y="155"/>
                  </a:lnTo>
                  <a:lnTo>
                    <a:pt x="194" y="3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23"/>
            <p:cNvSpPr/>
            <p:nvPr/>
          </p:nvSpPr>
          <p:spPr>
            <a:xfrm>
              <a:off x="4382975" y="-1490125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5" y="0"/>
                  </a:moveTo>
                  <a:lnTo>
                    <a:pt x="117" y="39"/>
                  </a:lnTo>
                  <a:lnTo>
                    <a:pt x="97" y="78"/>
                  </a:lnTo>
                  <a:lnTo>
                    <a:pt x="20" y="233"/>
                  </a:lnTo>
                  <a:lnTo>
                    <a:pt x="0" y="291"/>
                  </a:lnTo>
                  <a:lnTo>
                    <a:pt x="20" y="330"/>
                  </a:lnTo>
                  <a:lnTo>
                    <a:pt x="39" y="368"/>
                  </a:lnTo>
                  <a:lnTo>
                    <a:pt x="78" y="388"/>
                  </a:lnTo>
                  <a:lnTo>
                    <a:pt x="117" y="407"/>
                  </a:lnTo>
                  <a:lnTo>
                    <a:pt x="175" y="388"/>
                  </a:lnTo>
                  <a:lnTo>
                    <a:pt x="233" y="330"/>
                  </a:lnTo>
                  <a:lnTo>
                    <a:pt x="291" y="155"/>
                  </a:lnTo>
                  <a:lnTo>
                    <a:pt x="310" y="116"/>
                  </a:lnTo>
                  <a:lnTo>
                    <a:pt x="310" y="78"/>
                  </a:lnTo>
                  <a:lnTo>
                    <a:pt x="272" y="39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23"/>
            <p:cNvSpPr/>
            <p:nvPr/>
          </p:nvSpPr>
          <p:spPr>
            <a:xfrm>
              <a:off x="4312225" y="-132875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5" y="0"/>
                  </a:moveTo>
                  <a:lnTo>
                    <a:pt x="116" y="39"/>
                  </a:lnTo>
                  <a:lnTo>
                    <a:pt x="78" y="78"/>
                  </a:lnTo>
                  <a:lnTo>
                    <a:pt x="19" y="233"/>
                  </a:lnTo>
                  <a:lnTo>
                    <a:pt x="0" y="291"/>
                  </a:lnTo>
                  <a:lnTo>
                    <a:pt x="0" y="330"/>
                  </a:lnTo>
                  <a:lnTo>
                    <a:pt x="39" y="368"/>
                  </a:lnTo>
                  <a:lnTo>
                    <a:pt x="78" y="388"/>
                  </a:lnTo>
                  <a:lnTo>
                    <a:pt x="116" y="407"/>
                  </a:lnTo>
                  <a:lnTo>
                    <a:pt x="175" y="388"/>
                  </a:lnTo>
                  <a:lnTo>
                    <a:pt x="233" y="330"/>
                  </a:lnTo>
                  <a:lnTo>
                    <a:pt x="291" y="155"/>
                  </a:lnTo>
                  <a:lnTo>
                    <a:pt x="310" y="116"/>
                  </a:lnTo>
                  <a:lnTo>
                    <a:pt x="291" y="78"/>
                  </a:lnTo>
                  <a:lnTo>
                    <a:pt x="271" y="39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23"/>
            <p:cNvSpPr/>
            <p:nvPr/>
          </p:nvSpPr>
          <p:spPr>
            <a:xfrm>
              <a:off x="4427075" y="-1372850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78" y="0"/>
                  </a:moveTo>
                  <a:lnTo>
                    <a:pt x="39" y="39"/>
                  </a:lnTo>
                  <a:lnTo>
                    <a:pt x="20" y="78"/>
                  </a:lnTo>
                  <a:lnTo>
                    <a:pt x="0" y="116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78" y="213"/>
                  </a:lnTo>
                  <a:lnTo>
                    <a:pt x="252" y="291"/>
                  </a:lnTo>
                  <a:lnTo>
                    <a:pt x="291" y="310"/>
                  </a:lnTo>
                  <a:lnTo>
                    <a:pt x="349" y="291"/>
                  </a:lnTo>
                  <a:lnTo>
                    <a:pt x="388" y="233"/>
                  </a:lnTo>
                  <a:lnTo>
                    <a:pt x="407" y="194"/>
                  </a:lnTo>
                  <a:lnTo>
                    <a:pt x="407" y="155"/>
                  </a:lnTo>
                  <a:lnTo>
                    <a:pt x="369" y="116"/>
                  </a:lnTo>
                  <a:lnTo>
                    <a:pt x="330" y="78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23"/>
            <p:cNvSpPr/>
            <p:nvPr/>
          </p:nvSpPr>
          <p:spPr>
            <a:xfrm>
              <a:off x="4265700" y="-1443625"/>
              <a:ext cx="10200" cy="7800"/>
            </a:xfrm>
            <a:custGeom>
              <a:rect b="b" l="l" r="r" t="t"/>
              <a:pathLst>
                <a:path extrusionOk="0" h="312" w="408">
                  <a:moveTo>
                    <a:pt x="78" y="1"/>
                  </a:moveTo>
                  <a:lnTo>
                    <a:pt x="39" y="40"/>
                  </a:lnTo>
                  <a:lnTo>
                    <a:pt x="20" y="59"/>
                  </a:lnTo>
                  <a:lnTo>
                    <a:pt x="0" y="117"/>
                  </a:lnTo>
                  <a:lnTo>
                    <a:pt x="20" y="156"/>
                  </a:lnTo>
                  <a:lnTo>
                    <a:pt x="39" y="195"/>
                  </a:lnTo>
                  <a:lnTo>
                    <a:pt x="78" y="214"/>
                  </a:lnTo>
                  <a:lnTo>
                    <a:pt x="233" y="292"/>
                  </a:lnTo>
                  <a:lnTo>
                    <a:pt x="291" y="311"/>
                  </a:lnTo>
                  <a:lnTo>
                    <a:pt x="349" y="292"/>
                  </a:lnTo>
                  <a:lnTo>
                    <a:pt x="388" y="234"/>
                  </a:lnTo>
                  <a:lnTo>
                    <a:pt x="407" y="195"/>
                  </a:lnTo>
                  <a:lnTo>
                    <a:pt x="388" y="156"/>
                  </a:lnTo>
                  <a:lnTo>
                    <a:pt x="368" y="117"/>
                  </a:lnTo>
                  <a:lnTo>
                    <a:pt x="330" y="79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23"/>
            <p:cNvSpPr/>
            <p:nvPr/>
          </p:nvSpPr>
          <p:spPr>
            <a:xfrm>
              <a:off x="4428525" y="-144022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52" y="1"/>
                  </a:moveTo>
                  <a:lnTo>
                    <a:pt x="78" y="78"/>
                  </a:lnTo>
                  <a:lnTo>
                    <a:pt x="39" y="98"/>
                  </a:lnTo>
                  <a:lnTo>
                    <a:pt x="0" y="136"/>
                  </a:lnTo>
                  <a:lnTo>
                    <a:pt x="0" y="175"/>
                  </a:lnTo>
                  <a:lnTo>
                    <a:pt x="0" y="233"/>
                  </a:lnTo>
                  <a:lnTo>
                    <a:pt x="59" y="272"/>
                  </a:lnTo>
                  <a:lnTo>
                    <a:pt x="117" y="311"/>
                  </a:lnTo>
                  <a:lnTo>
                    <a:pt x="156" y="291"/>
                  </a:lnTo>
                  <a:lnTo>
                    <a:pt x="330" y="233"/>
                  </a:lnTo>
                  <a:lnTo>
                    <a:pt x="369" y="195"/>
                  </a:lnTo>
                  <a:lnTo>
                    <a:pt x="388" y="156"/>
                  </a:lnTo>
                  <a:lnTo>
                    <a:pt x="408" y="117"/>
                  </a:lnTo>
                  <a:lnTo>
                    <a:pt x="388" y="78"/>
                  </a:lnTo>
                  <a:lnTo>
                    <a:pt x="369" y="39"/>
                  </a:lnTo>
                  <a:lnTo>
                    <a:pt x="330" y="2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23"/>
            <p:cNvSpPr/>
            <p:nvPr/>
          </p:nvSpPr>
          <p:spPr>
            <a:xfrm>
              <a:off x="4264250" y="-1376250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91" y="0"/>
                  </a:moveTo>
                  <a:lnTo>
                    <a:pt x="252" y="20"/>
                  </a:lnTo>
                  <a:lnTo>
                    <a:pt x="78" y="78"/>
                  </a:lnTo>
                  <a:lnTo>
                    <a:pt x="39" y="97"/>
                  </a:lnTo>
                  <a:lnTo>
                    <a:pt x="19" y="136"/>
                  </a:lnTo>
                  <a:lnTo>
                    <a:pt x="0" y="194"/>
                  </a:lnTo>
                  <a:lnTo>
                    <a:pt x="19" y="233"/>
                  </a:lnTo>
                  <a:lnTo>
                    <a:pt x="58" y="291"/>
                  </a:lnTo>
                  <a:lnTo>
                    <a:pt x="116" y="311"/>
                  </a:lnTo>
                  <a:lnTo>
                    <a:pt x="155" y="291"/>
                  </a:lnTo>
                  <a:lnTo>
                    <a:pt x="330" y="233"/>
                  </a:lnTo>
                  <a:lnTo>
                    <a:pt x="368" y="194"/>
                  </a:lnTo>
                  <a:lnTo>
                    <a:pt x="407" y="175"/>
                  </a:lnTo>
                  <a:lnTo>
                    <a:pt x="407" y="117"/>
                  </a:lnTo>
                  <a:lnTo>
                    <a:pt x="407" y="78"/>
                  </a:lnTo>
                  <a:lnTo>
                    <a:pt x="368" y="39"/>
                  </a:lnTo>
                  <a:lnTo>
                    <a:pt x="349" y="20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23"/>
            <p:cNvSpPr/>
            <p:nvPr/>
          </p:nvSpPr>
          <p:spPr>
            <a:xfrm>
              <a:off x="4379575" y="-132730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78" y="0"/>
                  </a:moveTo>
                  <a:lnTo>
                    <a:pt x="39" y="20"/>
                  </a:lnTo>
                  <a:lnTo>
                    <a:pt x="20" y="58"/>
                  </a:lnTo>
                  <a:lnTo>
                    <a:pt x="1" y="117"/>
                  </a:lnTo>
                  <a:lnTo>
                    <a:pt x="20" y="155"/>
                  </a:lnTo>
                  <a:lnTo>
                    <a:pt x="78" y="330"/>
                  </a:lnTo>
                  <a:lnTo>
                    <a:pt x="136" y="388"/>
                  </a:lnTo>
                  <a:lnTo>
                    <a:pt x="194" y="407"/>
                  </a:lnTo>
                  <a:lnTo>
                    <a:pt x="233" y="388"/>
                  </a:lnTo>
                  <a:lnTo>
                    <a:pt x="272" y="369"/>
                  </a:lnTo>
                  <a:lnTo>
                    <a:pt x="291" y="330"/>
                  </a:lnTo>
                  <a:lnTo>
                    <a:pt x="311" y="291"/>
                  </a:lnTo>
                  <a:lnTo>
                    <a:pt x="291" y="252"/>
                  </a:lnTo>
                  <a:lnTo>
                    <a:pt x="233" y="78"/>
                  </a:lnTo>
                  <a:lnTo>
                    <a:pt x="214" y="39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23"/>
            <p:cNvSpPr/>
            <p:nvPr/>
          </p:nvSpPr>
          <p:spPr>
            <a:xfrm>
              <a:off x="4315600" y="-149160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78" y="1"/>
                  </a:moveTo>
                  <a:lnTo>
                    <a:pt x="40" y="40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78" y="330"/>
                  </a:lnTo>
                  <a:lnTo>
                    <a:pt x="117" y="389"/>
                  </a:lnTo>
                  <a:lnTo>
                    <a:pt x="195" y="408"/>
                  </a:lnTo>
                  <a:lnTo>
                    <a:pt x="233" y="408"/>
                  </a:lnTo>
                  <a:lnTo>
                    <a:pt x="272" y="369"/>
                  </a:lnTo>
                  <a:lnTo>
                    <a:pt x="292" y="330"/>
                  </a:lnTo>
                  <a:lnTo>
                    <a:pt x="311" y="292"/>
                  </a:lnTo>
                  <a:lnTo>
                    <a:pt x="292" y="253"/>
                  </a:lnTo>
                  <a:lnTo>
                    <a:pt x="233" y="78"/>
                  </a:lnTo>
                  <a:lnTo>
                    <a:pt x="195" y="4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23"/>
            <p:cNvSpPr/>
            <p:nvPr/>
          </p:nvSpPr>
          <p:spPr>
            <a:xfrm>
              <a:off x="4310275" y="-1464925"/>
              <a:ext cx="82400" cy="126500"/>
            </a:xfrm>
            <a:custGeom>
              <a:rect b="b" l="l" r="r" t="t"/>
              <a:pathLst>
                <a:path extrusionOk="0" h="5060" w="3296">
                  <a:moveTo>
                    <a:pt x="2753" y="252"/>
                  </a:moveTo>
                  <a:lnTo>
                    <a:pt x="2811" y="271"/>
                  </a:lnTo>
                  <a:lnTo>
                    <a:pt x="2850" y="310"/>
                  </a:lnTo>
                  <a:lnTo>
                    <a:pt x="2869" y="349"/>
                  </a:lnTo>
                  <a:lnTo>
                    <a:pt x="2889" y="388"/>
                  </a:lnTo>
                  <a:lnTo>
                    <a:pt x="2889" y="446"/>
                  </a:lnTo>
                  <a:lnTo>
                    <a:pt x="2889" y="485"/>
                  </a:lnTo>
                  <a:lnTo>
                    <a:pt x="2869" y="523"/>
                  </a:lnTo>
                  <a:lnTo>
                    <a:pt x="1881" y="2113"/>
                  </a:lnTo>
                  <a:lnTo>
                    <a:pt x="1861" y="2152"/>
                  </a:lnTo>
                  <a:lnTo>
                    <a:pt x="1861" y="2210"/>
                  </a:lnTo>
                  <a:lnTo>
                    <a:pt x="1861" y="2229"/>
                  </a:lnTo>
                  <a:lnTo>
                    <a:pt x="1861" y="2307"/>
                  </a:lnTo>
                  <a:lnTo>
                    <a:pt x="1900" y="2365"/>
                  </a:lnTo>
                  <a:lnTo>
                    <a:pt x="1958" y="2404"/>
                  </a:lnTo>
                  <a:lnTo>
                    <a:pt x="2036" y="2423"/>
                  </a:lnTo>
                  <a:lnTo>
                    <a:pt x="2966" y="2423"/>
                  </a:lnTo>
                  <a:lnTo>
                    <a:pt x="3005" y="2462"/>
                  </a:lnTo>
                  <a:lnTo>
                    <a:pt x="3044" y="2501"/>
                  </a:lnTo>
                  <a:lnTo>
                    <a:pt x="3044" y="2559"/>
                  </a:lnTo>
                  <a:lnTo>
                    <a:pt x="3044" y="2636"/>
                  </a:lnTo>
                  <a:lnTo>
                    <a:pt x="3005" y="2675"/>
                  </a:lnTo>
                  <a:lnTo>
                    <a:pt x="2966" y="2714"/>
                  </a:lnTo>
                  <a:lnTo>
                    <a:pt x="2036" y="2714"/>
                  </a:lnTo>
                  <a:lnTo>
                    <a:pt x="1958" y="2733"/>
                  </a:lnTo>
                  <a:lnTo>
                    <a:pt x="1900" y="2772"/>
                  </a:lnTo>
                  <a:lnTo>
                    <a:pt x="1861" y="2830"/>
                  </a:lnTo>
                  <a:lnTo>
                    <a:pt x="1861" y="2908"/>
                  </a:lnTo>
                  <a:lnTo>
                    <a:pt x="1861" y="3160"/>
                  </a:lnTo>
                  <a:lnTo>
                    <a:pt x="1861" y="3237"/>
                  </a:lnTo>
                  <a:lnTo>
                    <a:pt x="1900" y="3295"/>
                  </a:lnTo>
                  <a:lnTo>
                    <a:pt x="1958" y="3334"/>
                  </a:lnTo>
                  <a:lnTo>
                    <a:pt x="2908" y="3334"/>
                  </a:lnTo>
                  <a:lnTo>
                    <a:pt x="2966" y="3354"/>
                  </a:lnTo>
                  <a:lnTo>
                    <a:pt x="3005" y="3392"/>
                  </a:lnTo>
                  <a:lnTo>
                    <a:pt x="3044" y="3431"/>
                  </a:lnTo>
                  <a:lnTo>
                    <a:pt x="3044" y="3489"/>
                  </a:lnTo>
                  <a:lnTo>
                    <a:pt x="3044" y="3547"/>
                  </a:lnTo>
                  <a:lnTo>
                    <a:pt x="3005" y="3606"/>
                  </a:lnTo>
                  <a:lnTo>
                    <a:pt x="2966" y="3644"/>
                  </a:lnTo>
                  <a:lnTo>
                    <a:pt x="2036" y="3644"/>
                  </a:lnTo>
                  <a:lnTo>
                    <a:pt x="1958" y="3664"/>
                  </a:lnTo>
                  <a:lnTo>
                    <a:pt x="1900" y="3703"/>
                  </a:lnTo>
                  <a:lnTo>
                    <a:pt x="1861" y="3761"/>
                  </a:lnTo>
                  <a:lnTo>
                    <a:pt x="1861" y="3819"/>
                  </a:lnTo>
                  <a:lnTo>
                    <a:pt x="1861" y="4614"/>
                  </a:lnTo>
                  <a:lnTo>
                    <a:pt x="1842" y="4691"/>
                  </a:lnTo>
                  <a:lnTo>
                    <a:pt x="1784" y="4769"/>
                  </a:lnTo>
                  <a:lnTo>
                    <a:pt x="1726" y="4807"/>
                  </a:lnTo>
                  <a:lnTo>
                    <a:pt x="1648" y="4827"/>
                  </a:lnTo>
                  <a:lnTo>
                    <a:pt x="1571" y="4807"/>
                  </a:lnTo>
                  <a:lnTo>
                    <a:pt x="1513" y="4769"/>
                  </a:lnTo>
                  <a:lnTo>
                    <a:pt x="1454" y="4691"/>
                  </a:lnTo>
                  <a:lnTo>
                    <a:pt x="1435" y="4614"/>
                  </a:lnTo>
                  <a:lnTo>
                    <a:pt x="1435" y="3819"/>
                  </a:lnTo>
                  <a:lnTo>
                    <a:pt x="1435" y="3761"/>
                  </a:lnTo>
                  <a:lnTo>
                    <a:pt x="1396" y="3703"/>
                  </a:lnTo>
                  <a:lnTo>
                    <a:pt x="1338" y="3664"/>
                  </a:lnTo>
                  <a:lnTo>
                    <a:pt x="1261" y="3644"/>
                  </a:lnTo>
                  <a:lnTo>
                    <a:pt x="330" y="3644"/>
                  </a:lnTo>
                  <a:lnTo>
                    <a:pt x="291" y="3606"/>
                  </a:lnTo>
                  <a:lnTo>
                    <a:pt x="253" y="3547"/>
                  </a:lnTo>
                  <a:lnTo>
                    <a:pt x="253" y="3489"/>
                  </a:lnTo>
                  <a:lnTo>
                    <a:pt x="253" y="3431"/>
                  </a:lnTo>
                  <a:lnTo>
                    <a:pt x="291" y="3392"/>
                  </a:lnTo>
                  <a:lnTo>
                    <a:pt x="330" y="3354"/>
                  </a:lnTo>
                  <a:lnTo>
                    <a:pt x="408" y="3334"/>
                  </a:lnTo>
                  <a:lnTo>
                    <a:pt x="1338" y="3334"/>
                  </a:lnTo>
                  <a:lnTo>
                    <a:pt x="1396" y="3295"/>
                  </a:lnTo>
                  <a:lnTo>
                    <a:pt x="1435" y="3237"/>
                  </a:lnTo>
                  <a:lnTo>
                    <a:pt x="1435" y="3160"/>
                  </a:lnTo>
                  <a:lnTo>
                    <a:pt x="1435" y="2908"/>
                  </a:lnTo>
                  <a:lnTo>
                    <a:pt x="1435" y="2830"/>
                  </a:lnTo>
                  <a:lnTo>
                    <a:pt x="1396" y="2772"/>
                  </a:lnTo>
                  <a:lnTo>
                    <a:pt x="1338" y="2733"/>
                  </a:lnTo>
                  <a:lnTo>
                    <a:pt x="1261" y="2714"/>
                  </a:lnTo>
                  <a:lnTo>
                    <a:pt x="330" y="2714"/>
                  </a:lnTo>
                  <a:lnTo>
                    <a:pt x="291" y="2675"/>
                  </a:lnTo>
                  <a:lnTo>
                    <a:pt x="253" y="2636"/>
                  </a:lnTo>
                  <a:lnTo>
                    <a:pt x="253" y="2559"/>
                  </a:lnTo>
                  <a:lnTo>
                    <a:pt x="253" y="2501"/>
                  </a:lnTo>
                  <a:lnTo>
                    <a:pt x="291" y="2462"/>
                  </a:lnTo>
                  <a:lnTo>
                    <a:pt x="330" y="2423"/>
                  </a:lnTo>
                  <a:lnTo>
                    <a:pt x="1261" y="2423"/>
                  </a:lnTo>
                  <a:lnTo>
                    <a:pt x="1338" y="2404"/>
                  </a:lnTo>
                  <a:lnTo>
                    <a:pt x="1396" y="2365"/>
                  </a:lnTo>
                  <a:lnTo>
                    <a:pt x="1435" y="2307"/>
                  </a:lnTo>
                  <a:lnTo>
                    <a:pt x="1435" y="2229"/>
                  </a:lnTo>
                  <a:lnTo>
                    <a:pt x="1435" y="2210"/>
                  </a:lnTo>
                  <a:lnTo>
                    <a:pt x="1435" y="2152"/>
                  </a:lnTo>
                  <a:lnTo>
                    <a:pt x="1416" y="2113"/>
                  </a:lnTo>
                  <a:lnTo>
                    <a:pt x="427" y="523"/>
                  </a:lnTo>
                  <a:lnTo>
                    <a:pt x="408" y="485"/>
                  </a:lnTo>
                  <a:lnTo>
                    <a:pt x="408" y="446"/>
                  </a:lnTo>
                  <a:lnTo>
                    <a:pt x="408" y="388"/>
                  </a:lnTo>
                  <a:lnTo>
                    <a:pt x="427" y="349"/>
                  </a:lnTo>
                  <a:lnTo>
                    <a:pt x="446" y="310"/>
                  </a:lnTo>
                  <a:lnTo>
                    <a:pt x="485" y="271"/>
                  </a:lnTo>
                  <a:lnTo>
                    <a:pt x="543" y="252"/>
                  </a:lnTo>
                  <a:lnTo>
                    <a:pt x="640" y="252"/>
                  </a:lnTo>
                  <a:lnTo>
                    <a:pt x="679" y="271"/>
                  </a:lnTo>
                  <a:lnTo>
                    <a:pt x="718" y="291"/>
                  </a:lnTo>
                  <a:lnTo>
                    <a:pt x="737" y="330"/>
                  </a:lnTo>
                  <a:lnTo>
                    <a:pt x="1493" y="1551"/>
                  </a:lnTo>
                  <a:lnTo>
                    <a:pt x="1571" y="1609"/>
                  </a:lnTo>
                  <a:lnTo>
                    <a:pt x="1648" y="1628"/>
                  </a:lnTo>
                  <a:lnTo>
                    <a:pt x="1726" y="1609"/>
                  </a:lnTo>
                  <a:lnTo>
                    <a:pt x="1803" y="1551"/>
                  </a:lnTo>
                  <a:lnTo>
                    <a:pt x="2559" y="330"/>
                  </a:lnTo>
                  <a:lnTo>
                    <a:pt x="2579" y="291"/>
                  </a:lnTo>
                  <a:lnTo>
                    <a:pt x="2617" y="271"/>
                  </a:lnTo>
                  <a:lnTo>
                    <a:pt x="2656" y="252"/>
                  </a:lnTo>
                  <a:close/>
                  <a:moveTo>
                    <a:pt x="582" y="0"/>
                  </a:moveTo>
                  <a:lnTo>
                    <a:pt x="466" y="19"/>
                  </a:lnTo>
                  <a:lnTo>
                    <a:pt x="369" y="58"/>
                  </a:lnTo>
                  <a:lnTo>
                    <a:pt x="291" y="136"/>
                  </a:lnTo>
                  <a:lnTo>
                    <a:pt x="214" y="233"/>
                  </a:lnTo>
                  <a:lnTo>
                    <a:pt x="175" y="330"/>
                  </a:lnTo>
                  <a:lnTo>
                    <a:pt x="156" y="446"/>
                  </a:lnTo>
                  <a:lnTo>
                    <a:pt x="175" y="562"/>
                  </a:lnTo>
                  <a:lnTo>
                    <a:pt x="233" y="659"/>
                  </a:lnTo>
                  <a:lnTo>
                    <a:pt x="1164" y="2171"/>
                  </a:lnTo>
                  <a:lnTo>
                    <a:pt x="408" y="2171"/>
                  </a:lnTo>
                  <a:lnTo>
                    <a:pt x="311" y="2191"/>
                  </a:lnTo>
                  <a:lnTo>
                    <a:pt x="253" y="2210"/>
                  </a:lnTo>
                  <a:lnTo>
                    <a:pt x="175" y="2249"/>
                  </a:lnTo>
                  <a:lnTo>
                    <a:pt x="117" y="2287"/>
                  </a:lnTo>
                  <a:lnTo>
                    <a:pt x="78" y="2346"/>
                  </a:lnTo>
                  <a:lnTo>
                    <a:pt x="39" y="2423"/>
                  </a:lnTo>
                  <a:lnTo>
                    <a:pt x="20" y="2481"/>
                  </a:lnTo>
                  <a:lnTo>
                    <a:pt x="1" y="2559"/>
                  </a:lnTo>
                  <a:lnTo>
                    <a:pt x="20" y="2656"/>
                  </a:lnTo>
                  <a:lnTo>
                    <a:pt x="39" y="2714"/>
                  </a:lnTo>
                  <a:lnTo>
                    <a:pt x="78" y="2791"/>
                  </a:lnTo>
                  <a:lnTo>
                    <a:pt x="117" y="2850"/>
                  </a:lnTo>
                  <a:lnTo>
                    <a:pt x="175" y="2888"/>
                  </a:lnTo>
                  <a:lnTo>
                    <a:pt x="253" y="2927"/>
                  </a:lnTo>
                  <a:lnTo>
                    <a:pt x="311" y="2947"/>
                  </a:lnTo>
                  <a:lnTo>
                    <a:pt x="408" y="2966"/>
                  </a:lnTo>
                  <a:lnTo>
                    <a:pt x="1202" y="2966"/>
                  </a:lnTo>
                  <a:lnTo>
                    <a:pt x="1202" y="3102"/>
                  </a:lnTo>
                  <a:lnTo>
                    <a:pt x="311" y="3102"/>
                  </a:lnTo>
                  <a:lnTo>
                    <a:pt x="253" y="3140"/>
                  </a:lnTo>
                  <a:lnTo>
                    <a:pt x="175" y="3160"/>
                  </a:lnTo>
                  <a:lnTo>
                    <a:pt x="117" y="3218"/>
                  </a:lnTo>
                  <a:lnTo>
                    <a:pt x="78" y="3276"/>
                  </a:lnTo>
                  <a:lnTo>
                    <a:pt x="39" y="3334"/>
                  </a:lnTo>
                  <a:lnTo>
                    <a:pt x="20" y="3412"/>
                  </a:lnTo>
                  <a:lnTo>
                    <a:pt x="1" y="3489"/>
                  </a:lnTo>
                  <a:lnTo>
                    <a:pt x="20" y="3567"/>
                  </a:lnTo>
                  <a:lnTo>
                    <a:pt x="39" y="3644"/>
                  </a:lnTo>
                  <a:lnTo>
                    <a:pt x="78" y="3722"/>
                  </a:lnTo>
                  <a:lnTo>
                    <a:pt x="117" y="3780"/>
                  </a:lnTo>
                  <a:lnTo>
                    <a:pt x="175" y="3819"/>
                  </a:lnTo>
                  <a:lnTo>
                    <a:pt x="253" y="3858"/>
                  </a:lnTo>
                  <a:lnTo>
                    <a:pt x="311" y="3877"/>
                  </a:lnTo>
                  <a:lnTo>
                    <a:pt x="408" y="3896"/>
                  </a:lnTo>
                  <a:lnTo>
                    <a:pt x="1202" y="3896"/>
                  </a:lnTo>
                  <a:lnTo>
                    <a:pt x="1202" y="4614"/>
                  </a:lnTo>
                  <a:lnTo>
                    <a:pt x="1222" y="4711"/>
                  </a:lnTo>
                  <a:lnTo>
                    <a:pt x="1241" y="4788"/>
                  </a:lnTo>
                  <a:lnTo>
                    <a:pt x="1280" y="4866"/>
                  </a:lnTo>
                  <a:lnTo>
                    <a:pt x="1338" y="4943"/>
                  </a:lnTo>
                  <a:lnTo>
                    <a:pt x="1396" y="4982"/>
                  </a:lnTo>
                  <a:lnTo>
                    <a:pt x="1474" y="5021"/>
                  </a:lnTo>
                  <a:lnTo>
                    <a:pt x="1551" y="5059"/>
                  </a:lnTo>
                  <a:lnTo>
                    <a:pt x="1745" y="5059"/>
                  </a:lnTo>
                  <a:lnTo>
                    <a:pt x="1823" y="5021"/>
                  </a:lnTo>
                  <a:lnTo>
                    <a:pt x="1900" y="4982"/>
                  </a:lnTo>
                  <a:lnTo>
                    <a:pt x="1958" y="4943"/>
                  </a:lnTo>
                  <a:lnTo>
                    <a:pt x="2017" y="4866"/>
                  </a:lnTo>
                  <a:lnTo>
                    <a:pt x="2055" y="4788"/>
                  </a:lnTo>
                  <a:lnTo>
                    <a:pt x="2075" y="4711"/>
                  </a:lnTo>
                  <a:lnTo>
                    <a:pt x="2094" y="4614"/>
                  </a:lnTo>
                  <a:lnTo>
                    <a:pt x="2094" y="3896"/>
                  </a:lnTo>
                  <a:lnTo>
                    <a:pt x="2908" y="3896"/>
                  </a:lnTo>
                  <a:lnTo>
                    <a:pt x="2986" y="3877"/>
                  </a:lnTo>
                  <a:lnTo>
                    <a:pt x="3044" y="3858"/>
                  </a:lnTo>
                  <a:lnTo>
                    <a:pt x="3121" y="3819"/>
                  </a:lnTo>
                  <a:lnTo>
                    <a:pt x="3180" y="3780"/>
                  </a:lnTo>
                  <a:lnTo>
                    <a:pt x="3218" y="3722"/>
                  </a:lnTo>
                  <a:lnTo>
                    <a:pt x="3257" y="3644"/>
                  </a:lnTo>
                  <a:lnTo>
                    <a:pt x="3277" y="3567"/>
                  </a:lnTo>
                  <a:lnTo>
                    <a:pt x="3296" y="3489"/>
                  </a:lnTo>
                  <a:lnTo>
                    <a:pt x="3277" y="3412"/>
                  </a:lnTo>
                  <a:lnTo>
                    <a:pt x="3257" y="3334"/>
                  </a:lnTo>
                  <a:lnTo>
                    <a:pt x="3218" y="3276"/>
                  </a:lnTo>
                  <a:lnTo>
                    <a:pt x="3180" y="3218"/>
                  </a:lnTo>
                  <a:lnTo>
                    <a:pt x="3121" y="3160"/>
                  </a:lnTo>
                  <a:lnTo>
                    <a:pt x="3044" y="3140"/>
                  </a:lnTo>
                  <a:lnTo>
                    <a:pt x="2986" y="3102"/>
                  </a:lnTo>
                  <a:lnTo>
                    <a:pt x="2094" y="3102"/>
                  </a:lnTo>
                  <a:lnTo>
                    <a:pt x="2094" y="2966"/>
                  </a:lnTo>
                  <a:lnTo>
                    <a:pt x="2908" y="2966"/>
                  </a:lnTo>
                  <a:lnTo>
                    <a:pt x="2986" y="2947"/>
                  </a:lnTo>
                  <a:lnTo>
                    <a:pt x="3044" y="2927"/>
                  </a:lnTo>
                  <a:lnTo>
                    <a:pt x="3121" y="2888"/>
                  </a:lnTo>
                  <a:lnTo>
                    <a:pt x="3180" y="2850"/>
                  </a:lnTo>
                  <a:lnTo>
                    <a:pt x="3218" y="2791"/>
                  </a:lnTo>
                  <a:lnTo>
                    <a:pt x="3257" y="2714"/>
                  </a:lnTo>
                  <a:lnTo>
                    <a:pt x="3277" y="2656"/>
                  </a:lnTo>
                  <a:lnTo>
                    <a:pt x="3296" y="2559"/>
                  </a:lnTo>
                  <a:lnTo>
                    <a:pt x="3277" y="2481"/>
                  </a:lnTo>
                  <a:lnTo>
                    <a:pt x="3257" y="2423"/>
                  </a:lnTo>
                  <a:lnTo>
                    <a:pt x="3218" y="2346"/>
                  </a:lnTo>
                  <a:lnTo>
                    <a:pt x="3180" y="2287"/>
                  </a:lnTo>
                  <a:lnTo>
                    <a:pt x="3121" y="2249"/>
                  </a:lnTo>
                  <a:lnTo>
                    <a:pt x="3044" y="2210"/>
                  </a:lnTo>
                  <a:lnTo>
                    <a:pt x="2986" y="2191"/>
                  </a:lnTo>
                  <a:lnTo>
                    <a:pt x="2908" y="2171"/>
                  </a:lnTo>
                  <a:lnTo>
                    <a:pt x="2133" y="2171"/>
                  </a:lnTo>
                  <a:lnTo>
                    <a:pt x="3063" y="659"/>
                  </a:lnTo>
                  <a:lnTo>
                    <a:pt x="3121" y="562"/>
                  </a:lnTo>
                  <a:lnTo>
                    <a:pt x="3141" y="446"/>
                  </a:lnTo>
                  <a:lnTo>
                    <a:pt x="3121" y="330"/>
                  </a:lnTo>
                  <a:lnTo>
                    <a:pt x="3083" y="233"/>
                  </a:lnTo>
                  <a:lnTo>
                    <a:pt x="3005" y="136"/>
                  </a:lnTo>
                  <a:lnTo>
                    <a:pt x="2928" y="58"/>
                  </a:lnTo>
                  <a:lnTo>
                    <a:pt x="2831" y="19"/>
                  </a:lnTo>
                  <a:lnTo>
                    <a:pt x="2714" y="0"/>
                  </a:lnTo>
                  <a:lnTo>
                    <a:pt x="2598" y="19"/>
                  </a:lnTo>
                  <a:lnTo>
                    <a:pt x="2501" y="58"/>
                  </a:lnTo>
                  <a:lnTo>
                    <a:pt x="2424" y="116"/>
                  </a:lnTo>
                  <a:lnTo>
                    <a:pt x="2346" y="213"/>
                  </a:lnTo>
                  <a:lnTo>
                    <a:pt x="1648" y="1338"/>
                  </a:lnTo>
                  <a:lnTo>
                    <a:pt x="950" y="213"/>
                  </a:lnTo>
                  <a:lnTo>
                    <a:pt x="873" y="116"/>
                  </a:lnTo>
                  <a:lnTo>
                    <a:pt x="795" y="58"/>
                  </a:lnTo>
                  <a:lnTo>
                    <a:pt x="698" y="19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2" name="Google Shape;2612;p23"/>
          <p:cNvGrpSpPr/>
          <p:nvPr/>
        </p:nvGrpSpPr>
        <p:grpSpPr>
          <a:xfrm>
            <a:off x="3857042" y="2241218"/>
            <a:ext cx="278385" cy="274304"/>
            <a:chOff x="4650475" y="-1506625"/>
            <a:chExt cx="204050" cy="204050"/>
          </a:xfrm>
        </p:grpSpPr>
        <p:sp>
          <p:nvSpPr>
            <p:cNvPr id="2613" name="Google Shape;2613;p23"/>
            <p:cNvSpPr/>
            <p:nvPr/>
          </p:nvSpPr>
          <p:spPr>
            <a:xfrm>
              <a:off x="4672275" y="-1484800"/>
              <a:ext cx="160450" cy="160425"/>
            </a:xfrm>
            <a:custGeom>
              <a:rect b="b" l="l" r="r" t="t"/>
              <a:pathLst>
                <a:path extrusionOk="0" h="6417" w="6418">
                  <a:moveTo>
                    <a:pt x="3199" y="233"/>
                  </a:moveTo>
                  <a:lnTo>
                    <a:pt x="3510" y="252"/>
                  </a:lnTo>
                  <a:lnTo>
                    <a:pt x="3781" y="291"/>
                  </a:lnTo>
                  <a:lnTo>
                    <a:pt x="4072" y="369"/>
                  </a:lnTo>
                  <a:lnTo>
                    <a:pt x="4343" y="465"/>
                  </a:lnTo>
                  <a:lnTo>
                    <a:pt x="4615" y="582"/>
                  </a:lnTo>
                  <a:lnTo>
                    <a:pt x="4847" y="737"/>
                  </a:lnTo>
                  <a:lnTo>
                    <a:pt x="5099" y="911"/>
                  </a:lnTo>
                  <a:lnTo>
                    <a:pt x="5312" y="1105"/>
                  </a:lnTo>
                  <a:lnTo>
                    <a:pt x="5506" y="1338"/>
                  </a:lnTo>
                  <a:lnTo>
                    <a:pt x="5681" y="1570"/>
                  </a:lnTo>
                  <a:lnTo>
                    <a:pt x="5836" y="1822"/>
                  </a:lnTo>
                  <a:lnTo>
                    <a:pt x="5952" y="2074"/>
                  </a:lnTo>
                  <a:lnTo>
                    <a:pt x="6049" y="2346"/>
                  </a:lnTo>
                  <a:lnTo>
                    <a:pt x="6127" y="2637"/>
                  </a:lnTo>
                  <a:lnTo>
                    <a:pt x="6165" y="2927"/>
                  </a:lnTo>
                  <a:lnTo>
                    <a:pt x="6185" y="3218"/>
                  </a:lnTo>
                  <a:lnTo>
                    <a:pt x="6165" y="3509"/>
                  </a:lnTo>
                  <a:lnTo>
                    <a:pt x="6127" y="3800"/>
                  </a:lnTo>
                  <a:lnTo>
                    <a:pt x="6049" y="4090"/>
                  </a:lnTo>
                  <a:lnTo>
                    <a:pt x="5952" y="4362"/>
                  </a:lnTo>
                  <a:lnTo>
                    <a:pt x="5836" y="4614"/>
                  </a:lnTo>
                  <a:lnTo>
                    <a:pt x="5681" y="4866"/>
                  </a:lnTo>
                  <a:lnTo>
                    <a:pt x="5506" y="5098"/>
                  </a:lnTo>
                  <a:lnTo>
                    <a:pt x="5312" y="5312"/>
                  </a:lnTo>
                  <a:lnTo>
                    <a:pt x="5099" y="5525"/>
                  </a:lnTo>
                  <a:lnTo>
                    <a:pt x="4847" y="5699"/>
                  </a:lnTo>
                  <a:lnTo>
                    <a:pt x="4615" y="5835"/>
                  </a:lnTo>
                  <a:lnTo>
                    <a:pt x="4343" y="5971"/>
                  </a:lnTo>
                  <a:lnTo>
                    <a:pt x="4072" y="6068"/>
                  </a:lnTo>
                  <a:lnTo>
                    <a:pt x="3781" y="6145"/>
                  </a:lnTo>
                  <a:lnTo>
                    <a:pt x="3510" y="6184"/>
                  </a:lnTo>
                  <a:lnTo>
                    <a:pt x="2909" y="6184"/>
                  </a:lnTo>
                  <a:lnTo>
                    <a:pt x="2618" y="6145"/>
                  </a:lnTo>
                  <a:lnTo>
                    <a:pt x="2327" y="6068"/>
                  </a:lnTo>
                  <a:lnTo>
                    <a:pt x="2056" y="5971"/>
                  </a:lnTo>
                  <a:lnTo>
                    <a:pt x="1804" y="5835"/>
                  </a:lnTo>
                  <a:lnTo>
                    <a:pt x="1552" y="5699"/>
                  </a:lnTo>
                  <a:lnTo>
                    <a:pt x="1319" y="5525"/>
                  </a:lnTo>
                  <a:lnTo>
                    <a:pt x="1106" y="5312"/>
                  </a:lnTo>
                  <a:lnTo>
                    <a:pt x="893" y="5098"/>
                  </a:lnTo>
                  <a:lnTo>
                    <a:pt x="718" y="4866"/>
                  </a:lnTo>
                  <a:lnTo>
                    <a:pt x="582" y="4614"/>
                  </a:lnTo>
                  <a:lnTo>
                    <a:pt x="447" y="4362"/>
                  </a:lnTo>
                  <a:lnTo>
                    <a:pt x="350" y="4090"/>
                  </a:lnTo>
                  <a:lnTo>
                    <a:pt x="292" y="3800"/>
                  </a:lnTo>
                  <a:lnTo>
                    <a:pt x="234" y="3509"/>
                  </a:lnTo>
                  <a:lnTo>
                    <a:pt x="234" y="3218"/>
                  </a:lnTo>
                  <a:lnTo>
                    <a:pt x="234" y="2927"/>
                  </a:lnTo>
                  <a:lnTo>
                    <a:pt x="292" y="2637"/>
                  </a:lnTo>
                  <a:lnTo>
                    <a:pt x="350" y="2346"/>
                  </a:lnTo>
                  <a:lnTo>
                    <a:pt x="447" y="2074"/>
                  </a:lnTo>
                  <a:lnTo>
                    <a:pt x="582" y="1822"/>
                  </a:lnTo>
                  <a:lnTo>
                    <a:pt x="718" y="1570"/>
                  </a:lnTo>
                  <a:lnTo>
                    <a:pt x="893" y="1338"/>
                  </a:lnTo>
                  <a:lnTo>
                    <a:pt x="1106" y="1105"/>
                  </a:lnTo>
                  <a:lnTo>
                    <a:pt x="1319" y="911"/>
                  </a:lnTo>
                  <a:lnTo>
                    <a:pt x="1552" y="737"/>
                  </a:lnTo>
                  <a:lnTo>
                    <a:pt x="1804" y="582"/>
                  </a:lnTo>
                  <a:lnTo>
                    <a:pt x="2056" y="465"/>
                  </a:lnTo>
                  <a:lnTo>
                    <a:pt x="2327" y="369"/>
                  </a:lnTo>
                  <a:lnTo>
                    <a:pt x="2618" y="291"/>
                  </a:lnTo>
                  <a:lnTo>
                    <a:pt x="2909" y="252"/>
                  </a:lnTo>
                  <a:lnTo>
                    <a:pt x="3199" y="233"/>
                  </a:lnTo>
                  <a:close/>
                  <a:moveTo>
                    <a:pt x="3199" y="0"/>
                  </a:moveTo>
                  <a:lnTo>
                    <a:pt x="2889" y="20"/>
                  </a:lnTo>
                  <a:lnTo>
                    <a:pt x="2599" y="58"/>
                  </a:lnTo>
                  <a:lnTo>
                    <a:pt x="2288" y="136"/>
                  </a:lnTo>
                  <a:lnTo>
                    <a:pt x="1998" y="233"/>
                  </a:lnTo>
                  <a:lnTo>
                    <a:pt x="1707" y="369"/>
                  </a:lnTo>
                  <a:lnTo>
                    <a:pt x="1435" y="543"/>
                  </a:lnTo>
                  <a:lnTo>
                    <a:pt x="1183" y="717"/>
                  </a:lnTo>
                  <a:lnTo>
                    <a:pt x="931" y="950"/>
                  </a:lnTo>
                  <a:lnTo>
                    <a:pt x="718" y="1183"/>
                  </a:lnTo>
                  <a:lnTo>
                    <a:pt x="524" y="1454"/>
                  </a:lnTo>
                  <a:lnTo>
                    <a:pt x="369" y="1726"/>
                  </a:lnTo>
                  <a:lnTo>
                    <a:pt x="234" y="2016"/>
                  </a:lnTo>
                  <a:lnTo>
                    <a:pt x="137" y="2307"/>
                  </a:lnTo>
                  <a:lnTo>
                    <a:pt x="59" y="2598"/>
                  </a:lnTo>
                  <a:lnTo>
                    <a:pt x="1" y="2908"/>
                  </a:lnTo>
                  <a:lnTo>
                    <a:pt x="1" y="3218"/>
                  </a:lnTo>
                  <a:lnTo>
                    <a:pt x="1" y="3528"/>
                  </a:lnTo>
                  <a:lnTo>
                    <a:pt x="59" y="3838"/>
                  </a:lnTo>
                  <a:lnTo>
                    <a:pt x="137" y="4129"/>
                  </a:lnTo>
                  <a:lnTo>
                    <a:pt x="234" y="4420"/>
                  </a:lnTo>
                  <a:lnTo>
                    <a:pt x="369" y="4711"/>
                  </a:lnTo>
                  <a:lnTo>
                    <a:pt x="524" y="4982"/>
                  </a:lnTo>
                  <a:lnTo>
                    <a:pt x="718" y="5234"/>
                  </a:lnTo>
                  <a:lnTo>
                    <a:pt x="931" y="5486"/>
                  </a:lnTo>
                  <a:lnTo>
                    <a:pt x="1183" y="5699"/>
                  </a:lnTo>
                  <a:lnTo>
                    <a:pt x="1435" y="5893"/>
                  </a:lnTo>
                  <a:lnTo>
                    <a:pt x="1707" y="6048"/>
                  </a:lnTo>
                  <a:lnTo>
                    <a:pt x="1998" y="6184"/>
                  </a:lnTo>
                  <a:lnTo>
                    <a:pt x="2288" y="6300"/>
                  </a:lnTo>
                  <a:lnTo>
                    <a:pt x="2599" y="6358"/>
                  </a:lnTo>
                  <a:lnTo>
                    <a:pt x="2889" y="6417"/>
                  </a:lnTo>
                  <a:lnTo>
                    <a:pt x="3510" y="6417"/>
                  </a:lnTo>
                  <a:lnTo>
                    <a:pt x="3820" y="6358"/>
                  </a:lnTo>
                  <a:lnTo>
                    <a:pt x="4111" y="6300"/>
                  </a:lnTo>
                  <a:lnTo>
                    <a:pt x="4421" y="6184"/>
                  </a:lnTo>
                  <a:lnTo>
                    <a:pt x="4692" y="6048"/>
                  </a:lnTo>
                  <a:lnTo>
                    <a:pt x="4963" y="5893"/>
                  </a:lnTo>
                  <a:lnTo>
                    <a:pt x="5235" y="5699"/>
                  </a:lnTo>
                  <a:lnTo>
                    <a:pt x="5467" y="5486"/>
                  </a:lnTo>
                  <a:lnTo>
                    <a:pt x="5700" y="5234"/>
                  </a:lnTo>
                  <a:lnTo>
                    <a:pt x="5894" y="4982"/>
                  </a:lnTo>
                  <a:lnTo>
                    <a:pt x="6049" y="4711"/>
                  </a:lnTo>
                  <a:lnTo>
                    <a:pt x="6185" y="4420"/>
                  </a:lnTo>
                  <a:lnTo>
                    <a:pt x="6282" y="4129"/>
                  </a:lnTo>
                  <a:lnTo>
                    <a:pt x="6359" y="3838"/>
                  </a:lnTo>
                  <a:lnTo>
                    <a:pt x="6398" y="3528"/>
                  </a:lnTo>
                  <a:lnTo>
                    <a:pt x="6417" y="3218"/>
                  </a:lnTo>
                  <a:lnTo>
                    <a:pt x="6398" y="2908"/>
                  </a:lnTo>
                  <a:lnTo>
                    <a:pt x="6359" y="2598"/>
                  </a:lnTo>
                  <a:lnTo>
                    <a:pt x="6282" y="2307"/>
                  </a:lnTo>
                  <a:lnTo>
                    <a:pt x="6185" y="2016"/>
                  </a:lnTo>
                  <a:lnTo>
                    <a:pt x="6049" y="1726"/>
                  </a:lnTo>
                  <a:lnTo>
                    <a:pt x="5894" y="1454"/>
                  </a:lnTo>
                  <a:lnTo>
                    <a:pt x="5700" y="1183"/>
                  </a:lnTo>
                  <a:lnTo>
                    <a:pt x="5467" y="950"/>
                  </a:lnTo>
                  <a:lnTo>
                    <a:pt x="5235" y="717"/>
                  </a:lnTo>
                  <a:lnTo>
                    <a:pt x="4963" y="543"/>
                  </a:lnTo>
                  <a:lnTo>
                    <a:pt x="4692" y="369"/>
                  </a:lnTo>
                  <a:lnTo>
                    <a:pt x="4421" y="233"/>
                  </a:lnTo>
                  <a:lnTo>
                    <a:pt x="4111" y="136"/>
                  </a:lnTo>
                  <a:lnTo>
                    <a:pt x="3820" y="58"/>
                  </a:lnTo>
                  <a:lnTo>
                    <a:pt x="3510" y="20"/>
                  </a:lnTo>
                  <a:lnTo>
                    <a:pt x="31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23"/>
            <p:cNvSpPr/>
            <p:nvPr/>
          </p:nvSpPr>
          <p:spPr>
            <a:xfrm>
              <a:off x="4701850" y="-1484325"/>
              <a:ext cx="152675" cy="181750"/>
            </a:xfrm>
            <a:custGeom>
              <a:rect b="b" l="l" r="r" t="t"/>
              <a:pathLst>
                <a:path extrusionOk="0" h="7270" w="6107">
                  <a:moveTo>
                    <a:pt x="4459" y="1"/>
                  </a:moveTo>
                  <a:lnTo>
                    <a:pt x="4420" y="39"/>
                  </a:lnTo>
                  <a:lnTo>
                    <a:pt x="4401" y="78"/>
                  </a:lnTo>
                  <a:lnTo>
                    <a:pt x="4401" y="117"/>
                  </a:lnTo>
                  <a:lnTo>
                    <a:pt x="4401" y="175"/>
                  </a:lnTo>
                  <a:lnTo>
                    <a:pt x="4440" y="194"/>
                  </a:lnTo>
                  <a:lnTo>
                    <a:pt x="4595" y="350"/>
                  </a:lnTo>
                  <a:lnTo>
                    <a:pt x="4750" y="485"/>
                  </a:lnTo>
                  <a:lnTo>
                    <a:pt x="4905" y="660"/>
                  </a:lnTo>
                  <a:lnTo>
                    <a:pt x="5040" y="815"/>
                  </a:lnTo>
                  <a:lnTo>
                    <a:pt x="5176" y="989"/>
                  </a:lnTo>
                  <a:lnTo>
                    <a:pt x="5292" y="1164"/>
                  </a:lnTo>
                  <a:lnTo>
                    <a:pt x="5389" y="1338"/>
                  </a:lnTo>
                  <a:lnTo>
                    <a:pt x="5486" y="1532"/>
                  </a:lnTo>
                  <a:lnTo>
                    <a:pt x="5583" y="1726"/>
                  </a:lnTo>
                  <a:lnTo>
                    <a:pt x="5661" y="1920"/>
                  </a:lnTo>
                  <a:lnTo>
                    <a:pt x="5719" y="2133"/>
                  </a:lnTo>
                  <a:lnTo>
                    <a:pt x="5777" y="2346"/>
                  </a:lnTo>
                  <a:lnTo>
                    <a:pt x="5816" y="2540"/>
                  </a:lnTo>
                  <a:lnTo>
                    <a:pt x="5835" y="2753"/>
                  </a:lnTo>
                  <a:lnTo>
                    <a:pt x="5855" y="2986"/>
                  </a:lnTo>
                  <a:lnTo>
                    <a:pt x="5874" y="3199"/>
                  </a:lnTo>
                  <a:lnTo>
                    <a:pt x="5855" y="3587"/>
                  </a:lnTo>
                  <a:lnTo>
                    <a:pt x="5796" y="3955"/>
                  </a:lnTo>
                  <a:lnTo>
                    <a:pt x="5700" y="4323"/>
                  </a:lnTo>
                  <a:lnTo>
                    <a:pt x="5583" y="4672"/>
                  </a:lnTo>
                  <a:lnTo>
                    <a:pt x="5409" y="5002"/>
                  </a:lnTo>
                  <a:lnTo>
                    <a:pt x="5215" y="5331"/>
                  </a:lnTo>
                  <a:lnTo>
                    <a:pt x="5002" y="5642"/>
                  </a:lnTo>
                  <a:lnTo>
                    <a:pt x="4750" y="5913"/>
                  </a:lnTo>
                  <a:lnTo>
                    <a:pt x="4459" y="6165"/>
                  </a:lnTo>
                  <a:lnTo>
                    <a:pt x="4149" y="6398"/>
                  </a:lnTo>
                  <a:lnTo>
                    <a:pt x="3839" y="6591"/>
                  </a:lnTo>
                  <a:lnTo>
                    <a:pt x="3490" y="6747"/>
                  </a:lnTo>
                  <a:lnTo>
                    <a:pt x="3141" y="6882"/>
                  </a:lnTo>
                  <a:lnTo>
                    <a:pt x="2772" y="6960"/>
                  </a:lnTo>
                  <a:lnTo>
                    <a:pt x="2404" y="7018"/>
                  </a:lnTo>
                  <a:lnTo>
                    <a:pt x="2016" y="7037"/>
                  </a:lnTo>
                  <a:lnTo>
                    <a:pt x="1784" y="7037"/>
                  </a:lnTo>
                  <a:lnTo>
                    <a:pt x="1532" y="7018"/>
                  </a:lnTo>
                  <a:lnTo>
                    <a:pt x="1299" y="6979"/>
                  </a:lnTo>
                  <a:lnTo>
                    <a:pt x="1067" y="6921"/>
                  </a:lnTo>
                  <a:lnTo>
                    <a:pt x="834" y="6863"/>
                  </a:lnTo>
                  <a:lnTo>
                    <a:pt x="621" y="6785"/>
                  </a:lnTo>
                  <a:lnTo>
                    <a:pt x="388" y="6688"/>
                  </a:lnTo>
                  <a:lnTo>
                    <a:pt x="175" y="6572"/>
                  </a:lnTo>
                  <a:lnTo>
                    <a:pt x="136" y="6553"/>
                  </a:lnTo>
                  <a:lnTo>
                    <a:pt x="97" y="6572"/>
                  </a:lnTo>
                  <a:lnTo>
                    <a:pt x="59" y="6591"/>
                  </a:lnTo>
                  <a:lnTo>
                    <a:pt x="20" y="6611"/>
                  </a:lnTo>
                  <a:lnTo>
                    <a:pt x="0" y="6669"/>
                  </a:lnTo>
                  <a:lnTo>
                    <a:pt x="20" y="6708"/>
                  </a:lnTo>
                  <a:lnTo>
                    <a:pt x="39" y="6747"/>
                  </a:lnTo>
                  <a:lnTo>
                    <a:pt x="59" y="6785"/>
                  </a:lnTo>
                  <a:lnTo>
                    <a:pt x="291" y="6882"/>
                  </a:lnTo>
                  <a:lnTo>
                    <a:pt x="524" y="6999"/>
                  </a:lnTo>
                  <a:lnTo>
                    <a:pt x="776" y="7076"/>
                  </a:lnTo>
                  <a:lnTo>
                    <a:pt x="1008" y="7154"/>
                  </a:lnTo>
                  <a:lnTo>
                    <a:pt x="1260" y="7212"/>
                  </a:lnTo>
                  <a:lnTo>
                    <a:pt x="1512" y="7251"/>
                  </a:lnTo>
                  <a:lnTo>
                    <a:pt x="1764" y="7270"/>
                  </a:lnTo>
                  <a:lnTo>
                    <a:pt x="2016" y="7270"/>
                  </a:lnTo>
                  <a:lnTo>
                    <a:pt x="2424" y="7251"/>
                  </a:lnTo>
                  <a:lnTo>
                    <a:pt x="2831" y="7192"/>
                  </a:lnTo>
                  <a:lnTo>
                    <a:pt x="3218" y="7095"/>
                  </a:lnTo>
                  <a:lnTo>
                    <a:pt x="3587" y="6960"/>
                  </a:lnTo>
                  <a:lnTo>
                    <a:pt x="3936" y="6805"/>
                  </a:lnTo>
                  <a:lnTo>
                    <a:pt x="4284" y="6591"/>
                  </a:lnTo>
                  <a:lnTo>
                    <a:pt x="4614" y="6359"/>
                  </a:lnTo>
                  <a:lnTo>
                    <a:pt x="4905" y="6087"/>
                  </a:lnTo>
                  <a:lnTo>
                    <a:pt x="5176" y="5777"/>
                  </a:lnTo>
                  <a:lnTo>
                    <a:pt x="5409" y="5467"/>
                  </a:lnTo>
                  <a:lnTo>
                    <a:pt x="5622" y="5118"/>
                  </a:lnTo>
                  <a:lnTo>
                    <a:pt x="5796" y="4750"/>
                  </a:lnTo>
                  <a:lnTo>
                    <a:pt x="5932" y="4382"/>
                  </a:lnTo>
                  <a:lnTo>
                    <a:pt x="6029" y="3994"/>
                  </a:lnTo>
                  <a:lnTo>
                    <a:pt x="6087" y="3606"/>
                  </a:lnTo>
                  <a:lnTo>
                    <a:pt x="6107" y="3199"/>
                  </a:lnTo>
                  <a:lnTo>
                    <a:pt x="6087" y="2967"/>
                  </a:lnTo>
                  <a:lnTo>
                    <a:pt x="6068" y="2734"/>
                  </a:lnTo>
                  <a:lnTo>
                    <a:pt x="6048" y="2501"/>
                  </a:lnTo>
                  <a:lnTo>
                    <a:pt x="5990" y="2288"/>
                  </a:lnTo>
                  <a:lnTo>
                    <a:pt x="5932" y="2075"/>
                  </a:lnTo>
                  <a:lnTo>
                    <a:pt x="5874" y="1862"/>
                  </a:lnTo>
                  <a:lnTo>
                    <a:pt x="5796" y="1648"/>
                  </a:lnTo>
                  <a:lnTo>
                    <a:pt x="5700" y="1435"/>
                  </a:lnTo>
                  <a:lnTo>
                    <a:pt x="5603" y="1241"/>
                  </a:lnTo>
                  <a:lnTo>
                    <a:pt x="5486" y="1047"/>
                  </a:lnTo>
                  <a:lnTo>
                    <a:pt x="5370" y="854"/>
                  </a:lnTo>
                  <a:lnTo>
                    <a:pt x="5234" y="679"/>
                  </a:lnTo>
                  <a:lnTo>
                    <a:pt x="5079" y="505"/>
                  </a:lnTo>
                  <a:lnTo>
                    <a:pt x="4924" y="330"/>
                  </a:lnTo>
                  <a:lnTo>
                    <a:pt x="4750" y="175"/>
                  </a:lnTo>
                  <a:lnTo>
                    <a:pt x="4575" y="20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23"/>
            <p:cNvSpPr/>
            <p:nvPr/>
          </p:nvSpPr>
          <p:spPr>
            <a:xfrm>
              <a:off x="4650475" y="-1506625"/>
              <a:ext cx="151725" cy="181775"/>
            </a:xfrm>
            <a:custGeom>
              <a:rect b="b" l="l" r="r" t="t"/>
              <a:pathLst>
                <a:path extrusionOk="0" h="7271" w="6069">
                  <a:moveTo>
                    <a:pt x="4071" y="1"/>
                  </a:moveTo>
                  <a:lnTo>
                    <a:pt x="3664" y="20"/>
                  </a:lnTo>
                  <a:lnTo>
                    <a:pt x="3277" y="98"/>
                  </a:lnTo>
                  <a:lnTo>
                    <a:pt x="2889" y="175"/>
                  </a:lnTo>
                  <a:lnTo>
                    <a:pt x="2521" y="311"/>
                  </a:lnTo>
                  <a:lnTo>
                    <a:pt x="2152" y="486"/>
                  </a:lnTo>
                  <a:lnTo>
                    <a:pt x="1823" y="699"/>
                  </a:lnTo>
                  <a:lnTo>
                    <a:pt x="1493" y="931"/>
                  </a:lnTo>
                  <a:lnTo>
                    <a:pt x="1183" y="1203"/>
                  </a:lnTo>
                  <a:lnTo>
                    <a:pt x="912" y="1513"/>
                  </a:lnTo>
                  <a:lnTo>
                    <a:pt x="679" y="1823"/>
                  </a:lnTo>
                  <a:lnTo>
                    <a:pt x="485" y="2172"/>
                  </a:lnTo>
                  <a:lnTo>
                    <a:pt x="311" y="2521"/>
                  </a:lnTo>
                  <a:lnTo>
                    <a:pt x="175" y="2909"/>
                  </a:lnTo>
                  <a:lnTo>
                    <a:pt x="78" y="3277"/>
                  </a:lnTo>
                  <a:lnTo>
                    <a:pt x="20" y="3684"/>
                  </a:lnTo>
                  <a:lnTo>
                    <a:pt x="1" y="4091"/>
                  </a:lnTo>
                  <a:lnTo>
                    <a:pt x="1" y="4324"/>
                  </a:lnTo>
                  <a:lnTo>
                    <a:pt x="20" y="4537"/>
                  </a:lnTo>
                  <a:lnTo>
                    <a:pt x="59" y="4770"/>
                  </a:lnTo>
                  <a:lnTo>
                    <a:pt x="98" y="4983"/>
                  </a:lnTo>
                  <a:lnTo>
                    <a:pt x="156" y="5215"/>
                  </a:lnTo>
                  <a:lnTo>
                    <a:pt x="214" y="5429"/>
                  </a:lnTo>
                  <a:lnTo>
                    <a:pt x="291" y="5623"/>
                  </a:lnTo>
                  <a:lnTo>
                    <a:pt x="388" y="5836"/>
                  </a:lnTo>
                  <a:lnTo>
                    <a:pt x="485" y="6030"/>
                  </a:lnTo>
                  <a:lnTo>
                    <a:pt x="602" y="6223"/>
                  </a:lnTo>
                  <a:lnTo>
                    <a:pt x="718" y="6417"/>
                  </a:lnTo>
                  <a:lnTo>
                    <a:pt x="854" y="6592"/>
                  </a:lnTo>
                  <a:lnTo>
                    <a:pt x="1009" y="6766"/>
                  </a:lnTo>
                  <a:lnTo>
                    <a:pt x="1164" y="6941"/>
                  </a:lnTo>
                  <a:lnTo>
                    <a:pt x="1319" y="7096"/>
                  </a:lnTo>
                  <a:lnTo>
                    <a:pt x="1493" y="7251"/>
                  </a:lnTo>
                  <a:lnTo>
                    <a:pt x="1532" y="7270"/>
                  </a:lnTo>
                  <a:lnTo>
                    <a:pt x="1571" y="7270"/>
                  </a:lnTo>
                  <a:lnTo>
                    <a:pt x="1610" y="7251"/>
                  </a:lnTo>
                  <a:lnTo>
                    <a:pt x="1648" y="7231"/>
                  </a:lnTo>
                  <a:lnTo>
                    <a:pt x="1668" y="7193"/>
                  </a:lnTo>
                  <a:lnTo>
                    <a:pt x="1687" y="7135"/>
                  </a:lnTo>
                  <a:lnTo>
                    <a:pt x="1668" y="7096"/>
                  </a:lnTo>
                  <a:lnTo>
                    <a:pt x="1629" y="7057"/>
                  </a:lnTo>
                  <a:lnTo>
                    <a:pt x="1474" y="6921"/>
                  </a:lnTo>
                  <a:lnTo>
                    <a:pt x="1319" y="6766"/>
                  </a:lnTo>
                  <a:lnTo>
                    <a:pt x="1183" y="6611"/>
                  </a:lnTo>
                  <a:lnTo>
                    <a:pt x="1047" y="6456"/>
                  </a:lnTo>
                  <a:lnTo>
                    <a:pt x="912" y="6282"/>
                  </a:lnTo>
                  <a:lnTo>
                    <a:pt x="795" y="6107"/>
                  </a:lnTo>
                  <a:lnTo>
                    <a:pt x="602" y="5739"/>
                  </a:lnTo>
                  <a:lnTo>
                    <a:pt x="446" y="5351"/>
                  </a:lnTo>
                  <a:lnTo>
                    <a:pt x="369" y="5138"/>
                  </a:lnTo>
                  <a:lnTo>
                    <a:pt x="330" y="4944"/>
                  </a:lnTo>
                  <a:lnTo>
                    <a:pt x="291" y="4731"/>
                  </a:lnTo>
                  <a:lnTo>
                    <a:pt x="253" y="4518"/>
                  </a:lnTo>
                  <a:lnTo>
                    <a:pt x="233" y="4304"/>
                  </a:lnTo>
                  <a:lnTo>
                    <a:pt x="233" y="4091"/>
                  </a:lnTo>
                  <a:lnTo>
                    <a:pt x="253" y="3703"/>
                  </a:lnTo>
                  <a:lnTo>
                    <a:pt x="311" y="3335"/>
                  </a:lnTo>
                  <a:lnTo>
                    <a:pt x="388" y="2967"/>
                  </a:lnTo>
                  <a:lnTo>
                    <a:pt x="524" y="2618"/>
                  </a:lnTo>
                  <a:lnTo>
                    <a:pt x="679" y="2269"/>
                  </a:lnTo>
                  <a:lnTo>
                    <a:pt x="873" y="1959"/>
                  </a:lnTo>
                  <a:lnTo>
                    <a:pt x="1106" y="1649"/>
                  </a:lnTo>
                  <a:lnTo>
                    <a:pt x="1358" y="1377"/>
                  </a:lnTo>
                  <a:lnTo>
                    <a:pt x="1648" y="1106"/>
                  </a:lnTo>
                  <a:lnTo>
                    <a:pt x="1939" y="893"/>
                  </a:lnTo>
                  <a:lnTo>
                    <a:pt x="2269" y="699"/>
                  </a:lnTo>
                  <a:lnTo>
                    <a:pt x="2598" y="524"/>
                  </a:lnTo>
                  <a:lnTo>
                    <a:pt x="2947" y="408"/>
                  </a:lnTo>
                  <a:lnTo>
                    <a:pt x="3315" y="311"/>
                  </a:lnTo>
                  <a:lnTo>
                    <a:pt x="3703" y="253"/>
                  </a:lnTo>
                  <a:lnTo>
                    <a:pt x="4071" y="234"/>
                  </a:lnTo>
                  <a:lnTo>
                    <a:pt x="4304" y="253"/>
                  </a:lnTo>
                  <a:lnTo>
                    <a:pt x="4556" y="272"/>
                  </a:lnTo>
                  <a:lnTo>
                    <a:pt x="4789" y="311"/>
                  </a:lnTo>
                  <a:lnTo>
                    <a:pt x="5021" y="350"/>
                  </a:lnTo>
                  <a:lnTo>
                    <a:pt x="5235" y="427"/>
                  </a:lnTo>
                  <a:lnTo>
                    <a:pt x="5467" y="505"/>
                  </a:lnTo>
                  <a:lnTo>
                    <a:pt x="5680" y="602"/>
                  </a:lnTo>
                  <a:lnTo>
                    <a:pt x="5894" y="699"/>
                  </a:lnTo>
                  <a:lnTo>
                    <a:pt x="5932" y="718"/>
                  </a:lnTo>
                  <a:lnTo>
                    <a:pt x="5991" y="699"/>
                  </a:lnTo>
                  <a:lnTo>
                    <a:pt x="6029" y="679"/>
                  </a:lnTo>
                  <a:lnTo>
                    <a:pt x="6049" y="660"/>
                  </a:lnTo>
                  <a:lnTo>
                    <a:pt x="6068" y="602"/>
                  </a:lnTo>
                  <a:lnTo>
                    <a:pt x="6068" y="563"/>
                  </a:lnTo>
                  <a:lnTo>
                    <a:pt x="6029" y="524"/>
                  </a:lnTo>
                  <a:lnTo>
                    <a:pt x="6010" y="486"/>
                  </a:lnTo>
                  <a:lnTo>
                    <a:pt x="5777" y="389"/>
                  </a:lnTo>
                  <a:lnTo>
                    <a:pt x="5545" y="292"/>
                  </a:lnTo>
                  <a:lnTo>
                    <a:pt x="5312" y="195"/>
                  </a:lnTo>
                  <a:lnTo>
                    <a:pt x="5079" y="137"/>
                  </a:lnTo>
                  <a:lnTo>
                    <a:pt x="4827" y="78"/>
                  </a:lnTo>
                  <a:lnTo>
                    <a:pt x="4575" y="40"/>
                  </a:lnTo>
                  <a:lnTo>
                    <a:pt x="4323" y="20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23"/>
            <p:cNvSpPr/>
            <p:nvPr/>
          </p:nvSpPr>
          <p:spPr>
            <a:xfrm>
              <a:off x="4749350" y="-1497900"/>
              <a:ext cx="5825" cy="10700"/>
            </a:xfrm>
            <a:custGeom>
              <a:rect b="b" l="l" r="r" t="t"/>
              <a:pathLst>
                <a:path extrusionOk="0" h="428" w="233">
                  <a:moveTo>
                    <a:pt x="116" y="1"/>
                  </a:moveTo>
                  <a:lnTo>
                    <a:pt x="78" y="20"/>
                  </a:lnTo>
                  <a:lnTo>
                    <a:pt x="39" y="40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0" y="311"/>
                  </a:lnTo>
                  <a:lnTo>
                    <a:pt x="20" y="350"/>
                  </a:lnTo>
                  <a:lnTo>
                    <a:pt x="39" y="389"/>
                  </a:lnTo>
                  <a:lnTo>
                    <a:pt x="78" y="408"/>
                  </a:lnTo>
                  <a:lnTo>
                    <a:pt x="116" y="427"/>
                  </a:lnTo>
                  <a:lnTo>
                    <a:pt x="175" y="408"/>
                  </a:lnTo>
                  <a:lnTo>
                    <a:pt x="194" y="389"/>
                  </a:lnTo>
                  <a:lnTo>
                    <a:pt x="233" y="350"/>
                  </a:lnTo>
                  <a:lnTo>
                    <a:pt x="233" y="311"/>
                  </a:lnTo>
                  <a:lnTo>
                    <a:pt x="233" y="117"/>
                  </a:lnTo>
                  <a:lnTo>
                    <a:pt x="233" y="78"/>
                  </a:lnTo>
                  <a:lnTo>
                    <a:pt x="194" y="40"/>
                  </a:lnTo>
                  <a:lnTo>
                    <a:pt x="175" y="20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23"/>
            <p:cNvSpPr/>
            <p:nvPr/>
          </p:nvSpPr>
          <p:spPr>
            <a:xfrm>
              <a:off x="4749350" y="-1321500"/>
              <a:ext cx="5825" cy="10225"/>
            </a:xfrm>
            <a:custGeom>
              <a:rect b="b" l="l" r="r" t="t"/>
              <a:pathLst>
                <a:path extrusionOk="0" h="409" w="233">
                  <a:moveTo>
                    <a:pt x="78" y="1"/>
                  </a:moveTo>
                  <a:lnTo>
                    <a:pt x="39" y="40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0" y="311"/>
                  </a:lnTo>
                  <a:lnTo>
                    <a:pt x="20" y="350"/>
                  </a:lnTo>
                  <a:lnTo>
                    <a:pt x="39" y="389"/>
                  </a:lnTo>
                  <a:lnTo>
                    <a:pt x="78" y="408"/>
                  </a:lnTo>
                  <a:lnTo>
                    <a:pt x="175" y="408"/>
                  </a:lnTo>
                  <a:lnTo>
                    <a:pt x="194" y="389"/>
                  </a:lnTo>
                  <a:lnTo>
                    <a:pt x="233" y="350"/>
                  </a:lnTo>
                  <a:lnTo>
                    <a:pt x="233" y="311"/>
                  </a:lnTo>
                  <a:lnTo>
                    <a:pt x="233" y="117"/>
                  </a:lnTo>
                  <a:lnTo>
                    <a:pt x="233" y="78"/>
                  </a:lnTo>
                  <a:lnTo>
                    <a:pt x="194" y="4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23"/>
            <p:cNvSpPr/>
            <p:nvPr/>
          </p:nvSpPr>
          <p:spPr>
            <a:xfrm>
              <a:off x="4835125" y="-1407275"/>
              <a:ext cx="10675" cy="5850"/>
            </a:xfrm>
            <a:custGeom>
              <a:rect b="b" l="l" r="r" t="t"/>
              <a:pathLst>
                <a:path extrusionOk="0" h="234" w="427">
                  <a:moveTo>
                    <a:pt x="78" y="1"/>
                  </a:moveTo>
                  <a:lnTo>
                    <a:pt x="39" y="40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56"/>
                  </a:lnTo>
                  <a:lnTo>
                    <a:pt x="39" y="195"/>
                  </a:lnTo>
                  <a:lnTo>
                    <a:pt x="78" y="214"/>
                  </a:lnTo>
                  <a:lnTo>
                    <a:pt x="117" y="233"/>
                  </a:lnTo>
                  <a:lnTo>
                    <a:pt x="310" y="233"/>
                  </a:lnTo>
                  <a:lnTo>
                    <a:pt x="349" y="214"/>
                  </a:lnTo>
                  <a:lnTo>
                    <a:pt x="388" y="195"/>
                  </a:lnTo>
                  <a:lnTo>
                    <a:pt x="407" y="156"/>
                  </a:lnTo>
                  <a:lnTo>
                    <a:pt x="427" y="117"/>
                  </a:lnTo>
                  <a:lnTo>
                    <a:pt x="407" y="78"/>
                  </a:lnTo>
                  <a:lnTo>
                    <a:pt x="388" y="4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23"/>
            <p:cNvSpPr/>
            <p:nvPr/>
          </p:nvSpPr>
          <p:spPr>
            <a:xfrm>
              <a:off x="4659200" y="-1407275"/>
              <a:ext cx="10200" cy="5850"/>
            </a:xfrm>
            <a:custGeom>
              <a:rect b="b" l="l" r="r" t="t"/>
              <a:pathLst>
                <a:path extrusionOk="0" h="234" w="408">
                  <a:moveTo>
                    <a:pt x="59" y="1"/>
                  </a:moveTo>
                  <a:lnTo>
                    <a:pt x="20" y="40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156"/>
                  </a:lnTo>
                  <a:lnTo>
                    <a:pt x="20" y="195"/>
                  </a:lnTo>
                  <a:lnTo>
                    <a:pt x="59" y="214"/>
                  </a:lnTo>
                  <a:lnTo>
                    <a:pt x="117" y="233"/>
                  </a:lnTo>
                  <a:lnTo>
                    <a:pt x="291" y="233"/>
                  </a:lnTo>
                  <a:lnTo>
                    <a:pt x="349" y="214"/>
                  </a:lnTo>
                  <a:lnTo>
                    <a:pt x="369" y="195"/>
                  </a:lnTo>
                  <a:lnTo>
                    <a:pt x="408" y="156"/>
                  </a:lnTo>
                  <a:lnTo>
                    <a:pt x="408" y="117"/>
                  </a:lnTo>
                  <a:lnTo>
                    <a:pt x="408" y="78"/>
                  </a:lnTo>
                  <a:lnTo>
                    <a:pt x="369" y="4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23"/>
            <p:cNvSpPr/>
            <p:nvPr/>
          </p:nvSpPr>
          <p:spPr>
            <a:xfrm>
              <a:off x="4809925" y="-1471225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213" y="0"/>
                  </a:moveTo>
                  <a:lnTo>
                    <a:pt x="175" y="39"/>
                  </a:lnTo>
                  <a:lnTo>
                    <a:pt x="39" y="155"/>
                  </a:lnTo>
                  <a:lnTo>
                    <a:pt x="20" y="194"/>
                  </a:lnTo>
                  <a:lnTo>
                    <a:pt x="0" y="252"/>
                  </a:lnTo>
                  <a:lnTo>
                    <a:pt x="20" y="291"/>
                  </a:lnTo>
                  <a:lnTo>
                    <a:pt x="39" y="330"/>
                  </a:lnTo>
                  <a:lnTo>
                    <a:pt x="78" y="349"/>
                  </a:lnTo>
                  <a:lnTo>
                    <a:pt x="117" y="368"/>
                  </a:lnTo>
                  <a:lnTo>
                    <a:pt x="175" y="349"/>
                  </a:lnTo>
                  <a:lnTo>
                    <a:pt x="213" y="330"/>
                  </a:lnTo>
                  <a:lnTo>
                    <a:pt x="330" y="194"/>
                  </a:lnTo>
                  <a:lnTo>
                    <a:pt x="369" y="155"/>
                  </a:lnTo>
                  <a:lnTo>
                    <a:pt x="369" y="116"/>
                  </a:lnTo>
                  <a:lnTo>
                    <a:pt x="369" y="78"/>
                  </a:lnTo>
                  <a:lnTo>
                    <a:pt x="330" y="39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23"/>
            <p:cNvSpPr/>
            <p:nvPr/>
          </p:nvSpPr>
          <p:spPr>
            <a:xfrm>
              <a:off x="4685375" y="-1346700"/>
              <a:ext cx="9225" cy="9250"/>
            </a:xfrm>
            <a:custGeom>
              <a:rect b="b" l="l" r="r" t="t"/>
              <a:pathLst>
                <a:path extrusionOk="0" h="370" w="369">
                  <a:moveTo>
                    <a:pt x="214" y="1"/>
                  </a:moveTo>
                  <a:lnTo>
                    <a:pt x="175" y="40"/>
                  </a:lnTo>
                  <a:lnTo>
                    <a:pt x="39" y="175"/>
                  </a:lnTo>
                  <a:lnTo>
                    <a:pt x="20" y="214"/>
                  </a:lnTo>
                  <a:lnTo>
                    <a:pt x="0" y="253"/>
                  </a:lnTo>
                  <a:lnTo>
                    <a:pt x="20" y="292"/>
                  </a:lnTo>
                  <a:lnTo>
                    <a:pt x="39" y="330"/>
                  </a:lnTo>
                  <a:lnTo>
                    <a:pt x="78" y="350"/>
                  </a:lnTo>
                  <a:lnTo>
                    <a:pt x="117" y="369"/>
                  </a:lnTo>
                  <a:lnTo>
                    <a:pt x="175" y="350"/>
                  </a:lnTo>
                  <a:lnTo>
                    <a:pt x="214" y="330"/>
                  </a:lnTo>
                  <a:lnTo>
                    <a:pt x="330" y="195"/>
                  </a:lnTo>
                  <a:lnTo>
                    <a:pt x="369" y="156"/>
                  </a:lnTo>
                  <a:lnTo>
                    <a:pt x="369" y="117"/>
                  </a:lnTo>
                  <a:lnTo>
                    <a:pt x="369" y="78"/>
                  </a:lnTo>
                  <a:lnTo>
                    <a:pt x="330" y="4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23"/>
            <p:cNvSpPr/>
            <p:nvPr/>
          </p:nvSpPr>
          <p:spPr>
            <a:xfrm>
              <a:off x="4809925" y="-1346700"/>
              <a:ext cx="9225" cy="9250"/>
            </a:xfrm>
            <a:custGeom>
              <a:rect b="b" l="l" r="r" t="t"/>
              <a:pathLst>
                <a:path extrusionOk="0" h="370" w="369">
                  <a:moveTo>
                    <a:pt x="78" y="1"/>
                  </a:moveTo>
                  <a:lnTo>
                    <a:pt x="39" y="40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56"/>
                  </a:lnTo>
                  <a:lnTo>
                    <a:pt x="39" y="195"/>
                  </a:lnTo>
                  <a:lnTo>
                    <a:pt x="175" y="330"/>
                  </a:lnTo>
                  <a:lnTo>
                    <a:pt x="213" y="350"/>
                  </a:lnTo>
                  <a:lnTo>
                    <a:pt x="252" y="369"/>
                  </a:lnTo>
                  <a:lnTo>
                    <a:pt x="291" y="350"/>
                  </a:lnTo>
                  <a:lnTo>
                    <a:pt x="330" y="330"/>
                  </a:lnTo>
                  <a:lnTo>
                    <a:pt x="369" y="292"/>
                  </a:lnTo>
                  <a:lnTo>
                    <a:pt x="369" y="253"/>
                  </a:lnTo>
                  <a:lnTo>
                    <a:pt x="369" y="214"/>
                  </a:lnTo>
                  <a:lnTo>
                    <a:pt x="330" y="175"/>
                  </a:lnTo>
                  <a:lnTo>
                    <a:pt x="213" y="4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23"/>
            <p:cNvSpPr/>
            <p:nvPr/>
          </p:nvSpPr>
          <p:spPr>
            <a:xfrm>
              <a:off x="4685375" y="-1471225"/>
              <a:ext cx="9225" cy="9225"/>
            </a:xfrm>
            <a:custGeom>
              <a:rect b="b" l="l" r="r" t="t"/>
              <a:pathLst>
                <a:path extrusionOk="0" h="369" w="369">
                  <a:moveTo>
                    <a:pt x="78" y="0"/>
                  </a:moveTo>
                  <a:lnTo>
                    <a:pt x="39" y="39"/>
                  </a:lnTo>
                  <a:lnTo>
                    <a:pt x="20" y="78"/>
                  </a:lnTo>
                  <a:lnTo>
                    <a:pt x="0" y="116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175" y="330"/>
                  </a:lnTo>
                  <a:lnTo>
                    <a:pt x="214" y="349"/>
                  </a:lnTo>
                  <a:lnTo>
                    <a:pt x="252" y="368"/>
                  </a:lnTo>
                  <a:lnTo>
                    <a:pt x="291" y="349"/>
                  </a:lnTo>
                  <a:lnTo>
                    <a:pt x="330" y="330"/>
                  </a:lnTo>
                  <a:lnTo>
                    <a:pt x="369" y="291"/>
                  </a:lnTo>
                  <a:lnTo>
                    <a:pt x="369" y="252"/>
                  </a:lnTo>
                  <a:lnTo>
                    <a:pt x="369" y="194"/>
                  </a:lnTo>
                  <a:lnTo>
                    <a:pt x="330" y="155"/>
                  </a:lnTo>
                  <a:lnTo>
                    <a:pt x="214" y="39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23"/>
            <p:cNvSpPr/>
            <p:nvPr/>
          </p:nvSpPr>
          <p:spPr>
            <a:xfrm>
              <a:off x="4783750" y="-1490125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6" y="0"/>
                  </a:moveTo>
                  <a:lnTo>
                    <a:pt x="117" y="39"/>
                  </a:lnTo>
                  <a:lnTo>
                    <a:pt x="97" y="78"/>
                  </a:lnTo>
                  <a:lnTo>
                    <a:pt x="20" y="233"/>
                  </a:lnTo>
                  <a:lnTo>
                    <a:pt x="0" y="291"/>
                  </a:lnTo>
                  <a:lnTo>
                    <a:pt x="20" y="330"/>
                  </a:lnTo>
                  <a:lnTo>
                    <a:pt x="39" y="368"/>
                  </a:lnTo>
                  <a:lnTo>
                    <a:pt x="78" y="388"/>
                  </a:lnTo>
                  <a:lnTo>
                    <a:pt x="117" y="407"/>
                  </a:lnTo>
                  <a:lnTo>
                    <a:pt x="194" y="388"/>
                  </a:lnTo>
                  <a:lnTo>
                    <a:pt x="233" y="330"/>
                  </a:lnTo>
                  <a:lnTo>
                    <a:pt x="311" y="155"/>
                  </a:lnTo>
                  <a:lnTo>
                    <a:pt x="311" y="116"/>
                  </a:lnTo>
                  <a:lnTo>
                    <a:pt x="311" y="78"/>
                  </a:lnTo>
                  <a:lnTo>
                    <a:pt x="291" y="39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23"/>
            <p:cNvSpPr/>
            <p:nvPr/>
          </p:nvSpPr>
          <p:spPr>
            <a:xfrm>
              <a:off x="4713000" y="-1328750"/>
              <a:ext cx="7775" cy="10200"/>
            </a:xfrm>
            <a:custGeom>
              <a:rect b="b" l="l" r="r" t="t"/>
              <a:pathLst>
                <a:path extrusionOk="0" h="408" w="311">
                  <a:moveTo>
                    <a:pt x="155" y="0"/>
                  </a:moveTo>
                  <a:lnTo>
                    <a:pt x="117" y="39"/>
                  </a:lnTo>
                  <a:lnTo>
                    <a:pt x="97" y="78"/>
                  </a:lnTo>
                  <a:lnTo>
                    <a:pt x="20" y="233"/>
                  </a:lnTo>
                  <a:lnTo>
                    <a:pt x="0" y="291"/>
                  </a:lnTo>
                  <a:lnTo>
                    <a:pt x="20" y="330"/>
                  </a:lnTo>
                  <a:lnTo>
                    <a:pt x="39" y="368"/>
                  </a:lnTo>
                  <a:lnTo>
                    <a:pt x="78" y="388"/>
                  </a:lnTo>
                  <a:lnTo>
                    <a:pt x="117" y="407"/>
                  </a:lnTo>
                  <a:lnTo>
                    <a:pt x="175" y="388"/>
                  </a:lnTo>
                  <a:lnTo>
                    <a:pt x="233" y="330"/>
                  </a:lnTo>
                  <a:lnTo>
                    <a:pt x="310" y="155"/>
                  </a:lnTo>
                  <a:lnTo>
                    <a:pt x="310" y="116"/>
                  </a:lnTo>
                  <a:lnTo>
                    <a:pt x="310" y="78"/>
                  </a:lnTo>
                  <a:lnTo>
                    <a:pt x="272" y="39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23"/>
            <p:cNvSpPr/>
            <p:nvPr/>
          </p:nvSpPr>
          <p:spPr>
            <a:xfrm>
              <a:off x="4827850" y="-1372850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78" y="0"/>
                  </a:moveTo>
                  <a:lnTo>
                    <a:pt x="39" y="39"/>
                  </a:lnTo>
                  <a:lnTo>
                    <a:pt x="20" y="78"/>
                  </a:lnTo>
                  <a:lnTo>
                    <a:pt x="0" y="116"/>
                  </a:lnTo>
                  <a:lnTo>
                    <a:pt x="20" y="155"/>
                  </a:lnTo>
                  <a:lnTo>
                    <a:pt x="39" y="194"/>
                  </a:lnTo>
                  <a:lnTo>
                    <a:pt x="78" y="213"/>
                  </a:lnTo>
                  <a:lnTo>
                    <a:pt x="252" y="291"/>
                  </a:lnTo>
                  <a:lnTo>
                    <a:pt x="291" y="310"/>
                  </a:lnTo>
                  <a:lnTo>
                    <a:pt x="349" y="291"/>
                  </a:lnTo>
                  <a:lnTo>
                    <a:pt x="408" y="233"/>
                  </a:lnTo>
                  <a:lnTo>
                    <a:pt x="408" y="194"/>
                  </a:lnTo>
                  <a:lnTo>
                    <a:pt x="408" y="155"/>
                  </a:lnTo>
                  <a:lnTo>
                    <a:pt x="388" y="116"/>
                  </a:lnTo>
                  <a:lnTo>
                    <a:pt x="349" y="78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23"/>
            <p:cNvSpPr/>
            <p:nvPr/>
          </p:nvSpPr>
          <p:spPr>
            <a:xfrm>
              <a:off x="4666475" y="-1443625"/>
              <a:ext cx="10200" cy="7800"/>
            </a:xfrm>
            <a:custGeom>
              <a:rect b="b" l="l" r="r" t="t"/>
              <a:pathLst>
                <a:path extrusionOk="0" h="312" w="408">
                  <a:moveTo>
                    <a:pt x="78" y="1"/>
                  </a:moveTo>
                  <a:lnTo>
                    <a:pt x="39" y="40"/>
                  </a:lnTo>
                  <a:lnTo>
                    <a:pt x="20" y="59"/>
                  </a:lnTo>
                  <a:lnTo>
                    <a:pt x="0" y="117"/>
                  </a:lnTo>
                  <a:lnTo>
                    <a:pt x="20" y="156"/>
                  </a:lnTo>
                  <a:lnTo>
                    <a:pt x="39" y="195"/>
                  </a:lnTo>
                  <a:lnTo>
                    <a:pt x="78" y="214"/>
                  </a:lnTo>
                  <a:lnTo>
                    <a:pt x="252" y="292"/>
                  </a:lnTo>
                  <a:lnTo>
                    <a:pt x="291" y="311"/>
                  </a:lnTo>
                  <a:lnTo>
                    <a:pt x="349" y="292"/>
                  </a:lnTo>
                  <a:lnTo>
                    <a:pt x="407" y="234"/>
                  </a:lnTo>
                  <a:lnTo>
                    <a:pt x="407" y="195"/>
                  </a:lnTo>
                  <a:lnTo>
                    <a:pt x="407" y="156"/>
                  </a:lnTo>
                  <a:lnTo>
                    <a:pt x="369" y="117"/>
                  </a:lnTo>
                  <a:lnTo>
                    <a:pt x="349" y="79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23"/>
            <p:cNvSpPr/>
            <p:nvPr/>
          </p:nvSpPr>
          <p:spPr>
            <a:xfrm>
              <a:off x="4829300" y="-1440225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53" y="1"/>
                  </a:moveTo>
                  <a:lnTo>
                    <a:pt x="78" y="78"/>
                  </a:lnTo>
                  <a:lnTo>
                    <a:pt x="39" y="98"/>
                  </a:lnTo>
                  <a:lnTo>
                    <a:pt x="20" y="136"/>
                  </a:lnTo>
                  <a:lnTo>
                    <a:pt x="1" y="175"/>
                  </a:lnTo>
                  <a:lnTo>
                    <a:pt x="20" y="233"/>
                  </a:lnTo>
                  <a:lnTo>
                    <a:pt x="59" y="272"/>
                  </a:lnTo>
                  <a:lnTo>
                    <a:pt x="117" y="311"/>
                  </a:lnTo>
                  <a:lnTo>
                    <a:pt x="156" y="291"/>
                  </a:lnTo>
                  <a:lnTo>
                    <a:pt x="330" y="233"/>
                  </a:lnTo>
                  <a:lnTo>
                    <a:pt x="369" y="195"/>
                  </a:lnTo>
                  <a:lnTo>
                    <a:pt x="408" y="156"/>
                  </a:lnTo>
                  <a:lnTo>
                    <a:pt x="408" y="117"/>
                  </a:lnTo>
                  <a:lnTo>
                    <a:pt x="408" y="78"/>
                  </a:lnTo>
                  <a:lnTo>
                    <a:pt x="369" y="39"/>
                  </a:lnTo>
                  <a:lnTo>
                    <a:pt x="350" y="2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23"/>
            <p:cNvSpPr/>
            <p:nvPr/>
          </p:nvSpPr>
          <p:spPr>
            <a:xfrm>
              <a:off x="4665025" y="-1376250"/>
              <a:ext cx="10200" cy="7775"/>
            </a:xfrm>
            <a:custGeom>
              <a:rect b="b" l="l" r="r" t="t"/>
              <a:pathLst>
                <a:path extrusionOk="0" h="311" w="408">
                  <a:moveTo>
                    <a:pt x="291" y="0"/>
                  </a:moveTo>
                  <a:lnTo>
                    <a:pt x="252" y="20"/>
                  </a:lnTo>
                  <a:lnTo>
                    <a:pt x="78" y="78"/>
                  </a:lnTo>
                  <a:lnTo>
                    <a:pt x="39" y="97"/>
                  </a:lnTo>
                  <a:lnTo>
                    <a:pt x="20" y="136"/>
                  </a:lnTo>
                  <a:lnTo>
                    <a:pt x="0" y="194"/>
                  </a:lnTo>
                  <a:lnTo>
                    <a:pt x="20" y="233"/>
                  </a:lnTo>
                  <a:lnTo>
                    <a:pt x="58" y="291"/>
                  </a:lnTo>
                  <a:lnTo>
                    <a:pt x="116" y="311"/>
                  </a:lnTo>
                  <a:lnTo>
                    <a:pt x="175" y="291"/>
                  </a:lnTo>
                  <a:lnTo>
                    <a:pt x="349" y="233"/>
                  </a:lnTo>
                  <a:lnTo>
                    <a:pt x="388" y="194"/>
                  </a:lnTo>
                  <a:lnTo>
                    <a:pt x="407" y="175"/>
                  </a:lnTo>
                  <a:lnTo>
                    <a:pt x="407" y="117"/>
                  </a:lnTo>
                  <a:lnTo>
                    <a:pt x="407" y="78"/>
                  </a:lnTo>
                  <a:lnTo>
                    <a:pt x="388" y="39"/>
                  </a:lnTo>
                  <a:lnTo>
                    <a:pt x="349" y="20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23"/>
            <p:cNvSpPr/>
            <p:nvPr/>
          </p:nvSpPr>
          <p:spPr>
            <a:xfrm>
              <a:off x="4780850" y="-1327300"/>
              <a:ext cx="7275" cy="10200"/>
            </a:xfrm>
            <a:custGeom>
              <a:rect b="b" l="l" r="r" t="t"/>
              <a:pathLst>
                <a:path extrusionOk="0" h="408" w="291">
                  <a:moveTo>
                    <a:pt x="58" y="0"/>
                  </a:moveTo>
                  <a:lnTo>
                    <a:pt x="20" y="20"/>
                  </a:lnTo>
                  <a:lnTo>
                    <a:pt x="0" y="58"/>
                  </a:lnTo>
                  <a:lnTo>
                    <a:pt x="0" y="117"/>
                  </a:lnTo>
                  <a:lnTo>
                    <a:pt x="0" y="155"/>
                  </a:lnTo>
                  <a:lnTo>
                    <a:pt x="58" y="330"/>
                  </a:lnTo>
                  <a:lnTo>
                    <a:pt x="116" y="388"/>
                  </a:lnTo>
                  <a:lnTo>
                    <a:pt x="175" y="407"/>
                  </a:lnTo>
                  <a:lnTo>
                    <a:pt x="213" y="388"/>
                  </a:lnTo>
                  <a:lnTo>
                    <a:pt x="252" y="369"/>
                  </a:lnTo>
                  <a:lnTo>
                    <a:pt x="291" y="330"/>
                  </a:lnTo>
                  <a:lnTo>
                    <a:pt x="291" y="291"/>
                  </a:lnTo>
                  <a:lnTo>
                    <a:pt x="291" y="252"/>
                  </a:lnTo>
                  <a:lnTo>
                    <a:pt x="213" y="78"/>
                  </a:lnTo>
                  <a:lnTo>
                    <a:pt x="194" y="39"/>
                  </a:lnTo>
                  <a:lnTo>
                    <a:pt x="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23"/>
            <p:cNvSpPr/>
            <p:nvPr/>
          </p:nvSpPr>
          <p:spPr>
            <a:xfrm>
              <a:off x="4716375" y="-1491600"/>
              <a:ext cx="7800" cy="10200"/>
            </a:xfrm>
            <a:custGeom>
              <a:rect b="b" l="l" r="r" t="t"/>
              <a:pathLst>
                <a:path extrusionOk="0" h="408" w="312">
                  <a:moveTo>
                    <a:pt x="79" y="1"/>
                  </a:moveTo>
                  <a:lnTo>
                    <a:pt x="40" y="40"/>
                  </a:lnTo>
                  <a:lnTo>
                    <a:pt x="20" y="78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79" y="330"/>
                  </a:lnTo>
                  <a:lnTo>
                    <a:pt x="137" y="389"/>
                  </a:lnTo>
                  <a:lnTo>
                    <a:pt x="195" y="408"/>
                  </a:lnTo>
                  <a:lnTo>
                    <a:pt x="234" y="408"/>
                  </a:lnTo>
                  <a:lnTo>
                    <a:pt x="272" y="369"/>
                  </a:lnTo>
                  <a:lnTo>
                    <a:pt x="292" y="330"/>
                  </a:lnTo>
                  <a:lnTo>
                    <a:pt x="311" y="292"/>
                  </a:lnTo>
                  <a:lnTo>
                    <a:pt x="292" y="253"/>
                  </a:lnTo>
                  <a:lnTo>
                    <a:pt x="234" y="78"/>
                  </a:lnTo>
                  <a:lnTo>
                    <a:pt x="214" y="4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23"/>
            <p:cNvSpPr/>
            <p:nvPr/>
          </p:nvSpPr>
          <p:spPr>
            <a:xfrm>
              <a:off x="4711050" y="-1463000"/>
              <a:ext cx="81450" cy="113425"/>
            </a:xfrm>
            <a:custGeom>
              <a:rect b="b" l="l" r="r" t="t"/>
              <a:pathLst>
                <a:path extrusionOk="0" h="4537" w="3258">
                  <a:moveTo>
                    <a:pt x="2114" y="233"/>
                  </a:moveTo>
                  <a:lnTo>
                    <a:pt x="2385" y="253"/>
                  </a:lnTo>
                  <a:lnTo>
                    <a:pt x="2618" y="291"/>
                  </a:lnTo>
                  <a:lnTo>
                    <a:pt x="2676" y="311"/>
                  </a:lnTo>
                  <a:lnTo>
                    <a:pt x="2734" y="350"/>
                  </a:lnTo>
                  <a:lnTo>
                    <a:pt x="2773" y="427"/>
                  </a:lnTo>
                  <a:lnTo>
                    <a:pt x="2773" y="485"/>
                  </a:lnTo>
                  <a:lnTo>
                    <a:pt x="2734" y="543"/>
                  </a:lnTo>
                  <a:lnTo>
                    <a:pt x="2695" y="582"/>
                  </a:lnTo>
                  <a:lnTo>
                    <a:pt x="2656" y="621"/>
                  </a:lnTo>
                  <a:lnTo>
                    <a:pt x="2560" y="621"/>
                  </a:lnTo>
                  <a:lnTo>
                    <a:pt x="2366" y="602"/>
                  </a:lnTo>
                  <a:lnTo>
                    <a:pt x="2114" y="582"/>
                  </a:lnTo>
                  <a:lnTo>
                    <a:pt x="1862" y="602"/>
                  </a:lnTo>
                  <a:lnTo>
                    <a:pt x="1745" y="621"/>
                  </a:lnTo>
                  <a:lnTo>
                    <a:pt x="1648" y="660"/>
                  </a:lnTo>
                  <a:lnTo>
                    <a:pt x="1552" y="698"/>
                  </a:lnTo>
                  <a:lnTo>
                    <a:pt x="1474" y="757"/>
                  </a:lnTo>
                  <a:lnTo>
                    <a:pt x="1396" y="815"/>
                  </a:lnTo>
                  <a:lnTo>
                    <a:pt x="1338" y="892"/>
                  </a:lnTo>
                  <a:lnTo>
                    <a:pt x="1280" y="989"/>
                  </a:lnTo>
                  <a:lnTo>
                    <a:pt x="1241" y="1106"/>
                  </a:lnTo>
                  <a:lnTo>
                    <a:pt x="1222" y="1222"/>
                  </a:lnTo>
                  <a:lnTo>
                    <a:pt x="1203" y="1358"/>
                  </a:lnTo>
                  <a:lnTo>
                    <a:pt x="1203" y="1493"/>
                  </a:lnTo>
                  <a:lnTo>
                    <a:pt x="1222" y="1648"/>
                  </a:lnTo>
                  <a:lnTo>
                    <a:pt x="1261" y="1823"/>
                  </a:lnTo>
                  <a:lnTo>
                    <a:pt x="1319" y="1997"/>
                  </a:lnTo>
                  <a:lnTo>
                    <a:pt x="1358" y="2075"/>
                  </a:lnTo>
                  <a:lnTo>
                    <a:pt x="1416" y="2133"/>
                  </a:lnTo>
                  <a:lnTo>
                    <a:pt x="1493" y="2172"/>
                  </a:lnTo>
                  <a:lnTo>
                    <a:pt x="2308" y="2172"/>
                  </a:lnTo>
                  <a:lnTo>
                    <a:pt x="2366" y="2191"/>
                  </a:lnTo>
                  <a:lnTo>
                    <a:pt x="2424" y="2230"/>
                  </a:lnTo>
                  <a:lnTo>
                    <a:pt x="2463" y="2288"/>
                  </a:lnTo>
                  <a:lnTo>
                    <a:pt x="2482" y="2346"/>
                  </a:lnTo>
                  <a:lnTo>
                    <a:pt x="2463" y="2404"/>
                  </a:lnTo>
                  <a:lnTo>
                    <a:pt x="2424" y="2462"/>
                  </a:lnTo>
                  <a:lnTo>
                    <a:pt x="2366" y="2501"/>
                  </a:lnTo>
                  <a:lnTo>
                    <a:pt x="2308" y="2521"/>
                  </a:lnTo>
                  <a:lnTo>
                    <a:pt x="1687" y="2521"/>
                  </a:lnTo>
                  <a:lnTo>
                    <a:pt x="1629" y="2540"/>
                  </a:lnTo>
                  <a:lnTo>
                    <a:pt x="1590" y="2559"/>
                  </a:lnTo>
                  <a:lnTo>
                    <a:pt x="1552" y="2598"/>
                  </a:lnTo>
                  <a:lnTo>
                    <a:pt x="1513" y="2656"/>
                  </a:lnTo>
                  <a:lnTo>
                    <a:pt x="1493" y="2714"/>
                  </a:lnTo>
                  <a:lnTo>
                    <a:pt x="1474" y="2753"/>
                  </a:lnTo>
                  <a:lnTo>
                    <a:pt x="1474" y="2811"/>
                  </a:lnTo>
                  <a:lnTo>
                    <a:pt x="1474" y="2966"/>
                  </a:lnTo>
                  <a:lnTo>
                    <a:pt x="1474" y="3141"/>
                  </a:lnTo>
                  <a:lnTo>
                    <a:pt x="1435" y="3335"/>
                  </a:lnTo>
                  <a:lnTo>
                    <a:pt x="1396" y="3412"/>
                  </a:lnTo>
                  <a:lnTo>
                    <a:pt x="1358" y="3490"/>
                  </a:lnTo>
                  <a:lnTo>
                    <a:pt x="1338" y="3548"/>
                  </a:lnTo>
                  <a:lnTo>
                    <a:pt x="1319" y="3606"/>
                  </a:lnTo>
                  <a:lnTo>
                    <a:pt x="1338" y="3684"/>
                  </a:lnTo>
                  <a:lnTo>
                    <a:pt x="1358" y="3742"/>
                  </a:lnTo>
                  <a:lnTo>
                    <a:pt x="1396" y="3800"/>
                  </a:lnTo>
                  <a:lnTo>
                    <a:pt x="1455" y="3839"/>
                  </a:lnTo>
                  <a:lnTo>
                    <a:pt x="1532" y="3878"/>
                  </a:lnTo>
                  <a:lnTo>
                    <a:pt x="2792" y="3878"/>
                  </a:lnTo>
                  <a:lnTo>
                    <a:pt x="2889" y="3897"/>
                  </a:lnTo>
                  <a:lnTo>
                    <a:pt x="2947" y="3955"/>
                  </a:lnTo>
                  <a:lnTo>
                    <a:pt x="3005" y="4013"/>
                  </a:lnTo>
                  <a:lnTo>
                    <a:pt x="3025" y="4110"/>
                  </a:lnTo>
                  <a:lnTo>
                    <a:pt x="3005" y="4168"/>
                  </a:lnTo>
                  <a:lnTo>
                    <a:pt x="2967" y="4246"/>
                  </a:lnTo>
                  <a:lnTo>
                    <a:pt x="2889" y="4285"/>
                  </a:lnTo>
                  <a:lnTo>
                    <a:pt x="2792" y="4304"/>
                  </a:lnTo>
                  <a:lnTo>
                    <a:pt x="369" y="4304"/>
                  </a:lnTo>
                  <a:lnTo>
                    <a:pt x="311" y="4285"/>
                  </a:lnTo>
                  <a:lnTo>
                    <a:pt x="272" y="4246"/>
                  </a:lnTo>
                  <a:lnTo>
                    <a:pt x="253" y="4188"/>
                  </a:lnTo>
                  <a:lnTo>
                    <a:pt x="272" y="4091"/>
                  </a:lnTo>
                  <a:lnTo>
                    <a:pt x="330" y="4033"/>
                  </a:lnTo>
                  <a:lnTo>
                    <a:pt x="447" y="3955"/>
                  </a:lnTo>
                  <a:lnTo>
                    <a:pt x="602" y="3839"/>
                  </a:lnTo>
                  <a:lnTo>
                    <a:pt x="737" y="3703"/>
                  </a:lnTo>
                  <a:lnTo>
                    <a:pt x="873" y="3548"/>
                  </a:lnTo>
                  <a:lnTo>
                    <a:pt x="951" y="3451"/>
                  </a:lnTo>
                  <a:lnTo>
                    <a:pt x="1009" y="3335"/>
                  </a:lnTo>
                  <a:lnTo>
                    <a:pt x="1048" y="3238"/>
                  </a:lnTo>
                  <a:lnTo>
                    <a:pt x="1086" y="3122"/>
                  </a:lnTo>
                  <a:lnTo>
                    <a:pt x="1086" y="3005"/>
                  </a:lnTo>
                  <a:lnTo>
                    <a:pt x="1086" y="2908"/>
                  </a:lnTo>
                  <a:lnTo>
                    <a:pt x="1067" y="2792"/>
                  </a:lnTo>
                  <a:lnTo>
                    <a:pt x="1048" y="2676"/>
                  </a:lnTo>
                  <a:lnTo>
                    <a:pt x="1009" y="2618"/>
                  </a:lnTo>
                  <a:lnTo>
                    <a:pt x="931" y="2559"/>
                  </a:lnTo>
                  <a:lnTo>
                    <a:pt x="873" y="2521"/>
                  </a:lnTo>
                  <a:lnTo>
                    <a:pt x="776" y="2501"/>
                  </a:lnTo>
                  <a:lnTo>
                    <a:pt x="408" y="2501"/>
                  </a:lnTo>
                  <a:lnTo>
                    <a:pt x="350" y="2482"/>
                  </a:lnTo>
                  <a:lnTo>
                    <a:pt x="311" y="2462"/>
                  </a:lnTo>
                  <a:lnTo>
                    <a:pt x="272" y="2404"/>
                  </a:lnTo>
                  <a:lnTo>
                    <a:pt x="253" y="2346"/>
                  </a:lnTo>
                  <a:lnTo>
                    <a:pt x="272" y="2269"/>
                  </a:lnTo>
                  <a:lnTo>
                    <a:pt x="311" y="2230"/>
                  </a:lnTo>
                  <a:lnTo>
                    <a:pt x="350" y="2191"/>
                  </a:lnTo>
                  <a:lnTo>
                    <a:pt x="408" y="2172"/>
                  </a:lnTo>
                  <a:lnTo>
                    <a:pt x="679" y="2172"/>
                  </a:lnTo>
                  <a:lnTo>
                    <a:pt x="737" y="2152"/>
                  </a:lnTo>
                  <a:lnTo>
                    <a:pt x="776" y="2114"/>
                  </a:lnTo>
                  <a:lnTo>
                    <a:pt x="834" y="2075"/>
                  </a:lnTo>
                  <a:lnTo>
                    <a:pt x="854" y="2036"/>
                  </a:lnTo>
                  <a:lnTo>
                    <a:pt x="873" y="1978"/>
                  </a:lnTo>
                  <a:lnTo>
                    <a:pt x="892" y="1920"/>
                  </a:lnTo>
                  <a:lnTo>
                    <a:pt x="892" y="1862"/>
                  </a:lnTo>
                  <a:lnTo>
                    <a:pt x="854" y="1590"/>
                  </a:lnTo>
                  <a:lnTo>
                    <a:pt x="834" y="1377"/>
                  </a:lnTo>
                  <a:lnTo>
                    <a:pt x="854" y="1164"/>
                  </a:lnTo>
                  <a:lnTo>
                    <a:pt x="892" y="1009"/>
                  </a:lnTo>
                  <a:lnTo>
                    <a:pt x="951" y="873"/>
                  </a:lnTo>
                  <a:lnTo>
                    <a:pt x="989" y="757"/>
                  </a:lnTo>
                  <a:lnTo>
                    <a:pt x="1086" y="602"/>
                  </a:lnTo>
                  <a:lnTo>
                    <a:pt x="1183" y="524"/>
                  </a:lnTo>
                  <a:lnTo>
                    <a:pt x="1280" y="446"/>
                  </a:lnTo>
                  <a:lnTo>
                    <a:pt x="1377" y="388"/>
                  </a:lnTo>
                  <a:lnTo>
                    <a:pt x="1493" y="330"/>
                  </a:lnTo>
                  <a:lnTo>
                    <a:pt x="1629" y="291"/>
                  </a:lnTo>
                  <a:lnTo>
                    <a:pt x="1784" y="253"/>
                  </a:lnTo>
                  <a:lnTo>
                    <a:pt x="1939" y="233"/>
                  </a:lnTo>
                  <a:close/>
                  <a:moveTo>
                    <a:pt x="1900" y="1"/>
                  </a:moveTo>
                  <a:lnTo>
                    <a:pt x="1726" y="20"/>
                  </a:lnTo>
                  <a:lnTo>
                    <a:pt x="1552" y="59"/>
                  </a:lnTo>
                  <a:lnTo>
                    <a:pt x="1396" y="117"/>
                  </a:lnTo>
                  <a:lnTo>
                    <a:pt x="1261" y="175"/>
                  </a:lnTo>
                  <a:lnTo>
                    <a:pt x="1125" y="253"/>
                  </a:lnTo>
                  <a:lnTo>
                    <a:pt x="1009" y="350"/>
                  </a:lnTo>
                  <a:lnTo>
                    <a:pt x="912" y="446"/>
                  </a:lnTo>
                  <a:lnTo>
                    <a:pt x="776" y="640"/>
                  </a:lnTo>
                  <a:lnTo>
                    <a:pt x="699" y="834"/>
                  </a:lnTo>
                  <a:lnTo>
                    <a:pt x="640" y="1047"/>
                  </a:lnTo>
                  <a:lnTo>
                    <a:pt x="621" y="1241"/>
                  </a:lnTo>
                  <a:lnTo>
                    <a:pt x="602" y="1454"/>
                  </a:lnTo>
                  <a:lnTo>
                    <a:pt x="621" y="1629"/>
                  </a:lnTo>
                  <a:lnTo>
                    <a:pt x="640" y="1900"/>
                  </a:lnTo>
                  <a:lnTo>
                    <a:pt x="640" y="1920"/>
                  </a:lnTo>
                  <a:lnTo>
                    <a:pt x="621" y="1939"/>
                  </a:lnTo>
                  <a:lnTo>
                    <a:pt x="330" y="1939"/>
                  </a:lnTo>
                  <a:lnTo>
                    <a:pt x="253" y="1978"/>
                  </a:lnTo>
                  <a:lnTo>
                    <a:pt x="195" y="2017"/>
                  </a:lnTo>
                  <a:lnTo>
                    <a:pt x="136" y="2055"/>
                  </a:lnTo>
                  <a:lnTo>
                    <a:pt x="78" y="2114"/>
                  </a:lnTo>
                  <a:lnTo>
                    <a:pt x="40" y="2191"/>
                  </a:lnTo>
                  <a:lnTo>
                    <a:pt x="20" y="2269"/>
                  </a:lnTo>
                  <a:lnTo>
                    <a:pt x="20" y="2346"/>
                  </a:lnTo>
                  <a:lnTo>
                    <a:pt x="20" y="2424"/>
                  </a:lnTo>
                  <a:lnTo>
                    <a:pt x="40" y="2501"/>
                  </a:lnTo>
                  <a:lnTo>
                    <a:pt x="78" y="2559"/>
                  </a:lnTo>
                  <a:lnTo>
                    <a:pt x="136" y="2618"/>
                  </a:lnTo>
                  <a:lnTo>
                    <a:pt x="195" y="2676"/>
                  </a:lnTo>
                  <a:lnTo>
                    <a:pt x="253" y="2714"/>
                  </a:lnTo>
                  <a:lnTo>
                    <a:pt x="330" y="2734"/>
                  </a:lnTo>
                  <a:lnTo>
                    <a:pt x="776" y="2734"/>
                  </a:lnTo>
                  <a:lnTo>
                    <a:pt x="796" y="2753"/>
                  </a:lnTo>
                  <a:lnTo>
                    <a:pt x="815" y="2753"/>
                  </a:lnTo>
                  <a:lnTo>
                    <a:pt x="854" y="2928"/>
                  </a:lnTo>
                  <a:lnTo>
                    <a:pt x="834" y="3083"/>
                  </a:lnTo>
                  <a:lnTo>
                    <a:pt x="776" y="3238"/>
                  </a:lnTo>
                  <a:lnTo>
                    <a:pt x="679" y="3412"/>
                  </a:lnTo>
                  <a:lnTo>
                    <a:pt x="563" y="3548"/>
                  </a:lnTo>
                  <a:lnTo>
                    <a:pt x="447" y="3664"/>
                  </a:lnTo>
                  <a:lnTo>
                    <a:pt x="195" y="3839"/>
                  </a:lnTo>
                  <a:lnTo>
                    <a:pt x="117" y="3897"/>
                  </a:lnTo>
                  <a:lnTo>
                    <a:pt x="59" y="3994"/>
                  </a:lnTo>
                  <a:lnTo>
                    <a:pt x="20" y="4071"/>
                  </a:lnTo>
                  <a:lnTo>
                    <a:pt x="1" y="4188"/>
                  </a:lnTo>
                  <a:lnTo>
                    <a:pt x="20" y="4265"/>
                  </a:lnTo>
                  <a:lnTo>
                    <a:pt x="40" y="4323"/>
                  </a:lnTo>
                  <a:lnTo>
                    <a:pt x="78" y="4382"/>
                  </a:lnTo>
                  <a:lnTo>
                    <a:pt x="117" y="4440"/>
                  </a:lnTo>
                  <a:lnTo>
                    <a:pt x="175" y="4478"/>
                  </a:lnTo>
                  <a:lnTo>
                    <a:pt x="253" y="4517"/>
                  </a:lnTo>
                  <a:lnTo>
                    <a:pt x="330" y="4537"/>
                  </a:lnTo>
                  <a:lnTo>
                    <a:pt x="2889" y="4537"/>
                  </a:lnTo>
                  <a:lnTo>
                    <a:pt x="2986" y="4517"/>
                  </a:lnTo>
                  <a:lnTo>
                    <a:pt x="3064" y="4478"/>
                  </a:lnTo>
                  <a:lnTo>
                    <a:pt x="3122" y="4420"/>
                  </a:lnTo>
                  <a:lnTo>
                    <a:pt x="3180" y="4362"/>
                  </a:lnTo>
                  <a:lnTo>
                    <a:pt x="3238" y="4285"/>
                  </a:lnTo>
                  <a:lnTo>
                    <a:pt x="3257" y="4207"/>
                  </a:lnTo>
                  <a:lnTo>
                    <a:pt x="3257" y="4110"/>
                  </a:lnTo>
                  <a:lnTo>
                    <a:pt x="3257" y="4013"/>
                  </a:lnTo>
                  <a:lnTo>
                    <a:pt x="3219" y="3916"/>
                  </a:lnTo>
                  <a:lnTo>
                    <a:pt x="3180" y="3839"/>
                  </a:lnTo>
                  <a:lnTo>
                    <a:pt x="3122" y="3781"/>
                  </a:lnTo>
                  <a:lnTo>
                    <a:pt x="3064" y="3722"/>
                  </a:lnTo>
                  <a:lnTo>
                    <a:pt x="2967" y="3684"/>
                  </a:lnTo>
                  <a:lnTo>
                    <a:pt x="2889" y="3645"/>
                  </a:lnTo>
                  <a:lnTo>
                    <a:pt x="1590" y="3645"/>
                  </a:lnTo>
                  <a:lnTo>
                    <a:pt x="1571" y="3626"/>
                  </a:lnTo>
                  <a:lnTo>
                    <a:pt x="1571" y="3606"/>
                  </a:lnTo>
                  <a:lnTo>
                    <a:pt x="1629" y="3509"/>
                  </a:lnTo>
                  <a:lnTo>
                    <a:pt x="1668" y="3393"/>
                  </a:lnTo>
                  <a:lnTo>
                    <a:pt x="1707" y="3180"/>
                  </a:lnTo>
                  <a:lnTo>
                    <a:pt x="1726" y="2966"/>
                  </a:lnTo>
                  <a:lnTo>
                    <a:pt x="1707" y="2792"/>
                  </a:lnTo>
                  <a:lnTo>
                    <a:pt x="1726" y="2773"/>
                  </a:lnTo>
                  <a:lnTo>
                    <a:pt x="1745" y="2753"/>
                  </a:lnTo>
                  <a:lnTo>
                    <a:pt x="2385" y="2753"/>
                  </a:lnTo>
                  <a:lnTo>
                    <a:pt x="2463" y="2714"/>
                  </a:lnTo>
                  <a:lnTo>
                    <a:pt x="2540" y="2695"/>
                  </a:lnTo>
                  <a:lnTo>
                    <a:pt x="2598" y="2637"/>
                  </a:lnTo>
                  <a:lnTo>
                    <a:pt x="2637" y="2579"/>
                  </a:lnTo>
                  <a:lnTo>
                    <a:pt x="2676" y="2501"/>
                  </a:lnTo>
                  <a:lnTo>
                    <a:pt x="2695" y="2424"/>
                  </a:lnTo>
                  <a:lnTo>
                    <a:pt x="2715" y="2346"/>
                  </a:lnTo>
                  <a:lnTo>
                    <a:pt x="2695" y="2269"/>
                  </a:lnTo>
                  <a:lnTo>
                    <a:pt x="2676" y="2191"/>
                  </a:lnTo>
                  <a:lnTo>
                    <a:pt x="2637" y="2114"/>
                  </a:lnTo>
                  <a:lnTo>
                    <a:pt x="2598" y="2055"/>
                  </a:lnTo>
                  <a:lnTo>
                    <a:pt x="2540" y="2017"/>
                  </a:lnTo>
                  <a:lnTo>
                    <a:pt x="2463" y="1978"/>
                  </a:lnTo>
                  <a:lnTo>
                    <a:pt x="2385" y="1939"/>
                  </a:lnTo>
                  <a:lnTo>
                    <a:pt x="1552" y="1939"/>
                  </a:lnTo>
                  <a:lnTo>
                    <a:pt x="1552" y="1920"/>
                  </a:lnTo>
                  <a:lnTo>
                    <a:pt x="1474" y="1629"/>
                  </a:lnTo>
                  <a:lnTo>
                    <a:pt x="1435" y="1396"/>
                  </a:lnTo>
                  <a:lnTo>
                    <a:pt x="1455" y="1280"/>
                  </a:lnTo>
                  <a:lnTo>
                    <a:pt x="1455" y="1183"/>
                  </a:lnTo>
                  <a:lnTo>
                    <a:pt x="1493" y="1106"/>
                  </a:lnTo>
                  <a:lnTo>
                    <a:pt x="1532" y="1028"/>
                  </a:lnTo>
                  <a:lnTo>
                    <a:pt x="1629" y="931"/>
                  </a:lnTo>
                  <a:lnTo>
                    <a:pt x="1765" y="873"/>
                  </a:lnTo>
                  <a:lnTo>
                    <a:pt x="1920" y="834"/>
                  </a:lnTo>
                  <a:lnTo>
                    <a:pt x="2114" y="815"/>
                  </a:lnTo>
                  <a:lnTo>
                    <a:pt x="2308" y="834"/>
                  </a:lnTo>
                  <a:lnTo>
                    <a:pt x="2521" y="854"/>
                  </a:lnTo>
                  <a:lnTo>
                    <a:pt x="2598" y="873"/>
                  </a:lnTo>
                  <a:lnTo>
                    <a:pt x="2656" y="854"/>
                  </a:lnTo>
                  <a:lnTo>
                    <a:pt x="2734" y="834"/>
                  </a:lnTo>
                  <a:lnTo>
                    <a:pt x="2792" y="815"/>
                  </a:lnTo>
                  <a:lnTo>
                    <a:pt x="2850" y="776"/>
                  </a:lnTo>
                  <a:lnTo>
                    <a:pt x="2908" y="718"/>
                  </a:lnTo>
                  <a:lnTo>
                    <a:pt x="2947" y="660"/>
                  </a:lnTo>
                  <a:lnTo>
                    <a:pt x="2986" y="602"/>
                  </a:lnTo>
                  <a:lnTo>
                    <a:pt x="3005" y="543"/>
                  </a:lnTo>
                  <a:lnTo>
                    <a:pt x="3005" y="446"/>
                  </a:lnTo>
                  <a:lnTo>
                    <a:pt x="3005" y="369"/>
                  </a:lnTo>
                  <a:lnTo>
                    <a:pt x="2967" y="291"/>
                  </a:lnTo>
                  <a:lnTo>
                    <a:pt x="2928" y="214"/>
                  </a:lnTo>
                  <a:lnTo>
                    <a:pt x="2870" y="156"/>
                  </a:lnTo>
                  <a:lnTo>
                    <a:pt x="2812" y="97"/>
                  </a:lnTo>
                  <a:lnTo>
                    <a:pt x="2734" y="59"/>
                  </a:lnTo>
                  <a:lnTo>
                    <a:pt x="2656" y="39"/>
                  </a:lnTo>
                  <a:lnTo>
                    <a:pt x="2366" y="20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3" name="Google Shape;2633;p23"/>
          <p:cNvGrpSpPr/>
          <p:nvPr/>
        </p:nvGrpSpPr>
        <p:grpSpPr>
          <a:xfrm>
            <a:off x="3857059" y="1456742"/>
            <a:ext cx="278351" cy="268457"/>
            <a:chOff x="5266925" y="-1481425"/>
            <a:chExt cx="204025" cy="199700"/>
          </a:xfrm>
        </p:grpSpPr>
        <p:sp>
          <p:nvSpPr>
            <p:cNvPr id="2634" name="Google Shape;2634;p23"/>
            <p:cNvSpPr/>
            <p:nvPr/>
          </p:nvSpPr>
          <p:spPr>
            <a:xfrm>
              <a:off x="5418600" y="-1375775"/>
              <a:ext cx="19400" cy="12625"/>
            </a:xfrm>
            <a:custGeom>
              <a:rect b="b" l="l" r="r" t="t"/>
              <a:pathLst>
                <a:path extrusionOk="0" h="505" w="776">
                  <a:moveTo>
                    <a:pt x="117" y="1"/>
                  </a:moveTo>
                  <a:lnTo>
                    <a:pt x="78" y="20"/>
                  </a:lnTo>
                  <a:lnTo>
                    <a:pt x="39" y="40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95"/>
                  </a:lnTo>
                  <a:lnTo>
                    <a:pt x="39" y="272"/>
                  </a:lnTo>
                  <a:lnTo>
                    <a:pt x="78" y="350"/>
                  </a:lnTo>
                  <a:lnTo>
                    <a:pt x="117" y="408"/>
                  </a:lnTo>
                  <a:lnTo>
                    <a:pt x="175" y="447"/>
                  </a:lnTo>
                  <a:lnTo>
                    <a:pt x="233" y="485"/>
                  </a:lnTo>
                  <a:lnTo>
                    <a:pt x="311" y="505"/>
                  </a:lnTo>
                  <a:lnTo>
                    <a:pt x="466" y="505"/>
                  </a:lnTo>
                  <a:lnTo>
                    <a:pt x="543" y="485"/>
                  </a:lnTo>
                  <a:lnTo>
                    <a:pt x="601" y="447"/>
                  </a:lnTo>
                  <a:lnTo>
                    <a:pt x="660" y="408"/>
                  </a:lnTo>
                  <a:lnTo>
                    <a:pt x="718" y="350"/>
                  </a:lnTo>
                  <a:lnTo>
                    <a:pt x="756" y="272"/>
                  </a:lnTo>
                  <a:lnTo>
                    <a:pt x="776" y="195"/>
                  </a:lnTo>
                  <a:lnTo>
                    <a:pt x="776" y="117"/>
                  </a:lnTo>
                  <a:lnTo>
                    <a:pt x="776" y="78"/>
                  </a:lnTo>
                  <a:lnTo>
                    <a:pt x="756" y="40"/>
                  </a:lnTo>
                  <a:lnTo>
                    <a:pt x="718" y="20"/>
                  </a:lnTo>
                  <a:lnTo>
                    <a:pt x="660" y="1"/>
                  </a:lnTo>
                  <a:lnTo>
                    <a:pt x="621" y="20"/>
                  </a:lnTo>
                  <a:lnTo>
                    <a:pt x="582" y="40"/>
                  </a:lnTo>
                  <a:lnTo>
                    <a:pt x="563" y="78"/>
                  </a:lnTo>
                  <a:lnTo>
                    <a:pt x="543" y="117"/>
                  </a:lnTo>
                  <a:lnTo>
                    <a:pt x="524" y="175"/>
                  </a:lnTo>
                  <a:lnTo>
                    <a:pt x="504" y="233"/>
                  </a:lnTo>
                  <a:lnTo>
                    <a:pt x="446" y="272"/>
                  </a:lnTo>
                  <a:lnTo>
                    <a:pt x="330" y="272"/>
                  </a:lnTo>
                  <a:lnTo>
                    <a:pt x="291" y="233"/>
                  </a:lnTo>
                  <a:lnTo>
                    <a:pt x="252" y="175"/>
                  </a:lnTo>
                  <a:lnTo>
                    <a:pt x="252" y="117"/>
                  </a:lnTo>
                  <a:lnTo>
                    <a:pt x="233" y="78"/>
                  </a:lnTo>
                  <a:lnTo>
                    <a:pt x="214" y="40"/>
                  </a:lnTo>
                  <a:lnTo>
                    <a:pt x="175" y="20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23"/>
            <p:cNvSpPr/>
            <p:nvPr/>
          </p:nvSpPr>
          <p:spPr>
            <a:xfrm>
              <a:off x="5266925" y="-1481425"/>
              <a:ext cx="204025" cy="199700"/>
            </a:xfrm>
            <a:custGeom>
              <a:rect b="b" l="l" r="r" t="t"/>
              <a:pathLst>
                <a:path extrusionOk="0" h="7988" w="8161">
                  <a:moveTo>
                    <a:pt x="6668" y="2172"/>
                  </a:moveTo>
                  <a:lnTo>
                    <a:pt x="6707" y="2250"/>
                  </a:lnTo>
                  <a:lnTo>
                    <a:pt x="6727" y="2366"/>
                  </a:lnTo>
                  <a:lnTo>
                    <a:pt x="6727" y="2579"/>
                  </a:lnTo>
                  <a:lnTo>
                    <a:pt x="6707" y="2851"/>
                  </a:lnTo>
                  <a:lnTo>
                    <a:pt x="6668" y="3122"/>
                  </a:lnTo>
                  <a:lnTo>
                    <a:pt x="6591" y="3355"/>
                  </a:lnTo>
                  <a:lnTo>
                    <a:pt x="6513" y="3529"/>
                  </a:lnTo>
                  <a:lnTo>
                    <a:pt x="6475" y="3607"/>
                  </a:lnTo>
                  <a:lnTo>
                    <a:pt x="6416" y="3645"/>
                  </a:lnTo>
                  <a:lnTo>
                    <a:pt x="6358" y="3665"/>
                  </a:lnTo>
                  <a:lnTo>
                    <a:pt x="6281" y="3684"/>
                  </a:lnTo>
                  <a:lnTo>
                    <a:pt x="6009" y="3684"/>
                  </a:lnTo>
                  <a:lnTo>
                    <a:pt x="5912" y="3645"/>
                  </a:lnTo>
                  <a:lnTo>
                    <a:pt x="5815" y="3607"/>
                  </a:lnTo>
                  <a:lnTo>
                    <a:pt x="5719" y="3548"/>
                  </a:lnTo>
                  <a:lnTo>
                    <a:pt x="5622" y="3471"/>
                  </a:lnTo>
                  <a:lnTo>
                    <a:pt x="5563" y="3393"/>
                  </a:lnTo>
                  <a:lnTo>
                    <a:pt x="5505" y="3296"/>
                  </a:lnTo>
                  <a:lnTo>
                    <a:pt x="5467" y="3180"/>
                  </a:lnTo>
                  <a:lnTo>
                    <a:pt x="5447" y="3064"/>
                  </a:lnTo>
                  <a:lnTo>
                    <a:pt x="5447" y="2928"/>
                  </a:lnTo>
                  <a:lnTo>
                    <a:pt x="5447" y="2792"/>
                  </a:lnTo>
                  <a:lnTo>
                    <a:pt x="5486" y="2637"/>
                  </a:lnTo>
                  <a:lnTo>
                    <a:pt x="5505" y="2579"/>
                  </a:lnTo>
                  <a:lnTo>
                    <a:pt x="5563" y="2521"/>
                  </a:lnTo>
                  <a:lnTo>
                    <a:pt x="5951" y="2366"/>
                  </a:lnTo>
                  <a:lnTo>
                    <a:pt x="6261" y="2250"/>
                  </a:lnTo>
                  <a:lnTo>
                    <a:pt x="6494" y="2191"/>
                  </a:lnTo>
                  <a:lnTo>
                    <a:pt x="6630" y="2172"/>
                  </a:lnTo>
                  <a:close/>
                  <a:moveTo>
                    <a:pt x="465" y="4014"/>
                  </a:moveTo>
                  <a:lnTo>
                    <a:pt x="504" y="4033"/>
                  </a:lnTo>
                  <a:lnTo>
                    <a:pt x="543" y="4072"/>
                  </a:lnTo>
                  <a:lnTo>
                    <a:pt x="601" y="4111"/>
                  </a:lnTo>
                  <a:lnTo>
                    <a:pt x="620" y="4188"/>
                  </a:lnTo>
                  <a:lnTo>
                    <a:pt x="640" y="4227"/>
                  </a:lnTo>
                  <a:lnTo>
                    <a:pt x="659" y="4304"/>
                  </a:lnTo>
                  <a:lnTo>
                    <a:pt x="659" y="4304"/>
                  </a:lnTo>
                  <a:lnTo>
                    <a:pt x="446" y="4246"/>
                  </a:lnTo>
                  <a:lnTo>
                    <a:pt x="368" y="4207"/>
                  </a:lnTo>
                  <a:lnTo>
                    <a:pt x="330" y="4169"/>
                  </a:lnTo>
                  <a:lnTo>
                    <a:pt x="330" y="4111"/>
                  </a:lnTo>
                  <a:lnTo>
                    <a:pt x="368" y="4072"/>
                  </a:lnTo>
                  <a:lnTo>
                    <a:pt x="407" y="4033"/>
                  </a:lnTo>
                  <a:lnTo>
                    <a:pt x="446" y="4014"/>
                  </a:lnTo>
                  <a:close/>
                  <a:moveTo>
                    <a:pt x="3683" y="1"/>
                  </a:moveTo>
                  <a:lnTo>
                    <a:pt x="3509" y="20"/>
                  </a:lnTo>
                  <a:lnTo>
                    <a:pt x="3354" y="40"/>
                  </a:lnTo>
                  <a:lnTo>
                    <a:pt x="3199" y="78"/>
                  </a:lnTo>
                  <a:lnTo>
                    <a:pt x="3063" y="117"/>
                  </a:lnTo>
                  <a:lnTo>
                    <a:pt x="2908" y="195"/>
                  </a:lnTo>
                  <a:lnTo>
                    <a:pt x="2772" y="272"/>
                  </a:lnTo>
                  <a:lnTo>
                    <a:pt x="2656" y="369"/>
                  </a:lnTo>
                  <a:lnTo>
                    <a:pt x="2520" y="486"/>
                  </a:lnTo>
                  <a:lnTo>
                    <a:pt x="2423" y="602"/>
                  </a:lnTo>
                  <a:lnTo>
                    <a:pt x="2326" y="718"/>
                  </a:lnTo>
                  <a:lnTo>
                    <a:pt x="2249" y="854"/>
                  </a:lnTo>
                  <a:lnTo>
                    <a:pt x="2171" y="1009"/>
                  </a:lnTo>
                  <a:lnTo>
                    <a:pt x="2132" y="1145"/>
                  </a:lnTo>
                  <a:lnTo>
                    <a:pt x="2094" y="1300"/>
                  </a:lnTo>
                  <a:lnTo>
                    <a:pt x="2055" y="1455"/>
                  </a:lnTo>
                  <a:lnTo>
                    <a:pt x="2055" y="1629"/>
                  </a:lnTo>
                  <a:lnTo>
                    <a:pt x="2055" y="1784"/>
                  </a:lnTo>
                  <a:lnTo>
                    <a:pt x="2094" y="1939"/>
                  </a:lnTo>
                  <a:lnTo>
                    <a:pt x="2132" y="2095"/>
                  </a:lnTo>
                  <a:lnTo>
                    <a:pt x="2171" y="2250"/>
                  </a:lnTo>
                  <a:lnTo>
                    <a:pt x="2249" y="2385"/>
                  </a:lnTo>
                  <a:lnTo>
                    <a:pt x="2326" y="2521"/>
                  </a:lnTo>
                  <a:lnTo>
                    <a:pt x="2423" y="2657"/>
                  </a:lnTo>
                  <a:lnTo>
                    <a:pt x="2520" y="2773"/>
                  </a:lnTo>
                  <a:lnTo>
                    <a:pt x="2675" y="2889"/>
                  </a:lnTo>
                  <a:lnTo>
                    <a:pt x="2811" y="3006"/>
                  </a:lnTo>
                  <a:lnTo>
                    <a:pt x="2598" y="3064"/>
                  </a:lnTo>
                  <a:lnTo>
                    <a:pt x="2559" y="3083"/>
                  </a:lnTo>
                  <a:lnTo>
                    <a:pt x="2520" y="3122"/>
                  </a:lnTo>
                  <a:lnTo>
                    <a:pt x="2520" y="3161"/>
                  </a:lnTo>
                  <a:lnTo>
                    <a:pt x="2520" y="3219"/>
                  </a:lnTo>
                  <a:lnTo>
                    <a:pt x="2539" y="3258"/>
                  </a:lnTo>
                  <a:lnTo>
                    <a:pt x="2578" y="3277"/>
                  </a:lnTo>
                  <a:lnTo>
                    <a:pt x="2617" y="3296"/>
                  </a:lnTo>
                  <a:lnTo>
                    <a:pt x="2675" y="3296"/>
                  </a:lnTo>
                  <a:lnTo>
                    <a:pt x="2908" y="3219"/>
                  </a:lnTo>
                  <a:lnTo>
                    <a:pt x="3160" y="3161"/>
                  </a:lnTo>
                  <a:lnTo>
                    <a:pt x="3412" y="3141"/>
                  </a:lnTo>
                  <a:lnTo>
                    <a:pt x="3683" y="3122"/>
                  </a:lnTo>
                  <a:lnTo>
                    <a:pt x="3935" y="3141"/>
                  </a:lnTo>
                  <a:lnTo>
                    <a:pt x="4187" y="3161"/>
                  </a:lnTo>
                  <a:lnTo>
                    <a:pt x="4439" y="3219"/>
                  </a:lnTo>
                  <a:lnTo>
                    <a:pt x="4672" y="3296"/>
                  </a:lnTo>
                  <a:lnTo>
                    <a:pt x="4711" y="3296"/>
                  </a:lnTo>
                  <a:lnTo>
                    <a:pt x="4788" y="3277"/>
                  </a:lnTo>
                  <a:lnTo>
                    <a:pt x="4807" y="3238"/>
                  </a:lnTo>
                  <a:lnTo>
                    <a:pt x="4827" y="3219"/>
                  </a:lnTo>
                  <a:lnTo>
                    <a:pt x="4827" y="3161"/>
                  </a:lnTo>
                  <a:lnTo>
                    <a:pt x="4827" y="3122"/>
                  </a:lnTo>
                  <a:lnTo>
                    <a:pt x="4788" y="3083"/>
                  </a:lnTo>
                  <a:lnTo>
                    <a:pt x="4749" y="3064"/>
                  </a:lnTo>
                  <a:lnTo>
                    <a:pt x="4536" y="3006"/>
                  </a:lnTo>
                  <a:lnTo>
                    <a:pt x="4691" y="2889"/>
                  </a:lnTo>
                  <a:lnTo>
                    <a:pt x="4827" y="2773"/>
                  </a:lnTo>
                  <a:lnTo>
                    <a:pt x="4924" y="2637"/>
                  </a:lnTo>
                  <a:lnTo>
                    <a:pt x="5021" y="2521"/>
                  </a:lnTo>
                  <a:lnTo>
                    <a:pt x="5118" y="2540"/>
                  </a:lnTo>
                  <a:lnTo>
                    <a:pt x="5253" y="2560"/>
                  </a:lnTo>
                  <a:lnTo>
                    <a:pt x="5253" y="2579"/>
                  </a:lnTo>
                  <a:lnTo>
                    <a:pt x="5215" y="2773"/>
                  </a:lnTo>
                  <a:lnTo>
                    <a:pt x="5215" y="2967"/>
                  </a:lnTo>
                  <a:lnTo>
                    <a:pt x="5215" y="3141"/>
                  </a:lnTo>
                  <a:lnTo>
                    <a:pt x="5253" y="3296"/>
                  </a:lnTo>
                  <a:lnTo>
                    <a:pt x="5311" y="3432"/>
                  </a:lnTo>
                  <a:lnTo>
                    <a:pt x="5389" y="3548"/>
                  </a:lnTo>
                  <a:lnTo>
                    <a:pt x="5467" y="3665"/>
                  </a:lnTo>
                  <a:lnTo>
                    <a:pt x="5583" y="3742"/>
                  </a:lnTo>
                  <a:lnTo>
                    <a:pt x="5719" y="3820"/>
                  </a:lnTo>
                  <a:lnTo>
                    <a:pt x="5854" y="3878"/>
                  </a:lnTo>
                  <a:lnTo>
                    <a:pt x="6009" y="3917"/>
                  </a:lnTo>
                  <a:lnTo>
                    <a:pt x="6164" y="3936"/>
                  </a:lnTo>
                  <a:lnTo>
                    <a:pt x="6261" y="3917"/>
                  </a:lnTo>
                  <a:lnTo>
                    <a:pt x="6358" y="3917"/>
                  </a:lnTo>
                  <a:lnTo>
                    <a:pt x="6455" y="3878"/>
                  </a:lnTo>
                  <a:lnTo>
                    <a:pt x="6533" y="3839"/>
                  </a:lnTo>
                  <a:lnTo>
                    <a:pt x="6610" y="3781"/>
                  </a:lnTo>
                  <a:lnTo>
                    <a:pt x="6688" y="3703"/>
                  </a:lnTo>
                  <a:lnTo>
                    <a:pt x="6765" y="3587"/>
                  </a:lnTo>
                  <a:lnTo>
                    <a:pt x="6823" y="3451"/>
                  </a:lnTo>
                  <a:lnTo>
                    <a:pt x="6920" y="3568"/>
                  </a:lnTo>
                  <a:lnTo>
                    <a:pt x="6998" y="3703"/>
                  </a:lnTo>
                  <a:lnTo>
                    <a:pt x="7075" y="3839"/>
                  </a:lnTo>
                  <a:lnTo>
                    <a:pt x="7134" y="3975"/>
                  </a:lnTo>
                  <a:lnTo>
                    <a:pt x="7192" y="4130"/>
                  </a:lnTo>
                  <a:lnTo>
                    <a:pt x="7231" y="4207"/>
                  </a:lnTo>
                  <a:lnTo>
                    <a:pt x="7289" y="4285"/>
                  </a:lnTo>
                  <a:lnTo>
                    <a:pt x="7347" y="4343"/>
                  </a:lnTo>
                  <a:lnTo>
                    <a:pt x="7444" y="4363"/>
                  </a:lnTo>
                  <a:lnTo>
                    <a:pt x="7773" y="4479"/>
                  </a:lnTo>
                  <a:lnTo>
                    <a:pt x="7831" y="4518"/>
                  </a:lnTo>
                  <a:lnTo>
                    <a:pt x="7870" y="4556"/>
                  </a:lnTo>
                  <a:lnTo>
                    <a:pt x="7909" y="4615"/>
                  </a:lnTo>
                  <a:lnTo>
                    <a:pt x="7909" y="4673"/>
                  </a:lnTo>
                  <a:lnTo>
                    <a:pt x="7909" y="5235"/>
                  </a:lnTo>
                  <a:lnTo>
                    <a:pt x="7909" y="5293"/>
                  </a:lnTo>
                  <a:lnTo>
                    <a:pt x="7870" y="5351"/>
                  </a:lnTo>
                  <a:lnTo>
                    <a:pt x="7831" y="5409"/>
                  </a:lnTo>
                  <a:lnTo>
                    <a:pt x="7773" y="5429"/>
                  </a:lnTo>
                  <a:lnTo>
                    <a:pt x="7231" y="5603"/>
                  </a:lnTo>
                  <a:lnTo>
                    <a:pt x="7172" y="5642"/>
                  </a:lnTo>
                  <a:lnTo>
                    <a:pt x="7114" y="5661"/>
                  </a:lnTo>
                  <a:lnTo>
                    <a:pt x="7075" y="5719"/>
                  </a:lnTo>
                  <a:lnTo>
                    <a:pt x="7037" y="5778"/>
                  </a:lnTo>
                  <a:lnTo>
                    <a:pt x="6940" y="5913"/>
                  </a:lnTo>
                  <a:lnTo>
                    <a:pt x="6843" y="6030"/>
                  </a:lnTo>
                  <a:lnTo>
                    <a:pt x="6746" y="6165"/>
                  </a:lnTo>
                  <a:lnTo>
                    <a:pt x="6630" y="6282"/>
                  </a:lnTo>
                  <a:lnTo>
                    <a:pt x="6494" y="6379"/>
                  </a:lnTo>
                  <a:lnTo>
                    <a:pt x="6358" y="6495"/>
                  </a:lnTo>
                  <a:lnTo>
                    <a:pt x="6048" y="6669"/>
                  </a:lnTo>
                  <a:lnTo>
                    <a:pt x="5971" y="6727"/>
                  </a:lnTo>
                  <a:lnTo>
                    <a:pt x="5951" y="6805"/>
                  </a:lnTo>
                  <a:lnTo>
                    <a:pt x="5777" y="7716"/>
                  </a:lnTo>
                  <a:lnTo>
                    <a:pt x="5757" y="7755"/>
                  </a:lnTo>
                  <a:lnTo>
                    <a:pt x="5118" y="7755"/>
                  </a:lnTo>
                  <a:lnTo>
                    <a:pt x="5098" y="7716"/>
                  </a:lnTo>
                  <a:lnTo>
                    <a:pt x="5001" y="7212"/>
                  </a:lnTo>
                  <a:lnTo>
                    <a:pt x="4982" y="7135"/>
                  </a:lnTo>
                  <a:lnTo>
                    <a:pt x="4943" y="7096"/>
                  </a:lnTo>
                  <a:lnTo>
                    <a:pt x="4866" y="7057"/>
                  </a:lnTo>
                  <a:lnTo>
                    <a:pt x="4788" y="7057"/>
                  </a:lnTo>
                  <a:lnTo>
                    <a:pt x="4439" y="7096"/>
                  </a:lnTo>
                  <a:lnTo>
                    <a:pt x="4051" y="7115"/>
                  </a:lnTo>
                  <a:lnTo>
                    <a:pt x="3780" y="7115"/>
                  </a:lnTo>
                  <a:lnTo>
                    <a:pt x="3509" y="7076"/>
                  </a:lnTo>
                  <a:lnTo>
                    <a:pt x="3451" y="7096"/>
                  </a:lnTo>
                  <a:lnTo>
                    <a:pt x="3373" y="7115"/>
                  </a:lnTo>
                  <a:lnTo>
                    <a:pt x="3334" y="7173"/>
                  </a:lnTo>
                  <a:lnTo>
                    <a:pt x="3315" y="7231"/>
                  </a:lnTo>
                  <a:lnTo>
                    <a:pt x="3218" y="7716"/>
                  </a:lnTo>
                  <a:lnTo>
                    <a:pt x="3199" y="7755"/>
                  </a:lnTo>
                  <a:lnTo>
                    <a:pt x="2578" y="7755"/>
                  </a:lnTo>
                  <a:lnTo>
                    <a:pt x="2559" y="7716"/>
                  </a:lnTo>
                  <a:lnTo>
                    <a:pt x="2384" y="6844"/>
                  </a:lnTo>
                  <a:lnTo>
                    <a:pt x="2346" y="6786"/>
                  </a:lnTo>
                  <a:lnTo>
                    <a:pt x="2287" y="6727"/>
                  </a:lnTo>
                  <a:lnTo>
                    <a:pt x="2016" y="6553"/>
                  </a:lnTo>
                  <a:lnTo>
                    <a:pt x="1783" y="6379"/>
                  </a:lnTo>
                  <a:lnTo>
                    <a:pt x="1590" y="6165"/>
                  </a:lnTo>
                  <a:lnTo>
                    <a:pt x="1435" y="5933"/>
                  </a:lnTo>
                  <a:lnTo>
                    <a:pt x="1299" y="5661"/>
                  </a:lnTo>
                  <a:lnTo>
                    <a:pt x="1202" y="5390"/>
                  </a:lnTo>
                  <a:lnTo>
                    <a:pt x="1144" y="5080"/>
                  </a:lnTo>
                  <a:lnTo>
                    <a:pt x="1124" y="4770"/>
                  </a:lnTo>
                  <a:lnTo>
                    <a:pt x="1144" y="4440"/>
                  </a:lnTo>
                  <a:lnTo>
                    <a:pt x="1202" y="4149"/>
                  </a:lnTo>
                  <a:lnTo>
                    <a:pt x="1299" y="3859"/>
                  </a:lnTo>
                  <a:lnTo>
                    <a:pt x="1415" y="3607"/>
                  </a:lnTo>
                  <a:lnTo>
                    <a:pt x="1570" y="3393"/>
                  </a:lnTo>
                  <a:lnTo>
                    <a:pt x="1745" y="3199"/>
                  </a:lnTo>
                  <a:lnTo>
                    <a:pt x="1958" y="3006"/>
                  </a:lnTo>
                  <a:lnTo>
                    <a:pt x="2191" y="2851"/>
                  </a:lnTo>
                  <a:lnTo>
                    <a:pt x="2229" y="2831"/>
                  </a:lnTo>
                  <a:lnTo>
                    <a:pt x="2249" y="2792"/>
                  </a:lnTo>
                  <a:lnTo>
                    <a:pt x="2249" y="2734"/>
                  </a:lnTo>
                  <a:lnTo>
                    <a:pt x="2229" y="2695"/>
                  </a:lnTo>
                  <a:lnTo>
                    <a:pt x="2210" y="2657"/>
                  </a:lnTo>
                  <a:lnTo>
                    <a:pt x="2171" y="2637"/>
                  </a:lnTo>
                  <a:lnTo>
                    <a:pt x="2113" y="2637"/>
                  </a:lnTo>
                  <a:lnTo>
                    <a:pt x="2074" y="2657"/>
                  </a:lnTo>
                  <a:lnTo>
                    <a:pt x="1842" y="2792"/>
                  </a:lnTo>
                  <a:lnTo>
                    <a:pt x="1628" y="2967"/>
                  </a:lnTo>
                  <a:lnTo>
                    <a:pt x="1454" y="3161"/>
                  </a:lnTo>
                  <a:lnTo>
                    <a:pt x="1299" y="3355"/>
                  </a:lnTo>
                  <a:lnTo>
                    <a:pt x="1163" y="3587"/>
                  </a:lnTo>
                  <a:lnTo>
                    <a:pt x="1066" y="3820"/>
                  </a:lnTo>
                  <a:lnTo>
                    <a:pt x="989" y="4072"/>
                  </a:lnTo>
                  <a:lnTo>
                    <a:pt x="930" y="4343"/>
                  </a:lnTo>
                  <a:lnTo>
                    <a:pt x="892" y="4343"/>
                  </a:lnTo>
                  <a:lnTo>
                    <a:pt x="872" y="4207"/>
                  </a:lnTo>
                  <a:lnTo>
                    <a:pt x="853" y="4091"/>
                  </a:lnTo>
                  <a:lnTo>
                    <a:pt x="775" y="3975"/>
                  </a:lnTo>
                  <a:lnTo>
                    <a:pt x="698" y="3878"/>
                  </a:lnTo>
                  <a:lnTo>
                    <a:pt x="601" y="3820"/>
                  </a:lnTo>
                  <a:lnTo>
                    <a:pt x="485" y="3781"/>
                  </a:lnTo>
                  <a:lnTo>
                    <a:pt x="407" y="3781"/>
                  </a:lnTo>
                  <a:lnTo>
                    <a:pt x="310" y="3800"/>
                  </a:lnTo>
                  <a:lnTo>
                    <a:pt x="252" y="3859"/>
                  </a:lnTo>
                  <a:lnTo>
                    <a:pt x="174" y="3917"/>
                  </a:lnTo>
                  <a:lnTo>
                    <a:pt x="116" y="4033"/>
                  </a:lnTo>
                  <a:lnTo>
                    <a:pt x="97" y="4130"/>
                  </a:lnTo>
                  <a:lnTo>
                    <a:pt x="97" y="4207"/>
                  </a:lnTo>
                  <a:lnTo>
                    <a:pt x="116" y="4266"/>
                  </a:lnTo>
                  <a:lnTo>
                    <a:pt x="174" y="4343"/>
                  </a:lnTo>
                  <a:lnTo>
                    <a:pt x="271" y="4421"/>
                  </a:lnTo>
                  <a:lnTo>
                    <a:pt x="407" y="4479"/>
                  </a:lnTo>
                  <a:lnTo>
                    <a:pt x="582" y="4537"/>
                  </a:lnTo>
                  <a:lnTo>
                    <a:pt x="562" y="4556"/>
                  </a:lnTo>
                  <a:lnTo>
                    <a:pt x="446" y="4673"/>
                  </a:lnTo>
                  <a:lnTo>
                    <a:pt x="330" y="4750"/>
                  </a:lnTo>
                  <a:lnTo>
                    <a:pt x="213" y="4789"/>
                  </a:lnTo>
                  <a:lnTo>
                    <a:pt x="116" y="4789"/>
                  </a:lnTo>
                  <a:lnTo>
                    <a:pt x="78" y="4808"/>
                  </a:lnTo>
                  <a:lnTo>
                    <a:pt x="39" y="4828"/>
                  </a:lnTo>
                  <a:lnTo>
                    <a:pt x="0" y="4867"/>
                  </a:lnTo>
                  <a:lnTo>
                    <a:pt x="0" y="4925"/>
                  </a:lnTo>
                  <a:lnTo>
                    <a:pt x="0" y="4963"/>
                  </a:lnTo>
                  <a:lnTo>
                    <a:pt x="39" y="5002"/>
                  </a:lnTo>
                  <a:lnTo>
                    <a:pt x="78" y="5041"/>
                  </a:lnTo>
                  <a:lnTo>
                    <a:pt x="136" y="5041"/>
                  </a:lnTo>
                  <a:lnTo>
                    <a:pt x="271" y="5022"/>
                  </a:lnTo>
                  <a:lnTo>
                    <a:pt x="426" y="4983"/>
                  </a:lnTo>
                  <a:lnTo>
                    <a:pt x="504" y="4944"/>
                  </a:lnTo>
                  <a:lnTo>
                    <a:pt x="582" y="4886"/>
                  </a:lnTo>
                  <a:lnTo>
                    <a:pt x="659" y="4808"/>
                  </a:lnTo>
                  <a:lnTo>
                    <a:pt x="756" y="4711"/>
                  </a:lnTo>
                  <a:lnTo>
                    <a:pt x="834" y="4576"/>
                  </a:lnTo>
                  <a:lnTo>
                    <a:pt x="892" y="4576"/>
                  </a:lnTo>
                  <a:lnTo>
                    <a:pt x="892" y="4770"/>
                  </a:lnTo>
                  <a:lnTo>
                    <a:pt x="911" y="5138"/>
                  </a:lnTo>
                  <a:lnTo>
                    <a:pt x="950" y="5312"/>
                  </a:lnTo>
                  <a:lnTo>
                    <a:pt x="989" y="5467"/>
                  </a:lnTo>
                  <a:lnTo>
                    <a:pt x="1027" y="5623"/>
                  </a:lnTo>
                  <a:lnTo>
                    <a:pt x="1086" y="5778"/>
                  </a:lnTo>
                  <a:lnTo>
                    <a:pt x="1163" y="5933"/>
                  </a:lnTo>
                  <a:lnTo>
                    <a:pt x="1241" y="6088"/>
                  </a:lnTo>
                  <a:lnTo>
                    <a:pt x="1415" y="6320"/>
                  </a:lnTo>
                  <a:lnTo>
                    <a:pt x="1628" y="6553"/>
                  </a:lnTo>
                  <a:lnTo>
                    <a:pt x="1880" y="6747"/>
                  </a:lnTo>
                  <a:lnTo>
                    <a:pt x="2152" y="6921"/>
                  </a:lnTo>
                  <a:lnTo>
                    <a:pt x="2326" y="7755"/>
                  </a:lnTo>
                  <a:lnTo>
                    <a:pt x="2346" y="7852"/>
                  </a:lnTo>
                  <a:lnTo>
                    <a:pt x="2423" y="7929"/>
                  </a:lnTo>
                  <a:lnTo>
                    <a:pt x="2501" y="7988"/>
                  </a:lnTo>
                  <a:lnTo>
                    <a:pt x="3257" y="7988"/>
                  </a:lnTo>
                  <a:lnTo>
                    <a:pt x="3354" y="7929"/>
                  </a:lnTo>
                  <a:lnTo>
                    <a:pt x="3412" y="7852"/>
                  </a:lnTo>
                  <a:lnTo>
                    <a:pt x="3451" y="7755"/>
                  </a:lnTo>
                  <a:lnTo>
                    <a:pt x="3528" y="7328"/>
                  </a:lnTo>
                  <a:lnTo>
                    <a:pt x="3799" y="7348"/>
                  </a:lnTo>
                  <a:lnTo>
                    <a:pt x="4420" y="7348"/>
                  </a:lnTo>
                  <a:lnTo>
                    <a:pt x="4788" y="7309"/>
                  </a:lnTo>
                  <a:lnTo>
                    <a:pt x="4866" y="7755"/>
                  </a:lnTo>
                  <a:lnTo>
                    <a:pt x="4904" y="7852"/>
                  </a:lnTo>
                  <a:lnTo>
                    <a:pt x="4963" y="7929"/>
                  </a:lnTo>
                  <a:lnTo>
                    <a:pt x="5059" y="7988"/>
                  </a:lnTo>
                  <a:lnTo>
                    <a:pt x="5815" y="7988"/>
                  </a:lnTo>
                  <a:lnTo>
                    <a:pt x="5912" y="7929"/>
                  </a:lnTo>
                  <a:lnTo>
                    <a:pt x="5971" y="7852"/>
                  </a:lnTo>
                  <a:lnTo>
                    <a:pt x="6009" y="7755"/>
                  </a:lnTo>
                  <a:lnTo>
                    <a:pt x="6164" y="6863"/>
                  </a:lnTo>
                  <a:lnTo>
                    <a:pt x="6339" y="6766"/>
                  </a:lnTo>
                  <a:lnTo>
                    <a:pt x="6513" y="6669"/>
                  </a:lnTo>
                  <a:lnTo>
                    <a:pt x="6649" y="6553"/>
                  </a:lnTo>
                  <a:lnTo>
                    <a:pt x="6785" y="6437"/>
                  </a:lnTo>
                  <a:lnTo>
                    <a:pt x="6920" y="6320"/>
                  </a:lnTo>
                  <a:lnTo>
                    <a:pt x="7037" y="6185"/>
                  </a:lnTo>
                  <a:lnTo>
                    <a:pt x="7134" y="6030"/>
                  </a:lnTo>
                  <a:lnTo>
                    <a:pt x="7231" y="5894"/>
                  </a:lnTo>
                  <a:lnTo>
                    <a:pt x="7269" y="5855"/>
                  </a:lnTo>
                  <a:lnTo>
                    <a:pt x="7308" y="5836"/>
                  </a:lnTo>
                  <a:lnTo>
                    <a:pt x="7851" y="5661"/>
                  </a:lnTo>
                  <a:lnTo>
                    <a:pt x="7967" y="5603"/>
                  </a:lnTo>
                  <a:lnTo>
                    <a:pt x="8064" y="5506"/>
                  </a:lnTo>
                  <a:lnTo>
                    <a:pt x="8142" y="5371"/>
                  </a:lnTo>
                  <a:lnTo>
                    <a:pt x="8161" y="5235"/>
                  </a:lnTo>
                  <a:lnTo>
                    <a:pt x="8161" y="4673"/>
                  </a:lnTo>
                  <a:lnTo>
                    <a:pt x="8142" y="4537"/>
                  </a:lnTo>
                  <a:lnTo>
                    <a:pt x="8064" y="4421"/>
                  </a:lnTo>
                  <a:lnTo>
                    <a:pt x="7967" y="4324"/>
                  </a:lnTo>
                  <a:lnTo>
                    <a:pt x="7851" y="4246"/>
                  </a:lnTo>
                  <a:lnTo>
                    <a:pt x="7502" y="4149"/>
                  </a:lnTo>
                  <a:lnTo>
                    <a:pt x="7463" y="4111"/>
                  </a:lnTo>
                  <a:lnTo>
                    <a:pt x="7424" y="4052"/>
                  </a:lnTo>
                  <a:lnTo>
                    <a:pt x="7366" y="3897"/>
                  </a:lnTo>
                  <a:lnTo>
                    <a:pt x="7289" y="3723"/>
                  </a:lnTo>
                  <a:lnTo>
                    <a:pt x="7211" y="3568"/>
                  </a:lnTo>
                  <a:lnTo>
                    <a:pt x="7095" y="3432"/>
                  </a:lnTo>
                  <a:lnTo>
                    <a:pt x="6998" y="3296"/>
                  </a:lnTo>
                  <a:lnTo>
                    <a:pt x="6901" y="3180"/>
                  </a:lnTo>
                  <a:lnTo>
                    <a:pt x="6940" y="2851"/>
                  </a:lnTo>
                  <a:lnTo>
                    <a:pt x="6959" y="2502"/>
                  </a:lnTo>
                  <a:lnTo>
                    <a:pt x="6959" y="2308"/>
                  </a:lnTo>
                  <a:lnTo>
                    <a:pt x="6920" y="2153"/>
                  </a:lnTo>
                  <a:lnTo>
                    <a:pt x="6862" y="2036"/>
                  </a:lnTo>
                  <a:lnTo>
                    <a:pt x="6823" y="1998"/>
                  </a:lnTo>
                  <a:lnTo>
                    <a:pt x="6785" y="1959"/>
                  </a:lnTo>
                  <a:lnTo>
                    <a:pt x="6688" y="1939"/>
                  </a:lnTo>
                  <a:lnTo>
                    <a:pt x="6494" y="1939"/>
                  </a:lnTo>
                  <a:lnTo>
                    <a:pt x="6319" y="1978"/>
                  </a:lnTo>
                  <a:lnTo>
                    <a:pt x="6106" y="2056"/>
                  </a:lnTo>
                  <a:lnTo>
                    <a:pt x="5815" y="2153"/>
                  </a:lnTo>
                  <a:lnTo>
                    <a:pt x="5467" y="2308"/>
                  </a:lnTo>
                  <a:lnTo>
                    <a:pt x="5389" y="2347"/>
                  </a:lnTo>
                  <a:lnTo>
                    <a:pt x="5176" y="2308"/>
                  </a:lnTo>
                  <a:lnTo>
                    <a:pt x="5156" y="2288"/>
                  </a:lnTo>
                  <a:lnTo>
                    <a:pt x="5215" y="2153"/>
                  </a:lnTo>
                  <a:lnTo>
                    <a:pt x="5253" y="1998"/>
                  </a:lnTo>
                  <a:lnTo>
                    <a:pt x="5273" y="1862"/>
                  </a:lnTo>
                  <a:lnTo>
                    <a:pt x="5292" y="1687"/>
                  </a:lnTo>
                  <a:lnTo>
                    <a:pt x="5292" y="1649"/>
                  </a:lnTo>
                  <a:lnTo>
                    <a:pt x="5253" y="1610"/>
                  </a:lnTo>
                  <a:lnTo>
                    <a:pt x="5234" y="1591"/>
                  </a:lnTo>
                  <a:lnTo>
                    <a:pt x="5176" y="1571"/>
                  </a:lnTo>
                  <a:lnTo>
                    <a:pt x="5137" y="1571"/>
                  </a:lnTo>
                  <a:lnTo>
                    <a:pt x="5098" y="1610"/>
                  </a:lnTo>
                  <a:lnTo>
                    <a:pt x="5059" y="1649"/>
                  </a:lnTo>
                  <a:lnTo>
                    <a:pt x="5059" y="1687"/>
                  </a:lnTo>
                  <a:lnTo>
                    <a:pt x="5040" y="1823"/>
                  </a:lnTo>
                  <a:lnTo>
                    <a:pt x="5021" y="1939"/>
                  </a:lnTo>
                  <a:lnTo>
                    <a:pt x="4982" y="2056"/>
                  </a:lnTo>
                  <a:lnTo>
                    <a:pt x="4943" y="2172"/>
                  </a:lnTo>
                  <a:lnTo>
                    <a:pt x="4885" y="2288"/>
                  </a:lnTo>
                  <a:lnTo>
                    <a:pt x="4807" y="2405"/>
                  </a:lnTo>
                  <a:lnTo>
                    <a:pt x="4730" y="2502"/>
                  </a:lnTo>
                  <a:lnTo>
                    <a:pt x="4652" y="2599"/>
                  </a:lnTo>
                  <a:lnTo>
                    <a:pt x="4536" y="2695"/>
                  </a:lnTo>
                  <a:lnTo>
                    <a:pt x="4420" y="2792"/>
                  </a:lnTo>
                  <a:lnTo>
                    <a:pt x="4284" y="2870"/>
                  </a:lnTo>
                  <a:lnTo>
                    <a:pt x="4148" y="2928"/>
                  </a:lnTo>
                  <a:lnTo>
                    <a:pt x="3916" y="2889"/>
                  </a:lnTo>
                  <a:lnTo>
                    <a:pt x="3431" y="2889"/>
                  </a:lnTo>
                  <a:lnTo>
                    <a:pt x="3199" y="2928"/>
                  </a:lnTo>
                  <a:lnTo>
                    <a:pt x="3063" y="2870"/>
                  </a:lnTo>
                  <a:lnTo>
                    <a:pt x="2927" y="2792"/>
                  </a:lnTo>
                  <a:lnTo>
                    <a:pt x="2811" y="2695"/>
                  </a:lnTo>
                  <a:lnTo>
                    <a:pt x="2695" y="2599"/>
                  </a:lnTo>
                  <a:lnTo>
                    <a:pt x="2598" y="2502"/>
                  </a:lnTo>
                  <a:lnTo>
                    <a:pt x="2520" y="2385"/>
                  </a:lnTo>
                  <a:lnTo>
                    <a:pt x="2462" y="2269"/>
                  </a:lnTo>
                  <a:lnTo>
                    <a:pt x="2404" y="2153"/>
                  </a:lnTo>
                  <a:lnTo>
                    <a:pt x="2346" y="2017"/>
                  </a:lnTo>
                  <a:lnTo>
                    <a:pt x="2326" y="1901"/>
                  </a:lnTo>
                  <a:lnTo>
                    <a:pt x="2307" y="1765"/>
                  </a:lnTo>
                  <a:lnTo>
                    <a:pt x="2287" y="1629"/>
                  </a:lnTo>
                  <a:lnTo>
                    <a:pt x="2307" y="1494"/>
                  </a:lnTo>
                  <a:lnTo>
                    <a:pt x="2326" y="1358"/>
                  </a:lnTo>
                  <a:lnTo>
                    <a:pt x="2346" y="1222"/>
                  </a:lnTo>
                  <a:lnTo>
                    <a:pt x="2404" y="1087"/>
                  </a:lnTo>
                  <a:lnTo>
                    <a:pt x="2462" y="970"/>
                  </a:lnTo>
                  <a:lnTo>
                    <a:pt x="2520" y="854"/>
                  </a:lnTo>
                  <a:lnTo>
                    <a:pt x="2598" y="757"/>
                  </a:lnTo>
                  <a:lnTo>
                    <a:pt x="2695" y="641"/>
                  </a:lnTo>
                  <a:lnTo>
                    <a:pt x="2791" y="544"/>
                  </a:lnTo>
                  <a:lnTo>
                    <a:pt x="2908" y="466"/>
                  </a:lnTo>
                  <a:lnTo>
                    <a:pt x="3024" y="408"/>
                  </a:lnTo>
                  <a:lnTo>
                    <a:pt x="3140" y="350"/>
                  </a:lnTo>
                  <a:lnTo>
                    <a:pt x="3276" y="292"/>
                  </a:lnTo>
                  <a:lnTo>
                    <a:pt x="3412" y="272"/>
                  </a:lnTo>
                  <a:lnTo>
                    <a:pt x="3528" y="253"/>
                  </a:lnTo>
                  <a:lnTo>
                    <a:pt x="3683" y="234"/>
                  </a:lnTo>
                  <a:lnTo>
                    <a:pt x="3819" y="253"/>
                  </a:lnTo>
                  <a:lnTo>
                    <a:pt x="3955" y="272"/>
                  </a:lnTo>
                  <a:lnTo>
                    <a:pt x="4071" y="292"/>
                  </a:lnTo>
                  <a:lnTo>
                    <a:pt x="4207" y="350"/>
                  </a:lnTo>
                  <a:lnTo>
                    <a:pt x="4323" y="408"/>
                  </a:lnTo>
                  <a:lnTo>
                    <a:pt x="4439" y="466"/>
                  </a:lnTo>
                  <a:lnTo>
                    <a:pt x="4555" y="544"/>
                  </a:lnTo>
                  <a:lnTo>
                    <a:pt x="4652" y="641"/>
                  </a:lnTo>
                  <a:lnTo>
                    <a:pt x="4788" y="815"/>
                  </a:lnTo>
                  <a:lnTo>
                    <a:pt x="4904" y="1009"/>
                  </a:lnTo>
                  <a:lnTo>
                    <a:pt x="4943" y="1048"/>
                  </a:lnTo>
                  <a:lnTo>
                    <a:pt x="4982" y="1067"/>
                  </a:lnTo>
                  <a:lnTo>
                    <a:pt x="5021" y="1067"/>
                  </a:lnTo>
                  <a:lnTo>
                    <a:pt x="5079" y="1048"/>
                  </a:lnTo>
                  <a:lnTo>
                    <a:pt x="5098" y="1028"/>
                  </a:lnTo>
                  <a:lnTo>
                    <a:pt x="5137" y="990"/>
                  </a:lnTo>
                  <a:lnTo>
                    <a:pt x="5137" y="931"/>
                  </a:lnTo>
                  <a:lnTo>
                    <a:pt x="5118" y="893"/>
                  </a:lnTo>
                  <a:lnTo>
                    <a:pt x="4982" y="679"/>
                  </a:lnTo>
                  <a:lnTo>
                    <a:pt x="4827" y="486"/>
                  </a:lnTo>
                  <a:lnTo>
                    <a:pt x="4691" y="369"/>
                  </a:lnTo>
                  <a:lnTo>
                    <a:pt x="4575" y="272"/>
                  </a:lnTo>
                  <a:lnTo>
                    <a:pt x="4439" y="195"/>
                  </a:lnTo>
                  <a:lnTo>
                    <a:pt x="4303" y="117"/>
                  </a:lnTo>
                  <a:lnTo>
                    <a:pt x="4148" y="78"/>
                  </a:lnTo>
                  <a:lnTo>
                    <a:pt x="3993" y="40"/>
                  </a:lnTo>
                  <a:lnTo>
                    <a:pt x="3838" y="20"/>
                  </a:lnTo>
                  <a:lnTo>
                    <a:pt x="36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23"/>
            <p:cNvSpPr/>
            <p:nvPr/>
          </p:nvSpPr>
          <p:spPr>
            <a:xfrm>
              <a:off x="5347850" y="-1462525"/>
              <a:ext cx="23275" cy="43175"/>
            </a:xfrm>
            <a:custGeom>
              <a:rect b="b" l="l" r="r" t="t"/>
              <a:pathLst>
                <a:path extrusionOk="0" h="1727" w="931">
                  <a:moveTo>
                    <a:pt x="446" y="311"/>
                  </a:moveTo>
                  <a:lnTo>
                    <a:pt x="446" y="699"/>
                  </a:lnTo>
                  <a:lnTo>
                    <a:pt x="369" y="660"/>
                  </a:lnTo>
                  <a:lnTo>
                    <a:pt x="291" y="621"/>
                  </a:lnTo>
                  <a:lnTo>
                    <a:pt x="252" y="563"/>
                  </a:lnTo>
                  <a:lnTo>
                    <a:pt x="233" y="486"/>
                  </a:lnTo>
                  <a:lnTo>
                    <a:pt x="252" y="408"/>
                  </a:lnTo>
                  <a:lnTo>
                    <a:pt x="291" y="369"/>
                  </a:lnTo>
                  <a:lnTo>
                    <a:pt x="369" y="331"/>
                  </a:lnTo>
                  <a:lnTo>
                    <a:pt x="446" y="311"/>
                  </a:lnTo>
                  <a:close/>
                  <a:moveTo>
                    <a:pt x="543" y="970"/>
                  </a:moveTo>
                  <a:lnTo>
                    <a:pt x="621" y="1009"/>
                  </a:lnTo>
                  <a:lnTo>
                    <a:pt x="679" y="1048"/>
                  </a:lnTo>
                  <a:lnTo>
                    <a:pt x="718" y="1106"/>
                  </a:lnTo>
                  <a:lnTo>
                    <a:pt x="718" y="1203"/>
                  </a:lnTo>
                  <a:lnTo>
                    <a:pt x="718" y="1280"/>
                  </a:lnTo>
                  <a:lnTo>
                    <a:pt x="679" y="1339"/>
                  </a:lnTo>
                  <a:lnTo>
                    <a:pt x="621" y="1377"/>
                  </a:lnTo>
                  <a:lnTo>
                    <a:pt x="543" y="1397"/>
                  </a:lnTo>
                  <a:lnTo>
                    <a:pt x="543" y="970"/>
                  </a:lnTo>
                  <a:close/>
                  <a:moveTo>
                    <a:pt x="485" y="1"/>
                  </a:moveTo>
                  <a:lnTo>
                    <a:pt x="446" y="20"/>
                  </a:lnTo>
                  <a:lnTo>
                    <a:pt x="427" y="59"/>
                  </a:lnTo>
                  <a:lnTo>
                    <a:pt x="427" y="117"/>
                  </a:lnTo>
                  <a:lnTo>
                    <a:pt x="291" y="156"/>
                  </a:lnTo>
                  <a:lnTo>
                    <a:pt x="214" y="175"/>
                  </a:lnTo>
                  <a:lnTo>
                    <a:pt x="155" y="214"/>
                  </a:lnTo>
                  <a:lnTo>
                    <a:pt x="97" y="272"/>
                  </a:lnTo>
                  <a:lnTo>
                    <a:pt x="58" y="331"/>
                  </a:lnTo>
                  <a:lnTo>
                    <a:pt x="39" y="408"/>
                  </a:lnTo>
                  <a:lnTo>
                    <a:pt x="39" y="505"/>
                  </a:lnTo>
                  <a:lnTo>
                    <a:pt x="39" y="602"/>
                  </a:lnTo>
                  <a:lnTo>
                    <a:pt x="58" y="679"/>
                  </a:lnTo>
                  <a:lnTo>
                    <a:pt x="117" y="738"/>
                  </a:lnTo>
                  <a:lnTo>
                    <a:pt x="155" y="796"/>
                  </a:lnTo>
                  <a:lnTo>
                    <a:pt x="291" y="854"/>
                  </a:lnTo>
                  <a:lnTo>
                    <a:pt x="427" y="912"/>
                  </a:lnTo>
                  <a:lnTo>
                    <a:pt x="427" y="1416"/>
                  </a:lnTo>
                  <a:lnTo>
                    <a:pt x="349" y="1397"/>
                  </a:lnTo>
                  <a:lnTo>
                    <a:pt x="291" y="1377"/>
                  </a:lnTo>
                  <a:lnTo>
                    <a:pt x="214" y="1319"/>
                  </a:lnTo>
                  <a:lnTo>
                    <a:pt x="136" y="1261"/>
                  </a:lnTo>
                  <a:lnTo>
                    <a:pt x="97" y="1242"/>
                  </a:lnTo>
                  <a:lnTo>
                    <a:pt x="58" y="1261"/>
                  </a:lnTo>
                  <a:lnTo>
                    <a:pt x="20" y="1280"/>
                  </a:lnTo>
                  <a:lnTo>
                    <a:pt x="0" y="1319"/>
                  </a:lnTo>
                  <a:lnTo>
                    <a:pt x="0" y="1358"/>
                  </a:lnTo>
                  <a:lnTo>
                    <a:pt x="0" y="1397"/>
                  </a:lnTo>
                  <a:lnTo>
                    <a:pt x="20" y="1455"/>
                  </a:lnTo>
                  <a:lnTo>
                    <a:pt x="117" y="1532"/>
                  </a:lnTo>
                  <a:lnTo>
                    <a:pt x="252" y="1591"/>
                  </a:lnTo>
                  <a:lnTo>
                    <a:pt x="330" y="1610"/>
                  </a:lnTo>
                  <a:lnTo>
                    <a:pt x="427" y="1610"/>
                  </a:lnTo>
                  <a:lnTo>
                    <a:pt x="427" y="1668"/>
                  </a:lnTo>
                  <a:lnTo>
                    <a:pt x="446" y="1707"/>
                  </a:lnTo>
                  <a:lnTo>
                    <a:pt x="485" y="1726"/>
                  </a:lnTo>
                  <a:lnTo>
                    <a:pt x="524" y="1707"/>
                  </a:lnTo>
                  <a:lnTo>
                    <a:pt x="543" y="1668"/>
                  </a:lnTo>
                  <a:lnTo>
                    <a:pt x="543" y="1610"/>
                  </a:lnTo>
                  <a:lnTo>
                    <a:pt x="640" y="1591"/>
                  </a:lnTo>
                  <a:lnTo>
                    <a:pt x="698" y="1571"/>
                  </a:lnTo>
                  <a:lnTo>
                    <a:pt x="776" y="1532"/>
                  </a:lnTo>
                  <a:lnTo>
                    <a:pt x="834" y="1474"/>
                  </a:lnTo>
                  <a:lnTo>
                    <a:pt x="873" y="1416"/>
                  </a:lnTo>
                  <a:lnTo>
                    <a:pt x="911" y="1339"/>
                  </a:lnTo>
                  <a:lnTo>
                    <a:pt x="931" y="1261"/>
                  </a:lnTo>
                  <a:lnTo>
                    <a:pt x="931" y="1183"/>
                  </a:lnTo>
                  <a:lnTo>
                    <a:pt x="931" y="1087"/>
                  </a:lnTo>
                  <a:lnTo>
                    <a:pt x="892" y="990"/>
                  </a:lnTo>
                  <a:lnTo>
                    <a:pt x="853" y="931"/>
                  </a:lnTo>
                  <a:lnTo>
                    <a:pt x="814" y="873"/>
                  </a:lnTo>
                  <a:lnTo>
                    <a:pt x="698" y="796"/>
                  </a:lnTo>
                  <a:lnTo>
                    <a:pt x="543" y="738"/>
                  </a:lnTo>
                  <a:lnTo>
                    <a:pt x="543" y="311"/>
                  </a:lnTo>
                  <a:lnTo>
                    <a:pt x="640" y="331"/>
                  </a:lnTo>
                  <a:lnTo>
                    <a:pt x="718" y="350"/>
                  </a:lnTo>
                  <a:lnTo>
                    <a:pt x="756" y="369"/>
                  </a:lnTo>
                  <a:lnTo>
                    <a:pt x="795" y="389"/>
                  </a:lnTo>
                  <a:lnTo>
                    <a:pt x="853" y="369"/>
                  </a:lnTo>
                  <a:lnTo>
                    <a:pt x="873" y="331"/>
                  </a:lnTo>
                  <a:lnTo>
                    <a:pt x="892" y="272"/>
                  </a:lnTo>
                  <a:lnTo>
                    <a:pt x="892" y="234"/>
                  </a:lnTo>
                  <a:lnTo>
                    <a:pt x="853" y="195"/>
                  </a:lnTo>
                  <a:lnTo>
                    <a:pt x="776" y="156"/>
                  </a:lnTo>
                  <a:lnTo>
                    <a:pt x="659" y="117"/>
                  </a:lnTo>
                  <a:lnTo>
                    <a:pt x="543" y="117"/>
                  </a:lnTo>
                  <a:lnTo>
                    <a:pt x="543" y="59"/>
                  </a:lnTo>
                  <a:lnTo>
                    <a:pt x="524" y="20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7" name="Google Shape;2637;p23"/>
          <p:cNvGrpSpPr/>
          <p:nvPr/>
        </p:nvGrpSpPr>
        <p:grpSpPr>
          <a:xfrm>
            <a:off x="3908954" y="3816018"/>
            <a:ext cx="174562" cy="274304"/>
            <a:chOff x="464350" y="-1108250"/>
            <a:chExt cx="127950" cy="204050"/>
          </a:xfrm>
        </p:grpSpPr>
        <p:sp>
          <p:nvSpPr>
            <p:cNvPr id="2638" name="Google Shape;2638;p23"/>
            <p:cNvSpPr/>
            <p:nvPr/>
          </p:nvSpPr>
          <p:spPr>
            <a:xfrm>
              <a:off x="517650" y="-933300"/>
              <a:ext cx="21350" cy="21350"/>
            </a:xfrm>
            <a:custGeom>
              <a:rect b="b" l="l" r="r" t="t"/>
              <a:pathLst>
                <a:path extrusionOk="0" h="854" w="854">
                  <a:moveTo>
                    <a:pt x="427" y="233"/>
                  </a:moveTo>
                  <a:lnTo>
                    <a:pt x="505" y="252"/>
                  </a:lnTo>
                  <a:lnTo>
                    <a:pt x="563" y="291"/>
                  </a:lnTo>
                  <a:lnTo>
                    <a:pt x="601" y="349"/>
                  </a:lnTo>
                  <a:lnTo>
                    <a:pt x="621" y="427"/>
                  </a:lnTo>
                  <a:lnTo>
                    <a:pt x="601" y="504"/>
                  </a:lnTo>
                  <a:lnTo>
                    <a:pt x="563" y="562"/>
                  </a:lnTo>
                  <a:lnTo>
                    <a:pt x="505" y="601"/>
                  </a:lnTo>
                  <a:lnTo>
                    <a:pt x="427" y="621"/>
                  </a:lnTo>
                  <a:lnTo>
                    <a:pt x="349" y="601"/>
                  </a:lnTo>
                  <a:lnTo>
                    <a:pt x="291" y="562"/>
                  </a:lnTo>
                  <a:lnTo>
                    <a:pt x="253" y="504"/>
                  </a:lnTo>
                  <a:lnTo>
                    <a:pt x="233" y="427"/>
                  </a:lnTo>
                  <a:lnTo>
                    <a:pt x="253" y="349"/>
                  </a:lnTo>
                  <a:lnTo>
                    <a:pt x="291" y="291"/>
                  </a:lnTo>
                  <a:lnTo>
                    <a:pt x="349" y="252"/>
                  </a:lnTo>
                  <a:lnTo>
                    <a:pt x="427" y="233"/>
                  </a:lnTo>
                  <a:close/>
                  <a:moveTo>
                    <a:pt x="427" y="0"/>
                  </a:moveTo>
                  <a:lnTo>
                    <a:pt x="330" y="20"/>
                  </a:lnTo>
                  <a:lnTo>
                    <a:pt x="253" y="39"/>
                  </a:lnTo>
                  <a:lnTo>
                    <a:pt x="194" y="78"/>
                  </a:lnTo>
                  <a:lnTo>
                    <a:pt x="117" y="136"/>
                  </a:lnTo>
                  <a:lnTo>
                    <a:pt x="78" y="194"/>
                  </a:lnTo>
                  <a:lnTo>
                    <a:pt x="39" y="272"/>
                  </a:lnTo>
                  <a:lnTo>
                    <a:pt x="1" y="349"/>
                  </a:lnTo>
                  <a:lnTo>
                    <a:pt x="1" y="427"/>
                  </a:lnTo>
                  <a:lnTo>
                    <a:pt x="1" y="524"/>
                  </a:lnTo>
                  <a:lnTo>
                    <a:pt x="39" y="601"/>
                  </a:lnTo>
                  <a:lnTo>
                    <a:pt x="78" y="679"/>
                  </a:lnTo>
                  <a:lnTo>
                    <a:pt x="117" y="737"/>
                  </a:lnTo>
                  <a:lnTo>
                    <a:pt x="194" y="776"/>
                  </a:lnTo>
                  <a:lnTo>
                    <a:pt x="253" y="814"/>
                  </a:lnTo>
                  <a:lnTo>
                    <a:pt x="330" y="853"/>
                  </a:lnTo>
                  <a:lnTo>
                    <a:pt x="505" y="853"/>
                  </a:lnTo>
                  <a:lnTo>
                    <a:pt x="582" y="814"/>
                  </a:lnTo>
                  <a:lnTo>
                    <a:pt x="660" y="776"/>
                  </a:lnTo>
                  <a:lnTo>
                    <a:pt x="718" y="737"/>
                  </a:lnTo>
                  <a:lnTo>
                    <a:pt x="776" y="679"/>
                  </a:lnTo>
                  <a:lnTo>
                    <a:pt x="815" y="601"/>
                  </a:lnTo>
                  <a:lnTo>
                    <a:pt x="834" y="524"/>
                  </a:lnTo>
                  <a:lnTo>
                    <a:pt x="853" y="427"/>
                  </a:lnTo>
                  <a:lnTo>
                    <a:pt x="834" y="349"/>
                  </a:lnTo>
                  <a:lnTo>
                    <a:pt x="815" y="272"/>
                  </a:lnTo>
                  <a:lnTo>
                    <a:pt x="776" y="194"/>
                  </a:lnTo>
                  <a:lnTo>
                    <a:pt x="718" y="136"/>
                  </a:lnTo>
                  <a:lnTo>
                    <a:pt x="660" y="78"/>
                  </a:lnTo>
                  <a:lnTo>
                    <a:pt x="582" y="39"/>
                  </a:lnTo>
                  <a:lnTo>
                    <a:pt x="505" y="20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23"/>
            <p:cNvSpPr/>
            <p:nvPr/>
          </p:nvSpPr>
          <p:spPr>
            <a:xfrm>
              <a:off x="464350" y="-1108250"/>
              <a:ext cx="127950" cy="204050"/>
            </a:xfrm>
            <a:custGeom>
              <a:rect b="b" l="l" r="r" t="t"/>
              <a:pathLst>
                <a:path extrusionOk="0" h="8162" w="5118">
                  <a:moveTo>
                    <a:pt x="465" y="0"/>
                  </a:moveTo>
                  <a:lnTo>
                    <a:pt x="369" y="20"/>
                  </a:lnTo>
                  <a:lnTo>
                    <a:pt x="291" y="39"/>
                  </a:lnTo>
                  <a:lnTo>
                    <a:pt x="213" y="97"/>
                  </a:lnTo>
                  <a:lnTo>
                    <a:pt x="136" y="155"/>
                  </a:lnTo>
                  <a:lnTo>
                    <a:pt x="78" y="214"/>
                  </a:lnTo>
                  <a:lnTo>
                    <a:pt x="39" y="291"/>
                  </a:lnTo>
                  <a:lnTo>
                    <a:pt x="0" y="388"/>
                  </a:lnTo>
                  <a:lnTo>
                    <a:pt x="0" y="485"/>
                  </a:lnTo>
                  <a:lnTo>
                    <a:pt x="0" y="7696"/>
                  </a:lnTo>
                  <a:lnTo>
                    <a:pt x="0" y="7793"/>
                  </a:lnTo>
                  <a:lnTo>
                    <a:pt x="39" y="7871"/>
                  </a:lnTo>
                  <a:lnTo>
                    <a:pt x="78" y="7948"/>
                  </a:lnTo>
                  <a:lnTo>
                    <a:pt x="136" y="8026"/>
                  </a:lnTo>
                  <a:lnTo>
                    <a:pt x="213" y="8084"/>
                  </a:lnTo>
                  <a:lnTo>
                    <a:pt x="291" y="8123"/>
                  </a:lnTo>
                  <a:lnTo>
                    <a:pt x="369" y="8161"/>
                  </a:lnTo>
                  <a:lnTo>
                    <a:pt x="4730" y="8161"/>
                  </a:lnTo>
                  <a:lnTo>
                    <a:pt x="4827" y="8123"/>
                  </a:lnTo>
                  <a:lnTo>
                    <a:pt x="4905" y="8084"/>
                  </a:lnTo>
                  <a:lnTo>
                    <a:pt x="4982" y="8026"/>
                  </a:lnTo>
                  <a:lnTo>
                    <a:pt x="5040" y="7948"/>
                  </a:lnTo>
                  <a:lnTo>
                    <a:pt x="5079" y="7871"/>
                  </a:lnTo>
                  <a:lnTo>
                    <a:pt x="5098" y="7793"/>
                  </a:lnTo>
                  <a:lnTo>
                    <a:pt x="5118" y="7696"/>
                  </a:lnTo>
                  <a:lnTo>
                    <a:pt x="5118" y="1978"/>
                  </a:lnTo>
                  <a:lnTo>
                    <a:pt x="5098" y="1939"/>
                  </a:lnTo>
                  <a:lnTo>
                    <a:pt x="5079" y="1900"/>
                  </a:lnTo>
                  <a:lnTo>
                    <a:pt x="5040" y="1881"/>
                  </a:lnTo>
                  <a:lnTo>
                    <a:pt x="5002" y="1861"/>
                  </a:lnTo>
                  <a:lnTo>
                    <a:pt x="4963" y="1881"/>
                  </a:lnTo>
                  <a:lnTo>
                    <a:pt x="4924" y="1900"/>
                  </a:lnTo>
                  <a:lnTo>
                    <a:pt x="4885" y="1939"/>
                  </a:lnTo>
                  <a:lnTo>
                    <a:pt x="4885" y="1978"/>
                  </a:lnTo>
                  <a:lnTo>
                    <a:pt x="4885" y="7696"/>
                  </a:lnTo>
                  <a:lnTo>
                    <a:pt x="4866" y="7793"/>
                  </a:lnTo>
                  <a:lnTo>
                    <a:pt x="4808" y="7871"/>
                  </a:lnTo>
                  <a:lnTo>
                    <a:pt x="4730" y="7909"/>
                  </a:lnTo>
                  <a:lnTo>
                    <a:pt x="4633" y="7929"/>
                  </a:lnTo>
                  <a:lnTo>
                    <a:pt x="465" y="7929"/>
                  </a:lnTo>
                  <a:lnTo>
                    <a:pt x="369" y="7909"/>
                  </a:lnTo>
                  <a:lnTo>
                    <a:pt x="291" y="7871"/>
                  </a:lnTo>
                  <a:lnTo>
                    <a:pt x="252" y="7793"/>
                  </a:lnTo>
                  <a:lnTo>
                    <a:pt x="233" y="7696"/>
                  </a:lnTo>
                  <a:lnTo>
                    <a:pt x="233" y="485"/>
                  </a:lnTo>
                  <a:lnTo>
                    <a:pt x="252" y="388"/>
                  </a:lnTo>
                  <a:lnTo>
                    <a:pt x="291" y="310"/>
                  </a:lnTo>
                  <a:lnTo>
                    <a:pt x="369" y="252"/>
                  </a:lnTo>
                  <a:lnTo>
                    <a:pt x="465" y="233"/>
                  </a:lnTo>
                  <a:lnTo>
                    <a:pt x="4633" y="233"/>
                  </a:lnTo>
                  <a:lnTo>
                    <a:pt x="4730" y="252"/>
                  </a:lnTo>
                  <a:lnTo>
                    <a:pt x="4808" y="310"/>
                  </a:lnTo>
                  <a:lnTo>
                    <a:pt x="4866" y="388"/>
                  </a:lnTo>
                  <a:lnTo>
                    <a:pt x="4885" y="485"/>
                  </a:lnTo>
                  <a:lnTo>
                    <a:pt x="4885" y="1241"/>
                  </a:lnTo>
                  <a:lnTo>
                    <a:pt x="4885" y="1299"/>
                  </a:lnTo>
                  <a:lnTo>
                    <a:pt x="4924" y="1318"/>
                  </a:lnTo>
                  <a:lnTo>
                    <a:pt x="4963" y="1357"/>
                  </a:lnTo>
                  <a:lnTo>
                    <a:pt x="5040" y="1357"/>
                  </a:lnTo>
                  <a:lnTo>
                    <a:pt x="5079" y="1318"/>
                  </a:lnTo>
                  <a:lnTo>
                    <a:pt x="5098" y="1299"/>
                  </a:lnTo>
                  <a:lnTo>
                    <a:pt x="5118" y="1241"/>
                  </a:lnTo>
                  <a:lnTo>
                    <a:pt x="5118" y="485"/>
                  </a:lnTo>
                  <a:lnTo>
                    <a:pt x="5098" y="388"/>
                  </a:lnTo>
                  <a:lnTo>
                    <a:pt x="5079" y="291"/>
                  </a:lnTo>
                  <a:lnTo>
                    <a:pt x="5040" y="214"/>
                  </a:lnTo>
                  <a:lnTo>
                    <a:pt x="4982" y="155"/>
                  </a:lnTo>
                  <a:lnTo>
                    <a:pt x="4905" y="97"/>
                  </a:lnTo>
                  <a:lnTo>
                    <a:pt x="4827" y="39"/>
                  </a:lnTo>
                  <a:lnTo>
                    <a:pt x="4730" y="20"/>
                  </a:lnTo>
                  <a:lnTo>
                    <a:pt x="4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23"/>
            <p:cNvSpPr/>
            <p:nvPr/>
          </p:nvSpPr>
          <p:spPr>
            <a:xfrm>
              <a:off x="476450" y="-1096625"/>
              <a:ext cx="103750" cy="161400"/>
            </a:xfrm>
            <a:custGeom>
              <a:rect b="b" l="l" r="r" t="t"/>
              <a:pathLst>
                <a:path extrusionOk="0" h="6456" w="4150">
                  <a:moveTo>
                    <a:pt x="3917" y="233"/>
                  </a:moveTo>
                  <a:lnTo>
                    <a:pt x="3917" y="272"/>
                  </a:lnTo>
                  <a:lnTo>
                    <a:pt x="3917" y="524"/>
                  </a:lnTo>
                  <a:lnTo>
                    <a:pt x="233" y="524"/>
                  </a:lnTo>
                  <a:lnTo>
                    <a:pt x="233" y="272"/>
                  </a:lnTo>
                  <a:lnTo>
                    <a:pt x="233" y="233"/>
                  </a:lnTo>
                  <a:close/>
                  <a:moveTo>
                    <a:pt x="3917" y="757"/>
                  </a:moveTo>
                  <a:lnTo>
                    <a:pt x="3917" y="6184"/>
                  </a:lnTo>
                  <a:lnTo>
                    <a:pt x="3917" y="6204"/>
                  </a:lnTo>
                  <a:lnTo>
                    <a:pt x="3878" y="6223"/>
                  </a:lnTo>
                  <a:lnTo>
                    <a:pt x="253" y="6223"/>
                  </a:lnTo>
                  <a:lnTo>
                    <a:pt x="233" y="6204"/>
                  </a:lnTo>
                  <a:lnTo>
                    <a:pt x="233" y="6184"/>
                  </a:lnTo>
                  <a:lnTo>
                    <a:pt x="233" y="757"/>
                  </a:lnTo>
                  <a:close/>
                  <a:moveTo>
                    <a:pt x="253" y="1"/>
                  </a:moveTo>
                  <a:lnTo>
                    <a:pt x="156" y="20"/>
                  </a:lnTo>
                  <a:lnTo>
                    <a:pt x="78" y="78"/>
                  </a:lnTo>
                  <a:lnTo>
                    <a:pt x="20" y="156"/>
                  </a:lnTo>
                  <a:lnTo>
                    <a:pt x="1" y="272"/>
                  </a:lnTo>
                  <a:lnTo>
                    <a:pt x="1" y="6184"/>
                  </a:lnTo>
                  <a:lnTo>
                    <a:pt x="20" y="6281"/>
                  </a:lnTo>
                  <a:lnTo>
                    <a:pt x="78" y="6378"/>
                  </a:lnTo>
                  <a:lnTo>
                    <a:pt x="156" y="6436"/>
                  </a:lnTo>
                  <a:lnTo>
                    <a:pt x="253" y="6456"/>
                  </a:lnTo>
                  <a:lnTo>
                    <a:pt x="3878" y="6456"/>
                  </a:lnTo>
                  <a:lnTo>
                    <a:pt x="3994" y="6436"/>
                  </a:lnTo>
                  <a:lnTo>
                    <a:pt x="4072" y="6378"/>
                  </a:lnTo>
                  <a:lnTo>
                    <a:pt x="4130" y="6281"/>
                  </a:lnTo>
                  <a:lnTo>
                    <a:pt x="4149" y="6184"/>
                  </a:lnTo>
                  <a:lnTo>
                    <a:pt x="4149" y="272"/>
                  </a:lnTo>
                  <a:lnTo>
                    <a:pt x="4130" y="156"/>
                  </a:lnTo>
                  <a:lnTo>
                    <a:pt x="4072" y="78"/>
                  </a:lnTo>
                  <a:lnTo>
                    <a:pt x="3994" y="20"/>
                  </a:lnTo>
                  <a:lnTo>
                    <a:pt x="38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23"/>
            <p:cNvSpPr/>
            <p:nvPr/>
          </p:nvSpPr>
          <p:spPr>
            <a:xfrm>
              <a:off x="494400" y="-1072400"/>
              <a:ext cx="67850" cy="99375"/>
            </a:xfrm>
            <a:custGeom>
              <a:rect b="b" l="l" r="r" t="t"/>
              <a:pathLst>
                <a:path extrusionOk="0" h="3975" w="2714">
                  <a:moveTo>
                    <a:pt x="1357" y="292"/>
                  </a:moveTo>
                  <a:lnTo>
                    <a:pt x="1783" y="815"/>
                  </a:lnTo>
                  <a:lnTo>
                    <a:pt x="1667" y="815"/>
                  </a:lnTo>
                  <a:lnTo>
                    <a:pt x="1609" y="834"/>
                  </a:lnTo>
                  <a:lnTo>
                    <a:pt x="1570" y="854"/>
                  </a:lnTo>
                  <a:lnTo>
                    <a:pt x="1551" y="892"/>
                  </a:lnTo>
                  <a:lnTo>
                    <a:pt x="1531" y="951"/>
                  </a:lnTo>
                  <a:lnTo>
                    <a:pt x="1531" y="1261"/>
                  </a:lnTo>
                  <a:lnTo>
                    <a:pt x="1435" y="1261"/>
                  </a:lnTo>
                  <a:lnTo>
                    <a:pt x="1415" y="1241"/>
                  </a:lnTo>
                  <a:lnTo>
                    <a:pt x="1299" y="1241"/>
                  </a:lnTo>
                  <a:lnTo>
                    <a:pt x="1260" y="1261"/>
                  </a:lnTo>
                  <a:lnTo>
                    <a:pt x="1163" y="1261"/>
                  </a:lnTo>
                  <a:lnTo>
                    <a:pt x="1163" y="951"/>
                  </a:lnTo>
                  <a:lnTo>
                    <a:pt x="1163" y="892"/>
                  </a:lnTo>
                  <a:lnTo>
                    <a:pt x="1124" y="854"/>
                  </a:lnTo>
                  <a:lnTo>
                    <a:pt x="1086" y="834"/>
                  </a:lnTo>
                  <a:lnTo>
                    <a:pt x="1047" y="815"/>
                  </a:lnTo>
                  <a:lnTo>
                    <a:pt x="931" y="815"/>
                  </a:lnTo>
                  <a:lnTo>
                    <a:pt x="1357" y="292"/>
                  </a:lnTo>
                  <a:close/>
                  <a:moveTo>
                    <a:pt x="1415" y="1474"/>
                  </a:moveTo>
                  <a:lnTo>
                    <a:pt x="1454" y="1493"/>
                  </a:lnTo>
                  <a:lnTo>
                    <a:pt x="1551" y="1493"/>
                  </a:lnTo>
                  <a:lnTo>
                    <a:pt x="1628" y="1513"/>
                  </a:lnTo>
                  <a:lnTo>
                    <a:pt x="1783" y="1571"/>
                  </a:lnTo>
                  <a:lnTo>
                    <a:pt x="1919" y="1629"/>
                  </a:lnTo>
                  <a:lnTo>
                    <a:pt x="2035" y="1707"/>
                  </a:lnTo>
                  <a:lnTo>
                    <a:pt x="2152" y="1804"/>
                  </a:lnTo>
                  <a:lnTo>
                    <a:pt x="2229" y="1900"/>
                  </a:lnTo>
                  <a:lnTo>
                    <a:pt x="2307" y="1997"/>
                  </a:lnTo>
                  <a:lnTo>
                    <a:pt x="2404" y="2191"/>
                  </a:lnTo>
                  <a:lnTo>
                    <a:pt x="2462" y="2404"/>
                  </a:lnTo>
                  <a:lnTo>
                    <a:pt x="2481" y="2618"/>
                  </a:lnTo>
                  <a:lnTo>
                    <a:pt x="2462" y="2831"/>
                  </a:lnTo>
                  <a:lnTo>
                    <a:pt x="2404" y="3044"/>
                  </a:lnTo>
                  <a:lnTo>
                    <a:pt x="2307" y="3238"/>
                  </a:lnTo>
                  <a:lnTo>
                    <a:pt x="2229" y="3316"/>
                  </a:lnTo>
                  <a:lnTo>
                    <a:pt x="2152" y="3412"/>
                  </a:lnTo>
                  <a:lnTo>
                    <a:pt x="2074" y="3490"/>
                  </a:lnTo>
                  <a:lnTo>
                    <a:pt x="1977" y="3548"/>
                  </a:lnTo>
                  <a:lnTo>
                    <a:pt x="1783" y="3664"/>
                  </a:lnTo>
                  <a:lnTo>
                    <a:pt x="1570" y="3723"/>
                  </a:lnTo>
                  <a:lnTo>
                    <a:pt x="1357" y="3742"/>
                  </a:lnTo>
                  <a:lnTo>
                    <a:pt x="1144" y="3723"/>
                  </a:lnTo>
                  <a:lnTo>
                    <a:pt x="931" y="3664"/>
                  </a:lnTo>
                  <a:lnTo>
                    <a:pt x="737" y="3548"/>
                  </a:lnTo>
                  <a:lnTo>
                    <a:pt x="640" y="3490"/>
                  </a:lnTo>
                  <a:lnTo>
                    <a:pt x="562" y="3412"/>
                  </a:lnTo>
                  <a:lnTo>
                    <a:pt x="485" y="3316"/>
                  </a:lnTo>
                  <a:lnTo>
                    <a:pt x="407" y="3238"/>
                  </a:lnTo>
                  <a:lnTo>
                    <a:pt x="310" y="3044"/>
                  </a:lnTo>
                  <a:lnTo>
                    <a:pt x="252" y="2831"/>
                  </a:lnTo>
                  <a:lnTo>
                    <a:pt x="233" y="2618"/>
                  </a:lnTo>
                  <a:lnTo>
                    <a:pt x="252" y="2404"/>
                  </a:lnTo>
                  <a:lnTo>
                    <a:pt x="310" y="2191"/>
                  </a:lnTo>
                  <a:lnTo>
                    <a:pt x="407" y="1997"/>
                  </a:lnTo>
                  <a:lnTo>
                    <a:pt x="485" y="1900"/>
                  </a:lnTo>
                  <a:lnTo>
                    <a:pt x="562" y="1804"/>
                  </a:lnTo>
                  <a:lnTo>
                    <a:pt x="679" y="1707"/>
                  </a:lnTo>
                  <a:lnTo>
                    <a:pt x="795" y="1629"/>
                  </a:lnTo>
                  <a:lnTo>
                    <a:pt x="931" y="1571"/>
                  </a:lnTo>
                  <a:lnTo>
                    <a:pt x="1086" y="1513"/>
                  </a:lnTo>
                  <a:lnTo>
                    <a:pt x="1144" y="1493"/>
                  </a:lnTo>
                  <a:lnTo>
                    <a:pt x="1260" y="1493"/>
                  </a:lnTo>
                  <a:lnTo>
                    <a:pt x="1279" y="1474"/>
                  </a:lnTo>
                  <a:close/>
                  <a:moveTo>
                    <a:pt x="1299" y="1"/>
                  </a:moveTo>
                  <a:lnTo>
                    <a:pt x="1260" y="40"/>
                  </a:lnTo>
                  <a:lnTo>
                    <a:pt x="620" y="834"/>
                  </a:lnTo>
                  <a:lnTo>
                    <a:pt x="582" y="912"/>
                  </a:lnTo>
                  <a:lnTo>
                    <a:pt x="601" y="970"/>
                  </a:lnTo>
                  <a:lnTo>
                    <a:pt x="640" y="1028"/>
                  </a:lnTo>
                  <a:lnTo>
                    <a:pt x="717" y="1048"/>
                  </a:lnTo>
                  <a:lnTo>
                    <a:pt x="931" y="1048"/>
                  </a:lnTo>
                  <a:lnTo>
                    <a:pt x="931" y="1319"/>
                  </a:lnTo>
                  <a:lnTo>
                    <a:pt x="795" y="1377"/>
                  </a:lnTo>
                  <a:lnTo>
                    <a:pt x="640" y="1455"/>
                  </a:lnTo>
                  <a:lnTo>
                    <a:pt x="504" y="1532"/>
                  </a:lnTo>
                  <a:lnTo>
                    <a:pt x="388" y="1648"/>
                  </a:lnTo>
                  <a:lnTo>
                    <a:pt x="291" y="1745"/>
                  </a:lnTo>
                  <a:lnTo>
                    <a:pt x="213" y="1862"/>
                  </a:lnTo>
                  <a:lnTo>
                    <a:pt x="155" y="1978"/>
                  </a:lnTo>
                  <a:lnTo>
                    <a:pt x="97" y="2094"/>
                  </a:lnTo>
                  <a:lnTo>
                    <a:pt x="58" y="2230"/>
                  </a:lnTo>
                  <a:lnTo>
                    <a:pt x="19" y="2346"/>
                  </a:lnTo>
                  <a:lnTo>
                    <a:pt x="0" y="2482"/>
                  </a:lnTo>
                  <a:lnTo>
                    <a:pt x="0" y="2618"/>
                  </a:lnTo>
                  <a:lnTo>
                    <a:pt x="0" y="2734"/>
                  </a:lnTo>
                  <a:lnTo>
                    <a:pt x="19" y="2870"/>
                  </a:lnTo>
                  <a:lnTo>
                    <a:pt x="58" y="3005"/>
                  </a:lnTo>
                  <a:lnTo>
                    <a:pt x="97" y="3122"/>
                  </a:lnTo>
                  <a:lnTo>
                    <a:pt x="155" y="3238"/>
                  </a:lnTo>
                  <a:lnTo>
                    <a:pt x="213" y="3354"/>
                  </a:lnTo>
                  <a:lnTo>
                    <a:pt x="291" y="3471"/>
                  </a:lnTo>
                  <a:lnTo>
                    <a:pt x="388" y="3568"/>
                  </a:lnTo>
                  <a:lnTo>
                    <a:pt x="504" y="3664"/>
                  </a:lnTo>
                  <a:lnTo>
                    <a:pt x="601" y="3742"/>
                  </a:lnTo>
                  <a:lnTo>
                    <a:pt x="717" y="3820"/>
                  </a:lnTo>
                  <a:lnTo>
                    <a:pt x="834" y="3878"/>
                  </a:lnTo>
                  <a:lnTo>
                    <a:pt x="969" y="3916"/>
                  </a:lnTo>
                  <a:lnTo>
                    <a:pt x="1086" y="3955"/>
                  </a:lnTo>
                  <a:lnTo>
                    <a:pt x="1221" y="3975"/>
                  </a:lnTo>
                  <a:lnTo>
                    <a:pt x="1493" y="3975"/>
                  </a:lnTo>
                  <a:lnTo>
                    <a:pt x="1609" y="3955"/>
                  </a:lnTo>
                  <a:lnTo>
                    <a:pt x="1745" y="3916"/>
                  </a:lnTo>
                  <a:lnTo>
                    <a:pt x="1861" y="3878"/>
                  </a:lnTo>
                  <a:lnTo>
                    <a:pt x="1997" y="3820"/>
                  </a:lnTo>
                  <a:lnTo>
                    <a:pt x="2113" y="3742"/>
                  </a:lnTo>
                  <a:lnTo>
                    <a:pt x="2210" y="3664"/>
                  </a:lnTo>
                  <a:lnTo>
                    <a:pt x="2326" y="3568"/>
                  </a:lnTo>
                  <a:lnTo>
                    <a:pt x="2404" y="3471"/>
                  </a:lnTo>
                  <a:lnTo>
                    <a:pt x="2501" y="3354"/>
                  </a:lnTo>
                  <a:lnTo>
                    <a:pt x="2559" y="3238"/>
                  </a:lnTo>
                  <a:lnTo>
                    <a:pt x="2617" y="3122"/>
                  </a:lnTo>
                  <a:lnTo>
                    <a:pt x="2656" y="3005"/>
                  </a:lnTo>
                  <a:lnTo>
                    <a:pt x="2695" y="2870"/>
                  </a:lnTo>
                  <a:lnTo>
                    <a:pt x="2714" y="2734"/>
                  </a:lnTo>
                  <a:lnTo>
                    <a:pt x="2714" y="2618"/>
                  </a:lnTo>
                  <a:lnTo>
                    <a:pt x="2714" y="2482"/>
                  </a:lnTo>
                  <a:lnTo>
                    <a:pt x="2695" y="2346"/>
                  </a:lnTo>
                  <a:lnTo>
                    <a:pt x="2656" y="2230"/>
                  </a:lnTo>
                  <a:lnTo>
                    <a:pt x="2617" y="2094"/>
                  </a:lnTo>
                  <a:lnTo>
                    <a:pt x="2559" y="1978"/>
                  </a:lnTo>
                  <a:lnTo>
                    <a:pt x="2501" y="1862"/>
                  </a:lnTo>
                  <a:lnTo>
                    <a:pt x="2404" y="1745"/>
                  </a:lnTo>
                  <a:lnTo>
                    <a:pt x="2326" y="1648"/>
                  </a:lnTo>
                  <a:lnTo>
                    <a:pt x="2191" y="1532"/>
                  </a:lnTo>
                  <a:lnTo>
                    <a:pt x="2055" y="1455"/>
                  </a:lnTo>
                  <a:lnTo>
                    <a:pt x="1919" y="1377"/>
                  </a:lnTo>
                  <a:lnTo>
                    <a:pt x="1764" y="1319"/>
                  </a:lnTo>
                  <a:lnTo>
                    <a:pt x="1764" y="1048"/>
                  </a:lnTo>
                  <a:lnTo>
                    <a:pt x="1997" y="1048"/>
                  </a:lnTo>
                  <a:lnTo>
                    <a:pt x="2074" y="1028"/>
                  </a:lnTo>
                  <a:lnTo>
                    <a:pt x="2113" y="970"/>
                  </a:lnTo>
                  <a:lnTo>
                    <a:pt x="2132" y="912"/>
                  </a:lnTo>
                  <a:lnTo>
                    <a:pt x="2094" y="834"/>
                  </a:lnTo>
                  <a:lnTo>
                    <a:pt x="1454" y="40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23"/>
            <p:cNvSpPr/>
            <p:nvPr/>
          </p:nvSpPr>
          <p:spPr>
            <a:xfrm>
              <a:off x="516675" y="-955125"/>
              <a:ext cx="48500" cy="5850"/>
            </a:xfrm>
            <a:custGeom>
              <a:rect b="b" l="l" r="r" t="t"/>
              <a:pathLst>
                <a:path extrusionOk="0" h="234" w="1940">
                  <a:moveTo>
                    <a:pt x="59" y="1"/>
                  </a:moveTo>
                  <a:lnTo>
                    <a:pt x="20" y="40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156"/>
                  </a:lnTo>
                  <a:lnTo>
                    <a:pt x="20" y="195"/>
                  </a:lnTo>
                  <a:lnTo>
                    <a:pt x="59" y="214"/>
                  </a:lnTo>
                  <a:lnTo>
                    <a:pt x="117" y="233"/>
                  </a:lnTo>
                  <a:lnTo>
                    <a:pt x="1823" y="233"/>
                  </a:lnTo>
                  <a:lnTo>
                    <a:pt x="1862" y="214"/>
                  </a:lnTo>
                  <a:lnTo>
                    <a:pt x="1901" y="195"/>
                  </a:lnTo>
                  <a:lnTo>
                    <a:pt x="1920" y="156"/>
                  </a:lnTo>
                  <a:lnTo>
                    <a:pt x="1939" y="117"/>
                  </a:lnTo>
                  <a:lnTo>
                    <a:pt x="1920" y="78"/>
                  </a:lnTo>
                  <a:lnTo>
                    <a:pt x="1901" y="40"/>
                  </a:lnTo>
                  <a:lnTo>
                    <a:pt x="1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23"/>
            <p:cNvSpPr/>
            <p:nvPr/>
          </p:nvSpPr>
          <p:spPr>
            <a:xfrm>
              <a:off x="493425" y="-955125"/>
              <a:ext cx="10675" cy="5850"/>
            </a:xfrm>
            <a:custGeom>
              <a:rect b="b" l="l" r="r" t="t"/>
              <a:pathLst>
                <a:path extrusionOk="0" h="234" w="427">
                  <a:moveTo>
                    <a:pt x="58" y="1"/>
                  </a:moveTo>
                  <a:lnTo>
                    <a:pt x="20" y="40"/>
                  </a:lnTo>
                  <a:lnTo>
                    <a:pt x="0" y="78"/>
                  </a:lnTo>
                  <a:lnTo>
                    <a:pt x="0" y="117"/>
                  </a:lnTo>
                  <a:lnTo>
                    <a:pt x="0" y="156"/>
                  </a:lnTo>
                  <a:lnTo>
                    <a:pt x="20" y="195"/>
                  </a:lnTo>
                  <a:lnTo>
                    <a:pt x="58" y="214"/>
                  </a:lnTo>
                  <a:lnTo>
                    <a:pt x="117" y="233"/>
                  </a:lnTo>
                  <a:lnTo>
                    <a:pt x="310" y="233"/>
                  </a:lnTo>
                  <a:lnTo>
                    <a:pt x="349" y="214"/>
                  </a:lnTo>
                  <a:lnTo>
                    <a:pt x="388" y="195"/>
                  </a:lnTo>
                  <a:lnTo>
                    <a:pt x="407" y="156"/>
                  </a:lnTo>
                  <a:lnTo>
                    <a:pt x="427" y="117"/>
                  </a:lnTo>
                  <a:lnTo>
                    <a:pt x="407" y="78"/>
                  </a:lnTo>
                  <a:lnTo>
                    <a:pt x="388" y="4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23"/>
            <p:cNvSpPr/>
            <p:nvPr/>
          </p:nvSpPr>
          <p:spPr>
            <a:xfrm>
              <a:off x="493425" y="-966250"/>
              <a:ext cx="71750" cy="5825"/>
            </a:xfrm>
            <a:custGeom>
              <a:rect b="b" l="l" r="r" t="t"/>
              <a:pathLst>
                <a:path extrusionOk="0" h="233" w="2870">
                  <a:moveTo>
                    <a:pt x="58" y="0"/>
                  </a:moveTo>
                  <a:lnTo>
                    <a:pt x="20" y="19"/>
                  </a:lnTo>
                  <a:lnTo>
                    <a:pt x="0" y="58"/>
                  </a:lnTo>
                  <a:lnTo>
                    <a:pt x="0" y="116"/>
                  </a:lnTo>
                  <a:lnTo>
                    <a:pt x="0" y="155"/>
                  </a:lnTo>
                  <a:lnTo>
                    <a:pt x="20" y="194"/>
                  </a:lnTo>
                  <a:lnTo>
                    <a:pt x="58" y="213"/>
                  </a:lnTo>
                  <a:lnTo>
                    <a:pt x="117" y="233"/>
                  </a:lnTo>
                  <a:lnTo>
                    <a:pt x="2753" y="233"/>
                  </a:lnTo>
                  <a:lnTo>
                    <a:pt x="2792" y="213"/>
                  </a:lnTo>
                  <a:lnTo>
                    <a:pt x="2831" y="194"/>
                  </a:lnTo>
                  <a:lnTo>
                    <a:pt x="2850" y="155"/>
                  </a:lnTo>
                  <a:lnTo>
                    <a:pt x="2869" y="116"/>
                  </a:lnTo>
                  <a:lnTo>
                    <a:pt x="2850" y="58"/>
                  </a:lnTo>
                  <a:lnTo>
                    <a:pt x="2831" y="19"/>
                  </a:lnTo>
                  <a:lnTo>
                    <a:pt x="27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23"/>
            <p:cNvSpPr/>
            <p:nvPr/>
          </p:nvSpPr>
          <p:spPr>
            <a:xfrm>
              <a:off x="517175" y="-1026350"/>
              <a:ext cx="22300" cy="40725"/>
            </a:xfrm>
            <a:custGeom>
              <a:rect b="b" l="l" r="r" t="t"/>
              <a:pathLst>
                <a:path extrusionOk="0" h="1629" w="892">
                  <a:moveTo>
                    <a:pt x="427" y="291"/>
                  </a:moveTo>
                  <a:lnTo>
                    <a:pt x="427" y="640"/>
                  </a:lnTo>
                  <a:lnTo>
                    <a:pt x="349" y="621"/>
                  </a:lnTo>
                  <a:lnTo>
                    <a:pt x="291" y="582"/>
                  </a:lnTo>
                  <a:lnTo>
                    <a:pt x="252" y="524"/>
                  </a:lnTo>
                  <a:lnTo>
                    <a:pt x="233" y="446"/>
                  </a:lnTo>
                  <a:lnTo>
                    <a:pt x="252" y="388"/>
                  </a:lnTo>
                  <a:lnTo>
                    <a:pt x="291" y="330"/>
                  </a:lnTo>
                  <a:lnTo>
                    <a:pt x="349" y="291"/>
                  </a:lnTo>
                  <a:close/>
                  <a:moveTo>
                    <a:pt x="524" y="911"/>
                  </a:moveTo>
                  <a:lnTo>
                    <a:pt x="582" y="931"/>
                  </a:lnTo>
                  <a:lnTo>
                    <a:pt x="640" y="989"/>
                  </a:lnTo>
                  <a:lnTo>
                    <a:pt x="679" y="1047"/>
                  </a:lnTo>
                  <a:lnTo>
                    <a:pt x="698" y="1125"/>
                  </a:lnTo>
                  <a:lnTo>
                    <a:pt x="679" y="1202"/>
                  </a:lnTo>
                  <a:lnTo>
                    <a:pt x="640" y="1260"/>
                  </a:lnTo>
                  <a:lnTo>
                    <a:pt x="582" y="1299"/>
                  </a:lnTo>
                  <a:lnTo>
                    <a:pt x="524" y="1318"/>
                  </a:lnTo>
                  <a:lnTo>
                    <a:pt x="524" y="911"/>
                  </a:lnTo>
                  <a:close/>
                  <a:moveTo>
                    <a:pt x="427" y="0"/>
                  </a:moveTo>
                  <a:lnTo>
                    <a:pt x="407" y="39"/>
                  </a:lnTo>
                  <a:lnTo>
                    <a:pt x="407" y="97"/>
                  </a:lnTo>
                  <a:lnTo>
                    <a:pt x="272" y="136"/>
                  </a:lnTo>
                  <a:lnTo>
                    <a:pt x="213" y="155"/>
                  </a:lnTo>
                  <a:lnTo>
                    <a:pt x="155" y="194"/>
                  </a:lnTo>
                  <a:lnTo>
                    <a:pt x="97" y="252"/>
                  </a:lnTo>
                  <a:lnTo>
                    <a:pt x="58" y="310"/>
                  </a:lnTo>
                  <a:lnTo>
                    <a:pt x="39" y="388"/>
                  </a:lnTo>
                  <a:lnTo>
                    <a:pt x="39" y="466"/>
                  </a:lnTo>
                  <a:lnTo>
                    <a:pt x="39" y="562"/>
                  </a:lnTo>
                  <a:lnTo>
                    <a:pt x="58" y="621"/>
                  </a:lnTo>
                  <a:lnTo>
                    <a:pt x="97" y="679"/>
                  </a:lnTo>
                  <a:lnTo>
                    <a:pt x="155" y="737"/>
                  </a:lnTo>
                  <a:lnTo>
                    <a:pt x="272" y="814"/>
                  </a:lnTo>
                  <a:lnTo>
                    <a:pt x="407" y="853"/>
                  </a:lnTo>
                  <a:lnTo>
                    <a:pt x="407" y="1318"/>
                  </a:lnTo>
                  <a:lnTo>
                    <a:pt x="349" y="1318"/>
                  </a:lnTo>
                  <a:lnTo>
                    <a:pt x="291" y="1299"/>
                  </a:lnTo>
                  <a:lnTo>
                    <a:pt x="194" y="1241"/>
                  </a:lnTo>
                  <a:lnTo>
                    <a:pt x="136" y="1202"/>
                  </a:lnTo>
                  <a:lnTo>
                    <a:pt x="97" y="1163"/>
                  </a:lnTo>
                  <a:lnTo>
                    <a:pt x="58" y="1183"/>
                  </a:lnTo>
                  <a:lnTo>
                    <a:pt x="20" y="1202"/>
                  </a:lnTo>
                  <a:lnTo>
                    <a:pt x="0" y="1241"/>
                  </a:lnTo>
                  <a:lnTo>
                    <a:pt x="0" y="1280"/>
                  </a:lnTo>
                  <a:lnTo>
                    <a:pt x="0" y="1318"/>
                  </a:lnTo>
                  <a:lnTo>
                    <a:pt x="20" y="1357"/>
                  </a:lnTo>
                  <a:lnTo>
                    <a:pt x="116" y="1435"/>
                  </a:lnTo>
                  <a:lnTo>
                    <a:pt x="233" y="1493"/>
                  </a:lnTo>
                  <a:lnTo>
                    <a:pt x="330" y="1512"/>
                  </a:lnTo>
                  <a:lnTo>
                    <a:pt x="407" y="1512"/>
                  </a:lnTo>
                  <a:lnTo>
                    <a:pt x="407" y="1590"/>
                  </a:lnTo>
                  <a:lnTo>
                    <a:pt x="427" y="1609"/>
                  </a:lnTo>
                  <a:lnTo>
                    <a:pt x="465" y="1629"/>
                  </a:lnTo>
                  <a:lnTo>
                    <a:pt x="504" y="1609"/>
                  </a:lnTo>
                  <a:lnTo>
                    <a:pt x="524" y="1590"/>
                  </a:lnTo>
                  <a:lnTo>
                    <a:pt x="524" y="1512"/>
                  </a:lnTo>
                  <a:lnTo>
                    <a:pt x="601" y="1493"/>
                  </a:lnTo>
                  <a:lnTo>
                    <a:pt x="679" y="1474"/>
                  </a:lnTo>
                  <a:lnTo>
                    <a:pt x="737" y="1435"/>
                  </a:lnTo>
                  <a:lnTo>
                    <a:pt x="795" y="1396"/>
                  </a:lnTo>
                  <a:lnTo>
                    <a:pt x="834" y="1338"/>
                  </a:lnTo>
                  <a:lnTo>
                    <a:pt x="872" y="1260"/>
                  </a:lnTo>
                  <a:lnTo>
                    <a:pt x="892" y="1183"/>
                  </a:lnTo>
                  <a:lnTo>
                    <a:pt x="892" y="1105"/>
                  </a:lnTo>
                  <a:lnTo>
                    <a:pt x="872" y="1008"/>
                  </a:lnTo>
                  <a:lnTo>
                    <a:pt x="853" y="931"/>
                  </a:lnTo>
                  <a:lnTo>
                    <a:pt x="814" y="873"/>
                  </a:lnTo>
                  <a:lnTo>
                    <a:pt x="776" y="814"/>
                  </a:lnTo>
                  <a:lnTo>
                    <a:pt x="659" y="737"/>
                  </a:lnTo>
                  <a:lnTo>
                    <a:pt x="524" y="679"/>
                  </a:lnTo>
                  <a:lnTo>
                    <a:pt x="524" y="272"/>
                  </a:lnTo>
                  <a:lnTo>
                    <a:pt x="620" y="291"/>
                  </a:lnTo>
                  <a:lnTo>
                    <a:pt x="679" y="310"/>
                  </a:lnTo>
                  <a:lnTo>
                    <a:pt x="737" y="349"/>
                  </a:lnTo>
                  <a:lnTo>
                    <a:pt x="776" y="349"/>
                  </a:lnTo>
                  <a:lnTo>
                    <a:pt x="814" y="330"/>
                  </a:lnTo>
                  <a:lnTo>
                    <a:pt x="834" y="310"/>
                  </a:lnTo>
                  <a:lnTo>
                    <a:pt x="853" y="233"/>
                  </a:lnTo>
                  <a:lnTo>
                    <a:pt x="853" y="214"/>
                  </a:lnTo>
                  <a:lnTo>
                    <a:pt x="814" y="175"/>
                  </a:lnTo>
                  <a:lnTo>
                    <a:pt x="737" y="136"/>
                  </a:lnTo>
                  <a:lnTo>
                    <a:pt x="640" y="97"/>
                  </a:lnTo>
                  <a:lnTo>
                    <a:pt x="524" y="97"/>
                  </a:lnTo>
                  <a:lnTo>
                    <a:pt x="524" y="3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0" name="Google Shape;2650;p24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9995" r="7596" t="0"/>
          <a:stretch/>
        </p:blipFill>
        <p:spPr>
          <a:xfrm>
            <a:off x="436352" y="1010944"/>
            <a:ext cx="8229601" cy="11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1" name="Google Shape;2651;p24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652" name="Google Shape;2652;p24"/>
          <p:cNvGrpSpPr/>
          <p:nvPr/>
        </p:nvGrpSpPr>
        <p:grpSpPr>
          <a:xfrm>
            <a:off x="446272" y="3180622"/>
            <a:ext cx="1980300" cy="830244"/>
            <a:chOff x="456338" y="1739403"/>
            <a:chExt cx="1980300" cy="830244"/>
          </a:xfrm>
        </p:grpSpPr>
        <p:sp>
          <p:nvSpPr>
            <p:cNvPr id="2653" name="Google Shape;2653;p24"/>
            <p:cNvSpPr txBox="1"/>
            <p:nvPr/>
          </p:nvSpPr>
          <p:spPr>
            <a:xfrm>
              <a:off x="456338" y="173940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Technology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54" name="Google Shape;2654;p24"/>
            <p:cNvSpPr txBox="1"/>
            <p:nvPr/>
          </p:nvSpPr>
          <p:spPr>
            <a:xfrm>
              <a:off x="456338" y="2018247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55" name="Google Shape;2655;p24"/>
          <p:cNvGrpSpPr/>
          <p:nvPr/>
        </p:nvGrpSpPr>
        <p:grpSpPr>
          <a:xfrm>
            <a:off x="2529947" y="3180622"/>
            <a:ext cx="1980300" cy="830244"/>
            <a:chOff x="2555888" y="1739403"/>
            <a:chExt cx="1980300" cy="830244"/>
          </a:xfrm>
        </p:grpSpPr>
        <p:sp>
          <p:nvSpPr>
            <p:cNvPr id="2656" name="Google Shape;2656;p24"/>
            <p:cNvSpPr txBox="1"/>
            <p:nvPr/>
          </p:nvSpPr>
          <p:spPr>
            <a:xfrm>
              <a:off x="2555888" y="173940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Coinage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57" name="Google Shape;2657;p24"/>
            <p:cNvSpPr txBox="1"/>
            <p:nvPr/>
          </p:nvSpPr>
          <p:spPr>
            <a:xfrm>
              <a:off x="2555888" y="2018247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58" name="Google Shape;2658;p24"/>
          <p:cNvGrpSpPr/>
          <p:nvPr/>
        </p:nvGrpSpPr>
        <p:grpSpPr>
          <a:xfrm>
            <a:off x="4613622" y="3180622"/>
            <a:ext cx="1980300" cy="830244"/>
            <a:chOff x="4693538" y="1739403"/>
            <a:chExt cx="1980300" cy="830244"/>
          </a:xfrm>
        </p:grpSpPr>
        <p:sp>
          <p:nvSpPr>
            <p:cNvPr id="2659" name="Google Shape;2659;p24"/>
            <p:cNvSpPr txBox="1"/>
            <p:nvPr/>
          </p:nvSpPr>
          <p:spPr>
            <a:xfrm>
              <a:off x="4693538" y="173940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Money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60" name="Google Shape;2660;p24"/>
            <p:cNvSpPr txBox="1"/>
            <p:nvPr/>
          </p:nvSpPr>
          <p:spPr>
            <a:xfrm>
              <a:off x="4693538" y="2018247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61" name="Google Shape;2661;p24"/>
          <p:cNvGrpSpPr/>
          <p:nvPr/>
        </p:nvGrpSpPr>
        <p:grpSpPr>
          <a:xfrm>
            <a:off x="6697297" y="3180622"/>
            <a:ext cx="1980300" cy="830244"/>
            <a:chOff x="6707363" y="1739403"/>
            <a:chExt cx="1980300" cy="830244"/>
          </a:xfrm>
        </p:grpSpPr>
        <p:sp>
          <p:nvSpPr>
            <p:cNvPr id="2662" name="Google Shape;2662;p24"/>
            <p:cNvSpPr txBox="1"/>
            <p:nvPr/>
          </p:nvSpPr>
          <p:spPr>
            <a:xfrm>
              <a:off x="6707363" y="173940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Casting ingots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663" name="Google Shape;2663;p24"/>
            <p:cNvSpPr txBox="1"/>
            <p:nvPr/>
          </p:nvSpPr>
          <p:spPr>
            <a:xfrm>
              <a:off x="6707363" y="2018247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 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664" name="Google Shape;2664;p24"/>
          <p:cNvSpPr/>
          <p:nvPr/>
        </p:nvSpPr>
        <p:spPr>
          <a:xfrm>
            <a:off x="1150372" y="2563257"/>
            <a:ext cx="572100" cy="572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5" name="Google Shape;2665;p24"/>
          <p:cNvSpPr/>
          <p:nvPr/>
        </p:nvSpPr>
        <p:spPr>
          <a:xfrm>
            <a:off x="3234047" y="2563257"/>
            <a:ext cx="572100" cy="572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6" name="Google Shape;2666;p24"/>
          <p:cNvSpPr/>
          <p:nvPr/>
        </p:nvSpPr>
        <p:spPr>
          <a:xfrm>
            <a:off x="5317722" y="2563257"/>
            <a:ext cx="572100" cy="57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67" name="Google Shape;2667;p24"/>
          <p:cNvSpPr/>
          <p:nvPr/>
        </p:nvSpPr>
        <p:spPr>
          <a:xfrm>
            <a:off x="7401397" y="2563257"/>
            <a:ext cx="572100" cy="57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668" name="Google Shape;2668;p24"/>
          <p:cNvGrpSpPr/>
          <p:nvPr/>
        </p:nvGrpSpPr>
        <p:grpSpPr>
          <a:xfrm>
            <a:off x="1273957" y="2696505"/>
            <a:ext cx="324929" cy="305603"/>
            <a:chOff x="3304600" y="-1073850"/>
            <a:chExt cx="204050" cy="194850"/>
          </a:xfrm>
        </p:grpSpPr>
        <p:sp>
          <p:nvSpPr>
            <p:cNvPr id="2669" name="Google Shape;2669;p24"/>
            <p:cNvSpPr/>
            <p:nvPr/>
          </p:nvSpPr>
          <p:spPr>
            <a:xfrm>
              <a:off x="3318650" y="-922150"/>
              <a:ext cx="29100" cy="29575"/>
            </a:xfrm>
            <a:custGeom>
              <a:rect b="b" l="l" r="r" t="t"/>
              <a:pathLst>
                <a:path extrusionOk="0" h="1183" w="1164">
                  <a:moveTo>
                    <a:pt x="582" y="233"/>
                  </a:moveTo>
                  <a:lnTo>
                    <a:pt x="698" y="252"/>
                  </a:lnTo>
                  <a:lnTo>
                    <a:pt x="776" y="291"/>
                  </a:lnTo>
                  <a:lnTo>
                    <a:pt x="814" y="330"/>
                  </a:lnTo>
                  <a:lnTo>
                    <a:pt x="873" y="388"/>
                  </a:lnTo>
                  <a:lnTo>
                    <a:pt x="911" y="446"/>
                  </a:lnTo>
                  <a:lnTo>
                    <a:pt x="931" y="504"/>
                  </a:lnTo>
                  <a:lnTo>
                    <a:pt x="931" y="582"/>
                  </a:lnTo>
                  <a:lnTo>
                    <a:pt x="931" y="640"/>
                  </a:lnTo>
                  <a:lnTo>
                    <a:pt x="911" y="717"/>
                  </a:lnTo>
                  <a:lnTo>
                    <a:pt x="892" y="776"/>
                  </a:lnTo>
                  <a:lnTo>
                    <a:pt x="834" y="834"/>
                  </a:lnTo>
                  <a:lnTo>
                    <a:pt x="795" y="873"/>
                  </a:lnTo>
                  <a:lnTo>
                    <a:pt x="737" y="911"/>
                  </a:lnTo>
                  <a:lnTo>
                    <a:pt x="659" y="931"/>
                  </a:lnTo>
                  <a:lnTo>
                    <a:pt x="601" y="950"/>
                  </a:lnTo>
                  <a:lnTo>
                    <a:pt x="524" y="950"/>
                  </a:lnTo>
                  <a:lnTo>
                    <a:pt x="466" y="931"/>
                  </a:lnTo>
                  <a:lnTo>
                    <a:pt x="388" y="892"/>
                  </a:lnTo>
                  <a:lnTo>
                    <a:pt x="330" y="853"/>
                  </a:lnTo>
                  <a:lnTo>
                    <a:pt x="291" y="795"/>
                  </a:lnTo>
                  <a:lnTo>
                    <a:pt x="252" y="737"/>
                  </a:lnTo>
                  <a:lnTo>
                    <a:pt x="233" y="679"/>
                  </a:lnTo>
                  <a:lnTo>
                    <a:pt x="233" y="601"/>
                  </a:lnTo>
                  <a:lnTo>
                    <a:pt x="233" y="543"/>
                  </a:lnTo>
                  <a:lnTo>
                    <a:pt x="252" y="465"/>
                  </a:lnTo>
                  <a:lnTo>
                    <a:pt x="272" y="407"/>
                  </a:lnTo>
                  <a:lnTo>
                    <a:pt x="310" y="349"/>
                  </a:lnTo>
                  <a:lnTo>
                    <a:pt x="369" y="310"/>
                  </a:lnTo>
                  <a:lnTo>
                    <a:pt x="427" y="272"/>
                  </a:lnTo>
                  <a:lnTo>
                    <a:pt x="504" y="233"/>
                  </a:lnTo>
                  <a:close/>
                  <a:moveTo>
                    <a:pt x="562" y="0"/>
                  </a:moveTo>
                  <a:lnTo>
                    <a:pt x="446" y="20"/>
                  </a:lnTo>
                  <a:lnTo>
                    <a:pt x="330" y="58"/>
                  </a:lnTo>
                  <a:lnTo>
                    <a:pt x="233" y="117"/>
                  </a:lnTo>
                  <a:lnTo>
                    <a:pt x="155" y="194"/>
                  </a:lnTo>
                  <a:lnTo>
                    <a:pt x="78" y="272"/>
                  </a:lnTo>
                  <a:lnTo>
                    <a:pt x="39" y="388"/>
                  </a:lnTo>
                  <a:lnTo>
                    <a:pt x="0" y="504"/>
                  </a:lnTo>
                  <a:lnTo>
                    <a:pt x="0" y="621"/>
                  </a:lnTo>
                  <a:lnTo>
                    <a:pt x="20" y="717"/>
                  </a:lnTo>
                  <a:lnTo>
                    <a:pt x="39" y="834"/>
                  </a:lnTo>
                  <a:lnTo>
                    <a:pt x="117" y="931"/>
                  </a:lnTo>
                  <a:lnTo>
                    <a:pt x="175" y="1028"/>
                  </a:lnTo>
                  <a:lnTo>
                    <a:pt x="272" y="1086"/>
                  </a:lnTo>
                  <a:lnTo>
                    <a:pt x="388" y="1144"/>
                  </a:lnTo>
                  <a:lnTo>
                    <a:pt x="485" y="1163"/>
                  </a:lnTo>
                  <a:lnTo>
                    <a:pt x="582" y="1183"/>
                  </a:lnTo>
                  <a:lnTo>
                    <a:pt x="659" y="1163"/>
                  </a:lnTo>
                  <a:lnTo>
                    <a:pt x="756" y="1144"/>
                  </a:lnTo>
                  <a:lnTo>
                    <a:pt x="834" y="1125"/>
                  </a:lnTo>
                  <a:lnTo>
                    <a:pt x="911" y="1066"/>
                  </a:lnTo>
                  <a:lnTo>
                    <a:pt x="989" y="1008"/>
                  </a:lnTo>
                  <a:lnTo>
                    <a:pt x="1047" y="950"/>
                  </a:lnTo>
                  <a:lnTo>
                    <a:pt x="1086" y="873"/>
                  </a:lnTo>
                  <a:lnTo>
                    <a:pt x="1125" y="795"/>
                  </a:lnTo>
                  <a:lnTo>
                    <a:pt x="1163" y="679"/>
                  </a:lnTo>
                  <a:lnTo>
                    <a:pt x="1163" y="562"/>
                  </a:lnTo>
                  <a:lnTo>
                    <a:pt x="1144" y="446"/>
                  </a:lnTo>
                  <a:lnTo>
                    <a:pt x="1105" y="349"/>
                  </a:lnTo>
                  <a:lnTo>
                    <a:pt x="1047" y="252"/>
                  </a:lnTo>
                  <a:lnTo>
                    <a:pt x="970" y="155"/>
                  </a:lnTo>
                  <a:lnTo>
                    <a:pt x="892" y="97"/>
                  </a:lnTo>
                  <a:lnTo>
                    <a:pt x="776" y="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24"/>
            <p:cNvSpPr/>
            <p:nvPr/>
          </p:nvSpPr>
          <p:spPr>
            <a:xfrm>
              <a:off x="3304600" y="-1073850"/>
              <a:ext cx="204050" cy="194850"/>
            </a:xfrm>
            <a:custGeom>
              <a:rect b="b" l="l" r="r" t="t"/>
              <a:pathLst>
                <a:path extrusionOk="0" h="7794" w="8162">
                  <a:moveTo>
                    <a:pt x="1376" y="272"/>
                  </a:moveTo>
                  <a:lnTo>
                    <a:pt x="1590" y="854"/>
                  </a:lnTo>
                  <a:lnTo>
                    <a:pt x="1124" y="854"/>
                  </a:lnTo>
                  <a:lnTo>
                    <a:pt x="1124" y="757"/>
                  </a:lnTo>
                  <a:lnTo>
                    <a:pt x="1124" y="679"/>
                  </a:lnTo>
                  <a:lnTo>
                    <a:pt x="1144" y="582"/>
                  </a:lnTo>
                  <a:lnTo>
                    <a:pt x="1183" y="505"/>
                  </a:lnTo>
                  <a:lnTo>
                    <a:pt x="1221" y="427"/>
                  </a:lnTo>
                  <a:lnTo>
                    <a:pt x="1260" y="369"/>
                  </a:lnTo>
                  <a:lnTo>
                    <a:pt x="1318" y="311"/>
                  </a:lnTo>
                  <a:lnTo>
                    <a:pt x="1376" y="272"/>
                  </a:lnTo>
                  <a:close/>
                  <a:moveTo>
                    <a:pt x="3451" y="1067"/>
                  </a:moveTo>
                  <a:lnTo>
                    <a:pt x="2733" y="2967"/>
                  </a:lnTo>
                  <a:lnTo>
                    <a:pt x="2733" y="2114"/>
                  </a:lnTo>
                  <a:lnTo>
                    <a:pt x="2733" y="2056"/>
                  </a:lnTo>
                  <a:lnTo>
                    <a:pt x="2714" y="2017"/>
                  </a:lnTo>
                  <a:lnTo>
                    <a:pt x="2675" y="1997"/>
                  </a:lnTo>
                  <a:lnTo>
                    <a:pt x="2578" y="1997"/>
                  </a:lnTo>
                  <a:lnTo>
                    <a:pt x="2540" y="2017"/>
                  </a:lnTo>
                  <a:lnTo>
                    <a:pt x="2520" y="2056"/>
                  </a:lnTo>
                  <a:lnTo>
                    <a:pt x="2501" y="2114"/>
                  </a:lnTo>
                  <a:lnTo>
                    <a:pt x="2501" y="3587"/>
                  </a:lnTo>
                  <a:lnTo>
                    <a:pt x="2055" y="4808"/>
                  </a:lnTo>
                  <a:lnTo>
                    <a:pt x="659" y="4808"/>
                  </a:lnTo>
                  <a:lnTo>
                    <a:pt x="620" y="4789"/>
                  </a:lnTo>
                  <a:lnTo>
                    <a:pt x="582" y="4750"/>
                  </a:lnTo>
                  <a:lnTo>
                    <a:pt x="582" y="1144"/>
                  </a:lnTo>
                  <a:lnTo>
                    <a:pt x="620" y="1106"/>
                  </a:lnTo>
                  <a:lnTo>
                    <a:pt x="659" y="1067"/>
                  </a:lnTo>
                  <a:lnTo>
                    <a:pt x="2501" y="1067"/>
                  </a:lnTo>
                  <a:lnTo>
                    <a:pt x="2501" y="1377"/>
                  </a:lnTo>
                  <a:lnTo>
                    <a:pt x="2520" y="1435"/>
                  </a:lnTo>
                  <a:lnTo>
                    <a:pt x="2540" y="1455"/>
                  </a:lnTo>
                  <a:lnTo>
                    <a:pt x="2578" y="1493"/>
                  </a:lnTo>
                  <a:lnTo>
                    <a:pt x="2675" y="1493"/>
                  </a:lnTo>
                  <a:lnTo>
                    <a:pt x="2714" y="1455"/>
                  </a:lnTo>
                  <a:lnTo>
                    <a:pt x="2733" y="1435"/>
                  </a:lnTo>
                  <a:lnTo>
                    <a:pt x="2733" y="1377"/>
                  </a:lnTo>
                  <a:lnTo>
                    <a:pt x="2733" y="1067"/>
                  </a:lnTo>
                  <a:close/>
                  <a:moveTo>
                    <a:pt x="3993" y="272"/>
                  </a:moveTo>
                  <a:lnTo>
                    <a:pt x="4052" y="311"/>
                  </a:lnTo>
                  <a:lnTo>
                    <a:pt x="4110" y="369"/>
                  </a:lnTo>
                  <a:lnTo>
                    <a:pt x="4168" y="427"/>
                  </a:lnTo>
                  <a:lnTo>
                    <a:pt x="4207" y="505"/>
                  </a:lnTo>
                  <a:lnTo>
                    <a:pt x="4226" y="602"/>
                  </a:lnTo>
                  <a:lnTo>
                    <a:pt x="4245" y="699"/>
                  </a:lnTo>
                  <a:lnTo>
                    <a:pt x="4245" y="815"/>
                  </a:lnTo>
                  <a:lnTo>
                    <a:pt x="4226" y="912"/>
                  </a:lnTo>
                  <a:lnTo>
                    <a:pt x="1997" y="6960"/>
                  </a:lnTo>
                  <a:lnTo>
                    <a:pt x="1919" y="7115"/>
                  </a:lnTo>
                  <a:lnTo>
                    <a:pt x="1803" y="7270"/>
                  </a:lnTo>
                  <a:lnTo>
                    <a:pt x="1667" y="7386"/>
                  </a:lnTo>
                  <a:lnTo>
                    <a:pt x="1512" y="7483"/>
                  </a:lnTo>
                  <a:lnTo>
                    <a:pt x="1338" y="7541"/>
                  </a:lnTo>
                  <a:lnTo>
                    <a:pt x="1183" y="7561"/>
                  </a:lnTo>
                  <a:lnTo>
                    <a:pt x="1008" y="7561"/>
                  </a:lnTo>
                  <a:lnTo>
                    <a:pt x="834" y="7503"/>
                  </a:lnTo>
                  <a:lnTo>
                    <a:pt x="659" y="7425"/>
                  </a:lnTo>
                  <a:lnTo>
                    <a:pt x="524" y="7328"/>
                  </a:lnTo>
                  <a:lnTo>
                    <a:pt x="407" y="7193"/>
                  </a:lnTo>
                  <a:lnTo>
                    <a:pt x="310" y="7018"/>
                  </a:lnTo>
                  <a:lnTo>
                    <a:pt x="252" y="6844"/>
                  </a:lnTo>
                  <a:lnTo>
                    <a:pt x="233" y="6669"/>
                  </a:lnTo>
                  <a:lnTo>
                    <a:pt x="252" y="6495"/>
                  </a:lnTo>
                  <a:lnTo>
                    <a:pt x="291" y="6320"/>
                  </a:lnTo>
                  <a:lnTo>
                    <a:pt x="368" y="6185"/>
                  </a:lnTo>
                  <a:lnTo>
                    <a:pt x="446" y="6088"/>
                  </a:lnTo>
                  <a:lnTo>
                    <a:pt x="543" y="5991"/>
                  </a:lnTo>
                  <a:lnTo>
                    <a:pt x="640" y="5894"/>
                  </a:lnTo>
                  <a:lnTo>
                    <a:pt x="756" y="5836"/>
                  </a:lnTo>
                  <a:lnTo>
                    <a:pt x="872" y="5797"/>
                  </a:lnTo>
                  <a:lnTo>
                    <a:pt x="1008" y="5758"/>
                  </a:lnTo>
                  <a:lnTo>
                    <a:pt x="1280" y="5758"/>
                  </a:lnTo>
                  <a:lnTo>
                    <a:pt x="1415" y="5797"/>
                  </a:lnTo>
                  <a:lnTo>
                    <a:pt x="1570" y="5855"/>
                  </a:lnTo>
                  <a:lnTo>
                    <a:pt x="1706" y="5952"/>
                  </a:lnTo>
                  <a:lnTo>
                    <a:pt x="1764" y="5971"/>
                  </a:lnTo>
                  <a:lnTo>
                    <a:pt x="1822" y="5971"/>
                  </a:lnTo>
                  <a:lnTo>
                    <a:pt x="1861" y="5952"/>
                  </a:lnTo>
                  <a:lnTo>
                    <a:pt x="1900" y="5894"/>
                  </a:lnTo>
                  <a:lnTo>
                    <a:pt x="2229" y="4963"/>
                  </a:lnTo>
                  <a:lnTo>
                    <a:pt x="3993" y="272"/>
                  </a:lnTo>
                  <a:close/>
                  <a:moveTo>
                    <a:pt x="3160" y="5041"/>
                  </a:moveTo>
                  <a:lnTo>
                    <a:pt x="3489" y="5894"/>
                  </a:lnTo>
                  <a:lnTo>
                    <a:pt x="3509" y="5952"/>
                  </a:lnTo>
                  <a:lnTo>
                    <a:pt x="3567" y="5971"/>
                  </a:lnTo>
                  <a:lnTo>
                    <a:pt x="3606" y="5971"/>
                  </a:lnTo>
                  <a:lnTo>
                    <a:pt x="3664" y="5952"/>
                  </a:lnTo>
                  <a:lnTo>
                    <a:pt x="3800" y="5855"/>
                  </a:lnTo>
                  <a:lnTo>
                    <a:pt x="3955" y="5797"/>
                  </a:lnTo>
                  <a:lnTo>
                    <a:pt x="4129" y="5758"/>
                  </a:lnTo>
                  <a:lnTo>
                    <a:pt x="4284" y="5758"/>
                  </a:lnTo>
                  <a:lnTo>
                    <a:pt x="4459" y="5777"/>
                  </a:lnTo>
                  <a:lnTo>
                    <a:pt x="4614" y="5836"/>
                  </a:lnTo>
                  <a:lnTo>
                    <a:pt x="4749" y="5913"/>
                  </a:lnTo>
                  <a:lnTo>
                    <a:pt x="4885" y="6029"/>
                  </a:lnTo>
                  <a:lnTo>
                    <a:pt x="5001" y="6165"/>
                  </a:lnTo>
                  <a:lnTo>
                    <a:pt x="5079" y="6320"/>
                  </a:lnTo>
                  <a:lnTo>
                    <a:pt x="5118" y="6495"/>
                  </a:lnTo>
                  <a:lnTo>
                    <a:pt x="5137" y="6669"/>
                  </a:lnTo>
                  <a:lnTo>
                    <a:pt x="5118" y="6844"/>
                  </a:lnTo>
                  <a:lnTo>
                    <a:pt x="5060" y="7018"/>
                  </a:lnTo>
                  <a:lnTo>
                    <a:pt x="4963" y="7193"/>
                  </a:lnTo>
                  <a:lnTo>
                    <a:pt x="4846" y="7328"/>
                  </a:lnTo>
                  <a:lnTo>
                    <a:pt x="4711" y="7425"/>
                  </a:lnTo>
                  <a:lnTo>
                    <a:pt x="4536" y="7503"/>
                  </a:lnTo>
                  <a:lnTo>
                    <a:pt x="4381" y="7561"/>
                  </a:lnTo>
                  <a:lnTo>
                    <a:pt x="4207" y="7561"/>
                  </a:lnTo>
                  <a:lnTo>
                    <a:pt x="4032" y="7541"/>
                  </a:lnTo>
                  <a:lnTo>
                    <a:pt x="3858" y="7483"/>
                  </a:lnTo>
                  <a:lnTo>
                    <a:pt x="3703" y="7386"/>
                  </a:lnTo>
                  <a:lnTo>
                    <a:pt x="3567" y="7270"/>
                  </a:lnTo>
                  <a:lnTo>
                    <a:pt x="3451" y="7115"/>
                  </a:lnTo>
                  <a:lnTo>
                    <a:pt x="3373" y="6960"/>
                  </a:lnTo>
                  <a:lnTo>
                    <a:pt x="2811" y="5428"/>
                  </a:lnTo>
                  <a:lnTo>
                    <a:pt x="2947" y="5041"/>
                  </a:lnTo>
                  <a:close/>
                  <a:moveTo>
                    <a:pt x="1415" y="1"/>
                  </a:moveTo>
                  <a:lnTo>
                    <a:pt x="1260" y="59"/>
                  </a:lnTo>
                  <a:lnTo>
                    <a:pt x="1144" y="156"/>
                  </a:lnTo>
                  <a:lnTo>
                    <a:pt x="1047" y="272"/>
                  </a:lnTo>
                  <a:lnTo>
                    <a:pt x="969" y="408"/>
                  </a:lnTo>
                  <a:lnTo>
                    <a:pt x="931" y="505"/>
                  </a:lnTo>
                  <a:lnTo>
                    <a:pt x="892" y="621"/>
                  </a:lnTo>
                  <a:lnTo>
                    <a:pt x="892" y="737"/>
                  </a:lnTo>
                  <a:lnTo>
                    <a:pt x="892" y="854"/>
                  </a:lnTo>
                  <a:lnTo>
                    <a:pt x="601" y="854"/>
                  </a:lnTo>
                  <a:lnTo>
                    <a:pt x="543" y="873"/>
                  </a:lnTo>
                  <a:lnTo>
                    <a:pt x="446" y="931"/>
                  </a:lnTo>
                  <a:lnTo>
                    <a:pt x="388" y="1028"/>
                  </a:lnTo>
                  <a:lnTo>
                    <a:pt x="368" y="1086"/>
                  </a:lnTo>
                  <a:lnTo>
                    <a:pt x="368" y="1144"/>
                  </a:lnTo>
                  <a:lnTo>
                    <a:pt x="368" y="4750"/>
                  </a:lnTo>
                  <a:lnTo>
                    <a:pt x="368" y="4808"/>
                  </a:lnTo>
                  <a:lnTo>
                    <a:pt x="388" y="4866"/>
                  </a:lnTo>
                  <a:lnTo>
                    <a:pt x="446" y="4963"/>
                  </a:lnTo>
                  <a:lnTo>
                    <a:pt x="543" y="5021"/>
                  </a:lnTo>
                  <a:lnTo>
                    <a:pt x="601" y="5041"/>
                  </a:lnTo>
                  <a:lnTo>
                    <a:pt x="1958" y="5041"/>
                  </a:lnTo>
                  <a:lnTo>
                    <a:pt x="1725" y="5681"/>
                  </a:lnTo>
                  <a:lnTo>
                    <a:pt x="1609" y="5622"/>
                  </a:lnTo>
                  <a:lnTo>
                    <a:pt x="1493" y="5584"/>
                  </a:lnTo>
                  <a:lnTo>
                    <a:pt x="1280" y="5525"/>
                  </a:lnTo>
                  <a:lnTo>
                    <a:pt x="1066" y="5525"/>
                  </a:lnTo>
                  <a:lnTo>
                    <a:pt x="853" y="5564"/>
                  </a:lnTo>
                  <a:lnTo>
                    <a:pt x="659" y="5622"/>
                  </a:lnTo>
                  <a:lnTo>
                    <a:pt x="485" y="5739"/>
                  </a:lnTo>
                  <a:lnTo>
                    <a:pt x="330" y="5874"/>
                  </a:lnTo>
                  <a:lnTo>
                    <a:pt x="194" y="6029"/>
                  </a:lnTo>
                  <a:lnTo>
                    <a:pt x="78" y="6243"/>
                  </a:lnTo>
                  <a:lnTo>
                    <a:pt x="20" y="6456"/>
                  </a:lnTo>
                  <a:lnTo>
                    <a:pt x="0" y="6669"/>
                  </a:lnTo>
                  <a:lnTo>
                    <a:pt x="39" y="6902"/>
                  </a:lnTo>
                  <a:lnTo>
                    <a:pt x="97" y="7115"/>
                  </a:lnTo>
                  <a:lnTo>
                    <a:pt x="213" y="7309"/>
                  </a:lnTo>
                  <a:lnTo>
                    <a:pt x="368" y="7483"/>
                  </a:lnTo>
                  <a:lnTo>
                    <a:pt x="543" y="7619"/>
                  </a:lnTo>
                  <a:lnTo>
                    <a:pt x="756" y="7716"/>
                  </a:lnTo>
                  <a:lnTo>
                    <a:pt x="950" y="7774"/>
                  </a:lnTo>
                  <a:lnTo>
                    <a:pt x="1144" y="7793"/>
                  </a:lnTo>
                  <a:lnTo>
                    <a:pt x="1260" y="7793"/>
                  </a:lnTo>
                  <a:lnTo>
                    <a:pt x="1376" y="7774"/>
                  </a:lnTo>
                  <a:lnTo>
                    <a:pt x="1493" y="7735"/>
                  </a:lnTo>
                  <a:lnTo>
                    <a:pt x="1609" y="7697"/>
                  </a:lnTo>
                  <a:lnTo>
                    <a:pt x="1803" y="7580"/>
                  </a:lnTo>
                  <a:lnTo>
                    <a:pt x="1977" y="7425"/>
                  </a:lnTo>
                  <a:lnTo>
                    <a:pt x="2113" y="7231"/>
                  </a:lnTo>
                  <a:lnTo>
                    <a:pt x="2210" y="7037"/>
                  </a:lnTo>
                  <a:lnTo>
                    <a:pt x="2695" y="5758"/>
                  </a:lnTo>
                  <a:lnTo>
                    <a:pt x="3160" y="7037"/>
                  </a:lnTo>
                  <a:lnTo>
                    <a:pt x="3257" y="7231"/>
                  </a:lnTo>
                  <a:lnTo>
                    <a:pt x="3392" y="7425"/>
                  </a:lnTo>
                  <a:lnTo>
                    <a:pt x="3567" y="7580"/>
                  </a:lnTo>
                  <a:lnTo>
                    <a:pt x="3761" y="7697"/>
                  </a:lnTo>
                  <a:lnTo>
                    <a:pt x="3877" y="7735"/>
                  </a:lnTo>
                  <a:lnTo>
                    <a:pt x="3993" y="7774"/>
                  </a:lnTo>
                  <a:lnTo>
                    <a:pt x="4110" y="7793"/>
                  </a:lnTo>
                  <a:lnTo>
                    <a:pt x="4245" y="7793"/>
                  </a:lnTo>
                  <a:lnTo>
                    <a:pt x="4439" y="7774"/>
                  </a:lnTo>
                  <a:lnTo>
                    <a:pt x="4633" y="7716"/>
                  </a:lnTo>
                  <a:lnTo>
                    <a:pt x="4827" y="7619"/>
                  </a:lnTo>
                  <a:lnTo>
                    <a:pt x="5001" y="7483"/>
                  </a:lnTo>
                  <a:lnTo>
                    <a:pt x="5156" y="7309"/>
                  </a:lnTo>
                  <a:lnTo>
                    <a:pt x="5273" y="7115"/>
                  </a:lnTo>
                  <a:lnTo>
                    <a:pt x="5350" y="6902"/>
                  </a:lnTo>
                  <a:lnTo>
                    <a:pt x="5370" y="6669"/>
                  </a:lnTo>
                  <a:lnTo>
                    <a:pt x="5350" y="6456"/>
                  </a:lnTo>
                  <a:lnTo>
                    <a:pt x="5292" y="6243"/>
                  </a:lnTo>
                  <a:lnTo>
                    <a:pt x="5176" y="6029"/>
                  </a:lnTo>
                  <a:lnTo>
                    <a:pt x="5060" y="5874"/>
                  </a:lnTo>
                  <a:lnTo>
                    <a:pt x="4885" y="5739"/>
                  </a:lnTo>
                  <a:lnTo>
                    <a:pt x="4711" y="5622"/>
                  </a:lnTo>
                  <a:lnTo>
                    <a:pt x="4517" y="5564"/>
                  </a:lnTo>
                  <a:lnTo>
                    <a:pt x="4304" y="5525"/>
                  </a:lnTo>
                  <a:lnTo>
                    <a:pt x="4090" y="5525"/>
                  </a:lnTo>
                  <a:lnTo>
                    <a:pt x="3877" y="5584"/>
                  </a:lnTo>
                  <a:lnTo>
                    <a:pt x="3761" y="5622"/>
                  </a:lnTo>
                  <a:lnTo>
                    <a:pt x="3644" y="5681"/>
                  </a:lnTo>
                  <a:lnTo>
                    <a:pt x="3412" y="5041"/>
                  </a:lnTo>
                  <a:lnTo>
                    <a:pt x="7928" y="5041"/>
                  </a:lnTo>
                  <a:lnTo>
                    <a:pt x="7967" y="5021"/>
                  </a:lnTo>
                  <a:lnTo>
                    <a:pt x="8064" y="4963"/>
                  </a:lnTo>
                  <a:lnTo>
                    <a:pt x="8142" y="4866"/>
                  </a:lnTo>
                  <a:lnTo>
                    <a:pt x="8161" y="4808"/>
                  </a:lnTo>
                  <a:lnTo>
                    <a:pt x="8161" y="4750"/>
                  </a:lnTo>
                  <a:lnTo>
                    <a:pt x="8161" y="4401"/>
                  </a:lnTo>
                  <a:lnTo>
                    <a:pt x="8161" y="4343"/>
                  </a:lnTo>
                  <a:lnTo>
                    <a:pt x="8122" y="4324"/>
                  </a:lnTo>
                  <a:lnTo>
                    <a:pt x="8084" y="4285"/>
                  </a:lnTo>
                  <a:lnTo>
                    <a:pt x="8006" y="4285"/>
                  </a:lnTo>
                  <a:lnTo>
                    <a:pt x="7967" y="4324"/>
                  </a:lnTo>
                  <a:lnTo>
                    <a:pt x="7948" y="4343"/>
                  </a:lnTo>
                  <a:lnTo>
                    <a:pt x="7928" y="4401"/>
                  </a:lnTo>
                  <a:lnTo>
                    <a:pt x="7928" y="4750"/>
                  </a:lnTo>
                  <a:lnTo>
                    <a:pt x="7909" y="4789"/>
                  </a:lnTo>
                  <a:lnTo>
                    <a:pt x="7851" y="4808"/>
                  </a:lnTo>
                  <a:lnTo>
                    <a:pt x="3024" y="4808"/>
                  </a:lnTo>
                  <a:lnTo>
                    <a:pt x="4400" y="1067"/>
                  </a:lnTo>
                  <a:lnTo>
                    <a:pt x="7851" y="1067"/>
                  </a:lnTo>
                  <a:lnTo>
                    <a:pt x="7909" y="1106"/>
                  </a:lnTo>
                  <a:lnTo>
                    <a:pt x="7928" y="1144"/>
                  </a:lnTo>
                  <a:lnTo>
                    <a:pt x="7928" y="3664"/>
                  </a:lnTo>
                  <a:lnTo>
                    <a:pt x="7948" y="3703"/>
                  </a:lnTo>
                  <a:lnTo>
                    <a:pt x="7967" y="3742"/>
                  </a:lnTo>
                  <a:lnTo>
                    <a:pt x="8006" y="3761"/>
                  </a:lnTo>
                  <a:lnTo>
                    <a:pt x="8045" y="3781"/>
                  </a:lnTo>
                  <a:lnTo>
                    <a:pt x="8084" y="3761"/>
                  </a:lnTo>
                  <a:lnTo>
                    <a:pt x="8122" y="3742"/>
                  </a:lnTo>
                  <a:lnTo>
                    <a:pt x="8161" y="3703"/>
                  </a:lnTo>
                  <a:lnTo>
                    <a:pt x="8161" y="3664"/>
                  </a:lnTo>
                  <a:lnTo>
                    <a:pt x="8161" y="1144"/>
                  </a:lnTo>
                  <a:lnTo>
                    <a:pt x="8161" y="1086"/>
                  </a:lnTo>
                  <a:lnTo>
                    <a:pt x="8142" y="1028"/>
                  </a:lnTo>
                  <a:lnTo>
                    <a:pt x="8064" y="931"/>
                  </a:lnTo>
                  <a:lnTo>
                    <a:pt x="7967" y="873"/>
                  </a:lnTo>
                  <a:lnTo>
                    <a:pt x="7928" y="854"/>
                  </a:lnTo>
                  <a:lnTo>
                    <a:pt x="4478" y="854"/>
                  </a:lnTo>
                  <a:lnTo>
                    <a:pt x="4478" y="737"/>
                  </a:lnTo>
                  <a:lnTo>
                    <a:pt x="4478" y="621"/>
                  </a:lnTo>
                  <a:lnTo>
                    <a:pt x="4439" y="505"/>
                  </a:lnTo>
                  <a:lnTo>
                    <a:pt x="4400" y="408"/>
                  </a:lnTo>
                  <a:lnTo>
                    <a:pt x="4323" y="272"/>
                  </a:lnTo>
                  <a:lnTo>
                    <a:pt x="4226" y="156"/>
                  </a:lnTo>
                  <a:lnTo>
                    <a:pt x="4110" y="59"/>
                  </a:lnTo>
                  <a:lnTo>
                    <a:pt x="3955" y="1"/>
                  </a:lnTo>
                  <a:lnTo>
                    <a:pt x="3877" y="1"/>
                  </a:lnTo>
                  <a:lnTo>
                    <a:pt x="3838" y="40"/>
                  </a:lnTo>
                  <a:lnTo>
                    <a:pt x="3819" y="78"/>
                  </a:lnTo>
                  <a:lnTo>
                    <a:pt x="3528" y="854"/>
                  </a:lnTo>
                  <a:lnTo>
                    <a:pt x="1842" y="854"/>
                  </a:lnTo>
                  <a:lnTo>
                    <a:pt x="1551" y="78"/>
                  </a:lnTo>
                  <a:lnTo>
                    <a:pt x="1532" y="4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24"/>
            <p:cNvSpPr/>
            <p:nvPr/>
          </p:nvSpPr>
          <p:spPr>
            <a:xfrm>
              <a:off x="3395700" y="-922150"/>
              <a:ext cx="29100" cy="29575"/>
            </a:xfrm>
            <a:custGeom>
              <a:rect b="b" l="l" r="r" t="t"/>
              <a:pathLst>
                <a:path extrusionOk="0" h="1183" w="1164">
                  <a:moveTo>
                    <a:pt x="582" y="233"/>
                  </a:moveTo>
                  <a:lnTo>
                    <a:pt x="698" y="252"/>
                  </a:lnTo>
                  <a:lnTo>
                    <a:pt x="795" y="291"/>
                  </a:lnTo>
                  <a:lnTo>
                    <a:pt x="873" y="369"/>
                  </a:lnTo>
                  <a:lnTo>
                    <a:pt x="912" y="465"/>
                  </a:lnTo>
                  <a:lnTo>
                    <a:pt x="931" y="543"/>
                  </a:lnTo>
                  <a:lnTo>
                    <a:pt x="950" y="601"/>
                  </a:lnTo>
                  <a:lnTo>
                    <a:pt x="931" y="679"/>
                  </a:lnTo>
                  <a:lnTo>
                    <a:pt x="912" y="737"/>
                  </a:lnTo>
                  <a:lnTo>
                    <a:pt x="873" y="795"/>
                  </a:lnTo>
                  <a:lnTo>
                    <a:pt x="834" y="853"/>
                  </a:lnTo>
                  <a:lnTo>
                    <a:pt x="776" y="892"/>
                  </a:lnTo>
                  <a:lnTo>
                    <a:pt x="718" y="931"/>
                  </a:lnTo>
                  <a:lnTo>
                    <a:pt x="640" y="950"/>
                  </a:lnTo>
                  <a:lnTo>
                    <a:pt x="563" y="950"/>
                  </a:lnTo>
                  <a:lnTo>
                    <a:pt x="504" y="931"/>
                  </a:lnTo>
                  <a:lnTo>
                    <a:pt x="427" y="911"/>
                  </a:lnTo>
                  <a:lnTo>
                    <a:pt x="369" y="873"/>
                  </a:lnTo>
                  <a:lnTo>
                    <a:pt x="330" y="834"/>
                  </a:lnTo>
                  <a:lnTo>
                    <a:pt x="291" y="776"/>
                  </a:lnTo>
                  <a:lnTo>
                    <a:pt x="252" y="717"/>
                  </a:lnTo>
                  <a:lnTo>
                    <a:pt x="233" y="640"/>
                  </a:lnTo>
                  <a:lnTo>
                    <a:pt x="233" y="582"/>
                  </a:lnTo>
                  <a:lnTo>
                    <a:pt x="233" y="504"/>
                  </a:lnTo>
                  <a:lnTo>
                    <a:pt x="272" y="446"/>
                  </a:lnTo>
                  <a:lnTo>
                    <a:pt x="291" y="388"/>
                  </a:lnTo>
                  <a:lnTo>
                    <a:pt x="349" y="330"/>
                  </a:lnTo>
                  <a:lnTo>
                    <a:pt x="408" y="291"/>
                  </a:lnTo>
                  <a:lnTo>
                    <a:pt x="466" y="252"/>
                  </a:lnTo>
                  <a:lnTo>
                    <a:pt x="582" y="233"/>
                  </a:lnTo>
                  <a:close/>
                  <a:moveTo>
                    <a:pt x="504" y="0"/>
                  </a:moveTo>
                  <a:lnTo>
                    <a:pt x="388" y="39"/>
                  </a:lnTo>
                  <a:lnTo>
                    <a:pt x="272" y="97"/>
                  </a:lnTo>
                  <a:lnTo>
                    <a:pt x="194" y="155"/>
                  </a:lnTo>
                  <a:lnTo>
                    <a:pt x="117" y="252"/>
                  </a:lnTo>
                  <a:lnTo>
                    <a:pt x="59" y="349"/>
                  </a:lnTo>
                  <a:lnTo>
                    <a:pt x="20" y="446"/>
                  </a:lnTo>
                  <a:lnTo>
                    <a:pt x="0" y="562"/>
                  </a:lnTo>
                  <a:lnTo>
                    <a:pt x="0" y="679"/>
                  </a:lnTo>
                  <a:lnTo>
                    <a:pt x="39" y="795"/>
                  </a:lnTo>
                  <a:lnTo>
                    <a:pt x="78" y="873"/>
                  </a:lnTo>
                  <a:lnTo>
                    <a:pt x="117" y="950"/>
                  </a:lnTo>
                  <a:lnTo>
                    <a:pt x="194" y="1008"/>
                  </a:lnTo>
                  <a:lnTo>
                    <a:pt x="252" y="1066"/>
                  </a:lnTo>
                  <a:lnTo>
                    <a:pt x="330" y="1125"/>
                  </a:lnTo>
                  <a:lnTo>
                    <a:pt x="408" y="1144"/>
                  </a:lnTo>
                  <a:lnTo>
                    <a:pt x="504" y="1163"/>
                  </a:lnTo>
                  <a:lnTo>
                    <a:pt x="582" y="1183"/>
                  </a:lnTo>
                  <a:lnTo>
                    <a:pt x="679" y="1163"/>
                  </a:lnTo>
                  <a:lnTo>
                    <a:pt x="795" y="1144"/>
                  </a:lnTo>
                  <a:lnTo>
                    <a:pt x="892" y="1086"/>
                  </a:lnTo>
                  <a:lnTo>
                    <a:pt x="989" y="1028"/>
                  </a:lnTo>
                  <a:lnTo>
                    <a:pt x="1067" y="931"/>
                  </a:lnTo>
                  <a:lnTo>
                    <a:pt x="1125" y="834"/>
                  </a:lnTo>
                  <a:lnTo>
                    <a:pt x="1164" y="717"/>
                  </a:lnTo>
                  <a:lnTo>
                    <a:pt x="1164" y="621"/>
                  </a:lnTo>
                  <a:lnTo>
                    <a:pt x="1164" y="504"/>
                  </a:lnTo>
                  <a:lnTo>
                    <a:pt x="1144" y="388"/>
                  </a:lnTo>
                  <a:lnTo>
                    <a:pt x="1086" y="272"/>
                  </a:lnTo>
                  <a:lnTo>
                    <a:pt x="1008" y="194"/>
                  </a:lnTo>
                  <a:lnTo>
                    <a:pt x="931" y="117"/>
                  </a:lnTo>
                  <a:lnTo>
                    <a:pt x="834" y="58"/>
                  </a:lnTo>
                  <a:lnTo>
                    <a:pt x="718" y="20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24"/>
            <p:cNvSpPr/>
            <p:nvPr/>
          </p:nvSpPr>
          <p:spPr>
            <a:xfrm>
              <a:off x="3329300" y="-1025375"/>
              <a:ext cx="29100" cy="53325"/>
            </a:xfrm>
            <a:custGeom>
              <a:rect b="b" l="l" r="r" t="t"/>
              <a:pathLst>
                <a:path extrusionOk="0" h="2133" w="1164">
                  <a:moveTo>
                    <a:pt x="563" y="369"/>
                  </a:moveTo>
                  <a:lnTo>
                    <a:pt x="563" y="834"/>
                  </a:lnTo>
                  <a:lnTo>
                    <a:pt x="466" y="795"/>
                  </a:lnTo>
                  <a:lnTo>
                    <a:pt x="369" y="756"/>
                  </a:lnTo>
                  <a:lnTo>
                    <a:pt x="330" y="679"/>
                  </a:lnTo>
                  <a:lnTo>
                    <a:pt x="311" y="582"/>
                  </a:lnTo>
                  <a:lnTo>
                    <a:pt x="330" y="504"/>
                  </a:lnTo>
                  <a:lnTo>
                    <a:pt x="369" y="427"/>
                  </a:lnTo>
                  <a:lnTo>
                    <a:pt x="447" y="388"/>
                  </a:lnTo>
                  <a:lnTo>
                    <a:pt x="563" y="369"/>
                  </a:lnTo>
                  <a:close/>
                  <a:moveTo>
                    <a:pt x="679" y="1183"/>
                  </a:moveTo>
                  <a:lnTo>
                    <a:pt x="776" y="1221"/>
                  </a:lnTo>
                  <a:lnTo>
                    <a:pt x="834" y="1280"/>
                  </a:lnTo>
                  <a:lnTo>
                    <a:pt x="892" y="1377"/>
                  </a:lnTo>
                  <a:lnTo>
                    <a:pt x="912" y="1473"/>
                  </a:lnTo>
                  <a:lnTo>
                    <a:pt x="892" y="1570"/>
                  </a:lnTo>
                  <a:lnTo>
                    <a:pt x="854" y="1648"/>
                  </a:lnTo>
                  <a:lnTo>
                    <a:pt x="776" y="1706"/>
                  </a:lnTo>
                  <a:lnTo>
                    <a:pt x="679" y="1725"/>
                  </a:lnTo>
                  <a:lnTo>
                    <a:pt x="679" y="1183"/>
                  </a:lnTo>
                  <a:close/>
                  <a:moveTo>
                    <a:pt x="563" y="0"/>
                  </a:moveTo>
                  <a:lnTo>
                    <a:pt x="544" y="58"/>
                  </a:lnTo>
                  <a:lnTo>
                    <a:pt x="544" y="136"/>
                  </a:lnTo>
                  <a:lnTo>
                    <a:pt x="447" y="136"/>
                  </a:lnTo>
                  <a:lnTo>
                    <a:pt x="350" y="175"/>
                  </a:lnTo>
                  <a:lnTo>
                    <a:pt x="272" y="213"/>
                  </a:lnTo>
                  <a:lnTo>
                    <a:pt x="195" y="252"/>
                  </a:lnTo>
                  <a:lnTo>
                    <a:pt x="136" y="330"/>
                  </a:lnTo>
                  <a:lnTo>
                    <a:pt x="78" y="407"/>
                  </a:lnTo>
                  <a:lnTo>
                    <a:pt x="59" y="504"/>
                  </a:lnTo>
                  <a:lnTo>
                    <a:pt x="40" y="621"/>
                  </a:lnTo>
                  <a:lnTo>
                    <a:pt x="59" y="737"/>
                  </a:lnTo>
                  <a:lnTo>
                    <a:pt x="78" y="814"/>
                  </a:lnTo>
                  <a:lnTo>
                    <a:pt x="136" y="892"/>
                  </a:lnTo>
                  <a:lnTo>
                    <a:pt x="195" y="969"/>
                  </a:lnTo>
                  <a:lnTo>
                    <a:pt x="272" y="1008"/>
                  </a:lnTo>
                  <a:lnTo>
                    <a:pt x="369" y="1066"/>
                  </a:lnTo>
                  <a:lnTo>
                    <a:pt x="544" y="1125"/>
                  </a:lnTo>
                  <a:lnTo>
                    <a:pt x="544" y="1745"/>
                  </a:lnTo>
                  <a:lnTo>
                    <a:pt x="447" y="1725"/>
                  </a:lnTo>
                  <a:lnTo>
                    <a:pt x="369" y="1706"/>
                  </a:lnTo>
                  <a:lnTo>
                    <a:pt x="253" y="1629"/>
                  </a:lnTo>
                  <a:lnTo>
                    <a:pt x="175" y="1570"/>
                  </a:lnTo>
                  <a:lnTo>
                    <a:pt x="156" y="1551"/>
                  </a:lnTo>
                  <a:lnTo>
                    <a:pt x="117" y="1532"/>
                  </a:lnTo>
                  <a:lnTo>
                    <a:pt x="78" y="1551"/>
                  </a:lnTo>
                  <a:lnTo>
                    <a:pt x="40" y="1590"/>
                  </a:lnTo>
                  <a:lnTo>
                    <a:pt x="1" y="1629"/>
                  </a:lnTo>
                  <a:lnTo>
                    <a:pt x="1" y="1687"/>
                  </a:lnTo>
                  <a:lnTo>
                    <a:pt x="1" y="1725"/>
                  </a:lnTo>
                  <a:lnTo>
                    <a:pt x="40" y="1784"/>
                  </a:lnTo>
                  <a:lnTo>
                    <a:pt x="78" y="1842"/>
                  </a:lnTo>
                  <a:lnTo>
                    <a:pt x="136" y="1881"/>
                  </a:lnTo>
                  <a:lnTo>
                    <a:pt x="233" y="1919"/>
                  </a:lnTo>
                  <a:lnTo>
                    <a:pt x="311" y="1958"/>
                  </a:lnTo>
                  <a:lnTo>
                    <a:pt x="427" y="1977"/>
                  </a:lnTo>
                  <a:lnTo>
                    <a:pt x="544" y="1997"/>
                  </a:lnTo>
                  <a:lnTo>
                    <a:pt x="544" y="2074"/>
                  </a:lnTo>
                  <a:lnTo>
                    <a:pt x="563" y="2113"/>
                  </a:lnTo>
                  <a:lnTo>
                    <a:pt x="621" y="2133"/>
                  </a:lnTo>
                  <a:lnTo>
                    <a:pt x="660" y="2113"/>
                  </a:lnTo>
                  <a:lnTo>
                    <a:pt x="679" y="2094"/>
                  </a:lnTo>
                  <a:lnTo>
                    <a:pt x="699" y="2074"/>
                  </a:lnTo>
                  <a:lnTo>
                    <a:pt x="699" y="1977"/>
                  </a:lnTo>
                  <a:lnTo>
                    <a:pt x="796" y="1958"/>
                  </a:lnTo>
                  <a:lnTo>
                    <a:pt x="892" y="1939"/>
                  </a:lnTo>
                  <a:lnTo>
                    <a:pt x="970" y="1881"/>
                  </a:lnTo>
                  <a:lnTo>
                    <a:pt x="1028" y="1822"/>
                  </a:lnTo>
                  <a:lnTo>
                    <a:pt x="1086" y="1745"/>
                  </a:lnTo>
                  <a:lnTo>
                    <a:pt x="1125" y="1667"/>
                  </a:lnTo>
                  <a:lnTo>
                    <a:pt x="1164" y="1551"/>
                  </a:lnTo>
                  <a:lnTo>
                    <a:pt x="1164" y="1454"/>
                  </a:lnTo>
                  <a:lnTo>
                    <a:pt x="1164" y="1318"/>
                  </a:lnTo>
                  <a:lnTo>
                    <a:pt x="1125" y="1221"/>
                  </a:lnTo>
                  <a:lnTo>
                    <a:pt x="1086" y="1144"/>
                  </a:lnTo>
                  <a:lnTo>
                    <a:pt x="1009" y="1066"/>
                  </a:lnTo>
                  <a:lnTo>
                    <a:pt x="951" y="1008"/>
                  </a:lnTo>
                  <a:lnTo>
                    <a:pt x="873" y="969"/>
                  </a:lnTo>
                  <a:lnTo>
                    <a:pt x="699" y="892"/>
                  </a:lnTo>
                  <a:lnTo>
                    <a:pt x="699" y="369"/>
                  </a:lnTo>
                  <a:lnTo>
                    <a:pt x="815" y="388"/>
                  </a:lnTo>
                  <a:lnTo>
                    <a:pt x="892" y="407"/>
                  </a:lnTo>
                  <a:lnTo>
                    <a:pt x="951" y="446"/>
                  </a:lnTo>
                  <a:lnTo>
                    <a:pt x="1009" y="465"/>
                  </a:lnTo>
                  <a:lnTo>
                    <a:pt x="1067" y="446"/>
                  </a:lnTo>
                  <a:lnTo>
                    <a:pt x="1086" y="407"/>
                  </a:lnTo>
                  <a:lnTo>
                    <a:pt x="1106" y="349"/>
                  </a:lnTo>
                  <a:lnTo>
                    <a:pt x="1125" y="310"/>
                  </a:lnTo>
                  <a:lnTo>
                    <a:pt x="1106" y="272"/>
                  </a:lnTo>
                  <a:lnTo>
                    <a:pt x="1086" y="233"/>
                  </a:lnTo>
                  <a:lnTo>
                    <a:pt x="1028" y="194"/>
                  </a:lnTo>
                  <a:lnTo>
                    <a:pt x="970" y="175"/>
                  </a:lnTo>
                  <a:lnTo>
                    <a:pt x="834" y="136"/>
                  </a:lnTo>
                  <a:lnTo>
                    <a:pt x="699" y="117"/>
                  </a:lnTo>
                  <a:lnTo>
                    <a:pt x="699" y="58"/>
                  </a:lnTo>
                  <a:lnTo>
                    <a:pt x="679" y="2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24"/>
            <p:cNvSpPr/>
            <p:nvPr/>
          </p:nvSpPr>
          <p:spPr>
            <a:xfrm>
              <a:off x="3406850" y="-1013275"/>
              <a:ext cx="20375" cy="30575"/>
            </a:xfrm>
            <a:custGeom>
              <a:rect b="b" l="l" r="r" t="t"/>
              <a:pathLst>
                <a:path extrusionOk="0" h="1223" w="815">
                  <a:moveTo>
                    <a:pt x="39" y="1"/>
                  </a:moveTo>
                  <a:lnTo>
                    <a:pt x="20" y="20"/>
                  </a:lnTo>
                  <a:lnTo>
                    <a:pt x="0" y="98"/>
                  </a:lnTo>
                  <a:lnTo>
                    <a:pt x="0" y="137"/>
                  </a:lnTo>
                  <a:lnTo>
                    <a:pt x="20" y="156"/>
                  </a:lnTo>
                  <a:lnTo>
                    <a:pt x="39" y="175"/>
                  </a:lnTo>
                  <a:lnTo>
                    <a:pt x="58" y="195"/>
                  </a:lnTo>
                  <a:lnTo>
                    <a:pt x="310" y="195"/>
                  </a:lnTo>
                  <a:lnTo>
                    <a:pt x="310" y="1145"/>
                  </a:lnTo>
                  <a:lnTo>
                    <a:pt x="310" y="1183"/>
                  </a:lnTo>
                  <a:lnTo>
                    <a:pt x="330" y="1203"/>
                  </a:lnTo>
                  <a:lnTo>
                    <a:pt x="369" y="1222"/>
                  </a:lnTo>
                  <a:lnTo>
                    <a:pt x="407" y="1222"/>
                  </a:lnTo>
                  <a:lnTo>
                    <a:pt x="485" y="1203"/>
                  </a:lnTo>
                  <a:lnTo>
                    <a:pt x="504" y="1183"/>
                  </a:lnTo>
                  <a:lnTo>
                    <a:pt x="504" y="1145"/>
                  </a:lnTo>
                  <a:lnTo>
                    <a:pt x="504" y="195"/>
                  </a:lnTo>
                  <a:lnTo>
                    <a:pt x="737" y="195"/>
                  </a:lnTo>
                  <a:lnTo>
                    <a:pt x="776" y="175"/>
                  </a:lnTo>
                  <a:lnTo>
                    <a:pt x="795" y="156"/>
                  </a:lnTo>
                  <a:lnTo>
                    <a:pt x="814" y="137"/>
                  </a:lnTo>
                  <a:lnTo>
                    <a:pt x="814" y="98"/>
                  </a:lnTo>
                  <a:lnTo>
                    <a:pt x="795" y="20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24"/>
            <p:cNvSpPr/>
            <p:nvPr/>
          </p:nvSpPr>
          <p:spPr>
            <a:xfrm>
              <a:off x="3435450" y="-1013750"/>
              <a:ext cx="22800" cy="31050"/>
            </a:xfrm>
            <a:custGeom>
              <a:rect b="b" l="l" r="r" t="t"/>
              <a:pathLst>
                <a:path extrusionOk="0" h="1242" w="912">
                  <a:moveTo>
                    <a:pt x="465" y="330"/>
                  </a:moveTo>
                  <a:lnTo>
                    <a:pt x="601" y="795"/>
                  </a:lnTo>
                  <a:lnTo>
                    <a:pt x="330" y="795"/>
                  </a:lnTo>
                  <a:lnTo>
                    <a:pt x="465" y="330"/>
                  </a:lnTo>
                  <a:close/>
                  <a:moveTo>
                    <a:pt x="465" y="0"/>
                  </a:moveTo>
                  <a:lnTo>
                    <a:pt x="388" y="20"/>
                  </a:lnTo>
                  <a:lnTo>
                    <a:pt x="349" y="39"/>
                  </a:lnTo>
                  <a:lnTo>
                    <a:pt x="330" y="78"/>
                  </a:lnTo>
                  <a:lnTo>
                    <a:pt x="19" y="1125"/>
                  </a:lnTo>
                  <a:lnTo>
                    <a:pt x="0" y="1164"/>
                  </a:lnTo>
                  <a:lnTo>
                    <a:pt x="19" y="1183"/>
                  </a:lnTo>
                  <a:lnTo>
                    <a:pt x="39" y="1222"/>
                  </a:lnTo>
                  <a:lnTo>
                    <a:pt x="97" y="1241"/>
                  </a:lnTo>
                  <a:lnTo>
                    <a:pt x="136" y="1241"/>
                  </a:lnTo>
                  <a:lnTo>
                    <a:pt x="194" y="1222"/>
                  </a:lnTo>
                  <a:lnTo>
                    <a:pt x="213" y="1202"/>
                  </a:lnTo>
                  <a:lnTo>
                    <a:pt x="271" y="970"/>
                  </a:lnTo>
                  <a:lnTo>
                    <a:pt x="659" y="970"/>
                  </a:lnTo>
                  <a:lnTo>
                    <a:pt x="717" y="1202"/>
                  </a:lnTo>
                  <a:lnTo>
                    <a:pt x="737" y="1241"/>
                  </a:lnTo>
                  <a:lnTo>
                    <a:pt x="834" y="1241"/>
                  </a:lnTo>
                  <a:lnTo>
                    <a:pt x="872" y="1222"/>
                  </a:lnTo>
                  <a:lnTo>
                    <a:pt x="911" y="1183"/>
                  </a:lnTo>
                  <a:lnTo>
                    <a:pt x="911" y="1164"/>
                  </a:lnTo>
                  <a:lnTo>
                    <a:pt x="911" y="1125"/>
                  </a:lnTo>
                  <a:lnTo>
                    <a:pt x="582" y="78"/>
                  </a:lnTo>
                  <a:lnTo>
                    <a:pt x="582" y="39"/>
                  </a:lnTo>
                  <a:lnTo>
                    <a:pt x="543" y="2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24"/>
            <p:cNvSpPr/>
            <p:nvPr/>
          </p:nvSpPr>
          <p:spPr>
            <a:xfrm>
              <a:off x="3471300" y="-1013750"/>
              <a:ext cx="20875" cy="31050"/>
            </a:xfrm>
            <a:custGeom>
              <a:rect b="b" l="l" r="r" t="t"/>
              <a:pathLst>
                <a:path extrusionOk="0" h="1242" w="835">
                  <a:moveTo>
                    <a:pt x="117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0" y="59"/>
                  </a:lnTo>
                  <a:lnTo>
                    <a:pt x="0" y="97"/>
                  </a:lnTo>
                  <a:lnTo>
                    <a:pt x="20" y="156"/>
                  </a:lnTo>
                  <a:lnTo>
                    <a:pt x="291" y="621"/>
                  </a:lnTo>
                  <a:lnTo>
                    <a:pt x="0" y="1105"/>
                  </a:lnTo>
                  <a:lnTo>
                    <a:pt x="0" y="1144"/>
                  </a:lnTo>
                  <a:lnTo>
                    <a:pt x="0" y="1183"/>
                  </a:lnTo>
                  <a:lnTo>
                    <a:pt x="39" y="1222"/>
                  </a:lnTo>
                  <a:lnTo>
                    <a:pt x="78" y="1241"/>
                  </a:lnTo>
                  <a:lnTo>
                    <a:pt x="156" y="1241"/>
                  </a:lnTo>
                  <a:lnTo>
                    <a:pt x="194" y="1202"/>
                  </a:lnTo>
                  <a:lnTo>
                    <a:pt x="408" y="795"/>
                  </a:lnTo>
                  <a:lnTo>
                    <a:pt x="640" y="1202"/>
                  </a:lnTo>
                  <a:lnTo>
                    <a:pt x="660" y="1241"/>
                  </a:lnTo>
                  <a:lnTo>
                    <a:pt x="756" y="1241"/>
                  </a:lnTo>
                  <a:lnTo>
                    <a:pt x="795" y="1222"/>
                  </a:lnTo>
                  <a:lnTo>
                    <a:pt x="834" y="1183"/>
                  </a:lnTo>
                  <a:lnTo>
                    <a:pt x="834" y="1144"/>
                  </a:lnTo>
                  <a:lnTo>
                    <a:pt x="834" y="1105"/>
                  </a:lnTo>
                  <a:lnTo>
                    <a:pt x="543" y="621"/>
                  </a:lnTo>
                  <a:lnTo>
                    <a:pt x="815" y="156"/>
                  </a:lnTo>
                  <a:lnTo>
                    <a:pt x="834" y="97"/>
                  </a:lnTo>
                  <a:lnTo>
                    <a:pt x="834" y="59"/>
                  </a:lnTo>
                  <a:lnTo>
                    <a:pt x="795" y="39"/>
                  </a:lnTo>
                  <a:lnTo>
                    <a:pt x="756" y="20"/>
                  </a:lnTo>
                  <a:lnTo>
                    <a:pt x="718" y="0"/>
                  </a:lnTo>
                  <a:lnTo>
                    <a:pt x="660" y="20"/>
                  </a:lnTo>
                  <a:lnTo>
                    <a:pt x="621" y="59"/>
                  </a:lnTo>
                  <a:lnTo>
                    <a:pt x="408" y="446"/>
                  </a:lnTo>
                  <a:lnTo>
                    <a:pt x="214" y="59"/>
                  </a:lnTo>
                  <a:lnTo>
                    <a:pt x="156" y="20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6" name="Google Shape;2676;p24"/>
          <p:cNvGrpSpPr/>
          <p:nvPr/>
        </p:nvGrpSpPr>
        <p:grpSpPr>
          <a:xfrm>
            <a:off x="3358011" y="2704877"/>
            <a:ext cx="324173" cy="288860"/>
            <a:chOff x="3919075" y="-1059300"/>
            <a:chExt cx="203575" cy="184175"/>
          </a:xfrm>
        </p:grpSpPr>
        <p:sp>
          <p:nvSpPr>
            <p:cNvPr id="2677" name="Google Shape;2677;p24"/>
            <p:cNvSpPr/>
            <p:nvPr/>
          </p:nvSpPr>
          <p:spPr>
            <a:xfrm>
              <a:off x="3946225" y="-1015700"/>
              <a:ext cx="149300" cy="140575"/>
            </a:xfrm>
            <a:custGeom>
              <a:rect b="b" l="l" r="r" t="t"/>
              <a:pathLst>
                <a:path extrusionOk="0" h="5623" w="5972">
                  <a:moveTo>
                    <a:pt x="2773" y="253"/>
                  </a:moveTo>
                  <a:lnTo>
                    <a:pt x="2055" y="1552"/>
                  </a:lnTo>
                  <a:lnTo>
                    <a:pt x="1280" y="253"/>
                  </a:lnTo>
                  <a:close/>
                  <a:moveTo>
                    <a:pt x="4692" y="253"/>
                  </a:moveTo>
                  <a:lnTo>
                    <a:pt x="3916" y="1552"/>
                  </a:lnTo>
                  <a:lnTo>
                    <a:pt x="3180" y="253"/>
                  </a:lnTo>
                  <a:close/>
                  <a:moveTo>
                    <a:pt x="1067" y="369"/>
                  </a:moveTo>
                  <a:lnTo>
                    <a:pt x="1842" y="1668"/>
                  </a:lnTo>
                  <a:lnTo>
                    <a:pt x="311" y="1668"/>
                  </a:lnTo>
                  <a:lnTo>
                    <a:pt x="1067" y="369"/>
                  </a:lnTo>
                  <a:close/>
                  <a:moveTo>
                    <a:pt x="2986" y="369"/>
                  </a:moveTo>
                  <a:lnTo>
                    <a:pt x="3722" y="1668"/>
                  </a:lnTo>
                  <a:lnTo>
                    <a:pt x="2249" y="1668"/>
                  </a:lnTo>
                  <a:lnTo>
                    <a:pt x="2986" y="369"/>
                  </a:lnTo>
                  <a:close/>
                  <a:moveTo>
                    <a:pt x="3761" y="1920"/>
                  </a:moveTo>
                  <a:lnTo>
                    <a:pt x="2986" y="5022"/>
                  </a:lnTo>
                  <a:lnTo>
                    <a:pt x="2210" y="1920"/>
                  </a:lnTo>
                  <a:close/>
                  <a:moveTo>
                    <a:pt x="5622" y="1920"/>
                  </a:moveTo>
                  <a:lnTo>
                    <a:pt x="3238" y="5022"/>
                  </a:lnTo>
                  <a:lnTo>
                    <a:pt x="4013" y="1920"/>
                  </a:lnTo>
                  <a:close/>
                  <a:moveTo>
                    <a:pt x="1105" y="1"/>
                  </a:moveTo>
                  <a:lnTo>
                    <a:pt x="1028" y="40"/>
                  </a:lnTo>
                  <a:lnTo>
                    <a:pt x="970" y="98"/>
                  </a:lnTo>
                  <a:lnTo>
                    <a:pt x="20" y="1707"/>
                  </a:lnTo>
                  <a:lnTo>
                    <a:pt x="1" y="1765"/>
                  </a:lnTo>
                  <a:lnTo>
                    <a:pt x="1" y="1804"/>
                  </a:lnTo>
                  <a:lnTo>
                    <a:pt x="1" y="1862"/>
                  </a:lnTo>
                  <a:lnTo>
                    <a:pt x="20" y="1901"/>
                  </a:lnTo>
                  <a:lnTo>
                    <a:pt x="1687" y="4033"/>
                  </a:lnTo>
                  <a:lnTo>
                    <a:pt x="1726" y="4072"/>
                  </a:lnTo>
                  <a:lnTo>
                    <a:pt x="1765" y="4091"/>
                  </a:lnTo>
                  <a:lnTo>
                    <a:pt x="1803" y="4072"/>
                  </a:lnTo>
                  <a:lnTo>
                    <a:pt x="1842" y="4052"/>
                  </a:lnTo>
                  <a:lnTo>
                    <a:pt x="1881" y="4014"/>
                  </a:lnTo>
                  <a:lnTo>
                    <a:pt x="1881" y="3975"/>
                  </a:lnTo>
                  <a:lnTo>
                    <a:pt x="1881" y="3936"/>
                  </a:lnTo>
                  <a:lnTo>
                    <a:pt x="1861" y="3897"/>
                  </a:lnTo>
                  <a:lnTo>
                    <a:pt x="349" y="1920"/>
                  </a:lnTo>
                  <a:lnTo>
                    <a:pt x="1958" y="1920"/>
                  </a:lnTo>
                  <a:lnTo>
                    <a:pt x="2734" y="5022"/>
                  </a:lnTo>
                  <a:lnTo>
                    <a:pt x="2327" y="4479"/>
                  </a:lnTo>
                  <a:lnTo>
                    <a:pt x="2288" y="4459"/>
                  </a:lnTo>
                  <a:lnTo>
                    <a:pt x="2249" y="4440"/>
                  </a:lnTo>
                  <a:lnTo>
                    <a:pt x="2210" y="4440"/>
                  </a:lnTo>
                  <a:lnTo>
                    <a:pt x="2152" y="4459"/>
                  </a:lnTo>
                  <a:lnTo>
                    <a:pt x="2133" y="4498"/>
                  </a:lnTo>
                  <a:lnTo>
                    <a:pt x="2113" y="4537"/>
                  </a:lnTo>
                  <a:lnTo>
                    <a:pt x="2113" y="4595"/>
                  </a:lnTo>
                  <a:lnTo>
                    <a:pt x="2133" y="4634"/>
                  </a:lnTo>
                  <a:lnTo>
                    <a:pt x="2850" y="5564"/>
                  </a:lnTo>
                  <a:lnTo>
                    <a:pt x="2908" y="5603"/>
                  </a:lnTo>
                  <a:lnTo>
                    <a:pt x="2986" y="5623"/>
                  </a:lnTo>
                  <a:lnTo>
                    <a:pt x="3063" y="5603"/>
                  </a:lnTo>
                  <a:lnTo>
                    <a:pt x="3121" y="5564"/>
                  </a:lnTo>
                  <a:lnTo>
                    <a:pt x="5952" y="1901"/>
                  </a:lnTo>
                  <a:lnTo>
                    <a:pt x="5971" y="1862"/>
                  </a:lnTo>
                  <a:lnTo>
                    <a:pt x="5971" y="1804"/>
                  </a:lnTo>
                  <a:lnTo>
                    <a:pt x="5971" y="1765"/>
                  </a:lnTo>
                  <a:lnTo>
                    <a:pt x="5952" y="1707"/>
                  </a:lnTo>
                  <a:lnTo>
                    <a:pt x="5700" y="1280"/>
                  </a:lnTo>
                  <a:lnTo>
                    <a:pt x="5680" y="1242"/>
                  </a:lnTo>
                  <a:lnTo>
                    <a:pt x="5641" y="1222"/>
                  </a:lnTo>
                  <a:lnTo>
                    <a:pt x="5583" y="1222"/>
                  </a:lnTo>
                  <a:lnTo>
                    <a:pt x="5545" y="1242"/>
                  </a:lnTo>
                  <a:lnTo>
                    <a:pt x="5506" y="1261"/>
                  </a:lnTo>
                  <a:lnTo>
                    <a:pt x="5486" y="1319"/>
                  </a:lnTo>
                  <a:lnTo>
                    <a:pt x="5486" y="1358"/>
                  </a:lnTo>
                  <a:lnTo>
                    <a:pt x="5506" y="1397"/>
                  </a:lnTo>
                  <a:lnTo>
                    <a:pt x="5661" y="1668"/>
                  </a:lnTo>
                  <a:lnTo>
                    <a:pt x="4129" y="1668"/>
                  </a:lnTo>
                  <a:lnTo>
                    <a:pt x="4885" y="369"/>
                  </a:lnTo>
                  <a:lnTo>
                    <a:pt x="5118" y="757"/>
                  </a:lnTo>
                  <a:lnTo>
                    <a:pt x="5157" y="776"/>
                  </a:lnTo>
                  <a:lnTo>
                    <a:pt x="5196" y="796"/>
                  </a:lnTo>
                  <a:lnTo>
                    <a:pt x="5234" y="815"/>
                  </a:lnTo>
                  <a:lnTo>
                    <a:pt x="5273" y="796"/>
                  </a:lnTo>
                  <a:lnTo>
                    <a:pt x="5312" y="757"/>
                  </a:lnTo>
                  <a:lnTo>
                    <a:pt x="5331" y="718"/>
                  </a:lnTo>
                  <a:lnTo>
                    <a:pt x="5331" y="679"/>
                  </a:lnTo>
                  <a:lnTo>
                    <a:pt x="5331" y="621"/>
                  </a:lnTo>
                  <a:lnTo>
                    <a:pt x="5002" y="98"/>
                  </a:lnTo>
                  <a:lnTo>
                    <a:pt x="4944" y="40"/>
                  </a:lnTo>
                  <a:lnTo>
                    <a:pt x="48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24"/>
            <p:cNvSpPr/>
            <p:nvPr/>
          </p:nvSpPr>
          <p:spPr>
            <a:xfrm>
              <a:off x="4017950" y="-1059300"/>
              <a:ext cx="5850" cy="19400"/>
            </a:xfrm>
            <a:custGeom>
              <a:rect b="b" l="l" r="r" t="t"/>
              <a:pathLst>
                <a:path extrusionOk="0" h="776" w="234">
                  <a:moveTo>
                    <a:pt x="78" y="0"/>
                  </a:moveTo>
                  <a:lnTo>
                    <a:pt x="39" y="20"/>
                  </a:lnTo>
                  <a:lnTo>
                    <a:pt x="0" y="58"/>
                  </a:lnTo>
                  <a:lnTo>
                    <a:pt x="0" y="117"/>
                  </a:lnTo>
                  <a:lnTo>
                    <a:pt x="0" y="659"/>
                  </a:lnTo>
                  <a:lnTo>
                    <a:pt x="0" y="698"/>
                  </a:lnTo>
                  <a:lnTo>
                    <a:pt x="39" y="737"/>
                  </a:lnTo>
                  <a:lnTo>
                    <a:pt x="78" y="756"/>
                  </a:lnTo>
                  <a:lnTo>
                    <a:pt x="117" y="776"/>
                  </a:lnTo>
                  <a:lnTo>
                    <a:pt x="156" y="756"/>
                  </a:lnTo>
                  <a:lnTo>
                    <a:pt x="194" y="737"/>
                  </a:lnTo>
                  <a:lnTo>
                    <a:pt x="233" y="698"/>
                  </a:lnTo>
                  <a:lnTo>
                    <a:pt x="233" y="659"/>
                  </a:lnTo>
                  <a:lnTo>
                    <a:pt x="233" y="117"/>
                  </a:lnTo>
                  <a:lnTo>
                    <a:pt x="233" y="58"/>
                  </a:lnTo>
                  <a:lnTo>
                    <a:pt x="194" y="2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24"/>
            <p:cNvSpPr/>
            <p:nvPr/>
          </p:nvSpPr>
          <p:spPr>
            <a:xfrm>
              <a:off x="4078525" y="-1037025"/>
              <a:ext cx="15525" cy="15550"/>
            </a:xfrm>
            <a:custGeom>
              <a:rect b="b" l="l" r="r" t="t"/>
              <a:pathLst>
                <a:path extrusionOk="0" h="622" w="621">
                  <a:moveTo>
                    <a:pt x="446" y="1"/>
                  </a:moveTo>
                  <a:lnTo>
                    <a:pt x="408" y="40"/>
                  </a:lnTo>
                  <a:lnTo>
                    <a:pt x="20" y="408"/>
                  </a:lnTo>
                  <a:lnTo>
                    <a:pt x="1" y="447"/>
                  </a:lnTo>
                  <a:lnTo>
                    <a:pt x="1" y="505"/>
                  </a:lnTo>
                  <a:lnTo>
                    <a:pt x="1" y="544"/>
                  </a:lnTo>
                  <a:lnTo>
                    <a:pt x="20" y="583"/>
                  </a:lnTo>
                  <a:lnTo>
                    <a:pt x="59" y="602"/>
                  </a:lnTo>
                  <a:lnTo>
                    <a:pt x="117" y="621"/>
                  </a:lnTo>
                  <a:lnTo>
                    <a:pt x="156" y="602"/>
                  </a:lnTo>
                  <a:lnTo>
                    <a:pt x="194" y="583"/>
                  </a:lnTo>
                  <a:lnTo>
                    <a:pt x="582" y="195"/>
                  </a:lnTo>
                  <a:lnTo>
                    <a:pt x="601" y="156"/>
                  </a:lnTo>
                  <a:lnTo>
                    <a:pt x="621" y="117"/>
                  </a:lnTo>
                  <a:lnTo>
                    <a:pt x="601" y="79"/>
                  </a:lnTo>
                  <a:lnTo>
                    <a:pt x="582" y="40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24"/>
            <p:cNvSpPr/>
            <p:nvPr/>
          </p:nvSpPr>
          <p:spPr>
            <a:xfrm>
              <a:off x="4103250" y="-967225"/>
              <a:ext cx="19400" cy="5850"/>
            </a:xfrm>
            <a:custGeom>
              <a:rect b="b" l="l" r="r" t="t"/>
              <a:pathLst>
                <a:path extrusionOk="0" h="234" w="776">
                  <a:moveTo>
                    <a:pt x="116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20" y="78"/>
                  </a:lnTo>
                  <a:lnTo>
                    <a:pt x="0" y="117"/>
                  </a:lnTo>
                  <a:lnTo>
                    <a:pt x="20" y="175"/>
                  </a:lnTo>
                  <a:lnTo>
                    <a:pt x="39" y="214"/>
                  </a:lnTo>
                  <a:lnTo>
                    <a:pt x="78" y="233"/>
                  </a:lnTo>
                  <a:lnTo>
                    <a:pt x="717" y="233"/>
                  </a:lnTo>
                  <a:lnTo>
                    <a:pt x="756" y="214"/>
                  </a:lnTo>
                  <a:lnTo>
                    <a:pt x="776" y="175"/>
                  </a:lnTo>
                  <a:lnTo>
                    <a:pt x="776" y="117"/>
                  </a:lnTo>
                  <a:lnTo>
                    <a:pt x="776" y="78"/>
                  </a:lnTo>
                  <a:lnTo>
                    <a:pt x="756" y="39"/>
                  </a:lnTo>
                  <a:lnTo>
                    <a:pt x="717" y="20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24"/>
            <p:cNvSpPr/>
            <p:nvPr/>
          </p:nvSpPr>
          <p:spPr>
            <a:xfrm>
              <a:off x="3919075" y="-967225"/>
              <a:ext cx="19425" cy="5850"/>
            </a:xfrm>
            <a:custGeom>
              <a:rect b="b" l="l" r="r" t="t"/>
              <a:pathLst>
                <a:path extrusionOk="0" h="234" w="777">
                  <a:moveTo>
                    <a:pt x="117" y="0"/>
                  </a:moveTo>
                  <a:lnTo>
                    <a:pt x="59" y="20"/>
                  </a:lnTo>
                  <a:lnTo>
                    <a:pt x="20" y="39"/>
                  </a:lnTo>
                  <a:lnTo>
                    <a:pt x="1" y="78"/>
                  </a:lnTo>
                  <a:lnTo>
                    <a:pt x="1" y="117"/>
                  </a:lnTo>
                  <a:lnTo>
                    <a:pt x="1" y="175"/>
                  </a:lnTo>
                  <a:lnTo>
                    <a:pt x="20" y="214"/>
                  </a:lnTo>
                  <a:lnTo>
                    <a:pt x="59" y="233"/>
                  </a:lnTo>
                  <a:lnTo>
                    <a:pt x="699" y="233"/>
                  </a:lnTo>
                  <a:lnTo>
                    <a:pt x="738" y="214"/>
                  </a:lnTo>
                  <a:lnTo>
                    <a:pt x="757" y="175"/>
                  </a:lnTo>
                  <a:lnTo>
                    <a:pt x="776" y="117"/>
                  </a:lnTo>
                  <a:lnTo>
                    <a:pt x="757" y="78"/>
                  </a:lnTo>
                  <a:lnTo>
                    <a:pt x="738" y="39"/>
                  </a:lnTo>
                  <a:lnTo>
                    <a:pt x="699" y="20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24"/>
            <p:cNvSpPr/>
            <p:nvPr/>
          </p:nvSpPr>
          <p:spPr>
            <a:xfrm>
              <a:off x="3947675" y="-1037025"/>
              <a:ext cx="15525" cy="15550"/>
            </a:xfrm>
            <a:custGeom>
              <a:rect b="b" l="l" r="r" t="t"/>
              <a:pathLst>
                <a:path extrusionOk="0" h="622" w="621">
                  <a:moveTo>
                    <a:pt x="78" y="1"/>
                  </a:moveTo>
                  <a:lnTo>
                    <a:pt x="39" y="40"/>
                  </a:lnTo>
                  <a:lnTo>
                    <a:pt x="20" y="79"/>
                  </a:lnTo>
                  <a:lnTo>
                    <a:pt x="1" y="117"/>
                  </a:lnTo>
                  <a:lnTo>
                    <a:pt x="20" y="156"/>
                  </a:lnTo>
                  <a:lnTo>
                    <a:pt x="39" y="195"/>
                  </a:lnTo>
                  <a:lnTo>
                    <a:pt x="427" y="583"/>
                  </a:lnTo>
                  <a:lnTo>
                    <a:pt x="466" y="602"/>
                  </a:lnTo>
                  <a:lnTo>
                    <a:pt x="505" y="621"/>
                  </a:lnTo>
                  <a:lnTo>
                    <a:pt x="563" y="602"/>
                  </a:lnTo>
                  <a:lnTo>
                    <a:pt x="602" y="583"/>
                  </a:lnTo>
                  <a:lnTo>
                    <a:pt x="621" y="544"/>
                  </a:lnTo>
                  <a:lnTo>
                    <a:pt x="621" y="505"/>
                  </a:lnTo>
                  <a:lnTo>
                    <a:pt x="621" y="447"/>
                  </a:lnTo>
                  <a:lnTo>
                    <a:pt x="602" y="408"/>
                  </a:lnTo>
                  <a:lnTo>
                    <a:pt x="214" y="40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3" name="Google Shape;2683;p24"/>
          <p:cNvGrpSpPr/>
          <p:nvPr/>
        </p:nvGrpSpPr>
        <p:grpSpPr>
          <a:xfrm>
            <a:off x="5441705" y="2689291"/>
            <a:ext cx="324133" cy="320032"/>
            <a:chOff x="4351375" y="-1016175"/>
            <a:chExt cx="203550" cy="204050"/>
          </a:xfrm>
        </p:grpSpPr>
        <p:sp>
          <p:nvSpPr>
            <p:cNvPr id="2684" name="Google Shape;2684;p24"/>
            <p:cNvSpPr/>
            <p:nvPr/>
          </p:nvSpPr>
          <p:spPr>
            <a:xfrm>
              <a:off x="4351375" y="-1016175"/>
              <a:ext cx="203550" cy="204050"/>
            </a:xfrm>
            <a:custGeom>
              <a:rect b="b" l="l" r="r" t="t"/>
              <a:pathLst>
                <a:path extrusionOk="0" h="8162" w="8142">
                  <a:moveTo>
                    <a:pt x="4071" y="233"/>
                  </a:moveTo>
                  <a:lnTo>
                    <a:pt x="4148" y="253"/>
                  </a:lnTo>
                  <a:lnTo>
                    <a:pt x="4207" y="291"/>
                  </a:lnTo>
                  <a:lnTo>
                    <a:pt x="4943" y="873"/>
                  </a:lnTo>
                  <a:lnTo>
                    <a:pt x="3199" y="873"/>
                  </a:lnTo>
                  <a:lnTo>
                    <a:pt x="3935" y="291"/>
                  </a:lnTo>
                  <a:lnTo>
                    <a:pt x="3993" y="253"/>
                  </a:lnTo>
                  <a:lnTo>
                    <a:pt x="4071" y="233"/>
                  </a:lnTo>
                  <a:close/>
                  <a:moveTo>
                    <a:pt x="756" y="2889"/>
                  </a:moveTo>
                  <a:lnTo>
                    <a:pt x="756" y="3626"/>
                  </a:lnTo>
                  <a:lnTo>
                    <a:pt x="291" y="3277"/>
                  </a:lnTo>
                  <a:lnTo>
                    <a:pt x="756" y="2889"/>
                  </a:lnTo>
                  <a:close/>
                  <a:moveTo>
                    <a:pt x="7386" y="2889"/>
                  </a:moveTo>
                  <a:lnTo>
                    <a:pt x="7851" y="3277"/>
                  </a:lnTo>
                  <a:lnTo>
                    <a:pt x="7386" y="3626"/>
                  </a:lnTo>
                  <a:lnTo>
                    <a:pt x="7386" y="2889"/>
                  </a:lnTo>
                  <a:close/>
                  <a:moveTo>
                    <a:pt x="6979" y="1105"/>
                  </a:moveTo>
                  <a:lnTo>
                    <a:pt x="7056" y="1125"/>
                  </a:lnTo>
                  <a:lnTo>
                    <a:pt x="7095" y="1164"/>
                  </a:lnTo>
                  <a:lnTo>
                    <a:pt x="7134" y="1222"/>
                  </a:lnTo>
                  <a:lnTo>
                    <a:pt x="7153" y="1299"/>
                  </a:lnTo>
                  <a:lnTo>
                    <a:pt x="7153" y="2656"/>
                  </a:lnTo>
                  <a:lnTo>
                    <a:pt x="7153" y="3800"/>
                  </a:lnTo>
                  <a:lnTo>
                    <a:pt x="4323" y="5971"/>
                  </a:lnTo>
                  <a:lnTo>
                    <a:pt x="4226" y="6010"/>
                  </a:lnTo>
                  <a:lnTo>
                    <a:pt x="4110" y="6049"/>
                  </a:lnTo>
                  <a:lnTo>
                    <a:pt x="3993" y="6029"/>
                  </a:lnTo>
                  <a:lnTo>
                    <a:pt x="3877" y="5990"/>
                  </a:lnTo>
                  <a:lnTo>
                    <a:pt x="3819" y="5971"/>
                  </a:lnTo>
                  <a:lnTo>
                    <a:pt x="989" y="3800"/>
                  </a:lnTo>
                  <a:lnTo>
                    <a:pt x="989" y="2656"/>
                  </a:lnTo>
                  <a:lnTo>
                    <a:pt x="989" y="1299"/>
                  </a:lnTo>
                  <a:lnTo>
                    <a:pt x="1008" y="1222"/>
                  </a:lnTo>
                  <a:lnTo>
                    <a:pt x="1028" y="1164"/>
                  </a:lnTo>
                  <a:lnTo>
                    <a:pt x="1086" y="1125"/>
                  </a:lnTo>
                  <a:lnTo>
                    <a:pt x="1163" y="1105"/>
                  </a:lnTo>
                  <a:close/>
                  <a:moveTo>
                    <a:pt x="7909" y="3509"/>
                  </a:moveTo>
                  <a:lnTo>
                    <a:pt x="7909" y="7638"/>
                  </a:lnTo>
                  <a:lnTo>
                    <a:pt x="7909" y="7677"/>
                  </a:lnTo>
                  <a:lnTo>
                    <a:pt x="5273" y="5525"/>
                  </a:lnTo>
                  <a:lnTo>
                    <a:pt x="7909" y="3509"/>
                  </a:lnTo>
                  <a:close/>
                  <a:moveTo>
                    <a:pt x="5098" y="5661"/>
                  </a:moveTo>
                  <a:lnTo>
                    <a:pt x="7773" y="7871"/>
                  </a:lnTo>
                  <a:lnTo>
                    <a:pt x="7773" y="7890"/>
                  </a:lnTo>
                  <a:lnTo>
                    <a:pt x="7735" y="7890"/>
                  </a:lnTo>
                  <a:lnTo>
                    <a:pt x="7696" y="7910"/>
                  </a:lnTo>
                  <a:lnTo>
                    <a:pt x="7657" y="7910"/>
                  </a:lnTo>
                  <a:lnTo>
                    <a:pt x="7657" y="7929"/>
                  </a:lnTo>
                  <a:lnTo>
                    <a:pt x="485" y="7929"/>
                  </a:lnTo>
                  <a:lnTo>
                    <a:pt x="485" y="7910"/>
                  </a:lnTo>
                  <a:lnTo>
                    <a:pt x="446" y="7910"/>
                  </a:lnTo>
                  <a:lnTo>
                    <a:pt x="407" y="7890"/>
                  </a:lnTo>
                  <a:lnTo>
                    <a:pt x="368" y="7890"/>
                  </a:lnTo>
                  <a:lnTo>
                    <a:pt x="368" y="7871"/>
                  </a:lnTo>
                  <a:lnTo>
                    <a:pt x="3044" y="5661"/>
                  </a:lnTo>
                  <a:lnTo>
                    <a:pt x="3683" y="6146"/>
                  </a:lnTo>
                  <a:lnTo>
                    <a:pt x="3780" y="6204"/>
                  </a:lnTo>
                  <a:lnTo>
                    <a:pt x="3877" y="6242"/>
                  </a:lnTo>
                  <a:lnTo>
                    <a:pt x="3974" y="6262"/>
                  </a:lnTo>
                  <a:lnTo>
                    <a:pt x="4071" y="6281"/>
                  </a:lnTo>
                  <a:lnTo>
                    <a:pt x="4168" y="6262"/>
                  </a:lnTo>
                  <a:lnTo>
                    <a:pt x="4265" y="6242"/>
                  </a:lnTo>
                  <a:lnTo>
                    <a:pt x="4362" y="6204"/>
                  </a:lnTo>
                  <a:lnTo>
                    <a:pt x="4459" y="6146"/>
                  </a:lnTo>
                  <a:lnTo>
                    <a:pt x="5098" y="5661"/>
                  </a:lnTo>
                  <a:close/>
                  <a:moveTo>
                    <a:pt x="3993" y="1"/>
                  </a:moveTo>
                  <a:lnTo>
                    <a:pt x="3916" y="20"/>
                  </a:lnTo>
                  <a:lnTo>
                    <a:pt x="3858" y="59"/>
                  </a:lnTo>
                  <a:lnTo>
                    <a:pt x="3780" y="97"/>
                  </a:lnTo>
                  <a:lnTo>
                    <a:pt x="2830" y="873"/>
                  </a:lnTo>
                  <a:lnTo>
                    <a:pt x="1163" y="873"/>
                  </a:lnTo>
                  <a:lnTo>
                    <a:pt x="1086" y="892"/>
                  </a:lnTo>
                  <a:lnTo>
                    <a:pt x="1008" y="912"/>
                  </a:lnTo>
                  <a:lnTo>
                    <a:pt x="931" y="950"/>
                  </a:lnTo>
                  <a:lnTo>
                    <a:pt x="872" y="1009"/>
                  </a:lnTo>
                  <a:lnTo>
                    <a:pt x="814" y="1067"/>
                  </a:lnTo>
                  <a:lnTo>
                    <a:pt x="776" y="1125"/>
                  </a:lnTo>
                  <a:lnTo>
                    <a:pt x="756" y="1202"/>
                  </a:lnTo>
                  <a:lnTo>
                    <a:pt x="756" y="1299"/>
                  </a:lnTo>
                  <a:lnTo>
                    <a:pt x="756" y="2598"/>
                  </a:lnTo>
                  <a:lnTo>
                    <a:pt x="39" y="3180"/>
                  </a:lnTo>
                  <a:lnTo>
                    <a:pt x="20" y="3199"/>
                  </a:lnTo>
                  <a:lnTo>
                    <a:pt x="20" y="3218"/>
                  </a:lnTo>
                  <a:lnTo>
                    <a:pt x="0" y="3218"/>
                  </a:lnTo>
                  <a:lnTo>
                    <a:pt x="0" y="3238"/>
                  </a:lnTo>
                  <a:lnTo>
                    <a:pt x="0" y="3257"/>
                  </a:lnTo>
                  <a:lnTo>
                    <a:pt x="0" y="3277"/>
                  </a:lnTo>
                  <a:lnTo>
                    <a:pt x="0" y="6475"/>
                  </a:lnTo>
                  <a:lnTo>
                    <a:pt x="0" y="6533"/>
                  </a:lnTo>
                  <a:lnTo>
                    <a:pt x="20" y="6572"/>
                  </a:lnTo>
                  <a:lnTo>
                    <a:pt x="58" y="6591"/>
                  </a:lnTo>
                  <a:lnTo>
                    <a:pt x="155" y="6591"/>
                  </a:lnTo>
                  <a:lnTo>
                    <a:pt x="194" y="6572"/>
                  </a:lnTo>
                  <a:lnTo>
                    <a:pt x="213" y="6533"/>
                  </a:lnTo>
                  <a:lnTo>
                    <a:pt x="233" y="6475"/>
                  </a:lnTo>
                  <a:lnTo>
                    <a:pt x="233" y="3509"/>
                  </a:lnTo>
                  <a:lnTo>
                    <a:pt x="2850" y="5525"/>
                  </a:lnTo>
                  <a:lnTo>
                    <a:pt x="233" y="7677"/>
                  </a:lnTo>
                  <a:lnTo>
                    <a:pt x="233" y="7638"/>
                  </a:lnTo>
                  <a:lnTo>
                    <a:pt x="233" y="7212"/>
                  </a:lnTo>
                  <a:lnTo>
                    <a:pt x="213" y="7173"/>
                  </a:lnTo>
                  <a:lnTo>
                    <a:pt x="194" y="7134"/>
                  </a:lnTo>
                  <a:lnTo>
                    <a:pt x="155" y="7115"/>
                  </a:lnTo>
                  <a:lnTo>
                    <a:pt x="116" y="7095"/>
                  </a:lnTo>
                  <a:lnTo>
                    <a:pt x="58" y="7115"/>
                  </a:lnTo>
                  <a:lnTo>
                    <a:pt x="20" y="7134"/>
                  </a:lnTo>
                  <a:lnTo>
                    <a:pt x="0" y="7173"/>
                  </a:lnTo>
                  <a:lnTo>
                    <a:pt x="0" y="7212"/>
                  </a:lnTo>
                  <a:lnTo>
                    <a:pt x="0" y="7638"/>
                  </a:lnTo>
                  <a:lnTo>
                    <a:pt x="0" y="7716"/>
                  </a:lnTo>
                  <a:lnTo>
                    <a:pt x="20" y="7793"/>
                  </a:lnTo>
                  <a:lnTo>
                    <a:pt x="39" y="7871"/>
                  </a:lnTo>
                  <a:lnTo>
                    <a:pt x="78" y="7929"/>
                  </a:lnTo>
                  <a:lnTo>
                    <a:pt x="97" y="7948"/>
                  </a:lnTo>
                  <a:lnTo>
                    <a:pt x="116" y="7968"/>
                  </a:lnTo>
                  <a:lnTo>
                    <a:pt x="116" y="7987"/>
                  </a:lnTo>
                  <a:lnTo>
                    <a:pt x="136" y="8006"/>
                  </a:lnTo>
                  <a:lnTo>
                    <a:pt x="155" y="8006"/>
                  </a:lnTo>
                  <a:lnTo>
                    <a:pt x="175" y="8026"/>
                  </a:lnTo>
                  <a:lnTo>
                    <a:pt x="175" y="8045"/>
                  </a:lnTo>
                  <a:lnTo>
                    <a:pt x="194" y="8045"/>
                  </a:lnTo>
                  <a:lnTo>
                    <a:pt x="233" y="8065"/>
                  </a:lnTo>
                  <a:lnTo>
                    <a:pt x="233" y="8084"/>
                  </a:lnTo>
                  <a:lnTo>
                    <a:pt x="272" y="8084"/>
                  </a:lnTo>
                  <a:lnTo>
                    <a:pt x="272" y="8103"/>
                  </a:lnTo>
                  <a:lnTo>
                    <a:pt x="310" y="8103"/>
                  </a:lnTo>
                  <a:lnTo>
                    <a:pt x="310" y="8123"/>
                  </a:lnTo>
                  <a:lnTo>
                    <a:pt x="349" y="8123"/>
                  </a:lnTo>
                  <a:lnTo>
                    <a:pt x="388" y="8142"/>
                  </a:lnTo>
                  <a:lnTo>
                    <a:pt x="465" y="8142"/>
                  </a:lnTo>
                  <a:lnTo>
                    <a:pt x="485" y="8162"/>
                  </a:lnTo>
                  <a:lnTo>
                    <a:pt x="7657" y="8162"/>
                  </a:lnTo>
                  <a:lnTo>
                    <a:pt x="7677" y="8142"/>
                  </a:lnTo>
                  <a:lnTo>
                    <a:pt x="7754" y="8142"/>
                  </a:lnTo>
                  <a:lnTo>
                    <a:pt x="7793" y="8123"/>
                  </a:lnTo>
                  <a:lnTo>
                    <a:pt x="7832" y="8123"/>
                  </a:lnTo>
                  <a:lnTo>
                    <a:pt x="7832" y="8103"/>
                  </a:lnTo>
                  <a:lnTo>
                    <a:pt x="7870" y="8103"/>
                  </a:lnTo>
                  <a:lnTo>
                    <a:pt x="7870" y="8084"/>
                  </a:lnTo>
                  <a:lnTo>
                    <a:pt x="7909" y="8084"/>
                  </a:lnTo>
                  <a:lnTo>
                    <a:pt x="7909" y="8065"/>
                  </a:lnTo>
                  <a:lnTo>
                    <a:pt x="7948" y="8045"/>
                  </a:lnTo>
                  <a:lnTo>
                    <a:pt x="7967" y="8045"/>
                  </a:lnTo>
                  <a:lnTo>
                    <a:pt x="7967" y="8026"/>
                  </a:lnTo>
                  <a:lnTo>
                    <a:pt x="7987" y="8026"/>
                  </a:lnTo>
                  <a:lnTo>
                    <a:pt x="7987" y="8006"/>
                  </a:lnTo>
                  <a:lnTo>
                    <a:pt x="8025" y="7987"/>
                  </a:lnTo>
                  <a:lnTo>
                    <a:pt x="8025" y="7968"/>
                  </a:lnTo>
                  <a:lnTo>
                    <a:pt x="8045" y="7948"/>
                  </a:lnTo>
                  <a:lnTo>
                    <a:pt x="8045" y="7929"/>
                  </a:lnTo>
                  <a:lnTo>
                    <a:pt x="8103" y="7871"/>
                  </a:lnTo>
                  <a:lnTo>
                    <a:pt x="8122" y="7793"/>
                  </a:lnTo>
                  <a:lnTo>
                    <a:pt x="8142" y="7716"/>
                  </a:lnTo>
                  <a:lnTo>
                    <a:pt x="8142" y="7638"/>
                  </a:lnTo>
                  <a:lnTo>
                    <a:pt x="8142" y="3277"/>
                  </a:lnTo>
                  <a:lnTo>
                    <a:pt x="8142" y="3257"/>
                  </a:lnTo>
                  <a:lnTo>
                    <a:pt x="8142" y="3238"/>
                  </a:lnTo>
                  <a:lnTo>
                    <a:pt x="8142" y="3218"/>
                  </a:lnTo>
                  <a:lnTo>
                    <a:pt x="8122" y="3218"/>
                  </a:lnTo>
                  <a:lnTo>
                    <a:pt x="8122" y="3199"/>
                  </a:lnTo>
                  <a:lnTo>
                    <a:pt x="8103" y="3199"/>
                  </a:lnTo>
                  <a:lnTo>
                    <a:pt x="8103" y="3180"/>
                  </a:lnTo>
                  <a:lnTo>
                    <a:pt x="7386" y="2598"/>
                  </a:lnTo>
                  <a:lnTo>
                    <a:pt x="7386" y="1299"/>
                  </a:lnTo>
                  <a:lnTo>
                    <a:pt x="7386" y="1202"/>
                  </a:lnTo>
                  <a:lnTo>
                    <a:pt x="7347" y="1125"/>
                  </a:lnTo>
                  <a:lnTo>
                    <a:pt x="7308" y="1067"/>
                  </a:lnTo>
                  <a:lnTo>
                    <a:pt x="7269" y="1009"/>
                  </a:lnTo>
                  <a:lnTo>
                    <a:pt x="7211" y="950"/>
                  </a:lnTo>
                  <a:lnTo>
                    <a:pt x="7134" y="912"/>
                  </a:lnTo>
                  <a:lnTo>
                    <a:pt x="7056" y="892"/>
                  </a:lnTo>
                  <a:lnTo>
                    <a:pt x="6979" y="873"/>
                  </a:lnTo>
                  <a:lnTo>
                    <a:pt x="5312" y="873"/>
                  </a:lnTo>
                  <a:lnTo>
                    <a:pt x="4362" y="97"/>
                  </a:lnTo>
                  <a:lnTo>
                    <a:pt x="4284" y="59"/>
                  </a:lnTo>
                  <a:lnTo>
                    <a:pt x="4226" y="20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24"/>
            <p:cNvSpPr/>
            <p:nvPr/>
          </p:nvSpPr>
          <p:spPr>
            <a:xfrm>
              <a:off x="4401775" y="-910525"/>
              <a:ext cx="102750" cy="5850"/>
            </a:xfrm>
            <a:custGeom>
              <a:rect b="b" l="l" r="r" t="t"/>
              <a:pathLst>
                <a:path extrusionOk="0" h="234" w="4110">
                  <a:moveTo>
                    <a:pt x="78" y="0"/>
                  </a:moveTo>
                  <a:lnTo>
                    <a:pt x="39" y="20"/>
                  </a:lnTo>
                  <a:lnTo>
                    <a:pt x="0" y="59"/>
                  </a:lnTo>
                  <a:lnTo>
                    <a:pt x="0" y="117"/>
                  </a:lnTo>
                  <a:lnTo>
                    <a:pt x="0" y="156"/>
                  </a:lnTo>
                  <a:lnTo>
                    <a:pt x="39" y="194"/>
                  </a:lnTo>
                  <a:lnTo>
                    <a:pt x="78" y="214"/>
                  </a:lnTo>
                  <a:lnTo>
                    <a:pt x="116" y="233"/>
                  </a:lnTo>
                  <a:lnTo>
                    <a:pt x="3993" y="233"/>
                  </a:lnTo>
                  <a:lnTo>
                    <a:pt x="4032" y="214"/>
                  </a:lnTo>
                  <a:lnTo>
                    <a:pt x="4071" y="194"/>
                  </a:lnTo>
                  <a:lnTo>
                    <a:pt x="4110" y="156"/>
                  </a:lnTo>
                  <a:lnTo>
                    <a:pt x="4110" y="117"/>
                  </a:lnTo>
                  <a:lnTo>
                    <a:pt x="4110" y="59"/>
                  </a:lnTo>
                  <a:lnTo>
                    <a:pt x="4071" y="20"/>
                  </a:lnTo>
                  <a:lnTo>
                    <a:pt x="4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24"/>
            <p:cNvSpPr/>
            <p:nvPr/>
          </p:nvSpPr>
          <p:spPr>
            <a:xfrm>
              <a:off x="4494825" y="-929425"/>
              <a:ext cx="17450" cy="5850"/>
            </a:xfrm>
            <a:custGeom>
              <a:rect b="b" l="l" r="r" t="t"/>
              <a:pathLst>
                <a:path extrusionOk="0" h="234" w="698">
                  <a:moveTo>
                    <a:pt x="116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75"/>
                  </a:lnTo>
                  <a:lnTo>
                    <a:pt x="39" y="194"/>
                  </a:lnTo>
                  <a:lnTo>
                    <a:pt x="78" y="233"/>
                  </a:lnTo>
                  <a:lnTo>
                    <a:pt x="620" y="233"/>
                  </a:lnTo>
                  <a:lnTo>
                    <a:pt x="659" y="194"/>
                  </a:lnTo>
                  <a:lnTo>
                    <a:pt x="679" y="175"/>
                  </a:lnTo>
                  <a:lnTo>
                    <a:pt x="698" y="117"/>
                  </a:lnTo>
                  <a:lnTo>
                    <a:pt x="679" y="78"/>
                  </a:lnTo>
                  <a:lnTo>
                    <a:pt x="659" y="39"/>
                  </a:lnTo>
                  <a:lnTo>
                    <a:pt x="620" y="20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24"/>
            <p:cNvSpPr/>
            <p:nvPr/>
          </p:nvSpPr>
          <p:spPr>
            <a:xfrm>
              <a:off x="4394025" y="-929425"/>
              <a:ext cx="88225" cy="5850"/>
            </a:xfrm>
            <a:custGeom>
              <a:rect b="b" l="l" r="r" t="t"/>
              <a:pathLst>
                <a:path extrusionOk="0" h="234" w="3529">
                  <a:moveTo>
                    <a:pt x="116" y="0"/>
                  </a:moveTo>
                  <a:lnTo>
                    <a:pt x="78" y="20"/>
                  </a:lnTo>
                  <a:lnTo>
                    <a:pt x="39" y="39"/>
                  </a:lnTo>
                  <a:lnTo>
                    <a:pt x="19" y="78"/>
                  </a:lnTo>
                  <a:lnTo>
                    <a:pt x="0" y="117"/>
                  </a:lnTo>
                  <a:lnTo>
                    <a:pt x="19" y="175"/>
                  </a:lnTo>
                  <a:lnTo>
                    <a:pt x="39" y="194"/>
                  </a:lnTo>
                  <a:lnTo>
                    <a:pt x="78" y="233"/>
                  </a:lnTo>
                  <a:lnTo>
                    <a:pt x="3451" y="233"/>
                  </a:lnTo>
                  <a:lnTo>
                    <a:pt x="3489" y="194"/>
                  </a:lnTo>
                  <a:lnTo>
                    <a:pt x="3509" y="175"/>
                  </a:lnTo>
                  <a:lnTo>
                    <a:pt x="3528" y="117"/>
                  </a:lnTo>
                  <a:lnTo>
                    <a:pt x="3509" y="78"/>
                  </a:lnTo>
                  <a:lnTo>
                    <a:pt x="3489" y="39"/>
                  </a:lnTo>
                  <a:lnTo>
                    <a:pt x="3451" y="20"/>
                  </a:lnTo>
                  <a:lnTo>
                    <a:pt x="34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24"/>
            <p:cNvSpPr/>
            <p:nvPr/>
          </p:nvSpPr>
          <p:spPr>
            <a:xfrm>
              <a:off x="4405650" y="-973050"/>
              <a:ext cx="22300" cy="33475"/>
            </a:xfrm>
            <a:custGeom>
              <a:rect b="b" l="l" r="r" t="t"/>
              <a:pathLst>
                <a:path extrusionOk="0" h="1339" w="892">
                  <a:moveTo>
                    <a:pt x="78" y="1"/>
                  </a:moveTo>
                  <a:lnTo>
                    <a:pt x="39" y="20"/>
                  </a:lnTo>
                  <a:lnTo>
                    <a:pt x="20" y="40"/>
                  </a:lnTo>
                  <a:lnTo>
                    <a:pt x="0" y="117"/>
                  </a:lnTo>
                  <a:lnTo>
                    <a:pt x="0" y="156"/>
                  </a:lnTo>
                  <a:lnTo>
                    <a:pt x="20" y="195"/>
                  </a:lnTo>
                  <a:lnTo>
                    <a:pt x="39" y="214"/>
                  </a:lnTo>
                  <a:lnTo>
                    <a:pt x="330" y="214"/>
                  </a:lnTo>
                  <a:lnTo>
                    <a:pt x="330" y="1261"/>
                  </a:lnTo>
                  <a:lnTo>
                    <a:pt x="349" y="1300"/>
                  </a:lnTo>
                  <a:lnTo>
                    <a:pt x="369" y="1319"/>
                  </a:lnTo>
                  <a:lnTo>
                    <a:pt x="407" y="1338"/>
                  </a:lnTo>
                  <a:lnTo>
                    <a:pt x="485" y="1338"/>
                  </a:lnTo>
                  <a:lnTo>
                    <a:pt x="524" y="1319"/>
                  </a:lnTo>
                  <a:lnTo>
                    <a:pt x="543" y="1300"/>
                  </a:lnTo>
                  <a:lnTo>
                    <a:pt x="562" y="1261"/>
                  </a:lnTo>
                  <a:lnTo>
                    <a:pt x="562" y="214"/>
                  </a:lnTo>
                  <a:lnTo>
                    <a:pt x="853" y="214"/>
                  </a:lnTo>
                  <a:lnTo>
                    <a:pt x="873" y="195"/>
                  </a:lnTo>
                  <a:lnTo>
                    <a:pt x="892" y="156"/>
                  </a:lnTo>
                  <a:lnTo>
                    <a:pt x="892" y="117"/>
                  </a:lnTo>
                  <a:lnTo>
                    <a:pt x="873" y="40"/>
                  </a:lnTo>
                  <a:lnTo>
                    <a:pt x="853" y="20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24"/>
            <p:cNvSpPr/>
            <p:nvPr/>
          </p:nvSpPr>
          <p:spPr>
            <a:xfrm>
              <a:off x="4439075" y="-973050"/>
              <a:ext cx="24750" cy="33475"/>
            </a:xfrm>
            <a:custGeom>
              <a:rect b="b" l="l" r="r" t="t"/>
              <a:pathLst>
                <a:path extrusionOk="0" h="1339" w="990">
                  <a:moveTo>
                    <a:pt x="505" y="350"/>
                  </a:moveTo>
                  <a:lnTo>
                    <a:pt x="640" y="854"/>
                  </a:lnTo>
                  <a:lnTo>
                    <a:pt x="350" y="854"/>
                  </a:lnTo>
                  <a:lnTo>
                    <a:pt x="505" y="350"/>
                  </a:lnTo>
                  <a:close/>
                  <a:moveTo>
                    <a:pt x="447" y="1"/>
                  </a:moveTo>
                  <a:lnTo>
                    <a:pt x="408" y="20"/>
                  </a:lnTo>
                  <a:lnTo>
                    <a:pt x="369" y="40"/>
                  </a:lnTo>
                  <a:lnTo>
                    <a:pt x="350" y="78"/>
                  </a:lnTo>
                  <a:lnTo>
                    <a:pt x="1" y="1222"/>
                  </a:lnTo>
                  <a:lnTo>
                    <a:pt x="1" y="1241"/>
                  </a:lnTo>
                  <a:lnTo>
                    <a:pt x="20" y="1280"/>
                  </a:lnTo>
                  <a:lnTo>
                    <a:pt x="40" y="1319"/>
                  </a:lnTo>
                  <a:lnTo>
                    <a:pt x="98" y="1338"/>
                  </a:lnTo>
                  <a:lnTo>
                    <a:pt x="175" y="1338"/>
                  </a:lnTo>
                  <a:lnTo>
                    <a:pt x="195" y="1319"/>
                  </a:lnTo>
                  <a:lnTo>
                    <a:pt x="233" y="1280"/>
                  </a:lnTo>
                  <a:lnTo>
                    <a:pt x="292" y="1048"/>
                  </a:lnTo>
                  <a:lnTo>
                    <a:pt x="699" y="1048"/>
                  </a:lnTo>
                  <a:lnTo>
                    <a:pt x="776" y="1280"/>
                  </a:lnTo>
                  <a:lnTo>
                    <a:pt x="796" y="1319"/>
                  </a:lnTo>
                  <a:lnTo>
                    <a:pt x="854" y="1338"/>
                  </a:lnTo>
                  <a:lnTo>
                    <a:pt x="912" y="1338"/>
                  </a:lnTo>
                  <a:lnTo>
                    <a:pt x="951" y="1319"/>
                  </a:lnTo>
                  <a:lnTo>
                    <a:pt x="970" y="1280"/>
                  </a:lnTo>
                  <a:lnTo>
                    <a:pt x="989" y="1241"/>
                  </a:lnTo>
                  <a:lnTo>
                    <a:pt x="989" y="1222"/>
                  </a:lnTo>
                  <a:lnTo>
                    <a:pt x="640" y="78"/>
                  </a:lnTo>
                  <a:lnTo>
                    <a:pt x="621" y="40"/>
                  </a:lnTo>
                  <a:lnTo>
                    <a:pt x="582" y="20"/>
                  </a:lnTo>
                  <a:lnTo>
                    <a:pt x="5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24"/>
            <p:cNvSpPr/>
            <p:nvPr/>
          </p:nvSpPr>
          <p:spPr>
            <a:xfrm>
              <a:off x="4477850" y="-973050"/>
              <a:ext cx="22800" cy="33475"/>
            </a:xfrm>
            <a:custGeom>
              <a:rect b="b" l="l" r="r" t="t"/>
              <a:pathLst>
                <a:path extrusionOk="0" h="1339" w="912">
                  <a:moveTo>
                    <a:pt x="78" y="1"/>
                  </a:moveTo>
                  <a:lnTo>
                    <a:pt x="39" y="20"/>
                  </a:lnTo>
                  <a:lnTo>
                    <a:pt x="1" y="59"/>
                  </a:lnTo>
                  <a:lnTo>
                    <a:pt x="1" y="98"/>
                  </a:lnTo>
                  <a:lnTo>
                    <a:pt x="20" y="156"/>
                  </a:lnTo>
                  <a:lnTo>
                    <a:pt x="311" y="679"/>
                  </a:lnTo>
                  <a:lnTo>
                    <a:pt x="1" y="1183"/>
                  </a:lnTo>
                  <a:lnTo>
                    <a:pt x="1" y="1241"/>
                  </a:lnTo>
                  <a:lnTo>
                    <a:pt x="1" y="1280"/>
                  </a:lnTo>
                  <a:lnTo>
                    <a:pt x="39" y="1319"/>
                  </a:lnTo>
                  <a:lnTo>
                    <a:pt x="78" y="1338"/>
                  </a:lnTo>
                  <a:lnTo>
                    <a:pt x="175" y="1338"/>
                  </a:lnTo>
                  <a:lnTo>
                    <a:pt x="214" y="1300"/>
                  </a:lnTo>
                  <a:lnTo>
                    <a:pt x="446" y="854"/>
                  </a:lnTo>
                  <a:lnTo>
                    <a:pt x="698" y="1300"/>
                  </a:lnTo>
                  <a:lnTo>
                    <a:pt x="718" y="1338"/>
                  </a:lnTo>
                  <a:lnTo>
                    <a:pt x="815" y="1338"/>
                  </a:lnTo>
                  <a:lnTo>
                    <a:pt x="873" y="1319"/>
                  </a:lnTo>
                  <a:lnTo>
                    <a:pt x="892" y="1280"/>
                  </a:lnTo>
                  <a:lnTo>
                    <a:pt x="912" y="1241"/>
                  </a:lnTo>
                  <a:lnTo>
                    <a:pt x="892" y="1183"/>
                  </a:lnTo>
                  <a:lnTo>
                    <a:pt x="602" y="679"/>
                  </a:lnTo>
                  <a:lnTo>
                    <a:pt x="892" y="156"/>
                  </a:lnTo>
                  <a:lnTo>
                    <a:pt x="912" y="98"/>
                  </a:lnTo>
                  <a:lnTo>
                    <a:pt x="892" y="59"/>
                  </a:lnTo>
                  <a:lnTo>
                    <a:pt x="854" y="20"/>
                  </a:lnTo>
                  <a:lnTo>
                    <a:pt x="815" y="1"/>
                  </a:lnTo>
                  <a:lnTo>
                    <a:pt x="776" y="1"/>
                  </a:lnTo>
                  <a:lnTo>
                    <a:pt x="718" y="20"/>
                  </a:lnTo>
                  <a:lnTo>
                    <a:pt x="679" y="59"/>
                  </a:lnTo>
                  <a:lnTo>
                    <a:pt x="446" y="485"/>
                  </a:lnTo>
                  <a:lnTo>
                    <a:pt x="233" y="59"/>
                  </a:lnTo>
                  <a:lnTo>
                    <a:pt x="175" y="20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1" name="Google Shape;2691;p24"/>
          <p:cNvGrpSpPr/>
          <p:nvPr/>
        </p:nvGrpSpPr>
        <p:grpSpPr>
          <a:xfrm>
            <a:off x="7524982" y="2699544"/>
            <a:ext cx="324929" cy="299525"/>
            <a:chOff x="4910625" y="-956575"/>
            <a:chExt cx="204050" cy="190975"/>
          </a:xfrm>
        </p:grpSpPr>
        <p:sp>
          <p:nvSpPr>
            <p:cNvPr id="2692" name="Google Shape;2692;p24"/>
            <p:cNvSpPr/>
            <p:nvPr/>
          </p:nvSpPr>
          <p:spPr>
            <a:xfrm>
              <a:off x="4910625" y="-820875"/>
              <a:ext cx="204050" cy="55275"/>
            </a:xfrm>
            <a:custGeom>
              <a:rect b="b" l="l" r="r" t="t"/>
              <a:pathLst>
                <a:path extrusionOk="0" h="2211" w="8162">
                  <a:moveTo>
                    <a:pt x="368" y="1"/>
                  </a:moveTo>
                  <a:lnTo>
                    <a:pt x="310" y="20"/>
                  </a:lnTo>
                  <a:lnTo>
                    <a:pt x="291" y="39"/>
                  </a:lnTo>
                  <a:lnTo>
                    <a:pt x="272" y="98"/>
                  </a:lnTo>
                  <a:lnTo>
                    <a:pt x="39" y="1086"/>
                  </a:lnTo>
                  <a:lnTo>
                    <a:pt x="20" y="1183"/>
                  </a:lnTo>
                  <a:lnTo>
                    <a:pt x="0" y="1299"/>
                  </a:lnTo>
                  <a:lnTo>
                    <a:pt x="39" y="1493"/>
                  </a:lnTo>
                  <a:lnTo>
                    <a:pt x="97" y="1687"/>
                  </a:lnTo>
                  <a:lnTo>
                    <a:pt x="155" y="1784"/>
                  </a:lnTo>
                  <a:lnTo>
                    <a:pt x="213" y="1862"/>
                  </a:lnTo>
                  <a:lnTo>
                    <a:pt x="272" y="1939"/>
                  </a:lnTo>
                  <a:lnTo>
                    <a:pt x="349" y="2017"/>
                  </a:lnTo>
                  <a:lnTo>
                    <a:pt x="524" y="2114"/>
                  </a:lnTo>
                  <a:lnTo>
                    <a:pt x="717" y="2191"/>
                  </a:lnTo>
                  <a:lnTo>
                    <a:pt x="814" y="2210"/>
                  </a:lnTo>
                  <a:lnTo>
                    <a:pt x="7347" y="2210"/>
                  </a:lnTo>
                  <a:lnTo>
                    <a:pt x="7444" y="2191"/>
                  </a:lnTo>
                  <a:lnTo>
                    <a:pt x="7638" y="2114"/>
                  </a:lnTo>
                  <a:lnTo>
                    <a:pt x="7812" y="2017"/>
                  </a:lnTo>
                  <a:lnTo>
                    <a:pt x="7890" y="1939"/>
                  </a:lnTo>
                  <a:lnTo>
                    <a:pt x="7967" y="1862"/>
                  </a:lnTo>
                  <a:lnTo>
                    <a:pt x="8025" y="1784"/>
                  </a:lnTo>
                  <a:lnTo>
                    <a:pt x="8084" y="1687"/>
                  </a:lnTo>
                  <a:lnTo>
                    <a:pt x="8142" y="1493"/>
                  </a:lnTo>
                  <a:lnTo>
                    <a:pt x="8161" y="1299"/>
                  </a:lnTo>
                  <a:lnTo>
                    <a:pt x="8161" y="1183"/>
                  </a:lnTo>
                  <a:lnTo>
                    <a:pt x="8142" y="1086"/>
                  </a:lnTo>
                  <a:lnTo>
                    <a:pt x="7909" y="98"/>
                  </a:lnTo>
                  <a:lnTo>
                    <a:pt x="7890" y="39"/>
                  </a:lnTo>
                  <a:lnTo>
                    <a:pt x="7851" y="20"/>
                  </a:lnTo>
                  <a:lnTo>
                    <a:pt x="7812" y="1"/>
                  </a:lnTo>
                  <a:lnTo>
                    <a:pt x="7773" y="1"/>
                  </a:lnTo>
                  <a:lnTo>
                    <a:pt x="7735" y="20"/>
                  </a:lnTo>
                  <a:lnTo>
                    <a:pt x="7696" y="59"/>
                  </a:lnTo>
                  <a:lnTo>
                    <a:pt x="7677" y="98"/>
                  </a:lnTo>
                  <a:lnTo>
                    <a:pt x="7677" y="136"/>
                  </a:lnTo>
                  <a:lnTo>
                    <a:pt x="7909" y="1144"/>
                  </a:lnTo>
                  <a:lnTo>
                    <a:pt x="7929" y="1299"/>
                  </a:lnTo>
                  <a:lnTo>
                    <a:pt x="7909" y="1435"/>
                  </a:lnTo>
                  <a:lnTo>
                    <a:pt x="7870" y="1590"/>
                  </a:lnTo>
                  <a:lnTo>
                    <a:pt x="7773" y="1726"/>
                  </a:lnTo>
                  <a:lnTo>
                    <a:pt x="7677" y="1823"/>
                  </a:lnTo>
                  <a:lnTo>
                    <a:pt x="7541" y="1920"/>
                  </a:lnTo>
                  <a:lnTo>
                    <a:pt x="7405" y="1958"/>
                  </a:lnTo>
                  <a:lnTo>
                    <a:pt x="7250" y="1978"/>
                  </a:lnTo>
                  <a:lnTo>
                    <a:pt x="931" y="1978"/>
                  </a:lnTo>
                  <a:lnTo>
                    <a:pt x="776" y="1958"/>
                  </a:lnTo>
                  <a:lnTo>
                    <a:pt x="620" y="1920"/>
                  </a:lnTo>
                  <a:lnTo>
                    <a:pt x="504" y="1823"/>
                  </a:lnTo>
                  <a:lnTo>
                    <a:pt x="388" y="1726"/>
                  </a:lnTo>
                  <a:lnTo>
                    <a:pt x="310" y="1590"/>
                  </a:lnTo>
                  <a:lnTo>
                    <a:pt x="252" y="1435"/>
                  </a:lnTo>
                  <a:lnTo>
                    <a:pt x="233" y="1299"/>
                  </a:lnTo>
                  <a:lnTo>
                    <a:pt x="252" y="1144"/>
                  </a:lnTo>
                  <a:lnTo>
                    <a:pt x="485" y="136"/>
                  </a:lnTo>
                  <a:lnTo>
                    <a:pt x="485" y="98"/>
                  </a:lnTo>
                  <a:lnTo>
                    <a:pt x="485" y="59"/>
                  </a:lnTo>
                  <a:lnTo>
                    <a:pt x="446" y="20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24"/>
            <p:cNvSpPr/>
            <p:nvPr/>
          </p:nvSpPr>
          <p:spPr>
            <a:xfrm>
              <a:off x="4921275" y="-956575"/>
              <a:ext cx="182725" cy="123600"/>
            </a:xfrm>
            <a:custGeom>
              <a:rect b="b" l="l" r="r" t="t"/>
              <a:pathLst>
                <a:path extrusionOk="0" h="4944" w="7309">
                  <a:moveTo>
                    <a:pt x="4265" y="641"/>
                  </a:moveTo>
                  <a:lnTo>
                    <a:pt x="4382" y="679"/>
                  </a:lnTo>
                  <a:lnTo>
                    <a:pt x="4478" y="737"/>
                  </a:lnTo>
                  <a:lnTo>
                    <a:pt x="4575" y="815"/>
                  </a:lnTo>
                  <a:lnTo>
                    <a:pt x="4634" y="893"/>
                  </a:lnTo>
                  <a:lnTo>
                    <a:pt x="4692" y="1009"/>
                  </a:lnTo>
                  <a:lnTo>
                    <a:pt x="4730" y="1125"/>
                  </a:lnTo>
                  <a:lnTo>
                    <a:pt x="4750" y="1242"/>
                  </a:lnTo>
                  <a:lnTo>
                    <a:pt x="4750" y="1590"/>
                  </a:lnTo>
                  <a:lnTo>
                    <a:pt x="2424" y="1590"/>
                  </a:lnTo>
                  <a:lnTo>
                    <a:pt x="2424" y="1242"/>
                  </a:lnTo>
                  <a:lnTo>
                    <a:pt x="2443" y="1125"/>
                  </a:lnTo>
                  <a:lnTo>
                    <a:pt x="2482" y="1009"/>
                  </a:lnTo>
                  <a:lnTo>
                    <a:pt x="2540" y="893"/>
                  </a:lnTo>
                  <a:lnTo>
                    <a:pt x="2598" y="815"/>
                  </a:lnTo>
                  <a:lnTo>
                    <a:pt x="2695" y="737"/>
                  </a:lnTo>
                  <a:lnTo>
                    <a:pt x="2792" y="679"/>
                  </a:lnTo>
                  <a:lnTo>
                    <a:pt x="2908" y="641"/>
                  </a:lnTo>
                  <a:close/>
                  <a:moveTo>
                    <a:pt x="4149" y="233"/>
                  </a:moveTo>
                  <a:lnTo>
                    <a:pt x="4343" y="253"/>
                  </a:lnTo>
                  <a:lnTo>
                    <a:pt x="4537" y="311"/>
                  </a:lnTo>
                  <a:lnTo>
                    <a:pt x="4711" y="408"/>
                  </a:lnTo>
                  <a:lnTo>
                    <a:pt x="4847" y="524"/>
                  </a:lnTo>
                  <a:lnTo>
                    <a:pt x="4982" y="679"/>
                  </a:lnTo>
                  <a:lnTo>
                    <a:pt x="5060" y="854"/>
                  </a:lnTo>
                  <a:lnTo>
                    <a:pt x="5118" y="1028"/>
                  </a:lnTo>
                  <a:lnTo>
                    <a:pt x="5157" y="1242"/>
                  </a:lnTo>
                  <a:lnTo>
                    <a:pt x="5157" y="1590"/>
                  </a:lnTo>
                  <a:lnTo>
                    <a:pt x="4982" y="1590"/>
                  </a:lnTo>
                  <a:lnTo>
                    <a:pt x="4982" y="1242"/>
                  </a:lnTo>
                  <a:lnTo>
                    <a:pt x="4963" y="1067"/>
                  </a:lnTo>
                  <a:lnTo>
                    <a:pt x="4905" y="912"/>
                  </a:lnTo>
                  <a:lnTo>
                    <a:pt x="4827" y="776"/>
                  </a:lnTo>
                  <a:lnTo>
                    <a:pt x="4730" y="641"/>
                  </a:lnTo>
                  <a:lnTo>
                    <a:pt x="4614" y="544"/>
                  </a:lnTo>
                  <a:lnTo>
                    <a:pt x="4459" y="466"/>
                  </a:lnTo>
                  <a:lnTo>
                    <a:pt x="4304" y="427"/>
                  </a:lnTo>
                  <a:lnTo>
                    <a:pt x="4149" y="408"/>
                  </a:lnTo>
                  <a:lnTo>
                    <a:pt x="3025" y="408"/>
                  </a:lnTo>
                  <a:lnTo>
                    <a:pt x="2870" y="427"/>
                  </a:lnTo>
                  <a:lnTo>
                    <a:pt x="2714" y="466"/>
                  </a:lnTo>
                  <a:lnTo>
                    <a:pt x="2559" y="544"/>
                  </a:lnTo>
                  <a:lnTo>
                    <a:pt x="2443" y="641"/>
                  </a:lnTo>
                  <a:lnTo>
                    <a:pt x="2346" y="776"/>
                  </a:lnTo>
                  <a:lnTo>
                    <a:pt x="2269" y="912"/>
                  </a:lnTo>
                  <a:lnTo>
                    <a:pt x="2210" y="1067"/>
                  </a:lnTo>
                  <a:lnTo>
                    <a:pt x="2191" y="1242"/>
                  </a:lnTo>
                  <a:lnTo>
                    <a:pt x="2191" y="1590"/>
                  </a:lnTo>
                  <a:lnTo>
                    <a:pt x="2017" y="1590"/>
                  </a:lnTo>
                  <a:lnTo>
                    <a:pt x="2017" y="1242"/>
                  </a:lnTo>
                  <a:lnTo>
                    <a:pt x="2036" y="1028"/>
                  </a:lnTo>
                  <a:lnTo>
                    <a:pt x="2094" y="854"/>
                  </a:lnTo>
                  <a:lnTo>
                    <a:pt x="2191" y="679"/>
                  </a:lnTo>
                  <a:lnTo>
                    <a:pt x="2327" y="524"/>
                  </a:lnTo>
                  <a:lnTo>
                    <a:pt x="2462" y="408"/>
                  </a:lnTo>
                  <a:lnTo>
                    <a:pt x="2637" y="311"/>
                  </a:lnTo>
                  <a:lnTo>
                    <a:pt x="2831" y="253"/>
                  </a:lnTo>
                  <a:lnTo>
                    <a:pt x="3025" y="233"/>
                  </a:lnTo>
                  <a:close/>
                  <a:moveTo>
                    <a:pt x="5254" y="1823"/>
                  </a:moveTo>
                  <a:lnTo>
                    <a:pt x="5409" y="1842"/>
                  </a:lnTo>
                  <a:lnTo>
                    <a:pt x="5564" y="1862"/>
                  </a:lnTo>
                  <a:lnTo>
                    <a:pt x="5855" y="1959"/>
                  </a:lnTo>
                  <a:lnTo>
                    <a:pt x="6126" y="2075"/>
                  </a:lnTo>
                  <a:lnTo>
                    <a:pt x="6243" y="2153"/>
                  </a:lnTo>
                  <a:lnTo>
                    <a:pt x="6378" y="2250"/>
                  </a:lnTo>
                  <a:lnTo>
                    <a:pt x="6495" y="2366"/>
                  </a:lnTo>
                  <a:lnTo>
                    <a:pt x="6611" y="2482"/>
                  </a:lnTo>
                  <a:lnTo>
                    <a:pt x="6727" y="2598"/>
                  </a:lnTo>
                  <a:lnTo>
                    <a:pt x="6805" y="2734"/>
                  </a:lnTo>
                  <a:lnTo>
                    <a:pt x="6902" y="2889"/>
                  </a:lnTo>
                  <a:lnTo>
                    <a:pt x="6960" y="3025"/>
                  </a:lnTo>
                  <a:lnTo>
                    <a:pt x="7018" y="3180"/>
                  </a:lnTo>
                  <a:lnTo>
                    <a:pt x="7076" y="3354"/>
                  </a:lnTo>
                  <a:lnTo>
                    <a:pt x="7076" y="3432"/>
                  </a:lnTo>
                  <a:lnTo>
                    <a:pt x="7037" y="3510"/>
                  </a:lnTo>
                  <a:lnTo>
                    <a:pt x="6979" y="3568"/>
                  </a:lnTo>
                  <a:lnTo>
                    <a:pt x="6921" y="3606"/>
                  </a:lnTo>
                  <a:lnTo>
                    <a:pt x="6843" y="3606"/>
                  </a:lnTo>
                  <a:lnTo>
                    <a:pt x="6785" y="3587"/>
                  </a:lnTo>
                  <a:lnTo>
                    <a:pt x="6727" y="3548"/>
                  </a:lnTo>
                  <a:lnTo>
                    <a:pt x="6688" y="3510"/>
                  </a:lnTo>
                  <a:lnTo>
                    <a:pt x="6669" y="3490"/>
                  </a:lnTo>
                  <a:lnTo>
                    <a:pt x="6650" y="3451"/>
                  </a:lnTo>
                  <a:lnTo>
                    <a:pt x="6572" y="3199"/>
                  </a:lnTo>
                  <a:lnTo>
                    <a:pt x="6456" y="2967"/>
                  </a:lnTo>
                  <a:lnTo>
                    <a:pt x="6301" y="2754"/>
                  </a:lnTo>
                  <a:lnTo>
                    <a:pt x="6107" y="2579"/>
                  </a:lnTo>
                  <a:lnTo>
                    <a:pt x="5894" y="2443"/>
                  </a:lnTo>
                  <a:lnTo>
                    <a:pt x="5661" y="2327"/>
                  </a:lnTo>
                  <a:lnTo>
                    <a:pt x="5409" y="2269"/>
                  </a:lnTo>
                  <a:lnTo>
                    <a:pt x="5138" y="2250"/>
                  </a:lnTo>
                  <a:lnTo>
                    <a:pt x="2172" y="2250"/>
                  </a:lnTo>
                  <a:lnTo>
                    <a:pt x="1920" y="2269"/>
                  </a:lnTo>
                  <a:lnTo>
                    <a:pt x="1668" y="2327"/>
                  </a:lnTo>
                  <a:lnTo>
                    <a:pt x="1416" y="2443"/>
                  </a:lnTo>
                  <a:lnTo>
                    <a:pt x="1202" y="2579"/>
                  </a:lnTo>
                  <a:lnTo>
                    <a:pt x="1028" y="2754"/>
                  </a:lnTo>
                  <a:lnTo>
                    <a:pt x="873" y="2967"/>
                  </a:lnTo>
                  <a:lnTo>
                    <a:pt x="737" y="3199"/>
                  </a:lnTo>
                  <a:lnTo>
                    <a:pt x="660" y="3451"/>
                  </a:lnTo>
                  <a:lnTo>
                    <a:pt x="640" y="3510"/>
                  </a:lnTo>
                  <a:lnTo>
                    <a:pt x="582" y="3568"/>
                  </a:lnTo>
                  <a:lnTo>
                    <a:pt x="524" y="3587"/>
                  </a:lnTo>
                  <a:lnTo>
                    <a:pt x="466" y="3606"/>
                  </a:lnTo>
                  <a:lnTo>
                    <a:pt x="408" y="3606"/>
                  </a:lnTo>
                  <a:lnTo>
                    <a:pt x="330" y="3568"/>
                  </a:lnTo>
                  <a:lnTo>
                    <a:pt x="272" y="3510"/>
                  </a:lnTo>
                  <a:lnTo>
                    <a:pt x="253" y="3432"/>
                  </a:lnTo>
                  <a:lnTo>
                    <a:pt x="253" y="3354"/>
                  </a:lnTo>
                  <a:lnTo>
                    <a:pt x="291" y="3180"/>
                  </a:lnTo>
                  <a:lnTo>
                    <a:pt x="350" y="3025"/>
                  </a:lnTo>
                  <a:lnTo>
                    <a:pt x="427" y="2889"/>
                  </a:lnTo>
                  <a:lnTo>
                    <a:pt x="505" y="2734"/>
                  </a:lnTo>
                  <a:lnTo>
                    <a:pt x="602" y="2598"/>
                  </a:lnTo>
                  <a:lnTo>
                    <a:pt x="698" y="2482"/>
                  </a:lnTo>
                  <a:lnTo>
                    <a:pt x="815" y="2366"/>
                  </a:lnTo>
                  <a:lnTo>
                    <a:pt x="950" y="2250"/>
                  </a:lnTo>
                  <a:lnTo>
                    <a:pt x="1164" y="2094"/>
                  </a:lnTo>
                  <a:lnTo>
                    <a:pt x="1416" y="1978"/>
                  </a:lnTo>
                  <a:lnTo>
                    <a:pt x="1668" y="1881"/>
                  </a:lnTo>
                  <a:lnTo>
                    <a:pt x="1920" y="1842"/>
                  </a:lnTo>
                  <a:lnTo>
                    <a:pt x="1978" y="1823"/>
                  </a:lnTo>
                  <a:close/>
                  <a:moveTo>
                    <a:pt x="2908" y="1"/>
                  </a:moveTo>
                  <a:lnTo>
                    <a:pt x="2773" y="20"/>
                  </a:lnTo>
                  <a:lnTo>
                    <a:pt x="2656" y="59"/>
                  </a:lnTo>
                  <a:lnTo>
                    <a:pt x="2540" y="98"/>
                  </a:lnTo>
                  <a:lnTo>
                    <a:pt x="2443" y="156"/>
                  </a:lnTo>
                  <a:lnTo>
                    <a:pt x="2346" y="214"/>
                  </a:lnTo>
                  <a:lnTo>
                    <a:pt x="2152" y="369"/>
                  </a:lnTo>
                  <a:lnTo>
                    <a:pt x="1997" y="544"/>
                  </a:lnTo>
                  <a:lnTo>
                    <a:pt x="1939" y="641"/>
                  </a:lnTo>
                  <a:lnTo>
                    <a:pt x="1881" y="757"/>
                  </a:lnTo>
                  <a:lnTo>
                    <a:pt x="1842" y="873"/>
                  </a:lnTo>
                  <a:lnTo>
                    <a:pt x="1823" y="990"/>
                  </a:lnTo>
                  <a:lnTo>
                    <a:pt x="1803" y="1106"/>
                  </a:lnTo>
                  <a:lnTo>
                    <a:pt x="1784" y="1242"/>
                  </a:lnTo>
                  <a:lnTo>
                    <a:pt x="1784" y="1629"/>
                  </a:lnTo>
                  <a:lnTo>
                    <a:pt x="1532" y="1687"/>
                  </a:lnTo>
                  <a:lnTo>
                    <a:pt x="1280" y="1784"/>
                  </a:lnTo>
                  <a:lnTo>
                    <a:pt x="1028" y="1901"/>
                  </a:lnTo>
                  <a:lnTo>
                    <a:pt x="795" y="2075"/>
                  </a:lnTo>
                  <a:lnTo>
                    <a:pt x="660" y="2191"/>
                  </a:lnTo>
                  <a:lnTo>
                    <a:pt x="543" y="2327"/>
                  </a:lnTo>
                  <a:lnTo>
                    <a:pt x="408" y="2463"/>
                  </a:lnTo>
                  <a:lnTo>
                    <a:pt x="311" y="2618"/>
                  </a:lnTo>
                  <a:lnTo>
                    <a:pt x="214" y="2773"/>
                  </a:lnTo>
                  <a:lnTo>
                    <a:pt x="136" y="2947"/>
                  </a:lnTo>
                  <a:lnTo>
                    <a:pt x="78" y="3122"/>
                  </a:lnTo>
                  <a:lnTo>
                    <a:pt x="20" y="3296"/>
                  </a:lnTo>
                  <a:lnTo>
                    <a:pt x="20" y="3374"/>
                  </a:lnTo>
                  <a:lnTo>
                    <a:pt x="20" y="3471"/>
                  </a:lnTo>
                  <a:lnTo>
                    <a:pt x="39" y="3548"/>
                  </a:lnTo>
                  <a:lnTo>
                    <a:pt x="78" y="3626"/>
                  </a:lnTo>
                  <a:lnTo>
                    <a:pt x="156" y="3723"/>
                  </a:lnTo>
                  <a:lnTo>
                    <a:pt x="253" y="3781"/>
                  </a:lnTo>
                  <a:lnTo>
                    <a:pt x="1" y="4789"/>
                  </a:lnTo>
                  <a:lnTo>
                    <a:pt x="1" y="4847"/>
                  </a:lnTo>
                  <a:lnTo>
                    <a:pt x="20" y="4886"/>
                  </a:lnTo>
                  <a:lnTo>
                    <a:pt x="59" y="4905"/>
                  </a:lnTo>
                  <a:lnTo>
                    <a:pt x="98" y="4925"/>
                  </a:lnTo>
                  <a:lnTo>
                    <a:pt x="117" y="4944"/>
                  </a:lnTo>
                  <a:lnTo>
                    <a:pt x="156" y="4925"/>
                  </a:lnTo>
                  <a:lnTo>
                    <a:pt x="194" y="4905"/>
                  </a:lnTo>
                  <a:lnTo>
                    <a:pt x="214" y="4886"/>
                  </a:lnTo>
                  <a:lnTo>
                    <a:pt x="233" y="4847"/>
                  </a:lnTo>
                  <a:lnTo>
                    <a:pt x="466" y="3839"/>
                  </a:lnTo>
                  <a:lnTo>
                    <a:pt x="543" y="3839"/>
                  </a:lnTo>
                  <a:lnTo>
                    <a:pt x="563" y="3820"/>
                  </a:lnTo>
                  <a:lnTo>
                    <a:pt x="602" y="3820"/>
                  </a:lnTo>
                  <a:lnTo>
                    <a:pt x="621" y="3800"/>
                  </a:lnTo>
                  <a:lnTo>
                    <a:pt x="660" y="3800"/>
                  </a:lnTo>
                  <a:lnTo>
                    <a:pt x="679" y="3781"/>
                  </a:lnTo>
                  <a:lnTo>
                    <a:pt x="698" y="3781"/>
                  </a:lnTo>
                  <a:lnTo>
                    <a:pt x="698" y="3762"/>
                  </a:lnTo>
                  <a:lnTo>
                    <a:pt x="718" y="3762"/>
                  </a:lnTo>
                  <a:lnTo>
                    <a:pt x="737" y="3742"/>
                  </a:lnTo>
                  <a:lnTo>
                    <a:pt x="757" y="3723"/>
                  </a:lnTo>
                  <a:lnTo>
                    <a:pt x="776" y="3703"/>
                  </a:lnTo>
                  <a:lnTo>
                    <a:pt x="795" y="3684"/>
                  </a:lnTo>
                  <a:lnTo>
                    <a:pt x="815" y="3665"/>
                  </a:lnTo>
                  <a:lnTo>
                    <a:pt x="815" y="3645"/>
                  </a:lnTo>
                  <a:lnTo>
                    <a:pt x="834" y="3626"/>
                  </a:lnTo>
                  <a:lnTo>
                    <a:pt x="854" y="3606"/>
                  </a:lnTo>
                  <a:lnTo>
                    <a:pt x="854" y="3587"/>
                  </a:lnTo>
                  <a:lnTo>
                    <a:pt x="873" y="3568"/>
                  </a:lnTo>
                  <a:lnTo>
                    <a:pt x="873" y="3548"/>
                  </a:lnTo>
                  <a:lnTo>
                    <a:pt x="873" y="3529"/>
                  </a:lnTo>
                  <a:lnTo>
                    <a:pt x="892" y="3490"/>
                  </a:lnTo>
                  <a:lnTo>
                    <a:pt x="950" y="3277"/>
                  </a:lnTo>
                  <a:lnTo>
                    <a:pt x="1067" y="3083"/>
                  </a:lnTo>
                  <a:lnTo>
                    <a:pt x="1202" y="2909"/>
                  </a:lnTo>
                  <a:lnTo>
                    <a:pt x="1358" y="2754"/>
                  </a:lnTo>
                  <a:lnTo>
                    <a:pt x="1532" y="2637"/>
                  </a:lnTo>
                  <a:lnTo>
                    <a:pt x="1745" y="2540"/>
                  </a:lnTo>
                  <a:lnTo>
                    <a:pt x="1958" y="2502"/>
                  </a:lnTo>
                  <a:lnTo>
                    <a:pt x="2172" y="2482"/>
                  </a:lnTo>
                  <a:lnTo>
                    <a:pt x="5138" y="2482"/>
                  </a:lnTo>
                  <a:lnTo>
                    <a:pt x="5370" y="2502"/>
                  </a:lnTo>
                  <a:lnTo>
                    <a:pt x="5583" y="2540"/>
                  </a:lnTo>
                  <a:lnTo>
                    <a:pt x="5777" y="2637"/>
                  </a:lnTo>
                  <a:lnTo>
                    <a:pt x="5971" y="2754"/>
                  </a:lnTo>
                  <a:lnTo>
                    <a:pt x="6126" y="2909"/>
                  </a:lnTo>
                  <a:lnTo>
                    <a:pt x="6262" y="3083"/>
                  </a:lnTo>
                  <a:lnTo>
                    <a:pt x="6359" y="3277"/>
                  </a:lnTo>
                  <a:lnTo>
                    <a:pt x="6436" y="3490"/>
                  </a:lnTo>
                  <a:lnTo>
                    <a:pt x="6436" y="3529"/>
                  </a:lnTo>
                  <a:lnTo>
                    <a:pt x="6456" y="3568"/>
                  </a:lnTo>
                  <a:lnTo>
                    <a:pt x="6475" y="3606"/>
                  </a:lnTo>
                  <a:lnTo>
                    <a:pt x="6495" y="3626"/>
                  </a:lnTo>
                  <a:lnTo>
                    <a:pt x="6495" y="3645"/>
                  </a:lnTo>
                  <a:lnTo>
                    <a:pt x="6514" y="3665"/>
                  </a:lnTo>
                  <a:lnTo>
                    <a:pt x="6553" y="3723"/>
                  </a:lnTo>
                  <a:lnTo>
                    <a:pt x="6591" y="3742"/>
                  </a:lnTo>
                  <a:lnTo>
                    <a:pt x="6650" y="3781"/>
                  </a:lnTo>
                  <a:lnTo>
                    <a:pt x="6669" y="3800"/>
                  </a:lnTo>
                  <a:lnTo>
                    <a:pt x="6747" y="3820"/>
                  </a:lnTo>
                  <a:lnTo>
                    <a:pt x="6766" y="3839"/>
                  </a:lnTo>
                  <a:lnTo>
                    <a:pt x="6843" y="3839"/>
                  </a:lnTo>
                  <a:lnTo>
                    <a:pt x="7076" y="4847"/>
                  </a:lnTo>
                  <a:lnTo>
                    <a:pt x="7095" y="4886"/>
                  </a:lnTo>
                  <a:lnTo>
                    <a:pt x="7134" y="4925"/>
                  </a:lnTo>
                  <a:lnTo>
                    <a:pt x="7231" y="4925"/>
                  </a:lnTo>
                  <a:lnTo>
                    <a:pt x="7270" y="4905"/>
                  </a:lnTo>
                  <a:lnTo>
                    <a:pt x="7289" y="4886"/>
                  </a:lnTo>
                  <a:lnTo>
                    <a:pt x="7309" y="4828"/>
                  </a:lnTo>
                  <a:lnTo>
                    <a:pt x="7309" y="4789"/>
                  </a:lnTo>
                  <a:lnTo>
                    <a:pt x="7076" y="3781"/>
                  </a:lnTo>
                  <a:lnTo>
                    <a:pt x="7173" y="3723"/>
                  </a:lnTo>
                  <a:lnTo>
                    <a:pt x="7251" y="3626"/>
                  </a:lnTo>
                  <a:lnTo>
                    <a:pt x="7289" y="3548"/>
                  </a:lnTo>
                  <a:lnTo>
                    <a:pt x="7309" y="3471"/>
                  </a:lnTo>
                  <a:lnTo>
                    <a:pt x="7309" y="3374"/>
                  </a:lnTo>
                  <a:lnTo>
                    <a:pt x="7289" y="3296"/>
                  </a:lnTo>
                  <a:lnTo>
                    <a:pt x="7251" y="3122"/>
                  </a:lnTo>
                  <a:lnTo>
                    <a:pt x="7173" y="2947"/>
                  </a:lnTo>
                  <a:lnTo>
                    <a:pt x="7095" y="2773"/>
                  </a:lnTo>
                  <a:lnTo>
                    <a:pt x="7018" y="2618"/>
                  </a:lnTo>
                  <a:lnTo>
                    <a:pt x="6902" y="2463"/>
                  </a:lnTo>
                  <a:lnTo>
                    <a:pt x="6785" y="2327"/>
                  </a:lnTo>
                  <a:lnTo>
                    <a:pt x="6650" y="2191"/>
                  </a:lnTo>
                  <a:lnTo>
                    <a:pt x="6514" y="2075"/>
                  </a:lnTo>
                  <a:lnTo>
                    <a:pt x="6262" y="1881"/>
                  </a:lnTo>
                  <a:lnTo>
                    <a:pt x="5971" y="1746"/>
                  </a:lnTo>
                  <a:lnTo>
                    <a:pt x="5680" y="1649"/>
                  </a:lnTo>
                  <a:lnTo>
                    <a:pt x="5390" y="1610"/>
                  </a:lnTo>
                  <a:lnTo>
                    <a:pt x="5390" y="1242"/>
                  </a:lnTo>
                  <a:lnTo>
                    <a:pt x="5370" y="1106"/>
                  </a:lnTo>
                  <a:lnTo>
                    <a:pt x="5351" y="990"/>
                  </a:lnTo>
                  <a:lnTo>
                    <a:pt x="5331" y="873"/>
                  </a:lnTo>
                  <a:lnTo>
                    <a:pt x="5293" y="757"/>
                  </a:lnTo>
                  <a:lnTo>
                    <a:pt x="5235" y="641"/>
                  </a:lnTo>
                  <a:lnTo>
                    <a:pt x="5176" y="544"/>
                  </a:lnTo>
                  <a:lnTo>
                    <a:pt x="5021" y="369"/>
                  </a:lnTo>
                  <a:lnTo>
                    <a:pt x="4827" y="214"/>
                  </a:lnTo>
                  <a:lnTo>
                    <a:pt x="4730" y="156"/>
                  </a:lnTo>
                  <a:lnTo>
                    <a:pt x="4634" y="98"/>
                  </a:lnTo>
                  <a:lnTo>
                    <a:pt x="4517" y="59"/>
                  </a:lnTo>
                  <a:lnTo>
                    <a:pt x="4401" y="20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24"/>
            <p:cNvSpPr/>
            <p:nvPr/>
          </p:nvSpPr>
          <p:spPr>
            <a:xfrm>
              <a:off x="4973125" y="-872250"/>
              <a:ext cx="79500" cy="79500"/>
            </a:xfrm>
            <a:custGeom>
              <a:rect b="b" l="l" r="r" t="t"/>
              <a:pathLst>
                <a:path extrusionOk="0" h="3180" w="3180">
                  <a:moveTo>
                    <a:pt x="1726" y="233"/>
                  </a:moveTo>
                  <a:lnTo>
                    <a:pt x="1842" y="253"/>
                  </a:lnTo>
                  <a:lnTo>
                    <a:pt x="1978" y="292"/>
                  </a:lnTo>
                  <a:lnTo>
                    <a:pt x="2094" y="330"/>
                  </a:lnTo>
                  <a:lnTo>
                    <a:pt x="2211" y="389"/>
                  </a:lnTo>
                  <a:lnTo>
                    <a:pt x="2327" y="447"/>
                  </a:lnTo>
                  <a:lnTo>
                    <a:pt x="2443" y="544"/>
                  </a:lnTo>
                  <a:lnTo>
                    <a:pt x="2540" y="621"/>
                  </a:lnTo>
                  <a:lnTo>
                    <a:pt x="2637" y="737"/>
                  </a:lnTo>
                  <a:lnTo>
                    <a:pt x="2715" y="834"/>
                  </a:lnTo>
                  <a:lnTo>
                    <a:pt x="2792" y="951"/>
                  </a:lnTo>
                  <a:lnTo>
                    <a:pt x="2850" y="1086"/>
                  </a:lnTo>
                  <a:lnTo>
                    <a:pt x="2889" y="1203"/>
                  </a:lnTo>
                  <a:lnTo>
                    <a:pt x="2928" y="1338"/>
                  </a:lnTo>
                  <a:lnTo>
                    <a:pt x="2947" y="1455"/>
                  </a:lnTo>
                  <a:lnTo>
                    <a:pt x="2947" y="1590"/>
                  </a:lnTo>
                  <a:lnTo>
                    <a:pt x="2947" y="1726"/>
                  </a:lnTo>
                  <a:lnTo>
                    <a:pt x="2928" y="1842"/>
                  </a:lnTo>
                  <a:lnTo>
                    <a:pt x="2889" y="1978"/>
                  </a:lnTo>
                  <a:lnTo>
                    <a:pt x="2850" y="2094"/>
                  </a:lnTo>
                  <a:lnTo>
                    <a:pt x="2792" y="2230"/>
                  </a:lnTo>
                  <a:lnTo>
                    <a:pt x="2715" y="2346"/>
                  </a:lnTo>
                  <a:lnTo>
                    <a:pt x="2637" y="2443"/>
                  </a:lnTo>
                  <a:lnTo>
                    <a:pt x="2540" y="2560"/>
                  </a:lnTo>
                  <a:lnTo>
                    <a:pt x="2443" y="2637"/>
                  </a:lnTo>
                  <a:lnTo>
                    <a:pt x="2327" y="2734"/>
                  </a:lnTo>
                  <a:lnTo>
                    <a:pt x="2211" y="2792"/>
                  </a:lnTo>
                  <a:lnTo>
                    <a:pt x="2094" y="2850"/>
                  </a:lnTo>
                  <a:lnTo>
                    <a:pt x="1978" y="2889"/>
                  </a:lnTo>
                  <a:lnTo>
                    <a:pt x="1842" y="2928"/>
                  </a:lnTo>
                  <a:lnTo>
                    <a:pt x="1726" y="2947"/>
                  </a:lnTo>
                  <a:lnTo>
                    <a:pt x="1455" y="2947"/>
                  </a:lnTo>
                  <a:lnTo>
                    <a:pt x="1319" y="2928"/>
                  </a:lnTo>
                  <a:lnTo>
                    <a:pt x="1203" y="2889"/>
                  </a:lnTo>
                  <a:lnTo>
                    <a:pt x="1067" y="2850"/>
                  </a:lnTo>
                  <a:lnTo>
                    <a:pt x="951" y="2792"/>
                  </a:lnTo>
                  <a:lnTo>
                    <a:pt x="834" y="2734"/>
                  </a:lnTo>
                  <a:lnTo>
                    <a:pt x="718" y="2637"/>
                  </a:lnTo>
                  <a:lnTo>
                    <a:pt x="621" y="2560"/>
                  </a:lnTo>
                  <a:lnTo>
                    <a:pt x="524" y="2463"/>
                  </a:lnTo>
                  <a:lnTo>
                    <a:pt x="447" y="2346"/>
                  </a:lnTo>
                  <a:lnTo>
                    <a:pt x="388" y="2230"/>
                  </a:lnTo>
                  <a:lnTo>
                    <a:pt x="330" y="2114"/>
                  </a:lnTo>
                  <a:lnTo>
                    <a:pt x="292" y="1978"/>
                  </a:lnTo>
                  <a:lnTo>
                    <a:pt x="253" y="1862"/>
                  </a:lnTo>
                  <a:lnTo>
                    <a:pt x="233" y="1726"/>
                  </a:lnTo>
                  <a:lnTo>
                    <a:pt x="233" y="1590"/>
                  </a:lnTo>
                  <a:lnTo>
                    <a:pt x="233" y="1455"/>
                  </a:lnTo>
                  <a:lnTo>
                    <a:pt x="253" y="1319"/>
                  </a:lnTo>
                  <a:lnTo>
                    <a:pt x="292" y="1203"/>
                  </a:lnTo>
                  <a:lnTo>
                    <a:pt x="330" y="1067"/>
                  </a:lnTo>
                  <a:lnTo>
                    <a:pt x="388" y="951"/>
                  </a:lnTo>
                  <a:lnTo>
                    <a:pt x="447" y="834"/>
                  </a:lnTo>
                  <a:lnTo>
                    <a:pt x="524" y="737"/>
                  </a:lnTo>
                  <a:lnTo>
                    <a:pt x="621" y="621"/>
                  </a:lnTo>
                  <a:lnTo>
                    <a:pt x="718" y="544"/>
                  </a:lnTo>
                  <a:lnTo>
                    <a:pt x="834" y="447"/>
                  </a:lnTo>
                  <a:lnTo>
                    <a:pt x="951" y="389"/>
                  </a:lnTo>
                  <a:lnTo>
                    <a:pt x="1067" y="330"/>
                  </a:lnTo>
                  <a:lnTo>
                    <a:pt x="1203" y="292"/>
                  </a:lnTo>
                  <a:lnTo>
                    <a:pt x="1319" y="253"/>
                  </a:lnTo>
                  <a:lnTo>
                    <a:pt x="1455" y="233"/>
                  </a:lnTo>
                  <a:close/>
                  <a:moveTo>
                    <a:pt x="1435" y="1"/>
                  </a:moveTo>
                  <a:lnTo>
                    <a:pt x="1280" y="20"/>
                  </a:lnTo>
                  <a:lnTo>
                    <a:pt x="1125" y="59"/>
                  </a:lnTo>
                  <a:lnTo>
                    <a:pt x="989" y="117"/>
                  </a:lnTo>
                  <a:lnTo>
                    <a:pt x="854" y="175"/>
                  </a:lnTo>
                  <a:lnTo>
                    <a:pt x="718" y="253"/>
                  </a:lnTo>
                  <a:lnTo>
                    <a:pt x="582" y="350"/>
                  </a:lnTo>
                  <a:lnTo>
                    <a:pt x="466" y="466"/>
                  </a:lnTo>
                  <a:lnTo>
                    <a:pt x="350" y="582"/>
                  </a:lnTo>
                  <a:lnTo>
                    <a:pt x="253" y="699"/>
                  </a:lnTo>
                  <a:lnTo>
                    <a:pt x="175" y="834"/>
                  </a:lnTo>
                  <a:lnTo>
                    <a:pt x="117" y="989"/>
                  </a:lnTo>
                  <a:lnTo>
                    <a:pt x="59" y="1125"/>
                  </a:lnTo>
                  <a:lnTo>
                    <a:pt x="20" y="1280"/>
                  </a:lnTo>
                  <a:lnTo>
                    <a:pt x="1" y="1435"/>
                  </a:lnTo>
                  <a:lnTo>
                    <a:pt x="1" y="1590"/>
                  </a:lnTo>
                  <a:lnTo>
                    <a:pt x="1" y="1745"/>
                  </a:lnTo>
                  <a:lnTo>
                    <a:pt x="20" y="1901"/>
                  </a:lnTo>
                  <a:lnTo>
                    <a:pt x="59" y="2056"/>
                  </a:lnTo>
                  <a:lnTo>
                    <a:pt x="117" y="2211"/>
                  </a:lnTo>
                  <a:lnTo>
                    <a:pt x="175" y="2346"/>
                  </a:lnTo>
                  <a:lnTo>
                    <a:pt x="253" y="2482"/>
                  </a:lnTo>
                  <a:lnTo>
                    <a:pt x="350" y="2598"/>
                  </a:lnTo>
                  <a:lnTo>
                    <a:pt x="466" y="2715"/>
                  </a:lnTo>
                  <a:lnTo>
                    <a:pt x="582" y="2831"/>
                  </a:lnTo>
                  <a:lnTo>
                    <a:pt x="718" y="2928"/>
                  </a:lnTo>
                  <a:lnTo>
                    <a:pt x="854" y="3005"/>
                  </a:lnTo>
                  <a:lnTo>
                    <a:pt x="989" y="3064"/>
                  </a:lnTo>
                  <a:lnTo>
                    <a:pt x="1125" y="3122"/>
                  </a:lnTo>
                  <a:lnTo>
                    <a:pt x="1280" y="3161"/>
                  </a:lnTo>
                  <a:lnTo>
                    <a:pt x="1435" y="3180"/>
                  </a:lnTo>
                  <a:lnTo>
                    <a:pt x="1745" y="3180"/>
                  </a:lnTo>
                  <a:lnTo>
                    <a:pt x="1900" y="3161"/>
                  </a:lnTo>
                  <a:lnTo>
                    <a:pt x="2036" y="3122"/>
                  </a:lnTo>
                  <a:lnTo>
                    <a:pt x="2191" y="3064"/>
                  </a:lnTo>
                  <a:lnTo>
                    <a:pt x="2327" y="3005"/>
                  </a:lnTo>
                  <a:lnTo>
                    <a:pt x="2463" y="2928"/>
                  </a:lnTo>
                  <a:lnTo>
                    <a:pt x="2598" y="2831"/>
                  </a:lnTo>
                  <a:lnTo>
                    <a:pt x="2715" y="2715"/>
                  </a:lnTo>
                  <a:lnTo>
                    <a:pt x="2831" y="2598"/>
                  </a:lnTo>
                  <a:lnTo>
                    <a:pt x="2908" y="2463"/>
                  </a:lnTo>
                  <a:lnTo>
                    <a:pt x="3005" y="2327"/>
                  </a:lnTo>
                  <a:lnTo>
                    <a:pt x="3064" y="2191"/>
                  </a:lnTo>
                  <a:lnTo>
                    <a:pt x="3122" y="2036"/>
                  </a:lnTo>
                  <a:lnTo>
                    <a:pt x="3141" y="1901"/>
                  </a:lnTo>
                  <a:lnTo>
                    <a:pt x="3180" y="1745"/>
                  </a:lnTo>
                  <a:lnTo>
                    <a:pt x="3180" y="1590"/>
                  </a:lnTo>
                  <a:lnTo>
                    <a:pt x="3180" y="1435"/>
                  </a:lnTo>
                  <a:lnTo>
                    <a:pt x="3141" y="1280"/>
                  </a:lnTo>
                  <a:lnTo>
                    <a:pt x="3122" y="1145"/>
                  </a:lnTo>
                  <a:lnTo>
                    <a:pt x="3064" y="989"/>
                  </a:lnTo>
                  <a:lnTo>
                    <a:pt x="3005" y="854"/>
                  </a:lnTo>
                  <a:lnTo>
                    <a:pt x="2908" y="718"/>
                  </a:lnTo>
                  <a:lnTo>
                    <a:pt x="2831" y="582"/>
                  </a:lnTo>
                  <a:lnTo>
                    <a:pt x="2715" y="466"/>
                  </a:lnTo>
                  <a:lnTo>
                    <a:pt x="2598" y="350"/>
                  </a:lnTo>
                  <a:lnTo>
                    <a:pt x="2463" y="253"/>
                  </a:lnTo>
                  <a:lnTo>
                    <a:pt x="2327" y="175"/>
                  </a:lnTo>
                  <a:lnTo>
                    <a:pt x="2191" y="117"/>
                  </a:lnTo>
                  <a:lnTo>
                    <a:pt x="2036" y="59"/>
                  </a:lnTo>
                  <a:lnTo>
                    <a:pt x="1900" y="20"/>
                  </a:lnTo>
                  <a:lnTo>
                    <a:pt x="17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24"/>
            <p:cNvSpPr/>
            <p:nvPr/>
          </p:nvSpPr>
          <p:spPr>
            <a:xfrm>
              <a:off x="4998325" y="-859650"/>
              <a:ext cx="28625" cy="52375"/>
            </a:xfrm>
            <a:custGeom>
              <a:rect b="b" l="l" r="r" t="t"/>
              <a:pathLst>
                <a:path extrusionOk="0" h="2095" w="1145">
                  <a:moveTo>
                    <a:pt x="544" y="369"/>
                  </a:moveTo>
                  <a:lnTo>
                    <a:pt x="544" y="834"/>
                  </a:lnTo>
                  <a:lnTo>
                    <a:pt x="447" y="796"/>
                  </a:lnTo>
                  <a:lnTo>
                    <a:pt x="369" y="737"/>
                  </a:lnTo>
                  <a:lnTo>
                    <a:pt x="330" y="679"/>
                  </a:lnTo>
                  <a:lnTo>
                    <a:pt x="311" y="582"/>
                  </a:lnTo>
                  <a:lnTo>
                    <a:pt x="330" y="485"/>
                  </a:lnTo>
                  <a:lnTo>
                    <a:pt x="369" y="427"/>
                  </a:lnTo>
                  <a:lnTo>
                    <a:pt x="447" y="389"/>
                  </a:lnTo>
                  <a:lnTo>
                    <a:pt x="544" y="369"/>
                  </a:lnTo>
                  <a:close/>
                  <a:moveTo>
                    <a:pt x="679" y="1164"/>
                  </a:moveTo>
                  <a:lnTo>
                    <a:pt x="757" y="1203"/>
                  </a:lnTo>
                  <a:lnTo>
                    <a:pt x="834" y="1261"/>
                  </a:lnTo>
                  <a:lnTo>
                    <a:pt x="873" y="1338"/>
                  </a:lnTo>
                  <a:lnTo>
                    <a:pt x="892" y="1455"/>
                  </a:lnTo>
                  <a:lnTo>
                    <a:pt x="873" y="1552"/>
                  </a:lnTo>
                  <a:lnTo>
                    <a:pt x="834" y="1629"/>
                  </a:lnTo>
                  <a:lnTo>
                    <a:pt x="757" y="1668"/>
                  </a:lnTo>
                  <a:lnTo>
                    <a:pt x="679" y="1707"/>
                  </a:lnTo>
                  <a:lnTo>
                    <a:pt x="679" y="1164"/>
                  </a:lnTo>
                  <a:close/>
                  <a:moveTo>
                    <a:pt x="563" y="1"/>
                  </a:moveTo>
                  <a:lnTo>
                    <a:pt x="544" y="59"/>
                  </a:lnTo>
                  <a:lnTo>
                    <a:pt x="544" y="117"/>
                  </a:lnTo>
                  <a:lnTo>
                    <a:pt x="350" y="156"/>
                  </a:lnTo>
                  <a:lnTo>
                    <a:pt x="272" y="195"/>
                  </a:lnTo>
                  <a:lnTo>
                    <a:pt x="195" y="253"/>
                  </a:lnTo>
                  <a:lnTo>
                    <a:pt x="136" y="311"/>
                  </a:lnTo>
                  <a:lnTo>
                    <a:pt x="98" y="389"/>
                  </a:lnTo>
                  <a:lnTo>
                    <a:pt x="59" y="485"/>
                  </a:lnTo>
                  <a:lnTo>
                    <a:pt x="40" y="602"/>
                  </a:lnTo>
                  <a:lnTo>
                    <a:pt x="59" y="718"/>
                  </a:lnTo>
                  <a:lnTo>
                    <a:pt x="98" y="815"/>
                  </a:lnTo>
                  <a:lnTo>
                    <a:pt x="136" y="893"/>
                  </a:lnTo>
                  <a:lnTo>
                    <a:pt x="214" y="951"/>
                  </a:lnTo>
                  <a:lnTo>
                    <a:pt x="272" y="989"/>
                  </a:lnTo>
                  <a:lnTo>
                    <a:pt x="369" y="1028"/>
                  </a:lnTo>
                  <a:lnTo>
                    <a:pt x="544" y="1106"/>
                  </a:lnTo>
                  <a:lnTo>
                    <a:pt x="544" y="1707"/>
                  </a:lnTo>
                  <a:lnTo>
                    <a:pt x="447" y="1687"/>
                  </a:lnTo>
                  <a:lnTo>
                    <a:pt x="369" y="1668"/>
                  </a:lnTo>
                  <a:lnTo>
                    <a:pt x="253" y="1590"/>
                  </a:lnTo>
                  <a:lnTo>
                    <a:pt x="175" y="1532"/>
                  </a:lnTo>
                  <a:lnTo>
                    <a:pt x="156" y="1513"/>
                  </a:lnTo>
                  <a:lnTo>
                    <a:pt x="78" y="1513"/>
                  </a:lnTo>
                  <a:lnTo>
                    <a:pt x="40" y="1552"/>
                  </a:lnTo>
                  <a:lnTo>
                    <a:pt x="20" y="1610"/>
                  </a:lnTo>
                  <a:lnTo>
                    <a:pt x="1" y="1649"/>
                  </a:lnTo>
                  <a:lnTo>
                    <a:pt x="20" y="1707"/>
                  </a:lnTo>
                  <a:lnTo>
                    <a:pt x="40" y="1745"/>
                  </a:lnTo>
                  <a:lnTo>
                    <a:pt x="78" y="1804"/>
                  </a:lnTo>
                  <a:lnTo>
                    <a:pt x="156" y="1842"/>
                  </a:lnTo>
                  <a:lnTo>
                    <a:pt x="233" y="1901"/>
                  </a:lnTo>
                  <a:lnTo>
                    <a:pt x="311" y="1920"/>
                  </a:lnTo>
                  <a:lnTo>
                    <a:pt x="427" y="1939"/>
                  </a:lnTo>
                  <a:lnTo>
                    <a:pt x="544" y="1959"/>
                  </a:lnTo>
                  <a:lnTo>
                    <a:pt x="544" y="2036"/>
                  </a:lnTo>
                  <a:lnTo>
                    <a:pt x="563" y="2075"/>
                  </a:lnTo>
                  <a:lnTo>
                    <a:pt x="602" y="2094"/>
                  </a:lnTo>
                  <a:lnTo>
                    <a:pt x="660" y="2075"/>
                  </a:lnTo>
                  <a:lnTo>
                    <a:pt x="679" y="2056"/>
                  </a:lnTo>
                  <a:lnTo>
                    <a:pt x="679" y="2036"/>
                  </a:lnTo>
                  <a:lnTo>
                    <a:pt x="679" y="1939"/>
                  </a:lnTo>
                  <a:lnTo>
                    <a:pt x="796" y="1920"/>
                  </a:lnTo>
                  <a:lnTo>
                    <a:pt x="873" y="1901"/>
                  </a:lnTo>
                  <a:lnTo>
                    <a:pt x="951" y="1842"/>
                  </a:lnTo>
                  <a:lnTo>
                    <a:pt x="1028" y="1784"/>
                  </a:lnTo>
                  <a:lnTo>
                    <a:pt x="1086" y="1707"/>
                  </a:lnTo>
                  <a:lnTo>
                    <a:pt x="1125" y="1629"/>
                  </a:lnTo>
                  <a:lnTo>
                    <a:pt x="1144" y="1532"/>
                  </a:lnTo>
                  <a:lnTo>
                    <a:pt x="1144" y="1416"/>
                  </a:lnTo>
                  <a:lnTo>
                    <a:pt x="1144" y="1300"/>
                  </a:lnTo>
                  <a:lnTo>
                    <a:pt x="1106" y="1203"/>
                  </a:lnTo>
                  <a:lnTo>
                    <a:pt x="1067" y="1125"/>
                  </a:lnTo>
                  <a:lnTo>
                    <a:pt x="1009" y="1048"/>
                  </a:lnTo>
                  <a:lnTo>
                    <a:pt x="931" y="989"/>
                  </a:lnTo>
                  <a:lnTo>
                    <a:pt x="854" y="951"/>
                  </a:lnTo>
                  <a:lnTo>
                    <a:pt x="679" y="873"/>
                  </a:lnTo>
                  <a:lnTo>
                    <a:pt x="679" y="350"/>
                  </a:lnTo>
                  <a:lnTo>
                    <a:pt x="796" y="369"/>
                  </a:lnTo>
                  <a:lnTo>
                    <a:pt x="892" y="408"/>
                  </a:lnTo>
                  <a:lnTo>
                    <a:pt x="951" y="447"/>
                  </a:lnTo>
                  <a:lnTo>
                    <a:pt x="989" y="447"/>
                  </a:lnTo>
                  <a:lnTo>
                    <a:pt x="1048" y="427"/>
                  </a:lnTo>
                  <a:lnTo>
                    <a:pt x="1086" y="389"/>
                  </a:lnTo>
                  <a:lnTo>
                    <a:pt x="1106" y="350"/>
                  </a:lnTo>
                  <a:lnTo>
                    <a:pt x="1106" y="311"/>
                  </a:lnTo>
                  <a:lnTo>
                    <a:pt x="1106" y="253"/>
                  </a:lnTo>
                  <a:lnTo>
                    <a:pt x="1067" y="214"/>
                  </a:lnTo>
                  <a:lnTo>
                    <a:pt x="970" y="175"/>
                  </a:lnTo>
                  <a:lnTo>
                    <a:pt x="834" y="137"/>
                  </a:lnTo>
                  <a:lnTo>
                    <a:pt x="679" y="117"/>
                  </a:lnTo>
                  <a:lnTo>
                    <a:pt x="679" y="59"/>
                  </a:lnTo>
                  <a:lnTo>
                    <a:pt x="679" y="20"/>
                  </a:lnTo>
                  <a:lnTo>
                    <a:pt x="6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6" name="Google Shape;2696;p24"/>
          <p:cNvSpPr/>
          <p:nvPr/>
        </p:nvSpPr>
        <p:spPr>
          <a:xfrm>
            <a:off x="1036972" y="1953023"/>
            <a:ext cx="7989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97" name="Google Shape;2697;p24"/>
          <p:cNvSpPr/>
          <p:nvPr/>
        </p:nvSpPr>
        <p:spPr>
          <a:xfrm>
            <a:off x="3080453" y="1953023"/>
            <a:ext cx="7989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98" name="Google Shape;2698;p24"/>
          <p:cNvSpPr/>
          <p:nvPr/>
        </p:nvSpPr>
        <p:spPr>
          <a:xfrm>
            <a:off x="5264106" y="1953023"/>
            <a:ext cx="7989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99" name="Google Shape;2699;p24"/>
          <p:cNvSpPr/>
          <p:nvPr/>
        </p:nvSpPr>
        <p:spPr>
          <a:xfrm>
            <a:off x="7308128" y="1953023"/>
            <a:ext cx="7989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100%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700" name="Google Shape;2700;p24"/>
          <p:cNvSpPr txBox="1"/>
          <p:nvPr/>
        </p:nvSpPr>
        <p:spPr>
          <a:xfrm>
            <a:off x="457150" y="4211369"/>
            <a:ext cx="82296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4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p25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06" name="Google Shape;2706;p25"/>
          <p:cNvSpPr/>
          <p:nvPr/>
        </p:nvSpPr>
        <p:spPr>
          <a:xfrm>
            <a:off x="1165000" y="1484550"/>
            <a:ext cx="1980300" cy="8895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07" name="Google Shape;2707;p25"/>
          <p:cNvGrpSpPr/>
          <p:nvPr/>
        </p:nvGrpSpPr>
        <p:grpSpPr>
          <a:xfrm>
            <a:off x="1167388" y="1514178"/>
            <a:ext cx="1980323" cy="830244"/>
            <a:chOff x="1167388" y="1514178"/>
            <a:chExt cx="1980323" cy="830244"/>
          </a:xfrm>
        </p:grpSpPr>
        <p:sp>
          <p:nvSpPr>
            <p:cNvPr id="2708" name="Google Shape;2708;p25"/>
            <p:cNvSpPr txBox="1"/>
            <p:nvPr/>
          </p:nvSpPr>
          <p:spPr>
            <a:xfrm>
              <a:off x="1167411" y="1514178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Transfers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709" name="Google Shape;2709;p25"/>
            <p:cNvSpPr txBox="1"/>
            <p:nvPr/>
          </p:nvSpPr>
          <p:spPr>
            <a:xfrm>
              <a:off x="1167388" y="1793022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710" name="Google Shape;2710;p25"/>
          <p:cNvCxnSpPr>
            <a:stCxn id="2711" idx="0"/>
            <a:endCxn id="2706" idx="3"/>
          </p:cNvCxnSpPr>
          <p:nvPr/>
        </p:nvCxnSpPr>
        <p:spPr>
          <a:xfrm flipH="1" rot="5400000">
            <a:off x="3765750" y="1308625"/>
            <a:ext cx="185700" cy="14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12" name="Google Shape;2712;p25"/>
          <p:cNvSpPr/>
          <p:nvPr/>
        </p:nvSpPr>
        <p:spPr>
          <a:xfrm flipH="1">
            <a:off x="5998664" y="1484550"/>
            <a:ext cx="1980300" cy="889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3" name="Google Shape;2713;p25"/>
          <p:cNvGrpSpPr/>
          <p:nvPr/>
        </p:nvGrpSpPr>
        <p:grpSpPr>
          <a:xfrm>
            <a:off x="5996250" y="1514178"/>
            <a:ext cx="1980323" cy="830244"/>
            <a:chOff x="5996250" y="1514178"/>
            <a:chExt cx="1980323" cy="830244"/>
          </a:xfrm>
        </p:grpSpPr>
        <p:sp>
          <p:nvSpPr>
            <p:cNvPr id="2714" name="Google Shape;2714;p25"/>
            <p:cNvSpPr txBox="1"/>
            <p:nvPr/>
          </p:nvSpPr>
          <p:spPr>
            <a:xfrm flipH="1">
              <a:off x="5996250" y="1514178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Payments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715" name="Google Shape;2715;p25"/>
            <p:cNvSpPr txBox="1"/>
            <p:nvPr/>
          </p:nvSpPr>
          <p:spPr>
            <a:xfrm flipH="1">
              <a:off x="5996273" y="1793022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716" name="Google Shape;2716;p25"/>
          <p:cNvCxnSpPr>
            <a:stCxn id="2711" idx="0"/>
            <a:endCxn id="2712" idx="3"/>
          </p:cNvCxnSpPr>
          <p:nvPr/>
        </p:nvCxnSpPr>
        <p:spPr>
          <a:xfrm rot="-5400000">
            <a:off x="5192550" y="1308625"/>
            <a:ext cx="185700" cy="14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17" name="Google Shape;2717;p25"/>
          <p:cNvSpPr/>
          <p:nvPr/>
        </p:nvSpPr>
        <p:spPr>
          <a:xfrm>
            <a:off x="1165000" y="3172100"/>
            <a:ext cx="1980300" cy="8895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8" name="Google Shape;2718;p25"/>
          <p:cNvGrpSpPr/>
          <p:nvPr/>
        </p:nvGrpSpPr>
        <p:grpSpPr>
          <a:xfrm>
            <a:off x="1167388" y="3201728"/>
            <a:ext cx="1980323" cy="830244"/>
            <a:chOff x="1167388" y="3201728"/>
            <a:chExt cx="1980323" cy="830244"/>
          </a:xfrm>
        </p:grpSpPr>
        <p:sp>
          <p:nvSpPr>
            <p:cNvPr id="2719" name="Google Shape;2719;p25"/>
            <p:cNvSpPr txBox="1"/>
            <p:nvPr/>
          </p:nvSpPr>
          <p:spPr>
            <a:xfrm>
              <a:off x="1167411" y="3201728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Calculation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720" name="Google Shape;2720;p25"/>
            <p:cNvSpPr txBox="1"/>
            <p:nvPr/>
          </p:nvSpPr>
          <p:spPr>
            <a:xfrm>
              <a:off x="1167388" y="3480572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721" name="Google Shape;2721;p25"/>
          <p:cNvCxnSpPr>
            <a:stCxn id="2711" idx="4"/>
            <a:endCxn id="2717" idx="3"/>
          </p:cNvCxnSpPr>
          <p:nvPr/>
        </p:nvCxnSpPr>
        <p:spPr>
          <a:xfrm rot="5400000">
            <a:off x="3774750" y="2819725"/>
            <a:ext cx="167700" cy="14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22" name="Google Shape;2722;p25"/>
          <p:cNvSpPr/>
          <p:nvPr/>
        </p:nvSpPr>
        <p:spPr>
          <a:xfrm flipH="1">
            <a:off x="5998664" y="3172100"/>
            <a:ext cx="1980300" cy="8895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23" name="Google Shape;2723;p25"/>
          <p:cNvGrpSpPr/>
          <p:nvPr/>
        </p:nvGrpSpPr>
        <p:grpSpPr>
          <a:xfrm>
            <a:off x="5996250" y="3201728"/>
            <a:ext cx="1980323" cy="830244"/>
            <a:chOff x="5996250" y="3201728"/>
            <a:chExt cx="1980323" cy="830244"/>
          </a:xfrm>
        </p:grpSpPr>
        <p:sp>
          <p:nvSpPr>
            <p:cNvPr id="2724" name="Google Shape;2724;p25"/>
            <p:cNvSpPr txBox="1"/>
            <p:nvPr/>
          </p:nvSpPr>
          <p:spPr>
            <a:xfrm flipH="1">
              <a:off x="5996250" y="3201728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Security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725" name="Google Shape;2725;p25"/>
            <p:cNvSpPr txBox="1"/>
            <p:nvPr/>
          </p:nvSpPr>
          <p:spPr>
            <a:xfrm flipH="1">
              <a:off x="5996273" y="3480572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726" name="Google Shape;2726;p25"/>
          <p:cNvCxnSpPr>
            <a:stCxn id="2711" idx="4"/>
            <a:endCxn id="2722" idx="3"/>
          </p:cNvCxnSpPr>
          <p:nvPr/>
        </p:nvCxnSpPr>
        <p:spPr>
          <a:xfrm flipH="1" rot="-5400000">
            <a:off x="5201550" y="2819725"/>
            <a:ext cx="167700" cy="14268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11" name="Google Shape;2711;p25"/>
          <p:cNvSpPr/>
          <p:nvPr/>
        </p:nvSpPr>
        <p:spPr>
          <a:xfrm>
            <a:off x="3904800" y="2114875"/>
            <a:ext cx="1334400" cy="133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7" name="Google Shape;2727;p25"/>
          <p:cNvSpPr/>
          <p:nvPr/>
        </p:nvSpPr>
        <p:spPr>
          <a:xfrm>
            <a:off x="457225" y="1664500"/>
            <a:ext cx="542700" cy="54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8" name="Google Shape;2728;p25"/>
          <p:cNvSpPr/>
          <p:nvPr/>
        </p:nvSpPr>
        <p:spPr>
          <a:xfrm>
            <a:off x="457225" y="3345475"/>
            <a:ext cx="542700" cy="542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9" name="Google Shape;2729;p25"/>
          <p:cNvSpPr/>
          <p:nvPr/>
        </p:nvSpPr>
        <p:spPr>
          <a:xfrm>
            <a:off x="8144075" y="1657950"/>
            <a:ext cx="542700" cy="54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0" name="Google Shape;2730;p25"/>
          <p:cNvSpPr/>
          <p:nvPr/>
        </p:nvSpPr>
        <p:spPr>
          <a:xfrm>
            <a:off x="8144075" y="3345500"/>
            <a:ext cx="542700" cy="542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31" name="Google Shape;2731;p25"/>
          <p:cNvGrpSpPr/>
          <p:nvPr/>
        </p:nvGrpSpPr>
        <p:grpSpPr>
          <a:xfrm>
            <a:off x="4094683" y="2422959"/>
            <a:ext cx="954634" cy="718233"/>
            <a:chOff x="328475" y="238125"/>
            <a:chExt cx="6963050" cy="5238750"/>
          </a:xfrm>
        </p:grpSpPr>
        <p:sp>
          <p:nvSpPr>
            <p:cNvPr id="2732" name="Google Shape;2732;p25"/>
            <p:cNvSpPr/>
            <p:nvPr/>
          </p:nvSpPr>
          <p:spPr>
            <a:xfrm>
              <a:off x="596250" y="238125"/>
              <a:ext cx="5698475" cy="3871225"/>
            </a:xfrm>
            <a:custGeom>
              <a:rect b="b" l="l" r="r" t="t"/>
              <a:pathLst>
                <a:path extrusionOk="0" h="154849" w="227939">
                  <a:moveTo>
                    <a:pt x="1115" y="0"/>
                  </a:moveTo>
                  <a:lnTo>
                    <a:pt x="898" y="31"/>
                  </a:lnTo>
                  <a:lnTo>
                    <a:pt x="681" y="93"/>
                  </a:lnTo>
                  <a:lnTo>
                    <a:pt x="496" y="186"/>
                  </a:lnTo>
                  <a:lnTo>
                    <a:pt x="341" y="310"/>
                  </a:lnTo>
                  <a:lnTo>
                    <a:pt x="186" y="495"/>
                  </a:lnTo>
                  <a:lnTo>
                    <a:pt x="93" y="681"/>
                  </a:lnTo>
                  <a:lnTo>
                    <a:pt x="31" y="898"/>
                  </a:lnTo>
                  <a:lnTo>
                    <a:pt x="0" y="1114"/>
                  </a:lnTo>
                  <a:lnTo>
                    <a:pt x="0" y="153734"/>
                  </a:lnTo>
                  <a:lnTo>
                    <a:pt x="31" y="153951"/>
                  </a:lnTo>
                  <a:lnTo>
                    <a:pt x="93" y="154167"/>
                  </a:lnTo>
                  <a:lnTo>
                    <a:pt x="186" y="154353"/>
                  </a:lnTo>
                  <a:lnTo>
                    <a:pt x="341" y="154539"/>
                  </a:lnTo>
                  <a:lnTo>
                    <a:pt x="496" y="154663"/>
                  </a:lnTo>
                  <a:lnTo>
                    <a:pt x="681" y="154787"/>
                  </a:lnTo>
                  <a:lnTo>
                    <a:pt x="898" y="154848"/>
                  </a:lnTo>
                  <a:lnTo>
                    <a:pt x="227040" y="154848"/>
                  </a:lnTo>
                  <a:lnTo>
                    <a:pt x="227257" y="154787"/>
                  </a:lnTo>
                  <a:lnTo>
                    <a:pt x="227443" y="154663"/>
                  </a:lnTo>
                  <a:lnTo>
                    <a:pt x="227629" y="154539"/>
                  </a:lnTo>
                  <a:lnTo>
                    <a:pt x="227752" y="154353"/>
                  </a:lnTo>
                  <a:lnTo>
                    <a:pt x="227876" y="154167"/>
                  </a:lnTo>
                  <a:lnTo>
                    <a:pt x="227938" y="153951"/>
                  </a:lnTo>
                  <a:lnTo>
                    <a:pt x="227938" y="153734"/>
                  </a:lnTo>
                  <a:lnTo>
                    <a:pt x="227938" y="1114"/>
                  </a:lnTo>
                  <a:lnTo>
                    <a:pt x="227938" y="898"/>
                  </a:lnTo>
                  <a:lnTo>
                    <a:pt x="227876" y="681"/>
                  </a:lnTo>
                  <a:lnTo>
                    <a:pt x="227752" y="495"/>
                  </a:lnTo>
                  <a:lnTo>
                    <a:pt x="227629" y="310"/>
                  </a:lnTo>
                  <a:lnTo>
                    <a:pt x="227443" y="186"/>
                  </a:lnTo>
                  <a:lnTo>
                    <a:pt x="227257" y="93"/>
                  </a:lnTo>
                  <a:lnTo>
                    <a:pt x="227040" y="31"/>
                  </a:lnTo>
                  <a:lnTo>
                    <a:pt x="226824" y="0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25"/>
            <p:cNvSpPr/>
            <p:nvPr/>
          </p:nvSpPr>
          <p:spPr>
            <a:xfrm>
              <a:off x="596250" y="238125"/>
              <a:ext cx="5698475" cy="3871225"/>
            </a:xfrm>
            <a:custGeom>
              <a:rect b="b" l="l" r="r" t="t"/>
              <a:pathLst>
                <a:path extrusionOk="0" fill="none" h="154849" w="227939">
                  <a:moveTo>
                    <a:pt x="226824" y="154848"/>
                  </a:moveTo>
                  <a:lnTo>
                    <a:pt x="1115" y="154848"/>
                  </a:lnTo>
                  <a:lnTo>
                    <a:pt x="1115" y="154848"/>
                  </a:lnTo>
                  <a:lnTo>
                    <a:pt x="898" y="154848"/>
                  </a:lnTo>
                  <a:lnTo>
                    <a:pt x="681" y="154787"/>
                  </a:lnTo>
                  <a:lnTo>
                    <a:pt x="496" y="154663"/>
                  </a:lnTo>
                  <a:lnTo>
                    <a:pt x="341" y="154539"/>
                  </a:lnTo>
                  <a:lnTo>
                    <a:pt x="186" y="154353"/>
                  </a:lnTo>
                  <a:lnTo>
                    <a:pt x="93" y="154167"/>
                  </a:lnTo>
                  <a:lnTo>
                    <a:pt x="31" y="153951"/>
                  </a:lnTo>
                  <a:lnTo>
                    <a:pt x="0" y="153734"/>
                  </a:lnTo>
                  <a:lnTo>
                    <a:pt x="0" y="1114"/>
                  </a:lnTo>
                  <a:lnTo>
                    <a:pt x="0" y="1114"/>
                  </a:lnTo>
                  <a:lnTo>
                    <a:pt x="31" y="898"/>
                  </a:lnTo>
                  <a:lnTo>
                    <a:pt x="93" y="681"/>
                  </a:lnTo>
                  <a:lnTo>
                    <a:pt x="186" y="495"/>
                  </a:lnTo>
                  <a:lnTo>
                    <a:pt x="341" y="310"/>
                  </a:lnTo>
                  <a:lnTo>
                    <a:pt x="496" y="186"/>
                  </a:lnTo>
                  <a:lnTo>
                    <a:pt x="681" y="93"/>
                  </a:lnTo>
                  <a:lnTo>
                    <a:pt x="898" y="31"/>
                  </a:lnTo>
                  <a:lnTo>
                    <a:pt x="1115" y="0"/>
                  </a:lnTo>
                  <a:lnTo>
                    <a:pt x="226824" y="0"/>
                  </a:lnTo>
                  <a:lnTo>
                    <a:pt x="226824" y="0"/>
                  </a:lnTo>
                  <a:lnTo>
                    <a:pt x="227040" y="31"/>
                  </a:lnTo>
                  <a:lnTo>
                    <a:pt x="227257" y="93"/>
                  </a:lnTo>
                  <a:lnTo>
                    <a:pt x="227443" y="186"/>
                  </a:lnTo>
                  <a:lnTo>
                    <a:pt x="227629" y="310"/>
                  </a:lnTo>
                  <a:lnTo>
                    <a:pt x="227752" y="495"/>
                  </a:lnTo>
                  <a:lnTo>
                    <a:pt x="227876" y="681"/>
                  </a:lnTo>
                  <a:lnTo>
                    <a:pt x="227938" y="898"/>
                  </a:lnTo>
                  <a:lnTo>
                    <a:pt x="227938" y="1114"/>
                  </a:lnTo>
                  <a:lnTo>
                    <a:pt x="227938" y="153734"/>
                  </a:lnTo>
                  <a:lnTo>
                    <a:pt x="227938" y="153734"/>
                  </a:lnTo>
                  <a:lnTo>
                    <a:pt x="227938" y="153951"/>
                  </a:lnTo>
                  <a:lnTo>
                    <a:pt x="227876" y="154167"/>
                  </a:lnTo>
                  <a:lnTo>
                    <a:pt x="227752" y="154353"/>
                  </a:lnTo>
                  <a:lnTo>
                    <a:pt x="227629" y="154539"/>
                  </a:lnTo>
                  <a:lnTo>
                    <a:pt x="227443" y="154663"/>
                  </a:lnTo>
                  <a:lnTo>
                    <a:pt x="227257" y="154787"/>
                  </a:lnTo>
                  <a:lnTo>
                    <a:pt x="227040" y="154848"/>
                  </a:lnTo>
                  <a:lnTo>
                    <a:pt x="226824" y="1548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25"/>
            <p:cNvSpPr/>
            <p:nvPr/>
          </p:nvSpPr>
          <p:spPr>
            <a:xfrm>
              <a:off x="771150" y="443975"/>
              <a:ext cx="5348650" cy="3341875"/>
            </a:xfrm>
            <a:custGeom>
              <a:rect b="b" l="l" r="r" t="t"/>
              <a:pathLst>
                <a:path extrusionOk="0" h="133675" w="213946">
                  <a:moveTo>
                    <a:pt x="5387" y="1"/>
                  </a:moveTo>
                  <a:lnTo>
                    <a:pt x="4861" y="32"/>
                  </a:lnTo>
                  <a:lnTo>
                    <a:pt x="4304" y="94"/>
                  </a:lnTo>
                  <a:lnTo>
                    <a:pt x="3808" y="248"/>
                  </a:lnTo>
                  <a:lnTo>
                    <a:pt x="3313" y="434"/>
                  </a:lnTo>
                  <a:lnTo>
                    <a:pt x="2818" y="651"/>
                  </a:lnTo>
                  <a:lnTo>
                    <a:pt x="2384" y="929"/>
                  </a:lnTo>
                  <a:lnTo>
                    <a:pt x="1982" y="1239"/>
                  </a:lnTo>
                  <a:lnTo>
                    <a:pt x="1579" y="1579"/>
                  </a:lnTo>
                  <a:lnTo>
                    <a:pt x="1239" y="1951"/>
                  </a:lnTo>
                  <a:lnTo>
                    <a:pt x="929" y="2384"/>
                  </a:lnTo>
                  <a:lnTo>
                    <a:pt x="651" y="2818"/>
                  </a:lnTo>
                  <a:lnTo>
                    <a:pt x="434" y="3282"/>
                  </a:lnTo>
                  <a:lnTo>
                    <a:pt x="248" y="3777"/>
                  </a:lnTo>
                  <a:lnTo>
                    <a:pt x="124" y="4304"/>
                  </a:lnTo>
                  <a:lnTo>
                    <a:pt x="31" y="4830"/>
                  </a:lnTo>
                  <a:lnTo>
                    <a:pt x="1" y="5387"/>
                  </a:lnTo>
                  <a:lnTo>
                    <a:pt x="1" y="133210"/>
                  </a:lnTo>
                  <a:lnTo>
                    <a:pt x="31" y="133303"/>
                  </a:lnTo>
                  <a:lnTo>
                    <a:pt x="62" y="133396"/>
                  </a:lnTo>
                  <a:lnTo>
                    <a:pt x="155" y="133550"/>
                  </a:lnTo>
                  <a:lnTo>
                    <a:pt x="310" y="133643"/>
                  </a:lnTo>
                  <a:lnTo>
                    <a:pt x="403" y="133674"/>
                  </a:lnTo>
                  <a:lnTo>
                    <a:pt x="213574" y="133674"/>
                  </a:lnTo>
                  <a:lnTo>
                    <a:pt x="213667" y="133643"/>
                  </a:lnTo>
                  <a:lnTo>
                    <a:pt x="213822" y="133550"/>
                  </a:lnTo>
                  <a:lnTo>
                    <a:pt x="213915" y="133396"/>
                  </a:lnTo>
                  <a:lnTo>
                    <a:pt x="213946" y="133303"/>
                  </a:lnTo>
                  <a:lnTo>
                    <a:pt x="213946" y="133210"/>
                  </a:lnTo>
                  <a:lnTo>
                    <a:pt x="213946" y="4304"/>
                  </a:lnTo>
                  <a:lnTo>
                    <a:pt x="213915" y="3870"/>
                  </a:lnTo>
                  <a:lnTo>
                    <a:pt x="213853" y="3437"/>
                  </a:lnTo>
                  <a:lnTo>
                    <a:pt x="213760" y="3034"/>
                  </a:lnTo>
                  <a:lnTo>
                    <a:pt x="213605" y="2632"/>
                  </a:lnTo>
                  <a:lnTo>
                    <a:pt x="213420" y="2261"/>
                  </a:lnTo>
                  <a:lnTo>
                    <a:pt x="213203" y="1889"/>
                  </a:lnTo>
                  <a:lnTo>
                    <a:pt x="212955" y="1579"/>
                  </a:lnTo>
                  <a:lnTo>
                    <a:pt x="212677" y="1270"/>
                  </a:lnTo>
                  <a:lnTo>
                    <a:pt x="212398" y="991"/>
                  </a:lnTo>
                  <a:lnTo>
                    <a:pt x="212057" y="744"/>
                  </a:lnTo>
                  <a:lnTo>
                    <a:pt x="211686" y="527"/>
                  </a:lnTo>
                  <a:lnTo>
                    <a:pt x="211314" y="341"/>
                  </a:lnTo>
                  <a:lnTo>
                    <a:pt x="210912" y="186"/>
                  </a:lnTo>
                  <a:lnTo>
                    <a:pt x="210510" y="94"/>
                  </a:lnTo>
                  <a:lnTo>
                    <a:pt x="210076" y="32"/>
                  </a:lnTo>
                  <a:lnTo>
                    <a:pt x="209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25"/>
            <p:cNvSpPr/>
            <p:nvPr/>
          </p:nvSpPr>
          <p:spPr>
            <a:xfrm>
              <a:off x="771150" y="443975"/>
              <a:ext cx="5348650" cy="3341875"/>
            </a:xfrm>
            <a:custGeom>
              <a:rect b="b" l="l" r="r" t="t"/>
              <a:pathLst>
                <a:path extrusionOk="0" fill="none" h="133675" w="213946">
                  <a:moveTo>
                    <a:pt x="213481" y="133674"/>
                  </a:moveTo>
                  <a:lnTo>
                    <a:pt x="496" y="133674"/>
                  </a:lnTo>
                  <a:lnTo>
                    <a:pt x="496" y="133674"/>
                  </a:lnTo>
                  <a:lnTo>
                    <a:pt x="403" y="133674"/>
                  </a:lnTo>
                  <a:lnTo>
                    <a:pt x="310" y="133643"/>
                  </a:lnTo>
                  <a:lnTo>
                    <a:pt x="155" y="133550"/>
                  </a:lnTo>
                  <a:lnTo>
                    <a:pt x="62" y="133396"/>
                  </a:lnTo>
                  <a:lnTo>
                    <a:pt x="31" y="133303"/>
                  </a:lnTo>
                  <a:lnTo>
                    <a:pt x="1" y="133210"/>
                  </a:lnTo>
                  <a:lnTo>
                    <a:pt x="1" y="5387"/>
                  </a:lnTo>
                  <a:lnTo>
                    <a:pt x="1" y="5387"/>
                  </a:lnTo>
                  <a:lnTo>
                    <a:pt x="31" y="4830"/>
                  </a:lnTo>
                  <a:lnTo>
                    <a:pt x="124" y="4304"/>
                  </a:lnTo>
                  <a:lnTo>
                    <a:pt x="248" y="3777"/>
                  </a:lnTo>
                  <a:lnTo>
                    <a:pt x="434" y="3282"/>
                  </a:lnTo>
                  <a:lnTo>
                    <a:pt x="651" y="2818"/>
                  </a:lnTo>
                  <a:lnTo>
                    <a:pt x="929" y="2384"/>
                  </a:lnTo>
                  <a:lnTo>
                    <a:pt x="1239" y="1951"/>
                  </a:lnTo>
                  <a:lnTo>
                    <a:pt x="1579" y="1579"/>
                  </a:lnTo>
                  <a:lnTo>
                    <a:pt x="1982" y="1239"/>
                  </a:lnTo>
                  <a:lnTo>
                    <a:pt x="2384" y="929"/>
                  </a:lnTo>
                  <a:lnTo>
                    <a:pt x="2818" y="651"/>
                  </a:lnTo>
                  <a:lnTo>
                    <a:pt x="3313" y="434"/>
                  </a:lnTo>
                  <a:lnTo>
                    <a:pt x="3808" y="248"/>
                  </a:lnTo>
                  <a:lnTo>
                    <a:pt x="4304" y="94"/>
                  </a:lnTo>
                  <a:lnTo>
                    <a:pt x="4861" y="32"/>
                  </a:lnTo>
                  <a:lnTo>
                    <a:pt x="5387" y="1"/>
                  </a:lnTo>
                  <a:lnTo>
                    <a:pt x="209643" y="1"/>
                  </a:lnTo>
                  <a:lnTo>
                    <a:pt x="209643" y="1"/>
                  </a:lnTo>
                  <a:lnTo>
                    <a:pt x="210076" y="32"/>
                  </a:lnTo>
                  <a:lnTo>
                    <a:pt x="210510" y="94"/>
                  </a:lnTo>
                  <a:lnTo>
                    <a:pt x="210912" y="186"/>
                  </a:lnTo>
                  <a:lnTo>
                    <a:pt x="211314" y="341"/>
                  </a:lnTo>
                  <a:lnTo>
                    <a:pt x="211686" y="527"/>
                  </a:lnTo>
                  <a:lnTo>
                    <a:pt x="212057" y="744"/>
                  </a:lnTo>
                  <a:lnTo>
                    <a:pt x="212398" y="991"/>
                  </a:lnTo>
                  <a:lnTo>
                    <a:pt x="212677" y="1270"/>
                  </a:lnTo>
                  <a:lnTo>
                    <a:pt x="212955" y="1579"/>
                  </a:lnTo>
                  <a:lnTo>
                    <a:pt x="213203" y="1889"/>
                  </a:lnTo>
                  <a:lnTo>
                    <a:pt x="213420" y="2261"/>
                  </a:lnTo>
                  <a:lnTo>
                    <a:pt x="213605" y="2632"/>
                  </a:lnTo>
                  <a:lnTo>
                    <a:pt x="213760" y="3034"/>
                  </a:lnTo>
                  <a:lnTo>
                    <a:pt x="213853" y="3437"/>
                  </a:lnTo>
                  <a:lnTo>
                    <a:pt x="213915" y="3870"/>
                  </a:lnTo>
                  <a:lnTo>
                    <a:pt x="213946" y="4304"/>
                  </a:lnTo>
                  <a:lnTo>
                    <a:pt x="213946" y="133210"/>
                  </a:lnTo>
                  <a:lnTo>
                    <a:pt x="213946" y="133210"/>
                  </a:lnTo>
                  <a:lnTo>
                    <a:pt x="213946" y="133303"/>
                  </a:lnTo>
                  <a:lnTo>
                    <a:pt x="213915" y="133396"/>
                  </a:lnTo>
                  <a:lnTo>
                    <a:pt x="213822" y="133550"/>
                  </a:lnTo>
                  <a:lnTo>
                    <a:pt x="213667" y="133643"/>
                  </a:lnTo>
                  <a:lnTo>
                    <a:pt x="213574" y="133674"/>
                  </a:lnTo>
                  <a:lnTo>
                    <a:pt x="213481" y="1336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25"/>
            <p:cNvSpPr/>
            <p:nvPr/>
          </p:nvSpPr>
          <p:spPr>
            <a:xfrm>
              <a:off x="3088300" y="3874825"/>
              <a:ext cx="715125" cy="75100"/>
            </a:xfrm>
            <a:custGeom>
              <a:rect b="b" l="l" r="r" t="t"/>
              <a:pathLst>
                <a:path extrusionOk="0" h="3004" w="28605">
                  <a:moveTo>
                    <a:pt x="1486" y="0"/>
                  </a:moveTo>
                  <a:lnTo>
                    <a:pt x="1177" y="31"/>
                  </a:lnTo>
                  <a:lnTo>
                    <a:pt x="898" y="124"/>
                  </a:lnTo>
                  <a:lnTo>
                    <a:pt x="651" y="248"/>
                  </a:lnTo>
                  <a:lnTo>
                    <a:pt x="434" y="434"/>
                  </a:lnTo>
                  <a:lnTo>
                    <a:pt x="248" y="650"/>
                  </a:lnTo>
                  <a:lnTo>
                    <a:pt x="124" y="929"/>
                  </a:lnTo>
                  <a:lnTo>
                    <a:pt x="31" y="1208"/>
                  </a:lnTo>
                  <a:lnTo>
                    <a:pt x="0" y="1486"/>
                  </a:lnTo>
                  <a:lnTo>
                    <a:pt x="31" y="1796"/>
                  </a:lnTo>
                  <a:lnTo>
                    <a:pt x="124" y="2075"/>
                  </a:lnTo>
                  <a:lnTo>
                    <a:pt x="248" y="2353"/>
                  </a:lnTo>
                  <a:lnTo>
                    <a:pt x="434" y="2570"/>
                  </a:lnTo>
                  <a:lnTo>
                    <a:pt x="651" y="2756"/>
                  </a:lnTo>
                  <a:lnTo>
                    <a:pt x="898" y="2879"/>
                  </a:lnTo>
                  <a:lnTo>
                    <a:pt x="1177" y="2972"/>
                  </a:lnTo>
                  <a:lnTo>
                    <a:pt x="1486" y="3003"/>
                  </a:lnTo>
                  <a:lnTo>
                    <a:pt x="27088" y="3003"/>
                  </a:lnTo>
                  <a:lnTo>
                    <a:pt x="27398" y="2972"/>
                  </a:lnTo>
                  <a:lnTo>
                    <a:pt x="27676" y="2879"/>
                  </a:lnTo>
                  <a:lnTo>
                    <a:pt x="27924" y="2756"/>
                  </a:lnTo>
                  <a:lnTo>
                    <a:pt x="28171" y="2570"/>
                  </a:lnTo>
                  <a:lnTo>
                    <a:pt x="28357" y="2353"/>
                  </a:lnTo>
                  <a:lnTo>
                    <a:pt x="28481" y="2075"/>
                  </a:lnTo>
                  <a:lnTo>
                    <a:pt x="28574" y="1796"/>
                  </a:lnTo>
                  <a:lnTo>
                    <a:pt x="28605" y="1486"/>
                  </a:lnTo>
                  <a:lnTo>
                    <a:pt x="28574" y="1208"/>
                  </a:lnTo>
                  <a:lnTo>
                    <a:pt x="28481" y="929"/>
                  </a:lnTo>
                  <a:lnTo>
                    <a:pt x="28357" y="650"/>
                  </a:lnTo>
                  <a:lnTo>
                    <a:pt x="28171" y="434"/>
                  </a:lnTo>
                  <a:lnTo>
                    <a:pt x="27924" y="248"/>
                  </a:lnTo>
                  <a:lnTo>
                    <a:pt x="27676" y="124"/>
                  </a:lnTo>
                  <a:lnTo>
                    <a:pt x="27398" y="31"/>
                  </a:lnTo>
                  <a:lnTo>
                    <a:pt x="27088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25"/>
            <p:cNvSpPr/>
            <p:nvPr/>
          </p:nvSpPr>
          <p:spPr>
            <a:xfrm>
              <a:off x="2711400" y="4107775"/>
              <a:ext cx="1468175" cy="846700"/>
            </a:xfrm>
            <a:custGeom>
              <a:rect b="b" l="l" r="r" t="t"/>
              <a:pathLst>
                <a:path extrusionOk="0" h="33868" w="58727">
                  <a:moveTo>
                    <a:pt x="3653" y="1"/>
                  </a:moveTo>
                  <a:lnTo>
                    <a:pt x="0" y="33868"/>
                  </a:lnTo>
                  <a:lnTo>
                    <a:pt x="58726" y="33868"/>
                  </a:lnTo>
                  <a:lnTo>
                    <a:pt x="54454" y="1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25"/>
            <p:cNvSpPr/>
            <p:nvPr/>
          </p:nvSpPr>
          <p:spPr>
            <a:xfrm>
              <a:off x="2428125" y="4915000"/>
              <a:ext cx="2034700" cy="194275"/>
            </a:xfrm>
            <a:custGeom>
              <a:rect b="b" l="l" r="r" t="t"/>
              <a:pathLst>
                <a:path extrusionOk="0" h="7771" w="81388">
                  <a:moveTo>
                    <a:pt x="310" y="0"/>
                  </a:moveTo>
                  <a:lnTo>
                    <a:pt x="187" y="31"/>
                  </a:lnTo>
                  <a:lnTo>
                    <a:pt x="94" y="93"/>
                  </a:lnTo>
                  <a:lnTo>
                    <a:pt x="32" y="186"/>
                  </a:lnTo>
                  <a:lnTo>
                    <a:pt x="1" y="310"/>
                  </a:lnTo>
                  <a:lnTo>
                    <a:pt x="1" y="7492"/>
                  </a:lnTo>
                  <a:lnTo>
                    <a:pt x="32" y="7616"/>
                  </a:lnTo>
                  <a:lnTo>
                    <a:pt x="94" y="7708"/>
                  </a:lnTo>
                  <a:lnTo>
                    <a:pt x="187" y="7770"/>
                  </a:lnTo>
                  <a:lnTo>
                    <a:pt x="81233" y="7770"/>
                  </a:lnTo>
                  <a:lnTo>
                    <a:pt x="81325" y="7708"/>
                  </a:lnTo>
                  <a:lnTo>
                    <a:pt x="81387" y="7616"/>
                  </a:lnTo>
                  <a:lnTo>
                    <a:pt x="81387" y="7492"/>
                  </a:lnTo>
                  <a:lnTo>
                    <a:pt x="81387" y="310"/>
                  </a:lnTo>
                  <a:lnTo>
                    <a:pt x="81387" y="186"/>
                  </a:lnTo>
                  <a:lnTo>
                    <a:pt x="81325" y="93"/>
                  </a:lnTo>
                  <a:lnTo>
                    <a:pt x="81233" y="31"/>
                  </a:lnTo>
                  <a:lnTo>
                    <a:pt x="81109" y="0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25"/>
            <p:cNvSpPr/>
            <p:nvPr/>
          </p:nvSpPr>
          <p:spPr>
            <a:xfrm>
              <a:off x="1213075" y="1532125"/>
              <a:ext cx="1622950" cy="1601300"/>
            </a:xfrm>
            <a:custGeom>
              <a:rect b="b" l="l" r="r" t="t"/>
              <a:pathLst>
                <a:path extrusionOk="0" h="64052" w="64918">
                  <a:moveTo>
                    <a:pt x="526" y="1"/>
                  </a:moveTo>
                  <a:lnTo>
                    <a:pt x="403" y="63"/>
                  </a:lnTo>
                  <a:lnTo>
                    <a:pt x="279" y="124"/>
                  </a:lnTo>
                  <a:lnTo>
                    <a:pt x="186" y="186"/>
                  </a:lnTo>
                  <a:lnTo>
                    <a:pt x="93" y="310"/>
                  </a:lnTo>
                  <a:lnTo>
                    <a:pt x="31" y="403"/>
                  </a:lnTo>
                  <a:lnTo>
                    <a:pt x="0" y="558"/>
                  </a:lnTo>
                  <a:lnTo>
                    <a:pt x="0" y="682"/>
                  </a:lnTo>
                  <a:lnTo>
                    <a:pt x="0" y="63370"/>
                  </a:lnTo>
                  <a:lnTo>
                    <a:pt x="0" y="63525"/>
                  </a:lnTo>
                  <a:lnTo>
                    <a:pt x="31" y="63649"/>
                  </a:lnTo>
                  <a:lnTo>
                    <a:pt x="93" y="63742"/>
                  </a:lnTo>
                  <a:lnTo>
                    <a:pt x="186" y="63866"/>
                  </a:lnTo>
                  <a:lnTo>
                    <a:pt x="279" y="63927"/>
                  </a:lnTo>
                  <a:lnTo>
                    <a:pt x="403" y="64020"/>
                  </a:lnTo>
                  <a:lnTo>
                    <a:pt x="526" y="64051"/>
                  </a:lnTo>
                  <a:lnTo>
                    <a:pt x="64360" y="64051"/>
                  </a:lnTo>
                  <a:lnTo>
                    <a:pt x="64484" y="64020"/>
                  </a:lnTo>
                  <a:lnTo>
                    <a:pt x="64608" y="63927"/>
                  </a:lnTo>
                  <a:lnTo>
                    <a:pt x="64701" y="63866"/>
                  </a:lnTo>
                  <a:lnTo>
                    <a:pt x="64794" y="63742"/>
                  </a:lnTo>
                  <a:lnTo>
                    <a:pt x="64855" y="63649"/>
                  </a:lnTo>
                  <a:lnTo>
                    <a:pt x="64886" y="63525"/>
                  </a:lnTo>
                  <a:lnTo>
                    <a:pt x="64917" y="63370"/>
                  </a:lnTo>
                  <a:lnTo>
                    <a:pt x="64917" y="682"/>
                  </a:lnTo>
                  <a:lnTo>
                    <a:pt x="64886" y="558"/>
                  </a:lnTo>
                  <a:lnTo>
                    <a:pt x="64855" y="403"/>
                  </a:lnTo>
                  <a:lnTo>
                    <a:pt x="64794" y="310"/>
                  </a:lnTo>
                  <a:lnTo>
                    <a:pt x="64701" y="186"/>
                  </a:lnTo>
                  <a:lnTo>
                    <a:pt x="64608" y="124"/>
                  </a:lnTo>
                  <a:lnTo>
                    <a:pt x="64484" y="63"/>
                  </a:lnTo>
                  <a:lnTo>
                    <a:pt x="6436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25"/>
            <p:cNvSpPr/>
            <p:nvPr/>
          </p:nvSpPr>
          <p:spPr>
            <a:xfrm>
              <a:off x="1353150" y="3264200"/>
              <a:ext cx="292575" cy="292550"/>
            </a:xfrm>
            <a:custGeom>
              <a:rect b="b" l="l" r="r" t="t"/>
              <a:pathLst>
                <a:path extrusionOk="0" h="11702" w="11703">
                  <a:moveTo>
                    <a:pt x="279" y="0"/>
                  </a:moveTo>
                  <a:lnTo>
                    <a:pt x="155" y="31"/>
                  </a:lnTo>
                  <a:lnTo>
                    <a:pt x="93" y="93"/>
                  </a:lnTo>
                  <a:lnTo>
                    <a:pt x="31" y="155"/>
                  </a:lnTo>
                  <a:lnTo>
                    <a:pt x="0" y="279"/>
                  </a:lnTo>
                  <a:lnTo>
                    <a:pt x="0" y="11423"/>
                  </a:lnTo>
                  <a:lnTo>
                    <a:pt x="31" y="11547"/>
                  </a:lnTo>
                  <a:lnTo>
                    <a:pt x="93" y="11609"/>
                  </a:lnTo>
                  <a:lnTo>
                    <a:pt x="155" y="11671"/>
                  </a:lnTo>
                  <a:lnTo>
                    <a:pt x="279" y="11702"/>
                  </a:lnTo>
                  <a:lnTo>
                    <a:pt x="11455" y="11702"/>
                  </a:lnTo>
                  <a:lnTo>
                    <a:pt x="11547" y="11671"/>
                  </a:lnTo>
                  <a:lnTo>
                    <a:pt x="11609" y="11609"/>
                  </a:lnTo>
                  <a:lnTo>
                    <a:pt x="11671" y="11547"/>
                  </a:lnTo>
                  <a:lnTo>
                    <a:pt x="11702" y="11423"/>
                  </a:lnTo>
                  <a:lnTo>
                    <a:pt x="11702" y="279"/>
                  </a:lnTo>
                  <a:lnTo>
                    <a:pt x="11671" y="155"/>
                  </a:lnTo>
                  <a:lnTo>
                    <a:pt x="11609" y="93"/>
                  </a:lnTo>
                  <a:lnTo>
                    <a:pt x="11547" y="31"/>
                  </a:lnTo>
                  <a:lnTo>
                    <a:pt x="11455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25"/>
            <p:cNvSpPr/>
            <p:nvPr/>
          </p:nvSpPr>
          <p:spPr>
            <a:xfrm>
              <a:off x="1694450" y="3264200"/>
              <a:ext cx="291800" cy="292550"/>
            </a:xfrm>
            <a:custGeom>
              <a:rect b="b" l="l" r="r" t="t"/>
              <a:pathLst>
                <a:path extrusionOk="0" h="11702" w="11672">
                  <a:moveTo>
                    <a:pt x="248" y="0"/>
                  </a:moveTo>
                  <a:lnTo>
                    <a:pt x="155" y="31"/>
                  </a:lnTo>
                  <a:lnTo>
                    <a:pt x="62" y="93"/>
                  </a:lnTo>
                  <a:lnTo>
                    <a:pt x="31" y="155"/>
                  </a:lnTo>
                  <a:lnTo>
                    <a:pt x="0" y="279"/>
                  </a:lnTo>
                  <a:lnTo>
                    <a:pt x="0" y="11423"/>
                  </a:lnTo>
                  <a:lnTo>
                    <a:pt x="31" y="11547"/>
                  </a:lnTo>
                  <a:lnTo>
                    <a:pt x="62" y="11609"/>
                  </a:lnTo>
                  <a:lnTo>
                    <a:pt x="155" y="11671"/>
                  </a:lnTo>
                  <a:lnTo>
                    <a:pt x="248" y="11702"/>
                  </a:lnTo>
                  <a:lnTo>
                    <a:pt x="11424" y="11702"/>
                  </a:lnTo>
                  <a:lnTo>
                    <a:pt x="11517" y="11671"/>
                  </a:lnTo>
                  <a:lnTo>
                    <a:pt x="11609" y="11609"/>
                  </a:lnTo>
                  <a:lnTo>
                    <a:pt x="11671" y="11547"/>
                  </a:lnTo>
                  <a:lnTo>
                    <a:pt x="11671" y="11423"/>
                  </a:lnTo>
                  <a:lnTo>
                    <a:pt x="11671" y="279"/>
                  </a:lnTo>
                  <a:lnTo>
                    <a:pt x="11671" y="155"/>
                  </a:lnTo>
                  <a:lnTo>
                    <a:pt x="11609" y="93"/>
                  </a:lnTo>
                  <a:lnTo>
                    <a:pt x="11517" y="31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25"/>
            <p:cNvSpPr/>
            <p:nvPr/>
          </p:nvSpPr>
          <p:spPr>
            <a:xfrm>
              <a:off x="2034975" y="3264200"/>
              <a:ext cx="292575" cy="292550"/>
            </a:xfrm>
            <a:custGeom>
              <a:rect b="b" l="l" r="r" t="t"/>
              <a:pathLst>
                <a:path extrusionOk="0" h="11702" w="11703">
                  <a:moveTo>
                    <a:pt x="279" y="0"/>
                  </a:moveTo>
                  <a:lnTo>
                    <a:pt x="186" y="31"/>
                  </a:lnTo>
                  <a:lnTo>
                    <a:pt x="94" y="93"/>
                  </a:lnTo>
                  <a:lnTo>
                    <a:pt x="32" y="155"/>
                  </a:lnTo>
                  <a:lnTo>
                    <a:pt x="1" y="279"/>
                  </a:lnTo>
                  <a:lnTo>
                    <a:pt x="1" y="11423"/>
                  </a:lnTo>
                  <a:lnTo>
                    <a:pt x="32" y="11547"/>
                  </a:lnTo>
                  <a:lnTo>
                    <a:pt x="94" y="11609"/>
                  </a:lnTo>
                  <a:lnTo>
                    <a:pt x="186" y="11671"/>
                  </a:lnTo>
                  <a:lnTo>
                    <a:pt x="279" y="11702"/>
                  </a:lnTo>
                  <a:lnTo>
                    <a:pt x="11455" y="11702"/>
                  </a:lnTo>
                  <a:lnTo>
                    <a:pt x="11548" y="11671"/>
                  </a:lnTo>
                  <a:lnTo>
                    <a:pt x="11641" y="11609"/>
                  </a:lnTo>
                  <a:lnTo>
                    <a:pt x="11672" y="11547"/>
                  </a:lnTo>
                  <a:lnTo>
                    <a:pt x="11702" y="11423"/>
                  </a:lnTo>
                  <a:lnTo>
                    <a:pt x="11702" y="279"/>
                  </a:lnTo>
                  <a:lnTo>
                    <a:pt x="11672" y="155"/>
                  </a:lnTo>
                  <a:lnTo>
                    <a:pt x="11641" y="93"/>
                  </a:lnTo>
                  <a:lnTo>
                    <a:pt x="11548" y="31"/>
                  </a:lnTo>
                  <a:lnTo>
                    <a:pt x="11455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25"/>
            <p:cNvSpPr/>
            <p:nvPr/>
          </p:nvSpPr>
          <p:spPr>
            <a:xfrm>
              <a:off x="2376275" y="3264200"/>
              <a:ext cx="292575" cy="292550"/>
            </a:xfrm>
            <a:custGeom>
              <a:rect b="b" l="l" r="r" t="t"/>
              <a:pathLst>
                <a:path extrusionOk="0" h="11702" w="11703">
                  <a:moveTo>
                    <a:pt x="248" y="0"/>
                  </a:moveTo>
                  <a:lnTo>
                    <a:pt x="156" y="31"/>
                  </a:lnTo>
                  <a:lnTo>
                    <a:pt x="63" y="93"/>
                  </a:lnTo>
                  <a:lnTo>
                    <a:pt x="32" y="155"/>
                  </a:lnTo>
                  <a:lnTo>
                    <a:pt x="1" y="279"/>
                  </a:lnTo>
                  <a:lnTo>
                    <a:pt x="1" y="11423"/>
                  </a:lnTo>
                  <a:lnTo>
                    <a:pt x="32" y="11547"/>
                  </a:lnTo>
                  <a:lnTo>
                    <a:pt x="63" y="11609"/>
                  </a:lnTo>
                  <a:lnTo>
                    <a:pt x="156" y="11671"/>
                  </a:lnTo>
                  <a:lnTo>
                    <a:pt x="248" y="11702"/>
                  </a:lnTo>
                  <a:lnTo>
                    <a:pt x="11424" y="11702"/>
                  </a:lnTo>
                  <a:lnTo>
                    <a:pt x="11517" y="11671"/>
                  </a:lnTo>
                  <a:lnTo>
                    <a:pt x="11610" y="11609"/>
                  </a:lnTo>
                  <a:lnTo>
                    <a:pt x="11672" y="11547"/>
                  </a:lnTo>
                  <a:lnTo>
                    <a:pt x="11703" y="11423"/>
                  </a:lnTo>
                  <a:lnTo>
                    <a:pt x="11703" y="279"/>
                  </a:lnTo>
                  <a:lnTo>
                    <a:pt x="11672" y="155"/>
                  </a:lnTo>
                  <a:lnTo>
                    <a:pt x="11610" y="93"/>
                  </a:lnTo>
                  <a:lnTo>
                    <a:pt x="11517" y="31"/>
                  </a:lnTo>
                  <a:lnTo>
                    <a:pt x="1142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25"/>
            <p:cNvSpPr/>
            <p:nvPr/>
          </p:nvSpPr>
          <p:spPr>
            <a:xfrm>
              <a:off x="2724550" y="3377950"/>
              <a:ext cx="41050" cy="64275"/>
            </a:xfrm>
            <a:custGeom>
              <a:rect b="b" l="l" r="r" t="t"/>
              <a:pathLst>
                <a:path extrusionOk="0" h="2571" w="1642">
                  <a:moveTo>
                    <a:pt x="558" y="1"/>
                  </a:moveTo>
                  <a:lnTo>
                    <a:pt x="1" y="496"/>
                  </a:lnTo>
                  <a:lnTo>
                    <a:pt x="682" y="1239"/>
                  </a:lnTo>
                  <a:lnTo>
                    <a:pt x="62" y="2137"/>
                  </a:lnTo>
                  <a:lnTo>
                    <a:pt x="682" y="2570"/>
                  </a:lnTo>
                  <a:lnTo>
                    <a:pt x="1641" y="1177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25"/>
            <p:cNvSpPr/>
            <p:nvPr/>
          </p:nvSpPr>
          <p:spPr>
            <a:xfrm>
              <a:off x="1261825" y="3377950"/>
              <a:ext cx="41050" cy="64275"/>
            </a:xfrm>
            <a:custGeom>
              <a:rect b="b" l="l" r="r" t="t"/>
              <a:pathLst>
                <a:path extrusionOk="0" h="2571" w="1642">
                  <a:moveTo>
                    <a:pt x="1084" y="1"/>
                  </a:moveTo>
                  <a:lnTo>
                    <a:pt x="0" y="1177"/>
                  </a:lnTo>
                  <a:lnTo>
                    <a:pt x="960" y="2570"/>
                  </a:lnTo>
                  <a:lnTo>
                    <a:pt x="1579" y="2137"/>
                  </a:lnTo>
                  <a:lnTo>
                    <a:pt x="960" y="1239"/>
                  </a:lnTo>
                  <a:lnTo>
                    <a:pt x="1641" y="496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25"/>
            <p:cNvSpPr/>
            <p:nvPr/>
          </p:nvSpPr>
          <p:spPr>
            <a:xfrm>
              <a:off x="2976850" y="2128825"/>
              <a:ext cx="1152400" cy="512375"/>
            </a:xfrm>
            <a:custGeom>
              <a:rect b="b" l="l" r="r" t="t"/>
              <a:pathLst>
                <a:path extrusionOk="0" h="20495" w="46096">
                  <a:moveTo>
                    <a:pt x="186" y="1"/>
                  </a:moveTo>
                  <a:lnTo>
                    <a:pt x="124" y="32"/>
                  </a:lnTo>
                  <a:lnTo>
                    <a:pt x="62" y="63"/>
                  </a:lnTo>
                  <a:lnTo>
                    <a:pt x="32" y="125"/>
                  </a:lnTo>
                  <a:lnTo>
                    <a:pt x="1" y="186"/>
                  </a:lnTo>
                  <a:lnTo>
                    <a:pt x="1" y="20309"/>
                  </a:lnTo>
                  <a:lnTo>
                    <a:pt x="32" y="20402"/>
                  </a:lnTo>
                  <a:lnTo>
                    <a:pt x="62" y="20433"/>
                  </a:lnTo>
                  <a:lnTo>
                    <a:pt x="124" y="20494"/>
                  </a:lnTo>
                  <a:lnTo>
                    <a:pt x="45972" y="20494"/>
                  </a:lnTo>
                  <a:lnTo>
                    <a:pt x="46034" y="20433"/>
                  </a:lnTo>
                  <a:lnTo>
                    <a:pt x="46065" y="20402"/>
                  </a:lnTo>
                  <a:lnTo>
                    <a:pt x="46096" y="20309"/>
                  </a:lnTo>
                  <a:lnTo>
                    <a:pt x="46096" y="186"/>
                  </a:lnTo>
                  <a:lnTo>
                    <a:pt x="46065" y="125"/>
                  </a:lnTo>
                  <a:lnTo>
                    <a:pt x="46034" y="63"/>
                  </a:lnTo>
                  <a:lnTo>
                    <a:pt x="45972" y="3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25"/>
            <p:cNvSpPr/>
            <p:nvPr/>
          </p:nvSpPr>
          <p:spPr>
            <a:xfrm>
              <a:off x="499500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1" y="1"/>
                  </a:moveTo>
                  <a:lnTo>
                    <a:pt x="1" y="11362"/>
                  </a:lnTo>
                  <a:lnTo>
                    <a:pt x="32" y="11703"/>
                  </a:lnTo>
                  <a:lnTo>
                    <a:pt x="62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99" y="16222"/>
                  </a:lnTo>
                  <a:lnTo>
                    <a:pt x="2725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61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09" y="17058"/>
                  </a:lnTo>
                  <a:lnTo>
                    <a:pt x="12198" y="16656"/>
                  </a:lnTo>
                  <a:lnTo>
                    <a:pt x="12724" y="16222"/>
                  </a:lnTo>
                  <a:lnTo>
                    <a:pt x="13188" y="15727"/>
                  </a:lnTo>
                  <a:lnTo>
                    <a:pt x="13622" y="15201"/>
                  </a:lnTo>
                  <a:lnTo>
                    <a:pt x="13993" y="14613"/>
                  </a:lnTo>
                  <a:lnTo>
                    <a:pt x="14303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60" y="12043"/>
                  </a:lnTo>
                  <a:lnTo>
                    <a:pt x="14891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25"/>
            <p:cNvSpPr/>
            <p:nvPr/>
          </p:nvSpPr>
          <p:spPr>
            <a:xfrm>
              <a:off x="871750" y="858800"/>
              <a:ext cx="372300" cy="455875"/>
            </a:xfrm>
            <a:custGeom>
              <a:rect b="b" l="l" r="r" t="t"/>
              <a:pathLst>
                <a:path extrusionOk="0" h="18235" w="14892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94" y="12415"/>
                  </a:lnTo>
                  <a:lnTo>
                    <a:pt x="156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9" y="14613"/>
                  </a:lnTo>
                  <a:lnTo>
                    <a:pt x="1270" y="15201"/>
                  </a:lnTo>
                  <a:lnTo>
                    <a:pt x="1704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902" y="17399"/>
                  </a:lnTo>
                  <a:lnTo>
                    <a:pt x="4552" y="17677"/>
                  </a:lnTo>
                  <a:lnTo>
                    <a:pt x="5233" y="17925"/>
                  </a:lnTo>
                  <a:lnTo>
                    <a:pt x="5945" y="18080"/>
                  </a:lnTo>
                  <a:lnTo>
                    <a:pt x="6688" y="18173"/>
                  </a:lnTo>
                  <a:lnTo>
                    <a:pt x="7431" y="18235"/>
                  </a:lnTo>
                  <a:lnTo>
                    <a:pt x="8205" y="18173"/>
                  </a:lnTo>
                  <a:lnTo>
                    <a:pt x="8948" y="18080"/>
                  </a:lnTo>
                  <a:lnTo>
                    <a:pt x="9660" y="17925"/>
                  </a:lnTo>
                  <a:lnTo>
                    <a:pt x="10341" y="17677"/>
                  </a:lnTo>
                  <a:lnTo>
                    <a:pt x="10991" y="17399"/>
                  </a:lnTo>
                  <a:lnTo>
                    <a:pt x="11610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9" y="15727"/>
                  </a:lnTo>
                  <a:lnTo>
                    <a:pt x="13622" y="15201"/>
                  </a:lnTo>
                  <a:lnTo>
                    <a:pt x="13994" y="14613"/>
                  </a:lnTo>
                  <a:lnTo>
                    <a:pt x="14303" y="14024"/>
                  </a:lnTo>
                  <a:lnTo>
                    <a:pt x="14551" y="13405"/>
                  </a:lnTo>
                  <a:lnTo>
                    <a:pt x="14737" y="12724"/>
                  </a:lnTo>
                  <a:lnTo>
                    <a:pt x="14799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25"/>
            <p:cNvSpPr/>
            <p:nvPr/>
          </p:nvSpPr>
          <p:spPr>
            <a:xfrm>
              <a:off x="1244025" y="858800"/>
              <a:ext cx="371500" cy="455875"/>
            </a:xfrm>
            <a:custGeom>
              <a:rect b="b" l="l" r="r" t="t"/>
              <a:pathLst>
                <a:path extrusionOk="0" h="18235" w="14860">
                  <a:moveTo>
                    <a:pt x="0" y="1"/>
                  </a:moveTo>
                  <a:lnTo>
                    <a:pt x="0" y="11362"/>
                  </a:lnTo>
                  <a:lnTo>
                    <a:pt x="0" y="11703"/>
                  </a:lnTo>
                  <a:lnTo>
                    <a:pt x="31" y="12043"/>
                  </a:lnTo>
                  <a:lnTo>
                    <a:pt x="62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67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870" y="17399"/>
                  </a:lnTo>
                  <a:lnTo>
                    <a:pt x="4520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56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16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578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591" y="15201"/>
                  </a:lnTo>
                  <a:lnTo>
                    <a:pt x="13962" y="14613"/>
                  </a:lnTo>
                  <a:lnTo>
                    <a:pt x="14303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60" y="11362"/>
                  </a:lnTo>
                  <a:lnTo>
                    <a:pt x="1486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25"/>
            <p:cNvSpPr/>
            <p:nvPr/>
          </p:nvSpPr>
          <p:spPr>
            <a:xfrm>
              <a:off x="1615500" y="858800"/>
              <a:ext cx="372300" cy="455875"/>
            </a:xfrm>
            <a:custGeom>
              <a:rect b="b" l="l" r="r" t="t"/>
              <a:pathLst>
                <a:path extrusionOk="0" h="18235" w="14892">
                  <a:moveTo>
                    <a:pt x="1" y="1"/>
                  </a:moveTo>
                  <a:lnTo>
                    <a:pt x="1" y="17058"/>
                  </a:lnTo>
                  <a:lnTo>
                    <a:pt x="32" y="17275"/>
                  </a:lnTo>
                  <a:lnTo>
                    <a:pt x="94" y="17492"/>
                  </a:lnTo>
                  <a:lnTo>
                    <a:pt x="218" y="17708"/>
                  </a:lnTo>
                  <a:lnTo>
                    <a:pt x="372" y="17863"/>
                  </a:lnTo>
                  <a:lnTo>
                    <a:pt x="527" y="18018"/>
                  </a:lnTo>
                  <a:lnTo>
                    <a:pt x="744" y="18142"/>
                  </a:lnTo>
                  <a:lnTo>
                    <a:pt x="961" y="18204"/>
                  </a:lnTo>
                  <a:lnTo>
                    <a:pt x="1177" y="18235"/>
                  </a:lnTo>
                  <a:lnTo>
                    <a:pt x="13715" y="18235"/>
                  </a:lnTo>
                  <a:lnTo>
                    <a:pt x="13963" y="18204"/>
                  </a:lnTo>
                  <a:lnTo>
                    <a:pt x="14179" y="18142"/>
                  </a:lnTo>
                  <a:lnTo>
                    <a:pt x="14365" y="18018"/>
                  </a:lnTo>
                  <a:lnTo>
                    <a:pt x="14551" y="17863"/>
                  </a:lnTo>
                  <a:lnTo>
                    <a:pt x="14706" y="17708"/>
                  </a:lnTo>
                  <a:lnTo>
                    <a:pt x="14798" y="17492"/>
                  </a:lnTo>
                  <a:lnTo>
                    <a:pt x="14860" y="17275"/>
                  </a:lnTo>
                  <a:lnTo>
                    <a:pt x="14891" y="17058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25"/>
            <p:cNvSpPr/>
            <p:nvPr/>
          </p:nvSpPr>
          <p:spPr>
            <a:xfrm>
              <a:off x="1987775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0" y="1"/>
                  </a:moveTo>
                  <a:lnTo>
                    <a:pt x="0" y="11362"/>
                  </a:lnTo>
                  <a:lnTo>
                    <a:pt x="0" y="11703"/>
                  </a:lnTo>
                  <a:lnTo>
                    <a:pt x="31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8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67" y="16222"/>
                  </a:lnTo>
                  <a:lnTo>
                    <a:pt x="272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09" y="17058"/>
                  </a:lnTo>
                  <a:lnTo>
                    <a:pt x="12166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621" y="15201"/>
                  </a:lnTo>
                  <a:lnTo>
                    <a:pt x="13993" y="14613"/>
                  </a:lnTo>
                  <a:lnTo>
                    <a:pt x="14302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60" y="12043"/>
                  </a:lnTo>
                  <a:lnTo>
                    <a:pt x="14860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25"/>
            <p:cNvSpPr/>
            <p:nvPr/>
          </p:nvSpPr>
          <p:spPr>
            <a:xfrm>
              <a:off x="2360025" y="858800"/>
              <a:ext cx="371525" cy="455875"/>
            </a:xfrm>
            <a:custGeom>
              <a:rect b="b" l="l" r="r" t="t"/>
              <a:pathLst>
                <a:path extrusionOk="0" h="18235" w="14861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94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579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591" y="15201"/>
                  </a:lnTo>
                  <a:lnTo>
                    <a:pt x="13962" y="14613"/>
                  </a:lnTo>
                  <a:lnTo>
                    <a:pt x="14303" y="14024"/>
                  </a:lnTo>
                  <a:lnTo>
                    <a:pt x="14551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60" y="11362"/>
                  </a:lnTo>
                  <a:lnTo>
                    <a:pt x="1486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25"/>
            <p:cNvSpPr/>
            <p:nvPr/>
          </p:nvSpPr>
          <p:spPr>
            <a:xfrm>
              <a:off x="2731525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0" y="1"/>
                  </a:moveTo>
                  <a:lnTo>
                    <a:pt x="0" y="11362"/>
                  </a:lnTo>
                  <a:lnTo>
                    <a:pt x="31" y="11703"/>
                  </a:lnTo>
                  <a:lnTo>
                    <a:pt x="62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8" y="14024"/>
                  </a:lnTo>
                  <a:lnTo>
                    <a:pt x="898" y="14613"/>
                  </a:lnTo>
                  <a:lnTo>
                    <a:pt x="1269" y="15201"/>
                  </a:lnTo>
                  <a:lnTo>
                    <a:pt x="1703" y="15727"/>
                  </a:lnTo>
                  <a:lnTo>
                    <a:pt x="2198" y="16222"/>
                  </a:lnTo>
                  <a:lnTo>
                    <a:pt x="272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61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09" y="17058"/>
                  </a:lnTo>
                  <a:lnTo>
                    <a:pt x="12197" y="16656"/>
                  </a:lnTo>
                  <a:lnTo>
                    <a:pt x="12724" y="16222"/>
                  </a:lnTo>
                  <a:lnTo>
                    <a:pt x="13188" y="15727"/>
                  </a:lnTo>
                  <a:lnTo>
                    <a:pt x="13621" y="15201"/>
                  </a:lnTo>
                  <a:lnTo>
                    <a:pt x="13993" y="14613"/>
                  </a:lnTo>
                  <a:lnTo>
                    <a:pt x="14302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60" y="12043"/>
                  </a:lnTo>
                  <a:lnTo>
                    <a:pt x="14891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25"/>
            <p:cNvSpPr/>
            <p:nvPr/>
          </p:nvSpPr>
          <p:spPr>
            <a:xfrm>
              <a:off x="3103775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99" y="16222"/>
                  </a:lnTo>
                  <a:lnTo>
                    <a:pt x="2725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10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622" y="15201"/>
                  </a:lnTo>
                  <a:lnTo>
                    <a:pt x="13993" y="14613"/>
                  </a:lnTo>
                  <a:lnTo>
                    <a:pt x="14303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60" y="12043"/>
                  </a:lnTo>
                  <a:lnTo>
                    <a:pt x="14891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25"/>
            <p:cNvSpPr/>
            <p:nvPr/>
          </p:nvSpPr>
          <p:spPr>
            <a:xfrm>
              <a:off x="3476025" y="858800"/>
              <a:ext cx="372300" cy="455875"/>
            </a:xfrm>
            <a:custGeom>
              <a:rect b="b" l="l" r="r" t="t"/>
              <a:pathLst>
                <a:path extrusionOk="0" h="18235" w="14892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94" y="12415"/>
                  </a:lnTo>
                  <a:lnTo>
                    <a:pt x="156" y="12724"/>
                  </a:lnTo>
                  <a:lnTo>
                    <a:pt x="342" y="13405"/>
                  </a:lnTo>
                  <a:lnTo>
                    <a:pt x="589" y="14024"/>
                  </a:lnTo>
                  <a:lnTo>
                    <a:pt x="899" y="14613"/>
                  </a:lnTo>
                  <a:lnTo>
                    <a:pt x="1270" y="15201"/>
                  </a:lnTo>
                  <a:lnTo>
                    <a:pt x="1704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902" y="17399"/>
                  </a:lnTo>
                  <a:lnTo>
                    <a:pt x="4552" y="17677"/>
                  </a:lnTo>
                  <a:lnTo>
                    <a:pt x="5233" y="17925"/>
                  </a:lnTo>
                  <a:lnTo>
                    <a:pt x="5945" y="18080"/>
                  </a:lnTo>
                  <a:lnTo>
                    <a:pt x="6688" y="18173"/>
                  </a:lnTo>
                  <a:lnTo>
                    <a:pt x="7431" y="18235"/>
                  </a:lnTo>
                  <a:lnTo>
                    <a:pt x="8205" y="18173"/>
                  </a:lnTo>
                  <a:lnTo>
                    <a:pt x="8948" y="18080"/>
                  </a:lnTo>
                  <a:lnTo>
                    <a:pt x="9660" y="17925"/>
                  </a:lnTo>
                  <a:lnTo>
                    <a:pt x="10341" y="17677"/>
                  </a:lnTo>
                  <a:lnTo>
                    <a:pt x="10991" y="17399"/>
                  </a:lnTo>
                  <a:lnTo>
                    <a:pt x="11610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9" y="15727"/>
                  </a:lnTo>
                  <a:lnTo>
                    <a:pt x="13591" y="15201"/>
                  </a:lnTo>
                  <a:lnTo>
                    <a:pt x="13963" y="14613"/>
                  </a:lnTo>
                  <a:lnTo>
                    <a:pt x="14303" y="14024"/>
                  </a:lnTo>
                  <a:lnTo>
                    <a:pt x="14551" y="13405"/>
                  </a:lnTo>
                  <a:lnTo>
                    <a:pt x="14737" y="12724"/>
                  </a:lnTo>
                  <a:lnTo>
                    <a:pt x="14799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25"/>
            <p:cNvSpPr/>
            <p:nvPr/>
          </p:nvSpPr>
          <p:spPr>
            <a:xfrm>
              <a:off x="3848300" y="858800"/>
              <a:ext cx="371500" cy="455875"/>
            </a:xfrm>
            <a:custGeom>
              <a:rect b="b" l="l" r="r" t="t"/>
              <a:pathLst>
                <a:path extrusionOk="0" h="18235" w="14860">
                  <a:moveTo>
                    <a:pt x="0" y="1"/>
                  </a:moveTo>
                  <a:lnTo>
                    <a:pt x="0" y="11362"/>
                  </a:lnTo>
                  <a:lnTo>
                    <a:pt x="0" y="11703"/>
                  </a:lnTo>
                  <a:lnTo>
                    <a:pt x="31" y="12043"/>
                  </a:lnTo>
                  <a:lnTo>
                    <a:pt x="62" y="12415"/>
                  </a:lnTo>
                  <a:lnTo>
                    <a:pt x="124" y="12724"/>
                  </a:lnTo>
                  <a:lnTo>
                    <a:pt x="310" y="13405"/>
                  </a:lnTo>
                  <a:lnTo>
                    <a:pt x="558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672" y="15727"/>
                  </a:lnTo>
                  <a:lnTo>
                    <a:pt x="2167" y="16222"/>
                  </a:lnTo>
                  <a:lnTo>
                    <a:pt x="2694" y="16656"/>
                  </a:lnTo>
                  <a:lnTo>
                    <a:pt x="3251" y="17058"/>
                  </a:lnTo>
                  <a:lnTo>
                    <a:pt x="3870" y="17399"/>
                  </a:lnTo>
                  <a:lnTo>
                    <a:pt x="4520" y="17677"/>
                  </a:lnTo>
                  <a:lnTo>
                    <a:pt x="5201" y="17925"/>
                  </a:lnTo>
                  <a:lnTo>
                    <a:pt x="5913" y="18080"/>
                  </a:lnTo>
                  <a:lnTo>
                    <a:pt x="6656" y="18173"/>
                  </a:lnTo>
                  <a:lnTo>
                    <a:pt x="7430" y="18235"/>
                  </a:lnTo>
                  <a:lnTo>
                    <a:pt x="8173" y="18173"/>
                  </a:lnTo>
                  <a:lnTo>
                    <a:pt x="8916" y="18080"/>
                  </a:lnTo>
                  <a:lnTo>
                    <a:pt x="9628" y="17925"/>
                  </a:lnTo>
                  <a:lnTo>
                    <a:pt x="10309" y="17677"/>
                  </a:lnTo>
                  <a:lnTo>
                    <a:pt x="10959" y="17399"/>
                  </a:lnTo>
                  <a:lnTo>
                    <a:pt x="11578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57" y="15727"/>
                  </a:lnTo>
                  <a:lnTo>
                    <a:pt x="13591" y="15201"/>
                  </a:lnTo>
                  <a:lnTo>
                    <a:pt x="13962" y="14613"/>
                  </a:lnTo>
                  <a:lnTo>
                    <a:pt x="14272" y="14024"/>
                  </a:lnTo>
                  <a:lnTo>
                    <a:pt x="14519" y="13405"/>
                  </a:lnTo>
                  <a:lnTo>
                    <a:pt x="14705" y="12724"/>
                  </a:lnTo>
                  <a:lnTo>
                    <a:pt x="14767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60" y="11362"/>
                  </a:lnTo>
                  <a:lnTo>
                    <a:pt x="1486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25"/>
            <p:cNvSpPr/>
            <p:nvPr/>
          </p:nvSpPr>
          <p:spPr>
            <a:xfrm>
              <a:off x="4219775" y="858800"/>
              <a:ext cx="372300" cy="455875"/>
            </a:xfrm>
            <a:custGeom>
              <a:rect b="b" l="l" r="r" t="t"/>
              <a:pathLst>
                <a:path extrusionOk="0" h="18235" w="14892">
                  <a:moveTo>
                    <a:pt x="1" y="1"/>
                  </a:moveTo>
                  <a:lnTo>
                    <a:pt x="1" y="17058"/>
                  </a:lnTo>
                  <a:lnTo>
                    <a:pt x="32" y="17275"/>
                  </a:lnTo>
                  <a:lnTo>
                    <a:pt x="94" y="17492"/>
                  </a:lnTo>
                  <a:lnTo>
                    <a:pt x="218" y="17708"/>
                  </a:lnTo>
                  <a:lnTo>
                    <a:pt x="341" y="17863"/>
                  </a:lnTo>
                  <a:lnTo>
                    <a:pt x="527" y="18018"/>
                  </a:lnTo>
                  <a:lnTo>
                    <a:pt x="713" y="18142"/>
                  </a:lnTo>
                  <a:lnTo>
                    <a:pt x="961" y="18204"/>
                  </a:lnTo>
                  <a:lnTo>
                    <a:pt x="1177" y="18235"/>
                  </a:lnTo>
                  <a:lnTo>
                    <a:pt x="13715" y="18235"/>
                  </a:lnTo>
                  <a:lnTo>
                    <a:pt x="13963" y="18204"/>
                  </a:lnTo>
                  <a:lnTo>
                    <a:pt x="14179" y="18142"/>
                  </a:lnTo>
                  <a:lnTo>
                    <a:pt x="14365" y="18018"/>
                  </a:lnTo>
                  <a:lnTo>
                    <a:pt x="14551" y="17863"/>
                  </a:lnTo>
                  <a:lnTo>
                    <a:pt x="14675" y="17708"/>
                  </a:lnTo>
                  <a:lnTo>
                    <a:pt x="14798" y="17492"/>
                  </a:lnTo>
                  <a:lnTo>
                    <a:pt x="14860" y="17275"/>
                  </a:lnTo>
                  <a:lnTo>
                    <a:pt x="14891" y="17058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25"/>
            <p:cNvSpPr/>
            <p:nvPr/>
          </p:nvSpPr>
          <p:spPr>
            <a:xfrm>
              <a:off x="4592050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0" y="1"/>
                  </a:moveTo>
                  <a:lnTo>
                    <a:pt x="0" y="11362"/>
                  </a:lnTo>
                  <a:lnTo>
                    <a:pt x="0" y="11703"/>
                  </a:lnTo>
                  <a:lnTo>
                    <a:pt x="31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8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67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09" y="17058"/>
                  </a:lnTo>
                  <a:lnTo>
                    <a:pt x="12166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621" y="15201"/>
                  </a:lnTo>
                  <a:lnTo>
                    <a:pt x="13993" y="14613"/>
                  </a:lnTo>
                  <a:lnTo>
                    <a:pt x="14302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25"/>
            <p:cNvSpPr/>
            <p:nvPr/>
          </p:nvSpPr>
          <p:spPr>
            <a:xfrm>
              <a:off x="4964300" y="858800"/>
              <a:ext cx="371525" cy="455875"/>
            </a:xfrm>
            <a:custGeom>
              <a:rect b="b" l="l" r="r" t="t"/>
              <a:pathLst>
                <a:path extrusionOk="0" h="18235" w="14861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63" y="12415"/>
                  </a:lnTo>
                  <a:lnTo>
                    <a:pt x="125" y="12724"/>
                  </a:lnTo>
                  <a:lnTo>
                    <a:pt x="310" y="13405"/>
                  </a:lnTo>
                  <a:lnTo>
                    <a:pt x="558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672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870" y="17399"/>
                  </a:lnTo>
                  <a:lnTo>
                    <a:pt x="4520" y="17677"/>
                  </a:lnTo>
                  <a:lnTo>
                    <a:pt x="5201" y="17925"/>
                  </a:lnTo>
                  <a:lnTo>
                    <a:pt x="5914" y="18080"/>
                  </a:lnTo>
                  <a:lnTo>
                    <a:pt x="6656" y="18173"/>
                  </a:lnTo>
                  <a:lnTo>
                    <a:pt x="7430" y="18235"/>
                  </a:lnTo>
                  <a:lnTo>
                    <a:pt x="8173" y="18173"/>
                  </a:lnTo>
                  <a:lnTo>
                    <a:pt x="8916" y="18080"/>
                  </a:lnTo>
                  <a:lnTo>
                    <a:pt x="9628" y="17925"/>
                  </a:lnTo>
                  <a:lnTo>
                    <a:pt x="10309" y="17677"/>
                  </a:lnTo>
                  <a:lnTo>
                    <a:pt x="10960" y="17399"/>
                  </a:lnTo>
                  <a:lnTo>
                    <a:pt x="11579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57" y="15727"/>
                  </a:lnTo>
                  <a:lnTo>
                    <a:pt x="13591" y="15201"/>
                  </a:lnTo>
                  <a:lnTo>
                    <a:pt x="13962" y="14613"/>
                  </a:lnTo>
                  <a:lnTo>
                    <a:pt x="14272" y="14024"/>
                  </a:lnTo>
                  <a:lnTo>
                    <a:pt x="14520" y="13405"/>
                  </a:lnTo>
                  <a:lnTo>
                    <a:pt x="14705" y="12724"/>
                  </a:lnTo>
                  <a:lnTo>
                    <a:pt x="14767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60" y="11362"/>
                  </a:lnTo>
                  <a:lnTo>
                    <a:pt x="1486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25"/>
            <p:cNvSpPr/>
            <p:nvPr/>
          </p:nvSpPr>
          <p:spPr>
            <a:xfrm>
              <a:off x="5335800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0" y="1"/>
                  </a:moveTo>
                  <a:lnTo>
                    <a:pt x="0" y="11362"/>
                  </a:lnTo>
                  <a:lnTo>
                    <a:pt x="31" y="11703"/>
                  </a:lnTo>
                  <a:lnTo>
                    <a:pt x="31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8" y="14024"/>
                  </a:lnTo>
                  <a:lnTo>
                    <a:pt x="898" y="14613"/>
                  </a:lnTo>
                  <a:lnTo>
                    <a:pt x="1269" y="15201"/>
                  </a:lnTo>
                  <a:lnTo>
                    <a:pt x="1703" y="15727"/>
                  </a:lnTo>
                  <a:lnTo>
                    <a:pt x="2198" y="16222"/>
                  </a:lnTo>
                  <a:lnTo>
                    <a:pt x="272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61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09" y="17058"/>
                  </a:lnTo>
                  <a:lnTo>
                    <a:pt x="12166" y="16656"/>
                  </a:lnTo>
                  <a:lnTo>
                    <a:pt x="12724" y="16222"/>
                  </a:lnTo>
                  <a:lnTo>
                    <a:pt x="13188" y="15727"/>
                  </a:lnTo>
                  <a:lnTo>
                    <a:pt x="13621" y="15201"/>
                  </a:lnTo>
                  <a:lnTo>
                    <a:pt x="13993" y="14613"/>
                  </a:lnTo>
                  <a:lnTo>
                    <a:pt x="14302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60" y="12043"/>
                  </a:lnTo>
                  <a:lnTo>
                    <a:pt x="14891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25"/>
            <p:cNvSpPr/>
            <p:nvPr/>
          </p:nvSpPr>
          <p:spPr>
            <a:xfrm>
              <a:off x="5708050" y="858800"/>
              <a:ext cx="372275" cy="455875"/>
            </a:xfrm>
            <a:custGeom>
              <a:rect b="b" l="l" r="r" t="t"/>
              <a:pathLst>
                <a:path extrusionOk="0" h="18235" w="14891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93" y="12415"/>
                  </a:lnTo>
                  <a:lnTo>
                    <a:pt x="155" y="12724"/>
                  </a:lnTo>
                  <a:lnTo>
                    <a:pt x="341" y="13405"/>
                  </a:lnTo>
                  <a:lnTo>
                    <a:pt x="589" y="14024"/>
                  </a:lnTo>
                  <a:lnTo>
                    <a:pt x="898" y="14613"/>
                  </a:lnTo>
                  <a:lnTo>
                    <a:pt x="1270" y="15201"/>
                  </a:lnTo>
                  <a:lnTo>
                    <a:pt x="1703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901" y="17399"/>
                  </a:lnTo>
                  <a:lnTo>
                    <a:pt x="4551" y="17677"/>
                  </a:lnTo>
                  <a:lnTo>
                    <a:pt x="5232" y="17925"/>
                  </a:lnTo>
                  <a:lnTo>
                    <a:pt x="5944" y="18080"/>
                  </a:lnTo>
                  <a:lnTo>
                    <a:pt x="6687" y="18173"/>
                  </a:lnTo>
                  <a:lnTo>
                    <a:pt x="7430" y="18235"/>
                  </a:lnTo>
                  <a:lnTo>
                    <a:pt x="8204" y="18173"/>
                  </a:lnTo>
                  <a:lnTo>
                    <a:pt x="8947" y="18080"/>
                  </a:lnTo>
                  <a:lnTo>
                    <a:pt x="9659" y="17925"/>
                  </a:lnTo>
                  <a:lnTo>
                    <a:pt x="10340" y="17677"/>
                  </a:lnTo>
                  <a:lnTo>
                    <a:pt x="10990" y="17399"/>
                  </a:lnTo>
                  <a:lnTo>
                    <a:pt x="11610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88" y="15727"/>
                  </a:lnTo>
                  <a:lnTo>
                    <a:pt x="13622" y="15201"/>
                  </a:lnTo>
                  <a:lnTo>
                    <a:pt x="13993" y="14613"/>
                  </a:lnTo>
                  <a:lnTo>
                    <a:pt x="14303" y="14024"/>
                  </a:lnTo>
                  <a:lnTo>
                    <a:pt x="14550" y="13405"/>
                  </a:lnTo>
                  <a:lnTo>
                    <a:pt x="14736" y="12724"/>
                  </a:lnTo>
                  <a:lnTo>
                    <a:pt x="14798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91" y="11362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25"/>
            <p:cNvSpPr/>
            <p:nvPr/>
          </p:nvSpPr>
          <p:spPr>
            <a:xfrm>
              <a:off x="6080300" y="858800"/>
              <a:ext cx="371525" cy="455875"/>
            </a:xfrm>
            <a:custGeom>
              <a:rect b="b" l="l" r="r" t="t"/>
              <a:pathLst>
                <a:path extrusionOk="0" h="18235" w="14861">
                  <a:moveTo>
                    <a:pt x="1" y="1"/>
                  </a:moveTo>
                  <a:lnTo>
                    <a:pt x="1" y="11362"/>
                  </a:lnTo>
                  <a:lnTo>
                    <a:pt x="1" y="11703"/>
                  </a:lnTo>
                  <a:lnTo>
                    <a:pt x="32" y="12043"/>
                  </a:lnTo>
                  <a:lnTo>
                    <a:pt x="63" y="12415"/>
                  </a:lnTo>
                  <a:lnTo>
                    <a:pt x="125" y="12724"/>
                  </a:lnTo>
                  <a:lnTo>
                    <a:pt x="311" y="13405"/>
                  </a:lnTo>
                  <a:lnTo>
                    <a:pt x="589" y="14024"/>
                  </a:lnTo>
                  <a:lnTo>
                    <a:pt x="899" y="14613"/>
                  </a:lnTo>
                  <a:lnTo>
                    <a:pt x="1270" y="15201"/>
                  </a:lnTo>
                  <a:lnTo>
                    <a:pt x="1673" y="15727"/>
                  </a:lnTo>
                  <a:lnTo>
                    <a:pt x="2168" y="16222"/>
                  </a:lnTo>
                  <a:lnTo>
                    <a:pt x="2694" y="16656"/>
                  </a:lnTo>
                  <a:lnTo>
                    <a:pt x="3282" y="17058"/>
                  </a:lnTo>
                  <a:lnTo>
                    <a:pt x="3871" y="17399"/>
                  </a:lnTo>
                  <a:lnTo>
                    <a:pt x="4521" y="17677"/>
                  </a:lnTo>
                  <a:lnTo>
                    <a:pt x="5202" y="17925"/>
                  </a:lnTo>
                  <a:lnTo>
                    <a:pt x="5945" y="18080"/>
                  </a:lnTo>
                  <a:lnTo>
                    <a:pt x="6657" y="18173"/>
                  </a:lnTo>
                  <a:lnTo>
                    <a:pt x="7431" y="18235"/>
                  </a:lnTo>
                  <a:lnTo>
                    <a:pt x="8205" y="18173"/>
                  </a:lnTo>
                  <a:lnTo>
                    <a:pt x="8917" y="18080"/>
                  </a:lnTo>
                  <a:lnTo>
                    <a:pt x="9629" y="17925"/>
                  </a:lnTo>
                  <a:lnTo>
                    <a:pt x="10341" y="17677"/>
                  </a:lnTo>
                  <a:lnTo>
                    <a:pt x="10991" y="17399"/>
                  </a:lnTo>
                  <a:lnTo>
                    <a:pt x="11579" y="17058"/>
                  </a:lnTo>
                  <a:lnTo>
                    <a:pt x="12167" y="16656"/>
                  </a:lnTo>
                  <a:lnTo>
                    <a:pt x="12693" y="16222"/>
                  </a:lnTo>
                  <a:lnTo>
                    <a:pt x="13158" y="15727"/>
                  </a:lnTo>
                  <a:lnTo>
                    <a:pt x="13591" y="15201"/>
                  </a:lnTo>
                  <a:lnTo>
                    <a:pt x="13963" y="14613"/>
                  </a:lnTo>
                  <a:lnTo>
                    <a:pt x="14272" y="14024"/>
                  </a:lnTo>
                  <a:lnTo>
                    <a:pt x="14520" y="13405"/>
                  </a:lnTo>
                  <a:lnTo>
                    <a:pt x="14706" y="12724"/>
                  </a:lnTo>
                  <a:lnTo>
                    <a:pt x="14799" y="12415"/>
                  </a:lnTo>
                  <a:lnTo>
                    <a:pt x="14829" y="12043"/>
                  </a:lnTo>
                  <a:lnTo>
                    <a:pt x="14860" y="11703"/>
                  </a:lnTo>
                  <a:lnTo>
                    <a:pt x="14860" y="11362"/>
                  </a:lnTo>
                  <a:lnTo>
                    <a:pt x="1486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25"/>
            <p:cNvSpPr/>
            <p:nvPr/>
          </p:nvSpPr>
          <p:spPr>
            <a:xfrm>
              <a:off x="499500" y="384375"/>
              <a:ext cx="1023150" cy="474450"/>
            </a:xfrm>
            <a:custGeom>
              <a:rect b="b" l="l" r="r" t="t"/>
              <a:pathLst>
                <a:path extrusionOk="0" h="18978" w="40926">
                  <a:moveTo>
                    <a:pt x="29781" y="1"/>
                  </a:moveTo>
                  <a:lnTo>
                    <a:pt x="1" y="18978"/>
                  </a:lnTo>
                  <a:lnTo>
                    <a:pt x="14891" y="18978"/>
                  </a:lnTo>
                  <a:lnTo>
                    <a:pt x="40926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25"/>
            <p:cNvSpPr/>
            <p:nvPr/>
          </p:nvSpPr>
          <p:spPr>
            <a:xfrm>
              <a:off x="1244025" y="384375"/>
              <a:ext cx="836650" cy="474450"/>
            </a:xfrm>
            <a:custGeom>
              <a:rect b="b" l="l" r="r" t="t"/>
              <a:pathLst>
                <a:path extrusionOk="0" h="18978" w="33466">
                  <a:moveTo>
                    <a:pt x="22321" y="1"/>
                  </a:moveTo>
                  <a:lnTo>
                    <a:pt x="0" y="18978"/>
                  </a:lnTo>
                  <a:lnTo>
                    <a:pt x="14860" y="18978"/>
                  </a:lnTo>
                  <a:lnTo>
                    <a:pt x="3346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25"/>
            <p:cNvSpPr/>
            <p:nvPr/>
          </p:nvSpPr>
          <p:spPr>
            <a:xfrm>
              <a:off x="1987775" y="384375"/>
              <a:ext cx="650900" cy="474450"/>
            </a:xfrm>
            <a:custGeom>
              <a:rect b="b" l="l" r="r" t="t"/>
              <a:pathLst>
                <a:path extrusionOk="0" h="18978" w="26036">
                  <a:moveTo>
                    <a:pt x="14891" y="1"/>
                  </a:moveTo>
                  <a:lnTo>
                    <a:pt x="0" y="18978"/>
                  </a:lnTo>
                  <a:lnTo>
                    <a:pt x="14891" y="18978"/>
                  </a:lnTo>
                  <a:lnTo>
                    <a:pt x="2603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25"/>
            <p:cNvSpPr/>
            <p:nvPr/>
          </p:nvSpPr>
          <p:spPr>
            <a:xfrm>
              <a:off x="2731525" y="384375"/>
              <a:ext cx="465150" cy="474450"/>
            </a:xfrm>
            <a:custGeom>
              <a:rect b="b" l="l" r="r" t="t"/>
              <a:pathLst>
                <a:path extrusionOk="0" h="18978" w="18606">
                  <a:moveTo>
                    <a:pt x="7461" y="1"/>
                  </a:moveTo>
                  <a:lnTo>
                    <a:pt x="0" y="18978"/>
                  </a:lnTo>
                  <a:lnTo>
                    <a:pt x="14891" y="18978"/>
                  </a:lnTo>
                  <a:lnTo>
                    <a:pt x="1860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25"/>
            <p:cNvSpPr/>
            <p:nvPr/>
          </p:nvSpPr>
          <p:spPr>
            <a:xfrm>
              <a:off x="3476025" y="384375"/>
              <a:ext cx="372300" cy="474450"/>
            </a:xfrm>
            <a:custGeom>
              <a:rect b="b" l="l" r="r" t="t"/>
              <a:pathLst>
                <a:path extrusionOk="0" h="18978" w="14892">
                  <a:moveTo>
                    <a:pt x="1" y="1"/>
                  </a:moveTo>
                  <a:lnTo>
                    <a:pt x="1" y="18978"/>
                  </a:lnTo>
                  <a:lnTo>
                    <a:pt x="14891" y="18978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25"/>
            <p:cNvSpPr/>
            <p:nvPr/>
          </p:nvSpPr>
          <p:spPr>
            <a:xfrm>
              <a:off x="4034050" y="384375"/>
              <a:ext cx="558025" cy="474450"/>
            </a:xfrm>
            <a:custGeom>
              <a:rect b="b" l="l" r="r" t="t"/>
              <a:pathLst>
                <a:path extrusionOk="0" h="18978" w="22321">
                  <a:moveTo>
                    <a:pt x="0" y="1"/>
                  </a:moveTo>
                  <a:lnTo>
                    <a:pt x="7430" y="18978"/>
                  </a:lnTo>
                  <a:lnTo>
                    <a:pt x="22320" y="18978"/>
                  </a:lnTo>
                  <a:lnTo>
                    <a:pt x="1114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25"/>
            <p:cNvSpPr/>
            <p:nvPr/>
          </p:nvSpPr>
          <p:spPr>
            <a:xfrm>
              <a:off x="4592050" y="384375"/>
              <a:ext cx="743775" cy="474450"/>
            </a:xfrm>
            <a:custGeom>
              <a:rect b="b" l="l" r="r" t="t"/>
              <a:pathLst>
                <a:path extrusionOk="0" h="18978" w="29751">
                  <a:moveTo>
                    <a:pt x="0" y="1"/>
                  </a:moveTo>
                  <a:lnTo>
                    <a:pt x="14891" y="18978"/>
                  </a:lnTo>
                  <a:lnTo>
                    <a:pt x="29750" y="18978"/>
                  </a:lnTo>
                  <a:lnTo>
                    <a:pt x="1114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25"/>
            <p:cNvSpPr/>
            <p:nvPr/>
          </p:nvSpPr>
          <p:spPr>
            <a:xfrm>
              <a:off x="5150050" y="384375"/>
              <a:ext cx="930275" cy="474450"/>
            </a:xfrm>
            <a:custGeom>
              <a:rect b="b" l="l" r="r" t="t"/>
              <a:pathLst>
                <a:path extrusionOk="0" h="18978" w="37211">
                  <a:moveTo>
                    <a:pt x="0" y="1"/>
                  </a:moveTo>
                  <a:lnTo>
                    <a:pt x="22321" y="18978"/>
                  </a:lnTo>
                  <a:lnTo>
                    <a:pt x="37211" y="18978"/>
                  </a:lnTo>
                  <a:lnTo>
                    <a:pt x="11145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25"/>
            <p:cNvSpPr/>
            <p:nvPr/>
          </p:nvSpPr>
          <p:spPr>
            <a:xfrm>
              <a:off x="871750" y="384375"/>
              <a:ext cx="930300" cy="474450"/>
            </a:xfrm>
            <a:custGeom>
              <a:rect b="b" l="l" r="r" t="t"/>
              <a:pathLst>
                <a:path extrusionOk="0" h="18978" w="37212">
                  <a:moveTo>
                    <a:pt x="26036" y="1"/>
                  </a:moveTo>
                  <a:lnTo>
                    <a:pt x="1" y="18978"/>
                  </a:lnTo>
                  <a:lnTo>
                    <a:pt x="14891" y="18978"/>
                  </a:lnTo>
                  <a:lnTo>
                    <a:pt x="37212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25"/>
            <p:cNvSpPr/>
            <p:nvPr/>
          </p:nvSpPr>
          <p:spPr>
            <a:xfrm>
              <a:off x="1615500" y="384375"/>
              <a:ext cx="744550" cy="474450"/>
            </a:xfrm>
            <a:custGeom>
              <a:rect b="b" l="l" r="r" t="t"/>
              <a:pathLst>
                <a:path extrusionOk="0" h="18978" w="29782">
                  <a:moveTo>
                    <a:pt x="18606" y="1"/>
                  </a:moveTo>
                  <a:lnTo>
                    <a:pt x="1" y="18978"/>
                  </a:lnTo>
                  <a:lnTo>
                    <a:pt x="14891" y="18978"/>
                  </a:lnTo>
                  <a:lnTo>
                    <a:pt x="29782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25"/>
            <p:cNvSpPr/>
            <p:nvPr/>
          </p:nvSpPr>
          <p:spPr>
            <a:xfrm>
              <a:off x="2360025" y="384375"/>
              <a:ext cx="558025" cy="474450"/>
            </a:xfrm>
            <a:custGeom>
              <a:rect b="b" l="l" r="r" t="t"/>
              <a:pathLst>
                <a:path extrusionOk="0" h="18978" w="22321">
                  <a:moveTo>
                    <a:pt x="11145" y="1"/>
                  </a:moveTo>
                  <a:lnTo>
                    <a:pt x="1" y="18978"/>
                  </a:lnTo>
                  <a:lnTo>
                    <a:pt x="14860" y="18978"/>
                  </a:lnTo>
                  <a:lnTo>
                    <a:pt x="2232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25"/>
            <p:cNvSpPr/>
            <p:nvPr/>
          </p:nvSpPr>
          <p:spPr>
            <a:xfrm>
              <a:off x="3103775" y="384375"/>
              <a:ext cx="372275" cy="474450"/>
            </a:xfrm>
            <a:custGeom>
              <a:rect b="b" l="l" r="r" t="t"/>
              <a:pathLst>
                <a:path extrusionOk="0" h="18978" w="14891">
                  <a:moveTo>
                    <a:pt x="3715" y="1"/>
                  </a:moveTo>
                  <a:lnTo>
                    <a:pt x="1" y="18978"/>
                  </a:lnTo>
                  <a:lnTo>
                    <a:pt x="14891" y="18978"/>
                  </a:lnTo>
                  <a:lnTo>
                    <a:pt x="148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25"/>
            <p:cNvSpPr/>
            <p:nvPr/>
          </p:nvSpPr>
          <p:spPr>
            <a:xfrm>
              <a:off x="3754650" y="384375"/>
              <a:ext cx="465150" cy="474450"/>
            </a:xfrm>
            <a:custGeom>
              <a:rect b="b" l="l" r="r" t="t"/>
              <a:pathLst>
                <a:path extrusionOk="0" h="18978" w="18606">
                  <a:moveTo>
                    <a:pt x="1" y="1"/>
                  </a:moveTo>
                  <a:lnTo>
                    <a:pt x="3746" y="18978"/>
                  </a:lnTo>
                  <a:lnTo>
                    <a:pt x="18606" y="18978"/>
                  </a:lnTo>
                  <a:lnTo>
                    <a:pt x="11176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25"/>
            <p:cNvSpPr/>
            <p:nvPr/>
          </p:nvSpPr>
          <p:spPr>
            <a:xfrm>
              <a:off x="4312650" y="384375"/>
              <a:ext cx="651675" cy="474450"/>
            </a:xfrm>
            <a:custGeom>
              <a:rect b="b" l="l" r="r" t="t"/>
              <a:pathLst>
                <a:path extrusionOk="0" h="18978" w="26067">
                  <a:moveTo>
                    <a:pt x="1" y="1"/>
                  </a:moveTo>
                  <a:lnTo>
                    <a:pt x="11176" y="18978"/>
                  </a:lnTo>
                  <a:lnTo>
                    <a:pt x="26067" y="18978"/>
                  </a:lnTo>
                  <a:lnTo>
                    <a:pt x="11176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25"/>
            <p:cNvSpPr/>
            <p:nvPr/>
          </p:nvSpPr>
          <p:spPr>
            <a:xfrm>
              <a:off x="4870650" y="384375"/>
              <a:ext cx="837425" cy="474450"/>
            </a:xfrm>
            <a:custGeom>
              <a:rect b="b" l="l" r="r" t="t"/>
              <a:pathLst>
                <a:path extrusionOk="0" h="18978" w="33497">
                  <a:moveTo>
                    <a:pt x="1" y="1"/>
                  </a:moveTo>
                  <a:lnTo>
                    <a:pt x="18606" y="18978"/>
                  </a:lnTo>
                  <a:lnTo>
                    <a:pt x="33497" y="18978"/>
                  </a:lnTo>
                  <a:lnTo>
                    <a:pt x="11176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25"/>
            <p:cNvSpPr/>
            <p:nvPr/>
          </p:nvSpPr>
          <p:spPr>
            <a:xfrm>
              <a:off x="5428675" y="384375"/>
              <a:ext cx="1023150" cy="474450"/>
            </a:xfrm>
            <a:custGeom>
              <a:rect b="b" l="l" r="r" t="t"/>
              <a:pathLst>
                <a:path extrusionOk="0" h="18978" w="40926">
                  <a:moveTo>
                    <a:pt x="0" y="1"/>
                  </a:moveTo>
                  <a:lnTo>
                    <a:pt x="26066" y="18978"/>
                  </a:lnTo>
                  <a:lnTo>
                    <a:pt x="40925" y="18978"/>
                  </a:lnTo>
                  <a:lnTo>
                    <a:pt x="11176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25"/>
            <p:cNvSpPr/>
            <p:nvPr/>
          </p:nvSpPr>
          <p:spPr>
            <a:xfrm>
              <a:off x="1449875" y="1814625"/>
              <a:ext cx="1127650" cy="1057975"/>
            </a:xfrm>
            <a:custGeom>
              <a:rect b="b" l="l" r="r" t="t"/>
              <a:pathLst>
                <a:path extrusionOk="0" h="42319" w="45106">
                  <a:moveTo>
                    <a:pt x="17585" y="0"/>
                  </a:moveTo>
                  <a:lnTo>
                    <a:pt x="1" y="6780"/>
                  </a:lnTo>
                  <a:lnTo>
                    <a:pt x="4335" y="17088"/>
                  </a:lnTo>
                  <a:lnTo>
                    <a:pt x="9412" y="15200"/>
                  </a:lnTo>
                  <a:lnTo>
                    <a:pt x="9412" y="42319"/>
                  </a:lnTo>
                  <a:lnTo>
                    <a:pt x="35942" y="42319"/>
                  </a:lnTo>
                  <a:lnTo>
                    <a:pt x="35942" y="15200"/>
                  </a:lnTo>
                  <a:lnTo>
                    <a:pt x="40741" y="17088"/>
                  </a:lnTo>
                  <a:lnTo>
                    <a:pt x="45106" y="6780"/>
                  </a:lnTo>
                  <a:lnTo>
                    <a:pt x="27770" y="0"/>
                  </a:lnTo>
                  <a:lnTo>
                    <a:pt x="27801" y="124"/>
                  </a:lnTo>
                  <a:lnTo>
                    <a:pt x="27770" y="650"/>
                  </a:lnTo>
                  <a:lnTo>
                    <a:pt x="27677" y="1145"/>
                  </a:lnTo>
                  <a:lnTo>
                    <a:pt x="27553" y="1641"/>
                  </a:lnTo>
                  <a:lnTo>
                    <a:pt x="27398" y="2105"/>
                  </a:lnTo>
                  <a:lnTo>
                    <a:pt x="27181" y="2539"/>
                  </a:lnTo>
                  <a:lnTo>
                    <a:pt x="26903" y="2972"/>
                  </a:lnTo>
                  <a:lnTo>
                    <a:pt x="26624" y="3374"/>
                  </a:lnTo>
                  <a:lnTo>
                    <a:pt x="26284" y="3715"/>
                  </a:lnTo>
                  <a:lnTo>
                    <a:pt x="25943" y="4055"/>
                  </a:lnTo>
                  <a:lnTo>
                    <a:pt x="25541" y="4334"/>
                  </a:lnTo>
                  <a:lnTo>
                    <a:pt x="25107" y="4613"/>
                  </a:lnTo>
                  <a:lnTo>
                    <a:pt x="24674" y="4829"/>
                  </a:lnTo>
                  <a:lnTo>
                    <a:pt x="24210" y="4984"/>
                  </a:lnTo>
                  <a:lnTo>
                    <a:pt x="23714" y="5108"/>
                  </a:lnTo>
                  <a:lnTo>
                    <a:pt x="23219" y="5201"/>
                  </a:lnTo>
                  <a:lnTo>
                    <a:pt x="22693" y="5232"/>
                  </a:lnTo>
                  <a:lnTo>
                    <a:pt x="22166" y="5201"/>
                  </a:lnTo>
                  <a:lnTo>
                    <a:pt x="21640" y="5108"/>
                  </a:lnTo>
                  <a:lnTo>
                    <a:pt x="21176" y="4984"/>
                  </a:lnTo>
                  <a:lnTo>
                    <a:pt x="20711" y="4829"/>
                  </a:lnTo>
                  <a:lnTo>
                    <a:pt x="20247" y="4613"/>
                  </a:lnTo>
                  <a:lnTo>
                    <a:pt x="19845" y="4334"/>
                  </a:lnTo>
                  <a:lnTo>
                    <a:pt x="19442" y="4055"/>
                  </a:lnTo>
                  <a:lnTo>
                    <a:pt x="19071" y="3715"/>
                  </a:lnTo>
                  <a:lnTo>
                    <a:pt x="18761" y="3374"/>
                  </a:lnTo>
                  <a:lnTo>
                    <a:pt x="18451" y="2972"/>
                  </a:lnTo>
                  <a:lnTo>
                    <a:pt x="18204" y="2539"/>
                  </a:lnTo>
                  <a:lnTo>
                    <a:pt x="17987" y="2105"/>
                  </a:lnTo>
                  <a:lnTo>
                    <a:pt x="17801" y="1641"/>
                  </a:lnTo>
                  <a:lnTo>
                    <a:pt x="17678" y="1145"/>
                  </a:lnTo>
                  <a:lnTo>
                    <a:pt x="17616" y="650"/>
                  </a:lnTo>
                  <a:lnTo>
                    <a:pt x="17585" y="124"/>
                  </a:lnTo>
                  <a:lnTo>
                    <a:pt x="17585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25"/>
            <p:cNvSpPr/>
            <p:nvPr/>
          </p:nvSpPr>
          <p:spPr>
            <a:xfrm>
              <a:off x="2973750" y="1702400"/>
              <a:ext cx="691150" cy="105275"/>
            </a:xfrm>
            <a:custGeom>
              <a:rect b="b" l="l" r="r" t="t"/>
              <a:pathLst>
                <a:path extrusionOk="0" h="4211" w="27646">
                  <a:moveTo>
                    <a:pt x="1889" y="0"/>
                  </a:moveTo>
                  <a:lnTo>
                    <a:pt x="1672" y="31"/>
                  </a:lnTo>
                  <a:lnTo>
                    <a:pt x="1487" y="93"/>
                  </a:lnTo>
                  <a:lnTo>
                    <a:pt x="1301" y="155"/>
                  </a:lnTo>
                  <a:lnTo>
                    <a:pt x="1115" y="248"/>
                  </a:lnTo>
                  <a:lnTo>
                    <a:pt x="929" y="372"/>
                  </a:lnTo>
                  <a:lnTo>
                    <a:pt x="775" y="496"/>
                  </a:lnTo>
                  <a:lnTo>
                    <a:pt x="620" y="619"/>
                  </a:lnTo>
                  <a:lnTo>
                    <a:pt x="496" y="774"/>
                  </a:lnTo>
                  <a:lnTo>
                    <a:pt x="372" y="929"/>
                  </a:lnTo>
                  <a:lnTo>
                    <a:pt x="248" y="1115"/>
                  </a:lnTo>
                  <a:lnTo>
                    <a:pt x="156" y="1300"/>
                  </a:lnTo>
                  <a:lnTo>
                    <a:pt x="94" y="1486"/>
                  </a:lnTo>
                  <a:lnTo>
                    <a:pt x="32" y="1672"/>
                  </a:lnTo>
                  <a:lnTo>
                    <a:pt x="1" y="1889"/>
                  </a:lnTo>
                  <a:lnTo>
                    <a:pt x="1" y="2105"/>
                  </a:lnTo>
                  <a:lnTo>
                    <a:pt x="1" y="2322"/>
                  </a:lnTo>
                  <a:lnTo>
                    <a:pt x="32" y="2539"/>
                  </a:lnTo>
                  <a:lnTo>
                    <a:pt x="94" y="2724"/>
                  </a:lnTo>
                  <a:lnTo>
                    <a:pt x="156" y="2910"/>
                  </a:lnTo>
                  <a:lnTo>
                    <a:pt x="248" y="3096"/>
                  </a:lnTo>
                  <a:lnTo>
                    <a:pt x="372" y="3282"/>
                  </a:lnTo>
                  <a:lnTo>
                    <a:pt x="496" y="3436"/>
                  </a:lnTo>
                  <a:lnTo>
                    <a:pt x="620" y="3591"/>
                  </a:lnTo>
                  <a:lnTo>
                    <a:pt x="775" y="3746"/>
                  </a:lnTo>
                  <a:lnTo>
                    <a:pt x="929" y="3839"/>
                  </a:lnTo>
                  <a:lnTo>
                    <a:pt x="1115" y="3963"/>
                  </a:lnTo>
                  <a:lnTo>
                    <a:pt x="1301" y="4056"/>
                  </a:lnTo>
                  <a:lnTo>
                    <a:pt x="1487" y="4118"/>
                  </a:lnTo>
                  <a:lnTo>
                    <a:pt x="1672" y="4179"/>
                  </a:lnTo>
                  <a:lnTo>
                    <a:pt x="1889" y="4210"/>
                  </a:lnTo>
                  <a:lnTo>
                    <a:pt x="25757" y="4210"/>
                  </a:lnTo>
                  <a:lnTo>
                    <a:pt x="25943" y="4179"/>
                  </a:lnTo>
                  <a:lnTo>
                    <a:pt x="26160" y="4118"/>
                  </a:lnTo>
                  <a:lnTo>
                    <a:pt x="26345" y="4056"/>
                  </a:lnTo>
                  <a:lnTo>
                    <a:pt x="26531" y="3963"/>
                  </a:lnTo>
                  <a:lnTo>
                    <a:pt x="26717" y="3839"/>
                  </a:lnTo>
                  <a:lnTo>
                    <a:pt x="26872" y="3746"/>
                  </a:lnTo>
                  <a:lnTo>
                    <a:pt x="27026" y="3591"/>
                  </a:lnTo>
                  <a:lnTo>
                    <a:pt x="27150" y="3436"/>
                  </a:lnTo>
                  <a:lnTo>
                    <a:pt x="27274" y="3282"/>
                  </a:lnTo>
                  <a:lnTo>
                    <a:pt x="27367" y="3096"/>
                  </a:lnTo>
                  <a:lnTo>
                    <a:pt x="27460" y="2910"/>
                  </a:lnTo>
                  <a:lnTo>
                    <a:pt x="27553" y="2724"/>
                  </a:lnTo>
                  <a:lnTo>
                    <a:pt x="27584" y="2539"/>
                  </a:lnTo>
                  <a:lnTo>
                    <a:pt x="27615" y="2322"/>
                  </a:lnTo>
                  <a:lnTo>
                    <a:pt x="27646" y="2105"/>
                  </a:lnTo>
                  <a:lnTo>
                    <a:pt x="27615" y="1889"/>
                  </a:lnTo>
                  <a:lnTo>
                    <a:pt x="27584" y="1672"/>
                  </a:lnTo>
                  <a:lnTo>
                    <a:pt x="27553" y="1486"/>
                  </a:lnTo>
                  <a:lnTo>
                    <a:pt x="27460" y="1300"/>
                  </a:lnTo>
                  <a:lnTo>
                    <a:pt x="27367" y="1115"/>
                  </a:lnTo>
                  <a:lnTo>
                    <a:pt x="27274" y="929"/>
                  </a:lnTo>
                  <a:lnTo>
                    <a:pt x="27150" y="774"/>
                  </a:lnTo>
                  <a:lnTo>
                    <a:pt x="27026" y="619"/>
                  </a:lnTo>
                  <a:lnTo>
                    <a:pt x="26872" y="496"/>
                  </a:lnTo>
                  <a:lnTo>
                    <a:pt x="26717" y="372"/>
                  </a:lnTo>
                  <a:lnTo>
                    <a:pt x="26531" y="248"/>
                  </a:lnTo>
                  <a:lnTo>
                    <a:pt x="26345" y="155"/>
                  </a:lnTo>
                  <a:lnTo>
                    <a:pt x="26160" y="93"/>
                  </a:lnTo>
                  <a:lnTo>
                    <a:pt x="25943" y="31"/>
                  </a:lnTo>
                  <a:lnTo>
                    <a:pt x="25757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25"/>
            <p:cNvSpPr/>
            <p:nvPr/>
          </p:nvSpPr>
          <p:spPr>
            <a:xfrm>
              <a:off x="2979950" y="1858725"/>
              <a:ext cx="420275" cy="105275"/>
            </a:xfrm>
            <a:custGeom>
              <a:rect b="b" l="l" r="r" t="t"/>
              <a:pathLst>
                <a:path extrusionOk="0" h="4211" w="16811">
                  <a:moveTo>
                    <a:pt x="341" y="1"/>
                  </a:moveTo>
                  <a:lnTo>
                    <a:pt x="217" y="32"/>
                  </a:lnTo>
                  <a:lnTo>
                    <a:pt x="93" y="93"/>
                  </a:lnTo>
                  <a:lnTo>
                    <a:pt x="31" y="217"/>
                  </a:lnTo>
                  <a:lnTo>
                    <a:pt x="0" y="341"/>
                  </a:lnTo>
                  <a:lnTo>
                    <a:pt x="0" y="3870"/>
                  </a:lnTo>
                  <a:lnTo>
                    <a:pt x="31" y="3994"/>
                  </a:lnTo>
                  <a:lnTo>
                    <a:pt x="93" y="4118"/>
                  </a:lnTo>
                  <a:lnTo>
                    <a:pt x="217" y="4180"/>
                  </a:lnTo>
                  <a:lnTo>
                    <a:pt x="341" y="4211"/>
                  </a:lnTo>
                  <a:lnTo>
                    <a:pt x="16470" y="4211"/>
                  </a:lnTo>
                  <a:lnTo>
                    <a:pt x="16593" y="4180"/>
                  </a:lnTo>
                  <a:lnTo>
                    <a:pt x="16717" y="4118"/>
                  </a:lnTo>
                  <a:lnTo>
                    <a:pt x="16779" y="3994"/>
                  </a:lnTo>
                  <a:lnTo>
                    <a:pt x="16810" y="3870"/>
                  </a:lnTo>
                  <a:lnTo>
                    <a:pt x="16810" y="341"/>
                  </a:lnTo>
                  <a:lnTo>
                    <a:pt x="16779" y="217"/>
                  </a:lnTo>
                  <a:lnTo>
                    <a:pt x="16717" y="93"/>
                  </a:lnTo>
                  <a:lnTo>
                    <a:pt x="16593" y="32"/>
                  </a:lnTo>
                  <a:lnTo>
                    <a:pt x="1647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25"/>
            <p:cNvSpPr/>
            <p:nvPr/>
          </p:nvSpPr>
          <p:spPr>
            <a:xfrm>
              <a:off x="3194325" y="2800600"/>
              <a:ext cx="792525" cy="186550"/>
            </a:xfrm>
            <a:custGeom>
              <a:rect b="b" l="l" r="r" t="t"/>
              <a:pathLst>
                <a:path extrusionOk="0" h="7462" w="31701">
                  <a:moveTo>
                    <a:pt x="496" y="1"/>
                  </a:moveTo>
                  <a:lnTo>
                    <a:pt x="403" y="32"/>
                  </a:lnTo>
                  <a:lnTo>
                    <a:pt x="279" y="94"/>
                  </a:lnTo>
                  <a:lnTo>
                    <a:pt x="186" y="155"/>
                  </a:lnTo>
                  <a:lnTo>
                    <a:pt x="124" y="248"/>
                  </a:lnTo>
                  <a:lnTo>
                    <a:pt x="62" y="372"/>
                  </a:lnTo>
                  <a:lnTo>
                    <a:pt x="32" y="496"/>
                  </a:lnTo>
                  <a:lnTo>
                    <a:pt x="1" y="620"/>
                  </a:lnTo>
                  <a:lnTo>
                    <a:pt x="1" y="6842"/>
                  </a:lnTo>
                  <a:lnTo>
                    <a:pt x="32" y="6966"/>
                  </a:lnTo>
                  <a:lnTo>
                    <a:pt x="62" y="7090"/>
                  </a:lnTo>
                  <a:lnTo>
                    <a:pt x="124" y="7183"/>
                  </a:lnTo>
                  <a:lnTo>
                    <a:pt x="186" y="7276"/>
                  </a:lnTo>
                  <a:lnTo>
                    <a:pt x="279" y="7368"/>
                  </a:lnTo>
                  <a:lnTo>
                    <a:pt x="403" y="7399"/>
                  </a:lnTo>
                  <a:lnTo>
                    <a:pt x="496" y="7461"/>
                  </a:lnTo>
                  <a:lnTo>
                    <a:pt x="31205" y="7461"/>
                  </a:lnTo>
                  <a:lnTo>
                    <a:pt x="31329" y="7399"/>
                  </a:lnTo>
                  <a:lnTo>
                    <a:pt x="31422" y="7368"/>
                  </a:lnTo>
                  <a:lnTo>
                    <a:pt x="31515" y="7276"/>
                  </a:lnTo>
                  <a:lnTo>
                    <a:pt x="31577" y="7183"/>
                  </a:lnTo>
                  <a:lnTo>
                    <a:pt x="31639" y="7090"/>
                  </a:lnTo>
                  <a:lnTo>
                    <a:pt x="31670" y="6966"/>
                  </a:lnTo>
                  <a:lnTo>
                    <a:pt x="31701" y="6842"/>
                  </a:lnTo>
                  <a:lnTo>
                    <a:pt x="31701" y="620"/>
                  </a:lnTo>
                  <a:lnTo>
                    <a:pt x="31670" y="496"/>
                  </a:lnTo>
                  <a:lnTo>
                    <a:pt x="31639" y="372"/>
                  </a:lnTo>
                  <a:lnTo>
                    <a:pt x="31577" y="248"/>
                  </a:lnTo>
                  <a:lnTo>
                    <a:pt x="31515" y="155"/>
                  </a:lnTo>
                  <a:lnTo>
                    <a:pt x="31422" y="94"/>
                  </a:lnTo>
                  <a:lnTo>
                    <a:pt x="31329" y="32"/>
                  </a:lnTo>
                  <a:lnTo>
                    <a:pt x="31205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25"/>
            <p:cNvSpPr/>
            <p:nvPr/>
          </p:nvSpPr>
          <p:spPr>
            <a:xfrm>
              <a:off x="2968350" y="2801375"/>
              <a:ext cx="184200" cy="184225"/>
            </a:xfrm>
            <a:custGeom>
              <a:rect b="b" l="l" r="r" t="t"/>
              <a:pathLst>
                <a:path extrusionOk="0" h="7369" w="7368">
                  <a:moveTo>
                    <a:pt x="3684" y="1"/>
                  </a:moveTo>
                  <a:lnTo>
                    <a:pt x="3312" y="32"/>
                  </a:lnTo>
                  <a:lnTo>
                    <a:pt x="2941" y="93"/>
                  </a:lnTo>
                  <a:lnTo>
                    <a:pt x="2600" y="186"/>
                  </a:lnTo>
                  <a:lnTo>
                    <a:pt x="2260" y="310"/>
                  </a:lnTo>
                  <a:lnTo>
                    <a:pt x="1950" y="465"/>
                  </a:lnTo>
                  <a:lnTo>
                    <a:pt x="1641" y="651"/>
                  </a:lnTo>
                  <a:lnTo>
                    <a:pt x="1362" y="867"/>
                  </a:lnTo>
                  <a:lnTo>
                    <a:pt x="1084" y="1084"/>
                  </a:lnTo>
                  <a:lnTo>
                    <a:pt x="836" y="1363"/>
                  </a:lnTo>
                  <a:lnTo>
                    <a:pt x="650" y="1641"/>
                  </a:lnTo>
                  <a:lnTo>
                    <a:pt x="464" y="1951"/>
                  </a:lnTo>
                  <a:lnTo>
                    <a:pt x="310" y="2260"/>
                  </a:lnTo>
                  <a:lnTo>
                    <a:pt x="186" y="2601"/>
                  </a:lnTo>
                  <a:lnTo>
                    <a:pt x="93" y="2942"/>
                  </a:lnTo>
                  <a:lnTo>
                    <a:pt x="31" y="3313"/>
                  </a:lnTo>
                  <a:lnTo>
                    <a:pt x="0" y="3685"/>
                  </a:lnTo>
                  <a:lnTo>
                    <a:pt x="31" y="4087"/>
                  </a:lnTo>
                  <a:lnTo>
                    <a:pt x="93" y="4427"/>
                  </a:lnTo>
                  <a:lnTo>
                    <a:pt x="186" y="4799"/>
                  </a:lnTo>
                  <a:lnTo>
                    <a:pt x="310" y="5140"/>
                  </a:lnTo>
                  <a:lnTo>
                    <a:pt x="464" y="5449"/>
                  </a:lnTo>
                  <a:lnTo>
                    <a:pt x="650" y="5759"/>
                  </a:lnTo>
                  <a:lnTo>
                    <a:pt x="836" y="6037"/>
                  </a:lnTo>
                  <a:lnTo>
                    <a:pt x="1084" y="6285"/>
                  </a:lnTo>
                  <a:lnTo>
                    <a:pt x="1362" y="6533"/>
                  </a:lnTo>
                  <a:lnTo>
                    <a:pt x="1641" y="6749"/>
                  </a:lnTo>
                  <a:lnTo>
                    <a:pt x="1950" y="6935"/>
                  </a:lnTo>
                  <a:lnTo>
                    <a:pt x="2260" y="7090"/>
                  </a:lnTo>
                  <a:lnTo>
                    <a:pt x="2600" y="7214"/>
                  </a:lnTo>
                  <a:lnTo>
                    <a:pt x="2941" y="7307"/>
                  </a:lnTo>
                  <a:lnTo>
                    <a:pt x="3312" y="7368"/>
                  </a:lnTo>
                  <a:lnTo>
                    <a:pt x="4055" y="7368"/>
                  </a:lnTo>
                  <a:lnTo>
                    <a:pt x="4427" y="7307"/>
                  </a:lnTo>
                  <a:lnTo>
                    <a:pt x="4798" y="7214"/>
                  </a:lnTo>
                  <a:lnTo>
                    <a:pt x="5108" y="7090"/>
                  </a:lnTo>
                  <a:lnTo>
                    <a:pt x="5449" y="6935"/>
                  </a:lnTo>
                  <a:lnTo>
                    <a:pt x="5758" y="6749"/>
                  </a:lnTo>
                  <a:lnTo>
                    <a:pt x="6037" y="6533"/>
                  </a:lnTo>
                  <a:lnTo>
                    <a:pt x="6284" y="6285"/>
                  </a:lnTo>
                  <a:lnTo>
                    <a:pt x="6532" y="6037"/>
                  </a:lnTo>
                  <a:lnTo>
                    <a:pt x="6749" y="5759"/>
                  </a:lnTo>
                  <a:lnTo>
                    <a:pt x="6934" y="5449"/>
                  </a:lnTo>
                  <a:lnTo>
                    <a:pt x="7089" y="5140"/>
                  </a:lnTo>
                  <a:lnTo>
                    <a:pt x="7213" y="4799"/>
                  </a:lnTo>
                  <a:lnTo>
                    <a:pt x="7306" y="4427"/>
                  </a:lnTo>
                  <a:lnTo>
                    <a:pt x="7337" y="4087"/>
                  </a:lnTo>
                  <a:lnTo>
                    <a:pt x="7368" y="3685"/>
                  </a:lnTo>
                  <a:lnTo>
                    <a:pt x="7337" y="3313"/>
                  </a:lnTo>
                  <a:lnTo>
                    <a:pt x="7306" y="2942"/>
                  </a:lnTo>
                  <a:lnTo>
                    <a:pt x="7213" y="2601"/>
                  </a:lnTo>
                  <a:lnTo>
                    <a:pt x="7089" y="2260"/>
                  </a:lnTo>
                  <a:lnTo>
                    <a:pt x="6934" y="1951"/>
                  </a:lnTo>
                  <a:lnTo>
                    <a:pt x="6749" y="1641"/>
                  </a:lnTo>
                  <a:lnTo>
                    <a:pt x="6532" y="1363"/>
                  </a:lnTo>
                  <a:lnTo>
                    <a:pt x="6284" y="1084"/>
                  </a:lnTo>
                  <a:lnTo>
                    <a:pt x="6037" y="867"/>
                  </a:lnTo>
                  <a:lnTo>
                    <a:pt x="5758" y="651"/>
                  </a:lnTo>
                  <a:lnTo>
                    <a:pt x="5449" y="465"/>
                  </a:lnTo>
                  <a:lnTo>
                    <a:pt x="5108" y="310"/>
                  </a:lnTo>
                  <a:lnTo>
                    <a:pt x="4798" y="186"/>
                  </a:lnTo>
                  <a:lnTo>
                    <a:pt x="4427" y="93"/>
                  </a:lnTo>
                  <a:lnTo>
                    <a:pt x="4055" y="32"/>
                  </a:lnTo>
                  <a:lnTo>
                    <a:pt x="3684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25"/>
            <p:cNvSpPr/>
            <p:nvPr/>
          </p:nvSpPr>
          <p:spPr>
            <a:xfrm>
              <a:off x="3009350" y="3119475"/>
              <a:ext cx="114575" cy="109900"/>
            </a:xfrm>
            <a:custGeom>
              <a:rect b="b" l="l" r="r" t="t"/>
              <a:pathLst>
                <a:path extrusionOk="0" h="4396" w="4583">
                  <a:moveTo>
                    <a:pt x="2199" y="0"/>
                  </a:moveTo>
                  <a:lnTo>
                    <a:pt x="2137" y="31"/>
                  </a:lnTo>
                  <a:lnTo>
                    <a:pt x="2075" y="93"/>
                  </a:lnTo>
                  <a:lnTo>
                    <a:pt x="2013" y="155"/>
                  </a:lnTo>
                  <a:lnTo>
                    <a:pt x="1549" y="1393"/>
                  </a:lnTo>
                  <a:lnTo>
                    <a:pt x="248" y="1455"/>
                  </a:lnTo>
                  <a:lnTo>
                    <a:pt x="156" y="1486"/>
                  </a:lnTo>
                  <a:lnTo>
                    <a:pt x="94" y="1517"/>
                  </a:lnTo>
                  <a:lnTo>
                    <a:pt x="32" y="1579"/>
                  </a:lnTo>
                  <a:lnTo>
                    <a:pt x="1" y="1641"/>
                  </a:lnTo>
                  <a:lnTo>
                    <a:pt x="1" y="1734"/>
                  </a:lnTo>
                  <a:lnTo>
                    <a:pt x="1" y="1827"/>
                  </a:lnTo>
                  <a:lnTo>
                    <a:pt x="32" y="1888"/>
                  </a:lnTo>
                  <a:lnTo>
                    <a:pt x="94" y="1950"/>
                  </a:lnTo>
                  <a:lnTo>
                    <a:pt x="1115" y="2786"/>
                  </a:lnTo>
                  <a:lnTo>
                    <a:pt x="775" y="4025"/>
                  </a:lnTo>
                  <a:lnTo>
                    <a:pt x="744" y="4117"/>
                  </a:lnTo>
                  <a:lnTo>
                    <a:pt x="775" y="4210"/>
                  </a:lnTo>
                  <a:lnTo>
                    <a:pt x="806" y="4272"/>
                  </a:lnTo>
                  <a:lnTo>
                    <a:pt x="868" y="4334"/>
                  </a:lnTo>
                  <a:lnTo>
                    <a:pt x="929" y="4365"/>
                  </a:lnTo>
                  <a:lnTo>
                    <a:pt x="1022" y="4396"/>
                  </a:lnTo>
                  <a:lnTo>
                    <a:pt x="1115" y="4396"/>
                  </a:lnTo>
                  <a:lnTo>
                    <a:pt x="1208" y="4334"/>
                  </a:lnTo>
                  <a:lnTo>
                    <a:pt x="2292" y="3622"/>
                  </a:lnTo>
                  <a:lnTo>
                    <a:pt x="3375" y="4334"/>
                  </a:lnTo>
                  <a:lnTo>
                    <a:pt x="3468" y="4396"/>
                  </a:lnTo>
                  <a:lnTo>
                    <a:pt x="3561" y="4396"/>
                  </a:lnTo>
                  <a:lnTo>
                    <a:pt x="3623" y="4365"/>
                  </a:lnTo>
                  <a:lnTo>
                    <a:pt x="3685" y="4334"/>
                  </a:lnTo>
                  <a:lnTo>
                    <a:pt x="3747" y="4272"/>
                  </a:lnTo>
                  <a:lnTo>
                    <a:pt x="3809" y="4210"/>
                  </a:lnTo>
                  <a:lnTo>
                    <a:pt x="3809" y="4117"/>
                  </a:lnTo>
                  <a:lnTo>
                    <a:pt x="3809" y="4025"/>
                  </a:lnTo>
                  <a:lnTo>
                    <a:pt x="3468" y="2786"/>
                  </a:lnTo>
                  <a:lnTo>
                    <a:pt x="4490" y="1950"/>
                  </a:lnTo>
                  <a:lnTo>
                    <a:pt x="4551" y="1888"/>
                  </a:lnTo>
                  <a:lnTo>
                    <a:pt x="4582" y="1827"/>
                  </a:lnTo>
                  <a:lnTo>
                    <a:pt x="4582" y="1734"/>
                  </a:lnTo>
                  <a:lnTo>
                    <a:pt x="4582" y="1641"/>
                  </a:lnTo>
                  <a:lnTo>
                    <a:pt x="4551" y="1579"/>
                  </a:lnTo>
                  <a:lnTo>
                    <a:pt x="4490" y="1517"/>
                  </a:lnTo>
                  <a:lnTo>
                    <a:pt x="4397" y="1486"/>
                  </a:lnTo>
                  <a:lnTo>
                    <a:pt x="4304" y="1455"/>
                  </a:lnTo>
                  <a:lnTo>
                    <a:pt x="3004" y="1393"/>
                  </a:lnTo>
                  <a:lnTo>
                    <a:pt x="2539" y="155"/>
                  </a:lnTo>
                  <a:lnTo>
                    <a:pt x="2508" y="93"/>
                  </a:lnTo>
                  <a:lnTo>
                    <a:pt x="2446" y="31"/>
                  </a:lnTo>
                  <a:lnTo>
                    <a:pt x="2354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25"/>
            <p:cNvSpPr/>
            <p:nvPr/>
          </p:nvSpPr>
          <p:spPr>
            <a:xfrm>
              <a:off x="3173425" y="3119475"/>
              <a:ext cx="115350" cy="109900"/>
            </a:xfrm>
            <a:custGeom>
              <a:rect b="b" l="l" r="r" t="t"/>
              <a:pathLst>
                <a:path extrusionOk="0" h="4396" w="4614">
                  <a:moveTo>
                    <a:pt x="2230" y="0"/>
                  </a:moveTo>
                  <a:lnTo>
                    <a:pt x="2137" y="31"/>
                  </a:lnTo>
                  <a:lnTo>
                    <a:pt x="2075" y="93"/>
                  </a:lnTo>
                  <a:lnTo>
                    <a:pt x="2044" y="155"/>
                  </a:lnTo>
                  <a:lnTo>
                    <a:pt x="1580" y="1393"/>
                  </a:lnTo>
                  <a:lnTo>
                    <a:pt x="279" y="1455"/>
                  </a:lnTo>
                  <a:lnTo>
                    <a:pt x="186" y="1486"/>
                  </a:lnTo>
                  <a:lnTo>
                    <a:pt x="125" y="1517"/>
                  </a:lnTo>
                  <a:lnTo>
                    <a:pt x="63" y="1579"/>
                  </a:lnTo>
                  <a:lnTo>
                    <a:pt x="32" y="1641"/>
                  </a:lnTo>
                  <a:lnTo>
                    <a:pt x="1" y="1734"/>
                  </a:lnTo>
                  <a:lnTo>
                    <a:pt x="32" y="1827"/>
                  </a:lnTo>
                  <a:lnTo>
                    <a:pt x="63" y="1888"/>
                  </a:lnTo>
                  <a:lnTo>
                    <a:pt x="125" y="1950"/>
                  </a:lnTo>
                  <a:lnTo>
                    <a:pt x="1115" y="2786"/>
                  </a:lnTo>
                  <a:lnTo>
                    <a:pt x="775" y="4025"/>
                  </a:lnTo>
                  <a:lnTo>
                    <a:pt x="775" y="4117"/>
                  </a:lnTo>
                  <a:lnTo>
                    <a:pt x="806" y="4210"/>
                  </a:lnTo>
                  <a:lnTo>
                    <a:pt x="837" y="4272"/>
                  </a:lnTo>
                  <a:lnTo>
                    <a:pt x="898" y="4334"/>
                  </a:lnTo>
                  <a:lnTo>
                    <a:pt x="960" y="4365"/>
                  </a:lnTo>
                  <a:lnTo>
                    <a:pt x="1053" y="4396"/>
                  </a:lnTo>
                  <a:lnTo>
                    <a:pt x="1146" y="4396"/>
                  </a:lnTo>
                  <a:lnTo>
                    <a:pt x="1208" y="4334"/>
                  </a:lnTo>
                  <a:lnTo>
                    <a:pt x="2322" y="3622"/>
                  </a:lnTo>
                  <a:lnTo>
                    <a:pt x="3406" y="4334"/>
                  </a:lnTo>
                  <a:lnTo>
                    <a:pt x="3468" y="4396"/>
                  </a:lnTo>
                  <a:lnTo>
                    <a:pt x="3561" y="4396"/>
                  </a:lnTo>
                  <a:lnTo>
                    <a:pt x="3654" y="4365"/>
                  </a:lnTo>
                  <a:lnTo>
                    <a:pt x="3716" y="4334"/>
                  </a:lnTo>
                  <a:lnTo>
                    <a:pt x="3777" y="4272"/>
                  </a:lnTo>
                  <a:lnTo>
                    <a:pt x="3808" y="4210"/>
                  </a:lnTo>
                  <a:lnTo>
                    <a:pt x="3839" y="4117"/>
                  </a:lnTo>
                  <a:lnTo>
                    <a:pt x="3839" y="4025"/>
                  </a:lnTo>
                  <a:lnTo>
                    <a:pt x="3499" y="2786"/>
                  </a:lnTo>
                  <a:lnTo>
                    <a:pt x="4489" y="1950"/>
                  </a:lnTo>
                  <a:lnTo>
                    <a:pt x="4551" y="1888"/>
                  </a:lnTo>
                  <a:lnTo>
                    <a:pt x="4613" y="1827"/>
                  </a:lnTo>
                  <a:lnTo>
                    <a:pt x="4613" y="1734"/>
                  </a:lnTo>
                  <a:lnTo>
                    <a:pt x="4582" y="1641"/>
                  </a:lnTo>
                  <a:lnTo>
                    <a:pt x="4551" y="1579"/>
                  </a:lnTo>
                  <a:lnTo>
                    <a:pt x="4489" y="1517"/>
                  </a:lnTo>
                  <a:lnTo>
                    <a:pt x="4428" y="1486"/>
                  </a:lnTo>
                  <a:lnTo>
                    <a:pt x="4335" y="1455"/>
                  </a:lnTo>
                  <a:lnTo>
                    <a:pt x="3035" y="1393"/>
                  </a:lnTo>
                  <a:lnTo>
                    <a:pt x="2570" y="155"/>
                  </a:lnTo>
                  <a:lnTo>
                    <a:pt x="2539" y="93"/>
                  </a:lnTo>
                  <a:lnTo>
                    <a:pt x="2477" y="31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25"/>
            <p:cNvSpPr/>
            <p:nvPr/>
          </p:nvSpPr>
          <p:spPr>
            <a:xfrm>
              <a:off x="3338275" y="3119475"/>
              <a:ext cx="115350" cy="109900"/>
            </a:xfrm>
            <a:custGeom>
              <a:rect b="b" l="l" r="r" t="t"/>
              <a:pathLst>
                <a:path extrusionOk="0" h="4396" w="4614">
                  <a:moveTo>
                    <a:pt x="2230" y="0"/>
                  </a:moveTo>
                  <a:lnTo>
                    <a:pt x="2137" y="31"/>
                  </a:lnTo>
                  <a:lnTo>
                    <a:pt x="2075" y="93"/>
                  </a:lnTo>
                  <a:lnTo>
                    <a:pt x="2044" y="155"/>
                  </a:lnTo>
                  <a:lnTo>
                    <a:pt x="1579" y="1393"/>
                  </a:lnTo>
                  <a:lnTo>
                    <a:pt x="279" y="1455"/>
                  </a:lnTo>
                  <a:lnTo>
                    <a:pt x="186" y="1486"/>
                  </a:lnTo>
                  <a:lnTo>
                    <a:pt x="93" y="1517"/>
                  </a:lnTo>
                  <a:lnTo>
                    <a:pt x="63" y="1579"/>
                  </a:lnTo>
                  <a:lnTo>
                    <a:pt x="1" y="1641"/>
                  </a:lnTo>
                  <a:lnTo>
                    <a:pt x="1" y="1734"/>
                  </a:lnTo>
                  <a:lnTo>
                    <a:pt x="1" y="1827"/>
                  </a:lnTo>
                  <a:lnTo>
                    <a:pt x="32" y="1888"/>
                  </a:lnTo>
                  <a:lnTo>
                    <a:pt x="93" y="1950"/>
                  </a:lnTo>
                  <a:lnTo>
                    <a:pt x="1115" y="2786"/>
                  </a:lnTo>
                  <a:lnTo>
                    <a:pt x="775" y="4025"/>
                  </a:lnTo>
                  <a:lnTo>
                    <a:pt x="775" y="4117"/>
                  </a:lnTo>
                  <a:lnTo>
                    <a:pt x="775" y="4210"/>
                  </a:lnTo>
                  <a:lnTo>
                    <a:pt x="836" y="4272"/>
                  </a:lnTo>
                  <a:lnTo>
                    <a:pt x="898" y="4334"/>
                  </a:lnTo>
                  <a:lnTo>
                    <a:pt x="960" y="4365"/>
                  </a:lnTo>
                  <a:lnTo>
                    <a:pt x="1053" y="4396"/>
                  </a:lnTo>
                  <a:lnTo>
                    <a:pt x="1115" y="4396"/>
                  </a:lnTo>
                  <a:lnTo>
                    <a:pt x="1208" y="4334"/>
                  </a:lnTo>
                  <a:lnTo>
                    <a:pt x="2291" y="3622"/>
                  </a:lnTo>
                  <a:lnTo>
                    <a:pt x="3375" y="4334"/>
                  </a:lnTo>
                  <a:lnTo>
                    <a:pt x="3468" y="4396"/>
                  </a:lnTo>
                  <a:lnTo>
                    <a:pt x="3561" y="4396"/>
                  </a:lnTo>
                  <a:lnTo>
                    <a:pt x="3654" y="4365"/>
                  </a:lnTo>
                  <a:lnTo>
                    <a:pt x="3715" y="4334"/>
                  </a:lnTo>
                  <a:lnTo>
                    <a:pt x="3777" y="4272"/>
                  </a:lnTo>
                  <a:lnTo>
                    <a:pt x="3808" y="4210"/>
                  </a:lnTo>
                  <a:lnTo>
                    <a:pt x="3839" y="4117"/>
                  </a:lnTo>
                  <a:lnTo>
                    <a:pt x="3808" y="4025"/>
                  </a:lnTo>
                  <a:lnTo>
                    <a:pt x="3468" y="2786"/>
                  </a:lnTo>
                  <a:lnTo>
                    <a:pt x="4489" y="1950"/>
                  </a:lnTo>
                  <a:lnTo>
                    <a:pt x="4551" y="1888"/>
                  </a:lnTo>
                  <a:lnTo>
                    <a:pt x="4582" y="1827"/>
                  </a:lnTo>
                  <a:lnTo>
                    <a:pt x="4613" y="1734"/>
                  </a:lnTo>
                  <a:lnTo>
                    <a:pt x="4582" y="1641"/>
                  </a:lnTo>
                  <a:lnTo>
                    <a:pt x="4551" y="1579"/>
                  </a:lnTo>
                  <a:lnTo>
                    <a:pt x="4489" y="1517"/>
                  </a:lnTo>
                  <a:lnTo>
                    <a:pt x="4427" y="1486"/>
                  </a:lnTo>
                  <a:lnTo>
                    <a:pt x="4335" y="1455"/>
                  </a:lnTo>
                  <a:lnTo>
                    <a:pt x="3034" y="1393"/>
                  </a:lnTo>
                  <a:lnTo>
                    <a:pt x="2570" y="155"/>
                  </a:lnTo>
                  <a:lnTo>
                    <a:pt x="2508" y="93"/>
                  </a:lnTo>
                  <a:lnTo>
                    <a:pt x="2446" y="31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25"/>
            <p:cNvSpPr/>
            <p:nvPr/>
          </p:nvSpPr>
          <p:spPr>
            <a:xfrm>
              <a:off x="3503125" y="3119475"/>
              <a:ext cx="114575" cy="109900"/>
            </a:xfrm>
            <a:custGeom>
              <a:rect b="b" l="l" r="r" t="t"/>
              <a:pathLst>
                <a:path extrusionOk="0" h="4396" w="4583">
                  <a:moveTo>
                    <a:pt x="2198" y="0"/>
                  </a:moveTo>
                  <a:lnTo>
                    <a:pt x="2137" y="31"/>
                  </a:lnTo>
                  <a:lnTo>
                    <a:pt x="2075" y="93"/>
                  </a:lnTo>
                  <a:lnTo>
                    <a:pt x="2013" y="155"/>
                  </a:lnTo>
                  <a:lnTo>
                    <a:pt x="1548" y="1393"/>
                  </a:lnTo>
                  <a:lnTo>
                    <a:pt x="248" y="1455"/>
                  </a:lnTo>
                  <a:lnTo>
                    <a:pt x="155" y="1486"/>
                  </a:lnTo>
                  <a:lnTo>
                    <a:pt x="93" y="1517"/>
                  </a:lnTo>
                  <a:lnTo>
                    <a:pt x="31" y="1579"/>
                  </a:lnTo>
                  <a:lnTo>
                    <a:pt x="0" y="1641"/>
                  </a:lnTo>
                  <a:lnTo>
                    <a:pt x="0" y="1734"/>
                  </a:lnTo>
                  <a:lnTo>
                    <a:pt x="0" y="1827"/>
                  </a:lnTo>
                  <a:lnTo>
                    <a:pt x="31" y="1888"/>
                  </a:lnTo>
                  <a:lnTo>
                    <a:pt x="93" y="1950"/>
                  </a:lnTo>
                  <a:lnTo>
                    <a:pt x="1115" y="2786"/>
                  </a:lnTo>
                  <a:lnTo>
                    <a:pt x="774" y="4025"/>
                  </a:lnTo>
                  <a:lnTo>
                    <a:pt x="743" y="4117"/>
                  </a:lnTo>
                  <a:lnTo>
                    <a:pt x="774" y="4210"/>
                  </a:lnTo>
                  <a:lnTo>
                    <a:pt x="805" y="4272"/>
                  </a:lnTo>
                  <a:lnTo>
                    <a:pt x="867" y="4334"/>
                  </a:lnTo>
                  <a:lnTo>
                    <a:pt x="960" y="4365"/>
                  </a:lnTo>
                  <a:lnTo>
                    <a:pt x="1022" y="4396"/>
                  </a:lnTo>
                  <a:lnTo>
                    <a:pt x="1115" y="4396"/>
                  </a:lnTo>
                  <a:lnTo>
                    <a:pt x="1208" y="4334"/>
                  </a:lnTo>
                  <a:lnTo>
                    <a:pt x="2291" y="3622"/>
                  </a:lnTo>
                  <a:lnTo>
                    <a:pt x="3375" y="4334"/>
                  </a:lnTo>
                  <a:lnTo>
                    <a:pt x="3468" y="4396"/>
                  </a:lnTo>
                  <a:lnTo>
                    <a:pt x="3561" y="4396"/>
                  </a:lnTo>
                  <a:lnTo>
                    <a:pt x="3622" y="4365"/>
                  </a:lnTo>
                  <a:lnTo>
                    <a:pt x="3715" y="4334"/>
                  </a:lnTo>
                  <a:lnTo>
                    <a:pt x="3746" y="4272"/>
                  </a:lnTo>
                  <a:lnTo>
                    <a:pt x="3808" y="4210"/>
                  </a:lnTo>
                  <a:lnTo>
                    <a:pt x="3808" y="4117"/>
                  </a:lnTo>
                  <a:lnTo>
                    <a:pt x="3808" y="4025"/>
                  </a:lnTo>
                  <a:lnTo>
                    <a:pt x="3468" y="2786"/>
                  </a:lnTo>
                  <a:lnTo>
                    <a:pt x="4489" y="1950"/>
                  </a:lnTo>
                  <a:lnTo>
                    <a:pt x="4551" y="1888"/>
                  </a:lnTo>
                  <a:lnTo>
                    <a:pt x="4582" y="1827"/>
                  </a:lnTo>
                  <a:lnTo>
                    <a:pt x="4582" y="1734"/>
                  </a:lnTo>
                  <a:lnTo>
                    <a:pt x="4582" y="1641"/>
                  </a:lnTo>
                  <a:lnTo>
                    <a:pt x="4551" y="1579"/>
                  </a:lnTo>
                  <a:lnTo>
                    <a:pt x="4489" y="1517"/>
                  </a:lnTo>
                  <a:lnTo>
                    <a:pt x="4396" y="1486"/>
                  </a:lnTo>
                  <a:lnTo>
                    <a:pt x="4334" y="1455"/>
                  </a:lnTo>
                  <a:lnTo>
                    <a:pt x="3034" y="1393"/>
                  </a:lnTo>
                  <a:lnTo>
                    <a:pt x="2539" y="155"/>
                  </a:lnTo>
                  <a:lnTo>
                    <a:pt x="2508" y="93"/>
                  </a:lnTo>
                  <a:lnTo>
                    <a:pt x="2446" y="31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25"/>
            <p:cNvSpPr/>
            <p:nvPr/>
          </p:nvSpPr>
          <p:spPr>
            <a:xfrm>
              <a:off x="3667200" y="3119475"/>
              <a:ext cx="115350" cy="109900"/>
            </a:xfrm>
            <a:custGeom>
              <a:rect b="b" l="l" r="r" t="t"/>
              <a:pathLst>
                <a:path extrusionOk="0" h="4396" w="4614">
                  <a:moveTo>
                    <a:pt x="2229" y="0"/>
                  </a:moveTo>
                  <a:lnTo>
                    <a:pt x="2167" y="31"/>
                  </a:lnTo>
                  <a:lnTo>
                    <a:pt x="2105" y="93"/>
                  </a:lnTo>
                  <a:lnTo>
                    <a:pt x="2044" y="155"/>
                  </a:lnTo>
                  <a:lnTo>
                    <a:pt x="1579" y="1393"/>
                  </a:lnTo>
                  <a:lnTo>
                    <a:pt x="279" y="1455"/>
                  </a:lnTo>
                  <a:lnTo>
                    <a:pt x="186" y="1486"/>
                  </a:lnTo>
                  <a:lnTo>
                    <a:pt x="124" y="1517"/>
                  </a:lnTo>
                  <a:lnTo>
                    <a:pt x="62" y="1579"/>
                  </a:lnTo>
                  <a:lnTo>
                    <a:pt x="31" y="1641"/>
                  </a:lnTo>
                  <a:lnTo>
                    <a:pt x="0" y="1734"/>
                  </a:lnTo>
                  <a:lnTo>
                    <a:pt x="31" y="1827"/>
                  </a:lnTo>
                  <a:lnTo>
                    <a:pt x="62" y="1888"/>
                  </a:lnTo>
                  <a:lnTo>
                    <a:pt x="124" y="1950"/>
                  </a:lnTo>
                  <a:lnTo>
                    <a:pt x="1115" y="2786"/>
                  </a:lnTo>
                  <a:lnTo>
                    <a:pt x="805" y="4025"/>
                  </a:lnTo>
                  <a:lnTo>
                    <a:pt x="774" y="4117"/>
                  </a:lnTo>
                  <a:lnTo>
                    <a:pt x="805" y="4210"/>
                  </a:lnTo>
                  <a:lnTo>
                    <a:pt x="836" y="4272"/>
                  </a:lnTo>
                  <a:lnTo>
                    <a:pt x="898" y="4334"/>
                  </a:lnTo>
                  <a:lnTo>
                    <a:pt x="960" y="4365"/>
                  </a:lnTo>
                  <a:lnTo>
                    <a:pt x="1053" y="4396"/>
                  </a:lnTo>
                  <a:lnTo>
                    <a:pt x="1146" y="4396"/>
                  </a:lnTo>
                  <a:lnTo>
                    <a:pt x="1208" y="4334"/>
                  </a:lnTo>
                  <a:lnTo>
                    <a:pt x="2322" y="3622"/>
                  </a:lnTo>
                  <a:lnTo>
                    <a:pt x="3406" y="4334"/>
                  </a:lnTo>
                  <a:lnTo>
                    <a:pt x="3499" y="4396"/>
                  </a:lnTo>
                  <a:lnTo>
                    <a:pt x="3560" y="4396"/>
                  </a:lnTo>
                  <a:lnTo>
                    <a:pt x="3653" y="4365"/>
                  </a:lnTo>
                  <a:lnTo>
                    <a:pt x="3715" y="4334"/>
                  </a:lnTo>
                  <a:lnTo>
                    <a:pt x="3777" y="4272"/>
                  </a:lnTo>
                  <a:lnTo>
                    <a:pt x="3808" y="4210"/>
                  </a:lnTo>
                  <a:lnTo>
                    <a:pt x="3839" y="4117"/>
                  </a:lnTo>
                  <a:lnTo>
                    <a:pt x="3839" y="4025"/>
                  </a:lnTo>
                  <a:lnTo>
                    <a:pt x="3499" y="2786"/>
                  </a:lnTo>
                  <a:lnTo>
                    <a:pt x="4520" y="1950"/>
                  </a:lnTo>
                  <a:lnTo>
                    <a:pt x="4582" y="1888"/>
                  </a:lnTo>
                  <a:lnTo>
                    <a:pt x="4613" y="1827"/>
                  </a:lnTo>
                  <a:lnTo>
                    <a:pt x="4613" y="1734"/>
                  </a:lnTo>
                  <a:lnTo>
                    <a:pt x="4582" y="1641"/>
                  </a:lnTo>
                  <a:lnTo>
                    <a:pt x="4551" y="1579"/>
                  </a:lnTo>
                  <a:lnTo>
                    <a:pt x="4520" y="1517"/>
                  </a:lnTo>
                  <a:lnTo>
                    <a:pt x="4427" y="1486"/>
                  </a:lnTo>
                  <a:lnTo>
                    <a:pt x="4334" y="1455"/>
                  </a:lnTo>
                  <a:lnTo>
                    <a:pt x="3034" y="1393"/>
                  </a:lnTo>
                  <a:lnTo>
                    <a:pt x="2570" y="155"/>
                  </a:lnTo>
                  <a:lnTo>
                    <a:pt x="2539" y="93"/>
                  </a:lnTo>
                  <a:lnTo>
                    <a:pt x="2477" y="31"/>
                  </a:lnTo>
                  <a:lnTo>
                    <a:pt x="238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25"/>
            <p:cNvSpPr/>
            <p:nvPr/>
          </p:nvSpPr>
          <p:spPr>
            <a:xfrm>
              <a:off x="3008575" y="3309075"/>
              <a:ext cx="103750" cy="92125"/>
            </a:xfrm>
            <a:custGeom>
              <a:rect b="b" l="l" r="r" t="t"/>
              <a:pathLst>
                <a:path extrusionOk="0" h="3685" w="4150">
                  <a:moveTo>
                    <a:pt x="1177" y="1"/>
                  </a:moveTo>
                  <a:lnTo>
                    <a:pt x="930" y="32"/>
                  </a:lnTo>
                  <a:lnTo>
                    <a:pt x="713" y="93"/>
                  </a:lnTo>
                  <a:lnTo>
                    <a:pt x="527" y="217"/>
                  </a:lnTo>
                  <a:lnTo>
                    <a:pt x="341" y="372"/>
                  </a:lnTo>
                  <a:lnTo>
                    <a:pt x="187" y="558"/>
                  </a:lnTo>
                  <a:lnTo>
                    <a:pt x="94" y="775"/>
                  </a:lnTo>
                  <a:lnTo>
                    <a:pt x="32" y="991"/>
                  </a:lnTo>
                  <a:lnTo>
                    <a:pt x="1" y="1239"/>
                  </a:lnTo>
                  <a:lnTo>
                    <a:pt x="32" y="1518"/>
                  </a:lnTo>
                  <a:lnTo>
                    <a:pt x="125" y="1765"/>
                  </a:lnTo>
                  <a:lnTo>
                    <a:pt x="248" y="2013"/>
                  </a:lnTo>
                  <a:lnTo>
                    <a:pt x="434" y="2260"/>
                  </a:lnTo>
                  <a:lnTo>
                    <a:pt x="620" y="2477"/>
                  </a:lnTo>
                  <a:lnTo>
                    <a:pt x="868" y="2725"/>
                  </a:lnTo>
                  <a:lnTo>
                    <a:pt x="1456" y="3220"/>
                  </a:lnTo>
                  <a:lnTo>
                    <a:pt x="1920" y="3623"/>
                  </a:lnTo>
                  <a:lnTo>
                    <a:pt x="1982" y="3685"/>
                  </a:lnTo>
                  <a:lnTo>
                    <a:pt x="2168" y="3685"/>
                  </a:lnTo>
                  <a:lnTo>
                    <a:pt x="2230" y="3623"/>
                  </a:lnTo>
                  <a:lnTo>
                    <a:pt x="2725" y="3220"/>
                  </a:lnTo>
                  <a:lnTo>
                    <a:pt x="3282" y="2725"/>
                  </a:lnTo>
                  <a:lnTo>
                    <a:pt x="3530" y="2477"/>
                  </a:lnTo>
                  <a:lnTo>
                    <a:pt x="3747" y="2260"/>
                  </a:lnTo>
                  <a:lnTo>
                    <a:pt x="3932" y="2013"/>
                  </a:lnTo>
                  <a:lnTo>
                    <a:pt x="4056" y="1765"/>
                  </a:lnTo>
                  <a:lnTo>
                    <a:pt x="4118" y="1518"/>
                  </a:lnTo>
                  <a:lnTo>
                    <a:pt x="4149" y="1239"/>
                  </a:lnTo>
                  <a:lnTo>
                    <a:pt x="4118" y="991"/>
                  </a:lnTo>
                  <a:lnTo>
                    <a:pt x="4056" y="775"/>
                  </a:lnTo>
                  <a:lnTo>
                    <a:pt x="3963" y="558"/>
                  </a:lnTo>
                  <a:lnTo>
                    <a:pt x="3809" y="372"/>
                  </a:lnTo>
                  <a:lnTo>
                    <a:pt x="3654" y="217"/>
                  </a:lnTo>
                  <a:lnTo>
                    <a:pt x="3437" y="93"/>
                  </a:lnTo>
                  <a:lnTo>
                    <a:pt x="3220" y="32"/>
                  </a:lnTo>
                  <a:lnTo>
                    <a:pt x="3004" y="1"/>
                  </a:lnTo>
                  <a:lnTo>
                    <a:pt x="2818" y="32"/>
                  </a:lnTo>
                  <a:lnTo>
                    <a:pt x="2663" y="63"/>
                  </a:lnTo>
                  <a:lnTo>
                    <a:pt x="2477" y="124"/>
                  </a:lnTo>
                  <a:lnTo>
                    <a:pt x="2354" y="248"/>
                  </a:lnTo>
                  <a:lnTo>
                    <a:pt x="2199" y="372"/>
                  </a:lnTo>
                  <a:lnTo>
                    <a:pt x="2075" y="496"/>
                  </a:lnTo>
                  <a:lnTo>
                    <a:pt x="1951" y="372"/>
                  </a:lnTo>
                  <a:lnTo>
                    <a:pt x="1827" y="248"/>
                  </a:lnTo>
                  <a:lnTo>
                    <a:pt x="1673" y="124"/>
                  </a:lnTo>
                  <a:lnTo>
                    <a:pt x="1518" y="63"/>
                  </a:lnTo>
                  <a:lnTo>
                    <a:pt x="1332" y="32"/>
                  </a:lnTo>
                  <a:lnTo>
                    <a:pt x="1177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25"/>
            <p:cNvSpPr/>
            <p:nvPr/>
          </p:nvSpPr>
          <p:spPr>
            <a:xfrm>
              <a:off x="3180400" y="3309075"/>
              <a:ext cx="93675" cy="92900"/>
            </a:xfrm>
            <a:custGeom>
              <a:rect b="b" l="l" r="r" t="t"/>
              <a:pathLst>
                <a:path extrusionOk="0" h="3716" w="3747">
                  <a:moveTo>
                    <a:pt x="1703" y="1"/>
                  </a:moveTo>
                  <a:lnTo>
                    <a:pt x="1517" y="32"/>
                  </a:lnTo>
                  <a:lnTo>
                    <a:pt x="1177" y="124"/>
                  </a:lnTo>
                  <a:lnTo>
                    <a:pt x="867" y="310"/>
                  </a:lnTo>
                  <a:lnTo>
                    <a:pt x="589" y="527"/>
                  </a:lnTo>
                  <a:lnTo>
                    <a:pt x="372" y="805"/>
                  </a:lnTo>
                  <a:lnTo>
                    <a:pt x="217" y="1115"/>
                  </a:lnTo>
                  <a:lnTo>
                    <a:pt x="93" y="1456"/>
                  </a:lnTo>
                  <a:lnTo>
                    <a:pt x="62" y="1641"/>
                  </a:lnTo>
                  <a:lnTo>
                    <a:pt x="62" y="1827"/>
                  </a:lnTo>
                  <a:lnTo>
                    <a:pt x="93" y="2044"/>
                  </a:lnTo>
                  <a:lnTo>
                    <a:pt x="124" y="2291"/>
                  </a:lnTo>
                  <a:lnTo>
                    <a:pt x="217" y="2508"/>
                  </a:lnTo>
                  <a:lnTo>
                    <a:pt x="310" y="2725"/>
                  </a:lnTo>
                  <a:lnTo>
                    <a:pt x="0" y="3623"/>
                  </a:lnTo>
                  <a:lnTo>
                    <a:pt x="31" y="3685"/>
                  </a:lnTo>
                  <a:lnTo>
                    <a:pt x="62" y="3715"/>
                  </a:lnTo>
                  <a:lnTo>
                    <a:pt x="93" y="3715"/>
                  </a:lnTo>
                  <a:lnTo>
                    <a:pt x="1053" y="3468"/>
                  </a:lnTo>
                  <a:lnTo>
                    <a:pt x="1270" y="3530"/>
                  </a:lnTo>
                  <a:lnTo>
                    <a:pt x="1486" y="3592"/>
                  </a:lnTo>
                  <a:lnTo>
                    <a:pt x="1672" y="3654"/>
                  </a:lnTo>
                  <a:lnTo>
                    <a:pt x="2074" y="3654"/>
                  </a:lnTo>
                  <a:lnTo>
                    <a:pt x="2260" y="3623"/>
                  </a:lnTo>
                  <a:lnTo>
                    <a:pt x="2601" y="3499"/>
                  </a:lnTo>
                  <a:lnTo>
                    <a:pt x="2910" y="3344"/>
                  </a:lnTo>
                  <a:lnTo>
                    <a:pt x="3189" y="3127"/>
                  </a:lnTo>
                  <a:lnTo>
                    <a:pt x="3406" y="2849"/>
                  </a:lnTo>
                  <a:lnTo>
                    <a:pt x="3591" y="2539"/>
                  </a:lnTo>
                  <a:lnTo>
                    <a:pt x="3684" y="2199"/>
                  </a:lnTo>
                  <a:lnTo>
                    <a:pt x="3715" y="2013"/>
                  </a:lnTo>
                  <a:lnTo>
                    <a:pt x="3746" y="1827"/>
                  </a:lnTo>
                  <a:lnTo>
                    <a:pt x="3715" y="1641"/>
                  </a:lnTo>
                  <a:lnTo>
                    <a:pt x="3684" y="1456"/>
                  </a:lnTo>
                  <a:lnTo>
                    <a:pt x="3591" y="1115"/>
                  </a:lnTo>
                  <a:lnTo>
                    <a:pt x="3406" y="805"/>
                  </a:lnTo>
                  <a:lnTo>
                    <a:pt x="3189" y="527"/>
                  </a:lnTo>
                  <a:lnTo>
                    <a:pt x="2910" y="310"/>
                  </a:lnTo>
                  <a:lnTo>
                    <a:pt x="2601" y="124"/>
                  </a:lnTo>
                  <a:lnTo>
                    <a:pt x="2260" y="32"/>
                  </a:lnTo>
                  <a:lnTo>
                    <a:pt x="207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25"/>
            <p:cNvSpPr/>
            <p:nvPr/>
          </p:nvSpPr>
          <p:spPr>
            <a:xfrm>
              <a:off x="3341375" y="3309075"/>
              <a:ext cx="104500" cy="92125"/>
            </a:xfrm>
            <a:custGeom>
              <a:rect b="b" l="l" r="r" t="t"/>
              <a:pathLst>
                <a:path extrusionOk="0" h="3685" w="4180">
                  <a:moveTo>
                    <a:pt x="2415" y="1"/>
                  </a:moveTo>
                  <a:lnTo>
                    <a:pt x="2353" y="93"/>
                  </a:lnTo>
                  <a:lnTo>
                    <a:pt x="2322" y="186"/>
                  </a:lnTo>
                  <a:lnTo>
                    <a:pt x="2322" y="929"/>
                  </a:lnTo>
                  <a:lnTo>
                    <a:pt x="2044" y="929"/>
                  </a:lnTo>
                  <a:lnTo>
                    <a:pt x="1796" y="960"/>
                  </a:lnTo>
                  <a:lnTo>
                    <a:pt x="1579" y="1022"/>
                  </a:lnTo>
                  <a:lnTo>
                    <a:pt x="1393" y="1115"/>
                  </a:lnTo>
                  <a:lnTo>
                    <a:pt x="1177" y="1208"/>
                  </a:lnTo>
                  <a:lnTo>
                    <a:pt x="991" y="1301"/>
                  </a:lnTo>
                  <a:lnTo>
                    <a:pt x="836" y="1456"/>
                  </a:lnTo>
                  <a:lnTo>
                    <a:pt x="681" y="1579"/>
                  </a:lnTo>
                  <a:lnTo>
                    <a:pt x="527" y="1734"/>
                  </a:lnTo>
                  <a:lnTo>
                    <a:pt x="403" y="1920"/>
                  </a:lnTo>
                  <a:lnTo>
                    <a:pt x="279" y="2106"/>
                  </a:lnTo>
                  <a:lnTo>
                    <a:pt x="186" y="2291"/>
                  </a:lnTo>
                  <a:lnTo>
                    <a:pt x="124" y="2508"/>
                  </a:lnTo>
                  <a:lnTo>
                    <a:pt x="62" y="2725"/>
                  </a:lnTo>
                  <a:lnTo>
                    <a:pt x="31" y="2942"/>
                  </a:lnTo>
                  <a:lnTo>
                    <a:pt x="0" y="3189"/>
                  </a:lnTo>
                  <a:lnTo>
                    <a:pt x="0" y="3530"/>
                  </a:lnTo>
                  <a:lnTo>
                    <a:pt x="31" y="3592"/>
                  </a:lnTo>
                  <a:lnTo>
                    <a:pt x="62" y="3623"/>
                  </a:lnTo>
                  <a:lnTo>
                    <a:pt x="93" y="3685"/>
                  </a:lnTo>
                  <a:lnTo>
                    <a:pt x="279" y="3685"/>
                  </a:lnTo>
                  <a:lnTo>
                    <a:pt x="341" y="3592"/>
                  </a:lnTo>
                  <a:lnTo>
                    <a:pt x="465" y="3375"/>
                  </a:lnTo>
                  <a:lnTo>
                    <a:pt x="651" y="3158"/>
                  </a:lnTo>
                  <a:lnTo>
                    <a:pt x="836" y="2972"/>
                  </a:lnTo>
                  <a:lnTo>
                    <a:pt x="1053" y="2818"/>
                  </a:lnTo>
                  <a:lnTo>
                    <a:pt x="1270" y="2694"/>
                  </a:lnTo>
                  <a:lnTo>
                    <a:pt x="1517" y="2601"/>
                  </a:lnTo>
                  <a:lnTo>
                    <a:pt x="1765" y="2570"/>
                  </a:lnTo>
                  <a:lnTo>
                    <a:pt x="2044" y="2539"/>
                  </a:lnTo>
                  <a:lnTo>
                    <a:pt x="2322" y="2539"/>
                  </a:lnTo>
                  <a:lnTo>
                    <a:pt x="2322" y="3282"/>
                  </a:lnTo>
                  <a:lnTo>
                    <a:pt x="2353" y="3375"/>
                  </a:lnTo>
                  <a:lnTo>
                    <a:pt x="2415" y="3468"/>
                  </a:lnTo>
                  <a:lnTo>
                    <a:pt x="2539" y="3468"/>
                  </a:lnTo>
                  <a:lnTo>
                    <a:pt x="2632" y="3406"/>
                  </a:lnTo>
                  <a:lnTo>
                    <a:pt x="4118" y="1858"/>
                  </a:lnTo>
                  <a:lnTo>
                    <a:pt x="4149" y="1796"/>
                  </a:lnTo>
                  <a:lnTo>
                    <a:pt x="4180" y="1734"/>
                  </a:lnTo>
                  <a:lnTo>
                    <a:pt x="4149" y="1672"/>
                  </a:lnTo>
                  <a:lnTo>
                    <a:pt x="4118" y="1610"/>
                  </a:lnTo>
                  <a:lnTo>
                    <a:pt x="2632" y="63"/>
                  </a:lnTo>
                  <a:lnTo>
                    <a:pt x="2539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25"/>
            <p:cNvSpPr/>
            <p:nvPr/>
          </p:nvSpPr>
          <p:spPr>
            <a:xfrm>
              <a:off x="4524700" y="1532125"/>
              <a:ext cx="643950" cy="644725"/>
            </a:xfrm>
            <a:custGeom>
              <a:rect b="b" l="l" r="r" t="t"/>
              <a:pathLst>
                <a:path extrusionOk="0" h="25789" w="25758">
                  <a:moveTo>
                    <a:pt x="15077" y="4366"/>
                  </a:moveTo>
                  <a:lnTo>
                    <a:pt x="22383" y="7214"/>
                  </a:lnTo>
                  <a:lnTo>
                    <a:pt x="20557" y="11579"/>
                  </a:lnTo>
                  <a:lnTo>
                    <a:pt x="18544" y="10774"/>
                  </a:lnTo>
                  <a:lnTo>
                    <a:pt x="18544" y="22228"/>
                  </a:lnTo>
                  <a:lnTo>
                    <a:pt x="7338" y="22228"/>
                  </a:lnTo>
                  <a:lnTo>
                    <a:pt x="7338" y="10774"/>
                  </a:lnTo>
                  <a:lnTo>
                    <a:pt x="5202" y="11579"/>
                  </a:lnTo>
                  <a:lnTo>
                    <a:pt x="3344" y="7214"/>
                  </a:lnTo>
                  <a:lnTo>
                    <a:pt x="10774" y="4366"/>
                  </a:lnTo>
                  <a:lnTo>
                    <a:pt x="10774" y="4397"/>
                  </a:lnTo>
                  <a:lnTo>
                    <a:pt x="10805" y="4644"/>
                  </a:lnTo>
                  <a:lnTo>
                    <a:pt x="10836" y="4861"/>
                  </a:lnTo>
                  <a:lnTo>
                    <a:pt x="10867" y="5047"/>
                  </a:lnTo>
                  <a:lnTo>
                    <a:pt x="10960" y="5263"/>
                  </a:lnTo>
                  <a:lnTo>
                    <a:pt x="11053" y="5449"/>
                  </a:lnTo>
                  <a:lnTo>
                    <a:pt x="11146" y="5604"/>
                  </a:lnTo>
                  <a:lnTo>
                    <a:pt x="11269" y="5790"/>
                  </a:lnTo>
                  <a:lnTo>
                    <a:pt x="11424" y="5944"/>
                  </a:lnTo>
                  <a:lnTo>
                    <a:pt x="11579" y="6068"/>
                  </a:lnTo>
                  <a:lnTo>
                    <a:pt x="11734" y="6192"/>
                  </a:lnTo>
                  <a:lnTo>
                    <a:pt x="11920" y="6316"/>
                  </a:lnTo>
                  <a:lnTo>
                    <a:pt x="12105" y="6409"/>
                  </a:lnTo>
                  <a:lnTo>
                    <a:pt x="12291" y="6471"/>
                  </a:lnTo>
                  <a:lnTo>
                    <a:pt x="12508" y="6533"/>
                  </a:lnTo>
                  <a:lnTo>
                    <a:pt x="12724" y="6564"/>
                  </a:lnTo>
                  <a:lnTo>
                    <a:pt x="13158" y="6564"/>
                  </a:lnTo>
                  <a:lnTo>
                    <a:pt x="13375" y="6533"/>
                  </a:lnTo>
                  <a:lnTo>
                    <a:pt x="13591" y="6471"/>
                  </a:lnTo>
                  <a:lnTo>
                    <a:pt x="13777" y="6409"/>
                  </a:lnTo>
                  <a:lnTo>
                    <a:pt x="13963" y="6316"/>
                  </a:lnTo>
                  <a:lnTo>
                    <a:pt x="14148" y="6192"/>
                  </a:lnTo>
                  <a:lnTo>
                    <a:pt x="14303" y="6068"/>
                  </a:lnTo>
                  <a:lnTo>
                    <a:pt x="14458" y="5944"/>
                  </a:lnTo>
                  <a:lnTo>
                    <a:pt x="14613" y="5790"/>
                  </a:lnTo>
                  <a:lnTo>
                    <a:pt x="14737" y="5604"/>
                  </a:lnTo>
                  <a:lnTo>
                    <a:pt x="14829" y="5449"/>
                  </a:lnTo>
                  <a:lnTo>
                    <a:pt x="14922" y="5263"/>
                  </a:lnTo>
                  <a:lnTo>
                    <a:pt x="14984" y="5047"/>
                  </a:lnTo>
                  <a:lnTo>
                    <a:pt x="15046" y="4861"/>
                  </a:lnTo>
                  <a:lnTo>
                    <a:pt x="15077" y="4644"/>
                  </a:lnTo>
                  <a:lnTo>
                    <a:pt x="15077" y="4397"/>
                  </a:lnTo>
                  <a:lnTo>
                    <a:pt x="15077" y="4366"/>
                  </a:lnTo>
                  <a:close/>
                  <a:moveTo>
                    <a:pt x="403" y="1"/>
                  </a:moveTo>
                  <a:lnTo>
                    <a:pt x="311" y="32"/>
                  </a:lnTo>
                  <a:lnTo>
                    <a:pt x="218" y="93"/>
                  </a:lnTo>
                  <a:lnTo>
                    <a:pt x="156" y="155"/>
                  </a:lnTo>
                  <a:lnTo>
                    <a:pt x="94" y="217"/>
                  </a:lnTo>
                  <a:lnTo>
                    <a:pt x="32" y="310"/>
                  </a:lnTo>
                  <a:lnTo>
                    <a:pt x="1" y="403"/>
                  </a:lnTo>
                  <a:lnTo>
                    <a:pt x="1" y="527"/>
                  </a:lnTo>
                  <a:lnTo>
                    <a:pt x="1" y="25262"/>
                  </a:lnTo>
                  <a:lnTo>
                    <a:pt x="1" y="25355"/>
                  </a:lnTo>
                  <a:lnTo>
                    <a:pt x="32" y="2544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18" y="25695"/>
                  </a:lnTo>
                  <a:lnTo>
                    <a:pt x="311" y="25726"/>
                  </a:lnTo>
                  <a:lnTo>
                    <a:pt x="403" y="25757"/>
                  </a:lnTo>
                  <a:lnTo>
                    <a:pt x="496" y="25788"/>
                  </a:lnTo>
                  <a:lnTo>
                    <a:pt x="25231" y="25788"/>
                  </a:lnTo>
                  <a:lnTo>
                    <a:pt x="25355" y="25757"/>
                  </a:lnTo>
                  <a:lnTo>
                    <a:pt x="25448" y="25726"/>
                  </a:lnTo>
                  <a:lnTo>
                    <a:pt x="25541" y="25695"/>
                  </a:lnTo>
                  <a:lnTo>
                    <a:pt x="25603" y="25633"/>
                  </a:lnTo>
                  <a:lnTo>
                    <a:pt x="25665" y="25540"/>
                  </a:lnTo>
                  <a:lnTo>
                    <a:pt x="25726" y="25448"/>
                  </a:lnTo>
                  <a:lnTo>
                    <a:pt x="25757" y="25355"/>
                  </a:lnTo>
                  <a:lnTo>
                    <a:pt x="25757" y="25262"/>
                  </a:lnTo>
                  <a:lnTo>
                    <a:pt x="25757" y="527"/>
                  </a:lnTo>
                  <a:lnTo>
                    <a:pt x="25757" y="403"/>
                  </a:lnTo>
                  <a:lnTo>
                    <a:pt x="25726" y="310"/>
                  </a:lnTo>
                  <a:lnTo>
                    <a:pt x="25665" y="217"/>
                  </a:lnTo>
                  <a:lnTo>
                    <a:pt x="25603" y="155"/>
                  </a:lnTo>
                  <a:lnTo>
                    <a:pt x="25541" y="93"/>
                  </a:lnTo>
                  <a:lnTo>
                    <a:pt x="25448" y="32"/>
                  </a:lnTo>
                  <a:lnTo>
                    <a:pt x="25355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25"/>
            <p:cNvSpPr/>
            <p:nvPr/>
          </p:nvSpPr>
          <p:spPr>
            <a:xfrm>
              <a:off x="4608300" y="1641250"/>
              <a:ext cx="476000" cy="446575"/>
            </a:xfrm>
            <a:custGeom>
              <a:rect b="b" l="l" r="r" t="t"/>
              <a:pathLst>
                <a:path extrusionOk="0" fill="none" h="17863" w="19040">
                  <a:moveTo>
                    <a:pt x="9597" y="2199"/>
                  </a:moveTo>
                  <a:lnTo>
                    <a:pt x="9597" y="2199"/>
                  </a:lnTo>
                  <a:lnTo>
                    <a:pt x="9814" y="2199"/>
                  </a:lnTo>
                  <a:lnTo>
                    <a:pt x="10031" y="2168"/>
                  </a:lnTo>
                  <a:lnTo>
                    <a:pt x="10247" y="2106"/>
                  </a:lnTo>
                  <a:lnTo>
                    <a:pt x="10433" y="2044"/>
                  </a:lnTo>
                  <a:lnTo>
                    <a:pt x="10619" y="1951"/>
                  </a:lnTo>
                  <a:lnTo>
                    <a:pt x="10804" y="1827"/>
                  </a:lnTo>
                  <a:lnTo>
                    <a:pt x="10959" y="1703"/>
                  </a:lnTo>
                  <a:lnTo>
                    <a:pt x="11114" y="1579"/>
                  </a:lnTo>
                  <a:lnTo>
                    <a:pt x="11269" y="1425"/>
                  </a:lnTo>
                  <a:lnTo>
                    <a:pt x="11393" y="1239"/>
                  </a:lnTo>
                  <a:lnTo>
                    <a:pt x="11485" y="1084"/>
                  </a:lnTo>
                  <a:lnTo>
                    <a:pt x="11578" y="898"/>
                  </a:lnTo>
                  <a:lnTo>
                    <a:pt x="11640" y="682"/>
                  </a:lnTo>
                  <a:lnTo>
                    <a:pt x="11702" y="496"/>
                  </a:lnTo>
                  <a:lnTo>
                    <a:pt x="11733" y="279"/>
                  </a:lnTo>
                  <a:lnTo>
                    <a:pt x="11733" y="32"/>
                  </a:lnTo>
                  <a:lnTo>
                    <a:pt x="11733" y="32"/>
                  </a:lnTo>
                  <a:lnTo>
                    <a:pt x="11733" y="1"/>
                  </a:lnTo>
                  <a:lnTo>
                    <a:pt x="19039" y="2849"/>
                  </a:lnTo>
                  <a:lnTo>
                    <a:pt x="17213" y="7214"/>
                  </a:lnTo>
                  <a:lnTo>
                    <a:pt x="15200" y="6409"/>
                  </a:lnTo>
                  <a:lnTo>
                    <a:pt x="15200" y="17863"/>
                  </a:lnTo>
                  <a:lnTo>
                    <a:pt x="3994" y="17863"/>
                  </a:lnTo>
                  <a:lnTo>
                    <a:pt x="3994" y="6409"/>
                  </a:lnTo>
                  <a:lnTo>
                    <a:pt x="1858" y="7214"/>
                  </a:lnTo>
                  <a:lnTo>
                    <a:pt x="0" y="2849"/>
                  </a:lnTo>
                  <a:lnTo>
                    <a:pt x="7430" y="1"/>
                  </a:lnTo>
                  <a:lnTo>
                    <a:pt x="7430" y="1"/>
                  </a:lnTo>
                  <a:lnTo>
                    <a:pt x="7430" y="32"/>
                  </a:lnTo>
                  <a:lnTo>
                    <a:pt x="7430" y="32"/>
                  </a:lnTo>
                  <a:lnTo>
                    <a:pt x="7461" y="279"/>
                  </a:lnTo>
                  <a:lnTo>
                    <a:pt x="7492" y="496"/>
                  </a:lnTo>
                  <a:lnTo>
                    <a:pt x="7523" y="682"/>
                  </a:lnTo>
                  <a:lnTo>
                    <a:pt x="7616" y="898"/>
                  </a:lnTo>
                  <a:lnTo>
                    <a:pt x="7709" y="1084"/>
                  </a:lnTo>
                  <a:lnTo>
                    <a:pt x="7802" y="1239"/>
                  </a:lnTo>
                  <a:lnTo>
                    <a:pt x="7925" y="1425"/>
                  </a:lnTo>
                  <a:lnTo>
                    <a:pt x="8080" y="1579"/>
                  </a:lnTo>
                  <a:lnTo>
                    <a:pt x="8235" y="1703"/>
                  </a:lnTo>
                  <a:lnTo>
                    <a:pt x="8390" y="1827"/>
                  </a:lnTo>
                  <a:lnTo>
                    <a:pt x="8576" y="1951"/>
                  </a:lnTo>
                  <a:lnTo>
                    <a:pt x="8761" y="2044"/>
                  </a:lnTo>
                  <a:lnTo>
                    <a:pt x="8947" y="2106"/>
                  </a:lnTo>
                  <a:lnTo>
                    <a:pt x="9164" y="2168"/>
                  </a:lnTo>
                  <a:lnTo>
                    <a:pt x="9380" y="2199"/>
                  </a:lnTo>
                  <a:lnTo>
                    <a:pt x="9597" y="219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25"/>
            <p:cNvSpPr/>
            <p:nvPr/>
          </p:nvSpPr>
          <p:spPr>
            <a:xfrm>
              <a:off x="4524700" y="1532125"/>
              <a:ext cx="643950" cy="644725"/>
            </a:xfrm>
            <a:custGeom>
              <a:rect b="b" l="l" r="r" t="t"/>
              <a:pathLst>
                <a:path extrusionOk="0" fill="none" h="25789" w="25758">
                  <a:moveTo>
                    <a:pt x="25231" y="1"/>
                  </a:moveTo>
                  <a:lnTo>
                    <a:pt x="496" y="1"/>
                  </a:lnTo>
                  <a:lnTo>
                    <a:pt x="496" y="1"/>
                  </a:lnTo>
                  <a:lnTo>
                    <a:pt x="403" y="1"/>
                  </a:lnTo>
                  <a:lnTo>
                    <a:pt x="311" y="32"/>
                  </a:lnTo>
                  <a:lnTo>
                    <a:pt x="218" y="93"/>
                  </a:lnTo>
                  <a:lnTo>
                    <a:pt x="156" y="155"/>
                  </a:lnTo>
                  <a:lnTo>
                    <a:pt x="94" y="217"/>
                  </a:lnTo>
                  <a:lnTo>
                    <a:pt x="32" y="310"/>
                  </a:lnTo>
                  <a:lnTo>
                    <a:pt x="1" y="403"/>
                  </a:lnTo>
                  <a:lnTo>
                    <a:pt x="1" y="527"/>
                  </a:lnTo>
                  <a:lnTo>
                    <a:pt x="1" y="25262"/>
                  </a:lnTo>
                  <a:lnTo>
                    <a:pt x="1" y="25262"/>
                  </a:lnTo>
                  <a:lnTo>
                    <a:pt x="1" y="25355"/>
                  </a:lnTo>
                  <a:lnTo>
                    <a:pt x="32" y="2544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18" y="25695"/>
                  </a:lnTo>
                  <a:lnTo>
                    <a:pt x="311" y="25726"/>
                  </a:lnTo>
                  <a:lnTo>
                    <a:pt x="403" y="25757"/>
                  </a:lnTo>
                  <a:lnTo>
                    <a:pt x="496" y="25788"/>
                  </a:lnTo>
                  <a:lnTo>
                    <a:pt x="25231" y="25788"/>
                  </a:lnTo>
                  <a:lnTo>
                    <a:pt x="25231" y="25788"/>
                  </a:lnTo>
                  <a:lnTo>
                    <a:pt x="25355" y="25757"/>
                  </a:lnTo>
                  <a:lnTo>
                    <a:pt x="25448" y="25726"/>
                  </a:lnTo>
                  <a:lnTo>
                    <a:pt x="25541" y="25695"/>
                  </a:lnTo>
                  <a:lnTo>
                    <a:pt x="25603" y="25633"/>
                  </a:lnTo>
                  <a:lnTo>
                    <a:pt x="25665" y="25540"/>
                  </a:lnTo>
                  <a:lnTo>
                    <a:pt x="25726" y="25448"/>
                  </a:lnTo>
                  <a:lnTo>
                    <a:pt x="25757" y="25355"/>
                  </a:lnTo>
                  <a:lnTo>
                    <a:pt x="25757" y="25262"/>
                  </a:lnTo>
                  <a:lnTo>
                    <a:pt x="25757" y="527"/>
                  </a:lnTo>
                  <a:lnTo>
                    <a:pt x="25757" y="527"/>
                  </a:lnTo>
                  <a:lnTo>
                    <a:pt x="25757" y="403"/>
                  </a:lnTo>
                  <a:lnTo>
                    <a:pt x="25726" y="310"/>
                  </a:lnTo>
                  <a:lnTo>
                    <a:pt x="25665" y="217"/>
                  </a:lnTo>
                  <a:lnTo>
                    <a:pt x="25603" y="155"/>
                  </a:lnTo>
                  <a:lnTo>
                    <a:pt x="25541" y="93"/>
                  </a:lnTo>
                  <a:lnTo>
                    <a:pt x="25448" y="32"/>
                  </a:lnTo>
                  <a:lnTo>
                    <a:pt x="25355" y="1"/>
                  </a:lnTo>
                  <a:lnTo>
                    <a:pt x="2523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25"/>
            <p:cNvSpPr/>
            <p:nvPr/>
          </p:nvSpPr>
          <p:spPr>
            <a:xfrm>
              <a:off x="5303275" y="1532125"/>
              <a:ext cx="644725" cy="644725"/>
            </a:xfrm>
            <a:custGeom>
              <a:rect b="b" l="l" r="r" t="t"/>
              <a:pathLst>
                <a:path extrusionOk="0" h="25789" w="25789">
                  <a:moveTo>
                    <a:pt x="18885" y="5511"/>
                  </a:moveTo>
                  <a:lnTo>
                    <a:pt x="20773" y="19813"/>
                  </a:lnTo>
                  <a:lnTo>
                    <a:pt x="14768" y="21083"/>
                  </a:lnTo>
                  <a:lnTo>
                    <a:pt x="12910" y="15479"/>
                  </a:lnTo>
                  <a:lnTo>
                    <a:pt x="11053" y="21083"/>
                  </a:lnTo>
                  <a:lnTo>
                    <a:pt x="5016" y="19813"/>
                  </a:lnTo>
                  <a:lnTo>
                    <a:pt x="6935" y="5511"/>
                  </a:lnTo>
                  <a:close/>
                  <a:moveTo>
                    <a:pt x="434" y="1"/>
                  </a:moveTo>
                  <a:lnTo>
                    <a:pt x="341" y="32"/>
                  </a:lnTo>
                  <a:lnTo>
                    <a:pt x="249" y="93"/>
                  </a:lnTo>
                  <a:lnTo>
                    <a:pt x="156" y="155"/>
                  </a:lnTo>
                  <a:lnTo>
                    <a:pt x="94" y="217"/>
                  </a:lnTo>
                  <a:lnTo>
                    <a:pt x="63" y="310"/>
                  </a:lnTo>
                  <a:lnTo>
                    <a:pt x="32" y="403"/>
                  </a:lnTo>
                  <a:lnTo>
                    <a:pt x="1" y="527"/>
                  </a:lnTo>
                  <a:lnTo>
                    <a:pt x="1" y="25262"/>
                  </a:lnTo>
                  <a:lnTo>
                    <a:pt x="32" y="25355"/>
                  </a:lnTo>
                  <a:lnTo>
                    <a:pt x="63" y="2544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49" y="25695"/>
                  </a:lnTo>
                  <a:lnTo>
                    <a:pt x="341" y="25726"/>
                  </a:lnTo>
                  <a:lnTo>
                    <a:pt x="434" y="25757"/>
                  </a:lnTo>
                  <a:lnTo>
                    <a:pt x="527" y="25788"/>
                  </a:lnTo>
                  <a:lnTo>
                    <a:pt x="25262" y="25788"/>
                  </a:lnTo>
                  <a:lnTo>
                    <a:pt x="25386" y="25757"/>
                  </a:lnTo>
                  <a:lnTo>
                    <a:pt x="25479" y="25726"/>
                  </a:lnTo>
                  <a:lnTo>
                    <a:pt x="25572" y="25695"/>
                  </a:lnTo>
                  <a:lnTo>
                    <a:pt x="25634" y="25633"/>
                  </a:lnTo>
                  <a:lnTo>
                    <a:pt x="25695" y="25540"/>
                  </a:lnTo>
                  <a:lnTo>
                    <a:pt x="25757" y="25448"/>
                  </a:lnTo>
                  <a:lnTo>
                    <a:pt x="25788" y="25355"/>
                  </a:lnTo>
                  <a:lnTo>
                    <a:pt x="25788" y="25262"/>
                  </a:lnTo>
                  <a:lnTo>
                    <a:pt x="25788" y="527"/>
                  </a:lnTo>
                  <a:lnTo>
                    <a:pt x="25788" y="403"/>
                  </a:lnTo>
                  <a:lnTo>
                    <a:pt x="25757" y="310"/>
                  </a:lnTo>
                  <a:lnTo>
                    <a:pt x="25695" y="217"/>
                  </a:lnTo>
                  <a:lnTo>
                    <a:pt x="25634" y="155"/>
                  </a:lnTo>
                  <a:lnTo>
                    <a:pt x="25572" y="93"/>
                  </a:lnTo>
                  <a:lnTo>
                    <a:pt x="25479" y="32"/>
                  </a:lnTo>
                  <a:lnTo>
                    <a:pt x="25386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25"/>
            <p:cNvSpPr/>
            <p:nvPr/>
          </p:nvSpPr>
          <p:spPr>
            <a:xfrm>
              <a:off x="5428675" y="1669900"/>
              <a:ext cx="393950" cy="389300"/>
            </a:xfrm>
            <a:custGeom>
              <a:rect b="b" l="l" r="r" t="t"/>
              <a:pathLst>
                <a:path extrusionOk="0" fill="none" h="15572" w="15758">
                  <a:moveTo>
                    <a:pt x="6037" y="15572"/>
                  </a:moveTo>
                  <a:lnTo>
                    <a:pt x="0" y="14302"/>
                  </a:lnTo>
                  <a:lnTo>
                    <a:pt x="1919" y="0"/>
                  </a:lnTo>
                  <a:lnTo>
                    <a:pt x="13869" y="0"/>
                  </a:lnTo>
                  <a:lnTo>
                    <a:pt x="15757" y="14302"/>
                  </a:lnTo>
                  <a:lnTo>
                    <a:pt x="9752" y="15572"/>
                  </a:lnTo>
                  <a:lnTo>
                    <a:pt x="7894" y="9968"/>
                  </a:lnTo>
                  <a:lnTo>
                    <a:pt x="6037" y="155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25"/>
            <p:cNvSpPr/>
            <p:nvPr/>
          </p:nvSpPr>
          <p:spPr>
            <a:xfrm>
              <a:off x="5303275" y="1532125"/>
              <a:ext cx="644725" cy="644725"/>
            </a:xfrm>
            <a:custGeom>
              <a:rect b="b" l="l" r="r" t="t"/>
              <a:pathLst>
                <a:path extrusionOk="0" fill="none" h="25789" w="25789">
                  <a:moveTo>
                    <a:pt x="25262" y="1"/>
                  </a:moveTo>
                  <a:lnTo>
                    <a:pt x="527" y="1"/>
                  </a:lnTo>
                  <a:lnTo>
                    <a:pt x="527" y="1"/>
                  </a:lnTo>
                  <a:lnTo>
                    <a:pt x="434" y="1"/>
                  </a:lnTo>
                  <a:lnTo>
                    <a:pt x="341" y="32"/>
                  </a:lnTo>
                  <a:lnTo>
                    <a:pt x="249" y="93"/>
                  </a:lnTo>
                  <a:lnTo>
                    <a:pt x="156" y="155"/>
                  </a:lnTo>
                  <a:lnTo>
                    <a:pt x="94" y="217"/>
                  </a:lnTo>
                  <a:lnTo>
                    <a:pt x="63" y="310"/>
                  </a:lnTo>
                  <a:lnTo>
                    <a:pt x="32" y="403"/>
                  </a:lnTo>
                  <a:lnTo>
                    <a:pt x="1" y="527"/>
                  </a:lnTo>
                  <a:lnTo>
                    <a:pt x="1" y="25262"/>
                  </a:lnTo>
                  <a:lnTo>
                    <a:pt x="1" y="25262"/>
                  </a:lnTo>
                  <a:lnTo>
                    <a:pt x="32" y="25355"/>
                  </a:lnTo>
                  <a:lnTo>
                    <a:pt x="63" y="2544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49" y="25695"/>
                  </a:lnTo>
                  <a:lnTo>
                    <a:pt x="341" y="25726"/>
                  </a:lnTo>
                  <a:lnTo>
                    <a:pt x="434" y="25757"/>
                  </a:lnTo>
                  <a:lnTo>
                    <a:pt x="527" y="25788"/>
                  </a:lnTo>
                  <a:lnTo>
                    <a:pt x="25262" y="25788"/>
                  </a:lnTo>
                  <a:lnTo>
                    <a:pt x="25262" y="25788"/>
                  </a:lnTo>
                  <a:lnTo>
                    <a:pt x="25386" y="25757"/>
                  </a:lnTo>
                  <a:lnTo>
                    <a:pt x="25479" y="25726"/>
                  </a:lnTo>
                  <a:lnTo>
                    <a:pt x="25572" y="25695"/>
                  </a:lnTo>
                  <a:lnTo>
                    <a:pt x="25634" y="25633"/>
                  </a:lnTo>
                  <a:lnTo>
                    <a:pt x="25695" y="25540"/>
                  </a:lnTo>
                  <a:lnTo>
                    <a:pt x="25757" y="25448"/>
                  </a:lnTo>
                  <a:lnTo>
                    <a:pt x="25788" y="25355"/>
                  </a:lnTo>
                  <a:lnTo>
                    <a:pt x="25788" y="25262"/>
                  </a:lnTo>
                  <a:lnTo>
                    <a:pt x="25788" y="527"/>
                  </a:lnTo>
                  <a:lnTo>
                    <a:pt x="25788" y="527"/>
                  </a:lnTo>
                  <a:lnTo>
                    <a:pt x="25788" y="403"/>
                  </a:lnTo>
                  <a:lnTo>
                    <a:pt x="25757" y="310"/>
                  </a:lnTo>
                  <a:lnTo>
                    <a:pt x="25695" y="217"/>
                  </a:lnTo>
                  <a:lnTo>
                    <a:pt x="25634" y="155"/>
                  </a:lnTo>
                  <a:lnTo>
                    <a:pt x="25572" y="93"/>
                  </a:lnTo>
                  <a:lnTo>
                    <a:pt x="25479" y="32"/>
                  </a:lnTo>
                  <a:lnTo>
                    <a:pt x="25386" y="1"/>
                  </a:lnTo>
                  <a:lnTo>
                    <a:pt x="2526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25"/>
            <p:cNvSpPr/>
            <p:nvPr/>
          </p:nvSpPr>
          <p:spPr>
            <a:xfrm>
              <a:off x="4524700" y="2590100"/>
              <a:ext cx="643950" cy="644700"/>
            </a:xfrm>
            <a:custGeom>
              <a:rect b="b" l="l" r="r" t="t"/>
              <a:pathLst>
                <a:path extrusionOk="0" h="25788" w="25758">
                  <a:moveTo>
                    <a:pt x="17739" y="5139"/>
                  </a:moveTo>
                  <a:lnTo>
                    <a:pt x="17709" y="5573"/>
                  </a:lnTo>
                  <a:lnTo>
                    <a:pt x="17616" y="6656"/>
                  </a:lnTo>
                  <a:lnTo>
                    <a:pt x="17523" y="8049"/>
                  </a:lnTo>
                  <a:lnTo>
                    <a:pt x="17523" y="8730"/>
                  </a:lnTo>
                  <a:lnTo>
                    <a:pt x="17523" y="9349"/>
                  </a:lnTo>
                  <a:lnTo>
                    <a:pt x="17554" y="9907"/>
                  </a:lnTo>
                  <a:lnTo>
                    <a:pt x="17616" y="10402"/>
                  </a:lnTo>
                  <a:lnTo>
                    <a:pt x="17678" y="10866"/>
                  </a:lnTo>
                  <a:lnTo>
                    <a:pt x="17770" y="11300"/>
                  </a:lnTo>
                  <a:lnTo>
                    <a:pt x="17894" y="11702"/>
                  </a:lnTo>
                  <a:lnTo>
                    <a:pt x="18018" y="12074"/>
                  </a:lnTo>
                  <a:lnTo>
                    <a:pt x="18266" y="12693"/>
                  </a:lnTo>
                  <a:lnTo>
                    <a:pt x="18513" y="13157"/>
                  </a:lnTo>
                  <a:lnTo>
                    <a:pt x="18730" y="13498"/>
                  </a:lnTo>
                  <a:lnTo>
                    <a:pt x="18947" y="13776"/>
                  </a:lnTo>
                  <a:lnTo>
                    <a:pt x="18390" y="20865"/>
                  </a:lnTo>
                  <a:lnTo>
                    <a:pt x="7369" y="20865"/>
                  </a:lnTo>
                  <a:lnTo>
                    <a:pt x="6812" y="13776"/>
                  </a:lnTo>
                  <a:lnTo>
                    <a:pt x="7028" y="13498"/>
                  </a:lnTo>
                  <a:lnTo>
                    <a:pt x="7245" y="13157"/>
                  </a:lnTo>
                  <a:lnTo>
                    <a:pt x="7493" y="12693"/>
                  </a:lnTo>
                  <a:lnTo>
                    <a:pt x="7740" y="12074"/>
                  </a:lnTo>
                  <a:lnTo>
                    <a:pt x="7864" y="11702"/>
                  </a:lnTo>
                  <a:lnTo>
                    <a:pt x="7957" y="11300"/>
                  </a:lnTo>
                  <a:lnTo>
                    <a:pt x="8081" y="10866"/>
                  </a:lnTo>
                  <a:lnTo>
                    <a:pt x="8143" y="10402"/>
                  </a:lnTo>
                  <a:lnTo>
                    <a:pt x="8205" y="9907"/>
                  </a:lnTo>
                  <a:lnTo>
                    <a:pt x="8236" y="9349"/>
                  </a:lnTo>
                  <a:lnTo>
                    <a:pt x="8236" y="8730"/>
                  </a:lnTo>
                  <a:lnTo>
                    <a:pt x="8236" y="8049"/>
                  </a:lnTo>
                  <a:lnTo>
                    <a:pt x="8143" y="6656"/>
                  </a:lnTo>
                  <a:lnTo>
                    <a:pt x="8050" y="5573"/>
                  </a:lnTo>
                  <a:lnTo>
                    <a:pt x="7988" y="5139"/>
                  </a:lnTo>
                  <a:lnTo>
                    <a:pt x="9969" y="5139"/>
                  </a:lnTo>
                  <a:lnTo>
                    <a:pt x="9969" y="5263"/>
                  </a:lnTo>
                  <a:lnTo>
                    <a:pt x="10031" y="5604"/>
                  </a:lnTo>
                  <a:lnTo>
                    <a:pt x="10155" y="6099"/>
                  </a:lnTo>
                  <a:lnTo>
                    <a:pt x="10279" y="6347"/>
                  </a:lnTo>
                  <a:lnTo>
                    <a:pt x="10403" y="6625"/>
                  </a:lnTo>
                  <a:lnTo>
                    <a:pt x="10557" y="6904"/>
                  </a:lnTo>
                  <a:lnTo>
                    <a:pt x="10774" y="7182"/>
                  </a:lnTo>
                  <a:lnTo>
                    <a:pt x="10991" y="7430"/>
                  </a:lnTo>
                  <a:lnTo>
                    <a:pt x="11269" y="7647"/>
                  </a:lnTo>
                  <a:lnTo>
                    <a:pt x="11610" y="7832"/>
                  </a:lnTo>
                  <a:lnTo>
                    <a:pt x="11981" y="7987"/>
                  </a:lnTo>
                  <a:lnTo>
                    <a:pt x="12384" y="8080"/>
                  </a:lnTo>
                  <a:lnTo>
                    <a:pt x="12879" y="8111"/>
                  </a:lnTo>
                  <a:lnTo>
                    <a:pt x="13344" y="8080"/>
                  </a:lnTo>
                  <a:lnTo>
                    <a:pt x="13777" y="7987"/>
                  </a:lnTo>
                  <a:lnTo>
                    <a:pt x="14148" y="7832"/>
                  </a:lnTo>
                  <a:lnTo>
                    <a:pt x="14489" y="7647"/>
                  </a:lnTo>
                  <a:lnTo>
                    <a:pt x="14768" y="7430"/>
                  </a:lnTo>
                  <a:lnTo>
                    <a:pt x="14984" y="7182"/>
                  </a:lnTo>
                  <a:lnTo>
                    <a:pt x="15201" y="6904"/>
                  </a:lnTo>
                  <a:lnTo>
                    <a:pt x="15356" y="6625"/>
                  </a:lnTo>
                  <a:lnTo>
                    <a:pt x="15480" y="6347"/>
                  </a:lnTo>
                  <a:lnTo>
                    <a:pt x="15572" y="6099"/>
                  </a:lnTo>
                  <a:lnTo>
                    <a:pt x="15727" y="5604"/>
                  </a:lnTo>
                  <a:lnTo>
                    <a:pt x="15789" y="5263"/>
                  </a:lnTo>
                  <a:lnTo>
                    <a:pt x="15789" y="5139"/>
                  </a:lnTo>
                  <a:close/>
                  <a:moveTo>
                    <a:pt x="496" y="0"/>
                  </a:moveTo>
                  <a:lnTo>
                    <a:pt x="403" y="31"/>
                  </a:lnTo>
                  <a:lnTo>
                    <a:pt x="311" y="62"/>
                  </a:lnTo>
                  <a:lnTo>
                    <a:pt x="218" y="93"/>
                  </a:lnTo>
                  <a:lnTo>
                    <a:pt x="156" y="155"/>
                  </a:lnTo>
                  <a:lnTo>
                    <a:pt x="94" y="248"/>
                  </a:lnTo>
                  <a:lnTo>
                    <a:pt x="32" y="341"/>
                  </a:lnTo>
                  <a:lnTo>
                    <a:pt x="1" y="434"/>
                  </a:lnTo>
                  <a:lnTo>
                    <a:pt x="1" y="527"/>
                  </a:lnTo>
                  <a:lnTo>
                    <a:pt x="1" y="25261"/>
                  </a:lnTo>
                  <a:lnTo>
                    <a:pt x="1" y="25354"/>
                  </a:lnTo>
                  <a:lnTo>
                    <a:pt x="32" y="2547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18" y="25695"/>
                  </a:lnTo>
                  <a:lnTo>
                    <a:pt x="311" y="25757"/>
                  </a:lnTo>
                  <a:lnTo>
                    <a:pt x="403" y="25757"/>
                  </a:lnTo>
                  <a:lnTo>
                    <a:pt x="496" y="25788"/>
                  </a:lnTo>
                  <a:lnTo>
                    <a:pt x="25231" y="25788"/>
                  </a:lnTo>
                  <a:lnTo>
                    <a:pt x="25355" y="25757"/>
                  </a:lnTo>
                  <a:lnTo>
                    <a:pt x="25448" y="25757"/>
                  </a:lnTo>
                  <a:lnTo>
                    <a:pt x="25541" y="25695"/>
                  </a:lnTo>
                  <a:lnTo>
                    <a:pt x="25603" y="25633"/>
                  </a:lnTo>
                  <a:lnTo>
                    <a:pt x="25665" y="25540"/>
                  </a:lnTo>
                  <a:lnTo>
                    <a:pt x="25726" y="25478"/>
                  </a:lnTo>
                  <a:lnTo>
                    <a:pt x="25757" y="25354"/>
                  </a:lnTo>
                  <a:lnTo>
                    <a:pt x="25757" y="25261"/>
                  </a:lnTo>
                  <a:lnTo>
                    <a:pt x="25757" y="527"/>
                  </a:lnTo>
                  <a:lnTo>
                    <a:pt x="25757" y="434"/>
                  </a:lnTo>
                  <a:lnTo>
                    <a:pt x="25726" y="341"/>
                  </a:lnTo>
                  <a:lnTo>
                    <a:pt x="25665" y="248"/>
                  </a:lnTo>
                  <a:lnTo>
                    <a:pt x="25603" y="155"/>
                  </a:lnTo>
                  <a:lnTo>
                    <a:pt x="25541" y="93"/>
                  </a:lnTo>
                  <a:lnTo>
                    <a:pt x="25448" y="62"/>
                  </a:lnTo>
                  <a:lnTo>
                    <a:pt x="25355" y="31"/>
                  </a:lnTo>
                  <a:lnTo>
                    <a:pt x="25231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25"/>
            <p:cNvSpPr/>
            <p:nvPr/>
          </p:nvSpPr>
          <p:spPr>
            <a:xfrm>
              <a:off x="4694975" y="2718575"/>
              <a:ext cx="303400" cy="393175"/>
            </a:xfrm>
            <a:custGeom>
              <a:rect b="b" l="l" r="r" t="t"/>
              <a:pathLst>
                <a:path extrusionOk="0" fill="none" h="15727" w="12136">
                  <a:moveTo>
                    <a:pt x="10928" y="0"/>
                  </a:moveTo>
                  <a:lnTo>
                    <a:pt x="10928" y="0"/>
                  </a:lnTo>
                  <a:lnTo>
                    <a:pt x="10928" y="0"/>
                  </a:lnTo>
                  <a:lnTo>
                    <a:pt x="10898" y="434"/>
                  </a:lnTo>
                  <a:lnTo>
                    <a:pt x="10805" y="1517"/>
                  </a:lnTo>
                  <a:lnTo>
                    <a:pt x="10712" y="2910"/>
                  </a:lnTo>
                  <a:lnTo>
                    <a:pt x="10712" y="3591"/>
                  </a:lnTo>
                  <a:lnTo>
                    <a:pt x="10712" y="4210"/>
                  </a:lnTo>
                  <a:lnTo>
                    <a:pt x="10712" y="4210"/>
                  </a:lnTo>
                  <a:lnTo>
                    <a:pt x="10743" y="4768"/>
                  </a:lnTo>
                  <a:lnTo>
                    <a:pt x="10805" y="5263"/>
                  </a:lnTo>
                  <a:lnTo>
                    <a:pt x="10867" y="5727"/>
                  </a:lnTo>
                  <a:lnTo>
                    <a:pt x="10959" y="6161"/>
                  </a:lnTo>
                  <a:lnTo>
                    <a:pt x="11083" y="6563"/>
                  </a:lnTo>
                  <a:lnTo>
                    <a:pt x="11207" y="6935"/>
                  </a:lnTo>
                  <a:lnTo>
                    <a:pt x="11455" y="7554"/>
                  </a:lnTo>
                  <a:lnTo>
                    <a:pt x="11702" y="8018"/>
                  </a:lnTo>
                  <a:lnTo>
                    <a:pt x="11919" y="8359"/>
                  </a:lnTo>
                  <a:lnTo>
                    <a:pt x="12136" y="8637"/>
                  </a:lnTo>
                  <a:lnTo>
                    <a:pt x="11579" y="15726"/>
                  </a:lnTo>
                  <a:lnTo>
                    <a:pt x="6687" y="15726"/>
                  </a:lnTo>
                  <a:lnTo>
                    <a:pt x="5449" y="15726"/>
                  </a:lnTo>
                  <a:lnTo>
                    <a:pt x="558" y="15726"/>
                  </a:lnTo>
                  <a:lnTo>
                    <a:pt x="1" y="8637"/>
                  </a:lnTo>
                  <a:lnTo>
                    <a:pt x="1" y="8637"/>
                  </a:lnTo>
                  <a:lnTo>
                    <a:pt x="217" y="8359"/>
                  </a:lnTo>
                  <a:lnTo>
                    <a:pt x="434" y="8018"/>
                  </a:lnTo>
                  <a:lnTo>
                    <a:pt x="682" y="7554"/>
                  </a:lnTo>
                  <a:lnTo>
                    <a:pt x="929" y="6935"/>
                  </a:lnTo>
                  <a:lnTo>
                    <a:pt x="1053" y="6563"/>
                  </a:lnTo>
                  <a:lnTo>
                    <a:pt x="1146" y="6161"/>
                  </a:lnTo>
                  <a:lnTo>
                    <a:pt x="1270" y="5727"/>
                  </a:lnTo>
                  <a:lnTo>
                    <a:pt x="1332" y="5263"/>
                  </a:lnTo>
                  <a:lnTo>
                    <a:pt x="1394" y="4768"/>
                  </a:lnTo>
                  <a:lnTo>
                    <a:pt x="1425" y="4210"/>
                  </a:lnTo>
                  <a:lnTo>
                    <a:pt x="1425" y="4210"/>
                  </a:lnTo>
                  <a:lnTo>
                    <a:pt x="1425" y="3591"/>
                  </a:lnTo>
                  <a:lnTo>
                    <a:pt x="1425" y="2910"/>
                  </a:lnTo>
                  <a:lnTo>
                    <a:pt x="1332" y="1517"/>
                  </a:lnTo>
                  <a:lnTo>
                    <a:pt x="1239" y="434"/>
                  </a:lnTo>
                  <a:lnTo>
                    <a:pt x="1177" y="0"/>
                  </a:lnTo>
                  <a:lnTo>
                    <a:pt x="3158" y="0"/>
                  </a:lnTo>
                  <a:lnTo>
                    <a:pt x="3158" y="0"/>
                  </a:lnTo>
                  <a:lnTo>
                    <a:pt x="3158" y="124"/>
                  </a:lnTo>
                  <a:lnTo>
                    <a:pt x="3220" y="465"/>
                  </a:lnTo>
                  <a:lnTo>
                    <a:pt x="3344" y="960"/>
                  </a:lnTo>
                  <a:lnTo>
                    <a:pt x="3468" y="1208"/>
                  </a:lnTo>
                  <a:lnTo>
                    <a:pt x="3592" y="1486"/>
                  </a:lnTo>
                  <a:lnTo>
                    <a:pt x="3746" y="1765"/>
                  </a:lnTo>
                  <a:lnTo>
                    <a:pt x="3963" y="2043"/>
                  </a:lnTo>
                  <a:lnTo>
                    <a:pt x="4180" y="2291"/>
                  </a:lnTo>
                  <a:lnTo>
                    <a:pt x="4458" y="2508"/>
                  </a:lnTo>
                  <a:lnTo>
                    <a:pt x="4799" y="2693"/>
                  </a:lnTo>
                  <a:lnTo>
                    <a:pt x="5170" y="2848"/>
                  </a:lnTo>
                  <a:lnTo>
                    <a:pt x="5573" y="2941"/>
                  </a:lnTo>
                  <a:lnTo>
                    <a:pt x="6068" y="2972"/>
                  </a:lnTo>
                  <a:lnTo>
                    <a:pt x="6068" y="2972"/>
                  </a:lnTo>
                  <a:lnTo>
                    <a:pt x="6533" y="2941"/>
                  </a:lnTo>
                  <a:lnTo>
                    <a:pt x="6966" y="2848"/>
                  </a:lnTo>
                  <a:lnTo>
                    <a:pt x="7337" y="2693"/>
                  </a:lnTo>
                  <a:lnTo>
                    <a:pt x="7678" y="2508"/>
                  </a:lnTo>
                  <a:lnTo>
                    <a:pt x="7957" y="2291"/>
                  </a:lnTo>
                  <a:lnTo>
                    <a:pt x="8173" y="2043"/>
                  </a:lnTo>
                  <a:lnTo>
                    <a:pt x="8390" y="1765"/>
                  </a:lnTo>
                  <a:lnTo>
                    <a:pt x="8545" y="1486"/>
                  </a:lnTo>
                  <a:lnTo>
                    <a:pt x="8669" y="1208"/>
                  </a:lnTo>
                  <a:lnTo>
                    <a:pt x="8761" y="960"/>
                  </a:lnTo>
                  <a:lnTo>
                    <a:pt x="8916" y="465"/>
                  </a:lnTo>
                  <a:lnTo>
                    <a:pt x="8978" y="124"/>
                  </a:lnTo>
                  <a:lnTo>
                    <a:pt x="8978" y="0"/>
                  </a:lnTo>
                  <a:lnTo>
                    <a:pt x="1092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25"/>
            <p:cNvSpPr/>
            <p:nvPr/>
          </p:nvSpPr>
          <p:spPr>
            <a:xfrm>
              <a:off x="4524700" y="2590100"/>
              <a:ext cx="643950" cy="644700"/>
            </a:xfrm>
            <a:custGeom>
              <a:rect b="b" l="l" r="r" t="t"/>
              <a:pathLst>
                <a:path extrusionOk="0" fill="none" h="25788" w="25758">
                  <a:moveTo>
                    <a:pt x="25231" y="0"/>
                  </a:moveTo>
                  <a:lnTo>
                    <a:pt x="496" y="0"/>
                  </a:lnTo>
                  <a:lnTo>
                    <a:pt x="496" y="0"/>
                  </a:lnTo>
                  <a:lnTo>
                    <a:pt x="403" y="31"/>
                  </a:lnTo>
                  <a:lnTo>
                    <a:pt x="311" y="62"/>
                  </a:lnTo>
                  <a:lnTo>
                    <a:pt x="218" y="93"/>
                  </a:lnTo>
                  <a:lnTo>
                    <a:pt x="156" y="155"/>
                  </a:lnTo>
                  <a:lnTo>
                    <a:pt x="94" y="248"/>
                  </a:lnTo>
                  <a:lnTo>
                    <a:pt x="32" y="341"/>
                  </a:lnTo>
                  <a:lnTo>
                    <a:pt x="1" y="434"/>
                  </a:lnTo>
                  <a:lnTo>
                    <a:pt x="1" y="527"/>
                  </a:lnTo>
                  <a:lnTo>
                    <a:pt x="1" y="25261"/>
                  </a:lnTo>
                  <a:lnTo>
                    <a:pt x="1" y="25261"/>
                  </a:lnTo>
                  <a:lnTo>
                    <a:pt x="1" y="25354"/>
                  </a:lnTo>
                  <a:lnTo>
                    <a:pt x="32" y="2547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18" y="25695"/>
                  </a:lnTo>
                  <a:lnTo>
                    <a:pt x="311" y="25757"/>
                  </a:lnTo>
                  <a:lnTo>
                    <a:pt x="403" y="25757"/>
                  </a:lnTo>
                  <a:lnTo>
                    <a:pt x="496" y="25788"/>
                  </a:lnTo>
                  <a:lnTo>
                    <a:pt x="25231" y="25788"/>
                  </a:lnTo>
                  <a:lnTo>
                    <a:pt x="25231" y="25788"/>
                  </a:lnTo>
                  <a:lnTo>
                    <a:pt x="25355" y="25757"/>
                  </a:lnTo>
                  <a:lnTo>
                    <a:pt x="25448" y="25757"/>
                  </a:lnTo>
                  <a:lnTo>
                    <a:pt x="25541" y="25695"/>
                  </a:lnTo>
                  <a:lnTo>
                    <a:pt x="25603" y="25633"/>
                  </a:lnTo>
                  <a:lnTo>
                    <a:pt x="25665" y="25540"/>
                  </a:lnTo>
                  <a:lnTo>
                    <a:pt x="25726" y="25478"/>
                  </a:lnTo>
                  <a:lnTo>
                    <a:pt x="25757" y="25354"/>
                  </a:lnTo>
                  <a:lnTo>
                    <a:pt x="25757" y="25261"/>
                  </a:lnTo>
                  <a:lnTo>
                    <a:pt x="25757" y="527"/>
                  </a:lnTo>
                  <a:lnTo>
                    <a:pt x="25757" y="527"/>
                  </a:lnTo>
                  <a:lnTo>
                    <a:pt x="25757" y="434"/>
                  </a:lnTo>
                  <a:lnTo>
                    <a:pt x="25726" y="341"/>
                  </a:lnTo>
                  <a:lnTo>
                    <a:pt x="25665" y="248"/>
                  </a:lnTo>
                  <a:lnTo>
                    <a:pt x="25603" y="155"/>
                  </a:lnTo>
                  <a:lnTo>
                    <a:pt x="25541" y="93"/>
                  </a:lnTo>
                  <a:lnTo>
                    <a:pt x="25448" y="62"/>
                  </a:lnTo>
                  <a:lnTo>
                    <a:pt x="25355" y="31"/>
                  </a:lnTo>
                  <a:lnTo>
                    <a:pt x="2523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25"/>
            <p:cNvSpPr/>
            <p:nvPr/>
          </p:nvSpPr>
          <p:spPr>
            <a:xfrm>
              <a:off x="5303275" y="2590100"/>
              <a:ext cx="644725" cy="644700"/>
            </a:xfrm>
            <a:custGeom>
              <a:rect b="b" l="l" r="r" t="t"/>
              <a:pathLst>
                <a:path extrusionOk="0" h="25788" w="25789">
                  <a:moveTo>
                    <a:pt x="15108" y="3653"/>
                  </a:moveTo>
                  <a:lnTo>
                    <a:pt x="22414" y="6501"/>
                  </a:lnTo>
                  <a:lnTo>
                    <a:pt x="20587" y="10866"/>
                  </a:lnTo>
                  <a:lnTo>
                    <a:pt x="18575" y="10061"/>
                  </a:lnTo>
                  <a:lnTo>
                    <a:pt x="18575" y="21485"/>
                  </a:lnTo>
                  <a:lnTo>
                    <a:pt x="7369" y="21485"/>
                  </a:lnTo>
                  <a:lnTo>
                    <a:pt x="7369" y="10061"/>
                  </a:lnTo>
                  <a:lnTo>
                    <a:pt x="5202" y="10866"/>
                  </a:lnTo>
                  <a:lnTo>
                    <a:pt x="3375" y="6501"/>
                  </a:lnTo>
                  <a:lnTo>
                    <a:pt x="10805" y="3653"/>
                  </a:lnTo>
                  <a:lnTo>
                    <a:pt x="10805" y="3684"/>
                  </a:lnTo>
                  <a:lnTo>
                    <a:pt x="10805" y="3901"/>
                  </a:lnTo>
                  <a:lnTo>
                    <a:pt x="10867" y="4118"/>
                  </a:lnTo>
                  <a:lnTo>
                    <a:pt x="10898" y="4334"/>
                  </a:lnTo>
                  <a:lnTo>
                    <a:pt x="10991" y="4520"/>
                  </a:lnTo>
                  <a:lnTo>
                    <a:pt x="11053" y="4706"/>
                  </a:lnTo>
                  <a:lnTo>
                    <a:pt x="11176" y="4892"/>
                  </a:lnTo>
                  <a:lnTo>
                    <a:pt x="11300" y="5046"/>
                  </a:lnTo>
                  <a:lnTo>
                    <a:pt x="11424" y="5201"/>
                  </a:lnTo>
                  <a:lnTo>
                    <a:pt x="11579" y="5356"/>
                  </a:lnTo>
                  <a:lnTo>
                    <a:pt x="11765" y="5480"/>
                  </a:lnTo>
                  <a:lnTo>
                    <a:pt x="11950" y="5573"/>
                  </a:lnTo>
                  <a:lnTo>
                    <a:pt x="12136" y="5665"/>
                  </a:lnTo>
                  <a:lnTo>
                    <a:pt x="12322" y="5727"/>
                  </a:lnTo>
                  <a:lnTo>
                    <a:pt x="12539" y="5789"/>
                  </a:lnTo>
                  <a:lnTo>
                    <a:pt x="12755" y="5820"/>
                  </a:lnTo>
                  <a:lnTo>
                    <a:pt x="12972" y="5851"/>
                  </a:lnTo>
                  <a:lnTo>
                    <a:pt x="13189" y="5820"/>
                  </a:lnTo>
                  <a:lnTo>
                    <a:pt x="13405" y="5789"/>
                  </a:lnTo>
                  <a:lnTo>
                    <a:pt x="13591" y="5727"/>
                  </a:lnTo>
                  <a:lnTo>
                    <a:pt x="13808" y="5665"/>
                  </a:lnTo>
                  <a:lnTo>
                    <a:pt x="13994" y="5573"/>
                  </a:lnTo>
                  <a:lnTo>
                    <a:pt x="14179" y="5480"/>
                  </a:lnTo>
                  <a:lnTo>
                    <a:pt x="14334" y="5356"/>
                  </a:lnTo>
                  <a:lnTo>
                    <a:pt x="14489" y="5201"/>
                  </a:lnTo>
                  <a:lnTo>
                    <a:pt x="14613" y="5046"/>
                  </a:lnTo>
                  <a:lnTo>
                    <a:pt x="14737" y="4892"/>
                  </a:lnTo>
                  <a:lnTo>
                    <a:pt x="14860" y="4706"/>
                  </a:lnTo>
                  <a:lnTo>
                    <a:pt x="14953" y="4520"/>
                  </a:lnTo>
                  <a:lnTo>
                    <a:pt x="15015" y="4334"/>
                  </a:lnTo>
                  <a:lnTo>
                    <a:pt x="15077" y="4118"/>
                  </a:lnTo>
                  <a:lnTo>
                    <a:pt x="15108" y="3901"/>
                  </a:lnTo>
                  <a:lnTo>
                    <a:pt x="15108" y="3684"/>
                  </a:lnTo>
                  <a:lnTo>
                    <a:pt x="15108" y="3653"/>
                  </a:lnTo>
                  <a:close/>
                  <a:moveTo>
                    <a:pt x="527" y="0"/>
                  </a:moveTo>
                  <a:lnTo>
                    <a:pt x="434" y="31"/>
                  </a:lnTo>
                  <a:lnTo>
                    <a:pt x="341" y="62"/>
                  </a:lnTo>
                  <a:lnTo>
                    <a:pt x="249" y="93"/>
                  </a:lnTo>
                  <a:lnTo>
                    <a:pt x="156" y="155"/>
                  </a:lnTo>
                  <a:lnTo>
                    <a:pt x="94" y="248"/>
                  </a:lnTo>
                  <a:lnTo>
                    <a:pt x="63" y="341"/>
                  </a:lnTo>
                  <a:lnTo>
                    <a:pt x="32" y="434"/>
                  </a:lnTo>
                  <a:lnTo>
                    <a:pt x="1" y="527"/>
                  </a:lnTo>
                  <a:lnTo>
                    <a:pt x="1" y="25261"/>
                  </a:lnTo>
                  <a:lnTo>
                    <a:pt x="32" y="25354"/>
                  </a:lnTo>
                  <a:lnTo>
                    <a:pt x="63" y="2547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49" y="25695"/>
                  </a:lnTo>
                  <a:lnTo>
                    <a:pt x="341" y="25757"/>
                  </a:lnTo>
                  <a:lnTo>
                    <a:pt x="434" y="25757"/>
                  </a:lnTo>
                  <a:lnTo>
                    <a:pt x="527" y="25788"/>
                  </a:lnTo>
                  <a:lnTo>
                    <a:pt x="25262" y="25788"/>
                  </a:lnTo>
                  <a:lnTo>
                    <a:pt x="25386" y="25757"/>
                  </a:lnTo>
                  <a:lnTo>
                    <a:pt x="25479" y="25757"/>
                  </a:lnTo>
                  <a:lnTo>
                    <a:pt x="25572" y="25695"/>
                  </a:lnTo>
                  <a:lnTo>
                    <a:pt x="25634" y="25633"/>
                  </a:lnTo>
                  <a:lnTo>
                    <a:pt x="25695" y="25540"/>
                  </a:lnTo>
                  <a:lnTo>
                    <a:pt x="25757" y="25478"/>
                  </a:lnTo>
                  <a:lnTo>
                    <a:pt x="25788" y="25354"/>
                  </a:lnTo>
                  <a:lnTo>
                    <a:pt x="25788" y="25261"/>
                  </a:lnTo>
                  <a:lnTo>
                    <a:pt x="25788" y="527"/>
                  </a:lnTo>
                  <a:lnTo>
                    <a:pt x="25788" y="434"/>
                  </a:lnTo>
                  <a:lnTo>
                    <a:pt x="25757" y="341"/>
                  </a:lnTo>
                  <a:lnTo>
                    <a:pt x="25695" y="248"/>
                  </a:lnTo>
                  <a:lnTo>
                    <a:pt x="25634" y="155"/>
                  </a:lnTo>
                  <a:lnTo>
                    <a:pt x="25572" y="93"/>
                  </a:lnTo>
                  <a:lnTo>
                    <a:pt x="25479" y="62"/>
                  </a:lnTo>
                  <a:lnTo>
                    <a:pt x="25386" y="31"/>
                  </a:lnTo>
                  <a:lnTo>
                    <a:pt x="25262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25"/>
            <p:cNvSpPr/>
            <p:nvPr/>
          </p:nvSpPr>
          <p:spPr>
            <a:xfrm>
              <a:off x="5387650" y="2681425"/>
              <a:ext cx="475975" cy="445800"/>
            </a:xfrm>
            <a:custGeom>
              <a:rect b="b" l="l" r="r" t="t"/>
              <a:pathLst>
                <a:path extrusionOk="0" fill="none" h="17832" w="19039">
                  <a:moveTo>
                    <a:pt x="9597" y="2198"/>
                  </a:moveTo>
                  <a:lnTo>
                    <a:pt x="9597" y="2198"/>
                  </a:lnTo>
                  <a:lnTo>
                    <a:pt x="9814" y="2167"/>
                  </a:lnTo>
                  <a:lnTo>
                    <a:pt x="10030" y="2136"/>
                  </a:lnTo>
                  <a:lnTo>
                    <a:pt x="10216" y="2074"/>
                  </a:lnTo>
                  <a:lnTo>
                    <a:pt x="10433" y="2012"/>
                  </a:lnTo>
                  <a:lnTo>
                    <a:pt x="10619" y="1920"/>
                  </a:lnTo>
                  <a:lnTo>
                    <a:pt x="10804" y="1827"/>
                  </a:lnTo>
                  <a:lnTo>
                    <a:pt x="10959" y="1703"/>
                  </a:lnTo>
                  <a:lnTo>
                    <a:pt x="11114" y="1548"/>
                  </a:lnTo>
                  <a:lnTo>
                    <a:pt x="11238" y="1393"/>
                  </a:lnTo>
                  <a:lnTo>
                    <a:pt x="11362" y="1239"/>
                  </a:lnTo>
                  <a:lnTo>
                    <a:pt x="11485" y="1053"/>
                  </a:lnTo>
                  <a:lnTo>
                    <a:pt x="11578" y="867"/>
                  </a:lnTo>
                  <a:lnTo>
                    <a:pt x="11640" y="681"/>
                  </a:lnTo>
                  <a:lnTo>
                    <a:pt x="11702" y="465"/>
                  </a:lnTo>
                  <a:lnTo>
                    <a:pt x="11733" y="248"/>
                  </a:lnTo>
                  <a:lnTo>
                    <a:pt x="11733" y="31"/>
                  </a:lnTo>
                  <a:lnTo>
                    <a:pt x="11733" y="31"/>
                  </a:lnTo>
                  <a:lnTo>
                    <a:pt x="11733" y="0"/>
                  </a:lnTo>
                  <a:lnTo>
                    <a:pt x="19039" y="2848"/>
                  </a:lnTo>
                  <a:lnTo>
                    <a:pt x="17212" y="7213"/>
                  </a:lnTo>
                  <a:lnTo>
                    <a:pt x="15200" y="6408"/>
                  </a:lnTo>
                  <a:lnTo>
                    <a:pt x="15200" y="17832"/>
                  </a:lnTo>
                  <a:lnTo>
                    <a:pt x="3994" y="17832"/>
                  </a:lnTo>
                  <a:lnTo>
                    <a:pt x="3994" y="6408"/>
                  </a:lnTo>
                  <a:lnTo>
                    <a:pt x="1827" y="7213"/>
                  </a:lnTo>
                  <a:lnTo>
                    <a:pt x="0" y="2848"/>
                  </a:lnTo>
                  <a:lnTo>
                    <a:pt x="7430" y="0"/>
                  </a:lnTo>
                  <a:lnTo>
                    <a:pt x="7430" y="0"/>
                  </a:lnTo>
                  <a:lnTo>
                    <a:pt x="7430" y="31"/>
                  </a:lnTo>
                  <a:lnTo>
                    <a:pt x="7430" y="31"/>
                  </a:lnTo>
                  <a:lnTo>
                    <a:pt x="7430" y="248"/>
                  </a:lnTo>
                  <a:lnTo>
                    <a:pt x="7492" y="465"/>
                  </a:lnTo>
                  <a:lnTo>
                    <a:pt x="7523" y="681"/>
                  </a:lnTo>
                  <a:lnTo>
                    <a:pt x="7616" y="867"/>
                  </a:lnTo>
                  <a:lnTo>
                    <a:pt x="7678" y="1053"/>
                  </a:lnTo>
                  <a:lnTo>
                    <a:pt x="7801" y="1239"/>
                  </a:lnTo>
                  <a:lnTo>
                    <a:pt x="7925" y="1393"/>
                  </a:lnTo>
                  <a:lnTo>
                    <a:pt x="8049" y="1548"/>
                  </a:lnTo>
                  <a:lnTo>
                    <a:pt x="8204" y="1703"/>
                  </a:lnTo>
                  <a:lnTo>
                    <a:pt x="8390" y="1827"/>
                  </a:lnTo>
                  <a:lnTo>
                    <a:pt x="8575" y="1920"/>
                  </a:lnTo>
                  <a:lnTo>
                    <a:pt x="8761" y="2012"/>
                  </a:lnTo>
                  <a:lnTo>
                    <a:pt x="8947" y="2074"/>
                  </a:lnTo>
                  <a:lnTo>
                    <a:pt x="9164" y="2136"/>
                  </a:lnTo>
                  <a:lnTo>
                    <a:pt x="9380" y="2167"/>
                  </a:lnTo>
                  <a:lnTo>
                    <a:pt x="9597" y="21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25"/>
            <p:cNvSpPr/>
            <p:nvPr/>
          </p:nvSpPr>
          <p:spPr>
            <a:xfrm>
              <a:off x="5303275" y="2590100"/>
              <a:ext cx="644725" cy="644700"/>
            </a:xfrm>
            <a:custGeom>
              <a:rect b="b" l="l" r="r" t="t"/>
              <a:pathLst>
                <a:path extrusionOk="0" fill="none" h="25788" w="25789">
                  <a:moveTo>
                    <a:pt x="25262" y="0"/>
                  </a:moveTo>
                  <a:lnTo>
                    <a:pt x="527" y="0"/>
                  </a:lnTo>
                  <a:lnTo>
                    <a:pt x="527" y="0"/>
                  </a:lnTo>
                  <a:lnTo>
                    <a:pt x="434" y="31"/>
                  </a:lnTo>
                  <a:lnTo>
                    <a:pt x="341" y="62"/>
                  </a:lnTo>
                  <a:lnTo>
                    <a:pt x="249" y="93"/>
                  </a:lnTo>
                  <a:lnTo>
                    <a:pt x="156" y="155"/>
                  </a:lnTo>
                  <a:lnTo>
                    <a:pt x="94" y="248"/>
                  </a:lnTo>
                  <a:lnTo>
                    <a:pt x="63" y="341"/>
                  </a:lnTo>
                  <a:lnTo>
                    <a:pt x="32" y="434"/>
                  </a:lnTo>
                  <a:lnTo>
                    <a:pt x="1" y="527"/>
                  </a:lnTo>
                  <a:lnTo>
                    <a:pt x="1" y="25261"/>
                  </a:lnTo>
                  <a:lnTo>
                    <a:pt x="1" y="25261"/>
                  </a:lnTo>
                  <a:lnTo>
                    <a:pt x="32" y="25354"/>
                  </a:lnTo>
                  <a:lnTo>
                    <a:pt x="63" y="25478"/>
                  </a:lnTo>
                  <a:lnTo>
                    <a:pt x="94" y="25540"/>
                  </a:lnTo>
                  <a:lnTo>
                    <a:pt x="156" y="25633"/>
                  </a:lnTo>
                  <a:lnTo>
                    <a:pt x="249" y="25695"/>
                  </a:lnTo>
                  <a:lnTo>
                    <a:pt x="341" y="25757"/>
                  </a:lnTo>
                  <a:lnTo>
                    <a:pt x="434" y="25757"/>
                  </a:lnTo>
                  <a:lnTo>
                    <a:pt x="527" y="25788"/>
                  </a:lnTo>
                  <a:lnTo>
                    <a:pt x="25262" y="25788"/>
                  </a:lnTo>
                  <a:lnTo>
                    <a:pt x="25262" y="25788"/>
                  </a:lnTo>
                  <a:lnTo>
                    <a:pt x="25386" y="25757"/>
                  </a:lnTo>
                  <a:lnTo>
                    <a:pt x="25479" y="25757"/>
                  </a:lnTo>
                  <a:lnTo>
                    <a:pt x="25572" y="25695"/>
                  </a:lnTo>
                  <a:lnTo>
                    <a:pt x="25634" y="25633"/>
                  </a:lnTo>
                  <a:lnTo>
                    <a:pt x="25695" y="25540"/>
                  </a:lnTo>
                  <a:lnTo>
                    <a:pt x="25757" y="25478"/>
                  </a:lnTo>
                  <a:lnTo>
                    <a:pt x="25788" y="25354"/>
                  </a:lnTo>
                  <a:lnTo>
                    <a:pt x="25788" y="25261"/>
                  </a:lnTo>
                  <a:lnTo>
                    <a:pt x="25788" y="527"/>
                  </a:lnTo>
                  <a:lnTo>
                    <a:pt x="25788" y="527"/>
                  </a:lnTo>
                  <a:lnTo>
                    <a:pt x="25788" y="434"/>
                  </a:lnTo>
                  <a:lnTo>
                    <a:pt x="25757" y="341"/>
                  </a:lnTo>
                  <a:lnTo>
                    <a:pt x="25695" y="248"/>
                  </a:lnTo>
                  <a:lnTo>
                    <a:pt x="25634" y="155"/>
                  </a:lnTo>
                  <a:lnTo>
                    <a:pt x="25572" y="93"/>
                  </a:lnTo>
                  <a:lnTo>
                    <a:pt x="25479" y="62"/>
                  </a:lnTo>
                  <a:lnTo>
                    <a:pt x="25386" y="31"/>
                  </a:lnTo>
                  <a:lnTo>
                    <a:pt x="2526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25"/>
            <p:cNvSpPr/>
            <p:nvPr/>
          </p:nvSpPr>
          <p:spPr>
            <a:xfrm>
              <a:off x="4608300" y="1641250"/>
              <a:ext cx="476000" cy="446575"/>
            </a:xfrm>
            <a:custGeom>
              <a:rect b="b" l="l" r="r" t="t"/>
              <a:pathLst>
                <a:path extrusionOk="0" h="17863" w="19040">
                  <a:moveTo>
                    <a:pt x="7430" y="1"/>
                  </a:moveTo>
                  <a:lnTo>
                    <a:pt x="0" y="2849"/>
                  </a:lnTo>
                  <a:lnTo>
                    <a:pt x="1858" y="7214"/>
                  </a:lnTo>
                  <a:lnTo>
                    <a:pt x="3994" y="6409"/>
                  </a:lnTo>
                  <a:lnTo>
                    <a:pt x="3994" y="17863"/>
                  </a:lnTo>
                  <a:lnTo>
                    <a:pt x="15200" y="17863"/>
                  </a:lnTo>
                  <a:lnTo>
                    <a:pt x="15200" y="6409"/>
                  </a:lnTo>
                  <a:lnTo>
                    <a:pt x="17213" y="7214"/>
                  </a:lnTo>
                  <a:lnTo>
                    <a:pt x="19039" y="2849"/>
                  </a:lnTo>
                  <a:lnTo>
                    <a:pt x="11733" y="1"/>
                  </a:lnTo>
                  <a:lnTo>
                    <a:pt x="11733" y="32"/>
                  </a:lnTo>
                  <a:lnTo>
                    <a:pt x="11733" y="279"/>
                  </a:lnTo>
                  <a:lnTo>
                    <a:pt x="11702" y="496"/>
                  </a:lnTo>
                  <a:lnTo>
                    <a:pt x="11640" y="682"/>
                  </a:lnTo>
                  <a:lnTo>
                    <a:pt x="11578" y="898"/>
                  </a:lnTo>
                  <a:lnTo>
                    <a:pt x="11485" y="1084"/>
                  </a:lnTo>
                  <a:lnTo>
                    <a:pt x="11393" y="1239"/>
                  </a:lnTo>
                  <a:lnTo>
                    <a:pt x="11269" y="1425"/>
                  </a:lnTo>
                  <a:lnTo>
                    <a:pt x="11114" y="1579"/>
                  </a:lnTo>
                  <a:lnTo>
                    <a:pt x="10959" y="1703"/>
                  </a:lnTo>
                  <a:lnTo>
                    <a:pt x="10804" y="1827"/>
                  </a:lnTo>
                  <a:lnTo>
                    <a:pt x="10619" y="1951"/>
                  </a:lnTo>
                  <a:lnTo>
                    <a:pt x="10433" y="2044"/>
                  </a:lnTo>
                  <a:lnTo>
                    <a:pt x="10247" y="2106"/>
                  </a:lnTo>
                  <a:lnTo>
                    <a:pt x="10031" y="2168"/>
                  </a:lnTo>
                  <a:lnTo>
                    <a:pt x="9814" y="2199"/>
                  </a:lnTo>
                  <a:lnTo>
                    <a:pt x="9380" y="2199"/>
                  </a:lnTo>
                  <a:lnTo>
                    <a:pt x="9164" y="2168"/>
                  </a:lnTo>
                  <a:lnTo>
                    <a:pt x="8947" y="2106"/>
                  </a:lnTo>
                  <a:lnTo>
                    <a:pt x="8761" y="2044"/>
                  </a:lnTo>
                  <a:lnTo>
                    <a:pt x="8576" y="1951"/>
                  </a:lnTo>
                  <a:lnTo>
                    <a:pt x="8390" y="1827"/>
                  </a:lnTo>
                  <a:lnTo>
                    <a:pt x="8235" y="1703"/>
                  </a:lnTo>
                  <a:lnTo>
                    <a:pt x="8080" y="1579"/>
                  </a:lnTo>
                  <a:lnTo>
                    <a:pt x="7925" y="1425"/>
                  </a:lnTo>
                  <a:lnTo>
                    <a:pt x="7802" y="1239"/>
                  </a:lnTo>
                  <a:lnTo>
                    <a:pt x="7709" y="1084"/>
                  </a:lnTo>
                  <a:lnTo>
                    <a:pt x="7616" y="898"/>
                  </a:lnTo>
                  <a:lnTo>
                    <a:pt x="7523" y="682"/>
                  </a:lnTo>
                  <a:lnTo>
                    <a:pt x="7492" y="496"/>
                  </a:lnTo>
                  <a:lnTo>
                    <a:pt x="7461" y="279"/>
                  </a:lnTo>
                  <a:lnTo>
                    <a:pt x="7430" y="32"/>
                  </a:lnTo>
                  <a:lnTo>
                    <a:pt x="7430" y="1"/>
                  </a:lnTo>
                  <a:close/>
                </a:path>
              </a:pathLst>
            </a:custGeom>
            <a:solidFill>
              <a:srgbClr val="90A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25"/>
            <p:cNvSpPr/>
            <p:nvPr/>
          </p:nvSpPr>
          <p:spPr>
            <a:xfrm>
              <a:off x="4608300" y="1641250"/>
              <a:ext cx="476000" cy="446575"/>
            </a:xfrm>
            <a:custGeom>
              <a:rect b="b" l="l" r="r" t="t"/>
              <a:pathLst>
                <a:path extrusionOk="0" fill="none" h="17863" w="19040">
                  <a:moveTo>
                    <a:pt x="11733" y="1"/>
                  </a:moveTo>
                  <a:lnTo>
                    <a:pt x="11733" y="1"/>
                  </a:lnTo>
                  <a:lnTo>
                    <a:pt x="11733" y="32"/>
                  </a:lnTo>
                  <a:lnTo>
                    <a:pt x="11733" y="32"/>
                  </a:lnTo>
                  <a:lnTo>
                    <a:pt x="11733" y="279"/>
                  </a:lnTo>
                  <a:lnTo>
                    <a:pt x="11702" y="496"/>
                  </a:lnTo>
                  <a:lnTo>
                    <a:pt x="11640" y="682"/>
                  </a:lnTo>
                  <a:lnTo>
                    <a:pt x="11578" y="898"/>
                  </a:lnTo>
                  <a:lnTo>
                    <a:pt x="11485" y="1084"/>
                  </a:lnTo>
                  <a:lnTo>
                    <a:pt x="11393" y="1239"/>
                  </a:lnTo>
                  <a:lnTo>
                    <a:pt x="11269" y="1425"/>
                  </a:lnTo>
                  <a:lnTo>
                    <a:pt x="11114" y="1579"/>
                  </a:lnTo>
                  <a:lnTo>
                    <a:pt x="10959" y="1703"/>
                  </a:lnTo>
                  <a:lnTo>
                    <a:pt x="10804" y="1827"/>
                  </a:lnTo>
                  <a:lnTo>
                    <a:pt x="10619" y="1951"/>
                  </a:lnTo>
                  <a:lnTo>
                    <a:pt x="10433" y="2044"/>
                  </a:lnTo>
                  <a:lnTo>
                    <a:pt x="10247" y="2106"/>
                  </a:lnTo>
                  <a:lnTo>
                    <a:pt x="10031" y="2168"/>
                  </a:lnTo>
                  <a:lnTo>
                    <a:pt x="9814" y="2199"/>
                  </a:lnTo>
                  <a:lnTo>
                    <a:pt x="9597" y="2199"/>
                  </a:lnTo>
                  <a:lnTo>
                    <a:pt x="9597" y="2199"/>
                  </a:lnTo>
                  <a:lnTo>
                    <a:pt x="9380" y="2199"/>
                  </a:lnTo>
                  <a:lnTo>
                    <a:pt x="9164" y="2168"/>
                  </a:lnTo>
                  <a:lnTo>
                    <a:pt x="8947" y="2106"/>
                  </a:lnTo>
                  <a:lnTo>
                    <a:pt x="8761" y="2044"/>
                  </a:lnTo>
                  <a:lnTo>
                    <a:pt x="8576" y="1951"/>
                  </a:lnTo>
                  <a:lnTo>
                    <a:pt x="8390" y="1827"/>
                  </a:lnTo>
                  <a:lnTo>
                    <a:pt x="8235" y="1703"/>
                  </a:lnTo>
                  <a:lnTo>
                    <a:pt x="8080" y="1579"/>
                  </a:lnTo>
                  <a:lnTo>
                    <a:pt x="7925" y="1425"/>
                  </a:lnTo>
                  <a:lnTo>
                    <a:pt x="7802" y="1239"/>
                  </a:lnTo>
                  <a:lnTo>
                    <a:pt x="7709" y="1084"/>
                  </a:lnTo>
                  <a:lnTo>
                    <a:pt x="7616" y="898"/>
                  </a:lnTo>
                  <a:lnTo>
                    <a:pt x="7523" y="682"/>
                  </a:lnTo>
                  <a:lnTo>
                    <a:pt x="7492" y="496"/>
                  </a:lnTo>
                  <a:lnTo>
                    <a:pt x="7461" y="279"/>
                  </a:lnTo>
                  <a:lnTo>
                    <a:pt x="7430" y="32"/>
                  </a:lnTo>
                  <a:lnTo>
                    <a:pt x="7430" y="32"/>
                  </a:lnTo>
                  <a:lnTo>
                    <a:pt x="7430" y="1"/>
                  </a:lnTo>
                  <a:lnTo>
                    <a:pt x="0" y="2849"/>
                  </a:lnTo>
                  <a:lnTo>
                    <a:pt x="1858" y="7214"/>
                  </a:lnTo>
                  <a:lnTo>
                    <a:pt x="3994" y="6409"/>
                  </a:lnTo>
                  <a:lnTo>
                    <a:pt x="3994" y="17863"/>
                  </a:lnTo>
                  <a:lnTo>
                    <a:pt x="15200" y="17863"/>
                  </a:lnTo>
                  <a:lnTo>
                    <a:pt x="15200" y="6409"/>
                  </a:lnTo>
                  <a:lnTo>
                    <a:pt x="17213" y="7214"/>
                  </a:lnTo>
                  <a:lnTo>
                    <a:pt x="19039" y="2849"/>
                  </a:lnTo>
                  <a:lnTo>
                    <a:pt x="1173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25"/>
            <p:cNvSpPr/>
            <p:nvPr/>
          </p:nvSpPr>
          <p:spPr>
            <a:xfrm>
              <a:off x="5387650" y="2681425"/>
              <a:ext cx="475975" cy="445800"/>
            </a:xfrm>
            <a:custGeom>
              <a:rect b="b" l="l" r="r" t="t"/>
              <a:pathLst>
                <a:path extrusionOk="0" h="17832" w="19039">
                  <a:moveTo>
                    <a:pt x="7430" y="0"/>
                  </a:moveTo>
                  <a:lnTo>
                    <a:pt x="0" y="2848"/>
                  </a:lnTo>
                  <a:lnTo>
                    <a:pt x="1827" y="7213"/>
                  </a:lnTo>
                  <a:lnTo>
                    <a:pt x="3994" y="6408"/>
                  </a:lnTo>
                  <a:lnTo>
                    <a:pt x="3994" y="17832"/>
                  </a:lnTo>
                  <a:lnTo>
                    <a:pt x="15200" y="17832"/>
                  </a:lnTo>
                  <a:lnTo>
                    <a:pt x="15200" y="6408"/>
                  </a:lnTo>
                  <a:lnTo>
                    <a:pt x="17212" y="7213"/>
                  </a:lnTo>
                  <a:lnTo>
                    <a:pt x="19039" y="2848"/>
                  </a:lnTo>
                  <a:lnTo>
                    <a:pt x="11733" y="0"/>
                  </a:lnTo>
                  <a:lnTo>
                    <a:pt x="11733" y="31"/>
                  </a:lnTo>
                  <a:lnTo>
                    <a:pt x="11733" y="248"/>
                  </a:lnTo>
                  <a:lnTo>
                    <a:pt x="11702" y="465"/>
                  </a:lnTo>
                  <a:lnTo>
                    <a:pt x="11640" y="681"/>
                  </a:lnTo>
                  <a:lnTo>
                    <a:pt x="11578" y="867"/>
                  </a:lnTo>
                  <a:lnTo>
                    <a:pt x="11485" y="1053"/>
                  </a:lnTo>
                  <a:lnTo>
                    <a:pt x="11362" y="1239"/>
                  </a:lnTo>
                  <a:lnTo>
                    <a:pt x="11238" y="1393"/>
                  </a:lnTo>
                  <a:lnTo>
                    <a:pt x="11114" y="1548"/>
                  </a:lnTo>
                  <a:lnTo>
                    <a:pt x="10959" y="1703"/>
                  </a:lnTo>
                  <a:lnTo>
                    <a:pt x="10804" y="1827"/>
                  </a:lnTo>
                  <a:lnTo>
                    <a:pt x="10619" y="1920"/>
                  </a:lnTo>
                  <a:lnTo>
                    <a:pt x="10433" y="2012"/>
                  </a:lnTo>
                  <a:lnTo>
                    <a:pt x="10216" y="2074"/>
                  </a:lnTo>
                  <a:lnTo>
                    <a:pt x="10030" y="2136"/>
                  </a:lnTo>
                  <a:lnTo>
                    <a:pt x="9814" y="2167"/>
                  </a:lnTo>
                  <a:lnTo>
                    <a:pt x="9597" y="2198"/>
                  </a:lnTo>
                  <a:lnTo>
                    <a:pt x="9380" y="2167"/>
                  </a:lnTo>
                  <a:lnTo>
                    <a:pt x="9164" y="2136"/>
                  </a:lnTo>
                  <a:lnTo>
                    <a:pt x="8947" y="2074"/>
                  </a:lnTo>
                  <a:lnTo>
                    <a:pt x="8761" y="2012"/>
                  </a:lnTo>
                  <a:lnTo>
                    <a:pt x="8575" y="1920"/>
                  </a:lnTo>
                  <a:lnTo>
                    <a:pt x="8390" y="1827"/>
                  </a:lnTo>
                  <a:lnTo>
                    <a:pt x="8204" y="1703"/>
                  </a:lnTo>
                  <a:lnTo>
                    <a:pt x="8049" y="1548"/>
                  </a:lnTo>
                  <a:lnTo>
                    <a:pt x="7925" y="1393"/>
                  </a:lnTo>
                  <a:lnTo>
                    <a:pt x="7801" y="1239"/>
                  </a:lnTo>
                  <a:lnTo>
                    <a:pt x="7678" y="1053"/>
                  </a:lnTo>
                  <a:lnTo>
                    <a:pt x="7616" y="867"/>
                  </a:lnTo>
                  <a:lnTo>
                    <a:pt x="7523" y="681"/>
                  </a:lnTo>
                  <a:lnTo>
                    <a:pt x="7492" y="465"/>
                  </a:lnTo>
                  <a:lnTo>
                    <a:pt x="7430" y="248"/>
                  </a:lnTo>
                  <a:lnTo>
                    <a:pt x="7430" y="31"/>
                  </a:lnTo>
                  <a:lnTo>
                    <a:pt x="7430" y="0"/>
                  </a:lnTo>
                  <a:close/>
                </a:path>
              </a:pathLst>
            </a:custGeom>
            <a:solidFill>
              <a:srgbClr val="90A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25"/>
            <p:cNvSpPr/>
            <p:nvPr/>
          </p:nvSpPr>
          <p:spPr>
            <a:xfrm>
              <a:off x="5387650" y="2681425"/>
              <a:ext cx="475975" cy="445800"/>
            </a:xfrm>
            <a:custGeom>
              <a:rect b="b" l="l" r="r" t="t"/>
              <a:pathLst>
                <a:path extrusionOk="0" fill="none" h="17832" w="19039">
                  <a:moveTo>
                    <a:pt x="11733" y="0"/>
                  </a:moveTo>
                  <a:lnTo>
                    <a:pt x="11733" y="0"/>
                  </a:lnTo>
                  <a:lnTo>
                    <a:pt x="11733" y="31"/>
                  </a:lnTo>
                  <a:lnTo>
                    <a:pt x="11733" y="31"/>
                  </a:lnTo>
                  <a:lnTo>
                    <a:pt x="11733" y="248"/>
                  </a:lnTo>
                  <a:lnTo>
                    <a:pt x="11702" y="465"/>
                  </a:lnTo>
                  <a:lnTo>
                    <a:pt x="11640" y="681"/>
                  </a:lnTo>
                  <a:lnTo>
                    <a:pt x="11578" y="867"/>
                  </a:lnTo>
                  <a:lnTo>
                    <a:pt x="11485" y="1053"/>
                  </a:lnTo>
                  <a:lnTo>
                    <a:pt x="11362" y="1239"/>
                  </a:lnTo>
                  <a:lnTo>
                    <a:pt x="11238" y="1393"/>
                  </a:lnTo>
                  <a:lnTo>
                    <a:pt x="11114" y="1548"/>
                  </a:lnTo>
                  <a:lnTo>
                    <a:pt x="10959" y="1703"/>
                  </a:lnTo>
                  <a:lnTo>
                    <a:pt x="10804" y="1827"/>
                  </a:lnTo>
                  <a:lnTo>
                    <a:pt x="10619" y="1920"/>
                  </a:lnTo>
                  <a:lnTo>
                    <a:pt x="10433" y="2012"/>
                  </a:lnTo>
                  <a:lnTo>
                    <a:pt x="10216" y="2074"/>
                  </a:lnTo>
                  <a:lnTo>
                    <a:pt x="10030" y="2136"/>
                  </a:lnTo>
                  <a:lnTo>
                    <a:pt x="9814" y="2167"/>
                  </a:lnTo>
                  <a:lnTo>
                    <a:pt x="9597" y="2198"/>
                  </a:lnTo>
                  <a:lnTo>
                    <a:pt x="9597" y="2198"/>
                  </a:lnTo>
                  <a:lnTo>
                    <a:pt x="9380" y="2167"/>
                  </a:lnTo>
                  <a:lnTo>
                    <a:pt x="9164" y="2136"/>
                  </a:lnTo>
                  <a:lnTo>
                    <a:pt x="8947" y="2074"/>
                  </a:lnTo>
                  <a:lnTo>
                    <a:pt x="8761" y="2012"/>
                  </a:lnTo>
                  <a:lnTo>
                    <a:pt x="8575" y="1920"/>
                  </a:lnTo>
                  <a:lnTo>
                    <a:pt x="8390" y="1827"/>
                  </a:lnTo>
                  <a:lnTo>
                    <a:pt x="8204" y="1703"/>
                  </a:lnTo>
                  <a:lnTo>
                    <a:pt x="8049" y="1548"/>
                  </a:lnTo>
                  <a:lnTo>
                    <a:pt x="7925" y="1393"/>
                  </a:lnTo>
                  <a:lnTo>
                    <a:pt x="7801" y="1239"/>
                  </a:lnTo>
                  <a:lnTo>
                    <a:pt x="7678" y="1053"/>
                  </a:lnTo>
                  <a:lnTo>
                    <a:pt x="7616" y="867"/>
                  </a:lnTo>
                  <a:lnTo>
                    <a:pt x="7523" y="681"/>
                  </a:lnTo>
                  <a:lnTo>
                    <a:pt x="7492" y="465"/>
                  </a:lnTo>
                  <a:lnTo>
                    <a:pt x="7430" y="248"/>
                  </a:lnTo>
                  <a:lnTo>
                    <a:pt x="7430" y="31"/>
                  </a:lnTo>
                  <a:lnTo>
                    <a:pt x="7430" y="31"/>
                  </a:lnTo>
                  <a:lnTo>
                    <a:pt x="7430" y="0"/>
                  </a:lnTo>
                  <a:lnTo>
                    <a:pt x="0" y="2848"/>
                  </a:lnTo>
                  <a:lnTo>
                    <a:pt x="1827" y="7213"/>
                  </a:lnTo>
                  <a:lnTo>
                    <a:pt x="3994" y="6408"/>
                  </a:lnTo>
                  <a:lnTo>
                    <a:pt x="3994" y="17832"/>
                  </a:lnTo>
                  <a:lnTo>
                    <a:pt x="15200" y="17832"/>
                  </a:lnTo>
                  <a:lnTo>
                    <a:pt x="15200" y="6408"/>
                  </a:lnTo>
                  <a:lnTo>
                    <a:pt x="17212" y="7213"/>
                  </a:lnTo>
                  <a:lnTo>
                    <a:pt x="19039" y="2848"/>
                  </a:lnTo>
                  <a:lnTo>
                    <a:pt x="1173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25"/>
            <p:cNvSpPr/>
            <p:nvPr/>
          </p:nvSpPr>
          <p:spPr>
            <a:xfrm>
              <a:off x="5428675" y="1669900"/>
              <a:ext cx="393950" cy="389300"/>
            </a:xfrm>
            <a:custGeom>
              <a:rect b="b" l="l" r="r" t="t"/>
              <a:pathLst>
                <a:path extrusionOk="0" h="15572" w="15758">
                  <a:moveTo>
                    <a:pt x="1919" y="0"/>
                  </a:moveTo>
                  <a:lnTo>
                    <a:pt x="0" y="14302"/>
                  </a:lnTo>
                  <a:lnTo>
                    <a:pt x="6037" y="15572"/>
                  </a:lnTo>
                  <a:lnTo>
                    <a:pt x="7894" y="9968"/>
                  </a:lnTo>
                  <a:lnTo>
                    <a:pt x="9752" y="15572"/>
                  </a:lnTo>
                  <a:lnTo>
                    <a:pt x="15757" y="1430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rgbClr val="90A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25"/>
            <p:cNvSpPr/>
            <p:nvPr/>
          </p:nvSpPr>
          <p:spPr>
            <a:xfrm>
              <a:off x="5428675" y="1669900"/>
              <a:ext cx="393950" cy="389300"/>
            </a:xfrm>
            <a:custGeom>
              <a:rect b="b" l="l" r="r" t="t"/>
              <a:pathLst>
                <a:path extrusionOk="0" fill="none" h="15572" w="15758">
                  <a:moveTo>
                    <a:pt x="13869" y="0"/>
                  </a:moveTo>
                  <a:lnTo>
                    <a:pt x="1919" y="0"/>
                  </a:lnTo>
                  <a:lnTo>
                    <a:pt x="0" y="14302"/>
                  </a:lnTo>
                  <a:lnTo>
                    <a:pt x="6037" y="15572"/>
                  </a:lnTo>
                  <a:lnTo>
                    <a:pt x="7894" y="9968"/>
                  </a:lnTo>
                  <a:lnTo>
                    <a:pt x="9752" y="15572"/>
                  </a:lnTo>
                  <a:lnTo>
                    <a:pt x="15757" y="14302"/>
                  </a:lnTo>
                  <a:lnTo>
                    <a:pt x="1386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25"/>
            <p:cNvSpPr/>
            <p:nvPr/>
          </p:nvSpPr>
          <p:spPr>
            <a:xfrm>
              <a:off x="4694975" y="2718575"/>
              <a:ext cx="303400" cy="393175"/>
            </a:xfrm>
            <a:custGeom>
              <a:rect b="b" l="l" r="r" t="t"/>
              <a:pathLst>
                <a:path extrusionOk="0" h="15727" w="12136">
                  <a:moveTo>
                    <a:pt x="1177" y="0"/>
                  </a:moveTo>
                  <a:lnTo>
                    <a:pt x="1239" y="434"/>
                  </a:lnTo>
                  <a:lnTo>
                    <a:pt x="1332" y="1517"/>
                  </a:lnTo>
                  <a:lnTo>
                    <a:pt x="1425" y="2910"/>
                  </a:lnTo>
                  <a:lnTo>
                    <a:pt x="1425" y="3591"/>
                  </a:lnTo>
                  <a:lnTo>
                    <a:pt x="1425" y="4210"/>
                  </a:lnTo>
                  <a:lnTo>
                    <a:pt x="1394" y="4768"/>
                  </a:lnTo>
                  <a:lnTo>
                    <a:pt x="1332" y="5263"/>
                  </a:lnTo>
                  <a:lnTo>
                    <a:pt x="1270" y="5727"/>
                  </a:lnTo>
                  <a:lnTo>
                    <a:pt x="1146" y="6161"/>
                  </a:lnTo>
                  <a:lnTo>
                    <a:pt x="1053" y="6563"/>
                  </a:lnTo>
                  <a:lnTo>
                    <a:pt x="929" y="6935"/>
                  </a:lnTo>
                  <a:lnTo>
                    <a:pt x="682" y="7554"/>
                  </a:lnTo>
                  <a:lnTo>
                    <a:pt x="434" y="8018"/>
                  </a:lnTo>
                  <a:lnTo>
                    <a:pt x="217" y="8359"/>
                  </a:lnTo>
                  <a:lnTo>
                    <a:pt x="1" y="8637"/>
                  </a:lnTo>
                  <a:lnTo>
                    <a:pt x="558" y="15726"/>
                  </a:lnTo>
                  <a:lnTo>
                    <a:pt x="11579" y="15726"/>
                  </a:lnTo>
                  <a:lnTo>
                    <a:pt x="12136" y="8637"/>
                  </a:lnTo>
                  <a:lnTo>
                    <a:pt x="11919" y="8359"/>
                  </a:lnTo>
                  <a:lnTo>
                    <a:pt x="11702" y="8018"/>
                  </a:lnTo>
                  <a:lnTo>
                    <a:pt x="11455" y="7554"/>
                  </a:lnTo>
                  <a:lnTo>
                    <a:pt x="11207" y="6935"/>
                  </a:lnTo>
                  <a:lnTo>
                    <a:pt x="11083" y="6563"/>
                  </a:lnTo>
                  <a:lnTo>
                    <a:pt x="10959" y="6161"/>
                  </a:lnTo>
                  <a:lnTo>
                    <a:pt x="10867" y="5727"/>
                  </a:lnTo>
                  <a:lnTo>
                    <a:pt x="10805" y="5263"/>
                  </a:lnTo>
                  <a:lnTo>
                    <a:pt x="10743" y="4768"/>
                  </a:lnTo>
                  <a:lnTo>
                    <a:pt x="10712" y="4210"/>
                  </a:lnTo>
                  <a:lnTo>
                    <a:pt x="10712" y="3591"/>
                  </a:lnTo>
                  <a:lnTo>
                    <a:pt x="10712" y="2910"/>
                  </a:lnTo>
                  <a:lnTo>
                    <a:pt x="10805" y="1517"/>
                  </a:lnTo>
                  <a:lnTo>
                    <a:pt x="10898" y="434"/>
                  </a:lnTo>
                  <a:lnTo>
                    <a:pt x="10928" y="0"/>
                  </a:lnTo>
                  <a:lnTo>
                    <a:pt x="8978" y="0"/>
                  </a:lnTo>
                  <a:lnTo>
                    <a:pt x="8978" y="124"/>
                  </a:lnTo>
                  <a:lnTo>
                    <a:pt x="8916" y="465"/>
                  </a:lnTo>
                  <a:lnTo>
                    <a:pt x="8761" y="960"/>
                  </a:lnTo>
                  <a:lnTo>
                    <a:pt x="8669" y="1208"/>
                  </a:lnTo>
                  <a:lnTo>
                    <a:pt x="8545" y="1486"/>
                  </a:lnTo>
                  <a:lnTo>
                    <a:pt x="8390" y="1765"/>
                  </a:lnTo>
                  <a:lnTo>
                    <a:pt x="8173" y="2043"/>
                  </a:lnTo>
                  <a:lnTo>
                    <a:pt x="7957" y="2291"/>
                  </a:lnTo>
                  <a:lnTo>
                    <a:pt x="7678" y="2508"/>
                  </a:lnTo>
                  <a:lnTo>
                    <a:pt x="7337" y="2693"/>
                  </a:lnTo>
                  <a:lnTo>
                    <a:pt x="6966" y="2848"/>
                  </a:lnTo>
                  <a:lnTo>
                    <a:pt x="6533" y="2941"/>
                  </a:lnTo>
                  <a:lnTo>
                    <a:pt x="6068" y="2972"/>
                  </a:lnTo>
                  <a:lnTo>
                    <a:pt x="5573" y="2941"/>
                  </a:lnTo>
                  <a:lnTo>
                    <a:pt x="5170" y="2848"/>
                  </a:lnTo>
                  <a:lnTo>
                    <a:pt x="4799" y="2693"/>
                  </a:lnTo>
                  <a:lnTo>
                    <a:pt x="4458" y="2508"/>
                  </a:lnTo>
                  <a:lnTo>
                    <a:pt x="4180" y="2291"/>
                  </a:lnTo>
                  <a:lnTo>
                    <a:pt x="3963" y="2043"/>
                  </a:lnTo>
                  <a:lnTo>
                    <a:pt x="3746" y="1765"/>
                  </a:lnTo>
                  <a:lnTo>
                    <a:pt x="3592" y="1486"/>
                  </a:lnTo>
                  <a:lnTo>
                    <a:pt x="3468" y="1208"/>
                  </a:lnTo>
                  <a:lnTo>
                    <a:pt x="3344" y="960"/>
                  </a:lnTo>
                  <a:lnTo>
                    <a:pt x="3220" y="465"/>
                  </a:lnTo>
                  <a:lnTo>
                    <a:pt x="3158" y="124"/>
                  </a:lnTo>
                  <a:lnTo>
                    <a:pt x="3158" y="0"/>
                  </a:lnTo>
                  <a:close/>
                </a:path>
              </a:pathLst>
            </a:custGeom>
            <a:solidFill>
              <a:srgbClr val="90AC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25"/>
            <p:cNvSpPr/>
            <p:nvPr/>
          </p:nvSpPr>
          <p:spPr>
            <a:xfrm>
              <a:off x="4694975" y="2718575"/>
              <a:ext cx="303400" cy="393175"/>
            </a:xfrm>
            <a:custGeom>
              <a:rect b="b" l="l" r="r" t="t"/>
              <a:pathLst>
                <a:path extrusionOk="0" fill="none" h="15727" w="12136">
                  <a:moveTo>
                    <a:pt x="10928" y="0"/>
                  </a:moveTo>
                  <a:lnTo>
                    <a:pt x="8978" y="0"/>
                  </a:lnTo>
                  <a:lnTo>
                    <a:pt x="8978" y="0"/>
                  </a:lnTo>
                  <a:lnTo>
                    <a:pt x="8978" y="124"/>
                  </a:lnTo>
                  <a:lnTo>
                    <a:pt x="8916" y="465"/>
                  </a:lnTo>
                  <a:lnTo>
                    <a:pt x="8761" y="960"/>
                  </a:lnTo>
                  <a:lnTo>
                    <a:pt x="8669" y="1208"/>
                  </a:lnTo>
                  <a:lnTo>
                    <a:pt x="8545" y="1486"/>
                  </a:lnTo>
                  <a:lnTo>
                    <a:pt x="8390" y="1765"/>
                  </a:lnTo>
                  <a:lnTo>
                    <a:pt x="8173" y="2043"/>
                  </a:lnTo>
                  <a:lnTo>
                    <a:pt x="7957" y="2291"/>
                  </a:lnTo>
                  <a:lnTo>
                    <a:pt x="7678" y="2508"/>
                  </a:lnTo>
                  <a:lnTo>
                    <a:pt x="7337" y="2693"/>
                  </a:lnTo>
                  <a:lnTo>
                    <a:pt x="6966" y="2848"/>
                  </a:lnTo>
                  <a:lnTo>
                    <a:pt x="6533" y="2941"/>
                  </a:lnTo>
                  <a:lnTo>
                    <a:pt x="6068" y="2972"/>
                  </a:lnTo>
                  <a:lnTo>
                    <a:pt x="6068" y="2972"/>
                  </a:lnTo>
                  <a:lnTo>
                    <a:pt x="5573" y="2941"/>
                  </a:lnTo>
                  <a:lnTo>
                    <a:pt x="5170" y="2848"/>
                  </a:lnTo>
                  <a:lnTo>
                    <a:pt x="4799" y="2693"/>
                  </a:lnTo>
                  <a:lnTo>
                    <a:pt x="4458" y="2508"/>
                  </a:lnTo>
                  <a:lnTo>
                    <a:pt x="4180" y="2291"/>
                  </a:lnTo>
                  <a:lnTo>
                    <a:pt x="3963" y="2043"/>
                  </a:lnTo>
                  <a:lnTo>
                    <a:pt x="3746" y="1765"/>
                  </a:lnTo>
                  <a:lnTo>
                    <a:pt x="3592" y="1486"/>
                  </a:lnTo>
                  <a:lnTo>
                    <a:pt x="3468" y="1208"/>
                  </a:lnTo>
                  <a:lnTo>
                    <a:pt x="3344" y="960"/>
                  </a:lnTo>
                  <a:lnTo>
                    <a:pt x="3220" y="465"/>
                  </a:lnTo>
                  <a:lnTo>
                    <a:pt x="3158" y="124"/>
                  </a:lnTo>
                  <a:lnTo>
                    <a:pt x="3158" y="0"/>
                  </a:lnTo>
                  <a:lnTo>
                    <a:pt x="1177" y="0"/>
                  </a:lnTo>
                  <a:lnTo>
                    <a:pt x="1177" y="0"/>
                  </a:lnTo>
                  <a:lnTo>
                    <a:pt x="1239" y="434"/>
                  </a:lnTo>
                  <a:lnTo>
                    <a:pt x="1332" y="1517"/>
                  </a:lnTo>
                  <a:lnTo>
                    <a:pt x="1425" y="2910"/>
                  </a:lnTo>
                  <a:lnTo>
                    <a:pt x="1425" y="3591"/>
                  </a:lnTo>
                  <a:lnTo>
                    <a:pt x="1425" y="4210"/>
                  </a:lnTo>
                  <a:lnTo>
                    <a:pt x="1425" y="4210"/>
                  </a:lnTo>
                  <a:lnTo>
                    <a:pt x="1394" y="4768"/>
                  </a:lnTo>
                  <a:lnTo>
                    <a:pt x="1332" y="5263"/>
                  </a:lnTo>
                  <a:lnTo>
                    <a:pt x="1270" y="5727"/>
                  </a:lnTo>
                  <a:lnTo>
                    <a:pt x="1146" y="6161"/>
                  </a:lnTo>
                  <a:lnTo>
                    <a:pt x="1053" y="6563"/>
                  </a:lnTo>
                  <a:lnTo>
                    <a:pt x="929" y="6935"/>
                  </a:lnTo>
                  <a:lnTo>
                    <a:pt x="682" y="7554"/>
                  </a:lnTo>
                  <a:lnTo>
                    <a:pt x="434" y="8018"/>
                  </a:lnTo>
                  <a:lnTo>
                    <a:pt x="217" y="8359"/>
                  </a:lnTo>
                  <a:lnTo>
                    <a:pt x="1" y="8637"/>
                  </a:lnTo>
                  <a:lnTo>
                    <a:pt x="558" y="15726"/>
                  </a:lnTo>
                  <a:lnTo>
                    <a:pt x="5449" y="15726"/>
                  </a:lnTo>
                  <a:lnTo>
                    <a:pt x="6687" y="15726"/>
                  </a:lnTo>
                  <a:lnTo>
                    <a:pt x="11579" y="15726"/>
                  </a:lnTo>
                  <a:lnTo>
                    <a:pt x="12136" y="8637"/>
                  </a:lnTo>
                  <a:lnTo>
                    <a:pt x="12136" y="8637"/>
                  </a:lnTo>
                  <a:lnTo>
                    <a:pt x="11919" y="8359"/>
                  </a:lnTo>
                  <a:lnTo>
                    <a:pt x="11702" y="8018"/>
                  </a:lnTo>
                  <a:lnTo>
                    <a:pt x="11455" y="7554"/>
                  </a:lnTo>
                  <a:lnTo>
                    <a:pt x="11207" y="6935"/>
                  </a:lnTo>
                  <a:lnTo>
                    <a:pt x="11083" y="6563"/>
                  </a:lnTo>
                  <a:lnTo>
                    <a:pt x="10959" y="6161"/>
                  </a:lnTo>
                  <a:lnTo>
                    <a:pt x="10867" y="5727"/>
                  </a:lnTo>
                  <a:lnTo>
                    <a:pt x="10805" y="5263"/>
                  </a:lnTo>
                  <a:lnTo>
                    <a:pt x="10743" y="4768"/>
                  </a:lnTo>
                  <a:lnTo>
                    <a:pt x="10712" y="4210"/>
                  </a:lnTo>
                  <a:lnTo>
                    <a:pt x="10712" y="4210"/>
                  </a:lnTo>
                  <a:lnTo>
                    <a:pt x="10712" y="3591"/>
                  </a:lnTo>
                  <a:lnTo>
                    <a:pt x="10712" y="2910"/>
                  </a:lnTo>
                  <a:lnTo>
                    <a:pt x="10805" y="1517"/>
                  </a:lnTo>
                  <a:lnTo>
                    <a:pt x="10898" y="434"/>
                  </a:lnTo>
                  <a:lnTo>
                    <a:pt x="1092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25"/>
            <p:cNvSpPr/>
            <p:nvPr/>
          </p:nvSpPr>
          <p:spPr>
            <a:xfrm>
              <a:off x="4558775" y="2218600"/>
              <a:ext cx="59600" cy="58075"/>
            </a:xfrm>
            <a:custGeom>
              <a:rect b="b" l="l" r="r" t="t"/>
              <a:pathLst>
                <a:path extrusionOk="0" h="2323" w="2384">
                  <a:moveTo>
                    <a:pt x="1176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57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4" y="2292"/>
                  </a:lnTo>
                  <a:lnTo>
                    <a:pt x="526" y="2323"/>
                  </a:lnTo>
                  <a:lnTo>
                    <a:pt x="619" y="2292"/>
                  </a:lnTo>
                  <a:lnTo>
                    <a:pt x="1176" y="1920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88" y="2292"/>
                  </a:lnTo>
                  <a:lnTo>
                    <a:pt x="1950" y="2261"/>
                  </a:lnTo>
                  <a:lnTo>
                    <a:pt x="1981" y="2199"/>
                  </a:lnTo>
                  <a:lnTo>
                    <a:pt x="1981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269" y="32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25"/>
            <p:cNvSpPr/>
            <p:nvPr/>
          </p:nvSpPr>
          <p:spPr>
            <a:xfrm>
              <a:off x="4558775" y="2218600"/>
              <a:ext cx="59600" cy="58075"/>
            </a:xfrm>
            <a:custGeom>
              <a:rect b="b" l="l" r="r" t="t"/>
              <a:pathLst>
                <a:path extrusionOk="0" fill="none" h="2323" w="2384">
                  <a:moveTo>
                    <a:pt x="1176" y="1"/>
                  </a:moveTo>
                  <a:lnTo>
                    <a:pt x="1176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57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4" y="2292"/>
                  </a:lnTo>
                  <a:lnTo>
                    <a:pt x="526" y="2323"/>
                  </a:lnTo>
                  <a:lnTo>
                    <a:pt x="526" y="2323"/>
                  </a:lnTo>
                  <a:lnTo>
                    <a:pt x="619" y="2292"/>
                  </a:lnTo>
                  <a:lnTo>
                    <a:pt x="1176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27" y="2323"/>
                  </a:lnTo>
                  <a:lnTo>
                    <a:pt x="1888" y="2292"/>
                  </a:lnTo>
                  <a:lnTo>
                    <a:pt x="1950" y="2261"/>
                  </a:lnTo>
                  <a:lnTo>
                    <a:pt x="1981" y="2199"/>
                  </a:lnTo>
                  <a:lnTo>
                    <a:pt x="1981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331" y="94"/>
                  </a:lnTo>
                  <a:lnTo>
                    <a:pt x="1269" y="32"/>
                  </a:lnTo>
                  <a:lnTo>
                    <a:pt x="117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25"/>
            <p:cNvSpPr/>
            <p:nvPr/>
          </p:nvSpPr>
          <p:spPr>
            <a:xfrm>
              <a:off x="4644675" y="2218600"/>
              <a:ext cx="59625" cy="58075"/>
            </a:xfrm>
            <a:custGeom>
              <a:rect b="b" l="l" r="r" t="t"/>
              <a:pathLst>
                <a:path extrusionOk="0" h="2323" w="2385">
                  <a:moveTo>
                    <a:pt x="1177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25"/>
            <p:cNvSpPr/>
            <p:nvPr/>
          </p:nvSpPr>
          <p:spPr>
            <a:xfrm>
              <a:off x="4644675" y="2218600"/>
              <a:ext cx="59625" cy="58075"/>
            </a:xfrm>
            <a:custGeom>
              <a:rect b="b" l="l" r="r" t="t"/>
              <a:pathLst>
                <a:path extrusionOk="0" fill="none" h="2323" w="2385">
                  <a:moveTo>
                    <a:pt x="1177" y="1"/>
                  </a:moveTo>
                  <a:lnTo>
                    <a:pt x="1177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27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25"/>
            <p:cNvSpPr/>
            <p:nvPr/>
          </p:nvSpPr>
          <p:spPr>
            <a:xfrm>
              <a:off x="4730575" y="2218600"/>
              <a:ext cx="59625" cy="58075"/>
            </a:xfrm>
            <a:custGeom>
              <a:rect b="b" l="l" r="r" t="t"/>
              <a:pathLst>
                <a:path extrusionOk="0" h="2323" w="2385">
                  <a:moveTo>
                    <a:pt x="1208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25"/>
            <p:cNvSpPr/>
            <p:nvPr/>
          </p:nvSpPr>
          <p:spPr>
            <a:xfrm>
              <a:off x="4730575" y="2218600"/>
              <a:ext cx="59625" cy="58075"/>
            </a:xfrm>
            <a:custGeom>
              <a:rect b="b" l="l" r="r" t="t"/>
              <a:pathLst>
                <a:path extrusionOk="0" fill="none" h="2323" w="2385">
                  <a:moveTo>
                    <a:pt x="1208" y="1"/>
                  </a:moveTo>
                  <a:lnTo>
                    <a:pt x="1208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124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58" y="2323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353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25"/>
            <p:cNvSpPr/>
            <p:nvPr/>
          </p:nvSpPr>
          <p:spPr>
            <a:xfrm>
              <a:off x="4816475" y="2218600"/>
              <a:ext cx="59625" cy="58075"/>
            </a:xfrm>
            <a:custGeom>
              <a:rect b="b" l="l" r="r" t="t"/>
              <a:pathLst>
                <a:path extrusionOk="0" h="2323" w="2385">
                  <a:moveTo>
                    <a:pt x="1208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6" y="744"/>
                  </a:lnTo>
                  <a:lnTo>
                    <a:pt x="125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827" y="1456"/>
                  </a:lnTo>
                  <a:lnTo>
                    <a:pt x="2354" y="1053"/>
                  </a:lnTo>
                  <a:lnTo>
                    <a:pt x="2385" y="960"/>
                  </a:lnTo>
                  <a:lnTo>
                    <a:pt x="2385" y="868"/>
                  </a:lnTo>
                  <a:lnTo>
                    <a:pt x="2354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25"/>
            <p:cNvSpPr/>
            <p:nvPr/>
          </p:nvSpPr>
          <p:spPr>
            <a:xfrm>
              <a:off x="4816475" y="2218600"/>
              <a:ext cx="59625" cy="58075"/>
            </a:xfrm>
            <a:custGeom>
              <a:rect b="b" l="l" r="r" t="t"/>
              <a:pathLst>
                <a:path extrusionOk="0" fill="none" h="2323" w="2385">
                  <a:moveTo>
                    <a:pt x="1208" y="1"/>
                  </a:moveTo>
                  <a:lnTo>
                    <a:pt x="1208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6" y="744"/>
                  </a:lnTo>
                  <a:lnTo>
                    <a:pt x="125" y="775"/>
                  </a:lnTo>
                  <a:lnTo>
                    <a:pt x="125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8" y="2323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827" y="1456"/>
                  </a:lnTo>
                  <a:lnTo>
                    <a:pt x="2354" y="1053"/>
                  </a:lnTo>
                  <a:lnTo>
                    <a:pt x="2354" y="1053"/>
                  </a:lnTo>
                  <a:lnTo>
                    <a:pt x="2385" y="960"/>
                  </a:lnTo>
                  <a:lnTo>
                    <a:pt x="2385" y="868"/>
                  </a:lnTo>
                  <a:lnTo>
                    <a:pt x="2354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25"/>
            <p:cNvSpPr/>
            <p:nvPr/>
          </p:nvSpPr>
          <p:spPr>
            <a:xfrm>
              <a:off x="4902400" y="2218600"/>
              <a:ext cx="60375" cy="58075"/>
            </a:xfrm>
            <a:custGeom>
              <a:rect b="b" l="l" r="r" t="t"/>
              <a:pathLst>
                <a:path extrusionOk="0" h="2323" w="2415">
                  <a:moveTo>
                    <a:pt x="1207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5" y="2292"/>
                  </a:lnTo>
                  <a:lnTo>
                    <a:pt x="557" y="2323"/>
                  </a:lnTo>
                  <a:lnTo>
                    <a:pt x="619" y="2292"/>
                  </a:lnTo>
                  <a:lnTo>
                    <a:pt x="1207" y="1920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919" y="2292"/>
                  </a:lnTo>
                  <a:lnTo>
                    <a:pt x="1981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384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300" y="32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25"/>
            <p:cNvSpPr/>
            <p:nvPr/>
          </p:nvSpPr>
          <p:spPr>
            <a:xfrm>
              <a:off x="4902400" y="2218600"/>
              <a:ext cx="60375" cy="58075"/>
            </a:xfrm>
            <a:custGeom>
              <a:rect b="b" l="l" r="r" t="t"/>
              <a:pathLst>
                <a:path extrusionOk="0" fill="none" h="2323" w="2415">
                  <a:moveTo>
                    <a:pt x="1207" y="1"/>
                  </a:moveTo>
                  <a:lnTo>
                    <a:pt x="1207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5" y="2292"/>
                  </a:lnTo>
                  <a:lnTo>
                    <a:pt x="557" y="2323"/>
                  </a:lnTo>
                  <a:lnTo>
                    <a:pt x="557" y="2323"/>
                  </a:lnTo>
                  <a:lnTo>
                    <a:pt x="619" y="2292"/>
                  </a:lnTo>
                  <a:lnTo>
                    <a:pt x="1207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858" y="2323"/>
                  </a:lnTo>
                  <a:lnTo>
                    <a:pt x="1919" y="2292"/>
                  </a:lnTo>
                  <a:lnTo>
                    <a:pt x="1981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384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331" y="94"/>
                  </a:lnTo>
                  <a:lnTo>
                    <a:pt x="1300" y="32"/>
                  </a:lnTo>
                  <a:lnTo>
                    <a:pt x="12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25"/>
            <p:cNvSpPr/>
            <p:nvPr/>
          </p:nvSpPr>
          <p:spPr>
            <a:xfrm>
              <a:off x="4558000" y="2313800"/>
              <a:ext cx="541000" cy="38725"/>
            </a:xfrm>
            <a:custGeom>
              <a:rect b="b" l="l" r="r" t="t"/>
              <a:pathLst>
                <a:path extrusionOk="0" h="1549" w="21640">
                  <a:moveTo>
                    <a:pt x="805" y="0"/>
                  </a:moveTo>
                  <a:lnTo>
                    <a:pt x="619" y="31"/>
                  </a:lnTo>
                  <a:lnTo>
                    <a:pt x="495" y="62"/>
                  </a:lnTo>
                  <a:lnTo>
                    <a:pt x="372" y="155"/>
                  </a:lnTo>
                  <a:lnTo>
                    <a:pt x="248" y="248"/>
                  </a:lnTo>
                  <a:lnTo>
                    <a:pt x="155" y="341"/>
                  </a:lnTo>
                  <a:lnTo>
                    <a:pt x="62" y="496"/>
                  </a:lnTo>
                  <a:lnTo>
                    <a:pt x="31" y="620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2"/>
                  </a:lnTo>
                  <a:lnTo>
                    <a:pt x="372" y="1425"/>
                  </a:lnTo>
                  <a:lnTo>
                    <a:pt x="495" y="1517"/>
                  </a:lnTo>
                  <a:lnTo>
                    <a:pt x="619" y="1548"/>
                  </a:lnTo>
                  <a:lnTo>
                    <a:pt x="21020" y="1548"/>
                  </a:lnTo>
                  <a:lnTo>
                    <a:pt x="21144" y="1517"/>
                  </a:lnTo>
                  <a:lnTo>
                    <a:pt x="21299" y="1425"/>
                  </a:lnTo>
                  <a:lnTo>
                    <a:pt x="21392" y="1332"/>
                  </a:lnTo>
                  <a:lnTo>
                    <a:pt x="21484" y="1208"/>
                  </a:lnTo>
                  <a:lnTo>
                    <a:pt x="21577" y="1084"/>
                  </a:lnTo>
                  <a:lnTo>
                    <a:pt x="21608" y="929"/>
                  </a:lnTo>
                  <a:lnTo>
                    <a:pt x="21639" y="774"/>
                  </a:lnTo>
                  <a:lnTo>
                    <a:pt x="21608" y="620"/>
                  </a:lnTo>
                  <a:lnTo>
                    <a:pt x="21577" y="496"/>
                  </a:lnTo>
                  <a:lnTo>
                    <a:pt x="21484" y="341"/>
                  </a:lnTo>
                  <a:lnTo>
                    <a:pt x="21392" y="248"/>
                  </a:lnTo>
                  <a:lnTo>
                    <a:pt x="21299" y="155"/>
                  </a:lnTo>
                  <a:lnTo>
                    <a:pt x="21144" y="62"/>
                  </a:lnTo>
                  <a:lnTo>
                    <a:pt x="21020" y="31"/>
                  </a:lnTo>
                  <a:lnTo>
                    <a:pt x="20865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25"/>
            <p:cNvSpPr/>
            <p:nvPr/>
          </p:nvSpPr>
          <p:spPr>
            <a:xfrm>
              <a:off x="4558000" y="2313800"/>
              <a:ext cx="541000" cy="38725"/>
            </a:xfrm>
            <a:custGeom>
              <a:rect b="b" l="l" r="r" t="t"/>
              <a:pathLst>
                <a:path extrusionOk="0" fill="none" h="1549" w="21640">
                  <a:moveTo>
                    <a:pt x="20865" y="0"/>
                  </a:moveTo>
                  <a:lnTo>
                    <a:pt x="805" y="0"/>
                  </a:lnTo>
                  <a:lnTo>
                    <a:pt x="805" y="0"/>
                  </a:lnTo>
                  <a:lnTo>
                    <a:pt x="619" y="31"/>
                  </a:lnTo>
                  <a:lnTo>
                    <a:pt x="495" y="62"/>
                  </a:lnTo>
                  <a:lnTo>
                    <a:pt x="372" y="155"/>
                  </a:lnTo>
                  <a:lnTo>
                    <a:pt x="248" y="248"/>
                  </a:lnTo>
                  <a:lnTo>
                    <a:pt x="155" y="341"/>
                  </a:lnTo>
                  <a:lnTo>
                    <a:pt x="62" y="496"/>
                  </a:lnTo>
                  <a:lnTo>
                    <a:pt x="31" y="620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2"/>
                  </a:lnTo>
                  <a:lnTo>
                    <a:pt x="372" y="1425"/>
                  </a:lnTo>
                  <a:lnTo>
                    <a:pt x="495" y="1517"/>
                  </a:lnTo>
                  <a:lnTo>
                    <a:pt x="619" y="1548"/>
                  </a:lnTo>
                  <a:lnTo>
                    <a:pt x="805" y="1548"/>
                  </a:lnTo>
                  <a:lnTo>
                    <a:pt x="20865" y="1548"/>
                  </a:lnTo>
                  <a:lnTo>
                    <a:pt x="20865" y="1548"/>
                  </a:lnTo>
                  <a:lnTo>
                    <a:pt x="21020" y="1548"/>
                  </a:lnTo>
                  <a:lnTo>
                    <a:pt x="21144" y="1517"/>
                  </a:lnTo>
                  <a:lnTo>
                    <a:pt x="21299" y="1425"/>
                  </a:lnTo>
                  <a:lnTo>
                    <a:pt x="21392" y="1332"/>
                  </a:lnTo>
                  <a:lnTo>
                    <a:pt x="21484" y="1208"/>
                  </a:lnTo>
                  <a:lnTo>
                    <a:pt x="21577" y="1084"/>
                  </a:lnTo>
                  <a:lnTo>
                    <a:pt x="21608" y="929"/>
                  </a:lnTo>
                  <a:lnTo>
                    <a:pt x="21639" y="774"/>
                  </a:lnTo>
                  <a:lnTo>
                    <a:pt x="21639" y="774"/>
                  </a:lnTo>
                  <a:lnTo>
                    <a:pt x="21608" y="620"/>
                  </a:lnTo>
                  <a:lnTo>
                    <a:pt x="21577" y="496"/>
                  </a:lnTo>
                  <a:lnTo>
                    <a:pt x="21484" y="341"/>
                  </a:lnTo>
                  <a:lnTo>
                    <a:pt x="21392" y="248"/>
                  </a:lnTo>
                  <a:lnTo>
                    <a:pt x="21299" y="155"/>
                  </a:lnTo>
                  <a:lnTo>
                    <a:pt x="21144" y="62"/>
                  </a:lnTo>
                  <a:lnTo>
                    <a:pt x="21020" y="31"/>
                  </a:lnTo>
                  <a:lnTo>
                    <a:pt x="208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25"/>
            <p:cNvSpPr/>
            <p:nvPr/>
          </p:nvSpPr>
          <p:spPr>
            <a:xfrm>
              <a:off x="4558000" y="2388875"/>
              <a:ext cx="352150" cy="38725"/>
            </a:xfrm>
            <a:custGeom>
              <a:rect b="b" l="l" r="r" t="t"/>
              <a:pathLst>
                <a:path extrusionOk="0" h="1549" w="14086">
                  <a:moveTo>
                    <a:pt x="805" y="0"/>
                  </a:moveTo>
                  <a:lnTo>
                    <a:pt x="619" y="31"/>
                  </a:ln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5"/>
                  </a:lnTo>
                  <a:lnTo>
                    <a:pt x="31" y="620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2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48"/>
                  </a:lnTo>
                  <a:lnTo>
                    <a:pt x="13467" y="1548"/>
                  </a:lnTo>
                  <a:lnTo>
                    <a:pt x="13621" y="1486"/>
                  </a:lnTo>
                  <a:lnTo>
                    <a:pt x="13745" y="1424"/>
                  </a:lnTo>
                  <a:lnTo>
                    <a:pt x="13869" y="1332"/>
                  </a:lnTo>
                  <a:lnTo>
                    <a:pt x="13962" y="1208"/>
                  </a:lnTo>
                  <a:lnTo>
                    <a:pt x="14024" y="1084"/>
                  </a:lnTo>
                  <a:lnTo>
                    <a:pt x="14086" y="929"/>
                  </a:lnTo>
                  <a:lnTo>
                    <a:pt x="14086" y="774"/>
                  </a:lnTo>
                  <a:lnTo>
                    <a:pt x="14086" y="620"/>
                  </a:lnTo>
                  <a:lnTo>
                    <a:pt x="14024" y="465"/>
                  </a:lnTo>
                  <a:lnTo>
                    <a:pt x="13962" y="341"/>
                  </a:lnTo>
                  <a:lnTo>
                    <a:pt x="13869" y="217"/>
                  </a:lnTo>
                  <a:lnTo>
                    <a:pt x="13745" y="124"/>
                  </a:lnTo>
                  <a:lnTo>
                    <a:pt x="13621" y="62"/>
                  </a:lnTo>
                  <a:lnTo>
                    <a:pt x="13467" y="31"/>
                  </a:lnTo>
                  <a:lnTo>
                    <a:pt x="13312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25"/>
            <p:cNvSpPr/>
            <p:nvPr/>
          </p:nvSpPr>
          <p:spPr>
            <a:xfrm>
              <a:off x="4558000" y="2388875"/>
              <a:ext cx="352150" cy="38725"/>
            </a:xfrm>
            <a:custGeom>
              <a:rect b="b" l="l" r="r" t="t"/>
              <a:pathLst>
                <a:path extrusionOk="0" fill="none" h="1549" w="14086">
                  <a:moveTo>
                    <a:pt x="13312" y="0"/>
                  </a:moveTo>
                  <a:lnTo>
                    <a:pt x="805" y="0"/>
                  </a:lnTo>
                  <a:lnTo>
                    <a:pt x="805" y="0"/>
                  </a:lnTo>
                  <a:lnTo>
                    <a:pt x="619" y="31"/>
                  </a:ln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5"/>
                  </a:lnTo>
                  <a:lnTo>
                    <a:pt x="31" y="620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2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48"/>
                  </a:lnTo>
                  <a:lnTo>
                    <a:pt x="805" y="1548"/>
                  </a:lnTo>
                  <a:lnTo>
                    <a:pt x="13312" y="1548"/>
                  </a:lnTo>
                  <a:lnTo>
                    <a:pt x="13312" y="1548"/>
                  </a:lnTo>
                  <a:lnTo>
                    <a:pt x="13467" y="1548"/>
                  </a:lnTo>
                  <a:lnTo>
                    <a:pt x="13621" y="1486"/>
                  </a:lnTo>
                  <a:lnTo>
                    <a:pt x="13745" y="1424"/>
                  </a:lnTo>
                  <a:lnTo>
                    <a:pt x="13869" y="1332"/>
                  </a:lnTo>
                  <a:lnTo>
                    <a:pt x="13962" y="1208"/>
                  </a:lnTo>
                  <a:lnTo>
                    <a:pt x="14024" y="1084"/>
                  </a:lnTo>
                  <a:lnTo>
                    <a:pt x="14086" y="929"/>
                  </a:lnTo>
                  <a:lnTo>
                    <a:pt x="14086" y="774"/>
                  </a:lnTo>
                  <a:lnTo>
                    <a:pt x="14086" y="774"/>
                  </a:lnTo>
                  <a:lnTo>
                    <a:pt x="14086" y="620"/>
                  </a:lnTo>
                  <a:lnTo>
                    <a:pt x="14024" y="465"/>
                  </a:lnTo>
                  <a:lnTo>
                    <a:pt x="13962" y="341"/>
                  </a:lnTo>
                  <a:lnTo>
                    <a:pt x="13869" y="217"/>
                  </a:lnTo>
                  <a:lnTo>
                    <a:pt x="13745" y="124"/>
                  </a:lnTo>
                  <a:lnTo>
                    <a:pt x="13621" y="62"/>
                  </a:lnTo>
                  <a:lnTo>
                    <a:pt x="13467" y="31"/>
                  </a:lnTo>
                  <a:lnTo>
                    <a:pt x="133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25"/>
            <p:cNvSpPr/>
            <p:nvPr/>
          </p:nvSpPr>
          <p:spPr>
            <a:xfrm>
              <a:off x="4558775" y="3275025"/>
              <a:ext cx="59600" cy="57300"/>
            </a:xfrm>
            <a:custGeom>
              <a:rect b="b" l="l" r="r" t="t"/>
              <a:pathLst>
                <a:path extrusionOk="0" h="2292" w="2384">
                  <a:moveTo>
                    <a:pt x="1176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57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4" y="2291"/>
                  </a:lnTo>
                  <a:lnTo>
                    <a:pt x="619" y="2291"/>
                  </a:lnTo>
                  <a:lnTo>
                    <a:pt x="1176" y="1920"/>
                  </a:lnTo>
                  <a:lnTo>
                    <a:pt x="1765" y="2291"/>
                  </a:lnTo>
                  <a:lnTo>
                    <a:pt x="1888" y="2291"/>
                  </a:lnTo>
                  <a:lnTo>
                    <a:pt x="1950" y="2260"/>
                  </a:lnTo>
                  <a:lnTo>
                    <a:pt x="1981" y="2198"/>
                  </a:lnTo>
                  <a:lnTo>
                    <a:pt x="1981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269" y="31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25"/>
            <p:cNvSpPr/>
            <p:nvPr/>
          </p:nvSpPr>
          <p:spPr>
            <a:xfrm>
              <a:off x="4558775" y="3275025"/>
              <a:ext cx="59600" cy="57300"/>
            </a:xfrm>
            <a:custGeom>
              <a:rect b="b" l="l" r="r" t="t"/>
              <a:pathLst>
                <a:path extrusionOk="0" fill="none" h="2292" w="2384">
                  <a:moveTo>
                    <a:pt x="1176" y="0"/>
                  </a:moveTo>
                  <a:lnTo>
                    <a:pt x="1176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57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4" y="2291"/>
                  </a:lnTo>
                  <a:lnTo>
                    <a:pt x="526" y="2291"/>
                  </a:lnTo>
                  <a:lnTo>
                    <a:pt x="526" y="2291"/>
                  </a:lnTo>
                  <a:lnTo>
                    <a:pt x="619" y="2291"/>
                  </a:lnTo>
                  <a:lnTo>
                    <a:pt x="1176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27" y="2291"/>
                  </a:lnTo>
                  <a:lnTo>
                    <a:pt x="1827" y="2291"/>
                  </a:lnTo>
                  <a:lnTo>
                    <a:pt x="1888" y="2291"/>
                  </a:lnTo>
                  <a:lnTo>
                    <a:pt x="1950" y="2260"/>
                  </a:lnTo>
                  <a:lnTo>
                    <a:pt x="1981" y="2198"/>
                  </a:lnTo>
                  <a:lnTo>
                    <a:pt x="1981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331" y="93"/>
                  </a:lnTo>
                  <a:lnTo>
                    <a:pt x="1269" y="31"/>
                  </a:lnTo>
                  <a:lnTo>
                    <a:pt x="117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25"/>
            <p:cNvSpPr/>
            <p:nvPr/>
          </p:nvSpPr>
          <p:spPr>
            <a:xfrm>
              <a:off x="4644675" y="3275025"/>
              <a:ext cx="59625" cy="57300"/>
            </a:xfrm>
            <a:custGeom>
              <a:rect b="b" l="l" r="r" t="t"/>
              <a:pathLst>
                <a:path extrusionOk="0" h="2292" w="2385">
                  <a:moveTo>
                    <a:pt x="1177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25"/>
            <p:cNvSpPr/>
            <p:nvPr/>
          </p:nvSpPr>
          <p:spPr>
            <a:xfrm>
              <a:off x="4644675" y="3275025"/>
              <a:ext cx="59625" cy="57300"/>
            </a:xfrm>
            <a:custGeom>
              <a:rect b="b" l="l" r="r" t="t"/>
              <a:pathLst>
                <a:path extrusionOk="0" fill="none" h="2292" w="2385">
                  <a:moveTo>
                    <a:pt x="1177" y="0"/>
                  </a:moveTo>
                  <a:lnTo>
                    <a:pt x="1177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527" y="2291"/>
                  </a:lnTo>
                  <a:lnTo>
                    <a:pt x="527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27" y="2291"/>
                  </a:lnTo>
                  <a:lnTo>
                    <a:pt x="1827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25"/>
            <p:cNvSpPr/>
            <p:nvPr/>
          </p:nvSpPr>
          <p:spPr>
            <a:xfrm>
              <a:off x="4730575" y="3275025"/>
              <a:ext cx="59625" cy="57300"/>
            </a:xfrm>
            <a:custGeom>
              <a:rect b="b" l="l" r="r" t="t"/>
              <a:pathLst>
                <a:path extrusionOk="0" h="2292" w="2385">
                  <a:moveTo>
                    <a:pt x="1208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25"/>
            <p:cNvSpPr/>
            <p:nvPr/>
          </p:nvSpPr>
          <p:spPr>
            <a:xfrm>
              <a:off x="4730575" y="3275025"/>
              <a:ext cx="59625" cy="57300"/>
            </a:xfrm>
            <a:custGeom>
              <a:rect b="b" l="l" r="r" t="t"/>
              <a:pathLst>
                <a:path extrusionOk="0" fill="none" h="2292" w="2385">
                  <a:moveTo>
                    <a:pt x="1208" y="0"/>
                  </a:moveTo>
                  <a:lnTo>
                    <a:pt x="1208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124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558" y="2291"/>
                  </a:lnTo>
                  <a:lnTo>
                    <a:pt x="558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58" y="2291"/>
                  </a:lnTo>
                  <a:lnTo>
                    <a:pt x="1858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353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25"/>
            <p:cNvSpPr/>
            <p:nvPr/>
          </p:nvSpPr>
          <p:spPr>
            <a:xfrm>
              <a:off x="4816475" y="3275025"/>
              <a:ext cx="59625" cy="57300"/>
            </a:xfrm>
            <a:custGeom>
              <a:rect b="b" l="l" r="r" t="t"/>
              <a:pathLst>
                <a:path extrusionOk="0" h="2292" w="2385">
                  <a:moveTo>
                    <a:pt x="1208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6" y="743"/>
                  </a:lnTo>
                  <a:lnTo>
                    <a:pt x="125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827" y="1455"/>
                  </a:lnTo>
                  <a:lnTo>
                    <a:pt x="2354" y="1022"/>
                  </a:lnTo>
                  <a:lnTo>
                    <a:pt x="2385" y="960"/>
                  </a:lnTo>
                  <a:lnTo>
                    <a:pt x="2385" y="867"/>
                  </a:lnTo>
                  <a:lnTo>
                    <a:pt x="2354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25"/>
            <p:cNvSpPr/>
            <p:nvPr/>
          </p:nvSpPr>
          <p:spPr>
            <a:xfrm>
              <a:off x="4816475" y="3275025"/>
              <a:ext cx="59625" cy="57300"/>
            </a:xfrm>
            <a:custGeom>
              <a:rect b="b" l="l" r="r" t="t"/>
              <a:pathLst>
                <a:path extrusionOk="0" fill="none" h="2292" w="2385">
                  <a:moveTo>
                    <a:pt x="1208" y="0"/>
                  </a:moveTo>
                  <a:lnTo>
                    <a:pt x="1208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6" y="743"/>
                  </a:lnTo>
                  <a:lnTo>
                    <a:pt x="125" y="774"/>
                  </a:lnTo>
                  <a:lnTo>
                    <a:pt x="125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558" y="2291"/>
                  </a:lnTo>
                  <a:lnTo>
                    <a:pt x="558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58" y="2291"/>
                  </a:lnTo>
                  <a:lnTo>
                    <a:pt x="1858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827" y="1455"/>
                  </a:lnTo>
                  <a:lnTo>
                    <a:pt x="2354" y="1022"/>
                  </a:lnTo>
                  <a:lnTo>
                    <a:pt x="2354" y="1022"/>
                  </a:lnTo>
                  <a:lnTo>
                    <a:pt x="2385" y="960"/>
                  </a:lnTo>
                  <a:lnTo>
                    <a:pt x="2385" y="867"/>
                  </a:lnTo>
                  <a:lnTo>
                    <a:pt x="2354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25"/>
            <p:cNvSpPr/>
            <p:nvPr/>
          </p:nvSpPr>
          <p:spPr>
            <a:xfrm>
              <a:off x="4902400" y="3275025"/>
              <a:ext cx="60375" cy="57300"/>
            </a:xfrm>
            <a:custGeom>
              <a:rect b="b" l="l" r="r" t="t"/>
              <a:pathLst>
                <a:path extrusionOk="0" h="2292" w="2415">
                  <a:moveTo>
                    <a:pt x="1207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5" y="2291"/>
                  </a:lnTo>
                  <a:lnTo>
                    <a:pt x="619" y="2291"/>
                  </a:lnTo>
                  <a:lnTo>
                    <a:pt x="1207" y="1920"/>
                  </a:lnTo>
                  <a:lnTo>
                    <a:pt x="1765" y="2291"/>
                  </a:lnTo>
                  <a:lnTo>
                    <a:pt x="1919" y="2291"/>
                  </a:lnTo>
                  <a:lnTo>
                    <a:pt x="1981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384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300" y="31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25"/>
            <p:cNvSpPr/>
            <p:nvPr/>
          </p:nvSpPr>
          <p:spPr>
            <a:xfrm>
              <a:off x="4902400" y="3275025"/>
              <a:ext cx="60375" cy="57300"/>
            </a:xfrm>
            <a:custGeom>
              <a:rect b="b" l="l" r="r" t="t"/>
              <a:pathLst>
                <a:path extrusionOk="0" fill="none" h="2292" w="2415">
                  <a:moveTo>
                    <a:pt x="1207" y="0"/>
                  </a:moveTo>
                  <a:lnTo>
                    <a:pt x="1207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5" y="2291"/>
                  </a:lnTo>
                  <a:lnTo>
                    <a:pt x="557" y="2291"/>
                  </a:lnTo>
                  <a:lnTo>
                    <a:pt x="557" y="2291"/>
                  </a:lnTo>
                  <a:lnTo>
                    <a:pt x="619" y="2291"/>
                  </a:lnTo>
                  <a:lnTo>
                    <a:pt x="1207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58" y="2291"/>
                  </a:lnTo>
                  <a:lnTo>
                    <a:pt x="1858" y="2291"/>
                  </a:lnTo>
                  <a:lnTo>
                    <a:pt x="1919" y="2291"/>
                  </a:lnTo>
                  <a:lnTo>
                    <a:pt x="1981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384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331" y="93"/>
                  </a:lnTo>
                  <a:lnTo>
                    <a:pt x="1300" y="31"/>
                  </a:lnTo>
                  <a:lnTo>
                    <a:pt x="120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25"/>
            <p:cNvSpPr/>
            <p:nvPr/>
          </p:nvSpPr>
          <p:spPr>
            <a:xfrm>
              <a:off x="4558000" y="3370225"/>
              <a:ext cx="541000" cy="38725"/>
            </a:xfrm>
            <a:custGeom>
              <a:rect b="b" l="l" r="r" t="t"/>
              <a:pathLst>
                <a:path extrusionOk="0" h="1549" w="21640">
                  <a:moveTo>
                    <a:pt x="805" y="0"/>
                  </a:moveTo>
                  <a:lnTo>
                    <a:pt x="619" y="31"/>
                  </a:ln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5"/>
                  </a:lnTo>
                  <a:lnTo>
                    <a:pt x="31" y="619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1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48"/>
                  </a:lnTo>
                  <a:lnTo>
                    <a:pt x="21020" y="1548"/>
                  </a:lnTo>
                  <a:lnTo>
                    <a:pt x="21144" y="1486"/>
                  </a:lnTo>
                  <a:lnTo>
                    <a:pt x="21299" y="1424"/>
                  </a:lnTo>
                  <a:lnTo>
                    <a:pt x="21392" y="1331"/>
                  </a:lnTo>
                  <a:lnTo>
                    <a:pt x="21484" y="1208"/>
                  </a:lnTo>
                  <a:lnTo>
                    <a:pt x="21577" y="1084"/>
                  </a:lnTo>
                  <a:lnTo>
                    <a:pt x="21608" y="929"/>
                  </a:lnTo>
                  <a:lnTo>
                    <a:pt x="21639" y="774"/>
                  </a:lnTo>
                  <a:lnTo>
                    <a:pt x="21608" y="619"/>
                  </a:lnTo>
                  <a:lnTo>
                    <a:pt x="21577" y="465"/>
                  </a:lnTo>
                  <a:lnTo>
                    <a:pt x="21484" y="341"/>
                  </a:lnTo>
                  <a:lnTo>
                    <a:pt x="21392" y="217"/>
                  </a:lnTo>
                  <a:lnTo>
                    <a:pt x="21299" y="124"/>
                  </a:lnTo>
                  <a:lnTo>
                    <a:pt x="21144" y="62"/>
                  </a:lnTo>
                  <a:lnTo>
                    <a:pt x="21020" y="31"/>
                  </a:lnTo>
                  <a:lnTo>
                    <a:pt x="20865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25"/>
            <p:cNvSpPr/>
            <p:nvPr/>
          </p:nvSpPr>
          <p:spPr>
            <a:xfrm>
              <a:off x="4558000" y="3370225"/>
              <a:ext cx="541000" cy="38725"/>
            </a:xfrm>
            <a:custGeom>
              <a:rect b="b" l="l" r="r" t="t"/>
              <a:pathLst>
                <a:path extrusionOk="0" fill="none" h="1549" w="21640">
                  <a:moveTo>
                    <a:pt x="20865" y="0"/>
                  </a:moveTo>
                  <a:lnTo>
                    <a:pt x="805" y="0"/>
                  </a:lnTo>
                  <a:lnTo>
                    <a:pt x="805" y="0"/>
                  </a:lnTo>
                  <a:lnTo>
                    <a:pt x="619" y="31"/>
                  </a:ln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5"/>
                  </a:lnTo>
                  <a:lnTo>
                    <a:pt x="31" y="619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8"/>
                  </a:lnTo>
                  <a:lnTo>
                    <a:pt x="248" y="1331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48"/>
                  </a:lnTo>
                  <a:lnTo>
                    <a:pt x="805" y="1548"/>
                  </a:lnTo>
                  <a:lnTo>
                    <a:pt x="20865" y="1548"/>
                  </a:lnTo>
                  <a:lnTo>
                    <a:pt x="20865" y="1548"/>
                  </a:lnTo>
                  <a:lnTo>
                    <a:pt x="21020" y="1548"/>
                  </a:lnTo>
                  <a:lnTo>
                    <a:pt x="21144" y="1486"/>
                  </a:lnTo>
                  <a:lnTo>
                    <a:pt x="21299" y="1424"/>
                  </a:lnTo>
                  <a:lnTo>
                    <a:pt x="21392" y="1331"/>
                  </a:lnTo>
                  <a:lnTo>
                    <a:pt x="21484" y="1208"/>
                  </a:lnTo>
                  <a:lnTo>
                    <a:pt x="21577" y="1084"/>
                  </a:lnTo>
                  <a:lnTo>
                    <a:pt x="21608" y="929"/>
                  </a:lnTo>
                  <a:lnTo>
                    <a:pt x="21639" y="774"/>
                  </a:lnTo>
                  <a:lnTo>
                    <a:pt x="21639" y="774"/>
                  </a:lnTo>
                  <a:lnTo>
                    <a:pt x="21608" y="619"/>
                  </a:lnTo>
                  <a:lnTo>
                    <a:pt x="21577" y="465"/>
                  </a:lnTo>
                  <a:lnTo>
                    <a:pt x="21484" y="341"/>
                  </a:lnTo>
                  <a:lnTo>
                    <a:pt x="21392" y="217"/>
                  </a:lnTo>
                  <a:lnTo>
                    <a:pt x="21299" y="124"/>
                  </a:lnTo>
                  <a:lnTo>
                    <a:pt x="21144" y="62"/>
                  </a:lnTo>
                  <a:lnTo>
                    <a:pt x="21020" y="31"/>
                  </a:lnTo>
                  <a:lnTo>
                    <a:pt x="2086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25"/>
            <p:cNvSpPr/>
            <p:nvPr/>
          </p:nvSpPr>
          <p:spPr>
            <a:xfrm>
              <a:off x="4558000" y="3445300"/>
              <a:ext cx="352150" cy="38700"/>
            </a:xfrm>
            <a:custGeom>
              <a:rect b="b" l="l" r="r" t="t"/>
              <a:pathLst>
                <a:path extrusionOk="0" h="1548" w="14086">
                  <a:moveTo>
                    <a:pt x="619" y="0"/>
                  </a:move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4"/>
                  </a:lnTo>
                  <a:lnTo>
                    <a:pt x="31" y="619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7"/>
                  </a:lnTo>
                  <a:lnTo>
                    <a:pt x="248" y="1300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17"/>
                  </a:lnTo>
                  <a:lnTo>
                    <a:pt x="805" y="1548"/>
                  </a:lnTo>
                  <a:lnTo>
                    <a:pt x="13312" y="1548"/>
                  </a:lnTo>
                  <a:lnTo>
                    <a:pt x="13467" y="1517"/>
                  </a:lnTo>
                  <a:lnTo>
                    <a:pt x="13621" y="1486"/>
                  </a:lnTo>
                  <a:lnTo>
                    <a:pt x="13745" y="1424"/>
                  </a:lnTo>
                  <a:lnTo>
                    <a:pt x="13869" y="1300"/>
                  </a:lnTo>
                  <a:lnTo>
                    <a:pt x="13962" y="1207"/>
                  </a:lnTo>
                  <a:lnTo>
                    <a:pt x="14024" y="1084"/>
                  </a:lnTo>
                  <a:lnTo>
                    <a:pt x="14086" y="929"/>
                  </a:lnTo>
                  <a:lnTo>
                    <a:pt x="14086" y="774"/>
                  </a:lnTo>
                  <a:lnTo>
                    <a:pt x="14086" y="619"/>
                  </a:lnTo>
                  <a:lnTo>
                    <a:pt x="14024" y="464"/>
                  </a:lnTo>
                  <a:lnTo>
                    <a:pt x="13962" y="341"/>
                  </a:lnTo>
                  <a:lnTo>
                    <a:pt x="13869" y="217"/>
                  </a:lnTo>
                  <a:lnTo>
                    <a:pt x="13745" y="124"/>
                  </a:lnTo>
                  <a:lnTo>
                    <a:pt x="13621" y="62"/>
                  </a:lnTo>
                  <a:lnTo>
                    <a:pt x="1346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25"/>
            <p:cNvSpPr/>
            <p:nvPr/>
          </p:nvSpPr>
          <p:spPr>
            <a:xfrm>
              <a:off x="4558000" y="3445300"/>
              <a:ext cx="352150" cy="38700"/>
            </a:xfrm>
            <a:custGeom>
              <a:rect b="b" l="l" r="r" t="t"/>
              <a:pathLst>
                <a:path extrusionOk="0" fill="none" h="1548" w="14086">
                  <a:moveTo>
                    <a:pt x="13312" y="0"/>
                  </a:moveTo>
                  <a:lnTo>
                    <a:pt x="805" y="0"/>
                  </a:lnTo>
                  <a:lnTo>
                    <a:pt x="805" y="0"/>
                  </a:lnTo>
                  <a:lnTo>
                    <a:pt x="619" y="0"/>
                  </a:lnTo>
                  <a:lnTo>
                    <a:pt x="495" y="62"/>
                  </a:lnTo>
                  <a:lnTo>
                    <a:pt x="372" y="124"/>
                  </a:lnTo>
                  <a:lnTo>
                    <a:pt x="248" y="217"/>
                  </a:lnTo>
                  <a:lnTo>
                    <a:pt x="155" y="341"/>
                  </a:lnTo>
                  <a:lnTo>
                    <a:pt x="62" y="464"/>
                  </a:lnTo>
                  <a:lnTo>
                    <a:pt x="31" y="619"/>
                  </a:lnTo>
                  <a:lnTo>
                    <a:pt x="0" y="774"/>
                  </a:lnTo>
                  <a:lnTo>
                    <a:pt x="0" y="774"/>
                  </a:lnTo>
                  <a:lnTo>
                    <a:pt x="31" y="929"/>
                  </a:lnTo>
                  <a:lnTo>
                    <a:pt x="62" y="1084"/>
                  </a:lnTo>
                  <a:lnTo>
                    <a:pt x="155" y="1207"/>
                  </a:lnTo>
                  <a:lnTo>
                    <a:pt x="248" y="1300"/>
                  </a:lnTo>
                  <a:lnTo>
                    <a:pt x="372" y="1424"/>
                  </a:lnTo>
                  <a:lnTo>
                    <a:pt x="495" y="1486"/>
                  </a:lnTo>
                  <a:lnTo>
                    <a:pt x="619" y="1517"/>
                  </a:lnTo>
                  <a:lnTo>
                    <a:pt x="805" y="1548"/>
                  </a:lnTo>
                  <a:lnTo>
                    <a:pt x="13312" y="1548"/>
                  </a:lnTo>
                  <a:lnTo>
                    <a:pt x="13312" y="1548"/>
                  </a:lnTo>
                  <a:lnTo>
                    <a:pt x="13467" y="1517"/>
                  </a:lnTo>
                  <a:lnTo>
                    <a:pt x="13621" y="1486"/>
                  </a:lnTo>
                  <a:lnTo>
                    <a:pt x="13745" y="1424"/>
                  </a:lnTo>
                  <a:lnTo>
                    <a:pt x="13869" y="1300"/>
                  </a:lnTo>
                  <a:lnTo>
                    <a:pt x="13962" y="1207"/>
                  </a:lnTo>
                  <a:lnTo>
                    <a:pt x="14024" y="1084"/>
                  </a:lnTo>
                  <a:lnTo>
                    <a:pt x="14086" y="929"/>
                  </a:lnTo>
                  <a:lnTo>
                    <a:pt x="14086" y="774"/>
                  </a:lnTo>
                  <a:lnTo>
                    <a:pt x="14086" y="774"/>
                  </a:lnTo>
                  <a:lnTo>
                    <a:pt x="14086" y="619"/>
                  </a:lnTo>
                  <a:lnTo>
                    <a:pt x="14024" y="464"/>
                  </a:lnTo>
                  <a:lnTo>
                    <a:pt x="13962" y="341"/>
                  </a:lnTo>
                  <a:lnTo>
                    <a:pt x="13869" y="217"/>
                  </a:lnTo>
                  <a:lnTo>
                    <a:pt x="13745" y="124"/>
                  </a:lnTo>
                  <a:lnTo>
                    <a:pt x="13621" y="62"/>
                  </a:lnTo>
                  <a:lnTo>
                    <a:pt x="13467" y="0"/>
                  </a:lnTo>
                  <a:lnTo>
                    <a:pt x="133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25"/>
            <p:cNvSpPr/>
            <p:nvPr/>
          </p:nvSpPr>
          <p:spPr>
            <a:xfrm>
              <a:off x="5342750" y="2218600"/>
              <a:ext cx="60400" cy="58075"/>
            </a:xfrm>
            <a:custGeom>
              <a:rect b="b" l="l" r="r" t="t"/>
              <a:pathLst>
                <a:path extrusionOk="0" h="2323" w="2416">
                  <a:moveTo>
                    <a:pt x="1208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37" y="744"/>
                  </a:lnTo>
                  <a:lnTo>
                    <a:pt x="156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82" y="2261"/>
                  </a:lnTo>
                  <a:lnTo>
                    <a:pt x="2013" y="2199"/>
                  </a:lnTo>
                  <a:lnTo>
                    <a:pt x="2013" y="2137"/>
                  </a:lnTo>
                  <a:lnTo>
                    <a:pt x="1827" y="1456"/>
                  </a:lnTo>
                  <a:lnTo>
                    <a:pt x="2354" y="1053"/>
                  </a:lnTo>
                  <a:lnTo>
                    <a:pt x="2415" y="960"/>
                  </a:lnTo>
                  <a:lnTo>
                    <a:pt x="2384" y="868"/>
                  </a:lnTo>
                  <a:lnTo>
                    <a:pt x="2354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25"/>
            <p:cNvSpPr/>
            <p:nvPr/>
          </p:nvSpPr>
          <p:spPr>
            <a:xfrm>
              <a:off x="5342750" y="2218600"/>
              <a:ext cx="60400" cy="58075"/>
            </a:xfrm>
            <a:custGeom>
              <a:rect b="b" l="l" r="r" t="t"/>
              <a:pathLst>
                <a:path extrusionOk="0" fill="none" h="2323" w="2416">
                  <a:moveTo>
                    <a:pt x="1208" y="1"/>
                  </a:moveTo>
                  <a:lnTo>
                    <a:pt x="1208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37" y="744"/>
                  </a:lnTo>
                  <a:lnTo>
                    <a:pt x="156" y="775"/>
                  </a:lnTo>
                  <a:lnTo>
                    <a:pt x="156" y="775"/>
                  </a:lnTo>
                  <a:lnTo>
                    <a:pt x="63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63" y="1053"/>
                  </a:lnTo>
                  <a:lnTo>
                    <a:pt x="589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8" y="2323"/>
                  </a:lnTo>
                  <a:lnTo>
                    <a:pt x="558" y="2323"/>
                  </a:lnTo>
                  <a:lnTo>
                    <a:pt x="620" y="2292"/>
                  </a:lnTo>
                  <a:lnTo>
                    <a:pt x="1208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58" y="2323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82" y="2261"/>
                  </a:lnTo>
                  <a:lnTo>
                    <a:pt x="2013" y="2199"/>
                  </a:lnTo>
                  <a:lnTo>
                    <a:pt x="2013" y="2137"/>
                  </a:lnTo>
                  <a:lnTo>
                    <a:pt x="1827" y="1456"/>
                  </a:lnTo>
                  <a:lnTo>
                    <a:pt x="2354" y="1053"/>
                  </a:lnTo>
                  <a:lnTo>
                    <a:pt x="2354" y="1053"/>
                  </a:lnTo>
                  <a:lnTo>
                    <a:pt x="2415" y="960"/>
                  </a:lnTo>
                  <a:lnTo>
                    <a:pt x="2384" y="868"/>
                  </a:lnTo>
                  <a:lnTo>
                    <a:pt x="2354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20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25"/>
            <p:cNvSpPr/>
            <p:nvPr/>
          </p:nvSpPr>
          <p:spPr>
            <a:xfrm>
              <a:off x="5428675" y="2218600"/>
              <a:ext cx="60375" cy="58075"/>
            </a:xfrm>
            <a:custGeom>
              <a:rect b="b" l="l" r="r" t="t"/>
              <a:pathLst>
                <a:path extrusionOk="0" h="2323" w="2415">
                  <a:moveTo>
                    <a:pt x="1207" y="1"/>
                  </a:moveTo>
                  <a:lnTo>
                    <a:pt x="1114" y="32"/>
                  </a:lnTo>
                  <a:lnTo>
                    <a:pt x="1084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2" y="2137"/>
                  </a:lnTo>
                  <a:lnTo>
                    <a:pt x="402" y="2199"/>
                  </a:lnTo>
                  <a:lnTo>
                    <a:pt x="433" y="2261"/>
                  </a:lnTo>
                  <a:lnTo>
                    <a:pt x="495" y="2292"/>
                  </a:lnTo>
                  <a:lnTo>
                    <a:pt x="557" y="2323"/>
                  </a:lnTo>
                  <a:lnTo>
                    <a:pt x="650" y="2292"/>
                  </a:lnTo>
                  <a:lnTo>
                    <a:pt x="1207" y="1920"/>
                  </a:lnTo>
                  <a:lnTo>
                    <a:pt x="1765" y="2292"/>
                  </a:lnTo>
                  <a:lnTo>
                    <a:pt x="1857" y="2323"/>
                  </a:lnTo>
                  <a:lnTo>
                    <a:pt x="1919" y="2292"/>
                  </a:lnTo>
                  <a:lnTo>
                    <a:pt x="1981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6" y="1456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415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300" y="32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25"/>
            <p:cNvSpPr/>
            <p:nvPr/>
          </p:nvSpPr>
          <p:spPr>
            <a:xfrm>
              <a:off x="5428675" y="2218600"/>
              <a:ext cx="60375" cy="58075"/>
            </a:xfrm>
            <a:custGeom>
              <a:rect b="b" l="l" r="r" t="t"/>
              <a:pathLst>
                <a:path extrusionOk="0" fill="none" h="2323" w="2415">
                  <a:moveTo>
                    <a:pt x="1207" y="1"/>
                  </a:moveTo>
                  <a:lnTo>
                    <a:pt x="1207" y="1"/>
                  </a:lnTo>
                  <a:lnTo>
                    <a:pt x="1114" y="32"/>
                  </a:lnTo>
                  <a:lnTo>
                    <a:pt x="1084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2" y="2137"/>
                  </a:lnTo>
                  <a:lnTo>
                    <a:pt x="402" y="2137"/>
                  </a:lnTo>
                  <a:lnTo>
                    <a:pt x="402" y="2199"/>
                  </a:lnTo>
                  <a:lnTo>
                    <a:pt x="433" y="2261"/>
                  </a:lnTo>
                  <a:lnTo>
                    <a:pt x="495" y="2292"/>
                  </a:lnTo>
                  <a:lnTo>
                    <a:pt x="557" y="2323"/>
                  </a:lnTo>
                  <a:lnTo>
                    <a:pt x="557" y="2323"/>
                  </a:lnTo>
                  <a:lnTo>
                    <a:pt x="650" y="2292"/>
                  </a:lnTo>
                  <a:lnTo>
                    <a:pt x="1207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57" y="2323"/>
                  </a:lnTo>
                  <a:lnTo>
                    <a:pt x="1857" y="2323"/>
                  </a:lnTo>
                  <a:lnTo>
                    <a:pt x="1919" y="2292"/>
                  </a:lnTo>
                  <a:lnTo>
                    <a:pt x="1981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6" y="1456"/>
                  </a:lnTo>
                  <a:lnTo>
                    <a:pt x="2353" y="1053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415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1" y="94"/>
                  </a:lnTo>
                  <a:lnTo>
                    <a:pt x="1331" y="94"/>
                  </a:lnTo>
                  <a:lnTo>
                    <a:pt x="1300" y="32"/>
                  </a:lnTo>
                  <a:lnTo>
                    <a:pt x="120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25"/>
            <p:cNvSpPr/>
            <p:nvPr/>
          </p:nvSpPr>
          <p:spPr>
            <a:xfrm>
              <a:off x="5514575" y="2218600"/>
              <a:ext cx="60375" cy="58075"/>
            </a:xfrm>
            <a:custGeom>
              <a:rect b="b" l="l" r="r" t="t"/>
              <a:pathLst>
                <a:path extrusionOk="0" h="2323" w="2415">
                  <a:moveTo>
                    <a:pt x="1208" y="1"/>
                  </a:moveTo>
                  <a:lnTo>
                    <a:pt x="1115" y="32"/>
                  </a:lnTo>
                  <a:lnTo>
                    <a:pt x="1084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31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7" y="2323"/>
                  </a:lnTo>
                  <a:lnTo>
                    <a:pt x="650" y="2292"/>
                  </a:lnTo>
                  <a:lnTo>
                    <a:pt x="1208" y="1920"/>
                  </a:lnTo>
                  <a:lnTo>
                    <a:pt x="1796" y="2292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82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415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62" y="94"/>
                  </a:lnTo>
                  <a:lnTo>
                    <a:pt x="1300" y="32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25"/>
            <p:cNvSpPr/>
            <p:nvPr/>
          </p:nvSpPr>
          <p:spPr>
            <a:xfrm>
              <a:off x="5514575" y="2218600"/>
              <a:ext cx="60375" cy="58075"/>
            </a:xfrm>
            <a:custGeom>
              <a:rect b="b" l="l" r="r" t="t"/>
              <a:pathLst>
                <a:path extrusionOk="0" fill="none" h="2323" w="2415">
                  <a:moveTo>
                    <a:pt x="1208" y="1"/>
                  </a:moveTo>
                  <a:lnTo>
                    <a:pt x="1208" y="1"/>
                  </a:lnTo>
                  <a:lnTo>
                    <a:pt x="1115" y="32"/>
                  </a:lnTo>
                  <a:lnTo>
                    <a:pt x="1084" y="94"/>
                  </a:lnTo>
                  <a:lnTo>
                    <a:pt x="836" y="744"/>
                  </a:lnTo>
                  <a:lnTo>
                    <a:pt x="155" y="775"/>
                  </a:lnTo>
                  <a:lnTo>
                    <a:pt x="155" y="775"/>
                  </a:lnTo>
                  <a:lnTo>
                    <a:pt x="62" y="806"/>
                  </a:lnTo>
                  <a:lnTo>
                    <a:pt x="31" y="868"/>
                  </a:lnTo>
                  <a:lnTo>
                    <a:pt x="0" y="960"/>
                  </a:lnTo>
                  <a:lnTo>
                    <a:pt x="62" y="1053"/>
                  </a:lnTo>
                  <a:lnTo>
                    <a:pt x="588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96" y="2292"/>
                  </a:lnTo>
                  <a:lnTo>
                    <a:pt x="557" y="2323"/>
                  </a:lnTo>
                  <a:lnTo>
                    <a:pt x="557" y="2323"/>
                  </a:lnTo>
                  <a:lnTo>
                    <a:pt x="650" y="2292"/>
                  </a:lnTo>
                  <a:lnTo>
                    <a:pt x="1208" y="1920"/>
                  </a:lnTo>
                  <a:lnTo>
                    <a:pt x="1796" y="2292"/>
                  </a:lnTo>
                  <a:lnTo>
                    <a:pt x="1796" y="2292"/>
                  </a:lnTo>
                  <a:lnTo>
                    <a:pt x="1858" y="2323"/>
                  </a:lnTo>
                  <a:lnTo>
                    <a:pt x="1858" y="2323"/>
                  </a:lnTo>
                  <a:lnTo>
                    <a:pt x="1920" y="2292"/>
                  </a:lnTo>
                  <a:lnTo>
                    <a:pt x="1982" y="2261"/>
                  </a:lnTo>
                  <a:lnTo>
                    <a:pt x="2012" y="2199"/>
                  </a:lnTo>
                  <a:lnTo>
                    <a:pt x="2012" y="2137"/>
                  </a:lnTo>
                  <a:lnTo>
                    <a:pt x="1827" y="1456"/>
                  </a:lnTo>
                  <a:lnTo>
                    <a:pt x="2353" y="1053"/>
                  </a:lnTo>
                  <a:lnTo>
                    <a:pt x="2353" y="1053"/>
                  </a:lnTo>
                  <a:lnTo>
                    <a:pt x="2415" y="960"/>
                  </a:lnTo>
                  <a:lnTo>
                    <a:pt x="2415" y="868"/>
                  </a:lnTo>
                  <a:lnTo>
                    <a:pt x="2353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62" y="94"/>
                  </a:lnTo>
                  <a:lnTo>
                    <a:pt x="1362" y="94"/>
                  </a:lnTo>
                  <a:lnTo>
                    <a:pt x="1300" y="32"/>
                  </a:lnTo>
                  <a:lnTo>
                    <a:pt x="120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25"/>
            <p:cNvSpPr/>
            <p:nvPr/>
          </p:nvSpPr>
          <p:spPr>
            <a:xfrm>
              <a:off x="5601250" y="2218600"/>
              <a:ext cx="59625" cy="58075"/>
            </a:xfrm>
            <a:custGeom>
              <a:rect b="b" l="l" r="r" t="t"/>
              <a:pathLst>
                <a:path extrusionOk="0" h="2323" w="2385">
                  <a:moveTo>
                    <a:pt x="1177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58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03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89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25"/>
            <p:cNvSpPr/>
            <p:nvPr/>
          </p:nvSpPr>
          <p:spPr>
            <a:xfrm>
              <a:off x="5601250" y="2218600"/>
              <a:ext cx="59625" cy="58075"/>
            </a:xfrm>
            <a:custGeom>
              <a:rect b="b" l="l" r="r" t="t"/>
              <a:pathLst>
                <a:path extrusionOk="0" fill="none" h="2323" w="2385">
                  <a:moveTo>
                    <a:pt x="1177" y="1"/>
                  </a:moveTo>
                  <a:lnTo>
                    <a:pt x="1177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5" y="744"/>
                  </a:lnTo>
                  <a:lnTo>
                    <a:pt x="124" y="775"/>
                  </a:lnTo>
                  <a:lnTo>
                    <a:pt x="124" y="775"/>
                  </a:lnTo>
                  <a:lnTo>
                    <a:pt x="31" y="806"/>
                  </a:lnTo>
                  <a:lnTo>
                    <a:pt x="0" y="868"/>
                  </a:lnTo>
                  <a:lnTo>
                    <a:pt x="0" y="960"/>
                  </a:lnTo>
                  <a:lnTo>
                    <a:pt x="31" y="1053"/>
                  </a:lnTo>
                  <a:lnTo>
                    <a:pt x="558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03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27" y="2323"/>
                  </a:lnTo>
                  <a:lnTo>
                    <a:pt x="1889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2" y="1053"/>
                  </a:lnTo>
                  <a:lnTo>
                    <a:pt x="2322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2" y="806"/>
                  </a:lnTo>
                  <a:lnTo>
                    <a:pt x="2260" y="775"/>
                  </a:lnTo>
                  <a:lnTo>
                    <a:pt x="1579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25"/>
            <p:cNvSpPr/>
            <p:nvPr/>
          </p:nvSpPr>
          <p:spPr>
            <a:xfrm>
              <a:off x="5687150" y="2218600"/>
              <a:ext cx="59625" cy="58075"/>
            </a:xfrm>
            <a:custGeom>
              <a:rect b="b" l="l" r="r" t="t"/>
              <a:pathLst>
                <a:path extrusionOk="0" h="2323" w="2385">
                  <a:moveTo>
                    <a:pt x="1177" y="1"/>
                  </a:moveTo>
                  <a:lnTo>
                    <a:pt x="1115" y="32"/>
                  </a:lnTo>
                  <a:lnTo>
                    <a:pt x="1053" y="94"/>
                  </a:lnTo>
                  <a:lnTo>
                    <a:pt x="806" y="744"/>
                  </a:lnTo>
                  <a:lnTo>
                    <a:pt x="125" y="775"/>
                  </a:lnTo>
                  <a:lnTo>
                    <a:pt x="32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32" y="1053"/>
                  </a:lnTo>
                  <a:lnTo>
                    <a:pt x="558" y="1456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3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3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25"/>
            <p:cNvSpPr/>
            <p:nvPr/>
          </p:nvSpPr>
          <p:spPr>
            <a:xfrm>
              <a:off x="5687150" y="2218600"/>
              <a:ext cx="59625" cy="58075"/>
            </a:xfrm>
            <a:custGeom>
              <a:rect b="b" l="l" r="r" t="t"/>
              <a:pathLst>
                <a:path extrusionOk="0" fill="none" h="2323" w="2385">
                  <a:moveTo>
                    <a:pt x="1177" y="1"/>
                  </a:moveTo>
                  <a:lnTo>
                    <a:pt x="1177" y="1"/>
                  </a:lnTo>
                  <a:lnTo>
                    <a:pt x="1115" y="32"/>
                  </a:lnTo>
                  <a:lnTo>
                    <a:pt x="1053" y="94"/>
                  </a:lnTo>
                  <a:lnTo>
                    <a:pt x="806" y="744"/>
                  </a:lnTo>
                  <a:lnTo>
                    <a:pt x="125" y="775"/>
                  </a:lnTo>
                  <a:lnTo>
                    <a:pt x="125" y="775"/>
                  </a:lnTo>
                  <a:lnTo>
                    <a:pt x="32" y="806"/>
                  </a:lnTo>
                  <a:lnTo>
                    <a:pt x="1" y="868"/>
                  </a:lnTo>
                  <a:lnTo>
                    <a:pt x="1" y="960"/>
                  </a:lnTo>
                  <a:lnTo>
                    <a:pt x="32" y="1053"/>
                  </a:lnTo>
                  <a:lnTo>
                    <a:pt x="558" y="1456"/>
                  </a:lnTo>
                  <a:lnTo>
                    <a:pt x="403" y="2137"/>
                  </a:lnTo>
                  <a:lnTo>
                    <a:pt x="403" y="2137"/>
                  </a:lnTo>
                  <a:lnTo>
                    <a:pt x="403" y="2199"/>
                  </a:lnTo>
                  <a:lnTo>
                    <a:pt x="434" y="2261"/>
                  </a:lnTo>
                  <a:lnTo>
                    <a:pt x="465" y="2292"/>
                  </a:lnTo>
                  <a:lnTo>
                    <a:pt x="527" y="2323"/>
                  </a:lnTo>
                  <a:lnTo>
                    <a:pt x="527" y="2323"/>
                  </a:lnTo>
                  <a:lnTo>
                    <a:pt x="620" y="2292"/>
                  </a:lnTo>
                  <a:lnTo>
                    <a:pt x="1177" y="1920"/>
                  </a:lnTo>
                  <a:lnTo>
                    <a:pt x="1765" y="2292"/>
                  </a:lnTo>
                  <a:lnTo>
                    <a:pt x="1765" y="2292"/>
                  </a:lnTo>
                  <a:lnTo>
                    <a:pt x="1827" y="2323"/>
                  </a:lnTo>
                  <a:lnTo>
                    <a:pt x="1827" y="2323"/>
                  </a:lnTo>
                  <a:lnTo>
                    <a:pt x="1920" y="2292"/>
                  </a:lnTo>
                  <a:lnTo>
                    <a:pt x="1951" y="2261"/>
                  </a:lnTo>
                  <a:lnTo>
                    <a:pt x="1982" y="2199"/>
                  </a:lnTo>
                  <a:lnTo>
                    <a:pt x="1982" y="2137"/>
                  </a:lnTo>
                  <a:lnTo>
                    <a:pt x="1796" y="1456"/>
                  </a:lnTo>
                  <a:lnTo>
                    <a:pt x="2323" y="1053"/>
                  </a:lnTo>
                  <a:lnTo>
                    <a:pt x="2323" y="1053"/>
                  </a:lnTo>
                  <a:lnTo>
                    <a:pt x="2384" y="960"/>
                  </a:lnTo>
                  <a:lnTo>
                    <a:pt x="2384" y="868"/>
                  </a:lnTo>
                  <a:lnTo>
                    <a:pt x="2323" y="806"/>
                  </a:lnTo>
                  <a:lnTo>
                    <a:pt x="2261" y="775"/>
                  </a:lnTo>
                  <a:lnTo>
                    <a:pt x="1580" y="744"/>
                  </a:lnTo>
                  <a:lnTo>
                    <a:pt x="1332" y="94"/>
                  </a:lnTo>
                  <a:lnTo>
                    <a:pt x="1332" y="94"/>
                  </a:lnTo>
                  <a:lnTo>
                    <a:pt x="1270" y="32"/>
                  </a:lnTo>
                  <a:lnTo>
                    <a:pt x="117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25"/>
            <p:cNvSpPr/>
            <p:nvPr/>
          </p:nvSpPr>
          <p:spPr>
            <a:xfrm>
              <a:off x="5342750" y="2313800"/>
              <a:ext cx="540225" cy="38725"/>
            </a:xfrm>
            <a:custGeom>
              <a:rect b="b" l="l" r="r" t="t"/>
              <a:pathLst>
                <a:path extrusionOk="0" h="1549" w="21609">
                  <a:moveTo>
                    <a:pt x="775" y="0"/>
                  </a:moveTo>
                  <a:lnTo>
                    <a:pt x="620" y="31"/>
                  </a:lnTo>
                  <a:lnTo>
                    <a:pt x="465" y="62"/>
                  </a:lnTo>
                  <a:lnTo>
                    <a:pt x="341" y="155"/>
                  </a:lnTo>
                  <a:lnTo>
                    <a:pt x="217" y="248"/>
                  </a:lnTo>
                  <a:lnTo>
                    <a:pt x="125" y="341"/>
                  </a:lnTo>
                  <a:lnTo>
                    <a:pt x="63" y="496"/>
                  </a:lnTo>
                  <a:lnTo>
                    <a:pt x="32" y="620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2"/>
                  </a:lnTo>
                  <a:lnTo>
                    <a:pt x="341" y="1425"/>
                  </a:lnTo>
                  <a:lnTo>
                    <a:pt x="465" y="1517"/>
                  </a:lnTo>
                  <a:lnTo>
                    <a:pt x="620" y="1548"/>
                  </a:lnTo>
                  <a:lnTo>
                    <a:pt x="20990" y="1548"/>
                  </a:lnTo>
                  <a:lnTo>
                    <a:pt x="21145" y="1517"/>
                  </a:lnTo>
                  <a:lnTo>
                    <a:pt x="21268" y="1425"/>
                  </a:lnTo>
                  <a:lnTo>
                    <a:pt x="21392" y="1332"/>
                  </a:lnTo>
                  <a:lnTo>
                    <a:pt x="21485" y="1208"/>
                  </a:lnTo>
                  <a:lnTo>
                    <a:pt x="21547" y="1084"/>
                  </a:lnTo>
                  <a:lnTo>
                    <a:pt x="21609" y="929"/>
                  </a:lnTo>
                  <a:lnTo>
                    <a:pt x="21609" y="774"/>
                  </a:lnTo>
                  <a:lnTo>
                    <a:pt x="21609" y="620"/>
                  </a:lnTo>
                  <a:lnTo>
                    <a:pt x="21547" y="496"/>
                  </a:lnTo>
                  <a:lnTo>
                    <a:pt x="21485" y="341"/>
                  </a:lnTo>
                  <a:lnTo>
                    <a:pt x="21392" y="248"/>
                  </a:lnTo>
                  <a:lnTo>
                    <a:pt x="21268" y="155"/>
                  </a:lnTo>
                  <a:lnTo>
                    <a:pt x="21145" y="62"/>
                  </a:lnTo>
                  <a:lnTo>
                    <a:pt x="20990" y="31"/>
                  </a:lnTo>
                  <a:lnTo>
                    <a:pt x="20835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25"/>
            <p:cNvSpPr/>
            <p:nvPr/>
          </p:nvSpPr>
          <p:spPr>
            <a:xfrm>
              <a:off x="5342750" y="2313800"/>
              <a:ext cx="540225" cy="38725"/>
            </a:xfrm>
            <a:custGeom>
              <a:rect b="b" l="l" r="r" t="t"/>
              <a:pathLst>
                <a:path extrusionOk="0" fill="none" h="1549" w="21609">
                  <a:moveTo>
                    <a:pt x="20835" y="0"/>
                  </a:moveTo>
                  <a:lnTo>
                    <a:pt x="775" y="0"/>
                  </a:lnTo>
                  <a:lnTo>
                    <a:pt x="775" y="0"/>
                  </a:lnTo>
                  <a:lnTo>
                    <a:pt x="620" y="31"/>
                  </a:lnTo>
                  <a:lnTo>
                    <a:pt x="465" y="62"/>
                  </a:lnTo>
                  <a:lnTo>
                    <a:pt x="341" y="155"/>
                  </a:lnTo>
                  <a:lnTo>
                    <a:pt x="217" y="248"/>
                  </a:lnTo>
                  <a:lnTo>
                    <a:pt x="125" y="341"/>
                  </a:lnTo>
                  <a:lnTo>
                    <a:pt x="63" y="496"/>
                  </a:lnTo>
                  <a:lnTo>
                    <a:pt x="32" y="620"/>
                  </a:lnTo>
                  <a:lnTo>
                    <a:pt x="1" y="774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2"/>
                  </a:lnTo>
                  <a:lnTo>
                    <a:pt x="341" y="1425"/>
                  </a:lnTo>
                  <a:lnTo>
                    <a:pt x="465" y="1517"/>
                  </a:lnTo>
                  <a:lnTo>
                    <a:pt x="620" y="1548"/>
                  </a:lnTo>
                  <a:lnTo>
                    <a:pt x="775" y="1548"/>
                  </a:lnTo>
                  <a:lnTo>
                    <a:pt x="20835" y="1548"/>
                  </a:lnTo>
                  <a:lnTo>
                    <a:pt x="20835" y="1548"/>
                  </a:lnTo>
                  <a:lnTo>
                    <a:pt x="20990" y="1548"/>
                  </a:lnTo>
                  <a:lnTo>
                    <a:pt x="21145" y="1517"/>
                  </a:lnTo>
                  <a:lnTo>
                    <a:pt x="21268" y="1425"/>
                  </a:lnTo>
                  <a:lnTo>
                    <a:pt x="21392" y="1332"/>
                  </a:lnTo>
                  <a:lnTo>
                    <a:pt x="21485" y="1208"/>
                  </a:lnTo>
                  <a:lnTo>
                    <a:pt x="21547" y="1084"/>
                  </a:lnTo>
                  <a:lnTo>
                    <a:pt x="21609" y="929"/>
                  </a:lnTo>
                  <a:lnTo>
                    <a:pt x="21609" y="774"/>
                  </a:lnTo>
                  <a:lnTo>
                    <a:pt x="21609" y="774"/>
                  </a:lnTo>
                  <a:lnTo>
                    <a:pt x="21609" y="620"/>
                  </a:lnTo>
                  <a:lnTo>
                    <a:pt x="21547" y="496"/>
                  </a:lnTo>
                  <a:lnTo>
                    <a:pt x="21485" y="341"/>
                  </a:lnTo>
                  <a:lnTo>
                    <a:pt x="21392" y="248"/>
                  </a:lnTo>
                  <a:lnTo>
                    <a:pt x="21268" y="155"/>
                  </a:lnTo>
                  <a:lnTo>
                    <a:pt x="21145" y="62"/>
                  </a:lnTo>
                  <a:lnTo>
                    <a:pt x="20990" y="31"/>
                  </a:lnTo>
                  <a:lnTo>
                    <a:pt x="208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25"/>
            <p:cNvSpPr/>
            <p:nvPr/>
          </p:nvSpPr>
          <p:spPr>
            <a:xfrm>
              <a:off x="5342750" y="2388875"/>
              <a:ext cx="352175" cy="38725"/>
            </a:xfrm>
            <a:custGeom>
              <a:rect b="b" l="l" r="r" t="t"/>
              <a:pathLst>
                <a:path extrusionOk="0" h="1549" w="14087">
                  <a:moveTo>
                    <a:pt x="775" y="0"/>
                  </a:moveTo>
                  <a:lnTo>
                    <a:pt x="620" y="31"/>
                  </a:ln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5"/>
                  </a:lnTo>
                  <a:lnTo>
                    <a:pt x="32" y="620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2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48"/>
                  </a:lnTo>
                  <a:lnTo>
                    <a:pt x="13467" y="1548"/>
                  </a:lnTo>
                  <a:lnTo>
                    <a:pt x="13591" y="1486"/>
                  </a:lnTo>
                  <a:lnTo>
                    <a:pt x="13746" y="1424"/>
                  </a:lnTo>
                  <a:lnTo>
                    <a:pt x="13839" y="1332"/>
                  </a:lnTo>
                  <a:lnTo>
                    <a:pt x="13962" y="1208"/>
                  </a:lnTo>
                  <a:lnTo>
                    <a:pt x="14024" y="1084"/>
                  </a:lnTo>
                  <a:lnTo>
                    <a:pt x="14055" y="929"/>
                  </a:lnTo>
                  <a:lnTo>
                    <a:pt x="14086" y="774"/>
                  </a:lnTo>
                  <a:lnTo>
                    <a:pt x="14055" y="620"/>
                  </a:lnTo>
                  <a:lnTo>
                    <a:pt x="14024" y="465"/>
                  </a:lnTo>
                  <a:lnTo>
                    <a:pt x="13962" y="341"/>
                  </a:lnTo>
                  <a:lnTo>
                    <a:pt x="13839" y="217"/>
                  </a:lnTo>
                  <a:lnTo>
                    <a:pt x="13746" y="124"/>
                  </a:lnTo>
                  <a:lnTo>
                    <a:pt x="13591" y="62"/>
                  </a:lnTo>
                  <a:lnTo>
                    <a:pt x="13467" y="31"/>
                  </a:lnTo>
                  <a:lnTo>
                    <a:pt x="13312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25"/>
            <p:cNvSpPr/>
            <p:nvPr/>
          </p:nvSpPr>
          <p:spPr>
            <a:xfrm>
              <a:off x="5342750" y="2388875"/>
              <a:ext cx="352175" cy="38725"/>
            </a:xfrm>
            <a:custGeom>
              <a:rect b="b" l="l" r="r" t="t"/>
              <a:pathLst>
                <a:path extrusionOk="0" fill="none" h="1549" w="14087">
                  <a:moveTo>
                    <a:pt x="13312" y="0"/>
                  </a:moveTo>
                  <a:lnTo>
                    <a:pt x="775" y="0"/>
                  </a:lnTo>
                  <a:lnTo>
                    <a:pt x="775" y="0"/>
                  </a:lnTo>
                  <a:lnTo>
                    <a:pt x="620" y="31"/>
                  </a:ln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5"/>
                  </a:lnTo>
                  <a:lnTo>
                    <a:pt x="32" y="620"/>
                  </a:lnTo>
                  <a:lnTo>
                    <a:pt x="1" y="774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2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48"/>
                  </a:lnTo>
                  <a:lnTo>
                    <a:pt x="775" y="1548"/>
                  </a:lnTo>
                  <a:lnTo>
                    <a:pt x="13312" y="1548"/>
                  </a:lnTo>
                  <a:lnTo>
                    <a:pt x="13312" y="1548"/>
                  </a:lnTo>
                  <a:lnTo>
                    <a:pt x="13467" y="1548"/>
                  </a:lnTo>
                  <a:lnTo>
                    <a:pt x="13591" y="1486"/>
                  </a:lnTo>
                  <a:lnTo>
                    <a:pt x="13746" y="1424"/>
                  </a:lnTo>
                  <a:lnTo>
                    <a:pt x="13839" y="1332"/>
                  </a:lnTo>
                  <a:lnTo>
                    <a:pt x="13962" y="1208"/>
                  </a:lnTo>
                  <a:lnTo>
                    <a:pt x="14024" y="1084"/>
                  </a:lnTo>
                  <a:lnTo>
                    <a:pt x="14055" y="929"/>
                  </a:lnTo>
                  <a:lnTo>
                    <a:pt x="14086" y="774"/>
                  </a:lnTo>
                  <a:lnTo>
                    <a:pt x="14086" y="774"/>
                  </a:lnTo>
                  <a:lnTo>
                    <a:pt x="14055" y="620"/>
                  </a:lnTo>
                  <a:lnTo>
                    <a:pt x="14024" y="465"/>
                  </a:lnTo>
                  <a:lnTo>
                    <a:pt x="13962" y="341"/>
                  </a:lnTo>
                  <a:lnTo>
                    <a:pt x="13839" y="217"/>
                  </a:lnTo>
                  <a:lnTo>
                    <a:pt x="13746" y="124"/>
                  </a:lnTo>
                  <a:lnTo>
                    <a:pt x="13591" y="62"/>
                  </a:lnTo>
                  <a:lnTo>
                    <a:pt x="13467" y="31"/>
                  </a:lnTo>
                  <a:lnTo>
                    <a:pt x="133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25"/>
            <p:cNvSpPr/>
            <p:nvPr/>
          </p:nvSpPr>
          <p:spPr>
            <a:xfrm>
              <a:off x="5342750" y="3275025"/>
              <a:ext cx="60400" cy="57300"/>
            </a:xfrm>
            <a:custGeom>
              <a:rect b="b" l="l" r="r" t="t"/>
              <a:pathLst>
                <a:path extrusionOk="0" h="2292" w="2416">
                  <a:moveTo>
                    <a:pt x="1208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37" y="743"/>
                  </a:lnTo>
                  <a:lnTo>
                    <a:pt x="156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920" y="2291"/>
                  </a:lnTo>
                  <a:lnTo>
                    <a:pt x="1982" y="2260"/>
                  </a:lnTo>
                  <a:lnTo>
                    <a:pt x="2013" y="2198"/>
                  </a:lnTo>
                  <a:lnTo>
                    <a:pt x="2013" y="2106"/>
                  </a:lnTo>
                  <a:lnTo>
                    <a:pt x="1827" y="1455"/>
                  </a:lnTo>
                  <a:lnTo>
                    <a:pt x="2354" y="1022"/>
                  </a:lnTo>
                  <a:lnTo>
                    <a:pt x="2415" y="960"/>
                  </a:lnTo>
                  <a:lnTo>
                    <a:pt x="2384" y="867"/>
                  </a:lnTo>
                  <a:lnTo>
                    <a:pt x="2354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25"/>
            <p:cNvSpPr/>
            <p:nvPr/>
          </p:nvSpPr>
          <p:spPr>
            <a:xfrm>
              <a:off x="5342750" y="3275025"/>
              <a:ext cx="60400" cy="57300"/>
            </a:xfrm>
            <a:custGeom>
              <a:rect b="b" l="l" r="r" t="t"/>
              <a:pathLst>
                <a:path extrusionOk="0" fill="none" h="2292" w="2416">
                  <a:moveTo>
                    <a:pt x="1208" y="0"/>
                  </a:moveTo>
                  <a:lnTo>
                    <a:pt x="1208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37" y="743"/>
                  </a:lnTo>
                  <a:lnTo>
                    <a:pt x="156" y="774"/>
                  </a:lnTo>
                  <a:lnTo>
                    <a:pt x="156" y="774"/>
                  </a:lnTo>
                  <a:lnTo>
                    <a:pt x="63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63" y="1022"/>
                  </a:lnTo>
                  <a:lnTo>
                    <a:pt x="589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558" y="2291"/>
                  </a:lnTo>
                  <a:lnTo>
                    <a:pt x="558" y="2291"/>
                  </a:lnTo>
                  <a:lnTo>
                    <a:pt x="620" y="2291"/>
                  </a:lnTo>
                  <a:lnTo>
                    <a:pt x="1208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58" y="2291"/>
                  </a:lnTo>
                  <a:lnTo>
                    <a:pt x="1858" y="2291"/>
                  </a:lnTo>
                  <a:lnTo>
                    <a:pt x="1920" y="2291"/>
                  </a:lnTo>
                  <a:lnTo>
                    <a:pt x="1982" y="2260"/>
                  </a:lnTo>
                  <a:lnTo>
                    <a:pt x="2013" y="2198"/>
                  </a:lnTo>
                  <a:lnTo>
                    <a:pt x="2013" y="2106"/>
                  </a:lnTo>
                  <a:lnTo>
                    <a:pt x="1827" y="1455"/>
                  </a:lnTo>
                  <a:lnTo>
                    <a:pt x="2354" y="1022"/>
                  </a:lnTo>
                  <a:lnTo>
                    <a:pt x="2354" y="1022"/>
                  </a:lnTo>
                  <a:lnTo>
                    <a:pt x="2415" y="960"/>
                  </a:lnTo>
                  <a:lnTo>
                    <a:pt x="2384" y="867"/>
                  </a:lnTo>
                  <a:lnTo>
                    <a:pt x="2354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2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25"/>
            <p:cNvSpPr/>
            <p:nvPr/>
          </p:nvSpPr>
          <p:spPr>
            <a:xfrm>
              <a:off x="5428675" y="3275025"/>
              <a:ext cx="60375" cy="57300"/>
            </a:xfrm>
            <a:custGeom>
              <a:rect b="b" l="l" r="r" t="t"/>
              <a:pathLst>
                <a:path extrusionOk="0" h="2292" w="2415">
                  <a:moveTo>
                    <a:pt x="1207" y="0"/>
                  </a:moveTo>
                  <a:lnTo>
                    <a:pt x="1114" y="31"/>
                  </a:lnTo>
                  <a:lnTo>
                    <a:pt x="1084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2" y="2106"/>
                  </a:lnTo>
                  <a:lnTo>
                    <a:pt x="402" y="2198"/>
                  </a:lnTo>
                  <a:lnTo>
                    <a:pt x="433" y="2260"/>
                  </a:lnTo>
                  <a:lnTo>
                    <a:pt x="495" y="2291"/>
                  </a:lnTo>
                  <a:lnTo>
                    <a:pt x="650" y="2291"/>
                  </a:lnTo>
                  <a:lnTo>
                    <a:pt x="1207" y="1920"/>
                  </a:lnTo>
                  <a:lnTo>
                    <a:pt x="1765" y="2291"/>
                  </a:lnTo>
                  <a:lnTo>
                    <a:pt x="1919" y="2291"/>
                  </a:lnTo>
                  <a:lnTo>
                    <a:pt x="1981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6" y="1455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415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300" y="31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25"/>
            <p:cNvSpPr/>
            <p:nvPr/>
          </p:nvSpPr>
          <p:spPr>
            <a:xfrm>
              <a:off x="5428675" y="3275025"/>
              <a:ext cx="60375" cy="57300"/>
            </a:xfrm>
            <a:custGeom>
              <a:rect b="b" l="l" r="r" t="t"/>
              <a:pathLst>
                <a:path extrusionOk="0" fill="none" h="2292" w="2415">
                  <a:moveTo>
                    <a:pt x="1207" y="0"/>
                  </a:moveTo>
                  <a:lnTo>
                    <a:pt x="1207" y="0"/>
                  </a:lnTo>
                  <a:lnTo>
                    <a:pt x="1114" y="31"/>
                  </a:lnTo>
                  <a:lnTo>
                    <a:pt x="1084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2" y="2106"/>
                  </a:lnTo>
                  <a:lnTo>
                    <a:pt x="402" y="2106"/>
                  </a:lnTo>
                  <a:lnTo>
                    <a:pt x="402" y="2198"/>
                  </a:lnTo>
                  <a:lnTo>
                    <a:pt x="433" y="2260"/>
                  </a:lnTo>
                  <a:lnTo>
                    <a:pt x="495" y="2291"/>
                  </a:lnTo>
                  <a:lnTo>
                    <a:pt x="557" y="2291"/>
                  </a:lnTo>
                  <a:lnTo>
                    <a:pt x="557" y="2291"/>
                  </a:lnTo>
                  <a:lnTo>
                    <a:pt x="650" y="2291"/>
                  </a:lnTo>
                  <a:lnTo>
                    <a:pt x="1207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57" y="2291"/>
                  </a:lnTo>
                  <a:lnTo>
                    <a:pt x="1857" y="2291"/>
                  </a:lnTo>
                  <a:lnTo>
                    <a:pt x="1919" y="2291"/>
                  </a:lnTo>
                  <a:lnTo>
                    <a:pt x="1981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6" y="1455"/>
                  </a:lnTo>
                  <a:lnTo>
                    <a:pt x="2353" y="1022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415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1" y="93"/>
                  </a:lnTo>
                  <a:lnTo>
                    <a:pt x="1331" y="93"/>
                  </a:lnTo>
                  <a:lnTo>
                    <a:pt x="1300" y="31"/>
                  </a:lnTo>
                  <a:lnTo>
                    <a:pt x="120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25"/>
            <p:cNvSpPr/>
            <p:nvPr/>
          </p:nvSpPr>
          <p:spPr>
            <a:xfrm>
              <a:off x="5514575" y="3275025"/>
              <a:ext cx="60375" cy="57300"/>
            </a:xfrm>
            <a:custGeom>
              <a:rect b="b" l="l" r="r" t="t"/>
              <a:pathLst>
                <a:path extrusionOk="0" h="2292" w="2415">
                  <a:moveTo>
                    <a:pt x="1208" y="0"/>
                  </a:moveTo>
                  <a:lnTo>
                    <a:pt x="1115" y="31"/>
                  </a:lnTo>
                  <a:lnTo>
                    <a:pt x="1084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31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650" y="2291"/>
                  </a:lnTo>
                  <a:lnTo>
                    <a:pt x="1208" y="1920"/>
                  </a:lnTo>
                  <a:lnTo>
                    <a:pt x="1796" y="2291"/>
                  </a:lnTo>
                  <a:lnTo>
                    <a:pt x="1920" y="2291"/>
                  </a:lnTo>
                  <a:lnTo>
                    <a:pt x="1982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415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62" y="93"/>
                  </a:lnTo>
                  <a:lnTo>
                    <a:pt x="1300" y="31"/>
                  </a:lnTo>
                  <a:lnTo>
                    <a:pt x="1208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25"/>
            <p:cNvSpPr/>
            <p:nvPr/>
          </p:nvSpPr>
          <p:spPr>
            <a:xfrm>
              <a:off x="5514575" y="3275025"/>
              <a:ext cx="60375" cy="57300"/>
            </a:xfrm>
            <a:custGeom>
              <a:rect b="b" l="l" r="r" t="t"/>
              <a:pathLst>
                <a:path extrusionOk="0" fill="none" h="2292" w="2415">
                  <a:moveTo>
                    <a:pt x="1208" y="0"/>
                  </a:moveTo>
                  <a:lnTo>
                    <a:pt x="1208" y="0"/>
                  </a:lnTo>
                  <a:lnTo>
                    <a:pt x="1115" y="31"/>
                  </a:lnTo>
                  <a:lnTo>
                    <a:pt x="1084" y="93"/>
                  </a:lnTo>
                  <a:lnTo>
                    <a:pt x="836" y="743"/>
                  </a:lnTo>
                  <a:lnTo>
                    <a:pt x="155" y="774"/>
                  </a:lnTo>
                  <a:lnTo>
                    <a:pt x="155" y="774"/>
                  </a:lnTo>
                  <a:lnTo>
                    <a:pt x="62" y="805"/>
                  </a:lnTo>
                  <a:lnTo>
                    <a:pt x="31" y="867"/>
                  </a:lnTo>
                  <a:lnTo>
                    <a:pt x="0" y="960"/>
                  </a:lnTo>
                  <a:lnTo>
                    <a:pt x="62" y="1022"/>
                  </a:lnTo>
                  <a:lnTo>
                    <a:pt x="588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96" y="2291"/>
                  </a:lnTo>
                  <a:lnTo>
                    <a:pt x="557" y="2291"/>
                  </a:lnTo>
                  <a:lnTo>
                    <a:pt x="557" y="2291"/>
                  </a:lnTo>
                  <a:lnTo>
                    <a:pt x="650" y="2291"/>
                  </a:lnTo>
                  <a:lnTo>
                    <a:pt x="1208" y="1920"/>
                  </a:lnTo>
                  <a:lnTo>
                    <a:pt x="1796" y="2291"/>
                  </a:lnTo>
                  <a:lnTo>
                    <a:pt x="1796" y="2291"/>
                  </a:lnTo>
                  <a:lnTo>
                    <a:pt x="1858" y="2291"/>
                  </a:lnTo>
                  <a:lnTo>
                    <a:pt x="1858" y="2291"/>
                  </a:lnTo>
                  <a:lnTo>
                    <a:pt x="1920" y="2291"/>
                  </a:lnTo>
                  <a:lnTo>
                    <a:pt x="1982" y="2260"/>
                  </a:lnTo>
                  <a:lnTo>
                    <a:pt x="2012" y="2198"/>
                  </a:lnTo>
                  <a:lnTo>
                    <a:pt x="2012" y="2106"/>
                  </a:lnTo>
                  <a:lnTo>
                    <a:pt x="1827" y="1455"/>
                  </a:lnTo>
                  <a:lnTo>
                    <a:pt x="2353" y="1022"/>
                  </a:lnTo>
                  <a:lnTo>
                    <a:pt x="2353" y="1022"/>
                  </a:lnTo>
                  <a:lnTo>
                    <a:pt x="2415" y="960"/>
                  </a:lnTo>
                  <a:lnTo>
                    <a:pt x="2415" y="867"/>
                  </a:lnTo>
                  <a:lnTo>
                    <a:pt x="2353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62" y="93"/>
                  </a:lnTo>
                  <a:lnTo>
                    <a:pt x="1362" y="93"/>
                  </a:lnTo>
                  <a:lnTo>
                    <a:pt x="1300" y="31"/>
                  </a:lnTo>
                  <a:lnTo>
                    <a:pt x="120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25"/>
            <p:cNvSpPr/>
            <p:nvPr/>
          </p:nvSpPr>
          <p:spPr>
            <a:xfrm>
              <a:off x="5601250" y="3275025"/>
              <a:ext cx="59625" cy="57300"/>
            </a:xfrm>
            <a:custGeom>
              <a:rect b="b" l="l" r="r" t="t"/>
              <a:pathLst>
                <a:path extrusionOk="0" h="2292" w="2385">
                  <a:moveTo>
                    <a:pt x="1177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58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03" y="2260"/>
                  </a:lnTo>
                  <a:lnTo>
                    <a:pt x="465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889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25"/>
            <p:cNvSpPr/>
            <p:nvPr/>
          </p:nvSpPr>
          <p:spPr>
            <a:xfrm>
              <a:off x="5601250" y="3275025"/>
              <a:ext cx="59625" cy="57300"/>
            </a:xfrm>
            <a:custGeom>
              <a:rect b="b" l="l" r="r" t="t"/>
              <a:pathLst>
                <a:path extrusionOk="0" fill="none" h="2292" w="2385">
                  <a:moveTo>
                    <a:pt x="1177" y="0"/>
                  </a:moveTo>
                  <a:lnTo>
                    <a:pt x="1177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5" y="743"/>
                  </a:lnTo>
                  <a:lnTo>
                    <a:pt x="124" y="774"/>
                  </a:lnTo>
                  <a:lnTo>
                    <a:pt x="124" y="774"/>
                  </a:lnTo>
                  <a:lnTo>
                    <a:pt x="31" y="805"/>
                  </a:lnTo>
                  <a:lnTo>
                    <a:pt x="0" y="867"/>
                  </a:lnTo>
                  <a:lnTo>
                    <a:pt x="0" y="960"/>
                  </a:lnTo>
                  <a:lnTo>
                    <a:pt x="31" y="1022"/>
                  </a:lnTo>
                  <a:lnTo>
                    <a:pt x="558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03" y="2260"/>
                  </a:lnTo>
                  <a:lnTo>
                    <a:pt x="465" y="2291"/>
                  </a:lnTo>
                  <a:lnTo>
                    <a:pt x="527" y="2291"/>
                  </a:lnTo>
                  <a:lnTo>
                    <a:pt x="527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27" y="2291"/>
                  </a:lnTo>
                  <a:lnTo>
                    <a:pt x="1827" y="2291"/>
                  </a:lnTo>
                  <a:lnTo>
                    <a:pt x="1889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2" y="1022"/>
                  </a:lnTo>
                  <a:lnTo>
                    <a:pt x="2322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2" y="805"/>
                  </a:lnTo>
                  <a:lnTo>
                    <a:pt x="2260" y="774"/>
                  </a:lnTo>
                  <a:lnTo>
                    <a:pt x="1579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25"/>
            <p:cNvSpPr/>
            <p:nvPr/>
          </p:nvSpPr>
          <p:spPr>
            <a:xfrm>
              <a:off x="5687150" y="3275025"/>
              <a:ext cx="59625" cy="57300"/>
            </a:xfrm>
            <a:custGeom>
              <a:rect b="b" l="l" r="r" t="t"/>
              <a:pathLst>
                <a:path extrusionOk="0" h="2292" w="2385">
                  <a:moveTo>
                    <a:pt x="1177" y="0"/>
                  </a:moveTo>
                  <a:lnTo>
                    <a:pt x="1115" y="31"/>
                  </a:lnTo>
                  <a:lnTo>
                    <a:pt x="1053" y="93"/>
                  </a:lnTo>
                  <a:lnTo>
                    <a:pt x="806" y="743"/>
                  </a:lnTo>
                  <a:lnTo>
                    <a:pt x="125" y="774"/>
                  </a:lnTo>
                  <a:lnTo>
                    <a:pt x="32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32" y="1022"/>
                  </a:lnTo>
                  <a:lnTo>
                    <a:pt x="558" y="1455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3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3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25"/>
            <p:cNvSpPr/>
            <p:nvPr/>
          </p:nvSpPr>
          <p:spPr>
            <a:xfrm>
              <a:off x="5687150" y="3275025"/>
              <a:ext cx="59625" cy="57300"/>
            </a:xfrm>
            <a:custGeom>
              <a:rect b="b" l="l" r="r" t="t"/>
              <a:pathLst>
                <a:path extrusionOk="0" fill="none" h="2292" w="2385">
                  <a:moveTo>
                    <a:pt x="1177" y="0"/>
                  </a:moveTo>
                  <a:lnTo>
                    <a:pt x="1177" y="0"/>
                  </a:lnTo>
                  <a:lnTo>
                    <a:pt x="1115" y="31"/>
                  </a:lnTo>
                  <a:lnTo>
                    <a:pt x="1053" y="93"/>
                  </a:lnTo>
                  <a:lnTo>
                    <a:pt x="806" y="743"/>
                  </a:lnTo>
                  <a:lnTo>
                    <a:pt x="125" y="774"/>
                  </a:lnTo>
                  <a:lnTo>
                    <a:pt x="125" y="774"/>
                  </a:lnTo>
                  <a:lnTo>
                    <a:pt x="32" y="805"/>
                  </a:lnTo>
                  <a:lnTo>
                    <a:pt x="1" y="867"/>
                  </a:lnTo>
                  <a:lnTo>
                    <a:pt x="1" y="960"/>
                  </a:lnTo>
                  <a:lnTo>
                    <a:pt x="32" y="1022"/>
                  </a:lnTo>
                  <a:lnTo>
                    <a:pt x="558" y="1455"/>
                  </a:lnTo>
                  <a:lnTo>
                    <a:pt x="403" y="2106"/>
                  </a:lnTo>
                  <a:lnTo>
                    <a:pt x="403" y="2106"/>
                  </a:lnTo>
                  <a:lnTo>
                    <a:pt x="403" y="2198"/>
                  </a:lnTo>
                  <a:lnTo>
                    <a:pt x="434" y="2260"/>
                  </a:lnTo>
                  <a:lnTo>
                    <a:pt x="465" y="2291"/>
                  </a:lnTo>
                  <a:lnTo>
                    <a:pt x="527" y="2291"/>
                  </a:lnTo>
                  <a:lnTo>
                    <a:pt x="527" y="2291"/>
                  </a:lnTo>
                  <a:lnTo>
                    <a:pt x="620" y="2291"/>
                  </a:lnTo>
                  <a:lnTo>
                    <a:pt x="1177" y="1920"/>
                  </a:lnTo>
                  <a:lnTo>
                    <a:pt x="1765" y="2291"/>
                  </a:lnTo>
                  <a:lnTo>
                    <a:pt x="1765" y="2291"/>
                  </a:lnTo>
                  <a:lnTo>
                    <a:pt x="1827" y="2291"/>
                  </a:lnTo>
                  <a:lnTo>
                    <a:pt x="1827" y="2291"/>
                  </a:lnTo>
                  <a:lnTo>
                    <a:pt x="1920" y="2291"/>
                  </a:lnTo>
                  <a:lnTo>
                    <a:pt x="1951" y="2260"/>
                  </a:lnTo>
                  <a:lnTo>
                    <a:pt x="1982" y="2198"/>
                  </a:lnTo>
                  <a:lnTo>
                    <a:pt x="1982" y="2106"/>
                  </a:lnTo>
                  <a:lnTo>
                    <a:pt x="1796" y="1455"/>
                  </a:lnTo>
                  <a:lnTo>
                    <a:pt x="2323" y="1022"/>
                  </a:lnTo>
                  <a:lnTo>
                    <a:pt x="2323" y="1022"/>
                  </a:lnTo>
                  <a:lnTo>
                    <a:pt x="2384" y="960"/>
                  </a:lnTo>
                  <a:lnTo>
                    <a:pt x="2384" y="867"/>
                  </a:lnTo>
                  <a:lnTo>
                    <a:pt x="2323" y="805"/>
                  </a:lnTo>
                  <a:lnTo>
                    <a:pt x="2261" y="774"/>
                  </a:lnTo>
                  <a:lnTo>
                    <a:pt x="1580" y="743"/>
                  </a:lnTo>
                  <a:lnTo>
                    <a:pt x="1332" y="93"/>
                  </a:lnTo>
                  <a:lnTo>
                    <a:pt x="1332" y="93"/>
                  </a:lnTo>
                  <a:lnTo>
                    <a:pt x="1270" y="31"/>
                  </a:lnTo>
                  <a:lnTo>
                    <a:pt x="117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25"/>
            <p:cNvSpPr/>
            <p:nvPr/>
          </p:nvSpPr>
          <p:spPr>
            <a:xfrm>
              <a:off x="5342750" y="3370225"/>
              <a:ext cx="540225" cy="38725"/>
            </a:xfrm>
            <a:custGeom>
              <a:rect b="b" l="l" r="r" t="t"/>
              <a:pathLst>
                <a:path extrusionOk="0" h="1549" w="21609">
                  <a:moveTo>
                    <a:pt x="775" y="0"/>
                  </a:moveTo>
                  <a:lnTo>
                    <a:pt x="620" y="31"/>
                  </a:ln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5"/>
                  </a:lnTo>
                  <a:lnTo>
                    <a:pt x="32" y="619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1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48"/>
                  </a:lnTo>
                  <a:lnTo>
                    <a:pt x="20990" y="1548"/>
                  </a:lnTo>
                  <a:lnTo>
                    <a:pt x="21145" y="1486"/>
                  </a:lnTo>
                  <a:lnTo>
                    <a:pt x="21268" y="1424"/>
                  </a:lnTo>
                  <a:lnTo>
                    <a:pt x="21392" y="1331"/>
                  </a:lnTo>
                  <a:lnTo>
                    <a:pt x="21485" y="1208"/>
                  </a:lnTo>
                  <a:lnTo>
                    <a:pt x="21547" y="1084"/>
                  </a:lnTo>
                  <a:lnTo>
                    <a:pt x="21609" y="929"/>
                  </a:lnTo>
                  <a:lnTo>
                    <a:pt x="21609" y="774"/>
                  </a:lnTo>
                  <a:lnTo>
                    <a:pt x="21609" y="619"/>
                  </a:lnTo>
                  <a:lnTo>
                    <a:pt x="21547" y="465"/>
                  </a:lnTo>
                  <a:lnTo>
                    <a:pt x="21485" y="341"/>
                  </a:lnTo>
                  <a:lnTo>
                    <a:pt x="21392" y="217"/>
                  </a:lnTo>
                  <a:lnTo>
                    <a:pt x="21268" y="124"/>
                  </a:lnTo>
                  <a:lnTo>
                    <a:pt x="21145" y="62"/>
                  </a:lnTo>
                  <a:lnTo>
                    <a:pt x="20990" y="31"/>
                  </a:lnTo>
                  <a:lnTo>
                    <a:pt x="20835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25"/>
            <p:cNvSpPr/>
            <p:nvPr/>
          </p:nvSpPr>
          <p:spPr>
            <a:xfrm>
              <a:off x="5342750" y="3370225"/>
              <a:ext cx="540225" cy="38725"/>
            </a:xfrm>
            <a:custGeom>
              <a:rect b="b" l="l" r="r" t="t"/>
              <a:pathLst>
                <a:path extrusionOk="0" fill="none" h="1549" w="21609">
                  <a:moveTo>
                    <a:pt x="20835" y="0"/>
                  </a:moveTo>
                  <a:lnTo>
                    <a:pt x="775" y="0"/>
                  </a:lnTo>
                  <a:lnTo>
                    <a:pt x="775" y="0"/>
                  </a:lnTo>
                  <a:lnTo>
                    <a:pt x="620" y="31"/>
                  </a:ln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5"/>
                  </a:lnTo>
                  <a:lnTo>
                    <a:pt x="32" y="619"/>
                  </a:lnTo>
                  <a:lnTo>
                    <a:pt x="1" y="774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8"/>
                  </a:lnTo>
                  <a:lnTo>
                    <a:pt x="217" y="1331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48"/>
                  </a:lnTo>
                  <a:lnTo>
                    <a:pt x="775" y="1548"/>
                  </a:lnTo>
                  <a:lnTo>
                    <a:pt x="20835" y="1548"/>
                  </a:lnTo>
                  <a:lnTo>
                    <a:pt x="20835" y="1548"/>
                  </a:lnTo>
                  <a:lnTo>
                    <a:pt x="20990" y="1548"/>
                  </a:lnTo>
                  <a:lnTo>
                    <a:pt x="21145" y="1486"/>
                  </a:lnTo>
                  <a:lnTo>
                    <a:pt x="21268" y="1424"/>
                  </a:lnTo>
                  <a:lnTo>
                    <a:pt x="21392" y="1331"/>
                  </a:lnTo>
                  <a:lnTo>
                    <a:pt x="21485" y="1208"/>
                  </a:lnTo>
                  <a:lnTo>
                    <a:pt x="21547" y="1084"/>
                  </a:lnTo>
                  <a:lnTo>
                    <a:pt x="21609" y="929"/>
                  </a:lnTo>
                  <a:lnTo>
                    <a:pt x="21609" y="774"/>
                  </a:lnTo>
                  <a:lnTo>
                    <a:pt x="21609" y="774"/>
                  </a:lnTo>
                  <a:lnTo>
                    <a:pt x="21609" y="619"/>
                  </a:lnTo>
                  <a:lnTo>
                    <a:pt x="21547" y="465"/>
                  </a:lnTo>
                  <a:lnTo>
                    <a:pt x="21485" y="341"/>
                  </a:lnTo>
                  <a:lnTo>
                    <a:pt x="21392" y="217"/>
                  </a:lnTo>
                  <a:lnTo>
                    <a:pt x="21268" y="124"/>
                  </a:lnTo>
                  <a:lnTo>
                    <a:pt x="21145" y="62"/>
                  </a:lnTo>
                  <a:lnTo>
                    <a:pt x="20990" y="31"/>
                  </a:lnTo>
                  <a:lnTo>
                    <a:pt x="20835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25"/>
            <p:cNvSpPr/>
            <p:nvPr/>
          </p:nvSpPr>
          <p:spPr>
            <a:xfrm>
              <a:off x="5342750" y="3445300"/>
              <a:ext cx="352175" cy="38700"/>
            </a:xfrm>
            <a:custGeom>
              <a:rect b="b" l="l" r="r" t="t"/>
              <a:pathLst>
                <a:path extrusionOk="0" h="1548" w="14087">
                  <a:moveTo>
                    <a:pt x="620" y="0"/>
                  </a:move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4"/>
                  </a:lnTo>
                  <a:lnTo>
                    <a:pt x="32" y="619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7"/>
                  </a:lnTo>
                  <a:lnTo>
                    <a:pt x="217" y="1300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17"/>
                  </a:lnTo>
                  <a:lnTo>
                    <a:pt x="775" y="1548"/>
                  </a:lnTo>
                  <a:lnTo>
                    <a:pt x="13312" y="1548"/>
                  </a:lnTo>
                  <a:lnTo>
                    <a:pt x="13467" y="1517"/>
                  </a:lnTo>
                  <a:lnTo>
                    <a:pt x="13591" y="1486"/>
                  </a:lnTo>
                  <a:lnTo>
                    <a:pt x="13746" y="1424"/>
                  </a:lnTo>
                  <a:lnTo>
                    <a:pt x="13839" y="1300"/>
                  </a:lnTo>
                  <a:lnTo>
                    <a:pt x="13962" y="1207"/>
                  </a:lnTo>
                  <a:lnTo>
                    <a:pt x="14024" y="1084"/>
                  </a:lnTo>
                  <a:lnTo>
                    <a:pt x="14055" y="929"/>
                  </a:lnTo>
                  <a:lnTo>
                    <a:pt x="14086" y="774"/>
                  </a:lnTo>
                  <a:lnTo>
                    <a:pt x="14055" y="619"/>
                  </a:lnTo>
                  <a:lnTo>
                    <a:pt x="14024" y="464"/>
                  </a:lnTo>
                  <a:lnTo>
                    <a:pt x="13962" y="341"/>
                  </a:lnTo>
                  <a:lnTo>
                    <a:pt x="13839" y="217"/>
                  </a:lnTo>
                  <a:lnTo>
                    <a:pt x="13746" y="124"/>
                  </a:lnTo>
                  <a:lnTo>
                    <a:pt x="13591" y="62"/>
                  </a:lnTo>
                  <a:lnTo>
                    <a:pt x="13467" y="0"/>
                  </a:lnTo>
                  <a:close/>
                </a:path>
              </a:pathLst>
            </a:custGeom>
            <a:solidFill>
              <a:srgbClr val="BB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25"/>
            <p:cNvSpPr/>
            <p:nvPr/>
          </p:nvSpPr>
          <p:spPr>
            <a:xfrm>
              <a:off x="5342750" y="3445300"/>
              <a:ext cx="352175" cy="38700"/>
            </a:xfrm>
            <a:custGeom>
              <a:rect b="b" l="l" r="r" t="t"/>
              <a:pathLst>
                <a:path extrusionOk="0" fill="none" h="1548" w="14087">
                  <a:moveTo>
                    <a:pt x="13312" y="0"/>
                  </a:moveTo>
                  <a:lnTo>
                    <a:pt x="775" y="0"/>
                  </a:lnTo>
                  <a:lnTo>
                    <a:pt x="775" y="0"/>
                  </a:lnTo>
                  <a:lnTo>
                    <a:pt x="620" y="0"/>
                  </a:lnTo>
                  <a:lnTo>
                    <a:pt x="465" y="62"/>
                  </a:lnTo>
                  <a:lnTo>
                    <a:pt x="341" y="124"/>
                  </a:lnTo>
                  <a:lnTo>
                    <a:pt x="217" y="217"/>
                  </a:lnTo>
                  <a:lnTo>
                    <a:pt x="125" y="341"/>
                  </a:lnTo>
                  <a:lnTo>
                    <a:pt x="63" y="464"/>
                  </a:lnTo>
                  <a:lnTo>
                    <a:pt x="32" y="619"/>
                  </a:lnTo>
                  <a:lnTo>
                    <a:pt x="1" y="774"/>
                  </a:lnTo>
                  <a:lnTo>
                    <a:pt x="1" y="774"/>
                  </a:lnTo>
                  <a:lnTo>
                    <a:pt x="32" y="929"/>
                  </a:lnTo>
                  <a:lnTo>
                    <a:pt x="63" y="1084"/>
                  </a:lnTo>
                  <a:lnTo>
                    <a:pt x="125" y="1207"/>
                  </a:lnTo>
                  <a:lnTo>
                    <a:pt x="217" y="1300"/>
                  </a:lnTo>
                  <a:lnTo>
                    <a:pt x="341" y="1424"/>
                  </a:lnTo>
                  <a:lnTo>
                    <a:pt x="465" y="1486"/>
                  </a:lnTo>
                  <a:lnTo>
                    <a:pt x="620" y="1517"/>
                  </a:lnTo>
                  <a:lnTo>
                    <a:pt x="775" y="1548"/>
                  </a:lnTo>
                  <a:lnTo>
                    <a:pt x="13312" y="1548"/>
                  </a:lnTo>
                  <a:lnTo>
                    <a:pt x="13312" y="1548"/>
                  </a:lnTo>
                  <a:lnTo>
                    <a:pt x="13467" y="1517"/>
                  </a:lnTo>
                  <a:lnTo>
                    <a:pt x="13591" y="1486"/>
                  </a:lnTo>
                  <a:lnTo>
                    <a:pt x="13746" y="1424"/>
                  </a:lnTo>
                  <a:lnTo>
                    <a:pt x="13839" y="1300"/>
                  </a:lnTo>
                  <a:lnTo>
                    <a:pt x="13962" y="1207"/>
                  </a:lnTo>
                  <a:lnTo>
                    <a:pt x="14024" y="1084"/>
                  </a:lnTo>
                  <a:lnTo>
                    <a:pt x="14055" y="929"/>
                  </a:lnTo>
                  <a:lnTo>
                    <a:pt x="14086" y="774"/>
                  </a:lnTo>
                  <a:lnTo>
                    <a:pt x="14086" y="774"/>
                  </a:lnTo>
                  <a:lnTo>
                    <a:pt x="14055" y="619"/>
                  </a:lnTo>
                  <a:lnTo>
                    <a:pt x="14024" y="464"/>
                  </a:lnTo>
                  <a:lnTo>
                    <a:pt x="13962" y="341"/>
                  </a:lnTo>
                  <a:lnTo>
                    <a:pt x="13839" y="217"/>
                  </a:lnTo>
                  <a:lnTo>
                    <a:pt x="13746" y="124"/>
                  </a:lnTo>
                  <a:lnTo>
                    <a:pt x="13591" y="62"/>
                  </a:lnTo>
                  <a:lnTo>
                    <a:pt x="13467" y="0"/>
                  </a:lnTo>
                  <a:lnTo>
                    <a:pt x="1331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25"/>
            <p:cNvSpPr/>
            <p:nvPr/>
          </p:nvSpPr>
          <p:spPr>
            <a:xfrm>
              <a:off x="328475" y="4315200"/>
              <a:ext cx="1228250" cy="1133050"/>
            </a:xfrm>
            <a:custGeom>
              <a:rect b="b" l="l" r="r" t="t"/>
              <a:pathLst>
                <a:path extrusionOk="0" h="45322" w="49130">
                  <a:moveTo>
                    <a:pt x="9875" y="0"/>
                  </a:moveTo>
                  <a:lnTo>
                    <a:pt x="62" y="42164"/>
                  </a:lnTo>
                  <a:lnTo>
                    <a:pt x="31" y="42443"/>
                  </a:lnTo>
                  <a:lnTo>
                    <a:pt x="0" y="42752"/>
                  </a:lnTo>
                  <a:lnTo>
                    <a:pt x="31" y="43062"/>
                  </a:lnTo>
                  <a:lnTo>
                    <a:pt x="62" y="43340"/>
                  </a:lnTo>
                  <a:lnTo>
                    <a:pt x="155" y="43619"/>
                  </a:lnTo>
                  <a:lnTo>
                    <a:pt x="217" y="43867"/>
                  </a:lnTo>
                  <a:lnTo>
                    <a:pt x="341" y="44114"/>
                  </a:lnTo>
                  <a:lnTo>
                    <a:pt x="464" y="44331"/>
                  </a:lnTo>
                  <a:lnTo>
                    <a:pt x="619" y="44548"/>
                  </a:lnTo>
                  <a:lnTo>
                    <a:pt x="774" y="44733"/>
                  </a:lnTo>
                  <a:lnTo>
                    <a:pt x="960" y="44919"/>
                  </a:lnTo>
                  <a:lnTo>
                    <a:pt x="1176" y="45043"/>
                  </a:lnTo>
                  <a:lnTo>
                    <a:pt x="1393" y="45167"/>
                  </a:lnTo>
                  <a:lnTo>
                    <a:pt x="1610" y="45260"/>
                  </a:lnTo>
                  <a:lnTo>
                    <a:pt x="1826" y="45291"/>
                  </a:lnTo>
                  <a:lnTo>
                    <a:pt x="2074" y="45322"/>
                  </a:lnTo>
                  <a:lnTo>
                    <a:pt x="47055" y="45322"/>
                  </a:lnTo>
                  <a:lnTo>
                    <a:pt x="47303" y="45291"/>
                  </a:lnTo>
                  <a:lnTo>
                    <a:pt x="47550" y="45260"/>
                  </a:lnTo>
                  <a:lnTo>
                    <a:pt x="47767" y="45167"/>
                  </a:lnTo>
                  <a:lnTo>
                    <a:pt x="47984" y="45043"/>
                  </a:lnTo>
                  <a:lnTo>
                    <a:pt x="48169" y="44919"/>
                  </a:lnTo>
                  <a:lnTo>
                    <a:pt x="48355" y="44733"/>
                  </a:lnTo>
                  <a:lnTo>
                    <a:pt x="48510" y="44548"/>
                  </a:lnTo>
                  <a:lnTo>
                    <a:pt x="48665" y="44331"/>
                  </a:lnTo>
                  <a:lnTo>
                    <a:pt x="48789" y="44114"/>
                  </a:lnTo>
                  <a:lnTo>
                    <a:pt x="48912" y="43867"/>
                  </a:lnTo>
                  <a:lnTo>
                    <a:pt x="49005" y="43588"/>
                  </a:lnTo>
                  <a:lnTo>
                    <a:pt x="49067" y="43309"/>
                  </a:lnTo>
                  <a:lnTo>
                    <a:pt x="49098" y="43031"/>
                  </a:lnTo>
                  <a:lnTo>
                    <a:pt x="49129" y="42752"/>
                  </a:lnTo>
                  <a:lnTo>
                    <a:pt x="49098" y="42443"/>
                  </a:lnTo>
                  <a:lnTo>
                    <a:pt x="49067" y="42133"/>
                  </a:lnTo>
                  <a:lnTo>
                    <a:pt x="41545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25"/>
            <p:cNvSpPr/>
            <p:nvPr/>
          </p:nvSpPr>
          <p:spPr>
            <a:xfrm>
              <a:off x="603200" y="3900350"/>
              <a:ext cx="481425" cy="441950"/>
            </a:xfrm>
            <a:custGeom>
              <a:rect b="b" l="l" r="r" t="t"/>
              <a:pathLst>
                <a:path extrusionOk="0" h="17678" w="19257">
                  <a:moveTo>
                    <a:pt x="9257" y="1"/>
                  </a:moveTo>
                  <a:lnTo>
                    <a:pt x="8855" y="32"/>
                  </a:lnTo>
                  <a:lnTo>
                    <a:pt x="8452" y="63"/>
                  </a:lnTo>
                  <a:lnTo>
                    <a:pt x="8050" y="125"/>
                  </a:lnTo>
                  <a:lnTo>
                    <a:pt x="7678" y="218"/>
                  </a:lnTo>
                  <a:lnTo>
                    <a:pt x="7276" y="311"/>
                  </a:lnTo>
                  <a:lnTo>
                    <a:pt x="6904" y="434"/>
                  </a:lnTo>
                  <a:lnTo>
                    <a:pt x="6564" y="558"/>
                  </a:lnTo>
                  <a:lnTo>
                    <a:pt x="6192" y="713"/>
                  </a:lnTo>
                  <a:lnTo>
                    <a:pt x="5852" y="899"/>
                  </a:lnTo>
                  <a:lnTo>
                    <a:pt x="5511" y="1084"/>
                  </a:lnTo>
                  <a:lnTo>
                    <a:pt x="5202" y="1301"/>
                  </a:lnTo>
                  <a:lnTo>
                    <a:pt x="4892" y="1518"/>
                  </a:lnTo>
                  <a:lnTo>
                    <a:pt x="4582" y="1766"/>
                  </a:lnTo>
                  <a:lnTo>
                    <a:pt x="4273" y="2013"/>
                  </a:lnTo>
                  <a:lnTo>
                    <a:pt x="3994" y="2292"/>
                  </a:lnTo>
                  <a:lnTo>
                    <a:pt x="3716" y="2601"/>
                  </a:lnTo>
                  <a:lnTo>
                    <a:pt x="3313" y="3066"/>
                  </a:lnTo>
                  <a:lnTo>
                    <a:pt x="2942" y="3561"/>
                  </a:lnTo>
                  <a:lnTo>
                    <a:pt x="2632" y="4087"/>
                  </a:lnTo>
                  <a:lnTo>
                    <a:pt x="2292" y="4614"/>
                  </a:lnTo>
                  <a:lnTo>
                    <a:pt x="2013" y="5171"/>
                  </a:lnTo>
                  <a:lnTo>
                    <a:pt x="1765" y="5759"/>
                  </a:lnTo>
                  <a:lnTo>
                    <a:pt x="1518" y="6347"/>
                  </a:lnTo>
                  <a:lnTo>
                    <a:pt x="1301" y="6935"/>
                  </a:lnTo>
                  <a:lnTo>
                    <a:pt x="1115" y="7555"/>
                  </a:lnTo>
                  <a:lnTo>
                    <a:pt x="930" y="8143"/>
                  </a:lnTo>
                  <a:lnTo>
                    <a:pt x="651" y="9381"/>
                  </a:lnTo>
                  <a:lnTo>
                    <a:pt x="403" y="10619"/>
                  </a:lnTo>
                  <a:lnTo>
                    <a:pt x="248" y="11796"/>
                  </a:lnTo>
                  <a:lnTo>
                    <a:pt x="125" y="12941"/>
                  </a:lnTo>
                  <a:lnTo>
                    <a:pt x="63" y="13994"/>
                  </a:lnTo>
                  <a:lnTo>
                    <a:pt x="1" y="14984"/>
                  </a:lnTo>
                  <a:lnTo>
                    <a:pt x="1" y="15820"/>
                  </a:lnTo>
                  <a:lnTo>
                    <a:pt x="1" y="17120"/>
                  </a:lnTo>
                  <a:lnTo>
                    <a:pt x="32" y="17678"/>
                  </a:lnTo>
                  <a:lnTo>
                    <a:pt x="806" y="17647"/>
                  </a:lnTo>
                  <a:lnTo>
                    <a:pt x="775" y="17182"/>
                  </a:lnTo>
                  <a:lnTo>
                    <a:pt x="744" y="15975"/>
                  </a:lnTo>
                  <a:lnTo>
                    <a:pt x="775" y="15139"/>
                  </a:lnTo>
                  <a:lnTo>
                    <a:pt x="806" y="14210"/>
                  </a:lnTo>
                  <a:lnTo>
                    <a:pt x="868" y="13158"/>
                  </a:lnTo>
                  <a:lnTo>
                    <a:pt x="991" y="12043"/>
                  </a:lnTo>
                  <a:lnTo>
                    <a:pt x="1146" y="10898"/>
                  </a:lnTo>
                  <a:lnTo>
                    <a:pt x="1363" y="9691"/>
                  </a:lnTo>
                  <a:lnTo>
                    <a:pt x="1642" y="8483"/>
                  </a:lnTo>
                  <a:lnTo>
                    <a:pt x="1796" y="7895"/>
                  </a:lnTo>
                  <a:lnTo>
                    <a:pt x="1982" y="7307"/>
                  </a:lnTo>
                  <a:lnTo>
                    <a:pt x="2199" y="6719"/>
                  </a:lnTo>
                  <a:lnTo>
                    <a:pt x="2415" y="6131"/>
                  </a:lnTo>
                  <a:lnTo>
                    <a:pt x="2663" y="5573"/>
                  </a:lnTo>
                  <a:lnTo>
                    <a:pt x="2942" y="5047"/>
                  </a:lnTo>
                  <a:lnTo>
                    <a:pt x="3220" y="4521"/>
                  </a:lnTo>
                  <a:lnTo>
                    <a:pt x="3561" y="4025"/>
                  </a:lnTo>
                  <a:lnTo>
                    <a:pt x="3901" y="3530"/>
                  </a:lnTo>
                  <a:lnTo>
                    <a:pt x="4273" y="3097"/>
                  </a:lnTo>
                  <a:lnTo>
                    <a:pt x="4768" y="2570"/>
                  </a:lnTo>
                  <a:lnTo>
                    <a:pt x="5325" y="2106"/>
                  </a:lnTo>
                  <a:lnTo>
                    <a:pt x="5914" y="1735"/>
                  </a:lnTo>
                  <a:lnTo>
                    <a:pt x="6533" y="1394"/>
                  </a:lnTo>
                  <a:lnTo>
                    <a:pt x="7183" y="1146"/>
                  </a:lnTo>
                  <a:lnTo>
                    <a:pt x="7833" y="961"/>
                  </a:lnTo>
                  <a:lnTo>
                    <a:pt x="8545" y="837"/>
                  </a:lnTo>
                  <a:lnTo>
                    <a:pt x="9288" y="775"/>
                  </a:lnTo>
                  <a:lnTo>
                    <a:pt x="10062" y="775"/>
                  </a:lnTo>
                  <a:lnTo>
                    <a:pt x="10464" y="806"/>
                  </a:lnTo>
                  <a:lnTo>
                    <a:pt x="10836" y="837"/>
                  </a:lnTo>
                  <a:lnTo>
                    <a:pt x="11176" y="899"/>
                  </a:lnTo>
                  <a:lnTo>
                    <a:pt x="11548" y="992"/>
                  </a:lnTo>
                  <a:lnTo>
                    <a:pt x="11888" y="1084"/>
                  </a:lnTo>
                  <a:lnTo>
                    <a:pt x="12229" y="1208"/>
                  </a:lnTo>
                  <a:lnTo>
                    <a:pt x="12569" y="1363"/>
                  </a:lnTo>
                  <a:lnTo>
                    <a:pt x="12879" y="1518"/>
                  </a:lnTo>
                  <a:lnTo>
                    <a:pt x="13189" y="1673"/>
                  </a:lnTo>
                  <a:lnTo>
                    <a:pt x="13498" y="1858"/>
                  </a:lnTo>
                  <a:lnTo>
                    <a:pt x="13808" y="2075"/>
                  </a:lnTo>
                  <a:lnTo>
                    <a:pt x="14086" y="2292"/>
                  </a:lnTo>
                  <a:lnTo>
                    <a:pt x="14365" y="2539"/>
                  </a:lnTo>
                  <a:lnTo>
                    <a:pt x="14644" y="2818"/>
                  </a:lnTo>
                  <a:lnTo>
                    <a:pt x="15015" y="3251"/>
                  </a:lnTo>
                  <a:lnTo>
                    <a:pt x="15387" y="3716"/>
                  </a:lnTo>
                  <a:lnTo>
                    <a:pt x="15727" y="4211"/>
                  </a:lnTo>
                  <a:lnTo>
                    <a:pt x="16068" y="4706"/>
                  </a:lnTo>
                  <a:lnTo>
                    <a:pt x="16346" y="5264"/>
                  </a:lnTo>
                  <a:lnTo>
                    <a:pt x="16625" y="5821"/>
                  </a:lnTo>
                  <a:lnTo>
                    <a:pt x="16842" y="6409"/>
                  </a:lnTo>
                  <a:lnTo>
                    <a:pt x="17089" y="6997"/>
                  </a:lnTo>
                  <a:lnTo>
                    <a:pt x="17275" y="7586"/>
                  </a:lnTo>
                  <a:lnTo>
                    <a:pt x="17461" y="8205"/>
                  </a:lnTo>
                  <a:lnTo>
                    <a:pt x="17770" y="9443"/>
                  </a:lnTo>
                  <a:lnTo>
                    <a:pt x="18018" y="10650"/>
                  </a:lnTo>
                  <a:lnTo>
                    <a:pt x="18204" y="11858"/>
                  </a:lnTo>
                  <a:lnTo>
                    <a:pt x="18327" y="13003"/>
                  </a:lnTo>
                  <a:lnTo>
                    <a:pt x="18420" y="14087"/>
                  </a:lnTo>
                  <a:lnTo>
                    <a:pt x="18451" y="15046"/>
                  </a:lnTo>
                  <a:lnTo>
                    <a:pt x="18482" y="15913"/>
                  </a:lnTo>
                  <a:lnTo>
                    <a:pt x="18482" y="17151"/>
                  </a:lnTo>
                  <a:lnTo>
                    <a:pt x="18482" y="17647"/>
                  </a:lnTo>
                  <a:lnTo>
                    <a:pt x="19225" y="17678"/>
                  </a:lnTo>
                  <a:lnTo>
                    <a:pt x="19256" y="17089"/>
                  </a:lnTo>
                  <a:lnTo>
                    <a:pt x="19256" y="15758"/>
                  </a:lnTo>
                  <a:lnTo>
                    <a:pt x="19225" y="14860"/>
                  </a:lnTo>
                  <a:lnTo>
                    <a:pt x="19163" y="13870"/>
                  </a:lnTo>
                  <a:lnTo>
                    <a:pt x="19070" y="12755"/>
                  </a:lnTo>
                  <a:lnTo>
                    <a:pt x="18947" y="11579"/>
                  </a:lnTo>
                  <a:lnTo>
                    <a:pt x="18730" y="10372"/>
                  </a:lnTo>
                  <a:lnTo>
                    <a:pt x="18482" y="9102"/>
                  </a:lnTo>
                  <a:lnTo>
                    <a:pt x="18327" y="8483"/>
                  </a:lnTo>
                  <a:lnTo>
                    <a:pt x="18142" y="7864"/>
                  </a:lnTo>
                  <a:lnTo>
                    <a:pt x="17956" y="7214"/>
                  </a:lnTo>
                  <a:lnTo>
                    <a:pt x="17739" y="6595"/>
                  </a:lnTo>
                  <a:lnTo>
                    <a:pt x="17523" y="6007"/>
                  </a:lnTo>
                  <a:lnTo>
                    <a:pt x="17244" y="5419"/>
                  </a:lnTo>
                  <a:lnTo>
                    <a:pt x="16965" y="4830"/>
                  </a:lnTo>
                  <a:lnTo>
                    <a:pt x="16656" y="4273"/>
                  </a:lnTo>
                  <a:lnTo>
                    <a:pt x="16346" y="3747"/>
                  </a:lnTo>
                  <a:lnTo>
                    <a:pt x="15975" y="3221"/>
                  </a:lnTo>
                  <a:lnTo>
                    <a:pt x="15572" y="2725"/>
                  </a:lnTo>
                  <a:lnTo>
                    <a:pt x="15170" y="2292"/>
                  </a:lnTo>
                  <a:lnTo>
                    <a:pt x="14860" y="1982"/>
                  </a:lnTo>
                  <a:lnTo>
                    <a:pt x="14551" y="1735"/>
                  </a:lnTo>
                  <a:lnTo>
                    <a:pt x="14241" y="1456"/>
                  </a:lnTo>
                  <a:lnTo>
                    <a:pt x="13901" y="1239"/>
                  </a:lnTo>
                  <a:lnTo>
                    <a:pt x="13591" y="1023"/>
                  </a:lnTo>
                  <a:lnTo>
                    <a:pt x="13220" y="837"/>
                  </a:lnTo>
                  <a:lnTo>
                    <a:pt x="12879" y="651"/>
                  </a:lnTo>
                  <a:lnTo>
                    <a:pt x="12508" y="527"/>
                  </a:lnTo>
                  <a:lnTo>
                    <a:pt x="12136" y="372"/>
                  </a:lnTo>
                  <a:lnTo>
                    <a:pt x="11765" y="280"/>
                  </a:lnTo>
                  <a:lnTo>
                    <a:pt x="11362" y="187"/>
                  </a:lnTo>
                  <a:lnTo>
                    <a:pt x="10960" y="94"/>
                  </a:lnTo>
                  <a:lnTo>
                    <a:pt x="10557" y="63"/>
                  </a:lnTo>
                  <a:lnTo>
                    <a:pt x="1012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25"/>
            <p:cNvSpPr/>
            <p:nvPr/>
          </p:nvSpPr>
          <p:spPr>
            <a:xfrm>
              <a:off x="399675" y="4315200"/>
              <a:ext cx="1227475" cy="1133050"/>
            </a:xfrm>
            <a:custGeom>
              <a:rect b="b" l="l" r="r" t="t"/>
              <a:pathLst>
                <a:path extrusionOk="0" h="45322" w="49099">
                  <a:moveTo>
                    <a:pt x="9875" y="0"/>
                  </a:moveTo>
                  <a:lnTo>
                    <a:pt x="31" y="42164"/>
                  </a:lnTo>
                  <a:lnTo>
                    <a:pt x="0" y="42443"/>
                  </a:lnTo>
                  <a:lnTo>
                    <a:pt x="0" y="42752"/>
                  </a:lnTo>
                  <a:lnTo>
                    <a:pt x="0" y="43062"/>
                  </a:lnTo>
                  <a:lnTo>
                    <a:pt x="62" y="43340"/>
                  </a:lnTo>
                  <a:lnTo>
                    <a:pt x="124" y="43619"/>
                  </a:lnTo>
                  <a:lnTo>
                    <a:pt x="217" y="43867"/>
                  </a:lnTo>
                  <a:lnTo>
                    <a:pt x="310" y="44114"/>
                  </a:lnTo>
                  <a:lnTo>
                    <a:pt x="433" y="44331"/>
                  </a:lnTo>
                  <a:lnTo>
                    <a:pt x="588" y="44548"/>
                  </a:lnTo>
                  <a:lnTo>
                    <a:pt x="774" y="44733"/>
                  </a:lnTo>
                  <a:lnTo>
                    <a:pt x="960" y="44919"/>
                  </a:lnTo>
                  <a:lnTo>
                    <a:pt x="1145" y="45043"/>
                  </a:lnTo>
                  <a:lnTo>
                    <a:pt x="1362" y="45167"/>
                  </a:lnTo>
                  <a:lnTo>
                    <a:pt x="1579" y="45260"/>
                  </a:lnTo>
                  <a:lnTo>
                    <a:pt x="1827" y="45291"/>
                  </a:lnTo>
                  <a:lnTo>
                    <a:pt x="2043" y="45322"/>
                  </a:lnTo>
                  <a:lnTo>
                    <a:pt x="47024" y="45322"/>
                  </a:lnTo>
                  <a:lnTo>
                    <a:pt x="47272" y="45291"/>
                  </a:lnTo>
                  <a:lnTo>
                    <a:pt x="47519" y="45260"/>
                  </a:lnTo>
                  <a:lnTo>
                    <a:pt x="47736" y="45167"/>
                  </a:lnTo>
                  <a:lnTo>
                    <a:pt x="47953" y="45043"/>
                  </a:lnTo>
                  <a:lnTo>
                    <a:pt x="48139" y="44919"/>
                  </a:lnTo>
                  <a:lnTo>
                    <a:pt x="48324" y="44733"/>
                  </a:lnTo>
                  <a:lnTo>
                    <a:pt x="48510" y="44548"/>
                  </a:lnTo>
                  <a:lnTo>
                    <a:pt x="48634" y="44331"/>
                  </a:lnTo>
                  <a:lnTo>
                    <a:pt x="48789" y="44114"/>
                  </a:lnTo>
                  <a:lnTo>
                    <a:pt x="48881" y="43867"/>
                  </a:lnTo>
                  <a:lnTo>
                    <a:pt x="48974" y="43588"/>
                  </a:lnTo>
                  <a:lnTo>
                    <a:pt x="49036" y="43309"/>
                  </a:lnTo>
                  <a:lnTo>
                    <a:pt x="49067" y="43031"/>
                  </a:lnTo>
                  <a:lnTo>
                    <a:pt x="49098" y="42752"/>
                  </a:lnTo>
                  <a:lnTo>
                    <a:pt x="49098" y="42443"/>
                  </a:lnTo>
                  <a:lnTo>
                    <a:pt x="49036" y="42133"/>
                  </a:lnTo>
                  <a:lnTo>
                    <a:pt x="4151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25"/>
            <p:cNvSpPr/>
            <p:nvPr/>
          </p:nvSpPr>
          <p:spPr>
            <a:xfrm>
              <a:off x="808300" y="3900350"/>
              <a:ext cx="487600" cy="482200"/>
            </a:xfrm>
            <a:custGeom>
              <a:rect b="b" l="l" r="r" t="t"/>
              <a:pathLst>
                <a:path extrusionOk="0" h="19288" w="19504">
                  <a:moveTo>
                    <a:pt x="9535" y="1"/>
                  </a:moveTo>
                  <a:lnTo>
                    <a:pt x="9071" y="32"/>
                  </a:lnTo>
                  <a:lnTo>
                    <a:pt x="8607" y="63"/>
                  </a:lnTo>
                  <a:lnTo>
                    <a:pt x="8142" y="156"/>
                  </a:lnTo>
                  <a:lnTo>
                    <a:pt x="7709" y="218"/>
                  </a:lnTo>
                  <a:lnTo>
                    <a:pt x="7275" y="342"/>
                  </a:lnTo>
                  <a:lnTo>
                    <a:pt x="6873" y="465"/>
                  </a:lnTo>
                  <a:lnTo>
                    <a:pt x="6471" y="620"/>
                  </a:lnTo>
                  <a:lnTo>
                    <a:pt x="6068" y="775"/>
                  </a:lnTo>
                  <a:lnTo>
                    <a:pt x="5697" y="961"/>
                  </a:lnTo>
                  <a:lnTo>
                    <a:pt x="5325" y="1177"/>
                  </a:lnTo>
                  <a:lnTo>
                    <a:pt x="4954" y="1425"/>
                  </a:lnTo>
                  <a:lnTo>
                    <a:pt x="4613" y="1673"/>
                  </a:lnTo>
                  <a:lnTo>
                    <a:pt x="4273" y="1920"/>
                  </a:lnTo>
                  <a:lnTo>
                    <a:pt x="3963" y="2230"/>
                  </a:lnTo>
                  <a:lnTo>
                    <a:pt x="3653" y="2539"/>
                  </a:lnTo>
                  <a:lnTo>
                    <a:pt x="3344" y="2880"/>
                  </a:lnTo>
                  <a:lnTo>
                    <a:pt x="2941" y="3375"/>
                  </a:lnTo>
                  <a:lnTo>
                    <a:pt x="2570" y="3933"/>
                  </a:lnTo>
                  <a:lnTo>
                    <a:pt x="2229" y="4490"/>
                  </a:lnTo>
                  <a:lnTo>
                    <a:pt x="1920" y="5078"/>
                  </a:lnTo>
                  <a:lnTo>
                    <a:pt x="1610" y="5697"/>
                  </a:lnTo>
                  <a:lnTo>
                    <a:pt x="1363" y="6316"/>
                  </a:lnTo>
                  <a:lnTo>
                    <a:pt x="1146" y="6966"/>
                  </a:lnTo>
                  <a:lnTo>
                    <a:pt x="929" y="7616"/>
                  </a:lnTo>
                  <a:lnTo>
                    <a:pt x="774" y="8267"/>
                  </a:lnTo>
                  <a:lnTo>
                    <a:pt x="589" y="8948"/>
                  </a:lnTo>
                  <a:lnTo>
                    <a:pt x="465" y="9598"/>
                  </a:lnTo>
                  <a:lnTo>
                    <a:pt x="341" y="10279"/>
                  </a:lnTo>
                  <a:lnTo>
                    <a:pt x="186" y="11610"/>
                  </a:lnTo>
                  <a:lnTo>
                    <a:pt x="62" y="12910"/>
                  </a:lnTo>
                  <a:lnTo>
                    <a:pt x="0" y="14148"/>
                  </a:lnTo>
                  <a:lnTo>
                    <a:pt x="0" y="15294"/>
                  </a:lnTo>
                  <a:lnTo>
                    <a:pt x="0" y="16346"/>
                  </a:lnTo>
                  <a:lnTo>
                    <a:pt x="62" y="17275"/>
                  </a:lnTo>
                  <a:lnTo>
                    <a:pt x="155" y="18668"/>
                  </a:lnTo>
                  <a:lnTo>
                    <a:pt x="217" y="19287"/>
                  </a:lnTo>
                  <a:lnTo>
                    <a:pt x="960" y="19195"/>
                  </a:lnTo>
                  <a:lnTo>
                    <a:pt x="929" y="18699"/>
                  </a:lnTo>
                  <a:lnTo>
                    <a:pt x="805" y="17399"/>
                  </a:lnTo>
                  <a:lnTo>
                    <a:pt x="774" y="16501"/>
                  </a:lnTo>
                  <a:lnTo>
                    <a:pt x="774" y="15480"/>
                  </a:lnTo>
                  <a:lnTo>
                    <a:pt x="774" y="14334"/>
                  </a:lnTo>
                  <a:lnTo>
                    <a:pt x="836" y="13127"/>
                  </a:lnTo>
                  <a:lnTo>
                    <a:pt x="929" y="11858"/>
                  </a:lnTo>
                  <a:lnTo>
                    <a:pt x="1084" y="10557"/>
                  </a:lnTo>
                  <a:lnTo>
                    <a:pt x="1208" y="9907"/>
                  </a:lnTo>
                  <a:lnTo>
                    <a:pt x="1332" y="9257"/>
                  </a:lnTo>
                  <a:lnTo>
                    <a:pt x="1455" y="8607"/>
                  </a:lnTo>
                  <a:lnTo>
                    <a:pt x="1641" y="7957"/>
                  </a:lnTo>
                  <a:lnTo>
                    <a:pt x="1827" y="7307"/>
                  </a:lnTo>
                  <a:lnTo>
                    <a:pt x="2044" y="6688"/>
                  </a:lnTo>
                  <a:lnTo>
                    <a:pt x="2291" y="6069"/>
                  </a:lnTo>
                  <a:lnTo>
                    <a:pt x="2539" y="5480"/>
                  </a:lnTo>
                  <a:lnTo>
                    <a:pt x="2849" y="4923"/>
                  </a:lnTo>
                  <a:lnTo>
                    <a:pt x="3158" y="4366"/>
                  </a:lnTo>
                  <a:lnTo>
                    <a:pt x="3530" y="3840"/>
                  </a:lnTo>
                  <a:lnTo>
                    <a:pt x="3901" y="3375"/>
                  </a:lnTo>
                  <a:lnTo>
                    <a:pt x="4180" y="3066"/>
                  </a:lnTo>
                  <a:lnTo>
                    <a:pt x="4458" y="2787"/>
                  </a:lnTo>
                  <a:lnTo>
                    <a:pt x="4768" y="2509"/>
                  </a:lnTo>
                  <a:lnTo>
                    <a:pt x="5077" y="2261"/>
                  </a:lnTo>
                  <a:lnTo>
                    <a:pt x="5387" y="2044"/>
                  </a:lnTo>
                  <a:lnTo>
                    <a:pt x="5697" y="1827"/>
                  </a:lnTo>
                  <a:lnTo>
                    <a:pt x="6037" y="1642"/>
                  </a:lnTo>
                  <a:lnTo>
                    <a:pt x="6409" y="1456"/>
                  </a:lnTo>
                  <a:lnTo>
                    <a:pt x="6749" y="1301"/>
                  </a:lnTo>
                  <a:lnTo>
                    <a:pt x="7121" y="1177"/>
                  </a:lnTo>
                  <a:lnTo>
                    <a:pt x="7492" y="1054"/>
                  </a:lnTo>
                  <a:lnTo>
                    <a:pt x="7895" y="961"/>
                  </a:lnTo>
                  <a:lnTo>
                    <a:pt x="8297" y="868"/>
                  </a:lnTo>
                  <a:lnTo>
                    <a:pt x="8699" y="837"/>
                  </a:lnTo>
                  <a:lnTo>
                    <a:pt x="9133" y="775"/>
                  </a:lnTo>
                  <a:lnTo>
                    <a:pt x="9566" y="775"/>
                  </a:lnTo>
                  <a:lnTo>
                    <a:pt x="10000" y="744"/>
                  </a:lnTo>
                  <a:lnTo>
                    <a:pt x="10402" y="775"/>
                  </a:lnTo>
                  <a:lnTo>
                    <a:pt x="10835" y="806"/>
                  </a:lnTo>
                  <a:lnTo>
                    <a:pt x="11238" y="868"/>
                  </a:lnTo>
                  <a:lnTo>
                    <a:pt x="11609" y="930"/>
                  </a:lnTo>
                  <a:lnTo>
                    <a:pt x="12012" y="1023"/>
                  </a:lnTo>
                  <a:lnTo>
                    <a:pt x="12383" y="1146"/>
                  </a:lnTo>
                  <a:lnTo>
                    <a:pt x="12724" y="1270"/>
                  </a:lnTo>
                  <a:lnTo>
                    <a:pt x="13095" y="1425"/>
                  </a:lnTo>
                  <a:lnTo>
                    <a:pt x="13436" y="1611"/>
                  </a:lnTo>
                  <a:lnTo>
                    <a:pt x="13745" y="1797"/>
                  </a:lnTo>
                  <a:lnTo>
                    <a:pt x="14086" y="2013"/>
                  </a:lnTo>
                  <a:lnTo>
                    <a:pt x="14396" y="2230"/>
                  </a:lnTo>
                  <a:lnTo>
                    <a:pt x="14674" y="2478"/>
                  </a:lnTo>
                  <a:lnTo>
                    <a:pt x="14984" y="2756"/>
                  </a:lnTo>
                  <a:lnTo>
                    <a:pt x="15231" y="3035"/>
                  </a:lnTo>
                  <a:lnTo>
                    <a:pt x="15634" y="3499"/>
                  </a:lnTo>
                  <a:lnTo>
                    <a:pt x="16005" y="3994"/>
                  </a:lnTo>
                  <a:lnTo>
                    <a:pt x="16346" y="4521"/>
                  </a:lnTo>
                  <a:lnTo>
                    <a:pt x="16655" y="5078"/>
                  </a:lnTo>
                  <a:lnTo>
                    <a:pt x="16965" y="5666"/>
                  </a:lnTo>
                  <a:lnTo>
                    <a:pt x="17213" y="6254"/>
                  </a:lnTo>
                  <a:lnTo>
                    <a:pt x="17460" y="6873"/>
                  </a:lnTo>
                  <a:lnTo>
                    <a:pt x="17646" y="7493"/>
                  </a:lnTo>
                  <a:lnTo>
                    <a:pt x="17832" y="8143"/>
                  </a:lnTo>
                  <a:lnTo>
                    <a:pt x="18018" y="8793"/>
                  </a:lnTo>
                  <a:lnTo>
                    <a:pt x="18141" y="9443"/>
                  </a:lnTo>
                  <a:lnTo>
                    <a:pt x="18265" y="10093"/>
                  </a:lnTo>
                  <a:lnTo>
                    <a:pt x="18482" y="11393"/>
                  </a:lnTo>
                  <a:lnTo>
                    <a:pt x="18606" y="12663"/>
                  </a:lnTo>
                  <a:lnTo>
                    <a:pt x="18699" y="13870"/>
                  </a:lnTo>
                  <a:lnTo>
                    <a:pt x="18730" y="15015"/>
                  </a:lnTo>
                  <a:lnTo>
                    <a:pt x="18730" y="16037"/>
                  </a:lnTo>
                  <a:lnTo>
                    <a:pt x="18730" y="16935"/>
                  </a:lnTo>
                  <a:lnTo>
                    <a:pt x="18668" y="18235"/>
                  </a:lnTo>
                  <a:lnTo>
                    <a:pt x="18637" y="18761"/>
                  </a:lnTo>
                  <a:lnTo>
                    <a:pt x="19380" y="18823"/>
                  </a:lnTo>
                  <a:lnTo>
                    <a:pt x="19411" y="18204"/>
                  </a:lnTo>
                  <a:lnTo>
                    <a:pt x="19504" y="16811"/>
                  </a:lnTo>
                  <a:lnTo>
                    <a:pt x="19504" y="15882"/>
                  </a:lnTo>
                  <a:lnTo>
                    <a:pt x="19504" y="14799"/>
                  </a:lnTo>
                  <a:lnTo>
                    <a:pt x="19442" y="13653"/>
                  </a:lnTo>
                  <a:lnTo>
                    <a:pt x="19349" y="12415"/>
                  </a:lnTo>
                  <a:lnTo>
                    <a:pt x="19225" y="11115"/>
                  </a:lnTo>
                  <a:lnTo>
                    <a:pt x="19008" y="9783"/>
                  </a:lnTo>
                  <a:lnTo>
                    <a:pt x="18853" y="9102"/>
                  </a:lnTo>
                  <a:lnTo>
                    <a:pt x="18699" y="8452"/>
                  </a:lnTo>
                  <a:lnTo>
                    <a:pt x="18544" y="7802"/>
                  </a:lnTo>
                  <a:lnTo>
                    <a:pt x="18327" y="7121"/>
                  </a:lnTo>
                  <a:lnTo>
                    <a:pt x="18110" y="6502"/>
                  </a:lnTo>
                  <a:lnTo>
                    <a:pt x="17863" y="5852"/>
                  </a:lnTo>
                  <a:lnTo>
                    <a:pt x="17584" y="5233"/>
                  </a:lnTo>
                  <a:lnTo>
                    <a:pt x="17306" y="4645"/>
                  </a:lnTo>
                  <a:lnTo>
                    <a:pt x="16965" y="4087"/>
                  </a:lnTo>
                  <a:lnTo>
                    <a:pt x="16624" y="3530"/>
                  </a:lnTo>
                  <a:lnTo>
                    <a:pt x="16222" y="3004"/>
                  </a:lnTo>
                  <a:lnTo>
                    <a:pt x="15789" y="2509"/>
                  </a:lnTo>
                  <a:lnTo>
                    <a:pt x="15479" y="2199"/>
                  </a:lnTo>
                  <a:lnTo>
                    <a:pt x="15170" y="1920"/>
                  </a:lnTo>
                  <a:lnTo>
                    <a:pt x="14829" y="1642"/>
                  </a:lnTo>
                  <a:lnTo>
                    <a:pt x="14488" y="1394"/>
                  </a:lnTo>
                  <a:lnTo>
                    <a:pt x="14148" y="1146"/>
                  </a:lnTo>
                  <a:lnTo>
                    <a:pt x="13776" y="961"/>
                  </a:lnTo>
                  <a:lnTo>
                    <a:pt x="13405" y="744"/>
                  </a:lnTo>
                  <a:lnTo>
                    <a:pt x="13033" y="589"/>
                  </a:lnTo>
                  <a:lnTo>
                    <a:pt x="12631" y="434"/>
                  </a:lnTo>
                  <a:lnTo>
                    <a:pt x="12229" y="311"/>
                  </a:lnTo>
                  <a:lnTo>
                    <a:pt x="11795" y="218"/>
                  </a:lnTo>
                  <a:lnTo>
                    <a:pt x="11362" y="125"/>
                  </a:lnTo>
                  <a:lnTo>
                    <a:pt x="10928" y="63"/>
                  </a:lnTo>
                  <a:lnTo>
                    <a:pt x="10464" y="32"/>
                  </a:lnTo>
                  <a:lnTo>
                    <a:pt x="1000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25"/>
            <p:cNvSpPr/>
            <p:nvPr/>
          </p:nvSpPr>
          <p:spPr>
            <a:xfrm>
              <a:off x="1205325" y="4365500"/>
              <a:ext cx="150175" cy="61925"/>
            </a:xfrm>
            <a:custGeom>
              <a:rect b="b" l="l" r="r" t="t"/>
              <a:pathLst>
                <a:path extrusionOk="0" h="2477" w="6007">
                  <a:moveTo>
                    <a:pt x="93" y="0"/>
                  </a:moveTo>
                  <a:lnTo>
                    <a:pt x="31" y="31"/>
                  </a:lnTo>
                  <a:lnTo>
                    <a:pt x="1" y="62"/>
                  </a:lnTo>
                  <a:lnTo>
                    <a:pt x="1" y="2415"/>
                  </a:lnTo>
                  <a:lnTo>
                    <a:pt x="31" y="2446"/>
                  </a:lnTo>
                  <a:lnTo>
                    <a:pt x="93" y="2477"/>
                  </a:lnTo>
                  <a:lnTo>
                    <a:pt x="5913" y="2477"/>
                  </a:lnTo>
                  <a:lnTo>
                    <a:pt x="5975" y="2446"/>
                  </a:lnTo>
                  <a:lnTo>
                    <a:pt x="6006" y="2415"/>
                  </a:lnTo>
                  <a:lnTo>
                    <a:pt x="6006" y="62"/>
                  </a:lnTo>
                  <a:lnTo>
                    <a:pt x="5975" y="31"/>
                  </a:lnTo>
                  <a:lnTo>
                    <a:pt x="5913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25"/>
            <p:cNvSpPr/>
            <p:nvPr/>
          </p:nvSpPr>
          <p:spPr>
            <a:xfrm>
              <a:off x="758000" y="4365500"/>
              <a:ext cx="149375" cy="61925"/>
            </a:xfrm>
            <a:custGeom>
              <a:rect b="b" l="l" r="r" t="t"/>
              <a:pathLst>
                <a:path extrusionOk="0" h="2477" w="5975">
                  <a:moveTo>
                    <a:pt x="62" y="0"/>
                  </a:moveTo>
                  <a:lnTo>
                    <a:pt x="31" y="31"/>
                  </a:lnTo>
                  <a:lnTo>
                    <a:pt x="0" y="62"/>
                  </a:lnTo>
                  <a:lnTo>
                    <a:pt x="0" y="2415"/>
                  </a:lnTo>
                  <a:lnTo>
                    <a:pt x="31" y="2446"/>
                  </a:lnTo>
                  <a:lnTo>
                    <a:pt x="62" y="2477"/>
                  </a:lnTo>
                  <a:lnTo>
                    <a:pt x="5913" y="2477"/>
                  </a:lnTo>
                  <a:lnTo>
                    <a:pt x="5975" y="2446"/>
                  </a:lnTo>
                  <a:lnTo>
                    <a:pt x="5975" y="2415"/>
                  </a:lnTo>
                  <a:lnTo>
                    <a:pt x="5975" y="62"/>
                  </a:lnTo>
                  <a:lnTo>
                    <a:pt x="5975" y="31"/>
                  </a:lnTo>
                  <a:lnTo>
                    <a:pt x="5913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25"/>
            <p:cNvSpPr/>
            <p:nvPr/>
          </p:nvSpPr>
          <p:spPr>
            <a:xfrm>
              <a:off x="798250" y="4565175"/>
              <a:ext cx="988325" cy="911700"/>
            </a:xfrm>
            <a:custGeom>
              <a:rect b="b" l="l" r="r" t="t"/>
              <a:pathLst>
                <a:path extrusionOk="0" h="36468" w="39533">
                  <a:moveTo>
                    <a:pt x="7956" y="0"/>
                  </a:moveTo>
                  <a:lnTo>
                    <a:pt x="31" y="33930"/>
                  </a:lnTo>
                  <a:lnTo>
                    <a:pt x="0" y="34177"/>
                  </a:lnTo>
                  <a:lnTo>
                    <a:pt x="0" y="34425"/>
                  </a:lnTo>
                  <a:lnTo>
                    <a:pt x="31" y="34642"/>
                  </a:lnTo>
                  <a:lnTo>
                    <a:pt x="62" y="34889"/>
                  </a:lnTo>
                  <a:lnTo>
                    <a:pt x="93" y="35106"/>
                  </a:lnTo>
                  <a:lnTo>
                    <a:pt x="186" y="35292"/>
                  </a:lnTo>
                  <a:lnTo>
                    <a:pt x="279" y="35508"/>
                  </a:lnTo>
                  <a:lnTo>
                    <a:pt x="372" y="35694"/>
                  </a:lnTo>
                  <a:lnTo>
                    <a:pt x="495" y="35849"/>
                  </a:lnTo>
                  <a:lnTo>
                    <a:pt x="619" y="36004"/>
                  </a:lnTo>
                  <a:lnTo>
                    <a:pt x="774" y="36127"/>
                  </a:lnTo>
                  <a:lnTo>
                    <a:pt x="929" y="36251"/>
                  </a:lnTo>
                  <a:lnTo>
                    <a:pt x="1114" y="36344"/>
                  </a:lnTo>
                  <a:lnTo>
                    <a:pt x="1269" y="36406"/>
                  </a:lnTo>
                  <a:lnTo>
                    <a:pt x="1486" y="36468"/>
                  </a:lnTo>
                  <a:lnTo>
                    <a:pt x="38077" y="36468"/>
                  </a:lnTo>
                  <a:lnTo>
                    <a:pt x="38263" y="36406"/>
                  </a:lnTo>
                  <a:lnTo>
                    <a:pt x="38449" y="36344"/>
                  </a:lnTo>
                  <a:lnTo>
                    <a:pt x="38635" y="36251"/>
                  </a:lnTo>
                  <a:lnTo>
                    <a:pt x="38789" y="36127"/>
                  </a:lnTo>
                  <a:lnTo>
                    <a:pt x="38913" y="36004"/>
                  </a:lnTo>
                  <a:lnTo>
                    <a:pt x="39068" y="35849"/>
                  </a:lnTo>
                  <a:lnTo>
                    <a:pt x="39192" y="35694"/>
                  </a:lnTo>
                  <a:lnTo>
                    <a:pt x="39285" y="35508"/>
                  </a:lnTo>
                  <a:lnTo>
                    <a:pt x="39378" y="35292"/>
                  </a:lnTo>
                  <a:lnTo>
                    <a:pt x="39440" y="35075"/>
                  </a:lnTo>
                  <a:lnTo>
                    <a:pt x="39501" y="34858"/>
                  </a:lnTo>
                  <a:lnTo>
                    <a:pt x="39532" y="34642"/>
                  </a:lnTo>
                  <a:lnTo>
                    <a:pt x="39532" y="34394"/>
                  </a:lnTo>
                  <a:lnTo>
                    <a:pt x="39532" y="34146"/>
                  </a:lnTo>
                  <a:lnTo>
                    <a:pt x="39501" y="33930"/>
                  </a:lnTo>
                  <a:lnTo>
                    <a:pt x="33434" y="0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25"/>
            <p:cNvSpPr/>
            <p:nvPr/>
          </p:nvSpPr>
          <p:spPr>
            <a:xfrm>
              <a:off x="1017250" y="4229275"/>
              <a:ext cx="391650" cy="357600"/>
            </a:xfrm>
            <a:custGeom>
              <a:rect b="b" l="l" r="r" t="t"/>
              <a:pathLst>
                <a:path extrusionOk="0" h="14304" w="15666">
                  <a:moveTo>
                    <a:pt x="7554" y="1"/>
                  </a:moveTo>
                  <a:lnTo>
                    <a:pt x="6873" y="32"/>
                  </a:lnTo>
                  <a:lnTo>
                    <a:pt x="6223" y="156"/>
                  </a:lnTo>
                  <a:lnTo>
                    <a:pt x="5635" y="341"/>
                  </a:lnTo>
                  <a:lnTo>
                    <a:pt x="5047" y="558"/>
                  </a:lnTo>
                  <a:lnTo>
                    <a:pt x="4490" y="868"/>
                  </a:lnTo>
                  <a:lnTo>
                    <a:pt x="3963" y="1208"/>
                  </a:lnTo>
                  <a:lnTo>
                    <a:pt x="3468" y="1642"/>
                  </a:lnTo>
                  <a:lnTo>
                    <a:pt x="3004" y="2106"/>
                  </a:lnTo>
                  <a:lnTo>
                    <a:pt x="2694" y="2477"/>
                  </a:lnTo>
                  <a:lnTo>
                    <a:pt x="2416" y="2880"/>
                  </a:lnTo>
                  <a:lnTo>
                    <a:pt x="2137" y="3282"/>
                  </a:lnTo>
                  <a:lnTo>
                    <a:pt x="1889" y="3716"/>
                  </a:lnTo>
                  <a:lnTo>
                    <a:pt x="1642" y="4180"/>
                  </a:lnTo>
                  <a:lnTo>
                    <a:pt x="1425" y="4644"/>
                  </a:lnTo>
                  <a:lnTo>
                    <a:pt x="1239" y="5109"/>
                  </a:lnTo>
                  <a:lnTo>
                    <a:pt x="1053" y="5604"/>
                  </a:lnTo>
                  <a:lnTo>
                    <a:pt x="775" y="6595"/>
                  </a:lnTo>
                  <a:lnTo>
                    <a:pt x="527" y="7585"/>
                  </a:lnTo>
                  <a:lnTo>
                    <a:pt x="341" y="8576"/>
                  </a:lnTo>
                  <a:lnTo>
                    <a:pt x="218" y="9536"/>
                  </a:lnTo>
                  <a:lnTo>
                    <a:pt x="94" y="10464"/>
                  </a:lnTo>
                  <a:lnTo>
                    <a:pt x="32" y="11331"/>
                  </a:lnTo>
                  <a:lnTo>
                    <a:pt x="1" y="12105"/>
                  </a:lnTo>
                  <a:lnTo>
                    <a:pt x="1" y="12817"/>
                  </a:lnTo>
                  <a:lnTo>
                    <a:pt x="32" y="13839"/>
                  </a:lnTo>
                  <a:lnTo>
                    <a:pt x="32" y="14303"/>
                  </a:lnTo>
                  <a:lnTo>
                    <a:pt x="806" y="14241"/>
                  </a:lnTo>
                  <a:lnTo>
                    <a:pt x="775" y="13870"/>
                  </a:lnTo>
                  <a:lnTo>
                    <a:pt x="775" y="12910"/>
                  </a:lnTo>
                  <a:lnTo>
                    <a:pt x="775" y="12260"/>
                  </a:lnTo>
                  <a:lnTo>
                    <a:pt x="806" y="11486"/>
                  </a:lnTo>
                  <a:lnTo>
                    <a:pt x="868" y="10681"/>
                  </a:lnTo>
                  <a:lnTo>
                    <a:pt x="930" y="9783"/>
                  </a:lnTo>
                  <a:lnTo>
                    <a:pt x="1084" y="8855"/>
                  </a:lnTo>
                  <a:lnTo>
                    <a:pt x="1239" y="7895"/>
                  </a:lnTo>
                  <a:lnTo>
                    <a:pt x="1456" y="6904"/>
                  </a:lnTo>
                  <a:lnTo>
                    <a:pt x="1735" y="5945"/>
                  </a:lnTo>
                  <a:lnTo>
                    <a:pt x="1920" y="5480"/>
                  </a:lnTo>
                  <a:lnTo>
                    <a:pt x="2106" y="5047"/>
                  </a:lnTo>
                  <a:lnTo>
                    <a:pt x="2292" y="4583"/>
                  </a:lnTo>
                  <a:lnTo>
                    <a:pt x="2508" y="4149"/>
                  </a:lnTo>
                  <a:lnTo>
                    <a:pt x="2756" y="3747"/>
                  </a:lnTo>
                  <a:lnTo>
                    <a:pt x="3004" y="3344"/>
                  </a:lnTo>
                  <a:lnTo>
                    <a:pt x="3282" y="2942"/>
                  </a:lnTo>
                  <a:lnTo>
                    <a:pt x="3561" y="2601"/>
                  </a:lnTo>
                  <a:lnTo>
                    <a:pt x="3994" y="2199"/>
                  </a:lnTo>
                  <a:lnTo>
                    <a:pt x="4428" y="1827"/>
                  </a:lnTo>
                  <a:lnTo>
                    <a:pt x="4892" y="1518"/>
                  </a:lnTo>
                  <a:lnTo>
                    <a:pt x="5357" y="1239"/>
                  </a:lnTo>
                  <a:lnTo>
                    <a:pt x="5883" y="1053"/>
                  </a:lnTo>
                  <a:lnTo>
                    <a:pt x="6409" y="899"/>
                  </a:lnTo>
                  <a:lnTo>
                    <a:pt x="6966" y="806"/>
                  </a:lnTo>
                  <a:lnTo>
                    <a:pt x="7554" y="744"/>
                  </a:lnTo>
                  <a:lnTo>
                    <a:pt x="8205" y="744"/>
                  </a:lnTo>
                  <a:lnTo>
                    <a:pt x="8793" y="806"/>
                  </a:lnTo>
                  <a:lnTo>
                    <a:pt x="9350" y="930"/>
                  </a:lnTo>
                  <a:lnTo>
                    <a:pt x="9907" y="1084"/>
                  </a:lnTo>
                  <a:lnTo>
                    <a:pt x="10433" y="1332"/>
                  </a:lnTo>
                  <a:lnTo>
                    <a:pt x="10898" y="1611"/>
                  </a:lnTo>
                  <a:lnTo>
                    <a:pt x="11362" y="1951"/>
                  </a:lnTo>
                  <a:lnTo>
                    <a:pt x="11796" y="2354"/>
                  </a:lnTo>
                  <a:lnTo>
                    <a:pt x="12136" y="2725"/>
                  </a:lnTo>
                  <a:lnTo>
                    <a:pt x="12415" y="3097"/>
                  </a:lnTo>
                  <a:lnTo>
                    <a:pt x="12693" y="3499"/>
                  </a:lnTo>
                  <a:lnTo>
                    <a:pt x="12941" y="3901"/>
                  </a:lnTo>
                  <a:lnTo>
                    <a:pt x="13189" y="4335"/>
                  </a:lnTo>
                  <a:lnTo>
                    <a:pt x="13405" y="4799"/>
                  </a:lnTo>
                  <a:lnTo>
                    <a:pt x="13591" y="5233"/>
                  </a:lnTo>
                  <a:lnTo>
                    <a:pt x="13777" y="5728"/>
                  </a:lnTo>
                  <a:lnTo>
                    <a:pt x="14086" y="6688"/>
                  </a:lnTo>
                  <a:lnTo>
                    <a:pt x="14334" y="7678"/>
                  </a:lnTo>
                  <a:lnTo>
                    <a:pt x="14520" y="8669"/>
                  </a:lnTo>
                  <a:lnTo>
                    <a:pt x="14675" y="9629"/>
                  </a:lnTo>
                  <a:lnTo>
                    <a:pt x="14768" y="10526"/>
                  </a:lnTo>
                  <a:lnTo>
                    <a:pt x="14829" y="11393"/>
                  </a:lnTo>
                  <a:lnTo>
                    <a:pt x="14860" y="12167"/>
                  </a:lnTo>
                  <a:lnTo>
                    <a:pt x="14891" y="12879"/>
                  </a:lnTo>
                  <a:lnTo>
                    <a:pt x="14891" y="13870"/>
                  </a:lnTo>
                  <a:lnTo>
                    <a:pt x="14891" y="14241"/>
                  </a:lnTo>
                  <a:lnTo>
                    <a:pt x="15634" y="14303"/>
                  </a:lnTo>
                  <a:lnTo>
                    <a:pt x="15634" y="13808"/>
                  </a:lnTo>
                  <a:lnTo>
                    <a:pt x="15665" y="12724"/>
                  </a:lnTo>
                  <a:lnTo>
                    <a:pt x="15634" y="12012"/>
                  </a:lnTo>
                  <a:lnTo>
                    <a:pt x="15572" y="11207"/>
                  </a:lnTo>
                  <a:lnTo>
                    <a:pt x="15510" y="10310"/>
                  </a:lnTo>
                  <a:lnTo>
                    <a:pt x="15387" y="9381"/>
                  </a:lnTo>
                  <a:lnTo>
                    <a:pt x="15232" y="8390"/>
                  </a:lnTo>
                  <a:lnTo>
                    <a:pt x="15046" y="7369"/>
                  </a:lnTo>
                  <a:lnTo>
                    <a:pt x="14768" y="6347"/>
                  </a:lnTo>
                  <a:lnTo>
                    <a:pt x="14427" y="5356"/>
                  </a:lnTo>
                  <a:lnTo>
                    <a:pt x="14241" y="4861"/>
                  </a:lnTo>
                  <a:lnTo>
                    <a:pt x="14025" y="4366"/>
                  </a:lnTo>
                  <a:lnTo>
                    <a:pt x="13808" y="3901"/>
                  </a:lnTo>
                  <a:lnTo>
                    <a:pt x="13560" y="3468"/>
                  </a:lnTo>
                  <a:lnTo>
                    <a:pt x="13282" y="3035"/>
                  </a:lnTo>
                  <a:lnTo>
                    <a:pt x="13003" y="2601"/>
                  </a:lnTo>
                  <a:lnTo>
                    <a:pt x="12693" y="2199"/>
                  </a:lnTo>
                  <a:lnTo>
                    <a:pt x="12353" y="1827"/>
                  </a:lnTo>
                  <a:lnTo>
                    <a:pt x="11858" y="1394"/>
                  </a:lnTo>
                  <a:lnTo>
                    <a:pt x="11331" y="991"/>
                  </a:lnTo>
                  <a:lnTo>
                    <a:pt x="10774" y="651"/>
                  </a:lnTo>
                  <a:lnTo>
                    <a:pt x="10186" y="403"/>
                  </a:lnTo>
                  <a:lnTo>
                    <a:pt x="9567" y="187"/>
                  </a:lnTo>
                  <a:lnTo>
                    <a:pt x="8917" y="63"/>
                  </a:lnTo>
                  <a:lnTo>
                    <a:pt x="8236" y="1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25"/>
            <p:cNvSpPr/>
            <p:nvPr/>
          </p:nvSpPr>
          <p:spPr>
            <a:xfrm>
              <a:off x="855500" y="4565175"/>
              <a:ext cx="988350" cy="911700"/>
            </a:xfrm>
            <a:custGeom>
              <a:rect b="b" l="l" r="r" t="t"/>
              <a:pathLst>
                <a:path extrusionOk="0" h="36468" w="39534">
                  <a:moveTo>
                    <a:pt x="7926" y="0"/>
                  </a:moveTo>
                  <a:lnTo>
                    <a:pt x="32" y="33930"/>
                  </a:lnTo>
                  <a:lnTo>
                    <a:pt x="1" y="34177"/>
                  </a:lnTo>
                  <a:lnTo>
                    <a:pt x="1" y="34425"/>
                  </a:lnTo>
                  <a:lnTo>
                    <a:pt x="1" y="34642"/>
                  </a:lnTo>
                  <a:lnTo>
                    <a:pt x="32" y="34889"/>
                  </a:lnTo>
                  <a:lnTo>
                    <a:pt x="94" y="35106"/>
                  </a:lnTo>
                  <a:lnTo>
                    <a:pt x="156" y="35292"/>
                  </a:lnTo>
                  <a:lnTo>
                    <a:pt x="249" y="35508"/>
                  </a:lnTo>
                  <a:lnTo>
                    <a:pt x="341" y="35694"/>
                  </a:lnTo>
                  <a:lnTo>
                    <a:pt x="465" y="35849"/>
                  </a:lnTo>
                  <a:lnTo>
                    <a:pt x="620" y="36004"/>
                  </a:lnTo>
                  <a:lnTo>
                    <a:pt x="744" y="36127"/>
                  </a:lnTo>
                  <a:lnTo>
                    <a:pt x="930" y="36251"/>
                  </a:lnTo>
                  <a:lnTo>
                    <a:pt x="1084" y="36344"/>
                  </a:lnTo>
                  <a:lnTo>
                    <a:pt x="1270" y="36406"/>
                  </a:lnTo>
                  <a:lnTo>
                    <a:pt x="1456" y="36468"/>
                  </a:lnTo>
                  <a:lnTo>
                    <a:pt x="38078" y="36468"/>
                  </a:lnTo>
                  <a:lnTo>
                    <a:pt x="38264" y="36406"/>
                  </a:lnTo>
                  <a:lnTo>
                    <a:pt x="38419" y="36344"/>
                  </a:lnTo>
                  <a:lnTo>
                    <a:pt x="38605" y="36251"/>
                  </a:lnTo>
                  <a:lnTo>
                    <a:pt x="38759" y="36127"/>
                  </a:lnTo>
                  <a:lnTo>
                    <a:pt x="38914" y="36004"/>
                  </a:lnTo>
                  <a:lnTo>
                    <a:pt x="39038" y="35849"/>
                  </a:lnTo>
                  <a:lnTo>
                    <a:pt x="39162" y="35694"/>
                  </a:lnTo>
                  <a:lnTo>
                    <a:pt x="39286" y="35508"/>
                  </a:lnTo>
                  <a:lnTo>
                    <a:pt x="39347" y="35292"/>
                  </a:lnTo>
                  <a:lnTo>
                    <a:pt x="39440" y="35075"/>
                  </a:lnTo>
                  <a:lnTo>
                    <a:pt x="39471" y="34858"/>
                  </a:lnTo>
                  <a:lnTo>
                    <a:pt x="39533" y="34642"/>
                  </a:lnTo>
                  <a:lnTo>
                    <a:pt x="39533" y="34394"/>
                  </a:lnTo>
                  <a:lnTo>
                    <a:pt x="39533" y="34146"/>
                  </a:lnTo>
                  <a:lnTo>
                    <a:pt x="39502" y="33930"/>
                  </a:lnTo>
                  <a:lnTo>
                    <a:pt x="33404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25"/>
            <p:cNvSpPr/>
            <p:nvPr/>
          </p:nvSpPr>
          <p:spPr>
            <a:xfrm>
              <a:off x="1182100" y="4229275"/>
              <a:ext cx="397050" cy="390100"/>
            </a:xfrm>
            <a:custGeom>
              <a:rect b="b" l="l" r="r" t="t"/>
              <a:pathLst>
                <a:path extrusionOk="0" h="15604" w="15882">
                  <a:moveTo>
                    <a:pt x="7771" y="1"/>
                  </a:moveTo>
                  <a:lnTo>
                    <a:pt x="7028" y="32"/>
                  </a:lnTo>
                  <a:lnTo>
                    <a:pt x="6285" y="156"/>
                  </a:lnTo>
                  <a:lnTo>
                    <a:pt x="5945" y="248"/>
                  </a:lnTo>
                  <a:lnTo>
                    <a:pt x="5604" y="372"/>
                  </a:lnTo>
                  <a:lnTo>
                    <a:pt x="5264" y="465"/>
                  </a:lnTo>
                  <a:lnTo>
                    <a:pt x="4954" y="620"/>
                  </a:lnTo>
                  <a:lnTo>
                    <a:pt x="4644" y="775"/>
                  </a:lnTo>
                  <a:lnTo>
                    <a:pt x="4335" y="930"/>
                  </a:lnTo>
                  <a:lnTo>
                    <a:pt x="4056" y="1146"/>
                  </a:lnTo>
                  <a:lnTo>
                    <a:pt x="3747" y="1332"/>
                  </a:lnTo>
                  <a:lnTo>
                    <a:pt x="3499" y="1549"/>
                  </a:lnTo>
                  <a:lnTo>
                    <a:pt x="3220" y="1796"/>
                  </a:lnTo>
                  <a:lnTo>
                    <a:pt x="2973" y="2044"/>
                  </a:lnTo>
                  <a:lnTo>
                    <a:pt x="2725" y="2323"/>
                  </a:lnTo>
                  <a:lnTo>
                    <a:pt x="2385" y="2725"/>
                  </a:lnTo>
                  <a:lnTo>
                    <a:pt x="2106" y="3189"/>
                  </a:lnTo>
                  <a:lnTo>
                    <a:pt x="1827" y="3623"/>
                  </a:lnTo>
                  <a:lnTo>
                    <a:pt x="1580" y="4118"/>
                  </a:lnTo>
                  <a:lnTo>
                    <a:pt x="1332" y="4613"/>
                  </a:lnTo>
                  <a:lnTo>
                    <a:pt x="1146" y="5109"/>
                  </a:lnTo>
                  <a:lnTo>
                    <a:pt x="960" y="5635"/>
                  </a:lnTo>
                  <a:lnTo>
                    <a:pt x="775" y="6161"/>
                  </a:lnTo>
                  <a:lnTo>
                    <a:pt x="651" y="6688"/>
                  </a:lnTo>
                  <a:lnTo>
                    <a:pt x="496" y="7245"/>
                  </a:lnTo>
                  <a:lnTo>
                    <a:pt x="310" y="8328"/>
                  </a:lnTo>
                  <a:lnTo>
                    <a:pt x="156" y="9381"/>
                  </a:lnTo>
                  <a:lnTo>
                    <a:pt x="63" y="10433"/>
                  </a:lnTo>
                  <a:lnTo>
                    <a:pt x="32" y="11424"/>
                  </a:lnTo>
                  <a:lnTo>
                    <a:pt x="1" y="12384"/>
                  </a:lnTo>
                  <a:lnTo>
                    <a:pt x="32" y="13220"/>
                  </a:lnTo>
                  <a:lnTo>
                    <a:pt x="63" y="13994"/>
                  </a:lnTo>
                  <a:lnTo>
                    <a:pt x="156" y="15108"/>
                  </a:lnTo>
                  <a:lnTo>
                    <a:pt x="187" y="15603"/>
                  </a:lnTo>
                  <a:lnTo>
                    <a:pt x="960" y="15510"/>
                  </a:lnTo>
                  <a:lnTo>
                    <a:pt x="899" y="15108"/>
                  </a:lnTo>
                  <a:lnTo>
                    <a:pt x="837" y="14055"/>
                  </a:lnTo>
                  <a:lnTo>
                    <a:pt x="806" y="13343"/>
                  </a:lnTo>
                  <a:lnTo>
                    <a:pt x="775" y="12508"/>
                  </a:lnTo>
                  <a:lnTo>
                    <a:pt x="775" y="11610"/>
                  </a:lnTo>
                  <a:lnTo>
                    <a:pt x="837" y="10650"/>
                  </a:lnTo>
                  <a:lnTo>
                    <a:pt x="899" y="9629"/>
                  </a:lnTo>
                  <a:lnTo>
                    <a:pt x="1053" y="8576"/>
                  </a:lnTo>
                  <a:lnTo>
                    <a:pt x="1239" y="7523"/>
                  </a:lnTo>
                  <a:lnTo>
                    <a:pt x="1487" y="6471"/>
                  </a:lnTo>
                  <a:lnTo>
                    <a:pt x="1642" y="5976"/>
                  </a:lnTo>
                  <a:lnTo>
                    <a:pt x="1796" y="5480"/>
                  </a:lnTo>
                  <a:lnTo>
                    <a:pt x="1982" y="4985"/>
                  </a:lnTo>
                  <a:lnTo>
                    <a:pt x="2199" y="4521"/>
                  </a:lnTo>
                  <a:lnTo>
                    <a:pt x="2446" y="4056"/>
                  </a:lnTo>
                  <a:lnTo>
                    <a:pt x="2694" y="3623"/>
                  </a:lnTo>
                  <a:lnTo>
                    <a:pt x="3004" y="3189"/>
                  </a:lnTo>
                  <a:lnTo>
                    <a:pt x="3313" y="2818"/>
                  </a:lnTo>
                  <a:lnTo>
                    <a:pt x="3747" y="2354"/>
                  </a:lnTo>
                  <a:lnTo>
                    <a:pt x="4211" y="1951"/>
                  </a:lnTo>
                  <a:lnTo>
                    <a:pt x="4737" y="1580"/>
                  </a:lnTo>
                  <a:lnTo>
                    <a:pt x="5264" y="1301"/>
                  </a:lnTo>
                  <a:lnTo>
                    <a:pt x="5852" y="1084"/>
                  </a:lnTo>
                  <a:lnTo>
                    <a:pt x="6471" y="899"/>
                  </a:lnTo>
                  <a:lnTo>
                    <a:pt x="7121" y="806"/>
                  </a:lnTo>
                  <a:lnTo>
                    <a:pt x="7802" y="744"/>
                  </a:lnTo>
                  <a:lnTo>
                    <a:pt x="8483" y="744"/>
                  </a:lnTo>
                  <a:lnTo>
                    <a:pt x="9133" y="837"/>
                  </a:lnTo>
                  <a:lnTo>
                    <a:pt x="9721" y="961"/>
                  </a:lnTo>
                  <a:lnTo>
                    <a:pt x="10310" y="1146"/>
                  </a:lnTo>
                  <a:lnTo>
                    <a:pt x="10867" y="1425"/>
                  </a:lnTo>
                  <a:lnTo>
                    <a:pt x="11393" y="1734"/>
                  </a:lnTo>
                  <a:lnTo>
                    <a:pt x="11857" y="2106"/>
                  </a:lnTo>
                  <a:lnTo>
                    <a:pt x="12322" y="2539"/>
                  </a:lnTo>
                  <a:lnTo>
                    <a:pt x="12631" y="2911"/>
                  </a:lnTo>
                  <a:lnTo>
                    <a:pt x="12941" y="3313"/>
                  </a:lnTo>
                  <a:lnTo>
                    <a:pt x="13220" y="3747"/>
                  </a:lnTo>
                  <a:lnTo>
                    <a:pt x="13467" y="4180"/>
                  </a:lnTo>
                  <a:lnTo>
                    <a:pt x="13684" y="4644"/>
                  </a:lnTo>
                  <a:lnTo>
                    <a:pt x="13901" y="5140"/>
                  </a:lnTo>
                  <a:lnTo>
                    <a:pt x="14086" y="5635"/>
                  </a:lnTo>
                  <a:lnTo>
                    <a:pt x="14241" y="6130"/>
                  </a:lnTo>
                  <a:lnTo>
                    <a:pt x="14396" y="6626"/>
                  </a:lnTo>
                  <a:lnTo>
                    <a:pt x="14520" y="7152"/>
                  </a:lnTo>
                  <a:lnTo>
                    <a:pt x="14736" y="8205"/>
                  </a:lnTo>
                  <a:lnTo>
                    <a:pt x="14891" y="9226"/>
                  </a:lnTo>
                  <a:lnTo>
                    <a:pt x="15015" y="10248"/>
                  </a:lnTo>
                  <a:lnTo>
                    <a:pt x="15077" y="11238"/>
                  </a:lnTo>
                  <a:lnTo>
                    <a:pt x="15108" y="12136"/>
                  </a:lnTo>
                  <a:lnTo>
                    <a:pt x="15108" y="12972"/>
                  </a:lnTo>
                  <a:lnTo>
                    <a:pt x="15108" y="13684"/>
                  </a:lnTo>
                  <a:lnTo>
                    <a:pt x="15046" y="14737"/>
                  </a:lnTo>
                  <a:lnTo>
                    <a:pt x="15015" y="15139"/>
                  </a:lnTo>
                  <a:lnTo>
                    <a:pt x="15758" y="15232"/>
                  </a:lnTo>
                  <a:lnTo>
                    <a:pt x="15820" y="14737"/>
                  </a:lnTo>
                  <a:lnTo>
                    <a:pt x="15851" y="13591"/>
                  </a:lnTo>
                  <a:lnTo>
                    <a:pt x="15882" y="12817"/>
                  </a:lnTo>
                  <a:lnTo>
                    <a:pt x="15851" y="11981"/>
                  </a:lnTo>
                  <a:lnTo>
                    <a:pt x="15820" y="11022"/>
                  </a:lnTo>
                  <a:lnTo>
                    <a:pt x="15758" y="10031"/>
                  </a:lnTo>
                  <a:lnTo>
                    <a:pt x="15634" y="8978"/>
                  </a:lnTo>
                  <a:lnTo>
                    <a:pt x="15448" y="7926"/>
                  </a:lnTo>
                  <a:lnTo>
                    <a:pt x="15232" y="6842"/>
                  </a:lnTo>
                  <a:lnTo>
                    <a:pt x="15077" y="6285"/>
                  </a:lnTo>
                  <a:lnTo>
                    <a:pt x="14922" y="5759"/>
                  </a:lnTo>
                  <a:lnTo>
                    <a:pt x="14736" y="5264"/>
                  </a:lnTo>
                  <a:lnTo>
                    <a:pt x="14551" y="4737"/>
                  </a:lnTo>
                  <a:lnTo>
                    <a:pt x="14334" y="4242"/>
                  </a:lnTo>
                  <a:lnTo>
                    <a:pt x="14086" y="3747"/>
                  </a:lnTo>
                  <a:lnTo>
                    <a:pt x="13808" y="3282"/>
                  </a:lnTo>
                  <a:lnTo>
                    <a:pt x="13529" y="2849"/>
                  </a:lnTo>
                  <a:lnTo>
                    <a:pt x="13220" y="2446"/>
                  </a:lnTo>
                  <a:lnTo>
                    <a:pt x="12879" y="2044"/>
                  </a:lnTo>
                  <a:lnTo>
                    <a:pt x="12631" y="1765"/>
                  </a:lnTo>
                  <a:lnTo>
                    <a:pt x="12353" y="1549"/>
                  </a:lnTo>
                  <a:lnTo>
                    <a:pt x="12074" y="1301"/>
                  </a:lnTo>
                  <a:lnTo>
                    <a:pt x="11795" y="1115"/>
                  </a:lnTo>
                  <a:lnTo>
                    <a:pt x="11517" y="930"/>
                  </a:lnTo>
                  <a:lnTo>
                    <a:pt x="11238" y="744"/>
                  </a:lnTo>
                  <a:lnTo>
                    <a:pt x="10929" y="589"/>
                  </a:lnTo>
                  <a:lnTo>
                    <a:pt x="10588" y="465"/>
                  </a:lnTo>
                  <a:lnTo>
                    <a:pt x="10279" y="341"/>
                  </a:lnTo>
                  <a:lnTo>
                    <a:pt x="9938" y="248"/>
                  </a:lnTo>
                  <a:lnTo>
                    <a:pt x="9598" y="156"/>
                  </a:lnTo>
                  <a:lnTo>
                    <a:pt x="9257" y="94"/>
                  </a:lnTo>
                  <a:lnTo>
                    <a:pt x="8545" y="1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25"/>
            <p:cNvSpPr/>
            <p:nvPr/>
          </p:nvSpPr>
          <p:spPr>
            <a:xfrm>
              <a:off x="1504075" y="4605425"/>
              <a:ext cx="120750" cy="49550"/>
            </a:xfrm>
            <a:custGeom>
              <a:rect b="b" l="l" r="r" t="t"/>
              <a:pathLst>
                <a:path extrusionOk="0" h="1982" w="4830">
                  <a:moveTo>
                    <a:pt x="31" y="0"/>
                  </a:moveTo>
                  <a:lnTo>
                    <a:pt x="0" y="62"/>
                  </a:lnTo>
                  <a:lnTo>
                    <a:pt x="0" y="1919"/>
                  </a:lnTo>
                  <a:lnTo>
                    <a:pt x="31" y="1981"/>
                  </a:lnTo>
                  <a:lnTo>
                    <a:pt x="4798" y="1981"/>
                  </a:lnTo>
                  <a:lnTo>
                    <a:pt x="4829" y="1919"/>
                  </a:lnTo>
                  <a:lnTo>
                    <a:pt x="4829" y="62"/>
                  </a:lnTo>
                  <a:lnTo>
                    <a:pt x="4798" y="0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25"/>
            <p:cNvSpPr/>
            <p:nvPr/>
          </p:nvSpPr>
          <p:spPr>
            <a:xfrm>
              <a:off x="1144175" y="4605425"/>
              <a:ext cx="120000" cy="49550"/>
            </a:xfrm>
            <a:custGeom>
              <a:rect b="b" l="l" r="r" t="t"/>
              <a:pathLst>
                <a:path extrusionOk="0" h="1982" w="4800">
                  <a:moveTo>
                    <a:pt x="1" y="0"/>
                  </a:moveTo>
                  <a:lnTo>
                    <a:pt x="1" y="62"/>
                  </a:lnTo>
                  <a:lnTo>
                    <a:pt x="1" y="1919"/>
                  </a:lnTo>
                  <a:lnTo>
                    <a:pt x="1" y="1981"/>
                  </a:lnTo>
                  <a:lnTo>
                    <a:pt x="4799" y="1981"/>
                  </a:lnTo>
                  <a:lnTo>
                    <a:pt x="4799" y="1919"/>
                  </a:lnTo>
                  <a:lnTo>
                    <a:pt x="4799" y="62"/>
                  </a:lnTo>
                  <a:lnTo>
                    <a:pt x="4799" y="0"/>
                  </a:lnTo>
                  <a:close/>
                </a:path>
              </a:pathLst>
            </a:custGeom>
            <a:solidFill>
              <a:srgbClr val="243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25"/>
            <p:cNvSpPr/>
            <p:nvPr/>
          </p:nvSpPr>
          <p:spPr>
            <a:xfrm>
              <a:off x="4955800" y="4049725"/>
              <a:ext cx="2335725" cy="1410900"/>
            </a:xfrm>
            <a:custGeom>
              <a:rect b="b" l="l" r="r" t="t"/>
              <a:pathLst>
                <a:path extrusionOk="0" h="56436" w="93429">
                  <a:moveTo>
                    <a:pt x="960" y="1"/>
                  </a:moveTo>
                  <a:lnTo>
                    <a:pt x="774" y="32"/>
                  </a:lnTo>
                  <a:lnTo>
                    <a:pt x="588" y="94"/>
                  </a:lnTo>
                  <a:lnTo>
                    <a:pt x="403" y="156"/>
                  </a:lnTo>
                  <a:lnTo>
                    <a:pt x="279" y="279"/>
                  </a:lnTo>
                  <a:lnTo>
                    <a:pt x="155" y="434"/>
                  </a:lnTo>
                  <a:lnTo>
                    <a:pt x="62" y="589"/>
                  </a:lnTo>
                  <a:lnTo>
                    <a:pt x="0" y="775"/>
                  </a:lnTo>
                  <a:lnTo>
                    <a:pt x="0" y="991"/>
                  </a:lnTo>
                  <a:lnTo>
                    <a:pt x="0" y="55476"/>
                  </a:lnTo>
                  <a:lnTo>
                    <a:pt x="0" y="55662"/>
                  </a:lnTo>
                  <a:lnTo>
                    <a:pt x="62" y="55848"/>
                  </a:lnTo>
                  <a:lnTo>
                    <a:pt x="155" y="56003"/>
                  </a:lnTo>
                  <a:lnTo>
                    <a:pt x="279" y="56157"/>
                  </a:lnTo>
                  <a:lnTo>
                    <a:pt x="403" y="56281"/>
                  </a:lnTo>
                  <a:lnTo>
                    <a:pt x="588" y="56374"/>
                  </a:lnTo>
                  <a:lnTo>
                    <a:pt x="774" y="56436"/>
                  </a:lnTo>
                  <a:lnTo>
                    <a:pt x="92655" y="56436"/>
                  </a:lnTo>
                  <a:lnTo>
                    <a:pt x="92841" y="56374"/>
                  </a:lnTo>
                  <a:lnTo>
                    <a:pt x="93027" y="56281"/>
                  </a:lnTo>
                  <a:lnTo>
                    <a:pt x="93150" y="56157"/>
                  </a:lnTo>
                  <a:lnTo>
                    <a:pt x="93274" y="56003"/>
                  </a:lnTo>
                  <a:lnTo>
                    <a:pt x="93367" y="55848"/>
                  </a:lnTo>
                  <a:lnTo>
                    <a:pt x="93429" y="55662"/>
                  </a:lnTo>
                  <a:lnTo>
                    <a:pt x="93429" y="55476"/>
                  </a:lnTo>
                  <a:lnTo>
                    <a:pt x="93429" y="991"/>
                  </a:lnTo>
                  <a:lnTo>
                    <a:pt x="93429" y="775"/>
                  </a:lnTo>
                  <a:lnTo>
                    <a:pt x="93367" y="589"/>
                  </a:lnTo>
                  <a:lnTo>
                    <a:pt x="93274" y="434"/>
                  </a:lnTo>
                  <a:lnTo>
                    <a:pt x="93150" y="279"/>
                  </a:lnTo>
                  <a:lnTo>
                    <a:pt x="93027" y="156"/>
                  </a:lnTo>
                  <a:lnTo>
                    <a:pt x="92841" y="94"/>
                  </a:lnTo>
                  <a:lnTo>
                    <a:pt x="92655" y="32"/>
                  </a:lnTo>
                  <a:lnTo>
                    <a:pt x="92469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25"/>
            <p:cNvSpPr/>
            <p:nvPr/>
          </p:nvSpPr>
          <p:spPr>
            <a:xfrm>
              <a:off x="4954250" y="4395675"/>
              <a:ext cx="2337275" cy="290250"/>
            </a:xfrm>
            <a:custGeom>
              <a:rect b="b" l="l" r="r" t="t"/>
              <a:pathLst>
                <a:path extrusionOk="0" h="11610" w="93491">
                  <a:moveTo>
                    <a:pt x="0" y="1"/>
                  </a:moveTo>
                  <a:lnTo>
                    <a:pt x="0" y="11610"/>
                  </a:lnTo>
                  <a:lnTo>
                    <a:pt x="93491" y="11610"/>
                  </a:lnTo>
                  <a:lnTo>
                    <a:pt x="9349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25"/>
            <p:cNvSpPr/>
            <p:nvPr/>
          </p:nvSpPr>
          <p:spPr>
            <a:xfrm>
              <a:off x="5158550" y="4829850"/>
              <a:ext cx="1184925" cy="172625"/>
            </a:xfrm>
            <a:custGeom>
              <a:rect b="b" l="l" r="r" t="t"/>
              <a:pathLst>
                <a:path extrusionOk="0" h="6905" w="47397">
                  <a:moveTo>
                    <a:pt x="3468" y="1"/>
                  </a:moveTo>
                  <a:lnTo>
                    <a:pt x="3097" y="32"/>
                  </a:lnTo>
                  <a:lnTo>
                    <a:pt x="2756" y="63"/>
                  </a:lnTo>
                  <a:lnTo>
                    <a:pt x="2447" y="155"/>
                  </a:lnTo>
                  <a:lnTo>
                    <a:pt x="2106" y="279"/>
                  </a:lnTo>
                  <a:lnTo>
                    <a:pt x="1827" y="434"/>
                  </a:lnTo>
                  <a:lnTo>
                    <a:pt x="1518" y="589"/>
                  </a:lnTo>
                  <a:lnTo>
                    <a:pt x="1270" y="806"/>
                  </a:lnTo>
                  <a:lnTo>
                    <a:pt x="1023" y="1022"/>
                  </a:lnTo>
                  <a:lnTo>
                    <a:pt x="806" y="1270"/>
                  </a:lnTo>
                  <a:lnTo>
                    <a:pt x="589" y="1518"/>
                  </a:lnTo>
                  <a:lnTo>
                    <a:pt x="434" y="1827"/>
                  </a:lnTo>
                  <a:lnTo>
                    <a:pt x="280" y="2106"/>
                  </a:lnTo>
                  <a:lnTo>
                    <a:pt x="156" y="2446"/>
                  </a:lnTo>
                  <a:lnTo>
                    <a:pt x="63" y="2756"/>
                  </a:lnTo>
                  <a:lnTo>
                    <a:pt x="32" y="3096"/>
                  </a:lnTo>
                  <a:lnTo>
                    <a:pt x="1" y="3468"/>
                  </a:lnTo>
                  <a:lnTo>
                    <a:pt x="32" y="3808"/>
                  </a:lnTo>
                  <a:lnTo>
                    <a:pt x="63" y="4149"/>
                  </a:lnTo>
                  <a:lnTo>
                    <a:pt x="156" y="4490"/>
                  </a:lnTo>
                  <a:lnTo>
                    <a:pt x="280" y="4799"/>
                  </a:lnTo>
                  <a:lnTo>
                    <a:pt x="434" y="5109"/>
                  </a:lnTo>
                  <a:lnTo>
                    <a:pt x="589" y="5387"/>
                  </a:lnTo>
                  <a:lnTo>
                    <a:pt x="806" y="5666"/>
                  </a:lnTo>
                  <a:lnTo>
                    <a:pt x="1023" y="5914"/>
                  </a:lnTo>
                  <a:lnTo>
                    <a:pt x="1270" y="6130"/>
                  </a:lnTo>
                  <a:lnTo>
                    <a:pt x="1518" y="6316"/>
                  </a:lnTo>
                  <a:lnTo>
                    <a:pt x="1827" y="6502"/>
                  </a:lnTo>
                  <a:lnTo>
                    <a:pt x="2106" y="6657"/>
                  </a:lnTo>
                  <a:lnTo>
                    <a:pt x="2447" y="6749"/>
                  </a:lnTo>
                  <a:lnTo>
                    <a:pt x="2756" y="6842"/>
                  </a:lnTo>
                  <a:lnTo>
                    <a:pt x="3097" y="6904"/>
                  </a:lnTo>
                  <a:lnTo>
                    <a:pt x="44301" y="6904"/>
                  </a:lnTo>
                  <a:lnTo>
                    <a:pt x="44641" y="6842"/>
                  </a:lnTo>
                  <a:lnTo>
                    <a:pt x="44982" y="6749"/>
                  </a:lnTo>
                  <a:lnTo>
                    <a:pt x="45291" y="6657"/>
                  </a:lnTo>
                  <a:lnTo>
                    <a:pt x="45601" y="6502"/>
                  </a:lnTo>
                  <a:lnTo>
                    <a:pt x="45880" y="6316"/>
                  </a:lnTo>
                  <a:lnTo>
                    <a:pt x="46127" y="6130"/>
                  </a:lnTo>
                  <a:lnTo>
                    <a:pt x="46375" y="5914"/>
                  </a:lnTo>
                  <a:lnTo>
                    <a:pt x="46592" y="5666"/>
                  </a:lnTo>
                  <a:lnTo>
                    <a:pt x="46808" y="5387"/>
                  </a:lnTo>
                  <a:lnTo>
                    <a:pt x="46963" y="5109"/>
                  </a:lnTo>
                  <a:lnTo>
                    <a:pt x="47118" y="4799"/>
                  </a:lnTo>
                  <a:lnTo>
                    <a:pt x="47242" y="4490"/>
                  </a:lnTo>
                  <a:lnTo>
                    <a:pt x="47335" y="4149"/>
                  </a:lnTo>
                  <a:lnTo>
                    <a:pt x="47365" y="3808"/>
                  </a:lnTo>
                  <a:lnTo>
                    <a:pt x="47396" y="3468"/>
                  </a:lnTo>
                  <a:lnTo>
                    <a:pt x="47365" y="3096"/>
                  </a:lnTo>
                  <a:lnTo>
                    <a:pt x="47335" y="2756"/>
                  </a:lnTo>
                  <a:lnTo>
                    <a:pt x="47242" y="2446"/>
                  </a:lnTo>
                  <a:lnTo>
                    <a:pt x="47118" y="2106"/>
                  </a:lnTo>
                  <a:lnTo>
                    <a:pt x="46963" y="1827"/>
                  </a:lnTo>
                  <a:lnTo>
                    <a:pt x="46808" y="1518"/>
                  </a:lnTo>
                  <a:lnTo>
                    <a:pt x="46592" y="1270"/>
                  </a:lnTo>
                  <a:lnTo>
                    <a:pt x="46375" y="1022"/>
                  </a:lnTo>
                  <a:lnTo>
                    <a:pt x="46127" y="806"/>
                  </a:lnTo>
                  <a:lnTo>
                    <a:pt x="45880" y="589"/>
                  </a:lnTo>
                  <a:lnTo>
                    <a:pt x="45601" y="434"/>
                  </a:lnTo>
                  <a:lnTo>
                    <a:pt x="45291" y="279"/>
                  </a:lnTo>
                  <a:lnTo>
                    <a:pt x="44982" y="155"/>
                  </a:lnTo>
                  <a:lnTo>
                    <a:pt x="44641" y="63"/>
                  </a:lnTo>
                  <a:lnTo>
                    <a:pt x="44301" y="32"/>
                  </a:lnTo>
                  <a:lnTo>
                    <a:pt x="439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25"/>
            <p:cNvSpPr/>
            <p:nvPr/>
          </p:nvSpPr>
          <p:spPr>
            <a:xfrm>
              <a:off x="6399950" y="4829850"/>
              <a:ext cx="696550" cy="172625"/>
            </a:xfrm>
            <a:custGeom>
              <a:rect b="b" l="l" r="r" t="t"/>
              <a:pathLst>
                <a:path extrusionOk="0" h="6905" w="27862">
                  <a:moveTo>
                    <a:pt x="3437" y="1"/>
                  </a:moveTo>
                  <a:lnTo>
                    <a:pt x="3096" y="32"/>
                  </a:lnTo>
                  <a:lnTo>
                    <a:pt x="2755" y="63"/>
                  </a:lnTo>
                  <a:lnTo>
                    <a:pt x="2415" y="155"/>
                  </a:lnTo>
                  <a:lnTo>
                    <a:pt x="2105" y="279"/>
                  </a:lnTo>
                  <a:lnTo>
                    <a:pt x="1796" y="434"/>
                  </a:lnTo>
                  <a:lnTo>
                    <a:pt x="1517" y="589"/>
                  </a:lnTo>
                  <a:lnTo>
                    <a:pt x="1239" y="806"/>
                  </a:lnTo>
                  <a:lnTo>
                    <a:pt x="991" y="1022"/>
                  </a:lnTo>
                  <a:lnTo>
                    <a:pt x="774" y="1270"/>
                  </a:lnTo>
                  <a:lnTo>
                    <a:pt x="588" y="1518"/>
                  </a:lnTo>
                  <a:lnTo>
                    <a:pt x="403" y="1827"/>
                  </a:lnTo>
                  <a:lnTo>
                    <a:pt x="279" y="2106"/>
                  </a:lnTo>
                  <a:lnTo>
                    <a:pt x="155" y="2446"/>
                  </a:lnTo>
                  <a:lnTo>
                    <a:pt x="62" y="2756"/>
                  </a:lnTo>
                  <a:lnTo>
                    <a:pt x="0" y="3096"/>
                  </a:lnTo>
                  <a:lnTo>
                    <a:pt x="0" y="3468"/>
                  </a:lnTo>
                  <a:lnTo>
                    <a:pt x="0" y="3808"/>
                  </a:lnTo>
                  <a:lnTo>
                    <a:pt x="62" y="4149"/>
                  </a:lnTo>
                  <a:lnTo>
                    <a:pt x="155" y="4490"/>
                  </a:lnTo>
                  <a:lnTo>
                    <a:pt x="279" y="4799"/>
                  </a:lnTo>
                  <a:lnTo>
                    <a:pt x="403" y="5109"/>
                  </a:lnTo>
                  <a:lnTo>
                    <a:pt x="588" y="5387"/>
                  </a:lnTo>
                  <a:lnTo>
                    <a:pt x="774" y="5666"/>
                  </a:lnTo>
                  <a:lnTo>
                    <a:pt x="991" y="5914"/>
                  </a:lnTo>
                  <a:lnTo>
                    <a:pt x="1239" y="6130"/>
                  </a:lnTo>
                  <a:lnTo>
                    <a:pt x="1517" y="6316"/>
                  </a:lnTo>
                  <a:lnTo>
                    <a:pt x="1796" y="6502"/>
                  </a:lnTo>
                  <a:lnTo>
                    <a:pt x="2105" y="6657"/>
                  </a:lnTo>
                  <a:lnTo>
                    <a:pt x="2415" y="6749"/>
                  </a:lnTo>
                  <a:lnTo>
                    <a:pt x="2755" y="6842"/>
                  </a:lnTo>
                  <a:lnTo>
                    <a:pt x="3096" y="6904"/>
                  </a:lnTo>
                  <a:lnTo>
                    <a:pt x="24735" y="6904"/>
                  </a:lnTo>
                  <a:lnTo>
                    <a:pt x="25107" y="6842"/>
                  </a:lnTo>
                  <a:lnTo>
                    <a:pt x="25416" y="6749"/>
                  </a:lnTo>
                  <a:lnTo>
                    <a:pt x="25726" y="6657"/>
                  </a:lnTo>
                  <a:lnTo>
                    <a:pt x="26035" y="6502"/>
                  </a:lnTo>
                  <a:lnTo>
                    <a:pt x="26314" y="6316"/>
                  </a:lnTo>
                  <a:lnTo>
                    <a:pt x="26593" y="6130"/>
                  </a:lnTo>
                  <a:lnTo>
                    <a:pt x="26840" y="5914"/>
                  </a:lnTo>
                  <a:lnTo>
                    <a:pt x="27057" y="5666"/>
                  </a:lnTo>
                  <a:lnTo>
                    <a:pt x="27274" y="5387"/>
                  </a:lnTo>
                  <a:lnTo>
                    <a:pt x="27428" y="5109"/>
                  </a:lnTo>
                  <a:lnTo>
                    <a:pt x="27583" y="4799"/>
                  </a:lnTo>
                  <a:lnTo>
                    <a:pt x="27707" y="4490"/>
                  </a:lnTo>
                  <a:lnTo>
                    <a:pt x="27769" y="4149"/>
                  </a:lnTo>
                  <a:lnTo>
                    <a:pt x="27831" y="3808"/>
                  </a:lnTo>
                  <a:lnTo>
                    <a:pt x="27862" y="3468"/>
                  </a:lnTo>
                  <a:lnTo>
                    <a:pt x="27831" y="3096"/>
                  </a:lnTo>
                  <a:lnTo>
                    <a:pt x="27769" y="2756"/>
                  </a:lnTo>
                  <a:lnTo>
                    <a:pt x="27707" y="2446"/>
                  </a:lnTo>
                  <a:lnTo>
                    <a:pt x="27583" y="2106"/>
                  </a:lnTo>
                  <a:lnTo>
                    <a:pt x="27428" y="1827"/>
                  </a:lnTo>
                  <a:lnTo>
                    <a:pt x="27274" y="1518"/>
                  </a:lnTo>
                  <a:lnTo>
                    <a:pt x="27057" y="1270"/>
                  </a:lnTo>
                  <a:lnTo>
                    <a:pt x="26840" y="1022"/>
                  </a:lnTo>
                  <a:lnTo>
                    <a:pt x="26593" y="806"/>
                  </a:lnTo>
                  <a:lnTo>
                    <a:pt x="26314" y="589"/>
                  </a:lnTo>
                  <a:lnTo>
                    <a:pt x="26035" y="434"/>
                  </a:lnTo>
                  <a:lnTo>
                    <a:pt x="25726" y="279"/>
                  </a:lnTo>
                  <a:lnTo>
                    <a:pt x="25416" y="155"/>
                  </a:lnTo>
                  <a:lnTo>
                    <a:pt x="25107" y="63"/>
                  </a:lnTo>
                  <a:lnTo>
                    <a:pt x="24735" y="32"/>
                  </a:lnTo>
                  <a:lnTo>
                    <a:pt x="243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25"/>
            <p:cNvSpPr/>
            <p:nvPr/>
          </p:nvSpPr>
          <p:spPr>
            <a:xfrm>
              <a:off x="5177900" y="5077525"/>
              <a:ext cx="688825" cy="61925"/>
            </a:xfrm>
            <a:custGeom>
              <a:rect b="b" l="l" r="r" t="t"/>
              <a:pathLst>
                <a:path extrusionOk="0" h="2477" w="27553">
                  <a:moveTo>
                    <a:pt x="1" y="0"/>
                  </a:moveTo>
                  <a:lnTo>
                    <a:pt x="1" y="2477"/>
                  </a:lnTo>
                  <a:lnTo>
                    <a:pt x="27553" y="2477"/>
                  </a:lnTo>
                  <a:lnTo>
                    <a:pt x="27553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25"/>
            <p:cNvSpPr/>
            <p:nvPr/>
          </p:nvSpPr>
          <p:spPr>
            <a:xfrm>
              <a:off x="5931725" y="5077525"/>
              <a:ext cx="339775" cy="61925"/>
            </a:xfrm>
            <a:custGeom>
              <a:rect b="b" l="l" r="r" t="t"/>
              <a:pathLst>
                <a:path extrusionOk="0" h="2477" w="13591">
                  <a:moveTo>
                    <a:pt x="0" y="0"/>
                  </a:moveTo>
                  <a:lnTo>
                    <a:pt x="0" y="2477"/>
                  </a:lnTo>
                  <a:lnTo>
                    <a:pt x="13590" y="2477"/>
                  </a:lnTo>
                  <a:lnTo>
                    <a:pt x="13590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25"/>
            <p:cNvSpPr/>
            <p:nvPr/>
          </p:nvSpPr>
          <p:spPr>
            <a:xfrm>
              <a:off x="6331075" y="5077525"/>
              <a:ext cx="763875" cy="61925"/>
            </a:xfrm>
            <a:custGeom>
              <a:rect b="b" l="l" r="r" t="t"/>
              <a:pathLst>
                <a:path extrusionOk="0" h="2477" w="30555">
                  <a:moveTo>
                    <a:pt x="0" y="0"/>
                  </a:moveTo>
                  <a:lnTo>
                    <a:pt x="0" y="2477"/>
                  </a:lnTo>
                  <a:lnTo>
                    <a:pt x="30555" y="2477"/>
                  </a:lnTo>
                  <a:lnTo>
                    <a:pt x="30555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25"/>
            <p:cNvSpPr/>
            <p:nvPr/>
          </p:nvSpPr>
          <p:spPr>
            <a:xfrm>
              <a:off x="6808575" y="4161950"/>
              <a:ext cx="160225" cy="160225"/>
            </a:xfrm>
            <a:custGeom>
              <a:rect b="b" l="l" r="r" t="t"/>
              <a:pathLst>
                <a:path extrusionOk="0" h="6409" w="6409">
                  <a:moveTo>
                    <a:pt x="3189" y="1"/>
                  </a:moveTo>
                  <a:lnTo>
                    <a:pt x="2880" y="32"/>
                  </a:lnTo>
                  <a:lnTo>
                    <a:pt x="2570" y="62"/>
                  </a:lnTo>
                  <a:lnTo>
                    <a:pt x="2261" y="155"/>
                  </a:lnTo>
                  <a:lnTo>
                    <a:pt x="1951" y="248"/>
                  </a:lnTo>
                  <a:lnTo>
                    <a:pt x="1672" y="403"/>
                  </a:lnTo>
                  <a:lnTo>
                    <a:pt x="1425" y="558"/>
                  </a:lnTo>
                  <a:lnTo>
                    <a:pt x="1177" y="744"/>
                  </a:lnTo>
                  <a:lnTo>
                    <a:pt x="929" y="929"/>
                  </a:lnTo>
                  <a:lnTo>
                    <a:pt x="744" y="1177"/>
                  </a:lnTo>
                  <a:lnTo>
                    <a:pt x="558" y="1425"/>
                  </a:lnTo>
                  <a:lnTo>
                    <a:pt x="403" y="1672"/>
                  </a:lnTo>
                  <a:lnTo>
                    <a:pt x="248" y="1951"/>
                  </a:lnTo>
                  <a:lnTo>
                    <a:pt x="156" y="2260"/>
                  </a:lnTo>
                  <a:lnTo>
                    <a:pt x="63" y="2570"/>
                  </a:lnTo>
                  <a:lnTo>
                    <a:pt x="32" y="2880"/>
                  </a:lnTo>
                  <a:lnTo>
                    <a:pt x="1" y="3189"/>
                  </a:lnTo>
                  <a:lnTo>
                    <a:pt x="32" y="3530"/>
                  </a:lnTo>
                  <a:lnTo>
                    <a:pt x="63" y="3839"/>
                  </a:lnTo>
                  <a:lnTo>
                    <a:pt x="156" y="4149"/>
                  </a:lnTo>
                  <a:lnTo>
                    <a:pt x="248" y="4458"/>
                  </a:lnTo>
                  <a:lnTo>
                    <a:pt x="403" y="4737"/>
                  </a:lnTo>
                  <a:lnTo>
                    <a:pt x="558" y="4985"/>
                  </a:lnTo>
                  <a:lnTo>
                    <a:pt x="744" y="5232"/>
                  </a:lnTo>
                  <a:lnTo>
                    <a:pt x="929" y="5449"/>
                  </a:lnTo>
                  <a:lnTo>
                    <a:pt x="1177" y="5666"/>
                  </a:lnTo>
                  <a:lnTo>
                    <a:pt x="1425" y="5851"/>
                  </a:lnTo>
                  <a:lnTo>
                    <a:pt x="1672" y="6006"/>
                  </a:lnTo>
                  <a:lnTo>
                    <a:pt x="1951" y="6161"/>
                  </a:lnTo>
                  <a:lnTo>
                    <a:pt x="2261" y="6254"/>
                  </a:lnTo>
                  <a:lnTo>
                    <a:pt x="2570" y="6347"/>
                  </a:lnTo>
                  <a:lnTo>
                    <a:pt x="2880" y="6378"/>
                  </a:lnTo>
                  <a:lnTo>
                    <a:pt x="3189" y="6409"/>
                  </a:lnTo>
                  <a:lnTo>
                    <a:pt x="3530" y="6378"/>
                  </a:lnTo>
                  <a:lnTo>
                    <a:pt x="3839" y="6347"/>
                  </a:lnTo>
                  <a:lnTo>
                    <a:pt x="4149" y="6254"/>
                  </a:lnTo>
                  <a:lnTo>
                    <a:pt x="4459" y="6161"/>
                  </a:lnTo>
                  <a:lnTo>
                    <a:pt x="4737" y="6006"/>
                  </a:lnTo>
                  <a:lnTo>
                    <a:pt x="4985" y="5851"/>
                  </a:lnTo>
                  <a:lnTo>
                    <a:pt x="5232" y="5666"/>
                  </a:lnTo>
                  <a:lnTo>
                    <a:pt x="5449" y="5449"/>
                  </a:lnTo>
                  <a:lnTo>
                    <a:pt x="5666" y="5232"/>
                  </a:lnTo>
                  <a:lnTo>
                    <a:pt x="5852" y="4985"/>
                  </a:lnTo>
                  <a:lnTo>
                    <a:pt x="6006" y="4737"/>
                  </a:lnTo>
                  <a:lnTo>
                    <a:pt x="6161" y="4458"/>
                  </a:lnTo>
                  <a:lnTo>
                    <a:pt x="6254" y="4149"/>
                  </a:lnTo>
                  <a:lnTo>
                    <a:pt x="6347" y="3839"/>
                  </a:lnTo>
                  <a:lnTo>
                    <a:pt x="6378" y="3530"/>
                  </a:lnTo>
                  <a:lnTo>
                    <a:pt x="6409" y="3189"/>
                  </a:lnTo>
                  <a:lnTo>
                    <a:pt x="6378" y="2880"/>
                  </a:lnTo>
                  <a:lnTo>
                    <a:pt x="6347" y="2570"/>
                  </a:lnTo>
                  <a:lnTo>
                    <a:pt x="6254" y="2260"/>
                  </a:lnTo>
                  <a:lnTo>
                    <a:pt x="6161" y="1951"/>
                  </a:lnTo>
                  <a:lnTo>
                    <a:pt x="6006" y="1672"/>
                  </a:lnTo>
                  <a:lnTo>
                    <a:pt x="5852" y="1425"/>
                  </a:lnTo>
                  <a:lnTo>
                    <a:pt x="5666" y="1177"/>
                  </a:lnTo>
                  <a:lnTo>
                    <a:pt x="5449" y="929"/>
                  </a:lnTo>
                  <a:lnTo>
                    <a:pt x="5232" y="744"/>
                  </a:lnTo>
                  <a:lnTo>
                    <a:pt x="4985" y="558"/>
                  </a:lnTo>
                  <a:lnTo>
                    <a:pt x="4737" y="403"/>
                  </a:lnTo>
                  <a:lnTo>
                    <a:pt x="4459" y="248"/>
                  </a:lnTo>
                  <a:lnTo>
                    <a:pt x="4149" y="155"/>
                  </a:lnTo>
                  <a:lnTo>
                    <a:pt x="3839" y="62"/>
                  </a:lnTo>
                  <a:lnTo>
                    <a:pt x="3530" y="32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25"/>
            <p:cNvSpPr/>
            <p:nvPr/>
          </p:nvSpPr>
          <p:spPr>
            <a:xfrm>
              <a:off x="6911525" y="4161950"/>
              <a:ext cx="159450" cy="160225"/>
            </a:xfrm>
            <a:custGeom>
              <a:rect b="b" l="l" r="r" t="t"/>
              <a:pathLst>
                <a:path extrusionOk="0" h="6409" w="6378">
                  <a:moveTo>
                    <a:pt x="3189" y="1"/>
                  </a:moveTo>
                  <a:lnTo>
                    <a:pt x="2879" y="32"/>
                  </a:lnTo>
                  <a:lnTo>
                    <a:pt x="2539" y="62"/>
                  </a:lnTo>
                  <a:lnTo>
                    <a:pt x="2229" y="155"/>
                  </a:lnTo>
                  <a:lnTo>
                    <a:pt x="1950" y="248"/>
                  </a:lnTo>
                  <a:lnTo>
                    <a:pt x="1672" y="403"/>
                  </a:lnTo>
                  <a:lnTo>
                    <a:pt x="1393" y="558"/>
                  </a:lnTo>
                  <a:lnTo>
                    <a:pt x="1145" y="744"/>
                  </a:lnTo>
                  <a:lnTo>
                    <a:pt x="929" y="929"/>
                  </a:lnTo>
                  <a:lnTo>
                    <a:pt x="712" y="1177"/>
                  </a:lnTo>
                  <a:lnTo>
                    <a:pt x="526" y="1425"/>
                  </a:lnTo>
                  <a:lnTo>
                    <a:pt x="372" y="1672"/>
                  </a:lnTo>
                  <a:lnTo>
                    <a:pt x="248" y="1951"/>
                  </a:lnTo>
                  <a:lnTo>
                    <a:pt x="124" y="2260"/>
                  </a:lnTo>
                  <a:lnTo>
                    <a:pt x="62" y="2570"/>
                  </a:lnTo>
                  <a:lnTo>
                    <a:pt x="0" y="2880"/>
                  </a:lnTo>
                  <a:lnTo>
                    <a:pt x="0" y="3189"/>
                  </a:lnTo>
                  <a:lnTo>
                    <a:pt x="0" y="3530"/>
                  </a:lnTo>
                  <a:lnTo>
                    <a:pt x="62" y="3839"/>
                  </a:lnTo>
                  <a:lnTo>
                    <a:pt x="124" y="4149"/>
                  </a:lnTo>
                  <a:lnTo>
                    <a:pt x="248" y="4458"/>
                  </a:lnTo>
                  <a:lnTo>
                    <a:pt x="372" y="4737"/>
                  </a:lnTo>
                  <a:lnTo>
                    <a:pt x="526" y="4985"/>
                  </a:lnTo>
                  <a:lnTo>
                    <a:pt x="712" y="5232"/>
                  </a:lnTo>
                  <a:lnTo>
                    <a:pt x="929" y="5449"/>
                  </a:lnTo>
                  <a:lnTo>
                    <a:pt x="1145" y="5666"/>
                  </a:lnTo>
                  <a:lnTo>
                    <a:pt x="1393" y="5851"/>
                  </a:lnTo>
                  <a:lnTo>
                    <a:pt x="1672" y="6006"/>
                  </a:lnTo>
                  <a:lnTo>
                    <a:pt x="1950" y="6161"/>
                  </a:lnTo>
                  <a:lnTo>
                    <a:pt x="2229" y="6254"/>
                  </a:lnTo>
                  <a:lnTo>
                    <a:pt x="2539" y="6347"/>
                  </a:lnTo>
                  <a:lnTo>
                    <a:pt x="2879" y="6378"/>
                  </a:lnTo>
                  <a:lnTo>
                    <a:pt x="3189" y="6409"/>
                  </a:lnTo>
                  <a:lnTo>
                    <a:pt x="3529" y="6378"/>
                  </a:lnTo>
                  <a:lnTo>
                    <a:pt x="3839" y="6347"/>
                  </a:lnTo>
                  <a:lnTo>
                    <a:pt x="4148" y="6254"/>
                  </a:lnTo>
                  <a:lnTo>
                    <a:pt x="4427" y="6161"/>
                  </a:lnTo>
                  <a:lnTo>
                    <a:pt x="4706" y="6006"/>
                  </a:lnTo>
                  <a:lnTo>
                    <a:pt x="4984" y="5851"/>
                  </a:lnTo>
                  <a:lnTo>
                    <a:pt x="5232" y="5666"/>
                  </a:lnTo>
                  <a:lnTo>
                    <a:pt x="5448" y="5449"/>
                  </a:lnTo>
                  <a:lnTo>
                    <a:pt x="5665" y="5232"/>
                  </a:lnTo>
                  <a:lnTo>
                    <a:pt x="5851" y="4985"/>
                  </a:lnTo>
                  <a:lnTo>
                    <a:pt x="6006" y="4737"/>
                  </a:lnTo>
                  <a:lnTo>
                    <a:pt x="6130" y="4458"/>
                  </a:lnTo>
                  <a:lnTo>
                    <a:pt x="6253" y="4149"/>
                  </a:lnTo>
                  <a:lnTo>
                    <a:pt x="6315" y="3839"/>
                  </a:lnTo>
                  <a:lnTo>
                    <a:pt x="6377" y="3530"/>
                  </a:lnTo>
                  <a:lnTo>
                    <a:pt x="6377" y="3189"/>
                  </a:lnTo>
                  <a:lnTo>
                    <a:pt x="6377" y="2880"/>
                  </a:lnTo>
                  <a:lnTo>
                    <a:pt x="6315" y="2570"/>
                  </a:lnTo>
                  <a:lnTo>
                    <a:pt x="6253" y="2260"/>
                  </a:lnTo>
                  <a:lnTo>
                    <a:pt x="6130" y="1951"/>
                  </a:lnTo>
                  <a:lnTo>
                    <a:pt x="6006" y="1672"/>
                  </a:lnTo>
                  <a:lnTo>
                    <a:pt x="5851" y="1425"/>
                  </a:lnTo>
                  <a:lnTo>
                    <a:pt x="5665" y="1177"/>
                  </a:lnTo>
                  <a:lnTo>
                    <a:pt x="5448" y="929"/>
                  </a:lnTo>
                  <a:lnTo>
                    <a:pt x="5232" y="744"/>
                  </a:lnTo>
                  <a:lnTo>
                    <a:pt x="4984" y="558"/>
                  </a:lnTo>
                  <a:lnTo>
                    <a:pt x="4706" y="403"/>
                  </a:lnTo>
                  <a:lnTo>
                    <a:pt x="4427" y="248"/>
                  </a:lnTo>
                  <a:lnTo>
                    <a:pt x="4148" y="155"/>
                  </a:lnTo>
                  <a:lnTo>
                    <a:pt x="3839" y="62"/>
                  </a:lnTo>
                  <a:lnTo>
                    <a:pt x="3529" y="32"/>
                  </a:lnTo>
                  <a:lnTo>
                    <a:pt x="3189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25"/>
            <p:cNvSpPr/>
            <p:nvPr/>
          </p:nvSpPr>
          <p:spPr>
            <a:xfrm>
              <a:off x="5978150" y="5286475"/>
              <a:ext cx="68900" cy="68125"/>
            </a:xfrm>
            <a:custGeom>
              <a:rect b="b" l="l" r="r" t="t"/>
              <a:pathLst>
                <a:path extrusionOk="0" h="2725" w="2756">
                  <a:moveTo>
                    <a:pt x="1394" y="1"/>
                  </a:moveTo>
                  <a:lnTo>
                    <a:pt x="1115" y="31"/>
                  </a:lnTo>
                  <a:lnTo>
                    <a:pt x="867" y="93"/>
                  </a:lnTo>
                  <a:lnTo>
                    <a:pt x="620" y="217"/>
                  </a:lnTo>
                  <a:lnTo>
                    <a:pt x="403" y="403"/>
                  </a:lnTo>
                  <a:lnTo>
                    <a:pt x="248" y="589"/>
                  </a:lnTo>
                  <a:lnTo>
                    <a:pt x="124" y="836"/>
                  </a:lnTo>
                  <a:lnTo>
                    <a:pt x="32" y="1084"/>
                  </a:lnTo>
                  <a:lnTo>
                    <a:pt x="1" y="1363"/>
                  </a:lnTo>
                  <a:lnTo>
                    <a:pt x="32" y="1641"/>
                  </a:lnTo>
                  <a:lnTo>
                    <a:pt x="124" y="1889"/>
                  </a:lnTo>
                  <a:lnTo>
                    <a:pt x="248" y="2137"/>
                  </a:lnTo>
                  <a:lnTo>
                    <a:pt x="403" y="2322"/>
                  </a:lnTo>
                  <a:lnTo>
                    <a:pt x="620" y="2508"/>
                  </a:lnTo>
                  <a:lnTo>
                    <a:pt x="867" y="2632"/>
                  </a:lnTo>
                  <a:lnTo>
                    <a:pt x="1115" y="2694"/>
                  </a:lnTo>
                  <a:lnTo>
                    <a:pt x="1394" y="2725"/>
                  </a:lnTo>
                  <a:lnTo>
                    <a:pt x="1672" y="2694"/>
                  </a:lnTo>
                  <a:lnTo>
                    <a:pt x="1920" y="2632"/>
                  </a:lnTo>
                  <a:lnTo>
                    <a:pt x="2168" y="2508"/>
                  </a:lnTo>
                  <a:lnTo>
                    <a:pt x="2353" y="2322"/>
                  </a:lnTo>
                  <a:lnTo>
                    <a:pt x="2539" y="2137"/>
                  </a:lnTo>
                  <a:lnTo>
                    <a:pt x="2663" y="1889"/>
                  </a:lnTo>
                  <a:lnTo>
                    <a:pt x="2725" y="1641"/>
                  </a:lnTo>
                  <a:lnTo>
                    <a:pt x="2756" y="1363"/>
                  </a:lnTo>
                  <a:lnTo>
                    <a:pt x="2725" y="1084"/>
                  </a:lnTo>
                  <a:lnTo>
                    <a:pt x="2663" y="836"/>
                  </a:lnTo>
                  <a:lnTo>
                    <a:pt x="2539" y="589"/>
                  </a:lnTo>
                  <a:lnTo>
                    <a:pt x="2353" y="403"/>
                  </a:lnTo>
                  <a:lnTo>
                    <a:pt x="2168" y="217"/>
                  </a:lnTo>
                  <a:lnTo>
                    <a:pt x="1920" y="93"/>
                  </a:lnTo>
                  <a:lnTo>
                    <a:pt x="1672" y="31"/>
                  </a:lnTo>
                  <a:lnTo>
                    <a:pt x="1394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25"/>
            <p:cNvSpPr/>
            <p:nvPr/>
          </p:nvSpPr>
          <p:spPr>
            <a:xfrm>
              <a:off x="6089600" y="5286475"/>
              <a:ext cx="68125" cy="68125"/>
            </a:xfrm>
            <a:custGeom>
              <a:rect b="b" l="l" r="r" t="t"/>
              <a:pathLst>
                <a:path extrusionOk="0" h="2725" w="2725">
                  <a:moveTo>
                    <a:pt x="1363" y="1"/>
                  </a:moveTo>
                  <a:lnTo>
                    <a:pt x="1084" y="31"/>
                  </a:lnTo>
                  <a:lnTo>
                    <a:pt x="836" y="93"/>
                  </a:lnTo>
                  <a:lnTo>
                    <a:pt x="589" y="217"/>
                  </a:lnTo>
                  <a:lnTo>
                    <a:pt x="403" y="403"/>
                  </a:lnTo>
                  <a:lnTo>
                    <a:pt x="217" y="589"/>
                  </a:lnTo>
                  <a:lnTo>
                    <a:pt x="93" y="836"/>
                  </a:lnTo>
                  <a:lnTo>
                    <a:pt x="31" y="1084"/>
                  </a:lnTo>
                  <a:lnTo>
                    <a:pt x="0" y="1363"/>
                  </a:lnTo>
                  <a:lnTo>
                    <a:pt x="31" y="1641"/>
                  </a:lnTo>
                  <a:lnTo>
                    <a:pt x="93" y="1889"/>
                  </a:lnTo>
                  <a:lnTo>
                    <a:pt x="217" y="2137"/>
                  </a:lnTo>
                  <a:lnTo>
                    <a:pt x="403" y="2322"/>
                  </a:lnTo>
                  <a:lnTo>
                    <a:pt x="589" y="2508"/>
                  </a:lnTo>
                  <a:lnTo>
                    <a:pt x="836" y="2632"/>
                  </a:lnTo>
                  <a:lnTo>
                    <a:pt x="1084" y="2694"/>
                  </a:lnTo>
                  <a:lnTo>
                    <a:pt x="1363" y="2725"/>
                  </a:lnTo>
                  <a:lnTo>
                    <a:pt x="1641" y="2694"/>
                  </a:lnTo>
                  <a:lnTo>
                    <a:pt x="1889" y="2632"/>
                  </a:lnTo>
                  <a:lnTo>
                    <a:pt x="2137" y="2508"/>
                  </a:lnTo>
                  <a:lnTo>
                    <a:pt x="2322" y="2322"/>
                  </a:lnTo>
                  <a:lnTo>
                    <a:pt x="2508" y="2137"/>
                  </a:lnTo>
                  <a:lnTo>
                    <a:pt x="2632" y="1889"/>
                  </a:lnTo>
                  <a:lnTo>
                    <a:pt x="2694" y="1641"/>
                  </a:lnTo>
                  <a:lnTo>
                    <a:pt x="2725" y="1363"/>
                  </a:lnTo>
                  <a:lnTo>
                    <a:pt x="2694" y="1084"/>
                  </a:lnTo>
                  <a:lnTo>
                    <a:pt x="2632" y="836"/>
                  </a:lnTo>
                  <a:lnTo>
                    <a:pt x="2508" y="589"/>
                  </a:lnTo>
                  <a:lnTo>
                    <a:pt x="2322" y="403"/>
                  </a:lnTo>
                  <a:lnTo>
                    <a:pt x="2137" y="217"/>
                  </a:lnTo>
                  <a:lnTo>
                    <a:pt x="1889" y="93"/>
                  </a:lnTo>
                  <a:lnTo>
                    <a:pt x="1641" y="31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25"/>
            <p:cNvSpPr/>
            <p:nvPr/>
          </p:nvSpPr>
          <p:spPr>
            <a:xfrm>
              <a:off x="6200275" y="5286475"/>
              <a:ext cx="68125" cy="68125"/>
            </a:xfrm>
            <a:custGeom>
              <a:rect b="b" l="l" r="r" t="t"/>
              <a:pathLst>
                <a:path extrusionOk="0" h="2725" w="2725">
                  <a:moveTo>
                    <a:pt x="1362" y="1"/>
                  </a:moveTo>
                  <a:lnTo>
                    <a:pt x="1084" y="31"/>
                  </a:lnTo>
                  <a:lnTo>
                    <a:pt x="836" y="93"/>
                  </a:lnTo>
                  <a:lnTo>
                    <a:pt x="589" y="217"/>
                  </a:lnTo>
                  <a:lnTo>
                    <a:pt x="403" y="403"/>
                  </a:lnTo>
                  <a:lnTo>
                    <a:pt x="217" y="589"/>
                  </a:lnTo>
                  <a:lnTo>
                    <a:pt x="93" y="836"/>
                  </a:lnTo>
                  <a:lnTo>
                    <a:pt x="31" y="1084"/>
                  </a:lnTo>
                  <a:lnTo>
                    <a:pt x="0" y="1363"/>
                  </a:lnTo>
                  <a:lnTo>
                    <a:pt x="31" y="1641"/>
                  </a:lnTo>
                  <a:lnTo>
                    <a:pt x="93" y="1889"/>
                  </a:lnTo>
                  <a:lnTo>
                    <a:pt x="217" y="2137"/>
                  </a:lnTo>
                  <a:lnTo>
                    <a:pt x="403" y="2322"/>
                  </a:lnTo>
                  <a:lnTo>
                    <a:pt x="589" y="2508"/>
                  </a:lnTo>
                  <a:lnTo>
                    <a:pt x="836" y="2632"/>
                  </a:lnTo>
                  <a:lnTo>
                    <a:pt x="1084" y="2694"/>
                  </a:lnTo>
                  <a:lnTo>
                    <a:pt x="1362" y="2725"/>
                  </a:lnTo>
                  <a:lnTo>
                    <a:pt x="1641" y="2694"/>
                  </a:lnTo>
                  <a:lnTo>
                    <a:pt x="1889" y="2632"/>
                  </a:lnTo>
                  <a:lnTo>
                    <a:pt x="2136" y="2508"/>
                  </a:lnTo>
                  <a:lnTo>
                    <a:pt x="2353" y="2322"/>
                  </a:lnTo>
                  <a:lnTo>
                    <a:pt x="2508" y="2137"/>
                  </a:lnTo>
                  <a:lnTo>
                    <a:pt x="2632" y="1889"/>
                  </a:lnTo>
                  <a:lnTo>
                    <a:pt x="2725" y="1641"/>
                  </a:lnTo>
                  <a:lnTo>
                    <a:pt x="2725" y="1363"/>
                  </a:lnTo>
                  <a:lnTo>
                    <a:pt x="2725" y="1084"/>
                  </a:lnTo>
                  <a:lnTo>
                    <a:pt x="2632" y="836"/>
                  </a:lnTo>
                  <a:lnTo>
                    <a:pt x="2508" y="589"/>
                  </a:lnTo>
                  <a:lnTo>
                    <a:pt x="2353" y="403"/>
                  </a:lnTo>
                  <a:lnTo>
                    <a:pt x="2136" y="217"/>
                  </a:lnTo>
                  <a:lnTo>
                    <a:pt x="1889" y="93"/>
                  </a:lnTo>
                  <a:lnTo>
                    <a:pt x="1641" y="31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25"/>
            <p:cNvSpPr/>
            <p:nvPr/>
          </p:nvSpPr>
          <p:spPr>
            <a:xfrm>
              <a:off x="6057100" y="3032775"/>
              <a:ext cx="999925" cy="451225"/>
            </a:xfrm>
            <a:custGeom>
              <a:rect b="b" l="l" r="r" t="t"/>
              <a:pathLst>
                <a:path extrusionOk="0" h="18049" w="39997">
                  <a:moveTo>
                    <a:pt x="10402" y="1"/>
                  </a:moveTo>
                  <a:lnTo>
                    <a:pt x="0" y="9009"/>
                  </a:lnTo>
                  <a:lnTo>
                    <a:pt x="10402" y="18049"/>
                  </a:lnTo>
                  <a:lnTo>
                    <a:pt x="39997" y="18049"/>
                  </a:lnTo>
                  <a:lnTo>
                    <a:pt x="39997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25"/>
            <p:cNvSpPr/>
            <p:nvPr/>
          </p:nvSpPr>
          <p:spPr>
            <a:xfrm>
              <a:off x="6132175" y="3256450"/>
              <a:ext cx="3100" cy="3900"/>
            </a:xfrm>
            <a:custGeom>
              <a:rect b="b" l="l" r="r" t="t"/>
              <a:pathLst>
                <a:path extrusionOk="0" h="156" w="124">
                  <a:moveTo>
                    <a:pt x="62" y="0"/>
                  </a:moveTo>
                  <a:lnTo>
                    <a:pt x="0" y="62"/>
                  </a:lnTo>
                  <a:lnTo>
                    <a:pt x="0" y="93"/>
                  </a:lnTo>
                  <a:lnTo>
                    <a:pt x="62" y="155"/>
                  </a:lnTo>
                  <a:lnTo>
                    <a:pt x="124" y="155"/>
                  </a:lnTo>
                  <a:lnTo>
                    <a:pt x="93" y="124"/>
                  </a:lnTo>
                  <a:lnTo>
                    <a:pt x="62" y="93"/>
                  </a:lnTo>
                  <a:lnTo>
                    <a:pt x="93" y="62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25"/>
            <p:cNvSpPr/>
            <p:nvPr/>
          </p:nvSpPr>
          <p:spPr>
            <a:xfrm>
              <a:off x="6136800" y="3261875"/>
              <a:ext cx="872250" cy="189625"/>
            </a:xfrm>
            <a:custGeom>
              <a:rect b="b" l="l" r="r" t="t"/>
              <a:pathLst>
                <a:path extrusionOk="0" h="7585" w="34890">
                  <a:moveTo>
                    <a:pt x="1" y="0"/>
                  </a:moveTo>
                  <a:lnTo>
                    <a:pt x="1" y="62"/>
                  </a:lnTo>
                  <a:lnTo>
                    <a:pt x="125" y="155"/>
                  </a:lnTo>
                  <a:lnTo>
                    <a:pt x="187" y="155"/>
                  </a:lnTo>
                  <a:lnTo>
                    <a:pt x="187" y="124"/>
                  </a:lnTo>
                  <a:lnTo>
                    <a:pt x="63" y="0"/>
                  </a:lnTo>
                  <a:close/>
                  <a:moveTo>
                    <a:pt x="249" y="217"/>
                  </a:moveTo>
                  <a:lnTo>
                    <a:pt x="279" y="279"/>
                  </a:lnTo>
                  <a:lnTo>
                    <a:pt x="403" y="372"/>
                  </a:lnTo>
                  <a:lnTo>
                    <a:pt x="434" y="372"/>
                  </a:lnTo>
                  <a:lnTo>
                    <a:pt x="434" y="341"/>
                  </a:lnTo>
                  <a:lnTo>
                    <a:pt x="310" y="217"/>
                  </a:lnTo>
                  <a:close/>
                  <a:moveTo>
                    <a:pt x="527" y="434"/>
                  </a:moveTo>
                  <a:lnTo>
                    <a:pt x="527" y="496"/>
                  </a:lnTo>
                  <a:lnTo>
                    <a:pt x="651" y="588"/>
                  </a:lnTo>
                  <a:lnTo>
                    <a:pt x="682" y="588"/>
                  </a:lnTo>
                  <a:lnTo>
                    <a:pt x="682" y="557"/>
                  </a:lnTo>
                  <a:lnTo>
                    <a:pt x="558" y="434"/>
                  </a:lnTo>
                  <a:close/>
                  <a:moveTo>
                    <a:pt x="806" y="650"/>
                  </a:moveTo>
                  <a:lnTo>
                    <a:pt x="775" y="681"/>
                  </a:lnTo>
                  <a:lnTo>
                    <a:pt x="775" y="712"/>
                  </a:lnTo>
                  <a:lnTo>
                    <a:pt x="899" y="836"/>
                  </a:lnTo>
                  <a:lnTo>
                    <a:pt x="961" y="805"/>
                  </a:lnTo>
                  <a:lnTo>
                    <a:pt x="930" y="774"/>
                  </a:lnTo>
                  <a:lnTo>
                    <a:pt x="806" y="650"/>
                  </a:lnTo>
                  <a:close/>
                  <a:moveTo>
                    <a:pt x="1022" y="898"/>
                  </a:moveTo>
                  <a:lnTo>
                    <a:pt x="1022" y="929"/>
                  </a:lnTo>
                  <a:lnTo>
                    <a:pt x="1146" y="1053"/>
                  </a:lnTo>
                  <a:lnTo>
                    <a:pt x="1208" y="1053"/>
                  </a:lnTo>
                  <a:lnTo>
                    <a:pt x="1208" y="991"/>
                  </a:lnTo>
                  <a:lnTo>
                    <a:pt x="1084" y="898"/>
                  </a:lnTo>
                  <a:close/>
                  <a:moveTo>
                    <a:pt x="1270" y="1115"/>
                  </a:moveTo>
                  <a:lnTo>
                    <a:pt x="1301" y="1146"/>
                  </a:lnTo>
                  <a:lnTo>
                    <a:pt x="1425" y="1269"/>
                  </a:lnTo>
                  <a:lnTo>
                    <a:pt x="1456" y="1269"/>
                  </a:lnTo>
                  <a:lnTo>
                    <a:pt x="1456" y="1208"/>
                  </a:lnTo>
                  <a:lnTo>
                    <a:pt x="1332" y="1115"/>
                  </a:lnTo>
                  <a:close/>
                  <a:moveTo>
                    <a:pt x="1549" y="1331"/>
                  </a:moveTo>
                  <a:lnTo>
                    <a:pt x="1549" y="1362"/>
                  </a:lnTo>
                  <a:lnTo>
                    <a:pt x="1673" y="1486"/>
                  </a:lnTo>
                  <a:lnTo>
                    <a:pt x="1703" y="1486"/>
                  </a:lnTo>
                  <a:lnTo>
                    <a:pt x="1703" y="1424"/>
                  </a:lnTo>
                  <a:lnTo>
                    <a:pt x="1580" y="1331"/>
                  </a:lnTo>
                  <a:close/>
                  <a:moveTo>
                    <a:pt x="1796" y="1548"/>
                  </a:moveTo>
                  <a:lnTo>
                    <a:pt x="1796" y="1579"/>
                  </a:lnTo>
                  <a:lnTo>
                    <a:pt x="1920" y="1703"/>
                  </a:lnTo>
                  <a:lnTo>
                    <a:pt x="1982" y="1703"/>
                  </a:lnTo>
                  <a:lnTo>
                    <a:pt x="1982" y="1641"/>
                  </a:lnTo>
                  <a:lnTo>
                    <a:pt x="1827" y="1548"/>
                  </a:lnTo>
                  <a:close/>
                  <a:moveTo>
                    <a:pt x="2044" y="1765"/>
                  </a:moveTo>
                  <a:lnTo>
                    <a:pt x="2044" y="1827"/>
                  </a:lnTo>
                  <a:lnTo>
                    <a:pt x="2168" y="1920"/>
                  </a:lnTo>
                  <a:lnTo>
                    <a:pt x="2230" y="1920"/>
                  </a:lnTo>
                  <a:lnTo>
                    <a:pt x="2230" y="1889"/>
                  </a:lnTo>
                  <a:lnTo>
                    <a:pt x="2106" y="1765"/>
                  </a:lnTo>
                  <a:close/>
                  <a:moveTo>
                    <a:pt x="2323" y="1981"/>
                  </a:moveTo>
                  <a:lnTo>
                    <a:pt x="2323" y="2043"/>
                  </a:lnTo>
                  <a:lnTo>
                    <a:pt x="2446" y="2136"/>
                  </a:lnTo>
                  <a:lnTo>
                    <a:pt x="2477" y="2136"/>
                  </a:lnTo>
                  <a:lnTo>
                    <a:pt x="2477" y="2105"/>
                  </a:lnTo>
                  <a:lnTo>
                    <a:pt x="2354" y="1981"/>
                  </a:lnTo>
                  <a:close/>
                  <a:moveTo>
                    <a:pt x="2570" y="2198"/>
                  </a:moveTo>
                  <a:lnTo>
                    <a:pt x="2570" y="2260"/>
                  </a:lnTo>
                  <a:lnTo>
                    <a:pt x="2694" y="2353"/>
                  </a:lnTo>
                  <a:lnTo>
                    <a:pt x="2725" y="2353"/>
                  </a:lnTo>
                  <a:lnTo>
                    <a:pt x="2725" y="2322"/>
                  </a:lnTo>
                  <a:lnTo>
                    <a:pt x="2601" y="2198"/>
                  </a:lnTo>
                  <a:close/>
                  <a:moveTo>
                    <a:pt x="2818" y="2415"/>
                  </a:moveTo>
                  <a:lnTo>
                    <a:pt x="2818" y="2477"/>
                  </a:lnTo>
                  <a:lnTo>
                    <a:pt x="2942" y="2570"/>
                  </a:lnTo>
                  <a:lnTo>
                    <a:pt x="3004" y="2570"/>
                  </a:lnTo>
                  <a:lnTo>
                    <a:pt x="3004" y="2539"/>
                  </a:lnTo>
                  <a:lnTo>
                    <a:pt x="2849" y="2415"/>
                  </a:lnTo>
                  <a:close/>
                  <a:moveTo>
                    <a:pt x="3128" y="2632"/>
                  </a:moveTo>
                  <a:lnTo>
                    <a:pt x="3066" y="2663"/>
                  </a:lnTo>
                  <a:lnTo>
                    <a:pt x="3066" y="2693"/>
                  </a:lnTo>
                  <a:lnTo>
                    <a:pt x="3220" y="2817"/>
                  </a:lnTo>
                  <a:lnTo>
                    <a:pt x="3251" y="2786"/>
                  </a:lnTo>
                  <a:lnTo>
                    <a:pt x="3251" y="2755"/>
                  </a:lnTo>
                  <a:lnTo>
                    <a:pt x="3128" y="2632"/>
                  </a:lnTo>
                  <a:close/>
                  <a:moveTo>
                    <a:pt x="3344" y="2879"/>
                  </a:moveTo>
                  <a:lnTo>
                    <a:pt x="3344" y="2910"/>
                  </a:lnTo>
                  <a:lnTo>
                    <a:pt x="3468" y="3034"/>
                  </a:lnTo>
                  <a:lnTo>
                    <a:pt x="3499" y="3034"/>
                  </a:lnTo>
                  <a:lnTo>
                    <a:pt x="3499" y="2972"/>
                  </a:lnTo>
                  <a:lnTo>
                    <a:pt x="3375" y="2879"/>
                  </a:lnTo>
                  <a:close/>
                  <a:moveTo>
                    <a:pt x="3592" y="3096"/>
                  </a:moveTo>
                  <a:lnTo>
                    <a:pt x="3592" y="3127"/>
                  </a:lnTo>
                  <a:lnTo>
                    <a:pt x="3716" y="3251"/>
                  </a:lnTo>
                  <a:lnTo>
                    <a:pt x="3747" y="3251"/>
                  </a:lnTo>
                  <a:lnTo>
                    <a:pt x="3747" y="3189"/>
                  </a:lnTo>
                  <a:lnTo>
                    <a:pt x="3623" y="3096"/>
                  </a:lnTo>
                  <a:close/>
                  <a:moveTo>
                    <a:pt x="3840" y="3313"/>
                  </a:moveTo>
                  <a:lnTo>
                    <a:pt x="3840" y="3344"/>
                  </a:lnTo>
                  <a:lnTo>
                    <a:pt x="3963" y="3467"/>
                  </a:lnTo>
                  <a:lnTo>
                    <a:pt x="4025" y="3467"/>
                  </a:lnTo>
                  <a:lnTo>
                    <a:pt x="4025" y="3406"/>
                  </a:lnTo>
                  <a:lnTo>
                    <a:pt x="3871" y="3313"/>
                  </a:lnTo>
                  <a:close/>
                  <a:moveTo>
                    <a:pt x="4087" y="3529"/>
                  </a:moveTo>
                  <a:lnTo>
                    <a:pt x="4087" y="3560"/>
                  </a:lnTo>
                  <a:lnTo>
                    <a:pt x="4242" y="3684"/>
                  </a:lnTo>
                  <a:lnTo>
                    <a:pt x="4273" y="3684"/>
                  </a:lnTo>
                  <a:lnTo>
                    <a:pt x="4273" y="3622"/>
                  </a:lnTo>
                  <a:lnTo>
                    <a:pt x="4149" y="3529"/>
                  </a:lnTo>
                  <a:close/>
                  <a:moveTo>
                    <a:pt x="4366" y="3746"/>
                  </a:moveTo>
                  <a:lnTo>
                    <a:pt x="4366" y="3808"/>
                  </a:lnTo>
                  <a:lnTo>
                    <a:pt x="4490" y="3901"/>
                  </a:lnTo>
                  <a:lnTo>
                    <a:pt x="4521" y="3901"/>
                  </a:lnTo>
                  <a:lnTo>
                    <a:pt x="4521" y="3870"/>
                  </a:lnTo>
                  <a:lnTo>
                    <a:pt x="4397" y="3746"/>
                  </a:lnTo>
                  <a:close/>
                  <a:moveTo>
                    <a:pt x="4613" y="3963"/>
                  </a:moveTo>
                  <a:lnTo>
                    <a:pt x="4613" y="4025"/>
                  </a:lnTo>
                  <a:lnTo>
                    <a:pt x="4737" y="4118"/>
                  </a:lnTo>
                  <a:lnTo>
                    <a:pt x="4799" y="4118"/>
                  </a:lnTo>
                  <a:lnTo>
                    <a:pt x="4768" y="4087"/>
                  </a:lnTo>
                  <a:lnTo>
                    <a:pt x="4644" y="3963"/>
                  </a:lnTo>
                  <a:close/>
                  <a:moveTo>
                    <a:pt x="4861" y="4179"/>
                  </a:moveTo>
                  <a:lnTo>
                    <a:pt x="4861" y="4241"/>
                  </a:lnTo>
                  <a:lnTo>
                    <a:pt x="4985" y="4334"/>
                  </a:lnTo>
                  <a:lnTo>
                    <a:pt x="5047" y="4334"/>
                  </a:lnTo>
                  <a:lnTo>
                    <a:pt x="5047" y="4303"/>
                  </a:lnTo>
                  <a:lnTo>
                    <a:pt x="4923" y="4179"/>
                  </a:lnTo>
                  <a:close/>
                  <a:moveTo>
                    <a:pt x="5109" y="4396"/>
                  </a:moveTo>
                  <a:lnTo>
                    <a:pt x="5109" y="4458"/>
                  </a:lnTo>
                  <a:lnTo>
                    <a:pt x="5264" y="4551"/>
                  </a:lnTo>
                  <a:lnTo>
                    <a:pt x="5295" y="4551"/>
                  </a:lnTo>
                  <a:lnTo>
                    <a:pt x="5295" y="4520"/>
                  </a:lnTo>
                  <a:lnTo>
                    <a:pt x="5171" y="4396"/>
                  </a:lnTo>
                  <a:close/>
                  <a:moveTo>
                    <a:pt x="5418" y="4613"/>
                  </a:moveTo>
                  <a:lnTo>
                    <a:pt x="5387" y="4644"/>
                  </a:lnTo>
                  <a:lnTo>
                    <a:pt x="5387" y="4675"/>
                  </a:lnTo>
                  <a:lnTo>
                    <a:pt x="5511" y="4799"/>
                  </a:lnTo>
                  <a:lnTo>
                    <a:pt x="5542" y="4768"/>
                  </a:lnTo>
                  <a:lnTo>
                    <a:pt x="5542" y="4737"/>
                  </a:lnTo>
                  <a:lnTo>
                    <a:pt x="5418" y="4613"/>
                  </a:lnTo>
                  <a:close/>
                  <a:moveTo>
                    <a:pt x="5635" y="4860"/>
                  </a:moveTo>
                  <a:lnTo>
                    <a:pt x="5635" y="4891"/>
                  </a:lnTo>
                  <a:lnTo>
                    <a:pt x="5759" y="5015"/>
                  </a:lnTo>
                  <a:lnTo>
                    <a:pt x="5821" y="5015"/>
                  </a:lnTo>
                  <a:lnTo>
                    <a:pt x="5790" y="4953"/>
                  </a:lnTo>
                  <a:lnTo>
                    <a:pt x="5666" y="4860"/>
                  </a:lnTo>
                  <a:close/>
                  <a:moveTo>
                    <a:pt x="5883" y="5077"/>
                  </a:moveTo>
                  <a:lnTo>
                    <a:pt x="5883" y="5108"/>
                  </a:lnTo>
                  <a:lnTo>
                    <a:pt x="6007" y="5232"/>
                  </a:lnTo>
                  <a:lnTo>
                    <a:pt x="6068" y="5232"/>
                  </a:lnTo>
                  <a:lnTo>
                    <a:pt x="6068" y="5170"/>
                  </a:lnTo>
                  <a:lnTo>
                    <a:pt x="5945" y="5077"/>
                  </a:lnTo>
                  <a:close/>
                  <a:moveTo>
                    <a:pt x="6130" y="5294"/>
                  </a:moveTo>
                  <a:lnTo>
                    <a:pt x="6161" y="5325"/>
                  </a:lnTo>
                  <a:lnTo>
                    <a:pt x="6285" y="5449"/>
                  </a:lnTo>
                  <a:lnTo>
                    <a:pt x="6316" y="5449"/>
                  </a:lnTo>
                  <a:lnTo>
                    <a:pt x="6316" y="5387"/>
                  </a:lnTo>
                  <a:lnTo>
                    <a:pt x="6192" y="5294"/>
                  </a:lnTo>
                  <a:close/>
                  <a:moveTo>
                    <a:pt x="6409" y="5511"/>
                  </a:moveTo>
                  <a:lnTo>
                    <a:pt x="6409" y="5542"/>
                  </a:lnTo>
                  <a:lnTo>
                    <a:pt x="6533" y="5665"/>
                  </a:lnTo>
                  <a:lnTo>
                    <a:pt x="6564" y="5665"/>
                  </a:lnTo>
                  <a:lnTo>
                    <a:pt x="6564" y="5634"/>
                  </a:lnTo>
                  <a:lnTo>
                    <a:pt x="6440" y="5511"/>
                  </a:lnTo>
                  <a:close/>
                  <a:moveTo>
                    <a:pt x="6657" y="5727"/>
                  </a:moveTo>
                  <a:lnTo>
                    <a:pt x="6657" y="5789"/>
                  </a:lnTo>
                  <a:lnTo>
                    <a:pt x="6780" y="5882"/>
                  </a:lnTo>
                  <a:lnTo>
                    <a:pt x="6842" y="5882"/>
                  </a:lnTo>
                  <a:lnTo>
                    <a:pt x="6811" y="5851"/>
                  </a:lnTo>
                  <a:lnTo>
                    <a:pt x="6688" y="5727"/>
                  </a:lnTo>
                  <a:close/>
                  <a:moveTo>
                    <a:pt x="6904" y="5944"/>
                  </a:moveTo>
                  <a:lnTo>
                    <a:pt x="6904" y="6006"/>
                  </a:lnTo>
                  <a:lnTo>
                    <a:pt x="7028" y="6099"/>
                  </a:lnTo>
                  <a:lnTo>
                    <a:pt x="7090" y="6099"/>
                  </a:lnTo>
                  <a:lnTo>
                    <a:pt x="7090" y="6068"/>
                  </a:lnTo>
                  <a:lnTo>
                    <a:pt x="6966" y="5944"/>
                  </a:lnTo>
                  <a:close/>
                  <a:moveTo>
                    <a:pt x="7152" y="6161"/>
                  </a:moveTo>
                  <a:lnTo>
                    <a:pt x="7183" y="6223"/>
                  </a:lnTo>
                  <a:lnTo>
                    <a:pt x="7307" y="6315"/>
                  </a:lnTo>
                  <a:lnTo>
                    <a:pt x="7338" y="6315"/>
                  </a:lnTo>
                  <a:lnTo>
                    <a:pt x="7338" y="6285"/>
                  </a:lnTo>
                  <a:lnTo>
                    <a:pt x="7214" y="6161"/>
                  </a:lnTo>
                  <a:close/>
                  <a:moveTo>
                    <a:pt x="7462" y="6377"/>
                  </a:moveTo>
                  <a:lnTo>
                    <a:pt x="7431" y="6408"/>
                  </a:lnTo>
                  <a:lnTo>
                    <a:pt x="7431" y="6439"/>
                  </a:lnTo>
                  <a:lnTo>
                    <a:pt x="7554" y="6532"/>
                  </a:lnTo>
                  <a:lnTo>
                    <a:pt x="7585" y="6532"/>
                  </a:lnTo>
                  <a:lnTo>
                    <a:pt x="7585" y="6501"/>
                  </a:lnTo>
                  <a:lnTo>
                    <a:pt x="7462" y="6377"/>
                  </a:lnTo>
                  <a:close/>
                  <a:moveTo>
                    <a:pt x="7678" y="6625"/>
                  </a:moveTo>
                  <a:lnTo>
                    <a:pt x="7678" y="6656"/>
                  </a:lnTo>
                  <a:lnTo>
                    <a:pt x="7802" y="6780"/>
                  </a:lnTo>
                  <a:lnTo>
                    <a:pt x="7864" y="6749"/>
                  </a:lnTo>
                  <a:lnTo>
                    <a:pt x="7864" y="6718"/>
                  </a:lnTo>
                  <a:lnTo>
                    <a:pt x="7709" y="6625"/>
                  </a:lnTo>
                  <a:close/>
                  <a:moveTo>
                    <a:pt x="7926" y="6842"/>
                  </a:moveTo>
                  <a:lnTo>
                    <a:pt x="7926" y="6873"/>
                  </a:lnTo>
                  <a:lnTo>
                    <a:pt x="8050" y="6997"/>
                  </a:lnTo>
                  <a:lnTo>
                    <a:pt x="8112" y="6997"/>
                  </a:lnTo>
                  <a:lnTo>
                    <a:pt x="8112" y="6935"/>
                  </a:lnTo>
                  <a:lnTo>
                    <a:pt x="7988" y="6842"/>
                  </a:lnTo>
                  <a:close/>
                  <a:moveTo>
                    <a:pt x="8205" y="7058"/>
                  </a:moveTo>
                  <a:lnTo>
                    <a:pt x="8205" y="7089"/>
                  </a:lnTo>
                  <a:lnTo>
                    <a:pt x="8328" y="7213"/>
                  </a:lnTo>
                  <a:lnTo>
                    <a:pt x="8359" y="7213"/>
                  </a:lnTo>
                  <a:lnTo>
                    <a:pt x="8359" y="7151"/>
                  </a:lnTo>
                  <a:lnTo>
                    <a:pt x="8235" y="7058"/>
                  </a:lnTo>
                  <a:close/>
                  <a:moveTo>
                    <a:pt x="8452" y="7275"/>
                  </a:moveTo>
                  <a:lnTo>
                    <a:pt x="8452" y="7306"/>
                  </a:lnTo>
                  <a:lnTo>
                    <a:pt x="8576" y="7430"/>
                  </a:lnTo>
                  <a:lnTo>
                    <a:pt x="8607" y="7430"/>
                  </a:lnTo>
                  <a:lnTo>
                    <a:pt x="8607" y="7368"/>
                  </a:lnTo>
                  <a:lnTo>
                    <a:pt x="8483" y="7275"/>
                  </a:lnTo>
                  <a:close/>
                  <a:moveTo>
                    <a:pt x="8700" y="7492"/>
                  </a:moveTo>
                  <a:lnTo>
                    <a:pt x="8700" y="7523"/>
                  </a:lnTo>
                  <a:lnTo>
                    <a:pt x="8731" y="7554"/>
                  </a:lnTo>
                  <a:lnTo>
                    <a:pt x="8762" y="7585"/>
                  </a:lnTo>
                  <a:lnTo>
                    <a:pt x="8886" y="7585"/>
                  </a:lnTo>
                  <a:lnTo>
                    <a:pt x="8917" y="7554"/>
                  </a:lnTo>
                  <a:lnTo>
                    <a:pt x="8886" y="7523"/>
                  </a:lnTo>
                  <a:lnTo>
                    <a:pt x="8762" y="7523"/>
                  </a:lnTo>
                  <a:lnTo>
                    <a:pt x="8731" y="7492"/>
                  </a:lnTo>
                  <a:close/>
                  <a:moveTo>
                    <a:pt x="9040" y="7523"/>
                  </a:moveTo>
                  <a:lnTo>
                    <a:pt x="9009" y="7554"/>
                  </a:lnTo>
                  <a:lnTo>
                    <a:pt x="9040" y="7585"/>
                  </a:lnTo>
                  <a:lnTo>
                    <a:pt x="9226" y="7585"/>
                  </a:lnTo>
                  <a:lnTo>
                    <a:pt x="9257" y="7554"/>
                  </a:lnTo>
                  <a:lnTo>
                    <a:pt x="9226" y="7523"/>
                  </a:lnTo>
                  <a:close/>
                  <a:moveTo>
                    <a:pt x="9381" y="7523"/>
                  </a:moveTo>
                  <a:lnTo>
                    <a:pt x="9350" y="7554"/>
                  </a:lnTo>
                  <a:lnTo>
                    <a:pt x="9381" y="7585"/>
                  </a:lnTo>
                  <a:lnTo>
                    <a:pt x="9567" y="7585"/>
                  </a:lnTo>
                  <a:lnTo>
                    <a:pt x="9598" y="7554"/>
                  </a:lnTo>
                  <a:lnTo>
                    <a:pt x="9567" y="7523"/>
                  </a:lnTo>
                  <a:close/>
                  <a:moveTo>
                    <a:pt x="9721" y="7523"/>
                  </a:moveTo>
                  <a:lnTo>
                    <a:pt x="9690" y="7554"/>
                  </a:lnTo>
                  <a:lnTo>
                    <a:pt x="9721" y="7585"/>
                  </a:lnTo>
                  <a:lnTo>
                    <a:pt x="9907" y="7585"/>
                  </a:lnTo>
                  <a:lnTo>
                    <a:pt x="9938" y="7554"/>
                  </a:lnTo>
                  <a:lnTo>
                    <a:pt x="9907" y="7523"/>
                  </a:lnTo>
                  <a:close/>
                  <a:moveTo>
                    <a:pt x="10062" y="7523"/>
                  </a:moveTo>
                  <a:lnTo>
                    <a:pt x="10031" y="7554"/>
                  </a:lnTo>
                  <a:lnTo>
                    <a:pt x="10062" y="7585"/>
                  </a:lnTo>
                  <a:lnTo>
                    <a:pt x="10217" y="7585"/>
                  </a:lnTo>
                  <a:lnTo>
                    <a:pt x="10248" y="7554"/>
                  </a:lnTo>
                  <a:lnTo>
                    <a:pt x="10217" y="7523"/>
                  </a:lnTo>
                  <a:close/>
                  <a:moveTo>
                    <a:pt x="10402" y="7523"/>
                  </a:moveTo>
                  <a:lnTo>
                    <a:pt x="10372" y="7554"/>
                  </a:lnTo>
                  <a:lnTo>
                    <a:pt x="10402" y="7585"/>
                  </a:lnTo>
                  <a:lnTo>
                    <a:pt x="10557" y="7585"/>
                  </a:lnTo>
                  <a:lnTo>
                    <a:pt x="10588" y="7554"/>
                  </a:lnTo>
                  <a:lnTo>
                    <a:pt x="10557" y="7523"/>
                  </a:lnTo>
                  <a:close/>
                  <a:moveTo>
                    <a:pt x="10743" y="7523"/>
                  </a:moveTo>
                  <a:lnTo>
                    <a:pt x="10712" y="7554"/>
                  </a:lnTo>
                  <a:lnTo>
                    <a:pt x="10743" y="7585"/>
                  </a:lnTo>
                  <a:lnTo>
                    <a:pt x="10898" y="7585"/>
                  </a:lnTo>
                  <a:lnTo>
                    <a:pt x="10929" y="7554"/>
                  </a:lnTo>
                  <a:lnTo>
                    <a:pt x="10898" y="7523"/>
                  </a:lnTo>
                  <a:close/>
                  <a:moveTo>
                    <a:pt x="11084" y="7523"/>
                  </a:moveTo>
                  <a:lnTo>
                    <a:pt x="11053" y="7554"/>
                  </a:lnTo>
                  <a:lnTo>
                    <a:pt x="11084" y="7585"/>
                  </a:lnTo>
                  <a:lnTo>
                    <a:pt x="11238" y="7585"/>
                  </a:lnTo>
                  <a:lnTo>
                    <a:pt x="11269" y="7554"/>
                  </a:lnTo>
                  <a:lnTo>
                    <a:pt x="11238" y="7523"/>
                  </a:lnTo>
                  <a:close/>
                  <a:moveTo>
                    <a:pt x="11424" y="7523"/>
                  </a:moveTo>
                  <a:lnTo>
                    <a:pt x="11393" y="7554"/>
                  </a:lnTo>
                  <a:lnTo>
                    <a:pt x="11424" y="7585"/>
                  </a:lnTo>
                  <a:lnTo>
                    <a:pt x="11579" y="7585"/>
                  </a:lnTo>
                  <a:lnTo>
                    <a:pt x="11610" y="7554"/>
                  </a:lnTo>
                  <a:lnTo>
                    <a:pt x="11579" y="7523"/>
                  </a:lnTo>
                  <a:close/>
                  <a:moveTo>
                    <a:pt x="11765" y="7523"/>
                  </a:moveTo>
                  <a:lnTo>
                    <a:pt x="11734" y="7554"/>
                  </a:lnTo>
                  <a:lnTo>
                    <a:pt x="11765" y="7585"/>
                  </a:lnTo>
                  <a:lnTo>
                    <a:pt x="11919" y="7585"/>
                  </a:lnTo>
                  <a:lnTo>
                    <a:pt x="11950" y="7554"/>
                  </a:lnTo>
                  <a:lnTo>
                    <a:pt x="11919" y="7523"/>
                  </a:lnTo>
                  <a:close/>
                  <a:moveTo>
                    <a:pt x="12074" y="7523"/>
                  </a:moveTo>
                  <a:lnTo>
                    <a:pt x="12043" y="7554"/>
                  </a:lnTo>
                  <a:lnTo>
                    <a:pt x="12074" y="7585"/>
                  </a:lnTo>
                  <a:lnTo>
                    <a:pt x="12260" y="7585"/>
                  </a:lnTo>
                  <a:lnTo>
                    <a:pt x="12291" y="7554"/>
                  </a:lnTo>
                  <a:lnTo>
                    <a:pt x="12260" y="7523"/>
                  </a:lnTo>
                  <a:close/>
                  <a:moveTo>
                    <a:pt x="12415" y="7523"/>
                  </a:moveTo>
                  <a:lnTo>
                    <a:pt x="12384" y="7554"/>
                  </a:lnTo>
                  <a:lnTo>
                    <a:pt x="12415" y="7585"/>
                  </a:lnTo>
                  <a:lnTo>
                    <a:pt x="12600" y="7585"/>
                  </a:lnTo>
                  <a:lnTo>
                    <a:pt x="12631" y="7554"/>
                  </a:lnTo>
                  <a:lnTo>
                    <a:pt x="12600" y="7523"/>
                  </a:lnTo>
                  <a:close/>
                  <a:moveTo>
                    <a:pt x="12755" y="7523"/>
                  </a:moveTo>
                  <a:lnTo>
                    <a:pt x="12724" y="7554"/>
                  </a:lnTo>
                  <a:lnTo>
                    <a:pt x="12755" y="7585"/>
                  </a:lnTo>
                  <a:lnTo>
                    <a:pt x="12941" y="7585"/>
                  </a:lnTo>
                  <a:lnTo>
                    <a:pt x="12972" y="7554"/>
                  </a:lnTo>
                  <a:lnTo>
                    <a:pt x="12941" y="7523"/>
                  </a:lnTo>
                  <a:close/>
                  <a:moveTo>
                    <a:pt x="13096" y="7523"/>
                  </a:moveTo>
                  <a:lnTo>
                    <a:pt x="13065" y="7554"/>
                  </a:lnTo>
                  <a:lnTo>
                    <a:pt x="13096" y="7585"/>
                  </a:lnTo>
                  <a:lnTo>
                    <a:pt x="13281" y="7585"/>
                  </a:lnTo>
                  <a:lnTo>
                    <a:pt x="13312" y="7554"/>
                  </a:lnTo>
                  <a:lnTo>
                    <a:pt x="13281" y="7523"/>
                  </a:lnTo>
                  <a:close/>
                  <a:moveTo>
                    <a:pt x="13436" y="7523"/>
                  </a:moveTo>
                  <a:lnTo>
                    <a:pt x="13405" y="7554"/>
                  </a:lnTo>
                  <a:lnTo>
                    <a:pt x="13436" y="7585"/>
                  </a:lnTo>
                  <a:lnTo>
                    <a:pt x="13622" y="7585"/>
                  </a:lnTo>
                  <a:lnTo>
                    <a:pt x="13653" y="7554"/>
                  </a:lnTo>
                  <a:lnTo>
                    <a:pt x="13622" y="7523"/>
                  </a:lnTo>
                  <a:close/>
                  <a:moveTo>
                    <a:pt x="13777" y="7523"/>
                  </a:moveTo>
                  <a:lnTo>
                    <a:pt x="13746" y="7554"/>
                  </a:lnTo>
                  <a:lnTo>
                    <a:pt x="13777" y="7585"/>
                  </a:lnTo>
                  <a:lnTo>
                    <a:pt x="13932" y="7585"/>
                  </a:lnTo>
                  <a:lnTo>
                    <a:pt x="13963" y="7554"/>
                  </a:lnTo>
                  <a:lnTo>
                    <a:pt x="13932" y="7523"/>
                  </a:lnTo>
                  <a:close/>
                  <a:moveTo>
                    <a:pt x="14117" y="7523"/>
                  </a:moveTo>
                  <a:lnTo>
                    <a:pt x="14086" y="7554"/>
                  </a:lnTo>
                  <a:lnTo>
                    <a:pt x="14117" y="7585"/>
                  </a:lnTo>
                  <a:lnTo>
                    <a:pt x="14272" y="7585"/>
                  </a:lnTo>
                  <a:lnTo>
                    <a:pt x="14303" y="7554"/>
                  </a:lnTo>
                  <a:lnTo>
                    <a:pt x="14272" y="7523"/>
                  </a:lnTo>
                  <a:close/>
                  <a:moveTo>
                    <a:pt x="14458" y="7523"/>
                  </a:moveTo>
                  <a:lnTo>
                    <a:pt x="14427" y="7554"/>
                  </a:lnTo>
                  <a:lnTo>
                    <a:pt x="14458" y="7585"/>
                  </a:lnTo>
                  <a:lnTo>
                    <a:pt x="14613" y="7585"/>
                  </a:lnTo>
                  <a:lnTo>
                    <a:pt x="14644" y="7554"/>
                  </a:lnTo>
                  <a:lnTo>
                    <a:pt x="14613" y="7523"/>
                  </a:lnTo>
                  <a:close/>
                  <a:moveTo>
                    <a:pt x="14798" y="7523"/>
                  </a:moveTo>
                  <a:lnTo>
                    <a:pt x="14767" y="7554"/>
                  </a:lnTo>
                  <a:lnTo>
                    <a:pt x="14798" y="7585"/>
                  </a:lnTo>
                  <a:lnTo>
                    <a:pt x="14953" y="7585"/>
                  </a:lnTo>
                  <a:lnTo>
                    <a:pt x="14984" y="7554"/>
                  </a:lnTo>
                  <a:lnTo>
                    <a:pt x="14953" y="7523"/>
                  </a:lnTo>
                  <a:close/>
                  <a:moveTo>
                    <a:pt x="15139" y="7523"/>
                  </a:moveTo>
                  <a:lnTo>
                    <a:pt x="15108" y="7554"/>
                  </a:lnTo>
                  <a:lnTo>
                    <a:pt x="15139" y="7585"/>
                  </a:lnTo>
                  <a:lnTo>
                    <a:pt x="15294" y="7585"/>
                  </a:lnTo>
                  <a:lnTo>
                    <a:pt x="15325" y="7554"/>
                  </a:lnTo>
                  <a:lnTo>
                    <a:pt x="15294" y="7523"/>
                  </a:lnTo>
                  <a:close/>
                  <a:moveTo>
                    <a:pt x="15449" y="7523"/>
                  </a:moveTo>
                  <a:lnTo>
                    <a:pt x="15418" y="7554"/>
                  </a:lnTo>
                  <a:lnTo>
                    <a:pt x="15449" y="7585"/>
                  </a:lnTo>
                  <a:lnTo>
                    <a:pt x="15634" y="7585"/>
                  </a:lnTo>
                  <a:lnTo>
                    <a:pt x="15665" y="7554"/>
                  </a:lnTo>
                  <a:lnTo>
                    <a:pt x="15634" y="7523"/>
                  </a:lnTo>
                  <a:close/>
                  <a:moveTo>
                    <a:pt x="15789" y="7523"/>
                  </a:moveTo>
                  <a:lnTo>
                    <a:pt x="15758" y="7554"/>
                  </a:lnTo>
                  <a:lnTo>
                    <a:pt x="15789" y="7585"/>
                  </a:lnTo>
                  <a:lnTo>
                    <a:pt x="15975" y="7585"/>
                  </a:lnTo>
                  <a:lnTo>
                    <a:pt x="16006" y="7554"/>
                  </a:lnTo>
                  <a:lnTo>
                    <a:pt x="15975" y="7523"/>
                  </a:lnTo>
                  <a:close/>
                  <a:moveTo>
                    <a:pt x="16130" y="7523"/>
                  </a:moveTo>
                  <a:lnTo>
                    <a:pt x="16099" y="7554"/>
                  </a:lnTo>
                  <a:lnTo>
                    <a:pt x="16130" y="7585"/>
                  </a:lnTo>
                  <a:lnTo>
                    <a:pt x="16315" y="7585"/>
                  </a:lnTo>
                  <a:lnTo>
                    <a:pt x="16346" y="7554"/>
                  </a:lnTo>
                  <a:lnTo>
                    <a:pt x="16315" y="7523"/>
                  </a:lnTo>
                  <a:close/>
                  <a:moveTo>
                    <a:pt x="16470" y="7523"/>
                  </a:moveTo>
                  <a:lnTo>
                    <a:pt x="16439" y="7554"/>
                  </a:lnTo>
                  <a:lnTo>
                    <a:pt x="16470" y="7585"/>
                  </a:lnTo>
                  <a:lnTo>
                    <a:pt x="16656" y="7585"/>
                  </a:lnTo>
                  <a:lnTo>
                    <a:pt x="16687" y="7554"/>
                  </a:lnTo>
                  <a:lnTo>
                    <a:pt x="16656" y="7523"/>
                  </a:lnTo>
                  <a:close/>
                  <a:moveTo>
                    <a:pt x="16811" y="7523"/>
                  </a:moveTo>
                  <a:lnTo>
                    <a:pt x="16780" y="7554"/>
                  </a:lnTo>
                  <a:lnTo>
                    <a:pt x="16811" y="7585"/>
                  </a:lnTo>
                  <a:lnTo>
                    <a:pt x="16996" y="7585"/>
                  </a:lnTo>
                  <a:lnTo>
                    <a:pt x="17027" y="7554"/>
                  </a:lnTo>
                  <a:lnTo>
                    <a:pt x="16996" y="7523"/>
                  </a:lnTo>
                  <a:close/>
                  <a:moveTo>
                    <a:pt x="17151" y="7523"/>
                  </a:moveTo>
                  <a:lnTo>
                    <a:pt x="17120" y="7554"/>
                  </a:lnTo>
                  <a:lnTo>
                    <a:pt x="17151" y="7585"/>
                  </a:lnTo>
                  <a:lnTo>
                    <a:pt x="17306" y="7585"/>
                  </a:lnTo>
                  <a:lnTo>
                    <a:pt x="17337" y="7554"/>
                  </a:lnTo>
                  <a:lnTo>
                    <a:pt x="17306" y="7523"/>
                  </a:lnTo>
                  <a:close/>
                  <a:moveTo>
                    <a:pt x="17492" y="7523"/>
                  </a:moveTo>
                  <a:lnTo>
                    <a:pt x="17461" y="7554"/>
                  </a:lnTo>
                  <a:lnTo>
                    <a:pt x="17492" y="7585"/>
                  </a:lnTo>
                  <a:lnTo>
                    <a:pt x="17646" y="7585"/>
                  </a:lnTo>
                  <a:lnTo>
                    <a:pt x="17677" y="7554"/>
                  </a:lnTo>
                  <a:lnTo>
                    <a:pt x="17646" y="7523"/>
                  </a:lnTo>
                  <a:close/>
                  <a:moveTo>
                    <a:pt x="17832" y="7523"/>
                  </a:moveTo>
                  <a:lnTo>
                    <a:pt x="17801" y="7554"/>
                  </a:lnTo>
                  <a:lnTo>
                    <a:pt x="17832" y="7585"/>
                  </a:lnTo>
                  <a:lnTo>
                    <a:pt x="17987" y="7585"/>
                  </a:lnTo>
                  <a:lnTo>
                    <a:pt x="18018" y="7554"/>
                  </a:lnTo>
                  <a:lnTo>
                    <a:pt x="17987" y="7523"/>
                  </a:lnTo>
                  <a:close/>
                  <a:moveTo>
                    <a:pt x="18173" y="7523"/>
                  </a:moveTo>
                  <a:lnTo>
                    <a:pt x="18142" y="7554"/>
                  </a:lnTo>
                  <a:lnTo>
                    <a:pt x="18173" y="7585"/>
                  </a:lnTo>
                  <a:lnTo>
                    <a:pt x="18328" y="7585"/>
                  </a:lnTo>
                  <a:lnTo>
                    <a:pt x="18358" y="7554"/>
                  </a:lnTo>
                  <a:lnTo>
                    <a:pt x="18328" y="7523"/>
                  </a:lnTo>
                  <a:close/>
                  <a:moveTo>
                    <a:pt x="18513" y="7523"/>
                  </a:moveTo>
                  <a:lnTo>
                    <a:pt x="18482" y="7554"/>
                  </a:lnTo>
                  <a:lnTo>
                    <a:pt x="18513" y="7585"/>
                  </a:lnTo>
                  <a:lnTo>
                    <a:pt x="18668" y="7585"/>
                  </a:lnTo>
                  <a:lnTo>
                    <a:pt x="18699" y="7554"/>
                  </a:lnTo>
                  <a:lnTo>
                    <a:pt x="18668" y="7523"/>
                  </a:lnTo>
                  <a:close/>
                  <a:moveTo>
                    <a:pt x="18823" y="7523"/>
                  </a:moveTo>
                  <a:lnTo>
                    <a:pt x="18792" y="7554"/>
                  </a:lnTo>
                  <a:lnTo>
                    <a:pt x="18823" y="7585"/>
                  </a:lnTo>
                  <a:lnTo>
                    <a:pt x="19009" y="7585"/>
                  </a:lnTo>
                  <a:lnTo>
                    <a:pt x="19040" y="7554"/>
                  </a:lnTo>
                  <a:lnTo>
                    <a:pt x="19009" y="7523"/>
                  </a:lnTo>
                  <a:close/>
                  <a:moveTo>
                    <a:pt x="19163" y="7523"/>
                  </a:moveTo>
                  <a:lnTo>
                    <a:pt x="19132" y="7554"/>
                  </a:lnTo>
                  <a:lnTo>
                    <a:pt x="19163" y="7585"/>
                  </a:lnTo>
                  <a:lnTo>
                    <a:pt x="19349" y="7585"/>
                  </a:lnTo>
                  <a:lnTo>
                    <a:pt x="19380" y="7554"/>
                  </a:lnTo>
                  <a:lnTo>
                    <a:pt x="19349" y="7523"/>
                  </a:lnTo>
                  <a:close/>
                  <a:moveTo>
                    <a:pt x="19504" y="7523"/>
                  </a:moveTo>
                  <a:lnTo>
                    <a:pt x="19473" y="7554"/>
                  </a:lnTo>
                  <a:lnTo>
                    <a:pt x="19504" y="7585"/>
                  </a:lnTo>
                  <a:lnTo>
                    <a:pt x="19690" y="7585"/>
                  </a:lnTo>
                  <a:lnTo>
                    <a:pt x="19721" y="7554"/>
                  </a:lnTo>
                  <a:lnTo>
                    <a:pt x="19690" y="7523"/>
                  </a:lnTo>
                  <a:close/>
                  <a:moveTo>
                    <a:pt x="19844" y="7523"/>
                  </a:moveTo>
                  <a:lnTo>
                    <a:pt x="19813" y="7554"/>
                  </a:lnTo>
                  <a:lnTo>
                    <a:pt x="19844" y="7585"/>
                  </a:lnTo>
                  <a:lnTo>
                    <a:pt x="20030" y="7585"/>
                  </a:lnTo>
                  <a:lnTo>
                    <a:pt x="20061" y="7554"/>
                  </a:lnTo>
                  <a:lnTo>
                    <a:pt x="20030" y="7523"/>
                  </a:lnTo>
                  <a:close/>
                  <a:moveTo>
                    <a:pt x="20185" y="7523"/>
                  </a:moveTo>
                  <a:lnTo>
                    <a:pt x="20154" y="7554"/>
                  </a:lnTo>
                  <a:lnTo>
                    <a:pt x="20185" y="7585"/>
                  </a:lnTo>
                  <a:lnTo>
                    <a:pt x="20371" y="7585"/>
                  </a:lnTo>
                  <a:lnTo>
                    <a:pt x="20402" y="7554"/>
                  </a:lnTo>
                  <a:lnTo>
                    <a:pt x="20371" y="7523"/>
                  </a:lnTo>
                  <a:close/>
                  <a:moveTo>
                    <a:pt x="20525" y="7523"/>
                  </a:moveTo>
                  <a:lnTo>
                    <a:pt x="20495" y="7554"/>
                  </a:lnTo>
                  <a:lnTo>
                    <a:pt x="20525" y="7585"/>
                  </a:lnTo>
                  <a:lnTo>
                    <a:pt x="20680" y="7585"/>
                  </a:lnTo>
                  <a:lnTo>
                    <a:pt x="20711" y="7554"/>
                  </a:lnTo>
                  <a:lnTo>
                    <a:pt x="20680" y="7523"/>
                  </a:lnTo>
                  <a:close/>
                  <a:moveTo>
                    <a:pt x="20866" y="7523"/>
                  </a:moveTo>
                  <a:lnTo>
                    <a:pt x="20835" y="7554"/>
                  </a:lnTo>
                  <a:lnTo>
                    <a:pt x="20866" y="7585"/>
                  </a:lnTo>
                  <a:lnTo>
                    <a:pt x="21021" y="7585"/>
                  </a:lnTo>
                  <a:lnTo>
                    <a:pt x="21052" y="7554"/>
                  </a:lnTo>
                  <a:lnTo>
                    <a:pt x="21021" y="7523"/>
                  </a:lnTo>
                  <a:close/>
                  <a:moveTo>
                    <a:pt x="21207" y="7523"/>
                  </a:moveTo>
                  <a:lnTo>
                    <a:pt x="21176" y="7554"/>
                  </a:lnTo>
                  <a:lnTo>
                    <a:pt x="21207" y="7585"/>
                  </a:lnTo>
                  <a:lnTo>
                    <a:pt x="21361" y="7585"/>
                  </a:lnTo>
                  <a:lnTo>
                    <a:pt x="21392" y="7554"/>
                  </a:lnTo>
                  <a:lnTo>
                    <a:pt x="21361" y="7523"/>
                  </a:lnTo>
                  <a:close/>
                  <a:moveTo>
                    <a:pt x="21547" y="7523"/>
                  </a:moveTo>
                  <a:lnTo>
                    <a:pt x="21516" y="7554"/>
                  </a:lnTo>
                  <a:lnTo>
                    <a:pt x="21547" y="7585"/>
                  </a:lnTo>
                  <a:lnTo>
                    <a:pt x="21702" y="7585"/>
                  </a:lnTo>
                  <a:lnTo>
                    <a:pt x="21733" y="7554"/>
                  </a:lnTo>
                  <a:lnTo>
                    <a:pt x="21702" y="7523"/>
                  </a:lnTo>
                  <a:close/>
                  <a:moveTo>
                    <a:pt x="21888" y="7523"/>
                  </a:moveTo>
                  <a:lnTo>
                    <a:pt x="21857" y="7554"/>
                  </a:lnTo>
                  <a:lnTo>
                    <a:pt x="21888" y="7585"/>
                  </a:lnTo>
                  <a:lnTo>
                    <a:pt x="22042" y="7585"/>
                  </a:lnTo>
                  <a:lnTo>
                    <a:pt x="22073" y="7554"/>
                  </a:lnTo>
                  <a:lnTo>
                    <a:pt x="22042" y="7523"/>
                  </a:lnTo>
                  <a:close/>
                  <a:moveTo>
                    <a:pt x="22228" y="7523"/>
                  </a:moveTo>
                  <a:lnTo>
                    <a:pt x="22197" y="7554"/>
                  </a:lnTo>
                  <a:lnTo>
                    <a:pt x="22228" y="7585"/>
                  </a:lnTo>
                  <a:lnTo>
                    <a:pt x="22383" y="7585"/>
                  </a:lnTo>
                  <a:lnTo>
                    <a:pt x="22414" y="7554"/>
                  </a:lnTo>
                  <a:lnTo>
                    <a:pt x="22383" y="7523"/>
                  </a:lnTo>
                  <a:close/>
                  <a:moveTo>
                    <a:pt x="22538" y="7523"/>
                  </a:moveTo>
                  <a:lnTo>
                    <a:pt x="22507" y="7554"/>
                  </a:lnTo>
                  <a:lnTo>
                    <a:pt x="22538" y="7585"/>
                  </a:lnTo>
                  <a:lnTo>
                    <a:pt x="22723" y="7585"/>
                  </a:lnTo>
                  <a:lnTo>
                    <a:pt x="22754" y="7554"/>
                  </a:lnTo>
                  <a:lnTo>
                    <a:pt x="22723" y="7523"/>
                  </a:lnTo>
                  <a:close/>
                  <a:moveTo>
                    <a:pt x="22878" y="7523"/>
                  </a:moveTo>
                  <a:lnTo>
                    <a:pt x="22847" y="7554"/>
                  </a:lnTo>
                  <a:lnTo>
                    <a:pt x="22878" y="7585"/>
                  </a:lnTo>
                  <a:lnTo>
                    <a:pt x="23064" y="7585"/>
                  </a:lnTo>
                  <a:lnTo>
                    <a:pt x="23095" y="7554"/>
                  </a:lnTo>
                  <a:lnTo>
                    <a:pt x="23064" y="7523"/>
                  </a:lnTo>
                  <a:close/>
                  <a:moveTo>
                    <a:pt x="23219" y="7523"/>
                  </a:moveTo>
                  <a:lnTo>
                    <a:pt x="23188" y="7554"/>
                  </a:lnTo>
                  <a:lnTo>
                    <a:pt x="23219" y="7585"/>
                  </a:lnTo>
                  <a:lnTo>
                    <a:pt x="23405" y="7585"/>
                  </a:lnTo>
                  <a:lnTo>
                    <a:pt x="23435" y="7554"/>
                  </a:lnTo>
                  <a:lnTo>
                    <a:pt x="23405" y="7523"/>
                  </a:lnTo>
                  <a:close/>
                  <a:moveTo>
                    <a:pt x="23559" y="7523"/>
                  </a:moveTo>
                  <a:lnTo>
                    <a:pt x="23528" y="7554"/>
                  </a:lnTo>
                  <a:lnTo>
                    <a:pt x="23559" y="7585"/>
                  </a:lnTo>
                  <a:lnTo>
                    <a:pt x="23745" y="7585"/>
                  </a:lnTo>
                  <a:lnTo>
                    <a:pt x="23776" y="7554"/>
                  </a:lnTo>
                  <a:lnTo>
                    <a:pt x="23745" y="7523"/>
                  </a:lnTo>
                  <a:close/>
                  <a:moveTo>
                    <a:pt x="23900" y="7523"/>
                  </a:moveTo>
                  <a:lnTo>
                    <a:pt x="23869" y="7554"/>
                  </a:lnTo>
                  <a:lnTo>
                    <a:pt x="23900" y="7585"/>
                  </a:lnTo>
                  <a:lnTo>
                    <a:pt x="24055" y="7585"/>
                  </a:lnTo>
                  <a:lnTo>
                    <a:pt x="24086" y="7554"/>
                  </a:lnTo>
                  <a:lnTo>
                    <a:pt x="24055" y="7523"/>
                  </a:lnTo>
                  <a:close/>
                  <a:moveTo>
                    <a:pt x="24240" y="7523"/>
                  </a:moveTo>
                  <a:lnTo>
                    <a:pt x="24209" y="7554"/>
                  </a:lnTo>
                  <a:lnTo>
                    <a:pt x="24240" y="7585"/>
                  </a:lnTo>
                  <a:lnTo>
                    <a:pt x="24395" y="7585"/>
                  </a:lnTo>
                  <a:lnTo>
                    <a:pt x="24426" y="7554"/>
                  </a:lnTo>
                  <a:lnTo>
                    <a:pt x="24395" y="7523"/>
                  </a:lnTo>
                  <a:close/>
                  <a:moveTo>
                    <a:pt x="24581" y="7523"/>
                  </a:moveTo>
                  <a:lnTo>
                    <a:pt x="24550" y="7554"/>
                  </a:lnTo>
                  <a:lnTo>
                    <a:pt x="24581" y="7585"/>
                  </a:lnTo>
                  <a:lnTo>
                    <a:pt x="24736" y="7585"/>
                  </a:lnTo>
                  <a:lnTo>
                    <a:pt x="24767" y="7554"/>
                  </a:lnTo>
                  <a:lnTo>
                    <a:pt x="24736" y="7523"/>
                  </a:lnTo>
                  <a:close/>
                  <a:moveTo>
                    <a:pt x="24921" y="7523"/>
                  </a:moveTo>
                  <a:lnTo>
                    <a:pt x="24890" y="7554"/>
                  </a:lnTo>
                  <a:lnTo>
                    <a:pt x="24921" y="7585"/>
                  </a:lnTo>
                  <a:lnTo>
                    <a:pt x="25076" y="7585"/>
                  </a:lnTo>
                  <a:lnTo>
                    <a:pt x="25107" y="7554"/>
                  </a:lnTo>
                  <a:lnTo>
                    <a:pt x="25076" y="7523"/>
                  </a:lnTo>
                  <a:close/>
                  <a:moveTo>
                    <a:pt x="25262" y="7523"/>
                  </a:moveTo>
                  <a:lnTo>
                    <a:pt x="25231" y="7554"/>
                  </a:lnTo>
                  <a:lnTo>
                    <a:pt x="25262" y="7585"/>
                  </a:lnTo>
                  <a:lnTo>
                    <a:pt x="25417" y="7585"/>
                  </a:lnTo>
                  <a:lnTo>
                    <a:pt x="25448" y="7554"/>
                  </a:lnTo>
                  <a:lnTo>
                    <a:pt x="25417" y="7523"/>
                  </a:lnTo>
                  <a:close/>
                  <a:moveTo>
                    <a:pt x="25602" y="7523"/>
                  </a:moveTo>
                  <a:lnTo>
                    <a:pt x="25572" y="7554"/>
                  </a:lnTo>
                  <a:lnTo>
                    <a:pt x="25602" y="7585"/>
                  </a:lnTo>
                  <a:lnTo>
                    <a:pt x="25757" y="7585"/>
                  </a:lnTo>
                  <a:lnTo>
                    <a:pt x="25788" y="7554"/>
                  </a:lnTo>
                  <a:lnTo>
                    <a:pt x="25757" y="7523"/>
                  </a:lnTo>
                  <a:close/>
                  <a:moveTo>
                    <a:pt x="25912" y="7523"/>
                  </a:moveTo>
                  <a:lnTo>
                    <a:pt x="25881" y="7554"/>
                  </a:lnTo>
                  <a:lnTo>
                    <a:pt x="25912" y="7585"/>
                  </a:lnTo>
                  <a:lnTo>
                    <a:pt x="26098" y="7585"/>
                  </a:lnTo>
                  <a:lnTo>
                    <a:pt x="26129" y="7554"/>
                  </a:lnTo>
                  <a:lnTo>
                    <a:pt x="26098" y="7523"/>
                  </a:lnTo>
                  <a:close/>
                  <a:moveTo>
                    <a:pt x="26253" y="7523"/>
                  </a:moveTo>
                  <a:lnTo>
                    <a:pt x="26222" y="7554"/>
                  </a:lnTo>
                  <a:lnTo>
                    <a:pt x="26253" y="7585"/>
                  </a:lnTo>
                  <a:lnTo>
                    <a:pt x="26438" y="7585"/>
                  </a:lnTo>
                  <a:lnTo>
                    <a:pt x="26469" y="7554"/>
                  </a:lnTo>
                  <a:lnTo>
                    <a:pt x="26438" y="7523"/>
                  </a:lnTo>
                  <a:close/>
                  <a:moveTo>
                    <a:pt x="26593" y="7523"/>
                  </a:moveTo>
                  <a:lnTo>
                    <a:pt x="26562" y="7554"/>
                  </a:lnTo>
                  <a:lnTo>
                    <a:pt x="26593" y="7585"/>
                  </a:lnTo>
                  <a:lnTo>
                    <a:pt x="26779" y="7585"/>
                  </a:lnTo>
                  <a:lnTo>
                    <a:pt x="26810" y="7554"/>
                  </a:lnTo>
                  <a:lnTo>
                    <a:pt x="26779" y="7523"/>
                  </a:lnTo>
                  <a:close/>
                  <a:moveTo>
                    <a:pt x="26934" y="7523"/>
                  </a:moveTo>
                  <a:lnTo>
                    <a:pt x="26903" y="7554"/>
                  </a:lnTo>
                  <a:lnTo>
                    <a:pt x="26934" y="7585"/>
                  </a:lnTo>
                  <a:lnTo>
                    <a:pt x="27119" y="7585"/>
                  </a:lnTo>
                  <a:lnTo>
                    <a:pt x="27150" y="7554"/>
                  </a:lnTo>
                  <a:lnTo>
                    <a:pt x="27119" y="7523"/>
                  </a:lnTo>
                  <a:close/>
                  <a:moveTo>
                    <a:pt x="27274" y="7523"/>
                  </a:moveTo>
                  <a:lnTo>
                    <a:pt x="27243" y="7554"/>
                  </a:lnTo>
                  <a:lnTo>
                    <a:pt x="27274" y="7585"/>
                  </a:lnTo>
                  <a:lnTo>
                    <a:pt x="27429" y="7585"/>
                  </a:lnTo>
                  <a:lnTo>
                    <a:pt x="27460" y="7554"/>
                  </a:lnTo>
                  <a:lnTo>
                    <a:pt x="27429" y="7523"/>
                  </a:lnTo>
                  <a:close/>
                  <a:moveTo>
                    <a:pt x="27615" y="7523"/>
                  </a:moveTo>
                  <a:lnTo>
                    <a:pt x="27584" y="7554"/>
                  </a:lnTo>
                  <a:lnTo>
                    <a:pt x="27615" y="7585"/>
                  </a:lnTo>
                  <a:lnTo>
                    <a:pt x="27769" y="7585"/>
                  </a:lnTo>
                  <a:lnTo>
                    <a:pt x="27800" y="7554"/>
                  </a:lnTo>
                  <a:lnTo>
                    <a:pt x="27769" y="7523"/>
                  </a:lnTo>
                  <a:close/>
                  <a:moveTo>
                    <a:pt x="27955" y="7523"/>
                  </a:moveTo>
                  <a:lnTo>
                    <a:pt x="27924" y="7554"/>
                  </a:lnTo>
                  <a:lnTo>
                    <a:pt x="27955" y="7585"/>
                  </a:lnTo>
                  <a:lnTo>
                    <a:pt x="28110" y="7585"/>
                  </a:lnTo>
                  <a:lnTo>
                    <a:pt x="28141" y="7554"/>
                  </a:lnTo>
                  <a:lnTo>
                    <a:pt x="28110" y="7523"/>
                  </a:lnTo>
                  <a:close/>
                  <a:moveTo>
                    <a:pt x="28296" y="7523"/>
                  </a:moveTo>
                  <a:lnTo>
                    <a:pt x="28265" y="7554"/>
                  </a:lnTo>
                  <a:lnTo>
                    <a:pt x="28296" y="7585"/>
                  </a:lnTo>
                  <a:lnTo>
                    <a:pt x="28451" y="7585"/>
                  </a:lnTo>
                  <a:lnTo>
                    <a:pt x="28481" y="7554"/>
                  </a:lnTo>
                  <a:lnTo>
                    <a:pt x="28451" y="7523"/>
                  </a:lnTo>
                  <a:close/>
                  <a:moveTo>
                    <a:pt x="28636" y="7523"/>
                  </a:moveTo>
                  <a:lnTo>
                    <a:pt x="28605" y="7554"/>
                  </a:lnTo>
                  <a:lnTo>
                    <a:pt x="28636" y="7585"/>
                  </a:lnTo>
                  <a:lnTo>
                    <a:pt x="28791" y="7585"/>
                  </a:lnTo>
                  <a:lnTo>
                    <a:pt x="28822" y="7554"/>
                  </a:lnTo>
                  <a:lnTo>
                    <a:pt x="28791" y="7523"/>
                  </a:lnTo>
                  <a:close/>
                  <a:moveTo>
                    <a:pt x="28977" y="7523"/>
                  </a:moveTo>
                  <a:lnTo>
                    <a:pt x="28946" y="7554"/>
                  </a:lnTo>
                  <a:lnTo>
                    <a:pt x="28977" y="7585"/>
                  </a:lnTo>
                  <a:lnTo>
                    <a:pt x="29132" y="7585"/>
                  </a:lnTo>
                  <a:lnTo>
                    <a:pt x="29163" y="7554"/>
                  </a:lnTo>
                  <a:lnTo>
                    <a:pt x="29132" y="7523"/>
                  </a:lnTo>
                  <a:close/>
                  <a:moveTo>
                    <a:pt x="29286" y="7523"/>
                  </a:moveTo>
                  <a:lnTo>
                    <a:pt x="29255" y="7554"/>
                  </a:lnTo>
                  <a:lnTo>
                    <a:pt x="29286" y="7585"/>
                  </a:lnTo>
                  <a:lnTo>
                    <a:pt x="29472" y="7585"/>
                  </a:lnTo>
                  <a:lnTo>
                    <a:pt x="29503" y="7554"/>
                  </a:lnTo>
                  <a:lnTo>
                    <a:pt x="29472" y="7523"/>
                  </a:lnTo>
                  <a:close/>
                  <a:moveTo>
                    <a:pt x="29627" y="7523"/>
                  </a:moveTo>
                  <a:lnTo>
                    <a:pt x="29596" y="7554"/>
                  </a:lnTo>
                  <a:lnTo>
                    <a:pt x="29627" y="7585"/>
                  </a:lnTo>
                  <a:lnTo>
                    <a:pt x="29813" y="7585"/>
                  </a:lnTo>
                  <a:lnTo>
                    <a:pt x="29844" y="7554"/>
                  </a:lnTo>
                  <a:lnTo>
                    <a:pt x="29813" y="7523"/>
                  </a:lnTo>
                  <a:close/>
                  <a:moveTo>
                    <a:pt x="29967" y="7523"/>
                  </a:moveTo>
                  <a:lnTo>
                    <a:pt x="29936" y="7554"/>
                  </a:lnTo>
                  <a:lnTo>
                    <a:pt x="29967" y="7585"/>
                  </a:lnTo>
                  <a:lnTo>
                    <a:pt x="30153" y="7585"/>
                  </a:lnTo>
                  <a:lnTo>
                    <a:pt x="30184" y="7554"/>
                  </a:lnTo>
                  <a:lnTo>
                    <a:pt x="30153" y="7523"/>
                  </a:lnTo>
                  <a:close/>
                  <a:moveTo>
                    <a:pt x="30308" y="7523"/>
                  </a:moveTo>
                  <a:lnTo>
                    <a:pt x="30277" y="7554"/>
                  </a:lnTo>
                  <a:lnTo>
                    <a:pt x="30308" y="7585"/>
                  </a:lnTo>
                  <a:lnTo>
                    <a:pt x="30494" y="7585"/>
                  </a:lnTo>
                  <a:lnTo>
                    <a:pt x="30525" y="7554"/>
                  </a:lnTo>
                  <a:lnTo>
                    <a:pt x="30494" y="7523"/>
                  </a:lnTo>
                  <a:close/>
                  <a:moveTo>
                    <a:pt x="30648" y="7523"/>
                  </a:moveTo>
                  <a:lnTo>
                    <a:pt x="30618" y="7554"/>
                  </a:lnTo>
                  <a:lnTo>
                    <a:pt x="30648" y="7585"/>
                  </a:lnTo>
                  <a:lnTo>
                    <a:pt x="30803" y="7585"/>
                  </a:lnTo>
                  <a:lnTo>
                    <a:pt x="30834" y="7554"/>
                  </a:lnTo>
                  <a:lnTo>
                    <a:pt x="30803" y="7523"/>
                  </a:lnTo>
                  <a:close/>
                  <a:moveTo>
                    <a:pt x="30989" y="7523"/>
                  </a:moveTo>
                  <a:lnTo>
                    <a:pt x="30958" y="7554"/>
                  </a:lnTo>
                  <a:lnTo>
                    <a:pt x="30989" y="7585"/>
                  </a:lnTo>
                  <a:lnTo>
                    <a:pt x="31144" y="7585"/>
                  </a:lnTo>
                  <a:lnTo>
                    <a:pt x="31175" y="7554"/>
                  </a:lnTo>
                  <a:lnTo>
                    <a:pt x="31144" y="7523"/>
                  </a:lnTo>
                  <a:close/>
                  <a:moveTo>
                    <a:pt x="31330" y="7523"/>
                  </a:moveTo>
                  <a:lnTo>
                    <a:pt x="31299" y="7554"/>
                  </a:lnTo>
                  <a:lnTo>
                    <a:pt x="31330" y="7585"/>
                  </a:lnTo>
                  <a:lnTo>
                    <a:pt x="31484" y="7585"/>
                  </a:lnTo>
                  <a:lnTo>
                    <a:pt x="31515" y="7554"/>
                  </a:lnTo>
                  <a:lnTo>
                    <a:pt x="31484" y="7523"/>
                  </a:lnTo>
                  <a:close/>
                  <a:moveTo>
                    <a:pt x="31670" y="7523"/>
                  </a:moveTo>
                  <a:lnTo>
                    <a:pt x="31639" y="7554"/>
                  </a:lnTo>
                  <a:lnTo>
                    <a:pt x="31670" y="7585"/>
                  </a:lnTo>
                  <a:lnTo>
                    <a:pt x="31825" y="7585"/>
                  </a:lnTo>
                  <a:lnTo>
                    <a:pt x="31856" y="7554"/>
                  </a:lnTo>
                  <a:lnTo>
                    <a:pt x="31825" y="7523"/>
                  </a:lnTo>
                  <a:close/>
                  <a:moveTo>
                    <a:pt x="32011" y="7523"/>
                  </a:moveTo>
                  <a:lnTo>
                    <a:pt x="31980" y="7554"/>
                  </a:lnTo>
                  <a:lnTo>
                    <a:pt x="32011" y="7585"/>
                  </a:lnTo>
                  <a:lnTo>
                    <a:pt x="32165" y="7585"/>
                  </a:lnTo>
                  <a:lnTo>
                    <a:pt x="32196" y="7554"/>
                  </a:lnTo>
                  <a:lnTo>
                    <a:pt x="32165" y="7523"/>
                  </a:lnTo>
                  <a:close/>
                  <a:moveTo>
                    <a:pt x="32351" y="7523"/>
                  </a:moveTo>
                  <a:lnTo>
                    <a:pt x="32320" y="7554"/>
                  </a:lnTo>
                  <a:lnTo>
                    <a:pt x="32351" y="7585"/>
                  </a:lnTo>
                  <a:lnTo>
                    <a:pt x="32506" y="7585"/>
                  </a:lnTo>
                  <a:lnTo>
                    <a:pt x="32537" y="7554"/>
                  </a:lnTo>
                  <a:lnTo>
                    <a:pt x="32506" y="7523"/>
                  </a:lnTo>
                  <a:close/>
                  <a:moveTo>
                    <a:pt x="32661" y="7523"/>
                  </a:moveTo>
                  <a:lnTo>
                    <a:pt x="32630" y="7554"/>
                  </a:lnTo>
                  <a:lnTo>
                    <a:pt x="32661" y="7585"/>
                  </a:lnTo>
                  <a:lnTo>
                    <a:pt x="32846" y="7585"/>
                  </a:lnTo>
                  <a:lnTo>
                    <a:pt x="32877" y="7554"/>
                  </a:lnTo>
                  <a:lnTo>
                    <a:pt x="32846" y="7523"/>
                  </a:lnTo>
                  <a:close/>
                  <a:moveTo>
                    <a:pt x="33001" y="7523"/>
                  </a:moveTo>
                  <a:lnTo>
                    <a:pt x="32970" y="7554"/>
                  </a:lnTo>
                  <a:lnTo>
                    <a:pt x="33001" y="7585"/>
                  </a:lnTo>
                  <a:lnTo>
                    <a:pt x="33187" y="7585"/>
                  </a:lnTo>
                  <a:lnTo>
                    <a:pt x="33218" y="7554"/>
                  </a:lnTo>
                  <a:lnTo>
                    <a:pt x="33187" y="7523"/>
                  </a:lnTo>
                  <a:close/>
                  <a:moveTo>
                    <a:pt x="33342" y="7523"/>
                  </a:moveTo>
                  <a:lnTo>
                    <a:pt x="33311" y="7554"/>
                  </a:lnTo>
                  <a:lnTo>
                    <a:pt x="33342" y="7585"/>
                  </a:lnTo>
                  <a:lnTo>
                    <a:pt x="33528" y="7585"/>
                  </a:lnTo>
                  <a:lnTo>
                    <a:pt x="33558" y="7554"/>
                  </a:lnTo>
                  <a:lnTo>
                    <a:pt x="33528" y="7523"/>
                  </a:lnTo>
                  <a:close/>
                  <a:moveTo>
                    <a:pt x="33682" y="7523"/>
                  </a:moveTo>
                  <a:lnTo>
                    <a:pt x="33651" y="7554"/>
                  </a:lnTo>
                  <a:lnTo>
                    <a:pt x="33682" y="7585"/>
                  </a:lnTo>
                  <a:lnTo>
                    <a:pt x="33868" y="7585"/>
                  </a:lnTo>
                  <a:lnTo>
                    <a:pt x="33899" y="7554"/>
                  </a:lnTo>
                  <a:lnTo>
                    <a:pt x="33868" y="7523"/>
                  </a:lnTo>
                  <a:close/>
                  <a:moveTo>
                    <a:pt x="34023" y="7523"/>
                  </a:moveTo>
                  <a:lnTo>
                    <a:pt x="33992" y="7554"/>
                  </a:lnTo>
                  <a:lnTo>
                    <a:pt x="34023" y="7585"/>
                  </a:lnTo>
                  <a:lnTo>
                    <a:pt x="34209" y="7585"/>
                  </a:lnTo>
                  <a:lnTo>
                    <a:pt x="34240" y="7554"/>
                  </a:lnTo>
                  <a:lnTo>
                    <a:pt x="34209" y="7523"/>
                  </a:lnTo>
                  <a:close/>
                  <a:moveTo>
                    <a:pt x="34363" y="7523"/>
                  </a:moveTo>
                  <a:lnTo>
                    <a:pt x="34332" y="7554"/>
                  </a:lnTo>
                  <a:lnTo>
                    <a:pt x="34363" y="7585"/>
                  </a:lnTo>
                  <a:lnTo>
                    <a:pt x="34518" y="7585"/>
                  </a:lnTo>
                  <a:lnTo>
                    <a:pt x="34549" y="7554"/>
                  </a:lnTo>
                  <a:lnTo>
                    <a:pt x="34518" y="7523"/>
                  </a:lnTo>
                  <a:close/>
                  <a:moveTo>
                    <a:pt x="34704" y="7523"/>
                  </a:moveTo>
                  <a:lnTo>
                    <a:pt x="34673" y="7554"/>
                  </a:lnTo>
                  <a:lnTo>
                    <a:pt x="34704" y="7585"/>
                  </a:lnTo>
                  <a:lnTo>
                    <a:pt x="34859" y="7585"/>
                  </a:lnTo>
                  <a:lnTo>
                    <a:pt x="34890" y="7554"/>
                  </a:lnTo>
                  <a:lnTo>
                    <a:pt x="34859" y="7523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25"/>
            <p:cNvSpPr/>
            <p:nvPr/>
          </p:nvSpPr>
          <p:spPr>
            <a:xfrm>
              <a:off x="7012125" y="3447600"/>
              <a:ext cx="3125" cy="3900"/>
            </a:xfrm>
            <a:custGeom>
              <a:rect b="b" l="l" r="r" t="t"/>
              <a:pathLst>
                <a:path extrusionOk="0" h="156" w="125">
                  <a:moveTo>
                    <a:pt x="93" y="1"/>
                  </a:moveTo>
                  <a:lnTo>
                    <a:pt x="62" y="32"/>
                  </a:lnTo>
                  <a:lnTo>
                    <a:pt x="62" y="94"/>
                  </a:lnTo>
                  <a:lnTo>
                    <a:pt x="31" y="94"/>
                  </a:lnTo>
                  <a:lnTo>
                    <a:pt x="0" y="125"/>
                  </a:lnTo>
                  <a:lnTo>
                    <a:pt x="31" y="156"/>
                  </a:lnTo>
                  <a:lnTo>
                    <a:pt x="93" y="156"/>
                  </a:lnTo>
                  <a:lnTo>
                    <a:pt x="124" y="125"/>
                  </a:lnTo>
                  <a:lnTo>
                    <a:pt x="124" y="32"/>
                  </a:lnTo>
                  <a:lnTo>
                    <a:pt x="93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25"/>
            <p:cNvSpPr/>
            <p:nvPr/>
          </p:nvSpPr>
          <p:spPr>
            <a:xfrm>
              <a:off x="7013675" y="3072250"/>
              <a:ext cx="1575" cy="373075"/>
            </a:xfrm>
            <a:custGeom>
              <a:rect b="b" l="l" r="r" t="t"/>
              <a:pathLst>
                <a:path extrusionOk="0" h="14923" w="63">
                  <a:moveTo>
                    <a:pt x="31" y="1"/>
                  </a:moveTo>
                  <a:lnTo>
                    <a:pt x="0" y="32"/>
                  </a:lnTo>
                  <a:lnTo>
                    <a:pt x="0" y="217"/>
                  </a:lnTo>
                  <a:lnTo>
                    <a:pt x="31" y="248"/>
                  </a:lnTo>
                  <a:lnTo>
                    <a:pt x="62" y="217"/>
                  </a:lnTo>
                  <a:lnTo>
                    <a:pt x="62" y="32"/>
                  </a:lnTo>
                  <a:lnTo>
                    <a:pt x="31" y="1"/>
                  </a:lnTo>
                  <a:close/>
                  <a:moveTo>
                    <a:pt x="31" y="341"/>
                  </a:moveTo>
                  <a:lnTo>
                    <a:pt x="0" y="372"/>
                  </a:lnTo>
                  <a:lnTo>
                    <a:pt x="0" y="527"/>
                  </a:lnTo>
                  <a:lnTo>
                    <a:pt x="31" y="558"/>
                  </a:lnTo>
                  <a:lnTo>
                    <a:pt x="62" y="527"/>
                  </a:lnTo>
                  <a:lnTo>
                    <a:pt x="62" y="372"/>
                  </a:lnTo>
                  <a:lnTo>
                    <a:pt x="31" y="341"/>
                  </a:lnTo>
                  <a:close/>
                  <a:moveTo>
                    <a:pt x="31" y="682"/>
                  </a:moveTo>
                  <a:lnTo>
                    <a:pt x="0" y="713"/>
                  </a:lnTo>
                  <a:lnTo>
                    <a:pt x="0" y="867"/>
                  </a:lnTo>
                  <a:lnTo>
                    <a:pt x="31" y="898"/>
                  </a:lnTo>
                  <a:lnTo>
                    <a:pt x="62" y="867"/>
                  </a:lnTo>
                  <a:lnTo>
                    <a:pt x="62" y="713"/>
                  </a:lnTo>
                  <a:lnTo>
                    <a:pt x="31" y="682"/>
                  </a:lnTo>
                  <a:close/>
                  <a:moveTo>
                    <a:pt x="31" y="991"/>
                  </a:moveTo>
                  <a:lnTo>
                    <a:pt x="0" y="1022"/>
                  </a:lnTo>
                  <a:lnTo>
                    <a:pt x="0" y="1208"/>
                  </a:lnTo>
                  <a:lnTo>
                    <a:pt x="31" y="1239"/>
                  </a:lnTo>
                  <a:lnTo>
                    <a:pt x="62" y="1208"/>
                  </a:lnTo>
                  <a:lnTo>
                    <a:pt x="62" y="1022"/>
                  </a:lnTo>
                  <a:lnTo>
                    <a:pt x="31" y="991"/>
                  </a:lnTo>
                  <a:close/>
                  <a:moveTo>
                    <a:pt x="31" y="1332"/>
                  </a:moveTo>
                  <a:lnTo>
                    <a:pt x="0" y="1363"/>
                  </a:lnTo>
                  <a:lnTo>
                    <a:pt x="0" y="1549"/>
                  </a:lnTo>
                  <a:lnTo>
                    <a:pt x="31" y="1579"/>
                  </a:lnTo>
                  <a:lnTo>
                    <a:pt x="62" y="1549"/>
                  </a:lnTo>
                  <a:lnTo>
                    <a:pt x="62" y="1363"/>
                  </a:lnTo>
                  <a:lnTo>
                    <a:pt x="31" y="1332"/>
                  </a:lnTo>
                  <a:close/>
                  <a:moveTo>
                    <a:pt x="31" y="1672"/>
                  </a:moveTo>
                  <a:lnTo>
                    <a:pt x="0" y="1703"/>
                  </a:lnTo>
                  <a:lnTo>
                    <a:pt x="0" y="1858"/>
                  </a:lnTo>
                  <a:lnTo>
                    <a:pt x="31" y="1889"/>
                  </a:lnTo>
                  <a:lnTo>
                    <a:pt x="62" y="1858"/>
                  </a:lnTo>
                  <a:lnTo>
                    <a:pt x="62" y="1703"/>
                  </a:lnTo>
                  <a:lnTo>
                    <a:pt x="31" y="1672"/>
                  </a:lnTo>
                  <a:close/>
                  <a:moveTo>
                    <a:pt x="31" y="2013"/>
                  </a:moveTo>
                  <a:lnTo>
                    <a:pt x="0" y="2044"/>
                  </a:lnTo>
                  <a:lnTo>
                    <a:pt x="0" y="2199"/>
                  </a:lnTo>
                  <a:lnTo>
                    <a:pt x="31" y="2230"/>
                  </a:lnTo>
                  <a:lnTo>
                    <a:pt x="62" y="2199"/>
                  </a:lnTo>
                  <a:lnTo>
                    <a:pt x="62" y="2044"/>
                  </a:lnTo>
                  <a:lnTo>
                    <a:pt x="31" y="2013"/>
                  </a:lnTo>
                  <a:close/>
                  <a:moveTo>
                    <a:pt x="31" y="2353"/>
                  </a:moveTo>
                  <a:lnTo>
                    <a:pt x="0" y="2384"/>
                  </a:lnTo>
                  <a:lnTo>
                    <a:pt x="0" y="2539"/>
                  </a:lnTo>
                  <a:lnTo>
                    <a:pt x="31" y="2570"/>
                  </a:lnTo>
                  <a:lnTo>
                    <a:pt x="62" y="2539"/>
                  </a:lnTo>
                  <a:lnTo>
                    <a:pt x="62" y="2384"/>
                  </a:lnTo>
                  <a:lnTo>
                    <a:pt x="31" y="2353"/>
                  </a:lnTo>
                  <a:close/>
                  <a:moveTo>
                    <a:pt x="31" y="2663"/>
                  </a:moveTo>
                  <a:lnTo>
                    <a:pt x="0" y="2694"/>
                  </a:lnTo>
                  <a:lnTo>
                    <a:pt x="0" y="2880"/>
                  </a:lnTo>
                  <a:lnTo>
                    <a:pt x="31" y="2911"/>
                  </a:lnTo>
                  <a:lnTo>
                    <a:pt x="62" y="2880"/>
                  </a:lnTo>
                  <a:lnTo>
                    <a:pt x="62" y="2694"/>
                  </a:lnTo>
                  <a:lnTo>
                    <a:pt x="31" y="2663"/>
                  </a:lnTo>
                  <a:close/>
                  <a:moveTo>
                    <a:pt x="31" y="3004"/>
                  </a:moveTo>
                  <a:lnTo>
                    <a:pt x="0" y="3034"/>
                  </a:lnTo>
                  <a:lnTo>
                    <a:pt x="0" y="3220"/>
                  </a:lnTo>
                  <a:lnTo>
                    <a:pt x="31" y="3251"/>
                  </a:lnTo>
                  <a:lnTo>
                    <a:pt x="62" y="3220"/>
                  </a:lnTo>
                  <a:lnTo>
                    <a:pt x="62" y="3034"/>
                  </a:lnTo>
                  <a:lnTo>
                    <a:pt x="31" y="3004"/>
                  </a:lnTo>
                  <a:close/>
                  <a:moveTo>
                    <a:pt x="31" y="3344"/>
                  </a:moveTo>
                  <a:lnTo>
                    <a:pt x="0" y="3375"/>
                  </a:lnTo>
                  <a:lnTo>
                    <a:pt x="0" y="3530"/>
                  </a:lnTo>
                  <a:lnTo>
                    <a:pt x="31" y="3561"/>
                  </a:lnTo>
                  <a:lnTo>
                    <a:pt x="62" y="3530"/>
                  </a:lnTo>
                  <a:lnTo>
                    <a:pt x="62" y="3375"/>
                  </a:lnTo>
                  <a:lnTo>
                    <a:pt x="31" y="3344"/>
                  </a:lnTo>
                  <a:close/>
                  <a:moveTo>
                    <a:pt x="31" y="3685"/>
                  </a:moveTo>
                  <a:lnTo>
                    <a:pt x="0" y="3716"/>
                  </a:lnTo>
                  <a:lnTo>
                    <a:pt x="0" y="3870"/>
                  </a:lnTo>
                  <a:lnTo>
                    <a:pt x="31" y="3901"/>
                  </a:lnTo>
                  <a:lnTo>
                    <a:pt x="62" y="3870"/>
                  </a:lnTo>
                  <a:lnTo>
                    <a:pt x="62" y="3716"/>
                  </a:lnTo>
                  <a:lnTo>
                    <a:pt x="31" y="3685"/>
                  </a:lnTo>
                  <a:close/>
                  <a:moveTo>
                    <a:pt x="31" y="3994"/>
                  </a:moveTo>
                  <a:lnTo>
                    <a:pt x="0" y="4025"/>
                  </a:lnTo>
                  <a:lnTo>
                    <a:pt x="0" y="4211"/>
                  </a:lnTo>
                  <a:lnTo>
                    <a:pt x="31" y="4242"/>
                  </a:lnTo>
                  <a:lnTo>
                    <a:pt x="62" y="4211"/>
                  </a:lnTo>
                  <a:lnTo>
                    <a:pt x="62" y="4025"/>
                  </a:lnTo>
                  <a:lnTo>
                    <a:pt x="31" y="3994"/>
                  </a:lnTo>
                  <a:close/>
                  <a:moveTo>
                    <a:pt x="31" y="4335"/>
                  </a:moveTo>
                  <a:lnTo>
                    <a:pt x="0" y="4366"/>
                  </a:lnTo>
                  <a:lnTo>
                    <a:pt x="0" y="4551"/>
                  </a:lnTo>
                  <a:lnTo>
                    <a:pt x="31" y="4582"/>
                  </a:lnTo>
                  <a:lnTo>
                    <a:pt x="62" y="4551"/>
                  </a:lnTo>
                  <a:lnTo>
                    <a:pt x="62" y="4366"/>
                  </a:lnTo>
                  <a:lnTo>
                    <a:pt x="31" y="4335"/>
                  </a:lnTo>
                  <a:close/>
                  <a:moveTo>
                    <a:pt x="31" y="4675"/>
                  </a:moveTo>
                  <a:lnTo>
                    <a:pt x="0" y="4706"/>
                  </a:lnTo>
                  <a:lnTo>
                    <a:pt x="0" y="4861"/>
                  </a:lnTo>
                  <a:lnTo>
                    <a:pt x="31" y="4892"/>
                  </a:lnTo>
                  <a:lnTo>
                    <a:pt x="62" y="4861"/>
                  </a:lnTo>
                  <a:lnTo>
                    <a:pt x="62" y="4706"/>
                  </a:lnTo>
                  <a:lnTo>
                    <a:pt x="31" y="4675"/>
                  </a:lnTo>
                  <a:close/>
                  <a:moveTo>
                    <a:pt x="31" y="5016"/>
                  </a:moveTo>
                  <a:lnTo>
                    <a:pt x="0" y="5047"/>
                  </a:lnTo>
                  <a:lnTo>
                    <a:pt x="0" y="5201"/>
                  </a:lnTo>
                  <a:lnTo>
                    <a:pt x="31" y="5232"/>
                  </a:lnTo>
                  <a:lnTo>
                    <a:pt x="62" y="5201"/>
                  </a:lnTo>
                  <a:lnTo>
                    <a:pt x="62" y="5047"/>
                  </a:lnTo>
                  <a:lnTo>
                    <a:pt x="31" y="5016"/>
                  </a:lnTo>
                  <a:close/>
                  <a:moveTo>
                    <a:pt x="31" y="5356"/>
                  </a:moveTo>
                  <a:lnTo>
                    <a:pt x="0" y="5387"/>
                  </a:lnTo>
                  <a:lnTo>
                    <a:pt x="0" y="5542"/>
                  </a:lnTo>
                  <a:lnTo>
                    <a:pt x="31" y="5573"/>
                  </a:lnTo>
                  <a:lnTo>
                    <a:pt x="62" y="5542"/>
                  </a:lnTo>
                  <a:lnTo>
                    <a:pt x="62" y="5387"/>
                  </a:lnTo>
                  <a:lnTo>
                    <a:pt x="31" y="5356"/>
                  </a:lnTo>
                  <a:close/>
                  <a:moveTo>
                    <a:pt x="31" y="5666"/>
                  </a:moveTo>
                  <a:lnTo>
                    <a:pt x="0" y="5697"/>
                  </a:lnTo>
                  <a:lnTo>
                    <a:pt x="0" y="5883"/>
                  </a:lnTo>
                  <a:lnTo>
                    <a:pt x="31" y="5914"/>
                  </a:lnTo>
                  <a:lnTo>
                    <a:pt x="62" y="5883"/>
                  </a:lnTo>
                  <a:lnTo>
                    <a:pt x="62" y="5697"/>
                  </a:lnTo>
                  <a:lnTo>
                    <a:pt x="31" y="5666"/>
                  </a:lnTo>
                  <a:close/>
                  <a:moveTo>
                    <a:pt x="31" y="6006"/>
                  </a:moveTo>
                  <a:lnTo>
                    <a:pt x="0" y="6037"/>
                  </a:lnTo>
                  <a:lnTo>
                    <a:pt x="0" y="6192"/>
                  </a:lnTo>
                  <a:lnTo>
                    <a:pt x="31" y="6223"/>
                  </a:lnTo>
                  <a:lnTo>
                    <a:pt x="62" y="6192"/>
                  </a:lnTo>
                  <a:lnTo>
                    <a:pt x="62" y="6037"/>
                  </a:lnTo>
                  <a:lnTo>
                    <a:pt x="31" y="6006"/>
                  </a:lnTo>
                  <a:close/>
                  <a:moveTo>
                    <a:pt x="31" y="6347"/>
                  </a:moveTo>
                  <a:lnTo>
                    <a:pt x="0" y="6378"/>
                  </a:lnTo>
                  <a:lnTo>
                    <a:pt x="0" y="6533"/>
                  </a:lnTo>
                  <a:lnTo>
                    <a:pt x="31" y="6564"/>
                  </a:lnTo>
                  <a:lnTo>
                    <a:pt x="62" y="6533"/>
                  </a:lnTo>
                  <a:lnTo>
                    <a:pt x="62" y="6378"/>
                  </a:lnTo>
                  <a:lnTo>
                    <a:pt x="31" y="6347"/>
                  </a:lnTo>
                  <a:close/>
                  <a:moveTo>
                    <a:pt x="31" y="6687"/>
                  </a:moveTo>
                  <a:lnTo>
                    <a:pt x="0" y="6718"/>
                  </a:lnTo>
                  <a:lnTo>
                    <a:pt x="0" y="6873"/>
                  </a:lnTo>
                  <a:lnTo>
                    <a:pt x="31" y="6904"/>
                  </a:lnTo>
                  <a:lnTo>
                    <a:pt x="62" y="6873"/>
                  </a:lnTo>
                  <a:lnTo>
                    <a:pt x="62" y="6718"/>
                  </a:lnTo>
                  <a:lnTo>
                    <a:pt x="31" y="6687"/>
                  </a:lnTo>
                  <a:close/>
                  <a:moveTo>
                    <a:pt x="31" y="6997"/>
                  </a:moveTo>
                  <a:lnTo>
                    <a:pt x="0" y="7028"/>
                  </a:lnTo>
                  <a:lnTo>
                    <a:pt x="0" y="7214"/>
                  </a:lnTo>
                  <a:lnTo>
                    <a:pt x="31" y="7245"/>
                  </a:lnTo>
                  <a:lnTo>
                    <a:pt x="62" y="7214"/>
                  </a:lnTo>
                  <a:lnTo>
                    <a:pt x="62" y="7028"/>
                  </a:lnTo>
                  <a:lnTo>
                    <a:pt x="31" y="6997"/>
                  </a:lnTo>
                  <a:close/>
                  <a:moveTo>
                    <a:pt x="31" y="7338"/>
                  </a:moveTo>
                  <a:lnTo>
                    <a:pt x="0" y="7368"/>
                  </a:lnTo>
                  <a:lnTo>
                    <a:pt x="0" y="7554"/>
                  </a:lnTo>
                  <a:lnTo>
                    <a:pt x="31" y="7585"/>
                  </a:lnTo>
                  <a:lnTo>
                    <a:pt x="62" y="7554"/>
                  </a:lnTo>
                  <a:lnTo>
                    <a:pt x="62" y="7368"/>
                  </a:lnTo>
                  <a:lnTo>
                    <a:pt x="31" y="7338"/>
                  </a:lnTo>
                  <a:close/>
                  <a:moveTo>
                    <a:pt x="31" y="7678"/>
                  </a:moveTo>
                  <a:lnTo>
                    <a:pt x="0" y="7709"/>
                  </a:lnTo>
                  <a:lnTo>
                    <a:pt x="0" y="7864"/>
                  </a:lnTo>
                  <a:lnTo>
                    <a:pt x="31" y="7895"/>
                  </a:lnTo>
                  <a:lnTo>
                    <a:pt x="62" y="7864"/>
                  </a:lnTo>
                  <a:lnTo>
                    <a:pt x="62" y="7709"/>
                  </a:lnTo>
                  <a:lnTo>
                    <a:pt x="31" y="7678"/>
                  </a:lnTo>
                  <a:close/>
                  <a:moveTo>
                    <a:pt x="31" y="8019"/>
                  </a:moveTo>
                  <a:lnTo>
                    <a:pt x="0" y="8050"/>
                  </a:lnTo>
                  <a:lnTo>
                    <a:pt x="0" y="8204"/>
                  </a:lnTo>
                  <a:lnTo>
                    <a:pt x="31" y="8235"/>
                  </a:lnTo>
                  <a:lnTo>
                    <a:pt x="62" y="8204"/>
                  </a:lnTo>
                  <a:lnTo>
                    <a:pt x="62" y="8050"/>
                  </a:lnTo>
                  <a:lnTo>
                    <a:pt x="31" y="8019"/>
                  </a:lnTo>
                  <a:close/>
                  <a:moveTo>
                    <a:pt x="31" y="8328"/>
                  </a:moveTo>
                  <a:lnTo>
                    <a:pt x="0" y="8359"/>
                  </a:lnTo>
                  <a:lnTo>
                    <a:pt x="0" y="8545"/>
                  </a:lnTo>
                  <a:lnTo>
                    <a:pt x="31" y="8576"/>
                  </a:lnTo>
                  <a:lnTo>
                    <a:pt x="62" y="8545"/>
                  </a:lnTo>
                  <a:lnTo>
                    <a:pt x="62" y="8359"/>
                  </a:lnTo>
                  <a:lnTo>
                    <a:pt x="31" y="8328"/>
                  </a:lnTo>
                  <a:close/>
                  <a:moveTo>
                    <a:pt x="31" y="8669"/>
                  </a:moveTo>
                  <a:lnTo>
                    <a:pt x="0" y="8700"/>
                  </a:lnTo>
                  <a:lnTo>
                    <a:pt x="0" y="8885"/>
                  </a:lnTo>
                  <a:lnTo>
                    <a:pt x="31" y="8916"/>
                  </a:lnTo>
                  <a:lnTo>
                    <a:pt x="62" y="8885"/>
                  </a:lnTo>
                  <a:lnTo>
                    <a:pt x="62" y="8700"/>
                  </a:lnTo>
                  <a:lnTo>
                    <a:pt x="31" y="8669"/>
                  </a:lnTo>
                  <a:close/>
                  <a:moveTo>
                    <a:pt x="31" y="9009"/>
                  </a:moveTo>
                  <a:lnTo>
                    <a:pt x="0" y="9040"/>
                  </a:lnTo>
                  <a:lnTo>
                    <a:pt x="0" y="9195"/>
                  </a:lnTo>
                  <a:lnTo>
                    <a:pt x="31" y="9226"/>
                  </a:lnTo>
                  <a:lnTo>
                    <a:pt x="62" y="9195"/>
                  </a:lnTo>
                  <a:lnTo>
                    <a:pt x="62" y="9040"/>
                  </a:lnTo>
                  <a:lnTo>
                    <a:pt x="31" y="9009"/>
                  </a:lnTo>
                  <a:close/>
                  <a:moveTo>
                    <a:pt x="31" y="9350"/>
                  </a:moveTo>
                  <a:lnTo>
                    <a:pt x="0" y="9381"/>
                  </a:lnTo>
                  <a:lnTo>
                    <a:pt x="0" y="9536"/>
                  </a:lnTo>
                  <a:lnTo>
                    <a:pt x="31" y="9566"/>
                  </a:lnTo>
                  <a:lnTo>
                    <a:pt x="62" y="9536"/>
                  </a:lnTo>
                  <a:lnTo>
                    <a:pt x="62" y="9381"/>
                  </a:lnTo>
                  <a:lnTo>
                    <a:pt x="31" y="9350"/>
                  </a:lnTo>
                  <a:close/>
                  <a:moveTo>
                    <a:pt x="31" y="9690"/>
                  </a:moveTo>
                  <a:lnTo>
                    <a:pt x="0" y="9721"/>
                  </a:lnTo>
                  <a:lnTo>
                    <a:pt x="0" y="9876"/>
                  </a:lnTo>
                  <a:lnTo>
                    <a:pt x="31" y="9907"/>
                  </a:lnTo>
                  <a:lnTo>
                    <a:pt x="62" y="9876"/>
                  </a:lnTo>
                  <a:lnTo>
                    <a:pt x="62" y="9721"/>
                  </a:lnTo>
                  <a:lnTo>
                    <a:pt x="31" y="9690"/>
                  </a:lnTo>
                  <a:close/>
                  <a:moveTo>
                    <a:pt x="31" y="10000"/>
                  </a:moveTo>
                  <a:lnTo>
                    <a:pt x="0" y="10031"/>
                  </a:lnTo>
                  <a:lnTo>
                    <a:pt x="0" y="10217"/>
                  </a:lnTo>
                  <a:lnTo>
                    <a:pt x="31" y="10248"/>
                  </a:lnTo>
                  <a:lnTo>
                    <a:pt x="62" y="10217"/>
                  </a:lnTo>
                  <a:lnTo>
                    <a:pt x="62" y="10031"/>
                  </a:lnTo>
                  <a:lnTo>
                    <a:pt x="31" y="10000"/>
                  </a:lnTo>
                  <a:close/>
                  <a:moveTo>
                    <a:pt x="31" y="10340"/>
                  </a:moveTo>
                  <a:lnTo>
                    <a:pt x="0" y="10371"/>
                  </a:lnTo>
                  <a:lnTo>
                    <a:pt x="0" y="10557"/>
                  </a:lnTo>
                  <a:lnTo>
                    <a:pt x="31" y="10588"/>
                  </a:lnTo>
                  <a:lnTo>
                    <a:pt x="62" y="10557"/>
                  </a:lnTo>
                  <a:lnTo>
                    <a:pt x="62" y="10371"/>
                  </a:lnTo>
                  <a:lnTo>
                    <a:pt x="31" y="10340"/>
                  </a:lnTo>
                  <a:close/>
                  <a:moveTo>
                    <a:pt x="31" y="10681"/>
                  </a:moveTo>
                  <a:lnTo>
                    <a:pt x="0" y="10712"/>
                  </a:lnTo>
                  <a:lnTo>
                    <a:pt x="0" y="10867"/>
                  </a:lnTo>
                  <a:lnTo>
                    <a:pt x="31" y="10898"/>
                  </a:lnTo>
                  <a:lnTo>
                    <a:pt x="62" y="10867"/>
                  </a:lnTo>
                  <a:lnTo>
                    <a:pt x="62" y="10712"/>
                  </a:lnTo>
                  <a:lnTo>
                    <a:pt x="31" y="10681"/>
                  </a:lnTo>
                  <a:close/>
                  <a:moveTo>
                    <a:pt x="31" y="11021"/>
                  </a:moveTo>
                  <a:lnTo>
                    <a:pt x="0" y="11052"/>
                  </a:lnTo>
                  <a:lnTo>
                    <a:pt x="0" y="11207"/>
                  </a:lnTo>
                  <a:lnTo>
                    <a:pt x="31" y="11238"/>
                  </a:lnTo>
                  <a:lnTo>
                    <a:pt x="62" y="11207"/>
                  </a:lnTo>
                  <a:lnTo>
                    <a:pt x="62" y="11052"/>
                  </a:lnTo>
                  <a:lnTo>
                    <a:pt x="31" y="11021"/>
                  </a:lnTo>
                  <a:close/>
                  <a:moveTo>
                    <a:pt x="31" y="11331"/>
                  </a:moveTo>
                  <a:lnTo>
                    <a:pt x="0" y="11362"/>
                  </a:lnTo>
                  <a:lnTo>
                    <a:pt x="0" y="11548"/>
                  </a:lnTo>
                  <a:lnTo>
                    <a:pt x="31" y="11579"/>
                  </a:lnTo>
                  <a:lnTo>
                    <a:pt x="62" y="11548"/>
                  </a:lnTo>
                  <a:lnTo>
                    <a:pt x="62" y="11362"/>
                  </a:lnTo>
                  <a:lnTo>
                    <a:pt x="31" y="11331"/>
                  </a:lnTo>
                  <a:close/>
                  <a:moveTo>
                    <a:pt x="31" y="11672"/>
                  </a:moveTo>
                  <a:lnTo>
                    <a:pt x="0" y="11703"/>
                  </a:lnTo>
                  <a:lnTo>
                    <a:pt x="0" y="11888"/>
                  </a:lnTo>
                  <a:lnTo>
                    <a:pt x="31" y="11919"/>
                  </a:lnTo>
                  <a:lnTo>
                    <a:pt x="62" y="11888"/>
                  </a:lnTo>
                  <a:lnTo>
                    <a:pt x="62" y="11703"/>
                  </a:lnTo>
                  <a:lnTo>
                    <a:pt x="31" y="11672"/>
                  </a:lnTo>
                  <a:close/>
                  <a:moveTo>
                    <a:pt x="31" y="12012"/>
                  </a:moveTo>
                  <a:lnTo>
                    <a:pt x="0" y="12043"/>
                  </a:lnTo>
                  <a:lnTo>
                    <a:pt x="0" y="12198"/>
                  </a:lnTo>
                  <a:lnTo>
                    <a:pt x="31" y="12229"/>
                  </a:lnTo>
                  <a:lnTo>
                    <a:pt x="62" y="12198"/>
                  </a:lnTo>
                  <a:lnTo>
                    <a:pt x="62" y="12043"/>
                  </a:lnTo>
                  <a:lnTo>
                    <a:pt x="31" y="12012"/>
                  </a:lnTo>
                  <a:close/>
                  <a:moveTo>
                    <a:pt x="31" y="12353"/>
                  </a:moveTo>
                  <a:lnTo>
                    <a:pt x="0" y="12384"/>
                  </a:lnTo>
                  <a:lnTo>
                    <a:pt x="0" y="12538"/>
                  </a:lnTo>
                  <a:lnTo>
                    <a:pt x="31" y="12569"/>
                  </a:lnTo>
                  <a:lnTo>
                    <a:pt x="62" y="12538"/>
                  </a:lnTo>
                  <a:lnTo>
                    <a:pt x="62" y="12384"/>
                  </a:lnTo>
                  <a:lnTo>
                    <a:pt x="31" y="12353"/>
                  </a:lnTo>
                  <a:close/>
                  <a:moveTo>
                    <a:pt x="31" y="12693"/>
                  </a:moveTo>
                  <a:lnTo>
                    <a:pt x="0" y="12724"/>
                  </a:lnTo>
                  <a:lnTo>
                    <a:pt x="0" y="12879"/>
                  </a:lnTo>
                  <a:lnTo>
                    <a:pt x="31" y="12910"/>
                  </a:lnTo>
                  <a:lnTo>
                    <a:pt x="62" y="12879"/>
                  </a:lnTo>
                  <a:lnTo>
                    <a:pt x="62" y="12724"/>
                  </a:lnTo>
                  <a:lnTo>
                    <a:pt x="31" y="12693"/>
                  </a:lnTo>
                  <a:close/>
                  <a:moveTo>
                    <a:pt x="31" y="13003"/>
                  </a:moveTo>
                  <a:lnTo>
                    <a:pt x="0" y="13034"/>
                  </a:lnTo>
                  <a:lnTo>
                    <a:pt x="0" y="13219"/>
                  </a:lnTo>
                  <a:lnTo>
                    <a:pt x="31" y="13250"/>
                  </a:lnTo>
                  <a:lnTo>
                    <a:pt x="62" y="13219"/>
                  </a:lnTo>
                  <a:lnTo>
                    <a:pt x="62" y="13034"/>
                  </a:lnTo>
                  <a:lnTo>
                    <a:pt x="31" y="13003"/>
                  </a:lnTo>
                  <a:close/>
                  <a:moveTo>
                    <a:pt x="31" y="13343"/>
                  </a:moveTo>
                  <a:lnTo>
                    <a:pt x="0" y="13374"/>
                  </a:lnTo>
                  <a:lnTo>
                    <a:pt x="0" y="13529"/>
                  </a:lnTo>
                  <a:lnTo>
                    <a:pt x="31" y="13560"/>
                  </a:lnTo>
                  <a:lnTo>
                    <a:pt x="62" y="13529"/>
                  </a:lnTo>
                  <a:lnTo>
                    <a:pt x="62" y="13374"/>
                  </a:lnTo>
                  <a:lnTo>
                    <a:pt x="31" y="13343"/>
                  </a:lnTo>
                  <a:close/>
                  <a:moveTo>
                    <a:pt x="31" y="13684"/>
                  </a:moveTo>
                  <a:lnTo>
                    <a:pt x="0" y="13715"/>
                  </a:lnTo>
                  <a:lnTo>
                    <a:pt x="0" y="13870"/>
                  </a:lnTo>
                  <a:lnTo>
                    <a:pt x="31" y="13900"/>
                  </a:lnTo>
                  <a:lnTo>
                    <a:pt x="62" y="13870"/>
                  </a:lnTo>
                  <a:lnTo>
                    <a:pt x="62" y="13715"/>
                  </a:lnTo>
                  <a:lnTo>
                    <a:pt x="31" y="13684"/>
                  </a:lnTo>
                  <a:close/>
                  <a:moveTo>
                    <a:pt x="31" y="14024"/>
                  </a:moveTo>
                  <a:lnTo>
                    <a:pt x="0" y="14055"/>
                  </a:lnTo>
                  <a:lnTo>
                    <a:pt x="0" y="14210"/>
                  </a:lnTo>
                  <a:lnTo>
                    <a:pt x="31" y="14241"/>
                  </a:lnTo>
                  <a:lnTo>
                    <a:pt x="62" y="14210"/>
                  </a:lnTo>
                  <a:lnTo>
                    <a:pt x="62" y="14055"/>
                  </a:lnTo>
                  <a:lnTo>
                    <a:pt x="31" y="14024"/>
                  </a:lnTo>
                  <a:close/>
                  <a:moveTo>
                    <a:pt x="31" y="14334"/>
                  </a:moveTo>
                  <a:lnTo>
                    <a:pt x="0" y="14365"/>
                  </a:lnTo>
                  <a:lnTo>
                    <a:pt x="0" y="14551"/>
                  </a:lnTo>
                  <a:lnTo>
                    <a:pt x="31" y="14582"/>
                  </a:lnTo>
                  <a:lnTo>
                    <a:pt x="62" y="14551"/>
                  </a:lnTo>
                  <a:lnTo>
                    <a:pt x="62" y="14365"/>
                  </a:lnTo>
                  <a:lnTo>
                    <a:pt x="31" y="14334"/>
                  </a:lnTo>
                  <a:close/>
                  <a:moveTo>
                    <a:pt x="31" y="14674"/>
                  </a:moveTo>
                  <a:lnTo>
                    <a:pt x="0" y="14705"/>
                  </a:lnTo>
                  <a:lnTo>
                    <a:pt x="0" y="14891"/>
                  </a:lnTo>
                  <a:lnTo>
                    <a:pt x="31" y="14922"/>
                  </a:lnTo>
                  <a:lnTo>
                    <a:pt x="62" y="14891"/>
                  </a:lnTo>
                  <a:lnTo>
                    <a:pt x="62" y="14705"/>
                  </a:lnTo>
                  <a:lnTo>
                    <a:pt x="31" y="14674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25"/>
            <p:cNvSpPr/>
            <p:nvPr/>
          </p:nvSpPr>
          <p:spPr>
            <a:xfrm>
              <a:off x="7012125" y="3066050"/>
              <a:ext cx="3125" cy="3900"/>
            </a:xfrm>
            <a:custGeom>
              <a:rect b="b" l="l" r="r" t="t"/>
              <a:pathLst>
                <a:path extrusionOk="0" h="156" w="125">
                  <a:moveTo>
                    <a:pt x="31" y="1"/>
                  </a:moveTo>
                  <a:lnTo>
                    <a:pt x="0" y="32"/>
                  </a:lnTo>
                  <a:lnTo>
                    <a:pt x="31" y="63"/>
                  </a:lnTo>
                  <a:lnTo>
                    <a:pt x="62" y="63"/>
                  </a:lnTo>
                  <a:lnTo>
                    <a:pt x="62" y="125"/>
                  </a:lnTo>
                  <a:lnTo>
                    <a:pt x="93" y="156"/>
                  </a:lnTo>
                  <a:lnTo>
                    <a:pt x="124" y="125"/>
                  </a:lnTo>
                  <a:lnTo>
                    <a:pt x="124" y="3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25"/>
            <p:cNvSpPr/>
            <p:nvPr/>
          </p:nvSpPr>
          <p:spPr>
            <a:xfrm>
              <a:off x="6136800" y="3066050"/>
              <a:ext cx="872250" cy="188875"/>
            </a:xfrm>
            <a:custGeom>
              <a:rect b="b" l="l" r="r" t="t"/>
              <a:pathLst>
                <a:path extrusionOk="0" h="7555" w="34890">
                  <a:moveTo>
                    <a:pt x="9071" y="1"/>
                  </a:moveTo>
                  <a:lnTo>
                    <a:pt x="9040" y="32"/>
                  </a:lnTo>
                  <a:lnTo>
                    <a:pt x="9071" y="63"/>
                  </a:lnTo>
                  <a:lnTo>
                    <a:pt x="9226" y="63"/>
                  </a:lnTo>
                  <a:lnTo>
                    <a:pt x="9257" y="32"/>
                  </a:lnTo>
                  <a:lnTo>
                    <a:pt x="9226" y="1"/>
                  </a:lnTo>
                  <a:close/>
                  <a:moveTo>
                    <a:pt x="9412" y="1"/>
                  </a:moveTo>
                  <a:lnTo>
                    <a:pt x="9381" y="32"/>
                  </a:lnTo>
                  <a:lnTo>
                    <a:pt x="9412" y="63"/>
                  </a:lnTo>
                  <a:lnTo>
                    <a:pt x="9567" y="63"/>
                  </a:lnTo>
                  <a:lnTo>
                    <a:pt x="9598" y="32"/>
                  </a:lnTo>
                  <a:lnTo>
                    <a:pt x="9567" y="1"/>
                  </a:lnTo>
                  <a:close/>
                  <a:moveTo>
                    <a:pt x="9721" y="1"/>
                  </a:moveTo>
                  <a:lnTo>
                    <a:pt x="9690" y="32"/>
                  </a:lnTo>
                  <a:lnTo>
                    <a:pt x="9721" y="63"/>
                  </a:lnTo>
                  <a:lnTo>
                    <a:pt x="9907" y="63"/>
                  </a:lnTo>
                  <a:lnTo>
                    <a:pt x="9938" y="32"/>
                  </a:lnTo>
                  <a:lnTo>
                    <a:pt x="9907" y="1"/>
                  </a:lnTo>
                  <a:close/>
                  <a:moveTo>
                    <a:pt x="10062" y="1"/>
                  </a:moveTo>
                  <a:lnTo>
                    <a:pt x="10031" y="32"/>
                  </a:lnTo>
                  <a:lnTo>
                    <a:pt x="10062" y="63"/>
                  </a:lnTo>
                  <a:lnTo>
                    <a:pt x="10248" y="63"/>
                  </a:lnTo>
                  <a:lnTo>
                    <a:pt x="10279" y="32"/>
                  </a:lnTo>
                  <a:lnTo>
                    <a:pt x="10248" y="1"/>
                  </a:lnTo>
                  <a:close/>
                  <a:moveTo>
                    <a:pt x="10402" y="1"/>
                  </a:moveTo>
                  <a:lnTo>
                    <a:pt x="10372" y="32"/>
                  </a:lnTo>
                  <a:lnTo>
                    <a:pt x="10402" y="63"/>
                  </a:lnTo>
                  <a:lnTo>
                    <a:pt x="10588" y="63"/>
                  </a:lnTo>
                  <a:lnTo>
                    <a:pt x="10619" y="32"/>
                  </a:lnTo>
                  <a:lnTo>
                    <a:pt x="10588" y="1"/>
                  </a:lnTo>
                  <a:close/>
                  <a:moveTo>
                    <a:pt x="10743" y="1"/>
                  </a:moveTo>
                  <a:lnTo>
                    <a:pt x="10712" y="32"/>
                  </a:lnTo>
                  <a:lnTo>
                    <a:pt x="10743" y="63"/>
                  </a:lnTo>
                  <a:lnTo>
                    <a:pt x="10929" y="63"/>
                  </a:lnTo>
                  <a:lnTo>
                    <a:pt x="10960" y="32"/>
                  </a:lnTo>
                  <a:lnTo>
                    <a:pt x="10929" y="1"/>
                  </a:lnTo>
                  <a:close/>
                  <a:moveTo>
                    <a:pt x="11084" y="1"/>
                  </a:moveTo>
                  <a:lnTo>
                    <a:pt x="11053" y="32"/>
                  </a:lnTo>
                  <a:lnTo>
                    <a:pt x="11084" y="63"/>
                  </a:lnTo>
                  <a:lnTo>
                    <a:pt x="11238" y="63"/>
                  </a:lnTo>
                  <a:lnTo>
                    <a:pt x="11269" y="32"/>
                  </a:lnTo>
                  <a:lnTo>
                    <a:pt x="11238" y="1"/>
                  </a:lnTo>
                  <a:close/>
                  <a:moveTo>
                    <a:pt x="11424" y="1"/>
                  </a:moveTo>
                  <a:lnTo>
                    <a:pt x="11393" y="32"/>
                  </a:lnTo>
                  <a:lnTo>
                    <a:pt x="11424" y="63"/>
                  </a:lnTo>
                  <a:lnTo>
                    <a:pt x="11579" y="63"/>
                  </a:lnTo>
                  <a:lnTo>
                    <a:pt x="11610" y="32"/>
                  </a:lnTo>
                  <a:lnTo>
                    <a:pt x="11579" y="1"/>
                  </a:lnTo>
                  <a:close/>
                  <a:moveTo>
                    <a:pt x="11765" y="1"/>
                  </a:moveTo>
                  <a:lnTo>
                    <a:pt x="11734" y="32"/>
                  </a:lnTo>
                  <a:lnTo>
                    <a:pt x="11765" y="63"/>
                  </a:lnTo>
                  <a:lnTo>
                    <a:pt x="11919" y="63"/>
                  </a:lnTo>
                  <a:lnTo>
                    <a:pt x="11950" y="32"/>
                  </a:lnTo>
                  <a:lnTo>
                    <a:pt x="11919" y="1"/>
                  </a:lnTo>
                  <a:close/>
                  <a:moveTo>
                    <a:pt x="12105" y="1"/>
                  </a:moveTo>
                  <a:lnTo>
                    <a:pt x="12074" y="32"/>
                  </a:lnTo>
                  <a:lnTo>
                    <a:pt x="12105" y="63"/>
                  </a:lnTo>
                  <a:lnTo>
                    <a:pt x="12260" y="63"/>
                  </a:lnTo>
                  <a:lnTo>
                    <a:pt x="12291" y="32"/>
                  </a:lnTo>
                  <a:lnTo>
                    <a:pt x="12260" y="1"/>
                  </a:lnTo>
                  <a:close/>
                  <a:moveTo>
                    <a:pt x="12446" y="1"/>
                  </a:moveTo>
                  <a:lnTo>
                    <a:pt x="12415" y="32"/>
                  </a:lnTo>
                  <a:lnTo>
                    <a:pt x="12446" y="63"/>
                  </a:lnTo>
                  <a:lnTo>
                    <a:pt x="12600" y="63"/>
                  </a:lnTo>
                  <a:lnTo>
                    <a:pt x="12631" y="32"/>
                  </a:lnTo>
                  <a:lnTo>
                    <a:pt x="12600" y="1"/>
                  </a:lnTo>
                  <a:close/>
                  <a:moveTo>
                    <a:pt x="12786" y="1"/>
                  </a:moveTo>
                  <a:lnTo>
                    <a:pt x="12755" y="32"/>
                  </a:lnTo>
                  <a:lnTo>
                    <a:pt x="12786" y="63"/>
                  </a:lnTo>
                  <a:lnTo>
                    <a:pt x="12941" y="63"/>
                  </a:lnTo>
                  <a:lnTo>
                    <a:pt x="12972" y="32"/>
                  </a:lnTo>
                  <a:lnTo>
                    <a:pt x="12941" y="1"/>
                  </a:lnTo>
                  <a:close/>
                  <a:moveTo>
                    <a:pt x="13096" y="1"/>
                  </a:moveTo>
                  <a:lnTo>
                    <a:pt x="13065" y="32"/>
                  </a:lnTo>
                  <a:lnTo>
                    <a:pt x="13096" y="63"/>
                  </a:lnTo>
                  <a:lnTo>
                    <a:pt x="13281" y="63"/>
                  </a:lnTo>
                  <a:lnTo>
                    <a:pt x="13312" y="32"/>
                  </a:lnTo>
                  <a:lnTo>
                    <a:pt x="13281" y="1"/>
                  </a:lnTo>
                  <a:close/>
                  <a:moveTo>
                    <a:pt x="13436" y="1"/>
                  </a:moveTo>
                  <a:lnTo>
                    <a:pt x="13405" y="32"/>
                  </a:lnTo>
                  <a:lnTo>
                    <a:pt x="13436" y="63"/>
                  </a:lnTo>
                  <a:lnTo>
                    <a:pt x="13622" y="63"/>
                  </a:lnTo>
                  <a:lnTo>
                    <a:pt x="13653" y="32"/>
                  </a:lnTo>
                  <a:lnTo>
                    <a:pt x="13622" y="1"/>
                  </a:lnTo>
                  <a:close/>
                  <a:moveTo>
                    <a:pt x="13777" y="1"/>
                  </a:moveTo>
                  <a:lnTo>
                    <a:pt x="13746" y="32"/>
                  </a:lnTo>
                  <a:lnTo>
                    <a:pt x="13777" y="63"/>
                  </a:lnTo>
                  <a:lnTo>
                    <a:pt x="13963" y="63"/>
                  </a:lnTo>
                  <a:lnTo>
                    <a:pt x="13994" y="32"/>
                  </a:lnTo>
                  <a:lnTo>
                    <a:pt x="13963" y="1"/>
                  </a:lnTo>
                  <a:close/>
                  <a:moveTo>
                    <a:pt x="14117" y="1"/>
                  </a:moveTo>
                  <a:lnTo>
                    <a:pt x="14086" y="32"/>
                  </a:lnTo>
                  <a:lnTo>
                    <a:pt x="14117" y="63"/>
                  </a:lnTo>
                  <a:lnTo>
                    <a:pt x="14303" y="63"/>
                  </a:lnTo>
                  <a:lnTo>
                    <a:pt x="14334" y="32"/>
                  </a:lnTo>
                  <a:lnTo>
                    <a:pt x="14303" y="1"/>
                  </a:lnTo>
                  <a:close/>
                  <a:moveTo>
                    <a:pt x="14458" y="1"/>
                  </a:moveTo>
                  <a:lnTo>
                    <a:pt x="14427" y="32"/>
                  </a:lnTo>
                  <a:lnTo>
                    <a:pt x="14458" y="63"/>
                  </a:lnTo>
                  <a:lnTo>
                    <a:pt x="14613" y="63"/>
                  </a:lnTo>
                  <a:lnTo>
                    <a:pt x="14644" y="32"/>
                  </a:lnTo>
                  <a:lnTo>
                    <a:pt x="14613" y="1"/>
                  </a:lnTo>
                  <a:close/>
                  <a:moveTo>
                    <a:pt x="14798" y="1"/>
                  </a:moveTo>
                  <a:lnTo>
                    <a:pt x="14767" y="32"/>
                  </a:lnTo>
                  <a:lnTo>
                    <a:pt x="14798" y="63"/>
                  </a:lnTo>
                  <a:lnTo>
                    <a:pt x="14953" y="63"/>
                  </a:lnTo>
                  <a:lnTo>
                    <a:pt x="14984" y="32"/>
                  </a:lnTo>
                  <a:lnTo>
                    <a:pt x="14953" y="1"/>
                  </a:lnTo>
                  <a:close/>
                  <a:moveTo>
                    <a:pt x="15139" y="1"/>
                  </a:moveTo>
                  <a:lnTo>
                    <a:pt x="15108" y="32"/>
                  </a:lnTo>
                  <a:lnTo>
                    <a:pt x="15139" y="63"/>
                  </a:lnTo>
                  <a:lnTo>
                    <a:pt x="15294" y="63"/>
                  </a:lnTo>
                  <a:lnTo>
                    <a:pt x="15325" y="32"/>
                  </a:lnTo>
                  <a:lnTo>
                    <a:pt x="15294" y="1"/>
                  </a:lnTo>
                  <a:close/>
                  <a:moveTo>
                    <a:pt x="15479" y="1"/>
                  </a:moveTo>
                  <a:lnTo>
                    <a:pt x="15449" y="32"/>
                  </a:lnTo>
                  <a:lnTo>
                    <a:pt x="15479" y="63"/>
                  </a:lnTo>
                  <a:lnTo>
                    <a:pt x="15634" y="63"/>
                  </a:lnTo>
                  <a:lnTo>
                    <a:pt x="15665" y="32"/>
                  </a:lnTo>
                  <a:lnTo>
                    <a:pt x="15634" y="1"/>
                  </a:lnTo>
                  <a:close/>
                  <a:moveTo>
                    <a:pt x="15820" y="1"/>
                  </a:moveTo>
                  <a:lnTo>
                    <a:pt x="15789" y="32"/>
                  </a:lnTo>
                  <a:lnTo>
                    <a:pt x="15820" y="63"/>
                  </a:lnTo>
                  <a:lnTo>
                    <a:pt x="15975" y="63"/>
                  </a:lnTo>
                  <a:lnTo>
                    <a:pt x="16006" y="32"/>
                  </a:lnTo>
                  <a:lnTo>
                    <a:pt x="15975" y="1"/>
                  </a:lnTo>
                  <a:close/>
                  <a:moveTo>
                    <a:pt x="16130" y="1"/>
                  </a:moveTo>
                  <a:lnTo>
                    <a:pt x="16099" y="32"/>
                  </a:lnTo>
                  <a:lnTo>
                    <a:pt x="16130" y="63"/>
                  </a:lnTo>
                  <a:lnTo>
                    <a:pt x="16315" y="63"/>
                  </a:lnTo>
                  <a:lnTo>
                    <a:pt x="16346" y="32"/>
                  </a:lnTo>
                  <a:lnTo>
                    <a:pt x="16315" y="1"/>
                  </a:lnTo>
                  <a:close/>
                  <a:moveTo>
                    <a:pt x="16470" y="1"/>
                  </a:moveTo>
                  <a:lnTo>
                    <a:pt x="16439" y="32"/>
                  </a:lnTo>
                  <a:lnTo>
                    <a:pt x="16470" y="63"/>
                  </a:lnTo>
                  <a:lnTo>
                    <a:pt x="16656" y="63"/>
                  </a:lnTo>
                  <a:lnTo>
                    <a:pt x="16687" y="32"/>
                  </a:lnTo>
                  <a:lnTo>
                    <a:pt x="16656" y="1"/>
                  </a:lnTo>
                  <a:close/>
                  <a:moveTo>
                    <a:pt x="16811" y="1"/>
                  </a:moveTo>
                  <a:lnTo>
                    <a:pt x="16780" y="32"/>
                  </a:lnTo>
                  <a:lnTo>
                    <a:pt x="16811" y="63"/>
                  </a:lnTo>
                  <a:lnTo>
                    <a:pt x="16996" y="63"/>
                  </a:lnTo>
                  <a:lnTo>
                    <a:pt x="17027" y="32"/>
                  </a:lnTo>
                  <a:lnTo>
                    <a:pt x="16996" y="1"/>
                  </a:lnTo>
                  <a:close/>
                  <a:moveTo>
                    <a:pt x="17151" y="1"/>
                  </a:moveTo>
                  <a:lnTo>
                    <a:pt x="17120" y="32"/>
                  </a:lnTo>
                  <a:lnTo>
                    <a:pt x="17151" y="63"/>
                  </a:lnTo>
                  <a:lnTo>
                    <a:pt x="17337" y="63"/>
                  </a:lnTo>
                  <a:lnTo>
                    <a:pt x="17368" y="32"/>
                  </a:lnTo>
                  <a:lnTo>
                    <a:pt x="17337" y="1"/>
                  </a:lnTo>
                  <a:close/>
                  <a:moveTo>
                    <a:pt x="17492" y="1"/>
                  </a:moveTo>
                  <a:lnTo>
                    <a:pt x="17461" y="32"/>
                  </a:lnTo>
                  <a:lnTo>
                    <a:pt x="17492" y="63"/>
                  </a:lnTo>
                  <a:lnTo>
                    <a:pt x="17677" y="63"/>
                  </a:lnTo>
                  <a:lnTo>
                    <a:pt x="17708" y="32"/>
                  </a:lnTo>
                  <a:lnTo>
                    <a:pt x="17677" y="1"/>
                  </a:lnTo>
                  <a:close/>
                  <a:moveTo>
                    <a:pt x="17832" y="1"/>
                  </a:moveTo>
                  <a:lnTo>
                    <a:pt x="17801" y="32"/>
                  </a:lnTo>
                  <a:lnTo>
                    <a:pt x="17832" y="63"/>
                  </a:lnTo>
                  <a:lnTo>
                    <a:pt x="17987" y="63"/>
                  </a:lnTo>
                  <a:lnTo>
                    <a:pt x="18018" y="32"/>
                  </a:lnTo>
                  <a:lnTo>
                    <a:pt x="17987" y="1"/>
                  </a:lnTo>
                  <a:close/>
                  <a:moveTo>
                    <a:pt x="18173" y="1"/>
                  </a:moveTo>
                  <a:lnTo>
                    <a:pt x="18142" y="32"/>
                  </a:lnTo>
                  <a:lnTo>
                    <a:pt x="18173" y="63"/>
                  </a:lnTo>
                  <a:lnTo>
                    <a:pt x="18328" y="63"/>
                  </a:lnTo>
                  <a:lnTo>
                    <a:pt x="18358" y="32"/>
                  </a:lnTo>
                  <a:lnTo>
                    <a:pt x="18328" y="1"/>
                  </a:lnTo>
                  <a:close/>
                  <a:moveTo>
                    <a:pt x="18513" y="1"/>
                  </a:moveTo>
                  <a:lnTo>
                    <a:pt x="18482" y="32"/>
                  </a:lnTo>
                  <a:lnTo>
                    <a:pt x="18513" y="63"/>
                  </a:lnTo>
                  <a:lnTo>
                    <a:pt x="18668" y="63"/>
                  </a:lnTo>
                  <a:lnTo>
                    <a:pt x="18699" y="32"/>
                  </a:lnTo>
                  <a:lnTo>
                    <a:pt x="18668" y="1"/>
                  </a:lnTo>
                  <a:close/>
                  <a:moveTo>
                    <a:pt x="18854" y="1"/>
                  </a:moveTo>
                  <a:lnTo>
                    <a:pt x="18823" y="32"/>
                  </a:lnTo>
                  <a:lnTo>
                    <a:pt x="18854" y="63"/>
                  </a:lnTo>
                  <a:lnTo>
                    <a:pt x="19009" y="63"/>
                  </a:lnTo>
                  <a:lnTo>
                    <a:pt x="19040" y="32"/>
                  </a:lnTo>
                  <a:lnTo>
                    <a:pt x="19009" y="1"/>
                  </a:lnTo>
                  <a:close/>
                  <a:moveTo>
                    <a:pt x="19194" y="1"/>
                  </a:moveTo>
                  <a:lnTo>
                    <a:pt x="19163" y="32"/>
                  </a:lnTo>
                  <a:lnTo>
                    <a:pt x="19194" y="63"/>
                  </a:lnTo>
                  <a:lnTo>
                    <a:pt x="19349" y="63"/>
                  </a:lnTo>
                  <a:lnTo>
                    <a:pt x="19380" y="32"/>
                  </a:lnTo>
                  <a:lnTo>
                    <a:pt x="19349" y="1"/>
                  </a:lnTo>
                  <a:close/>
                  <a:moveTo>
                    <a:pt x="19504" y="1"/>
                  </a:moveTo>
                  <a:lnTo>
                    <a:pt x="19473" y="32"/>
                  </a:lnTo>
                  <a:lnTo>
                    <a:pt x="19504" y="63"/>
                  </a:lnTo>
                  <a:lnTo>
                    <a:pt x="19690" y="63"/>
                  </a:lnTo>
                  <a:lnTo>
                    <a:pt x="19721" y="32"/>
                  </a:lnTo>
                  <a:lnTo>
                    <a:pt x="19690" y="1"/>
                  </a:lnTo>
                  <a:close/>
                  <a:moveTo>
                    <a:pt x="19844" y="1"/>
                  </a:moveTo>
                  <a:lnTo>
                    <a:pt x="19813" y="32"/>
                  </a:lnTo>
                  <a:lnTo>
                    <a:pt x="19844" y="63"/>
                  </a:lnTo>
                  <a:lnTo>
                    <a:pt x="20030" y="63"/>
                  </a:lnTo>
                  <a:lnTo>
                    <a:pt x="20061" y="32"/>
                  </a:lnTo>
                  <a:lnTo>
                    <a:pt x="20030" y="1"/>
                  </a:lnTo>
                  <a:close/>
                  <a:moveTo>
                    <a:pt x="20185" y="1"/>
                  </a:moveTo>
                  <a:lnTo>
                    <a:pt x="20154" y="32"/>
                  </a:lnTo>
                  <a:lnTo>
                    <a:pt x="20185" y="63"/>
                  </a:lnTo>
                  <a:lnTo>
                    <a:pt x="20371" y="63"/>
                  </a:lnTo>
                  <a:lnTo>
                    <a:pt x="20402" y="32"/>
                  </a:lnTo>
                  <a:lnTo>
                    <a:pt x="20371" y="1"/>
                  </a:lnTo>
                  <a:close/>
                  <a:moveTo>
                    <a:pt x="20525" y="1"/>
                  </a:moveTo>
                  <a:lnTo>
                    <a:pt x="20495" y="32"/>
                  </a:lnTo>
                  <a:lnTo>
                    <a:pt x="20525" y="63"/>
                  </a:lnTo>
                  <a:lnTo>
                    <a:pt x="20711" y="63"/>
                  </a:lnTo>
                  <a:lnTo>
                    <a:pt x="20742" y="32"/>
                  </a:lnTo>
                  <a:lnTo>
                    <a:pt x="20711" y="1"/>
                  </a:lnTo>
                  <a:close/>
                  <a:moveTo>
                    <a:pt x="20866" y="1"/>
                  </a:moveTo>
                  <a:lnTo>
                    <a:pt x="20835" y="32"/>
                  </a:lnTo>
                  <a:lnTo>
                    <a:pt x="20866" y="63"/>
                  </a:lnTo>
                  <a:lnTo>
                    <a:pt x="21052" y="63"/>
                  </a:lnTo>
                  <a:lnTo>
                    <a:pt x="21083" y="32"/>
                  </a:lnTo>
                  <a:lnTo>
                    <a:pt x="21052" y="1"/>
                  </a:lnTo>
                  <a:close/>
                  <a:moveTo>
                    <a:pt x="21207" y="1"/>
                  </a:moveTo>
                  <a:lnTo>
                    <a:pt x="21176" y="32"/>
                  </a:lnTo>
                  <a:lnTo>
                    <a:pt x="21207" y="63"/>
                  </a:lnTo>
                  <a:lnTo>
                    <a:pt x="21361" y="63"/>
                  </a:lnTo>
                  <a:lnTo>
                    <a:pt x="21392" y="32"/>
                  </a:lnTo>
                  <a:lnTo>
                    <a:pt x="21361" y="1"/>
                  </a:lnTo>
                  <a:close/>
                  <a:moveTo>
                    <a:pt x="21547" y="1"/>
                  </a:moveTo>
                  <a:lnTo>
                    <a:pt x="21516" y="32"/>
                  </a:lnTo>
                  <a:lnTo>
                    <a:pt x="21547" y="63"/>
                  </a:lnTo>
                  <a:lnTo>
                    <a:pt x="21702" y="63"/>
                  </a:lnTo>
                  <a:lnTo>
                    <a:pt x="21733" y="32"/>
                  </a:lnTo>
                  <a:lnTo>
                    <a:pt x="21702" y="1"/>
                  </a:lnTo>
                  <a:close/>
                  <a:moveTo>
                    <a:pt x="21888" y="1"/>
                  </a:moveTo>
                  <a:lnTo>
                    <a:pt x="21857" y="32"/>
                  </a:lnTo>
                  <a:lnTo>
                    <a:pt x="21888" y="63"/>
                  </a:lnTo>
                  <a:lnTo>
                    <a:pt x="22042" y="63"/>
                  </a:lnTo>
                  <a:lnTo>
                    <a:pt x="22073" y="32"/>
                  </a:lnTo>
                  <a:lnTo>
                    <a:pt x="22042" y="1"/>
                  </a:lnTo>
                  <a:close/>
                  <a:moveTo>
                    <a:pt x="22228" y="1"/>
                  </a:moveTo>
                  <a:lnTo>
                    <a:pt x="22197" y="32"/>
                  </a:lnTo>
                  <a:lnTo>
                    <a:pt x="22228" y="63"/>
                  </a:lnTo>
                  <a:lnTo>
                    <a:pt x="22383" y="63"/>
                  </a:lnTo>
                  <a:lnTo>
                    <a:pt x="22414" y="32"/>
                  </a:lnTo>
                  <a:lnTo>
                    <a:pt x="22383" y="1"/>
                  </a:lnTo>
                  <a:close/>
                  <a:moveTo>
                    <a:pt x="22569" y="1"/>
                  </a:moveTo>
                  <a:lnTo>
                    <a:pt x="22538" y="32"/>
                  </a:lnTo>
                  <a:lnTo>
                    <a:pt x="22569" y="63"/>
                  </a:lnTo>
                  <a:lnTo>
                    <a:pt x="22723" y="63"/>
                  </a:lnTo>
                  <a:lnTo>
                    <a:pt x="22754" y="32"/>
                  </a:lnTo>
                  <a:lnTo>
                    <a:pt x="22723" y="1"/>
                  </a:lnTo>
                  <a:close/>
                  <a:moveTo>
                    <a:pt x="22878" y="1"/>
                  </a:moveTo>
                  <a:lnTo>
                    <a:pt x="22847" y="32"/>
                  </a:lnTo>
                  <a:lnTo>
                    <a:pt x="22878" y="63"/>
                  </a:lnTo>
                  <a:lnTo>
                    <a:pt x="23064" y="63"/>
                  </a:lnTo>
                  <a:lnTo>
                    <a:pt x="23095" y="32"/>
                  </a:lnTo>
                  <a:lnTo>
                    <a:pt x="23064" y="1"/>
                  </a:lnTo>
                  <a:close/>
                  <a:moveTo>
                    <a:pt x="23219" y="1"/>
                  </a:moveTo>
                  <a:lnTo>
                    <a:pt x="23188" y="32"/>
                  </a:lnTo>
                  <a:lnTo>
                    <a:pt x="23219" y="63"/>
                  </a:lnTo>
                  <a:lnTo>
                    <a:pt x="23405" y="63"/>
                  </a:lnTo>
                  <a:lnTo>
                    <a:pt x="23435" y="32"/>
                  </a:lnTo>
                  <a:lnTo>
                    <a:pt x="23405" y="1"/>
                  </a:lnTo>
                  <a:close/>
                  <a:moveTo>
                    <a:pt x="23559" y="1"/>
                  </a:moveTo>
                  <a:lnTo>
                    <a:pt x="23528" y="32"/>
                  </a:lnTo>
                  <a:lnTo>
                    <a:pt x="23559" y="63"/>
                  </a:lnTo>
                  <a:lnTo>
                    <a:pt x="23745" y="63"/>
                  </a:lnTo>
                  <a:lnTo>
                    <a:pt x="23776" y="32"/>
                  </a:lnTo>
                  <a:lnTo>
                    <a:pt x="23745" y="1"/>
                  </a:lnTo>
                  <a:close/>
                  <a:moveTo>
                    <a:pt x="23900" y="1"/>
                  </a:moveTo>
                  <a:lnTo>
                    <a:pt x="23869" y="32"/>
                  </a:lnTo>
                  <a:lnTo>
                    <a:pt x="23900" y="63"/>
                  </a:lnTo>
                  <a:lnTo>
                    <a:pt x="24086" y="63"/>
                  </a:lnTo>
                  <a:lnTo>
                    <a:pt x="24117" y="32"/>
                  </a:lnTo>
                  <a:lnTo>
                    <a:pt x="24086" y="1"/>
                  </a:lnTo>
                  <a:close/>
                  <a:moveTo>
                    <a:pt x="24240" y="1"/>
                  </a:moveTo>
                  <a:lnTo>
                    <a:pt x="24209" y="32"/>
                  </a:lnTo>
                  <a:lnTo>
                    <a:pt x="24240" y="63"/>
                  </a:lnTo>
                  <a:lnTo>
                    <a:pt x="24395" y="63"/>
                  </a:lnTo>
                  <a:lnTo>
                    <a:pt x="24426" y="32"/>
                  </a:lnTo>
                  <a:lnTo>
                    <a:pt x="24395" y="1"/>
                  </a:lnTo>
                  <a:close/>
                  <a:moveTo>
                    <a:pt x="24581" y="1"/>
                  </a:moveTo>
                  <a:lnTo>
                    <a:pt x="24550" y="32"/>
                  </a:lnTo>
                  <a:lnTo>
                    <a:pt x="24581" y="63"/>
                  </a:lnTo>
                  <a:lnTo>
                    <a:pt x="24736" y="63"/>
                  </a:lnTo>
                  <a:lnTo>
                    <a:pt x="24767" y="32"/>
                  </a:lnTo>
                  <a:lnTo>
                    <a:pt x="24736" y="1"/>
                  </a:lnTo>
                  <a:close/>
                  <a:moveTo>
                    <a:pt x="24921" y="1"/>
                  </a:moveTo>
                  <a:lnTo>
                    <a:pt x="24890" y="32"/>
                  </a:lnTo>
                  <a:lnTo>
                    <a:pt x="24921" y="63"/>
                  </a:lnTo>
                  <a:lnTo>
                    <a:pt x="25076" y="63"/>
                  </a:lnTo>
                  <a:lnTo>
                    <a:pt x="25107" y="32"/>
                  </a:lnTo>
                  <a:lnTo>
                    <a:pt x="25076" y="1"/>
                  </a:lnTo>
                  <a:close/>
                  <a:moveTo>
                    <a:pt x="25262" y="1"/>
                  </a:moveTo>
                  <a:lnTo>
                    <a:pt x="25231" y="32"/>
                  </a:lnTo>
                  <a:lnTo>
                    <a:pt x="25262" y="63"/>
                  </a:lnTo>
                  <a:lnTo>
                    <a:pt x="25417" y="63"/>
                  </a:lnTo>
                  <a:lnTo>
                    <a:pt x="25448" y="32"/>
                  </a:lnTo>
                  <a:lnTo>
                    <a:pt x="25417" y="1"/>
                  </a:lnTo>
                  <a:close/>
                  <a:moveTo>
                    <a:pt x="25602" y="1"/>
                  </a:moveTo>
                  <a:lnTo>
                    <a:pt x="25572" y="32"/>
                  </a:lnTo>
                  <a:lnTo>
                    <a:pt x="25602" y="63"/>
                  </a:lnTo>
                  <a:lnTo>
                    <a:pt x="25757" y="63"/>
                  </a:lnTo>
                  <a:lnTo>
                    <a:pt x="25788" y="32"/>
                  </a:lnTo>
                  <a:lnTo>
                    <a:pt x="25757" y="1"/>
                  </a:lnTo>
                  <a:close/>
                  <a:moveTo>
                    <a:pt x="25943" y="1"/>
                  </a:moveTo>
                  <a:lnTo>
                    <a:pt x="25912" y="32"/>
                  </a:lnTo>
                  <a:lnTo>
                    <a:pt x="25943" y="63"/>
                  </a:lnTo>
                  <a:lnTo>
                    <a:pt x="26098" y="63"/>
                  </a:lnTo>
                  <a:lnTo>
                    <a:pt x="26129" y="32"/>
                  </a:lnTo>
                  <a:lnTo>
                    <a:pt x="26098" y="1"/>
                  </a:lnTo>
                  <a:close/>
                  <a:moveTo>
                    <a:pt x="26253" y="1"/>
                  </a:moveTo>
                  <a:lnTo>
                    <a:pt x="26222" y="32"/>
                  </a:lnTo>
                  <a:lnTo>
                    <a:pt x="26253" y="63"/>
                  </a:lnTo>
                  <a:lnTo>
                    <a:pt x="26438" y="63"/>
                  </a:lnTo>
                  <a:lnTo>
                    <a:pt x="26469" y="32"/>
                  </a:lnTo>
                  <a:lnTo>
                    <a:pt x="26438" y="1"/>
                  </a:lnTo>
                  <a:close/>
                  <a:moveTo>
                    <a:pt x="26593" y="1"/>
                  </a:moveTo>
                  <a:lnTo>
                    <a:pt x="26562" y="32"/>
                  </a:lnTo>
                  <a:lnTo>
                    <a:pt x="26593" y="63"/>
                  </a:lnTo>
                  <a:lnTo>
                    <a:pt x="26779" y="63"/>
                  </a:lnTo>
                  <a:lnTo>
                    <a:pt x="26810" y="32"/>
                  </a:lnTo>
                  <a:lnTo>
                    <a:pt x="26779" y="1"/>
                  </a:lnTo>
                  <a:close/>
                  <a:moveTo>
                    <a:pt x="26934" y="1"/>
                  </a:moveTo>
                  <a:lnTo>
                    <a:pt x="26903" y="32"/>
                  </a:lnTo>
                  <a:lnTo>
                    <a:pt x="26934" y="63"/>
                  </a:lnTo>
                  <a:lnTo>
                    <a:pt x="27119" y="63"/>
                  </a:lnTo>
                  <a:lnTo>
                    <a:pt x="27150" y="32"/>
                  </a:lnTo>
                  <a:lnTo>
                    <a:pt x="27119" y="1"/>
                  </a:lnTo>
                  <a:close/>
                  <a:moveTo>
                    <a:pt x="27274" y="1"/>
                  </a:moveTo>
                  <a:lnTo>
                    <a:pt x="27243" y="32"/>
                  </a:lnTo>
                  <a:lnTo>
                    <a:pt x="27274" y="63"/>
                  </a:lnTo>
                  <a:lnTo>
                    <a:pt x="27460" y="63"/>
                  </a:lnTo>
                  <a:lnTo>
                    <a:pt x="27491" y="32"/>
                  </a:lnTo>
                  <a:lnTo>
                    <a:pt x="27460" y="1"/>
                  </a:lnTo>
                  <a:close/>
                  <a:moveTo>
                    <a:pt x="27615" y="1"/>
                  </a:moveTo>
                  <a:lnTo>
                    <a:pt x="27584" y="32"/>
                  </a:lnTo>
                  <a:lnTo>
                    <a:pt x="27615" y="63"/>
                  </a:lnTo>
                  <a:lnTo>
                    <a:pt x="27769" y="63"/>
                  </a:lnTo>
                  <a:lnTo>
                    <a:pt x="27800" y="32"/>
                  </a:lnTo>
                  <a:lnTo>
                    <a:pt x="27769" y="1"/>
                  </a:lnTo>
                  <a:close/>
                  <a:moveTo>
                    <a:pt x="27955" y="1"/>
                  </a:moveTo>
                  <a:lnTo>
                    <a:pt x="27924" y="32"/>
                  </a:lnTo>
                  <a:lnTo>
                    <a:pt x="27955" y="63"/>
                  </a:lnTo>
                  <a:lnTo>
                    <a:pt x="28110" y="63"/>
                  </a:lnTo>
                  <a:lnTo>
                    <a:pt x="28141" y="32"/>
                  </a:lnTo>
                  <a:lnTo>
                    <a:pt x="28110" y="1"/>
                  </a:lnTo>
                  <a:close/>
                  <a:moveTo>
                    <a:pt x="28296" y="1"/>
                  </a:moveTo>
                  <a:lnTo>
                    <a:pt x="28265" y="32"/>
                  </a:lnTo>
                  <a:lnTo>
                    <a:pt x="28296" y="63"/>
                  </a:lnTo>
                  <a:lnTo>
                    <a:pt x="28451" y="63"/>
                  </a:lnTo>
                  <a:lnTo>
                    <a:pt x="28481" y="32"/>
                  </a:lnTo>
                  <a:lnTo>
                    <a:pt x="28451" y="1"/>
                  </a:lnTo>
                  <a:close/>
                  <a:moveTo>
                    <a:pt x="28636" y="1"/>
                  </a:moveTo>
                  <a:lnTo>
                    <a:pt x="28605" y="32"/>
                  </a:lnTo>
                  <a:lnTo>
                    <a:pt x="28636" y="63"/>
                  </a:lnTo>
                  <a:lnTo>
                    <a:pt x="28791" y="63"/>
                  </a:lnTo>
                  <a:lnTo>
                    <a:pt x="28822" y="32"/>
                  </a:lnTo>
                  <a:lnTo>
                    <a:pt x="28791" y="1"/>
                  </a:lnTo>
                  <a:close/>
                  <a:moveTo>
                    <a:pt x="28977" y="1"/>
                  </a:moveTo>
                  <a:lnTo>
                    <a:pt x="28946" y="32"/>
                  </a:lnTo>
                  <a:lnTo>
                    <a:pt x="28977" y="63"/>
                  </a:lnTo>
                  <a:lnTo>
                    <a:pt x="29132" y="63"/>
                  </a:lnTo>
                  <a:lnTo>
                    <a:pt x="29163" y="32"/>
                  </a:lnTo>
                  <a:lnTo>
                    <a:pt x="29132" y="1"/>
                  </a:lnTo>
                  <a:close/>
                  <a:moveTo>
                    <a:pt x="29317" y="1"/>
                  </a:moveTo>
                  <a:lnTo>
                    <a:pt x="29286" y="32"/>
                  </a:lnTo>
                  <a:lnTo>
                    <a:pt x="29317" y="63"/>
                  </a:lnTo>
                  <a:lnTo>
                    <a:pt x="29472" y="63"/>
                  </a:lnTo>
                  <a:lnTo>
                    <a:pt x="29503" y="32"/>
                  </a:lnTo>
                  <a:lnTo>
                    <a:pt x="29472" y="1"/>
                  </a:lnTo>
                  <a:close/>
                  <a:moveTo>
                    <a:pt x="29627" y="1"/>
                  </a:moveTo>
                  <a:lnTo>
                    <a:pt x="29596" y="32"/>
                  </a:lnTo>
                  <a:lnTo>
                    <a:pt x="29627" y="63"/>
                  </a:lnTo>
                  <a:lnTo>
                    <a:pt x="29813" y="63"/>
                  </a:lnTo>
                  <a:lnTo>
                    <a:pt x="29844" y="32"/>
                  </a:lnTo>
                  <a:lnTo>
                    <a:pt x="29813" y="1"/>
                  </a:lnTo>
                  <a:close/>
                  <a:moveTo>
                    <a:pt x="29967" y="1"/>
                  </a:moveTo>
                  <a:lnTo>
                    <a:pt x="29936" y="32"/>
                  </a:lnTo>
                  <a:lnTo>
                    <a:pt x="29967" y="63"/>
                  </a:lnTo>
                  <a:lnTo>
                    <a:pt x="30153" y="63"/>
                  </a:lnTo>
                  <a:lnTo>
                    <a:pt x="30184" y="32"/>
                  </a:lnTo>
                  <a:lnTo>
                    <a:pt x="30153" y="1"/>
                  </a:lnTo>
                  <a:close/>
                  <a:moveTo>
                    <a:pt x="30308" y="1"/>
                  </a:moveTo>
                  <a:lnTo>
                    <a:pt x="30277" y="32"/>
                  </a:lnTo>
                  <a:lnTo>
                    <a:pt x="30308" y="63"/>
                  </a:lnTo>
                  <a:lnTo>
                    <a:pt x="30494" y="63"/>
                  </a:lnTo>
                  <a:lnTo>
                    <a:pt x="30525" y="32"/>
                  </a:lnTo>
                  <a:lnTo>
                    <a:pt x="30494" y="1"/>
                  </a:lnTo>
                  <a:close/>
                  <a:moveTo>
                    <a:pt x="30648" y="1"/>
                  </a:moveTo>
                  <a:lnTo>
                    <a:pt x="30618" y="32"/>
                  </a:lnTo>
                  <a:lnTo>
                    <a:pt x="30648" y="63"/>
                  </a:lnTo>
                  <a:lnTo>
                    <a:pt x="30834" y="63"/>
                  </a:lnTo>
                  <a:lnTo>
                    <a:pt x="30865" y="32"/>
                  </a:lnTo>
                  <a:lnTo>
                    <a:pt x="30834" y="1"/>
                  </a:lnTo>
                  <a:close/>
                  <a:moveTo>
                    <a:pt x="30989" y="1"/>
                  </a:moveTo>
                  <a:lnTo>
                    <a:pt x="30958" y="32"/>
                  </a:lnTo>
                  <a:lnTo>
                    <a:pt x="30989" y="63"/>
                  </a:lnTo>
                  <a:lnTo>
                    <a:pt x="31144" y="63"/>
                  </a:lnTo>
                  <a:lnTo>
                    <a:pt x="31175" y="32"/>
                  </a:lnTo>
                  <a:lnTo>
                    <a:pt x="31144" y="1"/>
                  </a:lnTo>
                  <a:close/>
                  <a:moveTo>
                    <a:pt x="31330" y="1"/>
                  </a:moveTo>
                  <a:lnTo>
                    <a:pt x="31299" y="32"/>
                  </a:lnTo>
                  <a:lnTo>
                    <a:pt x="31330" y="63"/>
                  </a:lnTo>
                  <a:lnTo>
                    <a:pt x="31484" y="63"/>
                  </a:lnTo>
                  <a:lnTo>
                    <a:pt x="31515" y="32"/>
                  </a:lnTo>
                  <a:lnTo>
                    <a:pt x="31484" y="1"/>
                  </a:lnTo>
                  <a:close/>
                  <a:moveTo>
                    <a:pt x="31670" y="1"/>
                  </a:moveTo>
                  <a:lnTo>
                    <a:pt x="31639" y="32"/>
                  </a:lnTo>
                  <a:lnTo>
                    <a:pt x="31670" y="63"/>
                  </a:lnTo>
                  <a:lnTo>
                    <a:pt x="31825" y="63"/>
                  </a:lnTo>
                  <a:lnTo>
                    <a:pt x="31856" y="32"/>
                  </a:lnTo>
                  <a:lnTo>
                    <a:pt x="31825" y="1"/>
                  </a:lnTo>
                  <a:close/>
                  <a:moveTo>
                    <a:pt x="32011" y="1"/>
                  </a:moveTo>
                  <a:lnTo>
                    <a:pt x="31980" y="32"/>
                  </a:lnTo>
                  <a:lnTo>
                    <a:pt x="32011" y="63"/>
                  </a:lnTo>
                  <a:lnTo>
                    <a:pt x="32165" y="63"/>
                  </a:lnTo>
                  <a:lnTo>
                    <a:pt x="32196" y="32"/>
                  </a:lnTo>
                  <a:lnTo>
                    <a:pt x="32165" y="1"/>
                  </a:lnTo>
                  <a:close/>
                  <a:moveTo>
                    <a:pt x="32351" y="1"/>
                  </a:moveTo>
                  <a:lnTo>
                    <a:pt x="32320" y="32"/>
                  </a:lnTo>
                  <a:lnTo>
                    <a:pt x="32351" y="63"/>
                  </a:lnTo>
                  <a:lnTo>
                    <a:pt x="32506" y="63"/>
                  </a:lnTo>
                  <a:lnTo>
                    <a:pt x="32537" y="32"/>
                  </a:lnTo>
                  <a:lnTo>
                    <a:pt x="32506" y="1"/>
                  </a:lnTo>
                  <a:close/>
                  <a:moveTo>
                    <a:pt x="32661" y="1"/>
                  </a:moveTo>
                  <a:lnTo>
                    <a:pt x="32630" y="32"/>
                  </a:lnTo>
                  <a:lnTo>
                    <a:pt x="32661" y="63"/>
                  </a:lnTo>
                  <a:lnTo>
                    <a:pt x="32846" y="63"/>
                  </a:lnTo>
                  <a:lnTo>
                    <a:pt x="32877" y="32"/>
                  </a:lnTo>
                  <a:lnTo>
                    <a:pt x="32846" y="1"/>
                  </a:lnTo>
                  <a:close/>
                  <a:moveTo>
                    <a:pt x="33001" y="1"/>
                  </a:moveTo>
                  <a:lnTo>
                    <a:pt x="32970" y="32"/>
                  </a:lnTo>
                  <a:lnTo>
                    <a:pt x="33001" y="63"/>
                  </a:lnTo>
                  <a:lnTo>
                    <a:pt x="33187" y="63"/>
                  </a:lnTo>
                  <a:lnTo>
                    <a:pt x="33218" y="32"/>
                  </a:lnTo>
                  <a:lnTo>
                    <a:pt x="33187" y="1"/>
                  </a:lnTo>
                  <a:close/>
                  <a:moveTo>
                    <a:pt x="33342" y="1"/>
                  </a:moveTo>
                  <a:lnTo>
                    <a:pt x="33311" y="32"/>
                  </a:lnTo>
                  <a:lnTo>
                    <a:pt x="33342" y="63"/>
                  </a:lnTo>
                  <a:lnTo>
                    <a:pt x="33528" y="63"/>
                  </a:lnTo>
                  <a:lnTo>
                    <a:pt x="33558" y="32"/>
                  </a:lnTo>
                  <a:lnTo>
                    <a:pt x="33528" y="1"/>
                  </a:lnTo>
                  <a:close/>
                  <a:moveTo>
                    <a:pt x="33682" y="1"/>
                  </a:moveTo>
                  <a:lnTo>
                    <a:pt x="33651" y="32"/>
                  </a:lnTo>
                  <a:lnTo>
                    <a:pt x="33682" y="63"/>
                  </a:lnTo>
                  <a:lnTo>
                    <a:pt x="33868" y="63"/>
                  </a:lnTo>
                  <a:lnTo>
                    <a:pt x="33899" y="32"/>
                  </a:lnTo>
                  <a:lnTo>
                    <a:pt x="33868" y="1"/>
                  </a:lnTo>
                  <a:close/>
                  <a:moveTo>
                    <a:pt x="34023" y="1"/>
                  </a:moveTo>
                  <a:lnTo>
                    <a:pt x="33992" y="32"/>
                  </a:lnTo>
                  <a:lnTo>
                    <a:pt x="34023" y="63"/>
                  </a:lnTo>
                  <a:lnTo>
                    <a:pt x="34209" y="63"/>
                  </a:lnTo>
                  <a:lnTo>
                    <a:pt x="34240" y="32"/>
                  </a:lnTo>
                  <a:lnTo>
                    <a:pt x="34209" y="1"/>
                  </a:lnTo>
                  <a:close/>
                  <a:moveTo>
                    <a:pt x="34363" y="1"/>
                  </a:moveTo>
                  <a:lnTo>
                    <a:pt x="34332" y="32"/>
                  </a:lnTo>
                  <a:lnTo>
                    <a:pt x="34363" y="63"/>
                  </a:lnTo>
                  <a:lnTo>
                    <a:pt x="34518" y="63"/>
                  </a:lnTo>
                  <a:lnTo>
                    <a:pt x="34549" y="32"/>
                  </a:lnTo>
                  <a:lnTo>
                    <a:pt x="34518" y="1"/>
                  </a:lnTo>
                  <a:close/>
                  <a:moveTo>
                    <a:pt x="34704" y="1"/>
                  </a:moveTo>
                  <a:lnTo>
                    <a:pt x="34673" y="32"/>
                  </a:lnTo>
                  <a:lnTo>
                    <a:pt x="34704" y="63"/>
                  </a:lnTo>
                  <a:lnTo>
                    <a:pt x="34859" y="63"/>
                  </a:lnTo>
                  <a:lnTo>
                    <a:pt x="34890" y="32"/>
                  </a:lnTo>
                  <a:lnTo>
                    <a:pt x="34859" y="1"/>
                  </a:lnTo>
                  <a:close/>
                  <a:moveTo>
                    <a:pt x="8731" y="1"/>
                  </a:moveTo>
                  <a:lnTo>
                    <a:pt x="8700" y="32"/>
                  </a:lnTo>
                  <a:lnTo>
                    <a:pt x="8700" y="63"/>
                  </a:lnTo>
                  <a:lnTo>
                    <a:pt x="8762" y="94"/>
                  </a:lnTo>
                  <a:lnTo>
                    <a:pt x="8762" y="63"/>
                  </a:lnTo>
                  <a:lnTo>
                    <a:pt x="8886" y="63"/>
                  </a:lnTo>
                  <a:lnTo>
                    <a:pt x="8917" y="32"/>
                  </a:lnTo>
                  <a:lnTo>
                    <a:pt x="8886" y="1"/>
                  </a:lnTo>
                  <a:close/>
                  <a:moveTo>
                    <a:pt x="8576" y="156"/>
                  </a:moveTo>
                  <a:lnTo>
                    <a:pt x="8452" y="249"/>
                  </a:lnTo>
                  <a:lnTo>
                    <a:pt x="8452" y="311"/>
                  </a:lnTo>
                  <a:lnTo>
                    <a:pt x="8483" y="311"/>
                  </a:lnTo>
                  <a:lnTo>
                    <a:pt x="8638" y="187"/>
                  </a:lnTo>
                  <a:lnTo>
                    <a:pt x="8638" y="156"/>
                  </a:lnTo>
                  <a:close/>
                  <a:moveTo>
                    <a:pt x="8328" y="372"/>
                  </a:moveTo>
                  <a:lnTo>
                    <a:pt x="8205" y="465"/>
                  </a:lnTo>
                  <a:lnTo>
                    <a:pt x="8205" y="527"/>
                  </a:lnTo>
                  <a:lnTo>
                    <a:pt x="8235" y="527"/>
                  </a:lnTo>
                  <a:lnTo>
                    <a:pt x="8359" y="403"/>
                  </a:lnTo>
                  <a:lnTo>
                    <a:pt x="8359" y="372"/>
                  </a:lnTo>
                  <a:close/>
                  <a:moveTo>
                    <a:pt x="8081" y="589"/>
                  </a:moveTo>
                  <a:lnTo>
                    <a:pt x="7957" y="682"/>
                  </a:lnTo>
                  <a:lnTo>
                    <a:pt x="7926" y="744"/>
                  </a:lnTo>
                  <a:lnTo>
                    <a:pt x="7988" y="744"/>
                  </a:lnTo>
                  <a:lnTo>
                    <a:pt x="8112" y="620"/>
                  </a:lnTo>
                  <a:lnTo>
                    <a:pt x="8112" y="589"/>
                  </a:lnTo>
                  <a:close/>
                  <a:moveTo>
                    <a:pt x="7802" y="806"/>
                  </a:moveTo>
                  <a:lnTo>
                    <a:pt x="7678" y="899"/>
                  </a:lnTo>
                  <a:lnTo>
                    <a:pt x="7678" y="961"/>
                  </a:lnTo>
                  <a:lnTo>
                    <a:pt x="7740" y="961"/>
                  </a:lnTo>
                  <a:lnTo>
                    <a:pt x="7864" y="837"/>
                  </a:lnTo>
                  <a:lnTo>
                    <a:pt x="7864" y="806"/>
                  </a:lnTo>
                  <a:close/>
                  <a:moveTo>
                    <a:pt x="7554" y="1023"/>
                  </a:moveTo>
                  <a:lnTo>
                    <a:pt x="7431" y="1146"/>
                  </a:lnTo>
                  <a:lnTo>
                    <a:pt x="7431" y="1177"/>
                  </a:lnTo>
                  <a:lnTo>
                    <a:pt x="7462" y="1177"/>
                  </a:lnTo>
                  <a:lnTo>
                    <a:pt x="7585" y="1054"/>
                  </a:lnTo>
                  <a:lnTo>
                    <a:pt x="7616" y="1023"/>
                  </a:lnTo>
                  <a:close/>
                  <a:moveTo>
                    <a:pt x="7307" y="1239"/>
                  </a:moveTo>
                  <a:lnTo>
                    <a:pt x="7183" y="1363"/>
                  </a:lnTo>
                  <a:lnTo>
                    <a:pt x="7183" y="1394"/>
                  </a:lnTo>
                  <a:lnTo>
                    <a:pt x="7214" y="1394"/>
                  </a:lnTo>
                  <a:lnTo>
                    <a:pt x="7338" y="1301"/>
                  </a:lnTo>
                  <a:lnTo>
                    <a:pt x="7338" y="1239"/>
                  </a:lnTo>
                  <a:close/>
                  <a:moveTo>
                    <a:pt x="7059" y="1456"/>
                  </a:moveTo>
                  <a:lnTo>
                    <a:pt x="6935" y="1580"/>
                  </a:lnTo>
                  <a:lnTo>
                    <a:pt x="6904" y="1611"/>
                  </a:lnTo>
                  <a:lnTo>
                    <a:pt x="6966" y="1611"/>
                  </a:lnTo>
                  <a:lnTo>
                    <a:pt x="7090" y="1518"/>
                  </a:lnTo>
                  <a:lnTo>
                    <a:pt x="7090" y="1456"/>
                  </a:lnTo>
                  <a:close/>
                  <a:moveTo>
                    <a:pt x="6780" y="1673"/>
                  </a:moveTo>
                  <a:lnTo>
                    <a:pt x="6657" y="1797"/>
                  </a:lnTo>
                  <a:lnTo>
                    <a:pt x="6657" y="1827"/>
                  </a:lnTo>
                  <a:lnTo>
                    <a:pt x="6719" y="1827"/>
                  </a:lnTo>
                  <a:lnTo>
                    <a:pt x="6842" y="1735"/>
                  </a:lnTo>
                  <a:lnTo>
                    <a:pt x="6842" y="1673"/>
                  </a:lnTo>
                  <a:close/>
                  <a:moveTo>
                    <a:pt x="6533" y="1889"/>
                  </a:moveTo>
                  <a:lnTo>
                    <a:pt x="6409" y="2013"/>
                  </a:lnTo>
                  <a:lnTo>
                    <a:pt x="6409" y="2044"/>
                  </a:lnTo>
                  <a:lnTo>
                    <a:pt x="6440" y="2044"/>
                  </a:lnTo>
                  <a:lnTo>
                    <a:pt x="6564" y="1951"/>
                  </a:lnTo>
                  <a:lnTo>
                    <a:pt x="6595" y="1889"/>
                  </a:lnTo>
                  <a:close/>
                  <a:moveTo>
                    <a:pt x="6285" y="2106"/>
                  </a:moveTo>
                  <a:lnTo>
                    <a:pt x="6161" y="2230"/>
                  </a:lnTo>
                  <a:lnTo>
                    <a:pt x="6161" y="2261"/>
                  </a:lnTo>
                  <a:lnTo>
                    <a:pt x="6192" y="2292"/>
                  </a:lnTo>
                  <a:lnTo>
                    <a:pt x="6316" y="2168"/>
                  </a:lnTo>
                  <a:lnTo>
                    <a:pt x="6316" y="2137"/>
                  </a:lnTo>
                  <a:lnTo>
                    <a:pt x="6285" y="2106"/>
                  </a:lnTo>
                  <a:close/>
                  <a:moveTo>
                    <a:pt x="6038" y="2354"/>
                  </a:moveTo>
                  <a:lnTo>
                    <a:pt x="5883" y="2447"/>
                  </a:lnTo>
                  <a:lnTo>
                    <a:pt x="5883" y="2509"/>
                  </a:lnTo>
                  <a:lnTo>
                    <a:pt x="5945" y="2509"/>
                  </a:lnTo>
                  <a:lnTo>
                    <a:pt x="6068" y="2385"/>
                  </a:lnTo>
                  <a:lnTo>
                    <a:pt x="6068" y="2354"/>
                  </a:lnTo>
                  <a:close/>
                  <a:moveTo>
                    <a:pt x="5759" y="2570"/>
                  </a:moveTo>
                  <a:lnTo>
                    <a:pt x="5635" y="2663"/>
                  </a:lnTo>
                  <a:lnTo>
                    <a:pt x="5635" y="2725"/>
                  </a:lnTo>
                  <a:lnTo>
                    <a:pt x="5666" y="2725"/>
                  </a:lnTo>
                  <a:lnTo>
                    <a:pt x="5821" y="2601"/>
                  </a:lnTo>
                  <a:lnTo>
                    <a:pt x="5821" y="2570"/>
                  </a:lnTo>
                  <a:close/>
                  <a:moveTo>
                    <a:pt x="5511" y="2787"/>
                  </a:moveTo>
                  <a:lnTo>
                    <a:pt x="5387" y="2880"/>
                  </a:lnTo>
                  <a:lnTo>
                    <a:pt x="5387" y="2942"/>
                  </a:lnTo>
                  <a:lnTo>
                    <a:pt x="5418" y="2942"/>
                  </a:lnTo>
                  <a:lnTo>
                    <a:pt x="5542" y="2818"/>
                  </a:lnTo>
                  <a:lnTo>
                    <a:pt x="5542" y="2787"/>
                  </a:lnTo>
                  <a:close/>
                  <a:moveTo>
                    <a:pt x="5264" y="3004"/>
                  </a:moveTo>
                  <a:lnTo>
                    <a:pt x="5140" y="3097"/>
                  </a:lnTo>
                  <a:lnTo>
                    <a:pt x="5140" y="3159"/>
                  </a:lnTo>
                  <a:lnTo>
                    <a:pt x="5171" y="3159"/>
                  </a:lnTo>
                  <a:lnTo>
                    <a:pt x="5295" y="3035"/>
                  </a:lnTo>
                  <a:lnTo>
                    <a:pt x="5295" y="3004"/>
                  </a:lnTo>
                  <a:close/>
                  <a:moveTo>
                    <a:pt x="4985" y="3221"/>
                  </a:moveTo>
                  <a:lnTo>
                    <a:pt x="4861" y="3344"/>
                  </a:lnTo>
                  <a:lnTo>
                    <a:pt x="4861" y="3375"/>
                  </a:lnTo>
                  <a:lnTo>
                    <a:pt x="4923" y="3375"/>
                  </a:lnTo>
                  <a:lnTo>
                    <a:pt x="5047" y="3282"/>
                  </a:lnTo>
                  <a:lnTo>
                    <a:pt x="5047" y="3221"/>
                  </a:lnTo>
                  <a:close/>
                  <a:moveTo>
                    <a:pt x="4737" y="3437"/>
                  </a:moveTo>
                  <a:lnTo>
                    <a:pt x="4613" y="3561"/>
                  </a:lnTo>
                  <a:lnTo>
                    <a:pt x="4613" y="3592"/>
                  </a:lnTo>
                  <a:lnTo>
                    <a:pt x="4644" y="3592"/>
                  </a:lnTo>
                  <a:lnTo>
                    <a:pt x="4799" y="3499"/>
                  </a:lnTo>
                  <a:lnTo>
                    <a:pt x="4799" y="3437"/>
                  </a:lnTo>
                  <a:close/>
                  <a:moveTo>
                    <a:pt x="4490" y="3654"/>
                  </a:moveTo>
                  <a:lnTo>
                    <a:pt x="4366" y="3778"/>
                  </a:lnTo>
                  <a:lnTo>
                    <a:pt x="4366" y="3809"/>
                  </a:lnTo>
                  <a:lnTo>
                    <a:pt x="4397" y="3809"/>
                  </a:lnTo>
                  <a:lnTo>
                    <a:pt x="4521" y="3716"/>
                  </a:lnTo>
                  <a:lnTo>
                    <a:pt x="4521" y="3654"/>
                  </a:lnTo>
                  <a:close/>
                  <a:moveTo>
                    <a:pt x="4242" y="3871"/>
                  </a:moveTo>
                  <a:lnTo>
                    <a:pt x="4118" y="3994"/>
                  </a:lnTo>
                  <a:lnTo>
                    <a:pt x="4087" y="4025"/>
                  </a:lnTo>
                  <a:lnTo>
                    <a:pt x="4149" y="4025"/>
                  </a:lnTo>
                  <a:lnTo>
                    <a:pt x="4273" y="3933"/>
                  </a:lnTo>
                  <a:lnTo>
                    <a:pt x="4273" y="3871"/>
                  </a:lnTo>
                  <a:close/>
                  <a:moveTo>
                    <a:pt x="3963" y="4087"/>
                  </a:moveTo>
                  <a:lnTo>
                    <a:pt x="3840" y="4211"/>
                  </a:lnTo>
                  <a:lnTo>
                    <a:pt x="3840" y="4242"/>
                  </a:lnTo>
                  <a:lnTo>
                    <a:pt x="3901" y="4242"/>
                  </a:lnTo>
                  <a:lnTo>
                    <a:pt x="4025" y="4149"/>
                  </a:lnTo>
                  <a:lnTo>
                    <a:pt x="4025" y="4087"/>
                  </a:lnTo>
                  <a:close/>
                  <a:moveTo>
                    <a:pt x="3716" y="4304"/>
                  </a:moveTo>
                  <a:lnTo>
                    <a:pt x="3592" y="4428"/>
                  </a:lnTo>
                  <a:lnTo>
                    <a:pt x="3592" y="4459"/>
                  </a:lnTo>
                  <a:lnTo>
                    <a:pt x="3623" y="4490"/>
                  </a:lnTo>
                  <a:lnTo>
                    <a:pt x="3747" y="4366"/>
                  </a:lnTo>
                  <a:lnTo>
                    <a:pt x="3778" y="4335"/>
                  </a:lnTo>
                  <a:lnTo>
                    <a:pt x="3716" y="4304"/>
                  </a:lnTo>
                  <a:close/>
                  <a:moveTo>
                    <a:pt x="3468" y="4552"/>
                  </a:moveTo>
                  <a:lnTo>
                    <a:pt x="3344" y="4645"/>
                  </a:lnTo>
                  <a:lnTo>
                    <a:pt x="3344" y="4707"/>
                  </a:lnTo>
                  <a:lnTo>
                    <a:pt x="3375" y="4707"/>
                  </a:lnTo>
                  <a:lnTo>
                    <a:pt x="3499" y="4583"/>
                  </a:lnTo>
                  <a:lnTo>
                    <a:pt x="3499" y="4552"/>
                  </a:lnTo>
                  <a:close/>
                  <a:moveTo>
                    <a:pt x="3220" y="4768"/>
                  </a:moveTo>
                  <a:lnTo>
                    <a:pt x="3066" y="4861"/>
                  </a:lnTo>
                  <a:lnTo>
                    <a:pt x="3066" y="4923"/>
                  </a:lnTo>
                  <a:lnTo>
                    <a:pt x="3128" y="4923"/>
                  </a:lnTo>
                  <a:lnTo>
                    <a:pt x="3251" y="4799"/>
                  </a:lnTo>
                  <a:lnTo>
                    <a:pt x="3251" y="4768"/>
                  </a:lnTo>
                  <a:close/>
                  <a:moveTo>
                    <a:pt x="2942" y="4985"/>
                  </a:moveTo>
                  <a:lnTo>
                    <a:pt x="2818" y="5078"/>
                  </a:lnTo>
                  <a:lnTo>
                    <a:pt x="2818" y="5140"/>
                  </a:lnTo>
                  <a:lnTo>
                    <a:pt x="2880" y="5140"/>
                  </a:lnTo>
                  <a:lnTo>
                    <a:pt x="3004" y="5016"/>
                  </a:lnTo>
                  <a:lnTo>
                    <a:pt x="3004" y="4985"/>
                  </a:lnTo>
                  <a:close/>
                  <a:moveTo>
                    <a:pt x="2694" y="5202"/>
                  </a:moveTo>
                  <a:lnTo>
                    <a:pt x="2570" y="5295"/>
                  </a:lnTo>
                  <a:lnTo>
                    <a:pt x="2570" y="5357"/>
                  </a:lnTo>
                  <a:lnTo>
                    <a:pt x="2601" y="5357"/>
                  </a:lnTo>
                  <a:lnTo>
                    <a:pt x="2725" y="5233"/>
                  </a:lnTo>
                  <a:lnTo>
                    <a:pt x="2756" y="5202"/>
                  </a:lnTo>
                  <a:close/>
                  <a:moveTo>
                    <a:pt x="2446" y="5419"/>
                  </a:moveTo>
                  <a:lnTo>
                    <a:pt x="2323" y="5542"/>
                  </a:lnTo>
                  <a:lnTo>
                    <a:pt x="2323" y="5573"/>
                  </a:lnTo>
                  <a:lnTo>
                    <a:pt x="2354" y="5573"/>
                  </a:lnTo>
                  <a:lnTo>
                    <a:pt x="2477" y="5480"/>
                  </a:lnTo>
                  <a:lnTo>
                    <a:pt x="2477" y="5419"/>
                  </a:lnTo>
                  <a:close/>
                  <a:moveTo>
                    <a:pt x="2199" y="5635"/>
                  </a:moveTo>
                  <a:lnTo>
                    <a:pt x="2044" y="5759"/>
                  </a:lnTo>
                  <a:lnTo>
                    <a:pt x="2044" y="5790"/>
                  </a:lnTo>
                  <a:lnTo>
                    <a:pt x="2106" y="5790"/>
                  </a:lnTo>
                  <a:lnTo>
                    <a:pt x="2230" y="5697"/>
                  </a:lnTo>
                  <a:lnTo>
                    <a:pt x="2230" y="5635"/>
                  </a:lnTo>
                  <a:close/>
                  <a:moveTo>
                    <a:pt x="1920" y="5852"/>
                  </a:moveTo>
                  <a:lnTo>
                    <a:pt x="1796" y="5976"/>
                  </a:lnTo>
                  <a:lnTo>
                    <a:pt x="1796" y="6007"/>
                  </a:lnTo>
                  <a:lnTo>
                    <a:pt x="1827" y="6007"/>
                  </a:lnTo>
                  <a:lnTo>
                    <a:pt x="1982" y="5914"/>
                  </a:lnTo>
                  <a:lnTo>
                    <a:pt x="1982" y="5852"/>
                  </a:lnTo>
                  <a:close/>
                  <a:moveTo>
                    <a:pt x="1673" y="6069"/>
                  </a:moveTo>
                  <a:lnTo>
                    <a:pt x="1549" y="6192"/>
                  </a:lnTo>
                  <a:lnTo>
                    <a:pt x="1549" y="6223"/>
                  </a:lnTo>
                  <a:lnTo>
                    <a:pt x="1580" y="6223"/>
                  </a:lnTo>
                  <a:lnTo>
                    <a:pt x="1703" y="6131"/>
                  </a:lnTo>
                  <a:lnTo>
                    <a:pt x="1703" y="6069"/>
                  </a:lnTo>
                  <a:close/>
                  <a:moveTo>
                    <a:pt x="1425" y="6285"/>
                  </a:moveTo>
                  <a:lnTo>
                    <a:pt x="1301" y="6409"/>
                  </a:lnTo>
                  <a:lnTo>
                    <a:pt x="1301" y="6440"/>
                  </a:lnTo>
                  <a:lnTo>
                    <a:pt x="1332" y="6440"/>
                  </a:lnTo>
                  <a:lnTo>
                    <a:pt x="1456" y="6347"/>
                  </a:lnTo>
                  <a:lnTo>
                    <a:pt x="1456" y="6285"/>
                  </a:lnTo>
                  <a:close/>
                  <a:moveTo>
                    <a:pt x="1146" y="6502"/>
                  </a:moveTo>
                  <a:lnTo>
                    <a:pt x="1022" y="6626"/>
                  </a:lnTo>
                  <a:lnTo>
                    <a:pt x="1022" y="6657"/>
                  </a:lnTo>
                  <a:lnTo>
                    <a:pt x="1084" y="6688"/>
                  </a:lnTo>
                  <a:lnTo>
                    <a:pt x="1208" y="6564"/>
                  </a:lnTo>
                  <a:lnTo>
                    <a:pt x="1208" y="6533"/>
                  </a:lnTo>
                  <a:lnTo>
                    <a:pt x="1146" y="6502"/>
                  </a:lnTo>
                  <a:close/>
                  <a:moveTo>
                    <a:pt x="899" y="6750"/>
                  </a:moveTo>
                  <a:lnTo>
                    <a:pt x="775" y="6843"/>
                  </a:lnTo>
                  <a:lnTo>
                    <a:pt x="775" y="6904"/>
                  </a:lnTo>
                  <a:lnTo>
                    <a:pt x="806" y="6904"/>
                  </a:lnTo>
                  <a:lnTo>
                    <a:pt x="961" y="6781"/>
                  </a:lnTo>
                  <a:lnTo>
                    <a:pt x="961" y="6750"/>
                  </a:lnTo>
                  <a:close/>
                  <a:moveTo>
                    <a:pt x="651" y="6966"/>
                  </a:moveTo>
                  <a:lnTo>
                    <a:pt x="527" y="7059"/>
                  </a:lnTo>
                  <a:lnTo>
                    <a:pt x="527" y="7121"/>
                  </a:lnTo>
                  <a:lnTo>
                    <a:pt x="558" y="7121"/>
                  </a:lnTo>
                  <a:lnTo>
                    <a:pt x="682" y="6997"/>
                  </a:lnTo>
                  <a:lnTo>
                    <a:pt x="682" y="6966"/>
                  </a:lnTo>
                  <a:close/>
                  <a:moveTo>
                    <a:pt x="403" y="7183"/>
                  </a:moveTo>
                  <a:lnTo>
                    <a:pt x="279" y="7276"/>
                  </a:lnTo>
                  <a:lnTo>
                    <a:pt x="249" y="7338"/>
                  </a:lnTo>
                  <a:lnTo>
                    <a:pt x="310" y="7338"/>
                  </a:lnTo>
                  <a:lnTo>
                    <a:pt x="434" y="7214"/>
                  </a:lnTo>
                  <a:lnTo>
                    <a:pt x="434" y="7183"/>
                  </a:lnTo>
                  <a:close/>
                  <a:moveTo>
                    <a:pt x="125" y="7400"/>
                  </a:moveTo>
                  <a:lnTo>
                    <a:pt x="1" y="7493"/>
                  </a:lnTo>
                  <a:lnTo>
                    <a:pt x="1" y="7555"/>
                  </a:lnTo>
                  <a:lnTo>
                    <a:pt x="63" y="7555"/>
                  </a:lnTo>
                  <a:lnTo>
                    <a:pt x="187" y="7431"/>
                  </a:lnTo>
                  <a:lnTo>
                    <a:pt x="187" y="740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25"/>
            <p:cNvSpPr/>
            <p:nvPr/>
          </p:nvSpPr>
          <p:spPr>
            <a:xfrm>
              <a:off x="6057100" y="2469350"/>
              <a:ext cx="999925" cy="451250"/>
            </a:xfrm>
            <a:custGeom>
              <a:rect b="b" l="l" r="r" t="t"/>
              <a:pathLst>
                <a:path extrusionOk="0" h="18050" w="39997">
                  <a:moveTo>
                    <a:pt x="10402" y="1"/>
                  </a:moveTo>
                  <a:lnTo>
                    <a:pt x="0" y="9009"/>
                  </a:lnTo>
                  <a:lnTo>
                    <a:pt x="10402" y="18049"/>
                  </a:lnTo>
                  <a:lnTo>
                    <a:pt x="39997" y="18049"/>
                  </a:lnTo>
                  <a:lnTo>
                    <a:pt x="39997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25"/>
            <p:cNvSpPr/>
            <p:nvPr/>
          </p:nvSpPr>
          <p:spPr>
            <a:xfrm>
              <a:off x="6132175" y="2693025"/>
              <a:ext cx="3100" cy="3900"/>
            </a:xfrm>
            <a:custGeom>
              <a:rect b="b" l="l" r="r" t="t"/>
              <a:pathLst>
                <a:path extrusionOk="0" h="156" w="124">
                  <a:moveTo>
                    <a:pt x="62" y="1"/>
                  </a:moveTo>
                  <a:lnTo>
                    <a:pt x="0" y="62"/>
                  </a:lnTo>
                  <a:lnTo>
                    <a:pt x="0" y="93"/>
                  </a:lnTo>
                  <a:lnTo>
                    <a:pt x="62" y="155"/>
                  </a:lnTo>
                  <a:lnTo>
                    <a:pt x="124" y="155"/>
                  </a:lnTo>
                  <a:lnTo>
                    <a:pt x="124" y="124"/>
                  </a:lnTo>
                  <a:lnTo>
                    <a:pt x="124" y="93"/>
                  </a:lnTo>
                  <a:lnTo>
                    <a:pt x="62" y="62"/>
                  </a:lnTo>
                  <a:lnTo>
                    <a:pt x="124" y="32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25"/>
            <p:cNvSpPr/>
            <p:nvPr/>
          </p:nvSpPr>
          <p:spPr>
            <a:xfrm>
              <a:off x="6136800" y="2698450"/>
              <a:ext cx="872250" cy="189625"/>
            </a:xfrm>
            <a:custGeom>
              <a:rect b="b" l="l" r="r" t="t"/>
              <a:pathLst>
                <a:path extrusionOk="0" h="7585" w="34890">
                  <a:moveTo>
                    <a:pt x="1" y="0"/>
                  </a:moveTo>
                  <a:lnTo>
                    <a:pt x="1" y="31"/>
                  </a:lnTo>
                  <a:lnTo>
                    <a:pt x="1" y="62"/>
                  </a:lnTo>
                  <a:lnTo>
                    <a:pt x="125" y="155"/>
                  </a:lnTo>
                  <a:lnTo>
                    <a:pt x="187" y="155"/>
                  </a:lnTo>
                  <a:lnTo>
                    <a:pt x="187" y="124"/>
                  </a:lnTo>
                  <a:lnTo>
                    <a:pt x="187" y="93"/>
                  </a:lnTo>
                  <a:lnTo>
                    <a:pt x="63" y="0"/>
                  </a:lnTo>
                  <a:close/>
                  <a:moveTo>
                    <a:pt x="249" y="217"/>
                  </a:moveTo>
                  <a:lnTo>
                    <a:pt x="249" y="248"/>
                  </a:lnTo>
                  <a:lnTo>
                    <a:pt x="249" y="279"/>
                  </a:lnTo>
                  <a:lnTo>
                    <a:pt x="403" y="372"/>
                  </a:lnTo>
                  <a:lnTo>
                    <a:pt x="403" y="403"/>
                  </a:lnTo>
                  <a:lnTo>
                    <a:pt x="434" y="372"/>
                  </a:lnTo>
                  <a:lnTo>
                    <a:pt x="434" y="341"/>
                  </a:lnTo>
                  <a:lnTo>
                    <a:pt x="310" y="217"/>
                  </a:lnTo>
                  <a:close/>
                  <a:moveTo>
                    <a:pt x="527" y="434"/>
                  </a:moveTo>
                  <a:lnTo>
                    <a:pt x="496" y="465"/>
                  </a:lnTo>
                  <a:lnTo>
                    <a:pt x="527" y="496"/>
                  </a:lnTo>
                  <a:lnTo>
                    <a:pt x="651" y="588"/>
                  </a:lnTo>
                  <a:lnTo>
                    <a:pt x="682" y="619"/>
                  </a:lnTo>
                  <a:lnTo>
                    <a:pt x="682" y="588"/>
                  </a:lnTo>
                  <a:lnTo>
                    <a:pt x="713" y="558"/>
                  </a:lnTo>
                  <a:lnTo>
                    <a:pt x="682" y="558"/>
                  </a:lnTo>
                  <a:lnTo>
                    <a:pt x="558" y="434"/>
                  </a:lnTo>
                  <a:close/>
                  <a:moveTo>
                    <a:pt x="775" y="650"/>
                  </a:moveTo>
                  <a:lnTo>
                    <a:pt x="775" y="681"/>
                  </a:lnTo>
                  <a:lnTo>
                    <a:pt x="775" y="712"/>
                  </a:lnTo>
                  <a:lnTo>
                    <a:pt x="899" y="805"/>
                  </a:lnTo>
                  <a:lnTo>
                    <a:pt x="930" y="836"/>
                  </a:lnTo>
                  <a:lnTo>
                    <a:pt x="961" y="805"/>
                  </a:lnTo>
                  <a:lnTo>
                    <a:pt x="961" y="774"/>
                  </a:lnTo>
                  <a:lnTo>
                    <a:pt x="806" y="650"/>
                  </a:lnTo>
                  <a:close/>
                  <a:moveTo>
                    <a:pt x="1022" y="867"/>
                  </a:moveTo>
                  <a:lnTo>
                    <a:pt x="1022" y="898"/>
                  </a:lnTo>
                  <a:lnTo>
                    <a:pt x="1022" y="929"/>
                  </a:lnTo>
                  <a:lnTo>
                    <a:pt x="1146" y="1053"/>
                  </a:lnTo>
                  <a:lnTo>
                    <a:pt x="1177" y="1053"/>
                  </a:lnTo>
                  <a:lnTo>
                    <a:pt x="1208" y="1022"/>
                  </a:lnTo>
                  <a:lnTo>
                    <a:pt x="1208" y="991"/>
                  </a:lnTo>
                  <a:lnTo>
                    <a:pt x="1084" y="867"/>
                  </a:lnTo>
                  <a:close/>
                  <a:moveTo>
                    <a:pt x="1301" y="1084"/>
                  </a:moveTo>
                  <a:lnTo>
                    <a:pt x="1270" y="1115"/>
                  </a:lnTo>
                  <a:lnTo>
                    <a:pt x="1301" y="1146"/>
                  </a:lnTo>
                  <a:lnTo>
                    <a:pt x="1425" y="1270"/>
                  </a:lnTo>
                  <a:lnTo>
                    <a:pt x="1456" y="1270"/>
                  </a:lnTo>
                  <a:lnTo>
                    <a:pt x="1456" y="1239"/>
                  </a:lnTo>
                  <a:lnTo>
                    <a:pt x="1456" y="1208"/>
                  </a:lnTo>
                  <a:lnTo>
                    <a:pt x="1332" y="1084"/>
                  </a:lnTo>
                  <a:close/>
                  <a:moveTo>
                    <a:pt x="1549" y="1300"/>
                  </a:moveTo>
                  <a:lnTo>
                    <a:pt x="1549" y="1331"/>
                  </a:lnTo>
                  <a:lnTo>
                    <a:pt x="1518" y="1362"/>
                  </a:lnTo>
                  <a:lnTo>
                    <a:pt x="1549" y="1362"/>
                  </a:lnTo>
                  <a:lnTo>
                    <a:pt x="1673" y="1486"/>
                  </a:lnTo>
                  <a:lnTo>
                    <a:pt x="1703" y="1486"/>
                  </a:lnTo>
                  <a:lnTo>
                    <a:pt x="1734" y="1455"/>
                  </a:lnTo>
                  <a:lnTo>
                    <a:pt x="1703" y="1424"/>
                  </a:lnTo>
                  <a:lnTo>
                    <a:pt x="1580" y="1331"/>
                  </a:lnTo>
                  <a:lnTo>
                    <a:pt x="1549" y="1300"/>
                  </a:lnTo>
                  <a:close/>
                  <a:moveTo>
                    <a:pt x="1827" y="1517"/>
                  </a:moveTo>
                  <a:lnTo>
                    <a:pt x="1796" y="1548"/>
                  </a:lnTo>
                  <a:lnTo>
                    <a:pt x="1796" y="1579"/>
                  </a:lnTo>
                  <a:lnTo>
                    <a:pt x="1920" y="1703"/>
                  </a:lnTo>
                  <a:lnTo>
                    <a:pt x="1982" y="1703"/>
                  </a:lnTo>
                  <a:lnTo>
                    <a:pt x="1982" y="1672"/>
                  </a:lnTo>
                  <a:lnTo>
                    <a:pt x="1982" y="1641"/>
                  </a:lnTo>
                  <a:lnTo>
                    <a:pt x="1827" y="1548"/>
                  </a:lnTo>
                  <a:lnTo>
                    <a:pt x="1827" y="1517"/>
                  </a:lnTo>
                  <a:close/>
                  <a:moveTo>
                    <a:pt x="2044" y="1765"/>
                  </a:moveTo>
                  <a:lnTo>
                    <a:pt x="2044" y="1796"/>
                  </a:lnTo>
                  <a:lnTo>
                    <a:pt x="2168" y="1920"/>
                  </a:lnTo>
                  <a:lnTo>
                    <a:pt x="2230" y="1920"/>
                  </a:lnTo>
                  <a:lnTo>
                    <a:pt x="2230" y="1889"/>
                  </a:lnTo>
                  <a:lnTo>
                    <a:pt x="2230" y="1858"/>
                  </a:lnTo>
                  <a:lnTo>
                    <a:pt x="2106" y="1765"/>
                  </a:lnTo>
                  <a:close/>
                  <a:moveTo>
                    <a:pt x="2292" y="1982"/>
                  </a:moveTo>
                  <a:lnTo>
                    <a:pt x="2292" y="2013"/>
                  </a:lnTo>
                  <a:lnTo>
                    <a:pt x="2323" y="2043"/>
                  </a:lnTo>
                  <a:lnTo>
                    <a:pt x="2446" y="2136"/>
                  </a:lnTo>
                  <a:lnTo>
                    <a:pt x="2477" y="2136"/>
                  </a:lnTo>
                  <a:lnTo>
                    <a:pt x="2508" y="2105"/>
                  </a:lnTo>
                  <a:lnTo>
                    <a:pt x="2477" y="2105"/>
                  </a:lnTo>
                  <a:lnTo>
                    <a:pt x="2354" y="1982"/>
                  </a:lnTo>
                  <a:close/>
                  <a:moveTo>
                    <a:pt x="2570" y="2198"/>
                  </a:moveTo>
                  <a:lnTo>
                    <a:pt x="2539" y="2229"/>
                  </a:lnTo>
                  <a:lnTo>
                    <a:pt x="2570" y="2260"/>
                  </a:lnTo>
                  <a:lnTo>
                    <a:pt x="2694" y="2353"/>
                  </a:lnTo>
                  <a:lnTo>
                    <a:pt x="2725" y="2384"/>
                  </a:lnTo>
                  <a:lnTo>
                    <a:pt x="2756" y="2353"/>
                  </a:lnTo>
                  <a:lnTo>
                    <a:pt x="2756" y="2322"/>
                  </a:lnTo>
                  <a:lnTo>
                    <a:pt x="2725" y="2322"/>
                  </a:lnTo>
                  <a:lnTo>
                    <a:pt x="2601" y="2198"/>
                  </a:lnTo>
                  <a:close/>
                  <a:moveTo>
                    <a:pt x="2818" y="2415"/>
                  </a:moveTo>
                  <a:lnTo>
                    <a:pt x="2818" y="2446"/>
                  </a:lnTo>
                  <a:lnTo>
                    <a:pt x="2818" y="2477"/>
                  </a:lnTo>
                  <a:lnTo>
                    <a:pt x="2942" y="2570"/>
                  </a:lnTo>
                  <a:lnTo>
                    <a:pt x="2973" y="2601"/>
                  </a:lnTo>
                  <a:lnTo>
                    <a:pt x="3004" y="2570"/>
                  </a:lnTo>
                  <a:lnTo>
                    <a:pt x="3004" y="2539"/>
                  </a:lnTo>
                  <a:lnTo>
                    <a:pt x="2880" y="2415"/>
                  </a:lnTo>
                  <a:close/>
                  <a:moveTo>
                    <a:pt x="3066" y="2632"/>
                  </a:moveTo>
                  <a:lnTo>
                    <a:pt x="3066" y="2663"/>
                  </a:lnTo>
                  <a:lnTo>
                    <a:pt x="3066" y="2694"/>
                  </a:lnTo>
                  <a:lnTo>
                    <a:pt x="3189" y="2817"/>
                  </a:lnTo>
                  <a:lnTo>
                    <a:pt x="3220" y="2817"/>
                  </a:lnTo>
                  <a:lnTo>
                    <a:pt x="3251" y="2786"/>
                  </a:lnTo>
                  <a:lnTo>
                    <a:pt x="3251" y="2755"/>
                  </a:lnTo>
                  <a:lnTo>
                    <a:pt x="3128" y="2632"/>
                  </a:lnTo>
                  <a:close/>
                  <a:moveTo>
                    <a:pt x="3344" y="2848"/>
                  </a:moveTo>
                  <a:lnTo>
                    <a:pt x="3313" y="2879"/>
                  </a:lnTo>
                  <a:lnTo>
                    <a:pt x="3344" y="2910"/>
                  </a:lnTo>
                  <a:lnTo>
                    <a:pt x="3468" y="3034"/>
                  </a:lnTo>
                  <a:lnTo>
                    <a:pt x="3499" y="3034"/>
                  </a:lnTo>
                  <a:lnTo>
                    <a:pt x="3530" y="3003"/>
                  </a:lnTo>
                  <a:lnTo>
                    <a:pt x="3499" y="2972"/>
                  </a:lnTo>
                  <a:lnTo>
                    <a:pt x="3375" y="2848"/>
                  </a:lnTo>
                  <a:close/>
                  <a:moveTo>
                    <a:pt x="3592" y="3065"/>
                  </a:moveTo>
                  <a:lnTo>
                    <a:pt x="3592" y="3096"/>
                  </a:lnTo>
                  <a:lnTo>
                    <a:pt x="3561" y="3096"/>
                  </a:lnTo>
                  <a:lnTo>
                    <a:pt x="3592" y="3127"/>
                  </a:lnTo>
                  <a:lnTo>
                    <a:pt x="3716" y="3251"/>
                  </a:lnTo>
                  <a:lnTo>
                    <a:pt x="3778" y="3251"/>
                  </a:lnTo>
                  <a:lnTo>
                    <a:pt x="3778" y="3220"/>
                  </a:lnTo>
                  <a:lnTo>
                    <a:pt x="3747" y="3189"/>
                  </a:lnTo>
                  <a:lnTo>
                    <a:pt x="3623" y="3096"/>
                  </a:lnTo>
                  <a:lnTo>
                    <a:pt x="3592" y="3065"/>
                  </a:lnTo>
                  <a:close/>
                  <a:moveTo>
                    <a:pt x="3871" y="3282"/>
                  </a:moveTo>
                  <a:lnTo>
                    <a:pt x="3840" y="3313"/>
                  </a:lnTo>
                  <a:lnTo>
                    <a:pt x="3840" y="3344"/>
                  </a:lnTo>
                  <a:lnTo>
                    <a:pt x="3963" y="3467"/>
                  </a:lnTo>
                  <a:lnTo>
                    <a:pt x="4025" y="3467"/>
                  </a:lnTo>
                  <a:lnTo>
                    <a:pt x="4025" y="3437"/>
                  </a:lnTo>
                  <a:lnTo>
                    <a:pt x="4025" y="3406"/>
                  </a:lnTo>
                  <a:lnTo>
                    <a:pt x="3901" y="3313"/>
                  </a:lnTo>
                  <a:lnTo>
                    <a:pt x="3871" y="3282"/>
                  </a:lnTo>
                  <a:close/>
                  <a:moveTo>
                    <a:pt x="4118" y="3498"/>
                  </a:moveTo>
                  <a:lnTo>
                    <a:pt x="4087" y="3529"/>
                  </a:lnTo>
                  <a:lnTo>
                    <a:pt x="4087" y="3560"/>
                  </a:lnTo>
                  <a:lnTo>
                    <a:pt x="4242" y="3684"/>
                  </a:lnTo>
                  <a:lnTo>
                    <a:pt x="4273" y="3684"/>
                  </a:lnTo>
                  <a:lnTo>
                    <a:pt x="4273" y="3653"/>
                  </a:lnTo>
                  <a:lnTo>
                    <a:pt x="4273" y="3622"/>
                  </a:lnTo>
                  <a:lnTo>
                    <a:pt x="4149" y="3529"/>
                  </a:lnTo>
                  <a:lnTo>
                    <a:pt x="4118" y="3498"/>
                  </a:lnTo>
                  <a:close/>
                  <a:moveTo>
                    <a:pt x="4366" y="3746"/>
                  </a:moveTo>
                  <a:lnTo>
                    <a:pt x="4335" y="3777"/>
                  </a:lnTo>
                  <a:lnTo>
                    <a:pt x="4366" y="3808"/>
                  </a:lnTo>
                  <a:lnTo>
                    <a:pt x="4490" y="3901"/>
                  </a:lnTo>
                  <a:lnTo>
                    <a:pt x="4521" y="3901"/>
                  </a:lnTo>
                  <a:lnTo>
                    <a:pt x="4552" y="3870"/>
                  </a:lnTo>
                  <a:lnTo>
                    <a:pt x="4521" y="3839"/>
                  </a:lnTo>
                  <a:lnTo>
                    <a:pt x="4397" y="3746"/>
                  </a:lnTo>
                  <a:close/>
                  <a:moveTo>
                    <a:pt x="4613" y="3963"/>
                  </a:moveTo>
                  <a:lnTo>
                    <a:pt x="4613" y="3994"/>
                  </a:lnTo>
                  <a:lnTo>
                    <a:pt x="4613" y="4025"/>
                  </a:lnTo>
                  <a:lnTo>
                    <a:pt x="4737" y="4118"/>
                  </a:lnTo>
                  <a:lnTo>
                    <a:pt x="4799" y="4118"/>
                  </a:lnTo>
                  <a:lnTo>
                    <a:pt x="4799" y="4087"/>
                  </a:lnTo>
                  <a:lnTo>
                    <a:pt x="4768" y="4087"/>
                  </a:lnTo>
                  <a:lnTo>
                    <a:pt x="4644" y="3963"/>
                  </a:lnTo>
                  <a:close/>
                  <a:moveTo>
                    <a:pt x="4861" y="4180"/>
                  </a:moveTo>
                  <a:lnTo>
                    <a:pt x="4861" y="4210"/>
                  </a:lnTo>
                  <a:lnTo>
                    <a:pt x="4861" y="4241"/>
                  </a:lnTo>
                  <a:lnTo>
                    <a:pt x="4985" y="4334"/>
                  </a:lnTo>
                  <a:lnTo>
                    <a:pt x="5016" y="4365"/>
                  </a:lnTo>
                  <a:lnTo>
                    <a:pt x="5047" y="4334"/>
                  </a:lnTo>
                  <a:lnTo>
                    <a:pt x="5047" y="4303"/>
                  </a:lnTo>
                  <a:lnTo>
                    <a:pt x="4923" y="4180"/>
                  </a:lnTo>
                  <a:close/>
                  <a:moveTo>
                    <a:pt x="5109" y="4396"/>
                  </a:moveTo>
                  <a:lnTo>
                    <a:pt x="5109" y="4427"/>
                  </a:lnTo>
                  <a:lnTo>
                    <a:pt x="5109" y="4458"/>
                  </a:lnTo>
                  <a:lnTo>
                    <a:pt x="5264" y="4551"/>
                  </a:lnTo>
                  <a:lnTo>
                    <a:pt x="5264" y="4582"/>
                  </a:lnTo>
                  <a:lnTo>
                    <a:pt x="5295" y="4551"/>
                  </a:lnTo>
                  <a:lnTo>
                    <a:pt x="5295" y="4520"/>
                  </a:lnTo>
                  <a:lnTo>
                    <a:pt x="5171" y="4396"/>
                  </a:lnTo>
                  <a:close/>
                  <a:moveTo>
                    <a:pt x="5387" y="4613"/>
                  </a:moveTo>
                  <a:lnTo>
                    <a:pt x="5356" y="4644"/>
                  </a:lnTo>
                  <a:lnTo>
                    <a:pt x="5387" y="4675"/>
                  </a:lnTo>
                  <a:lnTo>
                    <a:pt x="5511" y="4799"/>
                  </a:lnTo>
                  <a:lnTo>
                    <a:pt x="5542" y="4799"/>
                  </a:lnTo>
                  <a:lnTo>
                    <a:pt x="5542" y="4768"/>
                  </a:lnTo>
                  <a:lnTo>
                    <a:pt x="5573" y="4768"/>
                  </a:lnTo>
                  <a:lnTo>
                    <a:pt x="5542" y="4737"/>
                  </a:lnTo>
                  <a:lnTo>
                    <a:pt x="5418" y="4613"/>
                  </a:lnTo>
                  <a:close/>
                  <a:moveTo>
                    <a:pt x="5666" y="4830"/>
                  </a:moveTo>
                  <a:lnTo>
                    <a:pt x="5635" y="4861"/>
                  </a:lnTo>
                  <a:lnTo>
                    <a:pt x="5635" y="4892"/>
                  </a:lnTo>
                  <a:lnTo>
                    <a:pt x="5759" y="5015"/>
                  </a:lnTo>
                  <a:lnTo>
                    <a:pt x="5821" y="5015"/>
                  </a:lnTo>
                  <a:lnTo>
                    <a:pt x="5821" y="4984"/>
                  </a:lnTo>
                  <a:lnTo>
                    <a:pt x="5821" y="4953"/>
                  </a:lnTo>
                  <a:lnTo>
                    <a:pt x="5666" y="4830"/>
                  </a:lnTo>
                  <a:close/>
                  <a:moveTo>
                    <a:pt x="5914" y="5046"/>
                  </a:moveTo>
                  <a:lnTo>
                    <a:pt x="5883" y="5077"/>
                  </a:lnTo>
                  <a:lnTo>
                    <a:pt x="5883" y="5108"/>
                  </a:lnTo>
                  <a:lnTo>
                    <a:pt x="6007" y="5232"/>
                  </a:lnTo>
                  <a:lnTo>
                    <a:pt x="6068" y="5232"/>
                  </a:lnTo>
                  <a:lnTo>
                    <a:pt x="6068" y="5201"/>
                  </a:lnTo>
                  <a:lnTo>
                    <a:pt x="6068" y="5170"/>
                  </a:lnTo>
                  <a:lnTo>
                    <a:pt x="5945" y="5077"/>
                  </a:lnTo>
                  <a:lnTo>
                    <a:pt x="5914" y="5046"/>
                  </a:lnTo>
                  <a:close/>
                  <a:moveTo>
                    <a:pt x="6161" y="5263"/>
                  </a:moveTo>
                  <a:lnTo>
                    <a:pt x="6130" y="5294"/>
                  </a:lnTo>
                  <a:lnTo>
                    <a:pt x="6130" y="5325"/>
                  </a:lnTo>
                  <a:lnTo>
                    <a:pt x="6285" y="5449"/>
                  </a:lnTo>
                  <a:lnTo>
                    <a:pt x="6316" y="5449"/>
                  </a:lnTo>
                  <a:lnTo>
                    <a:pt x="6316" y="5418"/>
                  </a:lnTo>
                  <a:lnTo>
                    <a:pt x="6316" y="5387"/>
                  </a:lnTo>
                  <a:lnTo>
                    <a:pt x="6192" y="5294"/>
                  </a:lnTo>
                  <a:lnTo>
                    <a:pt x="6161" y="5263"/>
                  </a:lnTo>
                  <a:close/>
                  <a:moveTo>
                    <a:pt x="6409" y="5511"/>
                  </a:moveTo>
                  <a:lnTo>
                    <a:pt x="6378" y="5542"/>
                  </a:lnTo>
                  <a:lnTo>
                    <a:pt x="6409" y="5542"/>
                  </a:lnTo>
                  <a:lnTo>
                    <a:pt x="6533" y="5665"/>
                  </a:lnTo>
                  <a:lnTo>
                    <a:pt x="6564" y="5665"/>
                  </a:lnTo>
                  <a:lnTo>
                    <a:pt x="6595" y="5635"/>
                  </a:lnTo>
                  <a:lnTo>
                    <a:pt x="6564" y="5604"/>
                  </a:lnTo>
                  <a:lnTo>
                    <a:pt x="6440" y="5511"/>
                  </a:lnTo>
                  <a:close/>
                  <a:moveTo>
                    <a:pt x="6657" y="5727"/>
                  </a:moveTo>
                  <a:lnTo>
                    <a:pt x="6657" y="5758"/>
                  </a:lnTo>
                  <a:lnTo>
                    <a:pt x="6657" y="5789"/>
                  </a:lnTo>
                  <a:lnTo>
                    <a:pt x="6780" y="5882"/>
                  </a:lnTo>
                  <a:lnTo>
                    <a:pt x="6842" y="5882"/>
                  </a:lnTo>
                  <a:lnTo>
                    <a:pt x="6842" y="5851"/>
                  </a:lnTo>
                  <a:lnTo>
                    <a:pt x="6842" y="5820"/>
                  </a:lnTo>
                  <a:lnTo>
                    <a:pt x="6688" y="5727"/>
                  </a:lnTo>
                  <a:close/>
                  <a:moveTo>
                    <a:pt x="6904" y="5944"/>
                  </a:moveTo>
                  <a:lnTo>
                    <a:pt x="6904" y="5975"/>
                  </a:lnTo>
                  <a:lnTo>
                    <a:pt x="6904" y="6006"/>
                  </a:lnTo>
                  <a:lnTo>
                    <a:pt x="7028" y="6099"/>
                  </a:lnTo>
                  <a:lnTo>
                    <a:pt x="7090" y="6099"/>
                  </a:lnTo>
                  <a:lnTo>
                    <a:pt x="7090" y="6068"/>
                  </a:lnTo>
                  <a:lnTo>
                    <a:pt x="6966" y="5944"/>
                  </a:lnTo>
                  <a:close/>
                  <a:moveTo>
                    <a:pt x="7152" y="6161"/>
                  </a:moveTo>
                  <a:lnTo>
                    <a:pt x="7152" y="6192"/>
                  </a:lnTo>
                  <a:lnTo>
                    <a:pt x="7183" y="6223"/>
                  </a:lnTo>
                  <a:lnTo>
                    <a:pt x="7307" y="6316"/>
                  </a:lnTo>
                  <a:lnTo>
                    <a:pt x="7307" y="6347"/>
                  </a:lnTo>
                  <a:lnTo>
                    <a:pt x="7338" y="6316"/>
                  </a:lnTo>
                  <a:lnTo>
                    <a:pt x="7338" y="6285"/>
                  </a:lnTo>
                  <a:lnTo>
                    <a:pt x="7214" y="6161"/>
                  </a:lnTo>
                  <a:close/>
                  <a:moveTo>
                    <a:pt x="7431" y="6377"/>
                  </a:moveTo>
                  <a:lnTo>
                    <a:pt x="7400" y="6408"/>
                  </a:lnTo>
                  <a:lnTo>
                    <a:pt x="7431" y="6439"/>
                  </a:lnTo>
                  <a:lnTo>
                    <a:pt x="7554" y="6532"/>
                  </a:lnTo>
                  <a:lnTo>
                    <a:pt x="7585" y="6563"/>
                  </a:lnTo>
                  <a:lnTo>
                    <a:pt x="7585" y="6532"/>
                  </a:lnTo>
                  <a:lnTo>
                    <a:pt x="7616" y="6532"/>
                  </a:lnTo>
                  <a:lnTo>
                    <a:pt x="7585" y="6501"/>
                  </a:lnTo>
                  <a:lnTo>
                    <a:pt x="7462" y="6377"/>
                  </a:lnTo>
                  <a:close/>
                  <a:moveTo>
                    <a:pt x="7678" y="6594"/>
                  </a:moveTo>
                  <a:lnTo>
                    <a:pt x="7678" y="6625"/>
                  </a:lnTo>
                  <a:lnTo>
                    <a:pt x="7678" y="6656"/>
                  </a:lnTo>
                  <a:lnTo>
                    <a:pt x="7802" y="6780"/>
                  </a:lnTo>
                  <a:lnTo>
                    <a:pt x="7833" y="6780"/>
                  </a:lnTo>
                  <a:lnTo>
                    <a:pt x="7864" y="6749"/>
                  </a:lnTo>
                  <a:lnTo>
                    <a:pt x="7864" y="6718"/>
                  </a:lnTo>
                  <a:lnTo>
                    <a:pt x="7709" y="6594"/>
                  </a:lnTo>
                  <a:close/>
                  <a:moveTo>
                    <a:pt x="7957" y="6811"/>
                  </a:moveTo>
                  <a:lnTo>
                    <a:pt x="7926" y="6842"/>
                  </a:lnTo>
                  <a:lnTo>
                    <a:pt x="7926" y="6873"/>
                  </a:lnTo>
                  <a:lnTo>
                    <a:pt x="8050" y="6997"/>
                  </a:lnTo>
                  <a:lnTo>
                    <a:pt x="8112" y="6997"/>
                  </a:lnTo>
                  <a:lnTo>
                    <a:pt x="8112" y="6966"/>
                  </a:lnTo>
                  <a:lnTo>
                    <a:pt x="8112" y="6935"/>
                  </a:lnTo>
                  <a:lnTo>
                    <a:pt x="7988" y="6811"/>
                  </a:lnTo>
                  <a:close/>
                  <a:moveTo>
                    <a:pt x="8205" y="7028"/>
                  </a:moveTo>
                  <a:lnTo>
                    <a:pt x="8174" y="7059"/>
                  </a:lnTo>
                  <a:lnTo>
                    <a:pt x="8205" y="7090"/>
                  </a:lnTo>
                  <a:lnTo>
                    <a:pt x="8328" y="7213"/>
                  </a:lnTo>
                  <a:lnTo>
                    <a:pt x="8359" y="7213"/>
                  </a:lnTo>
                  <a:lnTo>
                    <a:pt x="8359" y="7182"/>
                  </a:lnTo>
                  <a:lnTo>
                    <a:pt x="8359" y="7151"/>
                  </a:lnTo>
                  <a:lnTo>
                    <a:pt x="8235" y="7059"/>
                  </a:lnTo>
                  <a:lnTo>
                    <a:pt x="8205" y="7028"/>
                  </a:lnTo>
                  <a:close/>
                  <a:moveTo>
                    <a:pt x="8452" y="7244"/>
                  </a:moveTo>
                  <a:lnTo>
                    <a:pt x="8452" y="7275"/>
                  </a:lnTo>
                  <a:lnTo>
                    <a:pt x="8421" y="7306"/>
                  </a:lnTo>
                  <a:lnTo>
                    <a:pt x="8452" y="7306"/>
                  </a:lnTo>
                  <a:lnTo>
                    <a:pt x="8576" y="7430"/>
                  </a:lnTo>
                  <a:lnTo>
                    <a:pt x="8607" y="7430"/>
                  </a:lnTo>
                  <a:lnTo>
                    <a:pt x="8638" y="7399"/>
                  </a:lnTo>
                  <a:lnTo>
                    <a:pt x="8607" y="7368"/>
                  </a:lnTo>
                  <a:lnTo>
                    <a:pt x="8483" y="7275"/>
                  </a:lnTo>
                  <a:lnTo>
                    <a:pt x="8452" y="7244"/>
                  </a:lnTo>
                  <a:close/>
                  <a:moveTo>
                    <a:pt x="8700" y="7492"/>
                  </a:moveTo>
                  <a:lnTo>
                    <a:pt x="8700" y="7523"/>
                  </a:lnTo>
                  <a:lnTo>
                    <a:pt x="8731" y="7554"/>
                  </a:lnTo>
                  <a:lnTo>
                    <a:pt x="8762" y="7585"/>
                  </a:lnTo>
                  <a:lnTo>
                    <a:pt x="8886" y="7585"/>
                  </a:lnTo>
                  <a:lnTo>
                    <a:pt x="8917" y="7554"/>
                  </a:lnTo>
                  <a:lnTo>
                    <a:pt x="8917" y="7523"/>
                  </a:lnTo>
                  <a:lnTo>
                    <a:pt x="8886" y="7492"/>
                  </a:lnTo>
                  <a:close/>
                  <a:moveTo>
                    <a:pt x="9040" y="7492"/>
                  </a:moveTo>
                  <a:lnTo>
                    <a:pt x="9040" y="7523"/>
                  </a:lnTo>
                  <a:lnTo>
                    <a:pt x="9009" y="7554"/>
                  </a:lnTo>
                  <a:lnTo>
                    <a:pt x="9040" y="7554"/>
                  </a:lnTo>
                  <a:lnTo>
                    <a:pt x="9040" y="7585"/>
                  </a:lnTo>
                  <a:lnTo>
                    <a:pt x="9226" y="7585"/>
                  </a:lnTo>
                  <a:lnTo>
                    <a:pt x="9257" y="7554"/>
                  </a:lnTo>
                  <a:lnTo>
                    <a:pt x="9257" y="7523"/>
                  </a:lnTo>
                  <a:lnTo>
                    <a:pt x="9226" y="7492"/>
                  </a:lnTo>
                  <a:close/>
                  <a:moveTo>
                    <a:pt x="9381" y="7492"/>
                  </a:moveTo>
                  <a:lnTo>
                    <a:pt x="9350" y="7523"/>
                  </a:lnTo>
                  <a:lnTo>
                    <a:pt x="9350" y="7554"/>
                  </a:lnTo>
                  <a:lnTo>
                    <a:pt x="9381" y="7585"/>
                  </a:lnTo>
                  <a:lnTo>
                    <a:pt x="9567" y="7585"/>
                  </a:lnTo>
                  <a:lnTo>
                    <a:pt x="9567" y="7554"/>
                  </a:lnTo>
                  <a:lnTo>
                    <a:pt x="9598" y="7554"/>
                  </a:lnTo>
                  <a:lnTo>
                    <a:pt x="9567" y="7523"/>
                  </a:lnTo>
                  <a:lnTo>
                    <a:pt x="9567" y="7492"/>
                  </a:lnTo>
                  <a:close/>
                  <a:moveTo>
                    <a:pt x="9721" y="7492"/>
                  </a:moveTo>
                  <a:lnTo>
                    <a:pt x="9690" y="7523"/>
                  </a:lnTo>
                  <a:lnTo>
                    <a:pt x="9690" y="7554"/>
                  </a:lnTo>
                  <a:lnTo>
                    <a:pt x="9721" y="7585"/>
                  </a:lnTo>
                  <a:lnTo>
                    <a:pt x="9907" y="7585"/>
                  </a:lnTo>
                  <a:lnTo>
                    <a:pt x="9907" y="7554"/>
                  </a:lnTo>
                  <a:lnTo>
                    <a:pt x="9938" y="7554"/>
                  </a:lnTo>
                  <a:lnTo>
                    <a:pt x="9907" y="7523"/>
                  </a:lnTo>
                  <a:lnTo>
                    <a:pt x="9907" y="7492"/>
                  </a:lnTo>
                  <a:close/>
                  <a:moveTo>
                    <a:pt x="10062" y="7492"/>
                  </a:moveTo>
                  <a:lnTo>
                    <a:pt x="10031" y="7523"/>
                  </a:lnTo>
                  <a:lnTo>
                    <a:pt x="10031" y="7554"/>
                  </a:lnTo>
                  <a:lnTo>
                    <a:pt x="10062" y="7585"/>
                  </a:lnTo>
                  <a:lnTo>
                    <a:pt x="10217" y="7585"/>
                  </a:lnTo>
                  <a:lnTo>
                    <a:pt x="10248" y="7554"/>
                  </a:lnTo>
                  <a:lnTo>
                    <a:pt x="10279" y="7554"/>
                  </a:lnTo>
                  <a:lnTo>
                    <a:pt x="10248" y="7523"/>
                  </a:lnTo>
                  <a:lnTo>
                    <a:pt x="10217" y="7492"/>
                  </a:lnTo>
                  <a:close/>
                  <a:moveTo>
                    <a:pt x="10402" y="7492"/>
                  </a:moveTo>
                  <a:lnTo>
                    <a:pt x="10372" y="7523"/>
                  </a:lnTo>
                  <a:lnTo>
                    <a:pt x="10372" y="7554"/>
                  </a:lnTo>
                  <a:lnTo>
                    <a:pt x="10402" y="7585"/>
                  </a:lnTo>
                  <a:lnTo>
                    <a:pt x="10557" y="7585"/>
                  </a:lnTo>
                  <a:lnTo>
                    <a:pt x="10588" y="7554"/>
                  </a:lnTo>
                  <a:lnTo>
                    <a:pt x="10588" y="7523"/>
                  </a:lnTo>
                  <a:lnTo>
                    <a:pt x="10557" y="7492"/>
                  </a:lnTo>
                  <a:close/>
                  <a:moveTo>
                    <a:pt x="10743" y="7492"/>
                  </a:moveTo>
                  <a:lnTo>
                    <a:pt x="10712" y="7523"/>
                  </a:lnTo>
                  <a:lnTo>
                    <a:pt x="10712" y="7554"/>
                  </a:lnTo>
                  <a:lnTo>
                    <a:pt x="10743" y="7585"/>
                  </a:lnTo>
                  <a:lnTo>
                    <a:pt x="10898" y="7585"/>
                  </a:lnTo>
                  <a:lnTo>
                    <a:pt x="10929" y="7554"/>
                  </a:lnTo>
                  <a:lnTo>
                    <a:pt x="10929" y="7523"/>
                  </a:lnTo>
                  <a:lnTo>
                    <a:pt x="10898" y="7492"/>
                  </a:lnTo>
                  <a:close/>
                  <a:moveTo>
                    <a:pt x="11084" y="7492"/>
                  </a:moveTo>
                  <a:lnTo>
                    <a:pt x="11053" y="7523"/>
                  </a:lnTo>
                  <a:lnTo>
                    <a:pt x="11053" y="7554"/>
                  </a:lnTo>
                  <a:lnTo>
                    <a:pt x="11084" y="7585"/>
                  </a:lnTo>
                  <a:lnTo>
                    <a:pt x="11238" y="7585"/>
                  </a:lnTo>
                  <a:lnTo>
                    <a:pt x="11269" y="7554"/>
                  </a:lnTo>
                  <a:lnTo>
                    <a:pt x="11269" y="7523"/>
                  </a:lnTo>
                  <a:lnTo>
                    <a:pt x="11238" y="7492"/>
                  </a:lnTo>
                  <a:close/>
                  <a:moveTo>
                    <a:pt x="11424" y="7492"/>
                  </a:moveTo>
                  <a:lnTo>
                    <a:pt x="11393" y="7523"/>
                  </a:lnTo>
                  <a:lnTo>
                    <a:pt x="11393" y="7554"/>
                  </a:lnTo>
                  <a:lnTo>
                    <a:pt x="11424" y="7585"/>
                  </a:lnTo>
                  <a:lnTo>
                    <a:pt x="11579" y="7585"/>
                  </a:lnTo>
                  <a:lnTo>
                    <a:pt x="11610" y="7554"/>
                  </a:lnTo>
                  <a:lnTo>
                    <a:pt x="11610" y="7523"/>
                  </a:lnTo>
                  <a:lnTo>
                    <a:pt x="11579" y="7492"/>
                  </a:lnTo>
                  <a:close/>
                  <a:moveTo>
                    <a:pt x="11765" y="7492"/>
                  </a:moveTo>
                  <a:lnTo>
                    <a:pt x="11734" y="7523"/>
                  </a:lnTo>
                  <a:lnTo>
                    <a:pt x="11703" y="7554"/>
                  </a:lnTo>
                  <a:lnTo>
                    <a:pt x="11734" y="7554"/>
                  </a:lnTo>
                  <a:lnTo>
                    <a:pt x="11765" y="7585"/>
                  </a:lnTo>
                  <a:lnTo>
                    <a:pt x="11919" y="7585"/>
                  </a:lnTo>
                  <a:lnTo>
                    <a:pt x="11950" y="7554"/>
                  </a:lnTo>
                  <a:lnTo>
                    <a:pt x="11950" y="7523"/>
                  </a:lnTo>
                  <a:lnTo>
                    <a:pt x="11919" y="7492"/>
                  </a:lnTo>
                  <a:close/>
                  <a:moveTo>
                    <a:pt x="12074" y="7492"/>
                  </a:moveTo>
                  <a:lnTo>
                    <a:pt x="12074" y="7523"/>
                  </a:lnTo>
                  <a:lnTo>
                    <a:pt x="12043" y="7554"/>
                  </a:lnTo>
                  <a:lnTo>
                    <a:pt x="12074" y="7554"/>
                  </a:lnTo>
                  <a:lnTo>
                    <a:pt x="12074" y="7585"/>
                  </a:lnTo>
                  <a:lnTo>
                    <a:pt x="12260" y="7585"/>
                  </a:lnTo>
                  <a:lnTo>
                    <a:pt x="12291" y="7554"/>
                  </a:lnTo>
                  <a:lnTo>
                    <a:pt x="12291" y="7523"/>
                  </a:lnTo>
                  <a:lnTo>
                    <a:pt x="12260" y="7492"/>
                  </a:lnTo>
                  <a:close/>
                  <a:moveTo>
                    <a:pt x="12415" y="7492"/>
                  </a:moveTo>
                  <a:lnTo>
                    <a:pt x="12415" y="7523"/>
                  </a:lnTo>
                  <a:lnTo>
                    <a:pt x="12384" y="7554"/>
                  </a:lnTo>
                  <a:lnTo>
                    <a:pt x="12415" y="7554"/>
                  </a:lnTo>
                  <a:lnTo>
                    <a:pt x="12415" y="7585"/>
                  </a:lnTo>
                  <a:lnTo>
                    <a:pt x="12600" y="7585"/>
                  </a:lnTo>
                  <a:lnTo>
                    <a:pt x="12631" y="7554"/>
                  </a:lnTo>
                  <a:lnTo>
                    <a:pt x="12631" y="7523"/>
                  </a:lnTo>
                  <a:lnTo>
                    <a:pt x="12600" y="7492"/>
                  </a:lnTo>
                  <a:close/>
                  <a:moveTo>
                    <a:pt x="12755" y="7492"/>
                  </a:moveTo>
                  <a:lnTo>
                    <a:pt x="12724" y="7523"/>
                  </a:lnTo>
                  <a:lnTo>
                    <a:pt x="12724" y="7554"/>
                  </a:lnTo>
                  <a:lnTo>
                    <a:pt x="12755" y="7585"/>
                  </a:lnTo>
                  <a:lnTo>
                    <a:pt x="12941" y="7585"/>
                  </a:lnTo>
                  <a:lnTo>
                    <a:pt x="12941" y="7554"/>
                  </a:lnTo>
                  <a:lnTo>
                    <a:pt x="12972" y="7554"/>
                  </a:lnTo>
                  <a:lnTo>
                    <a:pt x="12941" y="7523"/>
                  </a:lnTo>
                  <a:lnTo>
                    <a:pt x="12941" y="7492"/>
                  </a:lnTo>
                  <a:close/>
                  <a:moveTo>
                    <a:pt x="13096" y="7492"/>
                  </a:moveTo>
                  <a:lnTo>
                    <a:pt x="13065" y="7523"/>
                  </a:lnTo>
                  <a:lnTo>
                    <a:pt x="13065" y="7554"/>
                  </a:lnTo>
                  <a:lnTo>
                    <a:pt x="13096" y="7585"/>
                  </a:lnTo>
                  <a:lnTo>
                    <a:pt x="13281" y="7585"/>
                  </a:lnTo>
                  <a:lnTo>
                    <a:pt x="13281" y="7554"/>
                  </a:lnTo>
                  <a:lnTo>
                    <a:pt x="13312" y="7554"/>
                  </a:lnTo>
                  <a:lnTo>
                    <a:pt x="13281" y="7523"/>
                  </a:lnTo>
                  <a:lnTo>
                    <a:pt x="13281" y="7492"/>
                  </a:lnTo>
                  <a:close/>
                  <a:moveTo>
                    <a:pt x="13436" y="7492"/>
                  </a:moveTo>
                  <a:lnTo>
                    <a:pt x="13405" y="7523"/>
                  </a:lnTo>
                  <a:lnTo>
                    <a:pt x="13405" y="7554"/>
                  </a:lnTo>
                  <a:lnTo>
                    <a:pt x="13436" y="7585"/>
                  </a:lnTo>
                  <a:lnTo>
                    <a:pt x="13622" y="7585"/>
                  </a:lnTo>
                  <a:lnTo>
                    <a:pt x="13622" y="7554"/>
                  </a:lnTo>
                  <a:lnTo>
                    <a:pt x="13653" y="7554"/>
                  </a:lnTo>
                  <a:lnTo>
                    <a:pt x="13622" y="7523"/>
                  </a:lnTo>
                  <a:lnTo>
                    <a:pt x="13622" y="7492"/>
                  </a:lnTo>
                  <a:close/>
                  <a:moveTo>
                    <a:pt x="13777" y="7492"/>
                  </a:moveTo>
                  <a:lnTo>
                    <a:pt x="13746" y="7523"/>
                  </a:lnTo>
                  <a:lnTo>
                    <a:pt x="13746" y="7554"/>
                  </a:lnTo>
                  <a:lnTo>
                    <a:pt x="13777" y="7585"/>
                  </a:lnTo>
                  <a:lnTo>
                    <a:pt x="13932" y="7585"/>
                  </a:lnTo>
                  <a:lnTo>
                    <a:pt x="13963" y="7554"/>
                  </a:lnTo>
                  <a:lnTo>
                    <a:pt x="13994" y="7554"/>
                  </a:lnTo>
                  <a:lnTo>
                    <a:pt x="13963" y="7523"/>
                  </a:lnTo>
                  <a:lnTo>
                    <a:pt x="13932" y="7492"/>
                  </a:lnTo>
                  <a:close/>
                  <a:moveTo>
                    <a:pt x="14117" y="7492"/>
                  </a:moveTo>
                  <a:lnTo>
                    <a:pt x="14086" y="7523"/>
                  </a:lnTo>
                  <a:lnTo>
                    <a:pt x="14086" y="7554"/>
                  </a:lnTo>
                  <a:lnTo>
                    <a:pt x="14117" y="7585"/>
                  </a:lnTo>
                  <a:lnTo>
                    <a:pt x="14272" y="7585"/>
                  </a:lnTo>
                  <a:lnTo>
                    <a:pt x="14303" y="7554"/>
                  </a:lnTo>
                  <a:lnTo>
                    <a:pt x="14303" y="7523"/>
                  </a:lnTo>
                  <a:lnTo>
                    <a:pt x="14272" y="7492"/>
                  </a:lnTo>
                  <a:close/>
                  <a:moveTo>
                    <a:pt x="14458" y="7492"/>
                  </a:moveTo>
                  <a:lnTo>
                    <a:pt x="14427" y="7523"/>
                  </a:lnTo>
                  <a:lnTo>
                    <a:pt x="14427" y="7554"/>
                  </a:lnTo>
                  <a:lnTo>
                    <a:pt x="14458" y="7585"/>
                  </a:lnTo>
                  <a:lnTo>
                    <a:pt x="14613" y="7585"/>
                  </a:lnTo>
                  <a:lnTo>
                    <a:pt x="14644" y="7554"/>
                  </a:lnTo>
                  <a:lnTo>
                    <a:pt x="14644" y="7523"/>
                  </a:lnTo>
                  <a:lnTo>
                    <a:pt x="14613" y="7492"/>
                  </a:lnTo>
                  <a:close/>
                  <a:moveTo>
                    <a:pt x="14798" y="7492"/>
                  </a:moveTo>
                  <a:lnTo>
                    <a:pt x="14767" y="7523"/>
                  </a:lnTo>
                  <a:lnTo>
                    <a:pt x="14767" y="7554"/>
                  </a:lnTo>
                  <a:lnTo>
                    <a:pt x="14798" y="7585"/>
                  </a:lnTo>
                  <a:lnTo>
                    <a:pt x="14953" y="7585"/>
                  </a:lnTo>
                  <a:lnTo>
                    <a:pt x="14984" y="7554"/>
                  </a:lnTo>
                  <a:lnTo>
                    <a:pt x="14984" y="7523"/>
                  </a:lnTo>
                  <a:lnTo>
                    <a:pt x="14953" y="7492"/>
                  </a:lnTo>
                  <a:close/>
                  <a:moveTo>
                    <a:pt x="15139" y="7492"/>
                  </a:moveTo>
                  <a:lnTo>
                    <a:pt x="15108" y="7523"/>
                  </a:lnTo>
                  <a:lnTo>
                    <a:pt x="15077" y="7554"/>
                  </a:lnTo>
                  <a:lnTo>
                    <a:pt x="15108" y="7554"/>
                  </a:lnTo>
                  <a:lnTo>
                    <a:pt x="15139" y="7585"/>
                  </a:lnTo>
                  <a:lnTo>
                    <a:pt x="15294" y="7585"/>
                  </a:lnTo>
                  <a:lnTo>
                    <a:pt x="15325" y="7554"/>
                  </a:lnTo>
                  <a:lnTo>
                    <a:pt x="15325" y="7523"/>
                  </a:lnTo>
                  <a:lnTo>
                    <a:pt x="15294" y="7492"/>
                  </a:lnTo>
                  <a:close/>
                  <a:moveTo>
                    <a:pt x="15449" y="7492"/>
                  </a:moveTo>
                  <a:lnTo>
                    <a:pt x="15449" y="7523"/>
                  </a:lnTo>
                  <a:lnTo>
                    <a:pt x="15418" y="7554"/>
                  </a:lnTo>
                  <a:lnTo>
                    <a:pt x="15449" y="7554"/>
                  </a:lnTo>
                  <a:lnTo>
                    <a:pt x="15449" y="7585"/>
                  </a:lnTo>
                  <a:lnTo>
                    <a:pt x="15634" y="7585"/>
                  </a:lnTo>
                  <a:lnTo>
                    <a:pt x="15665" y="7554"/>
                  </a:lnTo>
                  <a:lnTo>
                    <a:pt x="15665" y="7523"/>
                  </a:lnTo>
                  <a:lnTo>
                    <a:pt x="15634" y="7492"/>
                  </a:lnTo>
                  <a:close/>
                  <a:moveTo>
                    <a:pt x="15789" y="7492"/>
                  </a:moveTo>
                  <a:lnTo>
                    <a:pt x="15789" y="7523"/>
                  </a:lnTo>
                  <a:lnTo>
                    <a:pt x="15758" y="7554"/>
                  </a:lnTo>
                  <a:lnTo>
                    <a:pt x="15789" y="7554"/>
                  </a:lnTo>
                  <a:lnTo>
                    <a:pt x="15789" y="7585"/>
                  </a:lnTo>
                  <a:lnTo>
                    <a:pt x="15975" y="7585"/>
                  </a:lnTo>
                  <a:lnTo>
                    <a:pt x="16006" y="7554"/>
                  </a:lnTo>
                  <a:lnTo>
                    <a:pt x="16006" y="7523"/>
                  </a:lnTo>
                  <a:lnTo>
                    <a:pt x="15975" y="7492"/>
                  </a:lnTo>
                  <a:close/>
                  <a:moveTo>
                    <a:pt x="16130" y="7492"/>
                  </a:moveTo>
                  <a:lnTo>
                    <a:pt x="16099" y="7523"/>
                  </a:lnTo>
                  <a:lnTo>
                    <a:pt x="16099" y="7554"/>
                  </a:lnTo>
                  <a:lnTo>
                    <a:pt x="16130" y="7585"/>
                  </a:lnTo>
                  <a:lnTo>
                    <a:pt x="16315" y="7585"/>
                  </a:lnTo>
                  <a:lnTo>
                    <a:pt x="16346" y="7554"/>
                  </a:lnTo>
                  <a:lnTo>
                    <a:pt x="16346" y="7523"/>
                  </a:lnTo>
                  <a:lnTo>
                    <a:pt x="16315" y="7492"/>
                  </a:lnTo>
                  <a:close/>
                  <a:moveTo>
                    <a:pt x="16470" y="7492"/>
                  </a:moveTo>
                  <a:lnTo>
                    <a:pt x="16439" y="7523"/>
                  </a:lnTo>
                  <a:lnTo>
                    <a:pt x="16439" y="7554"/>
                  </a:lnTo>
                  <a:lnTo>
                    <a:pt x="16470" y="7585"/>
                  </a:lnTo>
                  <a:lnTo>
                    <a:pt x="16656" y="7585"/>
                  </a:lnTo>
                  <a:lnTo>
                    <a:pt x="16656" y="7554"/>
                  </a:lnTo>
                  <a:lnTo>
                    <a:pt x="16687" y="7554"/>
                  </a:lnTo>
                  <a:lnTo>
                    <a:pt x="16656" y="7523"/>
                  </a:lnTo>
                  <a:lnTo>
                    <a:pt x="16656" y="7492"/>
                  </a:lnTo>
                  <a:close/>
                  <a:moveTo>
                    <a:pt x="16811" y="7492"/>
                  </a:moveTo>
                  <a:lnTo>
                    <a:pt x="16780" y="7523"/>
                  </a:lnTo>
                  <a:lnTo>
                    <a:pt x="16780" y="7554"/>
                  </a:lnTo>
                  <a:lnTo>
                    <a:pt x="16811" y="7585"/>
                  </a:lnTo>
                  <a:lnTo>
                    <a:pt x="16996" y="7585"/>
                  </a:lnTo>
                  <a:lnTo>
                    <a:pt x="16996" y="7554"/>
                  </a:lnTo>
                  <a:lnTo>
                    <a:pt x="17027" y="7554"/>
                  </a:lnTo>
                  <a:lnTo>
                    <a:pt x="16996" y="7523"/>
                  </a:lnTo>
                  <a:lnTo>
                    <a:pt x="16996" y="7492"/>
                  </a:lnTo>
                  <a:close/>
                  <a:moveTo>
                    <a:pt x="17151" y="7492"/>
                  </a:moveTo>
                  <a:lnTo>
                    <a:pt x="17120" y="7523"/>
                  </a:lnTo>
                  <a:lnTo>
                    <a:pt x="17120" y="7554"/>
                  </a:lnTo>
                  <a:lnTo>
                    <a:pt x="17151" y="7585"/>
                  </a:lnTo>
                  <a:lnTo>
                    <a:pt x="17306" y="7585"/>
                  </a:lnTo>
                  <a:lnTo>
                    <a:pt x="17337" y="7554"/>
                  </a:lnTo>
                  <a:lnTo>
                    <a:pt x="17368" y="7554"/>
                  </a:lnTo>
                  <a:lnTo>
                    <a:pt x="17337" y="7523"/>
                  </a:lnTo>
                  <a:lnTo>
                    <a:pt x="17306" y="7492"/>
                  </a:lnTo>
                  <a:close/>
                  <a:moveTo>
                    <a:pt x="17492" y="7492"/>
                  </a:moveTo>
                  <a:lnTo>
                    <a:pt x="17461" y="7523"/>
                  </a:lnTo>
                  <a:lnTo>
                    <a:pt x="17461" y="7554"/>
                  </a:lnTo>
                  <a:lnTo>
                    <a:pt x="17492" y="7585"/>
                  </a:lnTo>
                  <a:lnTo>
                    <a:pt x="17646" y="7585"/>
                  </a:lnTo>
                  <a:lnTo>
                    <a:pt x="17677" y="7554"/>
                  </a:lnTo>
                  <a:lnTo>
                    <a:pt x="17677" y="7523"/>
                  </a:lnTo>
                  <a:lnTo>
                    <a:pt x="17646" y="7492"/>
                  </a:lnTo>
                  <a:close/>
                  <a:moveTo>
                    <a:pt x="17832" y="7492"/>
                  </a:moveTo>
                  <a:lnTo>
                    <a:pt x="17801" y="7523"/>
                  </a:lnTo>
                  <a:lnTo>
                    <a:pt x="17801" y="7554"/>
                  </a:lnTo>
                  <a:lnTo>
                    <a:pt x="17832" y="7585"/>
                  </a:lnTo>
                  <a:lnTo>
                    <a:pt x="17987" y="7585"/>
                  </a:lnTo>
                  <a:lnTo>
                    <a:pt x="18018" y="7554"/>
                  </a:lnTo>
                  <a:lnTo>
                    <a:pt x="18018" y="7523"/>
                  </a:lnTo>
                  <a:lnTo>
                    <a:pt x="17987" y="7492"/>
                  </a:lnTo>
                  <a:close/>
                  <a:moveTo>
                    <a:pt x="18173" y="7492"/>
                  </a:moveTo>
                  <a:lnTo>
                    <a:pt x="18142" y="7523"/>
                  </a:lnTo>
                  <a:lnTo>
                    <a:pt x="18142" y="7554"/>
                  </a:lnTo>
                  <a:lnTo>
                    <a:pt x="18173" y="7585"/>
                  </a:lnTo>
                  <a:lnTo>
                    <a:pt x="18328" y="7585"/>
                  </a:lnTo>
                  <a:lnTo>
                    <a:pt x="18358" y="7554"/>
                  </a:lnTo>
                  <a:lnTo>
                    <a:pt x="18358" y="7523"/>
                  </a:lnTo>
                  <a:lnTo>
                    <a:pt x="18328" y="7492"/>
                  </a:lnTo>
                  <a:close/>
                  <a:moveTo>
                    <a:pt x="18513" y="7492"/>
                  </a:moveTo>
                  <a:lnTo>
                    <a:pt x="18482" y="7523"/>
                  </a:lnTo>
                  <a:lnTo>
                    <a:pt x="18451" y="7554"/>
                  </a:lnTo>
                  <a:lnTo>
                    <a:pt x="18482" y="7554"/>
                  </a:lnTo>
                  <a:lnTo>
                    <a:pt x="18513" y="7585"/>
                  </a:lnTo>
                  <a:lnTo>
                    <a:pt x="18668" y="7585"/>
                  </a:lnTo>
                  <a:lnTo>
                    <a:pt x="18699" y="7554"/>
                  </a:lnTo>
                  <a:lnTo>
                    <a:pt x="18699" y="7523"/>
                  </a:lnTo>
                  <a:lnTo>
                    <a:pt x="18668" y="7492"/>
                  </a:lnTo>
                  <a:close/>
                  <a:moveTo>
                    <a:pt x="18823" y="7492"/>
                  </a:moveTo>
                  <a:lnTo>
                    <a:pt x="18823" y="7523"/>
                  </a:lnTo>
                  <a:lnTo>
                    <a:pt x="18792" y="7554"/>
                  </a:lnTo>
                  <a:lnTo>
                    <a:pt x="18823" y="7554"/>
                  </a:lnTo>
                  <a:lnTo>
                    <a:pt x="18823" y="7585"/>
                  </a:lnTo>
                  <a:lnTo>
                    <a:pt x="19009" y="7585"/>
                  </a:lnTo>
                  <a:lnTo>
                    <a:pt x="19040" y="7554"/>
                  </a:lnTo>
                  <a:lnTo>
                    <a:pt x="19040" y="7523"/>
                  </a:lnTo>
                  <a:lnTo>
                    <a:pt x="19009" y="7492"/>
                  </a:lnTo>
                  <a:close/>
                  <a:moveTo>
                    <a:pt x="19163" y="7492"/>
                  </a:moveTo>
                  <a:lnTo>
                    <a:pt x="19163" y="7523"/>
                  </a:lnTo>
                  <a:lnTo>
                    <a:pt x="19132" y="7554"/>
                  </a:lnTo>
                  <a:lnTo>
                    <a:pt x="19163" y="7554"/>
                  </a:lnTo>
                  <a:lnTo>
                    <a:pt x="19163" y="7585"/>
                  </a:lnTo>
                  <a:lnTo>
                    <a:pt x="19349" y="7585"/>
                  </a:lnTo>
                  <a:lnTo>
                    <a:pt x="19380" y="7554"/>
                  </a:lnTo>
                  <a:lnTo>
                    <a:pt x="19380" y="7523"/>
                  </a:lnTo>
                  <a:lnTo>
                    <a:pt x="19349" y="7492"/>
                  </a:lnTo>
                  <a:close/>
                  <a:moveTo>
                    <a:pt x="19504" y="7492"/>
                  </a:moveTo>
                  <a:lnTo>
                    <a:pt x="19504" y="7523"/>
                  </a:lnTo>
                  <a:lnTo>
                    <a:pt x="19473" y="7554"/>
                  </a:lnTo>
                  <a:lnTo>
                    <a:pt x="19504" y="7554"/>
                  </a:lnTo>
                  <a:lnTo>
                    <a:pt x="19504" y="7585"/>
                  </a:lnTo>
                  <a:lnTo>
                    <a:pt x="19690" y="7585"/>
                  </a:lnTo>
                  <a:lnTo>
                    <a:pt x="19721" y="7554"/>
                  </a:lnTo>
                  <a:lnTo>
                    <a:pt x="19721" y="7523"/>
                  </a:lnTo>
                  <a:lnTo>
                    <a:pt x="19690" y="7492"/>
                  </a:lnTo>
                  <a:close/>
                  <a:moveTo>
                    <a:pt x="19844" y="7492"/>
                  </a:moveTo>
                  <a:lnTo>
                    <a:pt x="19813" y="7523"/>
                  </a:lnTo>
                  <a:lnTo>
                    <a:pt x="19813" y="7554"/>
                  </a:lnTo>
                  <a:lnTo>
                    <a:pt x="19844" y="7585"/>
                  </a:lnTo>
                  <a:lnTo>
                    <a:pt x="20030" y="7585"/>
                  </a:lnTo>
                  <a:lnTo>
                    <a:pt x="20030" y="7554"/>
                  </a:lnTo>
                  <a:lnTo>
                    <a:pt x="20061" y="7554"/>
                  </a:lnTo>
                  <a:lnTo>
                    <a:pt x="20030" y="7523"/>
                  </a:lnTo>
                  <a:lnTo>
                    <a:pt x="20030" y="7492"/>
                  </a:lnTo>
                  <a:close/>
                  <a:moveTo>
                    <a:pt x="20185" y="7492"/>
                  </a:moveTo>
                  <a:lnTo>
                    <a:pt x="20154" y="7523"/>
                  </a:lnTo>
                  <a:lnTo>
                    <a:pt x="20154" y="7554"/>
                  </a:lnTo>
                  <a:lnTo>
                    <a:pt x="20185" y="7585"/>
                  </a:lnTo>
                  <a:lnTo>
                    <a:pt x="20371" y="7585"/>
                  </a:lnTo>
                  <a:lnTo>
                    <a:pt x="20371" y="7554"/>
                  </a:lnTo>
                  <a:lnTo>
                    <a:pt x="20402" y="7554"/>
                  </a:lnTo>
                  <a:lnTo>
                    <a:pt x="20371" y="7523"/>
                  </a:lnTo>
                  <a:lnTo>
                    <a:pt x="20371" y="7492"/>
                  </a:lnTo>
                  <a:close/>
                  <a:moveTo>
                    <a:pt x="20525" y="7492"/>
                  </a:moveTo>
                  <a:lnTo>
                    <a:pt x="20495" y="7523"/>
                  </a:lnTo>
                  <a:lnTo>
                    <a:pt x="20495" y="7554"/>
                  </a:lnTo>
                  <a:lnTo>
                    <a:pt x="20525" y="7585"/>
                  </a:lnTo>
                  <a:lnTo>
                    <a:pt x="20680" y="7585"/>
                  </a:lnTo>
                  <a:lnTo>
                    <a:pt x="20711" y="7554"/>
                  </a:lnTo>
                  <a:lnTo>
                    <a:pt x="20742" y="7554"/>
                  </a:lnTo>
                  <a:lnTo>
                    <a:pt x="20711" y="7523"/>
                  </a:lnTo>
                  <a:lnTo>
                    <a:pt x="20680" y="7492"/>
                  </a:lnTo>
                  <a:close/>
                  <a:moveTo>
                    <a:pt x="20866" y="7492"/>
                  </a:moveTo>
                  <a:lnTo>
                    <a:pt x="20835" y="7523"/>
                  </a:lnTo>
                  <a:lnTo>
                    <a:pt x="20835" y="7554"/>
                  </a:lnTo>
                  <a:lnTo>
                    <a:pt x="20866" y="7585"/>
                  </a:lnTo>
                  <a:lnTo>
                    <a:pt x="21021" y="7585"/>
                  </a:lnTo>
                  <a:lnTo>
                    <a:pt x="21052" y="7554"/>
                  </a:lnTo>
                  <a:lnTo>
                    <a:pt x="21052" y="7523"/>
                  </a:lnTo>
                  <a:lnTo>
                    <a:pt x="21021" y="7492"/>
                  </a:lnTo>
                  <a:close/>
                  <a:moveTo>
                    <a:pt x="21207" y="7492"/>
                  </a:moveTo>
                  <a:lnTo>
                    <a:pt x="21176" y="7523"/>
                  </a:lnTo>
                  <a:lnTo>
                    <a:pt x="21176" y="7554"/>
                  </a:lnTo>
                  <a:lnTo>
                    <a:pt x="21207" y="7585"/>
                  </a:lnTo>
                  <a:lnTo>
                    <a:pt x="21361" y="7585"/>
                  </a:lnTo>
                  <a:lnTo>
                    <a:pt x="21392" y="7554"/>
                  </a:lnTo>
                  <a:lnTo>
                    <a:pt x="21392" y="7523"/>
                  </a:lnTo>
                  <a:lnTo>
                    <a:pt x="21361" y="7492"/>
                  </a:lnTo>
                  <a:close/>
                  <a:moveTo>
                    <a:pt x="21547" y="7492"/>
                  </a:moveTo>
                  <a:lnTo>
                    <a:pt x="21516" y="7523"/>
                  </a:lnTo>
                  <a:lnTo>
                    <a:pt x="21516" y="7554"/>
                  </a:lnTo>
                  <a:lnTo>
                    <a:pt x="21547" y="7585"/>
                  </a:lnTo>
                  <a:lnTo>
                    <a:pt x="21702" y="7585"/>
                  </a:lnTo>
                  <a:lnTo>
                    <a:pt x="21733" y="7554"/>
                  </a:lnTo>
                  <a:lnTo>
                    <a:pt x="21733" y="7523"/>
                  </a:lnTo>
                  <a:lnTo>
                    <a:pt x="21702" y="7492"/>
                  </a:lnTo>
                  <a:close/>
                  <a:moveTo>
                    <a:pt x="21888" y="7492"/>
                  </a:moveTo>
                  <a:lnTo>
                    <a:pt x="21857" y="7523"/>
                  </a:lnTo>
                  <a:lnTo>
                    <a:pt x="21857" y="7554"/>
                  </a:lnTo>
                  <a:lnTo>
                    <a:pt x="21888" y="7585"/>
                  </a:lnTo>
                  <a:lnTo>
                    <a:pt x="22042" y="7585"/>
                  </a:lnTo>
                  <a:lnTo>
                    <a:pt x="22073" y="7554"/>
                  </a:lnTo>
                  <a:lnTo>
                    <a:pt x="22073" y="7523"/>
                  </a:lnTo>
                  <a:lnTo>
                    <a:pt x="22042" y="7492"/>
                  </a:lnTo>
                  <a:close/>
                  <a:moveTo>
                    <a:pt x="22228" y="7492"/>
                  </a:moveTo>
                  <a:lnTo>
                    <a:pt x="22197" y="7523"/>
                  </a:lnTo>
                  <a:lnTo>
                    <a:pt x="22166" y="7554"/>
                  </a:lnTo>
                  <a:lnTo>
                    <a:pt x="22197" y="7554"/>
                  </a:lnTo>
                  <a:lnTo>
                    <a:pt x="22228" y="7585"/>
                  </a:lnTo>
                  <a:lnTo>
                    <a:pt x="22383" y="7585"/>
                  </a:lnTo>
                  <a:lnTo>
                    <a:pt x="22414" y="7554"/>
                  </a:lnTo>
                  <a:lnTo>
                    <a:pt x="22414" y="7523"/>
                  </a:lnTo>
                  <a:lnTo>
                    <a:pt x="22383" y="7492"/>
                  </a:lnTo>
                  <a:close/>
                  <a:moveTo>
                    <a:pt x="22538" y="7492"/>
                  </a:moveTo>
                  <a:lnTo>
                    <a:pt x="22538" y="7523"/>
                  </a:lnTo>
                  <a:lnTo>
                    <a:pt x="22507" y="7554"/>
                  </a:lnTo>
                  <a:lnTo>
                    <a:pt x="22538" y="7554"/>
                  </a:lnTo>
                  <a:lnTo>
                    <a:pt x="22538" y="7585"/>
                  </a:lnTo>
                  <a:lnTo>
                    <a:pt x="22723" y="7585"/>
                  </a:lnTo>
                  <a:lnTo>
                    <a:pt x="22754" y="7554"/>
                  </a:lnTo>
                  <a:lnTo>
                    <a:pt x="22754" y="7523"/>
                  </a:lnTo>
                  <a:lnTo>
                    <a:pt x="22723" y="7492"/>
                  </a:lnTo>
                  <a:close/>
                  <a:moveTo>
                    <a:pt x="22878" y="7492"/>
                  </a:moveTo>
                  <a:lnTo>
                    <a:pt x="22878" y="7523"/>
                  </a:lnTo>
                  <a:lnTo>
                    <a:pt x="22847" y="7554"/>
                  </a:lnTo>
                  <a:lnTo>
                    <a:pt x="22878" y="7554"/>
                  </a:lnTo>
                  <a:lnTo>
                    <a:pt x="22878" y="7585"/>
                  </a:lnTo>
                  <a:lnTo>
                    <a:pt x="23064" y="7585"/>
                  </a:lnTo>
                  <a:lnTo>
                    <a:pt x="23095" y="7554"/>
                  </a:lnTo>
                  <a:lnTo>
                    <a:pt x="23095" y="7523"/>
                  </a:lnTo>
                  <a:lnTo>
                    <a:pt x="23064" y="7492"/>
                  </a:lnTo>
                  <a:close/>
                  <a:moveTo>
                    <a:pt x="23219" y="7492"/>
                  </a:moveTo>
                  <a:lnTo>
                    <a:pt x="23188" y="7523"/>
                  </a:lnTo>
                  <a:lnTo>
                    <a:pt x="23188" y="7554"/>
                  </a:lnTo>
                  <a:lnTo>
                    <a:pt x="23219" y="7585"/>
                  </a:lnTo>
                  <a:lnTo>
                    <a:pt x="23405" y="7585"/>
                  </a:lnTo>
                  <a:lnTo>
                    <a:pt x="23405" y="7554"/>
                  </a:lnTo>
                  <a:lnTo>
                    <a:pt x="23435" y="7554"/>
                  </a:lnTo>
                  <a:lnTo>
                    <a:pt x="23405" y="7523"/>
                  </a:lnTo>
                  <a:lnTo>
                    <a:pt x="23405" y="7492"/>
                  </a:lnTo>
                  <a:close/>
                  <a:moveTo>
                    <a:pt x="23559" y="7492"/>
                  </a:moveTo>
                  <a:lnTo>
                    <a:pt x="23528" y="7523"/>
                  </a:lnTo>
                  <a:lnTo>
                    <a:pt x="23528" y="7554"/>
                  </a:lnTo>
                  <a:lnTo>
                    <a:pt x="23559" y="7585"/>
                  </a:lnTo>
                  <a:lnTo>
                    <a:pt x="23745" y="7585"/>
                  </a:lnTo>
                  <a:lnTo>
                    <a:pt x="23745" y="7554"/>
                  </a:lnTo>
                  <a:lnTo>
                    <a:pt x="23776" y="7554"/>
                  </a:lnTo>
                  <a:lnTo>
                    <a:pt x="23745" y="7523"/>
                  </a:lnTo>
                  <a:lnTo>
                    <a:pt x="23745" y="7492"/>
                  </a:lnTo>
                  <a:close/>
                  <a:moveTo>
                    <a:pt x="23900" y="7492"/>
                  </a:moveTo>
                  <a:lnTo>
                    <a:pt x="23869" y="7523"/>
                  </a:lnTo>
                  <a:lnTo>
                    <a:pt x="23869" y="7554"/>
                  </a:lnTo>
                  <a:lnTo>
                    <a:pt x="23900" y="7585"/>
                  </a:lnTo>
                  <a:lnTo>
                    <a:pt x="24055" y="7585"/>
                  </a:lnTo>
                  <a:lnTo>
                    <a:pt x="24086" y="7554"/>
                  </a:lnTo>
                  <a:lnTo>
                    <a:pt x="24117" y="7554"/>
                  </a:lnTo>
                  <a:lnTo>
                    <a:pt x="24086" y="7523"/>
                  </a:lnTo>
                  <a:lnTo>
                    <a:pt x="24055" y="7492"/>
                  </a:lnTo>
                  <a:close/>
                  <a:moveTo>
                    <a:pt x="24240" y="7492"/>
                  </a:moveTo>
                  <a:lnTo>
                    <a:pt x="24209" y="7523"/>
                  </a:lnTo>
                  <a:lnTo>
                    <a:pt x="24209" y="7554"/>
                  </a:lnTo>
                  <a:lnTo>
                    <a:pt x="24240" y="7585"/>
                  </a:lnTo>
                  <a:lnTo>
                    <a:pt x="24395" y="7585"/>
                  </a:lnTo>
                  <a:lnTo>
                    <a:pt x="24426" y="7554"/>
                  </a:lnTo>
                  <a:lnTo>
                    <a:pt x="24426" y="7523"/>
                  </a:lnTo>
                  <a:lnTo>
                    <a:pt x="24395" y="7492"/>
                  </a:lnTo>
                  <a:close/>
                  <a:moveTo>
                    <a:pt x="24581" y="7492"/>
                  </a:moveTo>
                  <a:lnTo>
                    <a:pt x="24550" y="7523"/>
                  </a:lnTo>
                  <a:lnTo>
                    <a:pt x="24550" y="7554"/>
                  </a:lnTo>
                  <a:lnTo>
                    <a:pt x="24581" y="7585"/>
                  </a:lnTo>
                  <a:lnTo>
                    <a:pt x="24736" y="7585"/>
                  </a:lnTo>
                  <a:lnTo>
                    <a:pt x="24767" y="7554"/>
                  </a:lnTo>
                  <a:lnTo>
                    <a:pt x="24767" y="7523"/>
                  </a:lnTo>
                  <a:lnTo>
                    <a:pt x="24736" y="7492"/>
                  </a:lnTo>
                  <a:close/>
                  <a:moveTo>
                    <a:pt x="24921" y="7492"/>
                  </a:moveTo>
                  <a:lnTo>
                    <a:pt x="24890" y="7523"/>
                  </a:lnTo>
                  <a:lnTo>
                    <a:pt x="24890" y="7554"/>
                  </a:lnTo>
                  <a:lnTo>
                    <a:pt x="24921" y="7585"/>
                  </a:lnTo>
                  <a:lnTo>
                    <a:pt x="25076" y="7585"/>
                  </a:lnTo>
                  <a:lnTo>
                    <a:pt x="25107" y="7554"/>
                  </a:lnTo>
                  <a:lnTo>
                    <a:pt x="25107" y="7523"/>
                  </a:lnTo>
                  <a:lnTo>
                    <a:pt x="25076" y="7492"/>
                  </a:lnTo>
                  <a:close/>
                  <a:moveTo>
                    <a:pt x="25262" y="7492"/>
                  </a:moveTo>
                  <a:lnTo>
                    <a:pt x="25231" y="7523"/>
                  </a:lnTo>
                  <a:lnTo>
                    <a:pt x="25231" y="7554"/>
                  </a:lnTo>
                  <a:lnTo>
                    <a:pt x="25262" y="7585"/>
                  </a:lnTo>
                  <a:lnTo>
                    <a:pt x="25417" y="7585"/>
                  </a:lnTo>
                  <a:lnTo>
                    <a:pt x="25448" y="7554"/>
                  </a:lnTo>
                  <a:lnTo>
                    <a:pt x="25448" y="7523"/>
                  </a:lnTo>
                  <a:lnTo>
                    <a:pt x="25417" y="7492"/>
                  </a:lnTo>
                  <a:close/>
                  <a:moveTo>
                    <a:pt x="25602" y="7492"/>
                  </a:moveTo>
                  <a:lnTo>
                    <a:pt x="25572" y="7523"/>
                  </a:lnTo>
                  <a:lnTo>
                    <a:pt x="25541" y="7554"/>
                  </a:lnTo>
                  <a:lnTo>
                    <a:pt x="25572" y="7554"/>
                  </a:lnTo>
                  <a:lnTo>
                    <a:pt x="25602" y="7585"/>
                  </a:lnTo>
                  <a:lnTo>
                    <a:pt x="25757" y="7585"/>
                  </a:lnTo>
                  <a:lnTo>
                    <a:pt x="25788" y="7554"/>
                  </a:lnTo>
                  <a:lnTo>
                    <a:pt x="25788" y="7523"/>
                  </a:lnTo>
                  <a:lnTo>
                    <a:pt x="25757" y="7492"/>
                  </a:lnTo>
                  <a:close/>
                  <a:moveTo>
                    <a:pt x="25912" y="7492"/>
                  </a:moveTo>
                  <a:lnTo>
                    <a:pt x="25912" y="7523"/>
                  </a:lnTo>
                  <a:lnTo>
                    <a:pt x="25881" y="7554"/>
                  </a:lnTo>
                  <a:lnTo>
                    <a:pt x="25912" y="7554"/>
                  </a:lnTo>
                  <a:lnTo>
                    <a:pt x="25912" y="7585"/>
                  </a:lnTo>
                  <a:lnTo>
                    <a:pt x="26098" y="7585"/>
                  </a:lnTo>
                  <a:lnTo>
                    <a:pt x="26129" y="7554"/>
                  </a:lnTo>
                  <a:lnTo>
                    <a:pt x="26129" y="7523"/>
                  </a:lnTo>
                  <a:lnTo>
                    <a:pt x="26098" y="7492"/>
                  </a:lnTo>
                  <a:close/>
                  <a:moveTo>
                    <a:pt x="26253" y="7492"/>
                  </a:moveTo>
                  <a:lnTo>
                    <a:pt x="26253" y="7523"/>
                  </a:lnTo>
                  <a:lnTo>
                    <a:pt x="26222" y="7554"/>
                  </a:lnTo>
                  <a:lnTo>
                    <a:pt x="26253" y="7554"/>
                  </a:lnTo>
                  <a:lnTo>
                    <a:pt x="26253" y="7585"/>
                  </a:lnTo>
                  <a:lnTo>
                    <a:pt x="26438" y="7585"/>
                  </a:lnTo>
                  <a:lnTo>
                    <a:pt x="26469" y="7554"/>
                  </a:lnTo>
                  <a:lnTo>
                    <a:pt x="26469" y="7523"/>
                  </a:lnTo>
                  <a:lnTo>
                    <a:pt x="26438" y="7492"/>
                  </a:lnTo>
                  <a:close/>
                  <a:moveTo>
                    <a:pt x="26593" y="7492"/>
                  </a:moveTo>
                  <a:lnTo>
                    <a:pt x="26562" y="7523"/>
                  </a:lnTo>
                  <a:lnTo>
                    <a:pt x="26562" y="7554"/>
                  </a:lnTo>
                  <a:lnTo>
                    <a:pt x="26593" y="7585"/>
                  </a:lnTo>
                  <a:lnTo>
                    <a:pt x="26779" y="7585"/>
                  </a:lnTo>
                  <a:lnTo>
                    <a:pt x="26779" y="7554"/>
                  </a:lnTo>
                  <a:lnTo>
                    <a:pt x="26810" y="7554"/>
                  </a:lnTo>
                  <a:lnTo>
                    <a:pt x="26779" y="7523"/>
                  </a:lnTo>
                  <a:lnTo>
                    <a:pt x="26779" y="7492"/>
                  </a:lnTo>
                  <a:close/>
                  <a:moveTo>
                    <a:pt x="26934" y="7492"/>
                  </a:moveTo>
                  <a:lnTo>
                    <a:pt x="26903" y="7523"/>
                  </a:lnTo>
                  <a:lnTo>
                    <a:pt x="26903" y="7554"/>
                  </a:lnTo>
                  <a:lnTo>
                    <a:pt x="26934" y="7585"/>
                  </a:lnTo>
                  <a:lnTo>
                    <a:pt x="27119" y="7585"/>
                  </a:lnTo>
                  <a:lnTo>
                    <a:pt x="27119" y="7554"/>
                  </a:lnTo>
                  <a:lnTo>
                    <a:pt x="27150" y="7554"/>
                  </a:lnTo>
                  <a:lnTo>
                    <a:pt x="27119" y="7523"/>
                  </a:lnTo>
                  <a:lnTo>
                    <a:pt x="27119" y="7492"/>
                  </a:lnTo>
                  <a:close/>
                  <a:moveTo>
                    <a:pt x="27274" y="7492"/>
                  </a:moveTo>
                  <a:lnTo>
                    <a:pt x="27243" y="7523"/>
                  </a:lnTo>
                  <a:lnTo>
                    <a:pt x="27243" y="7554"/>
                  </a:lnTo>
                  <a:lnTo>
                    <a:pt x="27274" y="7585"/>
                  </a:lnTo>
                  <a:lnTo>
                    <a:pt x="27429" y="7585"/>
                  </a:lnTo>
                  <a:lnTo>
                    <a:pt x="27460" y="7554"/>
                  </a:lnTo>
                  <a:lnTo>
                    <a:pt x="27491" y="7554"/>
                  </a:lnTo>
                  <a:lnTo>
                    <a:pt x="27460" y="7523"/>
                  </a:lnTo>
                  <a:lnTo>
                    <a:pt x="27429" y="7492"/>
                  </a:lnTo>
                  <a:close/>
                  <a:moveTo>
                    <a:pt x="27615" y="7492"/>
                  </a:moveTo>
                  <a:lnTo>
                    <a:pt x="27584" y="7523"/>
                  </a:lnTo>
                  <a:lnTo>
                    <a:pt x="27584" y="7554"/>
                  </a:lnTo>
                  <a:lnTo>
                    <a:pt x="27615" y="7585"/>
                  </a:lnTo>
                  <a:lnTo>
                    <a:pt x="27769" y="7585"/>
                  </a:lnTo>
                  <a:lnTo>
                    <a:pt x="27800" y="7554"/>
                  </a:lnTo>
                  <a:lnTo>
                    <a:pt x="27800" y="7523"/>
                  </a:lnTo>
                  <a:lnTo>
                    <a:pt x="27769" y="7492"/>
                  </a:lnTo>
                  <a:close/>
                  <a:moveTo>
                    <a:pt x="27955" y="7492"/>
                  </a:moveTo>
                  <a:lnTo>
                    <a:pt x="27924" y="7523"/>
                  </a:lnTo>
                  <a:lnTo>
                    <a:pt x="27924" y="7554"/>
                  </a:lnTo>
                  <a:lnTo>
                    <a:pt x="27955" y="7585"/>
                  </a:lnTo>
                  <a:lnTo>
                    <a:pt x="28110" y="7585"/>
                  </a:lnTo>
                  <a:lnTo>
                    <a:pt x="28141" y="7554"/>
                  </a:lnTo>
                  <a:lnTo>
                    <a:pt x="28141" y="7523"/>
                  </a:lnTo>
                  <a:lnTo>
                    <a:pt x="28110" y="7492"/>
                  </a:lnTo>
                  <a:close/>
                  <a:moveTo>
                    <a:pt x="28296" y="7492"/>
                  </a:moveTo>
                  <a:lnTo>
                    <a:pt x="28265" y="7523"/>
                  </a:lnTo>
                  <a:lnTo>
                    <a:pt x="28265" y="7554"/>
                  </a:lnTo>
                  <a:lnTo>
                    <a:pt x="28296" y="7585"/>
                  </a:lnTo>
                  <a:lnTo>
                    <a:pt x="28451" y="7585"/>
                  </a:lnTo>
                  <a:lnTo>
                    <a:pt x="28481" y="7554"/>
                  </a:lnTo>
                  <a:lnTo>
                    <a:pt x="28481" y="7523"/>
                  </a:lnTo>
                  <a:lnTo>
                    <a:pt x="28451" y="7492"/>
                  </a:lnTo>
                  <a:close/>
                  <a:moveTo>
                    <a:pt x="28636" y="7492"/>
                  </a:moveTo>
                  <a:lnTo>
                    <a:pt x="28605" y="7523"/>
                  </a:lnTo>
                  <a:lnTo>
                    <a:pt x="28605" y="7554"/>
                  </a:lnTo>
                  <a:lnTo>
                    <a:pt x="28636" y="7585"/>
                  </a:lnTo>
                  <a:lnTo>
                    <a:pt x="28791" y="7585"/>
                  </a:lnTo>
                  <a:lnTo>
                    <a:pt x="28822" y="7554"/>
                  </a:lnTo>
                  <a:lnTo>
                    <a:pt x="28822" y="7523"/>
                  </a:lnTo>
                  <a:lnTo>
                    <a:pt x="28791" y="7492"/>
                  </a:lnTo>
                  <a:close/>
                  <a:moveTo>
                    <a:pt x="28977" y="7492"/>
                  </a:moveTo>
                  <a:lnTo>
                    <a:pt x="28946" y="7523"/>
                  </a:lnTo>
                  <a:lnTo>
                    <a:pt x="28915" y="7554"/>
                  </a:lnTo>
                  <a:lnTo>
                    <a:pt x="28946" y="7554"/>
                  </a:lnTo>
                  <a:lnTo>
                    <a:pt x="28977" y="7585"/>
                  </a:lnTo>
                  <a:lnTo>
                    <a:pt x="29132" y="7585"/>
                  </a:lnTo>
                  <a:lnTo>
                    <a:pt x="29163" y="7554"/>
                  </a:lnTo>
                  <a:lnTo>
                    <a:pt x="29163" y="7523"/>
                  </a:lnTo>
                  <a:lnTo>
                    <a:pt x="29132" y="7492"/>
                  </a:lnTo>
                  <a:close/>
                  <a:moveTo>
                    <a:pt x="29286" y="7492"/>
                  </a:moveTo>
                  <a:lnTo>
                    <a:pt x="29286" y="7523"/>
                  </a:lnTo>
                  <a:lnTo>
                    <a:pt x="29255" y="7554"/>
                  </a:lnTo>
                  <a:lnTo>
                    <a:pt x="29286" y="7554"/>
                  </a:lnTo>
                  <a:lnTo>
                    <a:pt x="29286" y="7585"/>
                  </a:lnTo>
                  <a:lnTo>
                    <a:pt x="29472" y="7585"/>
                  </a:lnTo>
                  <a:lnTo>
                    <a:pt x="29503" y="7554"/>
                  </a:lnTo>
                  <a:lnTo>
                    <a:pt x="29503" y="7523"/>
                  </a:lnTo>
                  <a:lnTo>
                    <a:pt x="29472" y="7492"/>
                  </a:lnTo>
                  <a:close/>
                  <a:moveTo>
                    <a:pt x="29627" y="7492"/>
                  </a:moveTo>
                  <a:lnTo>
                    <a:pt x="29627" y="7523"/>
                  </a:lnTo>
                  <a:lnTo>
                    <a:pt x="29596" y="7554"/>
                  </a:lnTo>
                  <a:lnTo>
                    <a:pt x="29627" y="7554"/>
                  </a:lnTo>
                  <a:lnTo>
                    <a:pt x="29627" y="7585"/>
                  </a:lnTo>
                  <a:lnTo>
                    <a:pt x="29813" y="7585"/>
                  </a:lnTo>
                  <a:lnTo>
                    <a:pt x="29844" y="7554"/>
                  </a:lnTo>
                  <a:lnTo>
                    <a:pt x="29844" y="7523"/>
                  </a:lnTo>
                  <a:lnTo>
                    <a:pt x="29813" y="7492"/>
                  </a:lnTo>
                  <a:close/>
                  <a:moveTo>
                    <a:pt x="29967" y="7492"/>
                  </a:moveTo>
                  <a:lnTo>
                    <a:pt x="29936" y="7523"/>
                  </a:lnTo>
                  <a:lnTo>
                    <a:pt x="29936" y="7554"/>
                  </a:lnTo>
                  <a:lnTo>
                    <a:pt x="29967" y="7585"/>
                  </a:lnTo>
                  <a:lnTo>
                    <a:pt x="30153" y="7585"/>
                  </a:lnTo>
                  <a:lnTo>
                    <a:pt x="30153" y="7554"/>
                  </a:lnTo>
                  <a:lnTo>
                    <a:pt x="30184" y="7554"/>
                  </a:lnTo>
                  <a:lnTo>
                    <a:pt x="30153" y="7523"/>
                  </a:lnTo>
                  <a:lnTo>
                    <a:pt x="30153" y="7492"/>
                  </a:lnTo>
                  <a:close/>
                  <a:moveTo>
                    <a:pt x="30308" y="7492"/>
                  </a:moveTo>
                  <a:lnTo>
                    <a:pt x="30277" y="7523"/>
                  </a:lnTo>
                  <a:lnTo>
                    <a:pt x="30277" y="7554"/>
                  </a:lnTo>
                  <a:lnTo>
                    <a:pt x="30308" y="7585"/>
                  </a:lnTo>
                  <a:lnTo>
                    <a:pt x="30494" y="7585"/>
                  </a:lnTo>
                  <a:lnTo>
                    <a:pt x="30494" y="7554"/>
                  </a:lnTo>
                  <a:lnTo>
                    <a:pt x="30525" y="7554"/>
                  </a:lnTo>
                  <a:lnTo>
                    <a:pt x="30494" y="7523"/>
                  </a:lnTo>
                  <a:lnTo>
                    <a:pt x="30494" y="7492"/>
                  </a:lnTo>
                  <a:close/>
                  <a:moveTo>
                    <a:pt x="30648" y="7492"/>
                  </a:moveTo>
                  <a:lnTo>
                    <a:pt x="30618" y="7523"/>
                  </a:lnTo>
                  <a:lnTo>
                    <a:pt x="30618" y="7554"/>
                  </a:lnTo>
                  <a:lnTo>
                    <a:pt x="30648" y="7585"/>
                  </a:lnTo>
                  <a:lnTo>
                    <a:pt x="30803" y="7585"/>
                  </a:lnTo>
                  <a:lnTo>
                    <a:pt x="30834" y="7554"/>
                  </a:lnTo>
                  <a:lnTo>
                    <a:pt x="30865" y="7554"/>
                  </a:lnTo>
                  <a:lnTo>
                    <a:pt x="30834" y="7523"/>
                  </a:lnTo>
                  <a:lnTo>
                    <a:pt x="30803" y="7492"/>
                  </a:lnTo>
                  <a:close/>
                  <a:moveTo>
                    <a:pt x="30989" y="7492"/>
                  </a:moveTo>
                  <a:lnTo>
                    <a:pt x="30958" y="7523"/>
                  </a:lnTo>
                  <a:lnTo>
                    <a:pt x="30958" y="7554"/>
                  </a:lnTo>
                  <a:lnTo>
                    <a:pt x="30989" y="7585"/>
                  </a:lnTo>
                  <a:lnTo>
                    <a:pt x="31144" y="7585"/>
                  </a:lnTo>
                  <a:lnTo>
                    <a:pt x="31175" y="7554"/>
                  </a:lnTo>
                  <a:lnTo>
                    <a:pt x="31175" y="7523"/>
                  </a:lnTo>
                  <a:lnTo>
                    <a:pt x="31144" y="7492"/>
                  </a:lnTo>
                  <a:close/>
                  <a:moveTo>
                    <a:pt x="31330" y="7492"/>
                  </a:moveTo>
                  <a:lnTo>
                    <a:pt x="31299" y="7523"/>
                  </a:lnTo>
                  <a:lnTo>
                    <a:pt x="31299" y="7554"/>
                  </a:lnTo>
                  <a:lnTo>
                    <a:pt x="31330" y="7585"/>
                  </a:lnTo>
                  <a:lnTo>
                    <a:pt x="31484" y="7585"/>
                  </a:lnTo>
                  <a:lnTo>
                    <a:pt x="31515" y="7554"/>
                  </a:lnTo>
                  <a:lnTo>
                    <a:pt x="31515" y="7523"/>
                  </a:lnTo>
                  <a:lnTo>
                    <a:pt x="31484" y="7492"/>
                  </a:lnTo>
                  <a:close/>
                  <a:moveTo>
                    <a:pt x="31670" y="7492"/>
                  </a:moveTo>
                  <a:lnTo>
                    <a:pt x="31639" y="7523"/>
                  </a:lnTo>
                  <a:lnTo>
                    <a:pt x="31639" y="7554"/>
                  </a:lnTo>
                  <a:lnTo>
                    <a:pt x="31670" y="7585"/>
                  </a:lnTo>
                  <a:lnTo>
                    <a:pt x="31825" y="7585"/>
                  </a:lnTo>
                  <a:lnTo>
                    <a:pt x="31856" y="7554"/>
                  </a:lnTo>
                  <a:lnTo>
                    <a:pt x="31856" y="7523"/>
                  </a:lnTo>
                  <a:lnTo>
                    <a:pt x="31825" y="7492"/>
                  </a:lnTo>
                  <a:close/>
                  <a:moveTo>
                    <a:pt x="32011" y="7492"/>
                  </a:moveTo>
                  <a:lnTo>
                    <a:pt x="31980" y="7523"/>
                  </a:lnTo>
                  <a:lnTo>
                    <a:pt x="31980" y="7554"/>
                  </a:lnTo>
                  <a:lnTo>
                    <a:pt x="32011" y="7585"/>
                  </a:lnTo>
                  <a:lnTo>
                    <a:pt x="32165" y="7585"/>
                  </a:lnTo>
                  <a:lnTo>
                    <a:pt x="32196" y="7554"/>
                  </a:lnTo>
                  <a:lnTo>
                    <a:pt x="32196" y="7523"/>
                  </a:lnTo>
                  <a:lnTo>
                    <a:pt x="32165" y="7492"/>
                  </a:lnTo>
                  <a:close/>
                  <a:moveTo>
                    <a:pt x="32351" y="7492"/>
                  </a:moveTo>
                  <a:lnTo>
                    <a:pt x="32320" y="7523"/>
                  </a:lnTo>
                  <a:lnTo>
                    <a:pt x="32289" y="7554"/>
                  </a:lnTo>
                  <a:lnTo>
                    <a:pt x="32320" y="7554"/>
                  </a:lnTo>
                  <a:lnTo>
                    <a:pt x="32351" y="7585"/>
                  </a:lnTo>
                  <a:lnTo>
                    <a:pt x="32506" y="7585"/>
                  </a:lnTo>
                  <a:lnTo>
                    <a:pt x="32537" y="7554"/>
                  </a:lnTo>
                  <a:lnTo>
                    <a:pt x="32537" y="7523"/>
                  </a:lnTo>
                  <a:lnTo>
                    <a:pt x="32506" y="7492"/>
                  </a:lnTo>
                  <a:close/>
                  <a:moveTo>
                    <a:pt x="32661" y="7492"/>
                  </a:moveTo>
                  <a:lnTo>
                    <a:pt x="32661" y="7523"/>
                  </a:lnTo>
                  <a:lnTo>
                    <a:pt x="32630" y="7554"/>
                  </a:lnTo>
                  <a:lnTo>
                    <a:pt x="32661" y="7554"/>
                  </a:lnTo>
                  <a:lnTo>
                    <a:pt x="32661" y="7585"/>
                  </a:lnTo>
                  <a:lnTo>
                    <a:pt x="32846" y="7585"/>
                  </a:lnTo>
                  <a:lnTo>
                    <a:pt x="32877" y="7554"/>
                  </a:lnTo>
                  <a:lnTo>
                    <a:pt x="32877" y="7523"/>
                  </a:lnTo>
                  <a:lnTo>
                    <a:pt x="32846" y="7492"/>
                  </a:lnTo>
                  <a:close/>
                  <a:moveTo>
                    <a:pt x="33001" y="7492"/>
                  </a:moveTo>
                  <a:lnTo>
                    <a:pt x="33001" y="7523"/>
                  </a:lnTo>
                  <a:lnTo>
                    <a:pt x="32970" y="7554"/>
                  </a:lnTo>
                  <a:lnTo>
                    <a:pt x="33001" y="7554"/>
                  </a:lnTo>
                  <a:lnTo>
                    <a:pt x="33001" y="7585"/>
                  </a:lnTo>
                  <a:lnTo>
                    <a:pt x="33187" y="7585"/>
                  </a:lnTo>
                  <a:lnTo>
                    <a:pt x="33218" y="7554"/>
                  </a:lnTo>
                  <a:lnTo>
                    <a:pt x="33218" y="7523"/>
                  </a:lnTo>
                  <a:lnTo>
                    <a:pt x="33187" y="7492"/>
                  </a:lnTo>
                  <a:close/>
                  <a:moveTo>
                    <a:pt x="33342" y="7492"/>
                  </a:moveTo>
                  <a:lnTo>
                    <a:pt x="33311" y="7523"/>
                  </a:lnTo>
                  <a:lnTo>
                    <a:pt x="33311" y="7554"/>
                  </a:lnTo>
                  <a:lnTo>
                    <a:pt x="33342" y="7585"/>
                  </a:lnTo>
                  <a:lnTo>
                    <a:pt x="33528" y="7585"/>
                  </a:lnTo>
                  <a:lnTo>
                    <a:pt x="33528" y="7554"/>
                  </a:lnTo>
                  <a:lnTo>
                    <a:pt x="33558" y="7554"/>
                  </a:lnTo>
                  <a:lnTo>
                    <a:pt x="33528" y="7523"/>
                  </a:lnTo>
                  <a:lnTo>
                    <a:pt x="33528" y="7492"/>
                  </a:lnTo>
                  <a:close/>
                  <a:moveTo>
                    <a:pt x="33682" y="7492"/>
                  </a:moveTo>
                  <a:lnTo>
                    <a:pt x="33651" y="7523"/>
                  </a:lnTo>
                  <a:lnTo>
                    <a:pt x="33651" y="7554"/>
                  </a:lnTo>
                  <a:lnTo>
                    <a:pt x="33682" y="7585"/>
                  </a:lnTo>
                  <a:lnTo>
                    <a:pt x="33868" y="7585"/>
                  </a:lnTo>
                  <a:lnTo>
                    <a:pt x="33868" y="7554"/>
                  </a:lnTo>
                  <a:lnTo>
                    <a:pt x="33899" y="7554"/>
                  </a:lnTo>
                  <a:lnTo>
                    <a:pt x="33868" y="7523"/>
                  </a:lnTo>
                  <a:lnTo>
                    <a:pt x="33868" y="7492"/>
                  </a:lnTo>
                  <a:close/>
                  <a:moveTo>
                    <a:pt x="34023" y="7492"/>
                  </a:moveTo>
                  <a:lnTo>
                    <a:pt x="33992" y="7523"/>
                  </a:lnTo>
                  <a:lnTo>
                    <a:pt x="33992" y="7554"/>
                  </a:lnTo>
                  <a:lnTo>
                    <a:pt x="34023" y="7585"/>
                  </a:lnTo>
                  <a:lnTo>
                    <a:pt x="34209" y="7585"/>
                  </a:lnTo>
                  <a:lnTo>
                    <a:pt x="34209" y="7554"/>
                  </a:lnTo>
                  <a:lnTo>
                    <a:pt x="34240" y="7554"/>
                  </a:lnTo>
                  <a:lnTo>
                    <a:pt x="34209" y="7523"/>
                  </a:lnTo>
                  <a:lnTo>
                    <a:pt x="34209" y="7492"/>
                  </a:lnTo>
                  <a:close/>
                  <a:moveTo>
                    <a:pt x="34363" y="7492"/>
                  </a:moveTo>
                  <a:lnTo>
                    <a:pt x="34332" y="7523"/>
                  </a:lnTo>
                  <a:lnTo>
                    <a:pt x="34332" y="7554"/>
                  </a:lnTo>
                  <a:lnTo>
                    <a:pt x="34363" y="7585"/>
                  </a:lnTo>
                  <a:lnTo>
                    <a:pt x="34518" y="7585"/>
                  </a:lnTo>
                  <a:lnTo>
                    <a:pt x="34549" y="7554"/>
                  </a:lnTo>
                  <a:lnTo>
                    <a:pt x="34580" y="7554"/>
                  </a:lnTo>
                  <a:lnTo>
                    <a:pt x="34549" y="7523"/>
                  </a:lnTo>
                  <a:lnTo>
                    <a:pt x="34518" y="7492"/>
                  </a:lnTo>
                  <a:close/>
                  <a:moveTo>
                    <a:pt x="34704" y="7492"/>
                  </a:moveTo>
                  <a:lnTo>
                    <a:pt x="34673" y="7523"/>
                  </a:lnTo>
                  <a:lnTo>
                    <a:pt x="34673" y="7554"/>
                  </a:lnTo>
                  <a:lnTo>
                    <a:pt x="34704" y="7585"/>
                  </a:lnTo>
                  <a:lnTo>
                    <a:pt x="34859" y="7585"/>
                  </a:lnTo>
                  <a:lnTo>
                    <a:pt x="34890" y="7554"/>
                  </a:lnTo>
                  <a:lnTo>
                    <a:pt x="34890" y="7523"/>
                  </a:lnTo>
                  <a:lnTo>
                    <a:pt x="34859" y="7492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25"/>
            <p:cNvSpPr/>
            <p:nvPr/>
          </p:nvSpPr>
          <p:spPr>
            <a:xfrm>
              <a:off x="7012125" y="2884200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93" y="0"/>
                  </a:moveTo>
                  <a:lnTo>
                    <a:pt x="62" y="31"/>
                  </a:lnTo>
                  <a:lnTo>
                    <a:pt x="62" y="62"/>
                  </a:lnTo>
                  <a:lnTo>
                    <a:pt x="31" y="62"/>
                  </a:lnTo>
                  <a:lnTo>
                    <a:pt x="0" y="93"/>
                  </a:lnTo>
                  <a:lnTo>
                    <a:pt x="0" y="124"/>
                  </a:lnTo>
                  <a:lnTo>
                    <a:pt x="31" y="155"/>
                  </a:lnTo>
                  <a:lnTo>
                    <a:pt x="93" y="155"/>
                  </a:lnTo>
                  <a:lnTo>
                    <a:pt x="124" y="124"/>
                  </a:lnTo>
                  <a:lnTo>
                    <a:pt x="155" y="124"/>
                  </a:lnTo>
                  <a:lnTo>
                    <a:pt x="155" y="3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25"/>
            <p:cNvSpPr/>
            <p:nvPr/>
          </p:nvSpPr>
          <p:spPr>
            <a:xfrm>
              <a:off x="7013675" y="2508825"/>
              <a:ext cx="2350" cy="373075"/>
            </a:xfrm>
            <a:custGeom>
              <a:rect b="b" l="l" r="r" t="t"/>
              <a:pathLst>
                <a:path extrusionOk="0" h="14923" w="94">
                  <a:moveTo>
                    <a:pt x="31" y="1"/>
                  </a:moveTo>
                  <a:lnTo>
                    <a:pt x="0" y="32"/>
                  </a:lnTo>
                  <a:lnTo>
                    <a:pt x="0" y="186"/>
                  </a:lnTo>
                  <a:lnTo>
                    <a:pt x="31" y="217"/>
                  </a:lnTo>
                  <a:lnTo>
                    <a:pt x="31" y="248"/>
                  </a:lnTo>
                  <a:lnTo>
                    <a:pt x="62" y="217"/>
                  </a:lnTo>
                  <a:lnTo>
                    <a:pt x="93" y="186"/>
                  </a:lnTo>
                  <a:lnTo>
                    <a:pt x="93" y="32"/>
                  </a:lnTo>
                  <a:lnTo>
                    <a:pt x="62" y="1"/>
                  </a:lnTo>
                  <a:close/>
                  <a:moveTo>
                    <a:pt x="31" y="341"/>
                  </a:moveTo>
                  <a:lnTo>
                    <a:pt x="0" y="372"/>
                  </a:lnTo>
                  <a:lnTo>
                    <a:pt x="0" y="527"/>
                  </a:lnTo>
                  <a:lnTo>
                    <a:pt x="31" y="558"/>
                  </a:lnTo>
                  <a:lnTo>
                    <a:pt x="62" y="558"/>
                  </a:lnTo>
                  <a:lnTo>
                    <a:pt x="93" y="527"/>
                  </a:lnTo>
                  <a:lnTo>
                    <a:pt x="93" y="372"/>
                  </a:lnTo>
                  <a:lnTo>
                    <a:pt x="62" y="341"/>
                  </a:lnTo>
                  <a:close/>
                  <a:moveTo>
                    <a:pt x="31" y="682"/>
                  </a:moveTo>
                  <a:lnTo>
                    <a:pt x="0" y="713"/>
                  </a:lnTo>
                  <a:lnTo>
                    <a:pt x="0" y="868"/>
                  </a:lnTo>
                  <a:lnTo>
                    <a:pt x="31" y="898"/>
                  </a:lnTo>
                  <a:lnTo>
                    <a:pt x="62" y="898"/>
                  </a:lnTo>
                  <a:lnTo>
                    <a:pt x="93" y="868"/>
                  </a:lnTo>
                  <a:lnTo>
                    <a:pt x="93" y="713"/>
                  </a:lnTo>
                  <a:lnTo>
                    <a:pt x="62" y="682"/>
                  </a:lnTo>
                  <a:close/>
                  <a:moveTo>
                    <a:pt x="31" y="991"/>
                  </a:moveTo>
                  <a:lnTo>
                    <a:pt x="31" y="1022"/>
                  </a:lnTo>
                  <a:lnTo>
                    <a:pt x="0" y="1022"/>
                  </a:lnTo>
                  <a:lnTo>
                    <a:pt x="0" y="1208"/>
                  </a:lnTo>
                  <a:lnTo>
                    <a:pt x="31" y="1239"/>
                  </a:lnTo>
                  <a:lnTo>
                    <a:pt x="62" y="1239"/>
                  </a:lnTo>
                  <a:lnTo>
                    <a:pt x="93" y="1208"/>
                  </a:lnTo>
                  <a:lnTo>
                    <a:pt x="93" y="1022"/>
                  </a:lnTo>
                  <a:lnTo>
                    <a:pt x="62" y="1022"/>
                  </a:lnTo>
                  <a:lnTo>
                    <a:pt x="31" y="991"/>
                  </a:lnTo>
                  <a:close/>
                  <a:moveTo>
                    <a:pt x="31" y="1332"/>
                  </a:moveTo>
                  <a:lnTo>
                    <a:pt x="0" y="1363"/>
                  </a:lnTo>
                  <a:lnTo>
                    <a:pt x="0" y="1549"/>
                  </a:lnTo>
                  <a:lnTo>
                    <a:pt x="31" y="1549"/>
                  </a:lnTo>
                  <a:lnTo>
                    <a:pt x="31" y="1580"/>
                  </a:lnTo>
                  <a:lnTo>
                    <a:pt x="62" y="1549"/>
                  </a:lnTo>
                  <a:lnTo>
                    <a:pt x="93" y="1549"/>
                  </a:lnTo>
                  <a:lnTo>
                    <a:pt x="93" y="1363"/>
                  </a:lnTo>
                  <a:lnTo>
                    <a:pt x="62" y="1332"/>
                  </a:lnTo>
                  <a:close/>
                  <a:moveTo>
                    <a:pt x="31" y="1672"/>
                  </a:moveTo>
                  <a:lnTo>
                    <a:pt x="0" y="1703"/>
                  </a:lnTo>
                  <a:lnTo>
                    <a:pt x="0" y="1858"/>
                  </a:lnTo>
                  <a:lnTo>
                    <a:pt x="31" y="1889"/>
                  </a:lnTo>
                  <a:lnTo>
                    <a:pt x="62" y="1889"/>
                  </a:lnTo>
                  <a:lnTo>
                    <a:pt x="93" y="1858"/>
                  </a:lnTo>
                  <a:lnTo>
                    <a:pt x="93" y="1703"/>
                  </a:lnTo>
                  <a:lnTo>
                    <a:pt x="62" y="1672"/>
                  </a:lnTo>
                  <a:close/>
                  <a:moveTo>
                    <a:pt x="31" y="2013"/>
                  </a:moveTo>
                  <a:lnTo>
                    <a:pt x="0" y="2044"/>
                  </a:lnTo>
                  <a:lnTo>
                    <a:pt x="0" y="2199"/>
                  </a:lnTo>
                  <a:lnTo>
                    <a:pt x="31" y="2230"/>
                  </a:lnTo>
                  <a:lnTo>
                    <a:pt x="62" y="2230"/>
                  </a:lnTo>
                  <a:lnTo>
                    <a:pt x="93" y="2199"/>
                  </a:lnTo>
                  <a:lnTo>
                    <a:pt x="93" y="2044"/>
                  </a:lnTo>
                  <a:lnTo>
                    <a:pt x="62" y="2013"/>
                  </a:lnTo>
                  <a:close/>
                  <a:moveTo>
                    <a:pt x="31" y="2323"/>
                  </a:moveTo>
                  <a:lnTo>
                    <a:pt x="31" y="2353"/>
                  </a:lnTo>
                  <a:lnTo>
                    <a:pt x="0" y="2353"/>
                  </a:lnTo>
                  <a:lnTo>
                    <a:pt x="0" y="2539"/>
                  </a:lnTo>
                  <a:lnTo>
                    <a:pt x="31" y="2570"/>
                  </a:lnTo>
                  <a:lnTo>
                    <a:pt x="62" y="2570"/>
                  </a:lnTo>
                  <a:lnTo>
                    <a:pt x="93" y="2539"/>
                  </a:lnTo>
                  <a:lnTo>
                    <a:pt x="93" y="2353"/>
                  </a:lnTo>
                  <a:lnTo>
                    <a:pt x="62" y="2353"/>
                  </a:lnTo>
                  <a:lnTo>
                    <a:pt x="31" y="2323"/>
                  </a:lnTo>
                  <a:close/>
                  <a:moveTo>
                    <a:pt x="31" y="2663"/>
                  </a:moveTo>
                  <a:lnTo>
                    <a:pt x="0" y="2694"/>
                  </a:lnTo>
                  <a:lnTo>
                    <a:pt x="0" y="2880"/>
                  </a:lnTo>
                  <a:lnTo>
                    <a:pt x="31" y="2880"/>
                  </a:lnTo>
                  <a:lnTo>
                    <a:pt x="31" y="2911"/>
                  </a:lnTo>
                  <a:lnTo>
                    <a:pt x="62" y="2880"/>
                  </a:lnTo>
                  <a:lnTo>
                    <a:pt x="93" y="2880"/>
                  </a:lnTo>
                  <a:lnTo>
                    <a:pt x="93" y="2694"/>
                  </a:lnTo>
                  <a:lnTo>
                    <a:pt x="62" y="2663"/>
                  </a:lnTo>
                  <a:close/>
                  <a:moveTo>
                    <a:pt x="31" y="3004"/>
                  </a:moveTo>
                  <a:lnTo>
                    <a:pt x="0" y="3035"/>
                  </a:lnTo>
                  <a:lnTo>
                    <a:pt x="0" y="3189"/>
                  </a:lnTo>
                  <a:lnTo>
                    <a:pt x="31" y="3220"/>
                  </a:lnTo>
                  <a:lnTo>
                    <a:pt x="31" y="3251"/>
                  </a:lnTo>
                  <a:lnTo>
                    <a:pt x="62" y="3220"/>
                  </a:lnTo>
                  <a:lnTo>
                    <a:pt x="93" y="3189"/>
                  </a:lnTo>
                  <a:lnTo>
                    <a:pt x="93" y="3035"/>
                  </a:lnTo>
                  <a:lnTo>
                    <a:pt x="62" y="3004"/>
                  </a:lnTo>
                  <a:close/>
                  <a:moveTo>
                    <a:pt x="31" y="3344"/>
                  </a:moveTo>
                  <a:lnTo>
                    <a:pt x="0" y="3375"/>
                  </a:lnTo>
                  <a:lnTo>
                    <a:pt x="0" y="3530"/>
                  </a:lnTo>
                  <a:lnTo>
                    <a:pt x="31" y="3561"/>
                  </a:lnTo>
                  <a:lnTo>
                    <a:pt x="62" y="3561"/>
                  </a:lnTo>
                  <a:lnTo>
                    <a:pt x="93" y="3530"/>
                  </a:lnTo>
                  <a:lnTo>
                    <a:pt x="93" y="3375"/>
                  </a:lnTo>
                  <a:lnTo>
                    <a:pt x="62" y="3344"/>
                  </a:lnTo>
                  <a:close/>
                  <a:moveTo>
                    <a:pt x="31" y="3654"/>
                  </a:moveTo>
                  <a:lnTo>
                    <a:pt x="31" y="3685"/>
                  </a:lnTo>
                  <a:lnTo>
                    <a:pt x="0" y="3716"/>
                  </a:lnTo>
                  <a:lnTo>
                    <a:pt x="0" y="3870"/>
                  </a:lnTo>
                  <a:lnTo>
                    <a:pt x="31" y="3901"/>
                  </a:lnTo>
                  <a:lnTo>
                    <a:pt x="62" y="3901"/>
                  </a:lnTo>
                  <a:lnTo>
                    <a:pt x="93" y="3870"/>
                  </a:lnTo>
                  <a:lnTo>
                    <a:pt x="93" y="3716"/>
                  </a:lnTo>
                  <a:lnTo>
                    <a:pt x="62" y="3685"/>
                  </a:lnTo>
                  <a:lnTo>
                    <a:pt x="31" y="3654"/>
                  </a:lnTo>
                  <a:close/>
                  <a:moveTo>
                    <a:pt x="31" y="3994"/>
                  </a:moveTo>
                  <a:lnTo>
                    <a:pt x="31" y="4025"/>
                  </a:lnTo>
                  <a:lnTo>
                    <a:pt x="0" y="4025"/>
                  </a:lnTo>
                  <a:lnTo>
                    <a:pt x="0" y="4211"/>
                  </a:lnTo>
                  <a:lnTo>
                    <a:pt x="31" y="4242"/>
                  </a:lnTo>
                  <a:lnTo>
                    <a:pt x="62" y="4242"/>
                  </a:lnTo>
                  <a:lnTo>
                    <a:pt x="93" y="4211"/>
                  </a:lnTo>
                  <a:lnTo>
                    <a:pt x="93" y="4025"/>
                  </a:lnTo>
                  <a:lnTo>
                    <a:pt x="62" y="4025"/>
                  </a:lnTo>
                  <a:lnTo>
                    <a:pt x="31" y="3994"/>
                  </a:lnTo>
                  <a:close/>
                  <a:moveTo>
                    <a:pt x="31" y="4335"/>
                  </a:moveTo>
                  <a:lnTo>
                    <a:pt x="0" y="4366"/>
                  </a:lnTo>
                  <a:lnTo>
                    <a:pt x="0" y="4521"/>
                  </a:lnTo>
                  <a:lnTo>
                    <a:pt x="31" y="4551"/>
                  </a:lnTo>
                  <a:lnTo>
                    <a:pt x="31" y="4582"/>
                  </a:lnTo>
                  <a:lnTo>
                    <a:pt x="62" y="4551"/>
                  </a:lnTo>
                  <a:lnTo>
                    <a:pt x="93" y="4521"/>
                  </a:lnTo>
                  <a:lnTo>
                    <a:pt x="93" y="4366"/>
                  </a:lnTo>
                  <a:lnTo>
                    <a:pt x="62" y="4335"/>
                  </a:lnTo>
                  <a:close/>
                  <a:moveTo>
                    <a:pt x="31" y="4675"/>
                  </a:moveTo>
                  <a:lnTo>
                    <a:pt x="0" y="4706"/>
                  </a:lnTo>
                  <a:lnTo>
                    <a:pt x="0" y="4861"/>
                  </a:lnTo>
                  <a:lnTo>
                    <a:pt x="31" y="4892"/>
                  </a:lnTo>
                  <a:lnTo>
                    <a:pt x="62" y="4892"/>
                  </a:lnTo>
                  <a:lnTo>
                    <a:pt x="93" y="4861"/>
                  </a:lnTo>
                  <a:lnTo>
                    <a:pt x="93" y="4706"/>
                  </a:lnTo>
                  <a:lnTo>
                    <a:pt x="62" y="4675"/>
                  </a:lnTo>
                  <a:close/>
                  <a:moveTo>
                    <a:pt x="31" y="5016"/>
                  </a:moveTo>
                  <a:lnTo>
                    <a:pt x="0" y="5047"/>
                  </a:lnTo>
                  <a:lnTo>
                    <a:pt x="0" y="5202"/>
                  </a:lnTo>
                  <a:lnTo>
                    <a:pt x="31" y="5233"/>
                  </a:lnTo>
                  <a:lnTo>
                    <a:pt x="62" y="5233"/>
                  </a:lnTo>
                  <a:lnTo>
                    <a:pt x="93" y="5202"/>
                  </a:lnTo>
                  <a:lnTo>
                    <a:pt x="93" y="5047"/>
                  </a:lnTo>
                  <a:lnTo>
                    <a:pt x="62" y="5016"/>
                  </a:lnTo>
                  <a:close/>
                  <a:moveTo>
                    <a:pt x="31" y="5325"/>
                  </a:moveTo>
                  <a:lnTo>
                    <a:pt x="31" y="5356"/>
                  </a:lnTo>
                  <a:lnTo>
                    <a:pt x="0" y="5356"/>
                  </a:lnTo>
                  <a:lnTo>
                    <a:pt x="0" y="5542"/>
                  </a:lnTo>
                  <a:lnTo>
                    <a:pt x="31" y="5573"/>
                  </a:lnTo>
                  <a:lnTo>
                    <a:pt x="62" y="5573"/>
                  </a:lnTo>
                  <a:lnTo>
                    <a:pt x="93" y="5542"/>
                  </a:lnTo>
                  <a:lnTo>
                    <a:pt x="93" y="5356"/>
                  </a:lnTo>
                  <a:lnTo>
                    <a:pt x="62" y="5356"/>
                  </a:lnTo>
                  <a:lnTo>
                    <a:pt x="31" y="5325"/>
                  </a:lnTo>
                  <a:close/>
                  <a:moveTo>
                    <a:pt x="31" y="5666"/>
                  </a:moveTo>
                  <a:lnTo>
                    <a:pt x="0" y="5697"/>
                  </a:lnTo>
                  <a:lnTo>
                    <a:pt x="0" y="5883"/>
                  </a:lnTo>
                  <a:lnTo>
                    <a:pt x="31" y="5883"/>
                  </a:lnTo>
                  <a:lnTo>
                    <a:pt x="31" y="5914"/>
                  </a:lnTo>
                  <a:lnTo>
                    <a:pt x="62" y="5883"/>
                  </a:lnTo>
                  <a:lnTo>
                    <a:pt x="93" y="5883"/>
                  </a:lnTo>
                  <a:lnTo>
                    <a:pt x="93" y="5697"/>
                  </a:lnTo>
                  <a:lnTo>
                    <a:pt x="62" y="5666"/>
                  </a:lnTo>
                  <a:close/>
                  <a:moveTo>
                    <a:pt x="31" y="6006"/>
                  </a:moveTo>
                  <a:lnTo>
                    <a:pt x="0" y="6037"/>
                  </a:lnTo>
                  <a:lnTo>
                    <a:pt x="0" y="6192"/>
                  </a:lnTo>
                  <a:lnTo>
                    <a:pt x="31" y="6223"/>
                  </a:lnTo>
                  <a:lnTo>
                    <a:pt x="62" y="6223"/>
                  </a:lnTo>
                  <a:lnTo>
                    <a:pt x="93" y="6192"/>
                  </a:lnTo>
                  <a:lnTo>
                    <a:pt x="93" y="6037"/>
                  </a:lnTo>
                  <a:lnTo>
                    <a:pt x="62" y="6006"/>
                  </a:lnTo>
                  <a:close/>
                  <a:moveTo>
                    <a:pt x="31" y="6347"/>
                  </a:moveTo>
                  <a:lnTo>
                    <a:pt x="0" y="6378"/>
                  </a:lnTo>
                  <a:lnTo>
                    <a:pt x="0" y="6533"/>
                  </a:lnTo>
                  <a:lnTo>
                    <a:pt x="31" y="6564"/>
                  </a:lnTo>
                  <a:lnTo>
                    <a:pt x="62" y="6564"/>
                  </a:lnTo>
                  <a:lnTo>
                    <a:pt x="93" y="6533"/>
                  </a:lnTo>
                  <a:lnTo>
                    <a:pt x="93" y="6378"/>
                  </a:lnTo>
                  <a:lnTo>
                    <a:pt x="62" y="6347"/>
                  </a:lnTo>
                  <a:close/>
                  <a:moveTo>
                    <a:pt x="31" y="6657"/>
                  </a:moveTo>
                  <a:lnTo>
                    <a:pt x="31" y="6688"/>
                  </a:lnTo>
                  <a:lnTo>
                    <a:pt x="0" y="6718"/>
                  </a:lnTo>
                  <a:lnTo>
                    <a:pt x="0" y="6873"/>
                  </a:lnTo>
                  <a:lnTo>
                    <a:pt x="31" y="6904"/>
                  </a:lnTo>
                  <a:lnTo>
                    <a:pt x="62" y="6904"/>
                  </a:lnTo>
                  <a:lnTo>
                    <a:pt x="93" y="6873"/>
                  </a:lnTo>
                  <a:lnTo>
                    <a:pt x="93" y="6718"/>
                  </a:lnTo>
                  <a:lnTo>
                    <a:pt x="62" y="6688"/>
                  </a:lnTo>
                  <a:lnTo>
                    <a:pt x="31" y="6657"/>
                  </a:lnTo>
                  <a:close/>
                  <a:moveTo>
                    <a:pt x="31" y="6997"/>
                  </a:moveTo>
                  <a:lnTo>
                    <a:pt x="31" y="7028"/>
                  </a:lnTo>
                  <a:lnTo>
                    <a:pt x="0" y="7028"/>
                  </a:lnTo>
                  <a:lnTo>
                    <a:pt x="0" y="7214"/>
                  </a:lnTo>
                  <a:lnTo>
                    <a:pt x="31" y="7214"/>
                  </a:lnTo>
                  <a:lnTo>
                    <a:pt x="31" y="7245"/>
                  </a:lnTo>
                  <a:lnTo>
                    <a:pt x="62" y="7214"/>
                  </a:lnTo>
                  <a:lnTo>
                    <a:pt x="93" y="7214"/>
                  </a:lnTo>
                  <a:lnTo>
                    <a:pt x="93" y="7028"/>
                  </a:lnTo>
                  <a:lnTo>
                    <a:pt x="62" y="7028"/>
                  </a:lnTo>
                  <a:lnTo>
                    <a:pt x="31" y="6997"/>
                  </a:lnTo>
                  <a:close/>
                  <a:moveTo>
                    <a:pt x="31" y="7338"/>
                  </a:moveTo>
                  <a:lnTo>
                    <a:pt x="0" y="7369"/>
                  </a:lnTo>
                  <a:lnTo>
                    <a:pt x="0" y="7523"/>
                  </a:lnTo>
                  <a:lnTo>
                    <a:pt x="31" y="7554"/>
                  </a:lnTo>
                  <a:lnTo>
                    <a:pt x="31" y="7585"/>
                  </a:lnTo>
                  <a:lnTo>
                    <a:pt x="62" y="7554"/>
                  </a:lnTo>
                  <a:lnTo>
                    <a:pt x="93" y="7523"/>
                  </a:lnTo>
                  <a:lnTo>
                    <a:pt x="93" y="7369"/>
                  </a:lnTo>
                  <a:lnTo>
                    <a:pt x="62" y="7338"/>
                  </a:lnTo>
                  <a:close/>
                  <a:moveTo>
                    <a:pt x="31" y="7678"/>
                  </a:moveTo>
                  <a:lnTo>
                    <a:pt x="0" y="7709"/>
                  </a:lnTo>
                  <a:lnTo>
                    <a:pt x="0" y="7864"/>
                  </a:lnTo>
                  <a:lnTo>
                    <a:pt x="31" y="7895"/>
                  </a:lnTo>
                  <a:lnTo>
                    <a:pt x="62" y="7895"/>
                  </a:lnTo>
                  <a:lnTo>
                    <a:pt x="93" y="7864"/>
                  </a:lnTo>
                  <a:lnTo>
                    <a:pt x="93" y="7709"/>
                  </a:lnTo>
                  <a:lnTo>
                    <a:pt x="62" y="7678"/>
                  </a:lnTo>
                  <a:close/>
                  <a:moveTo>
                    <a:pt x="31" y="8019"/>
                  </a:moveTo>
                  <a:lnTo>
                    <a:pt x="0" y="8050"/>
                  </a:lnTo>
                  <a:lnTo>
                    <a:pt x="0" y="8204"/>
                  </a:lnTo>
                  <a:lnTo>
                    <a:pt x="31" y="8235"/>
                  </a:lnTo>
                  <a:lnTo>
                    <a:pt x="62" y="8235"/>
                  </a:lnTo>
                  <a:lnTo>
                    <a:pt x="93" y="8204"/>
                  </a:lnTo>
                  <a:lnTo>
                    <a:pt x="93" y="8050"/>
                  </a:lnTo>
                  <a:lnTo>
                    <a:pt x="62" y="8019"/>
                  </a:lnTo>
                  <a:close/>
                  <a:moveTo>
                    <a:pt x="31" y="8328"/>
                  </a:moveTo>
                  <a:lnTo>
                    <a:pt x="31" y="8359"/>
                  </a:lnTo>
                  <a:lnTo>
                    <a:pt x="0" y="8359"/>
                  </a:lnTo>
                  <a:lnTo>
                    <a:pt x="0" y="8545"/>
                  </a:lnTo>
                  <a:lnTo>
                    <a:pt x="31" y="8576"/>
                  </a:lnTo>
                  <a:lnTo>
                    <a:pt x="62" y="8576"/>
                  </a:lnTo>
                  <a:lnTo>
                    <a:pt x="93" y="8545"/>
                  </a:lnTo>
                  <a:lnTo>
                    <a:pt x="93" y="8359"/>
                  </a:lnTo>
                  <a:lnTo>
                    <a:pt x="62" y="8359"/>
                  </a:lnTo>
                  <a:lnTo>
                    <a:pt x="31" y="8328"/>
                  </a:lnTo>
                  <a:close/>
                  <a:moveTo>
                    <a:pt x="31" y="8669"/>
                  </a:moveTo>
                  <a:lnTo>
                    <a:pt x="0" y="8700"/>
                  </a:lnTo>
                  <a:lnTo>
                    <a:pt x="0" y="8885"/>
                  </a:lnTo>
                  <a:lnTo>
                    <a:pt x="31" y="8885"/>
                  </a:lnTo>
                  <a:lnTo>
                    <a:pt x="31" y="8916"/>
                  </a:lnTo>
                  <a:lnTo>
                    <a:pt x="62" y="8885"/>
                  </a:lnTo>
                  <a:lnTo>
                    <a:pt x="93" y="8885"/>
                  </a:lnTo>
                  <a:lnTo>
                    <a:pt x="93" y="8700"/>
                  </a:lnTo>
                  <a:lnTo>
                    <a:pt x="62" y="8669"/>
                  </a:lnTo>
                  <a:close/>
                  <a:moveTo>
                    <a:pt x="31" y="9009"/>
                  </a:moveTo>
                  <a:lnTo>
                    <a:pt x="0" y="9040"/>
                  </a:lnTo>
                  <a:lnTo>
                    <a:pt x="0" y="9195"/>
                  </a:lnTo>
                  <a:lnTo>
                    <a:pt x="31" y="9226"/>
                  </a:lnTo>
                  <a:lnTo>
                    <a:pt x="62" y="9226"/>
                  </a:lnTo>
                  <a:lnTo>
                    <a:pt x="93" y="9195"/>
                  </a:lnTo>
                  <a:lnTo>
                    <a:pt x="93" y="9040"/>
                  </a:lnTo>
                  <a:lnTo>
                    <a:pt x="62" y="9009"/>
                  </a:lnTo>
                  <a:close/>
                  <a:moveTo>
                    <a:pt x="31" y="9350"/>
                  </a:moveTo>
                  <a:lnTo>
                    <a:pt x="0" y="9381"/>
                  </a:lnTo>
                  <a:lnTo>
                    <a:pt x="0" y="9536"/>
                  </a:lnTo>
                  <a:lnTo>
                    <a:pt x="31" y="9567"/>
                  </a:lnTo>
                  <a:lnTo>
                    <a:pt x="62" y="9567"/>
                  </a:lnTo>
                  <a:lnTo>
                    <a:pt x="93" y="9536"/>
                  </a:lnTo>
                  <a:lnTo>
                    <a:pt x="93" y="9381"/>
                  </a:lnTo>
                  <a:lnTo>
                    <a:pt x="62" y="9350"/>
                  </a:lnTo>
                  <a:close/>
                  <a:moveTo>
                    <a:pt x="31" y="9659"/>
                  </a:moveTo>
                  <a:lnTo>
                    <a:pt x="31" y="9690"/>
                  </a:lnTo>
                  <a:lnTo>
                    <a:pt x="0" y="9690"/>
                  </a:lnTo>
                  <a:lnTo>
                    <a:pt x="0" y="9876"/>
                  </a:lnTo>
                  <a:lnTo>
                    <a:pt x="31" y="9907"/>
                  </a:lnTo>
                  <a:lnTo>
                    <a:pt x="62" y="9907"/>
                  </a:lnTo>
                  <a:lnTo>
                    <a:pt x="93" y="9876"/>
                  </a:lnTo>
                  <a:lnTo>
                    <a:pt x="93" y="9690"/>
                  </a:lnTo>
                  <a:lnTo>
                    <a:pt x="62" y="9690"/>
                  </a:lnTo>
                  <a:lnTo>
                    <a:pt x="31" y="9659"/>
                  </a:lnTo>
                  <a:close/>
                  <a:moveTo>
                    <a:pt x="31" y="10000"/>
                  </a:moveTo>
                  <a:lnTo>
                    <a:pt x="0" y="10031"/>
                  </a:lnTo>
                  <a:lnTo>
                    <a:pt x="0" y="10217"/>
                  </a:lnTo>
                  <a:lnTo>
                    <a:pt x="31" y="10217"/>
                  </a:lnTo>
                  <a:lnTo>
                    <a:pt x="31" y="10248"/>
                  </a:lnTo>
                  <a:lnTo>
                    <a:pt x="62" y="10217"/>
                  </a:lnTo>
                  <a:lnTo>
                    <a:pt x="93" y="10217"/>
                  </a:lnTo>
                  <a:lnTo>
                    <a:pt x="93" y="10031"/>
                  </a:lnTo>
                  <a:lnTo>
                    <a:pt x="62" y="10000"/>
                  </a:lnTo>
                  <a:close/>
                  <a:moveTo>
                    <a:pt x="31" y="10340"/>
                  </a:moveTo>
                  <a:lnTo>
                    <a:pt x="0" y="10371"/>
                  </a:lnTo>
                  <a:lnTo>
                    <a:pt x="0" y="10526"/>
                  </a:lnTo>
                  <a:lnTo>
                    <a:pt x="31" y="10557"/>
                  </a:lnTo>
                  <a:lnTo>
                    <a:pt x="31" y="10588"/>
                  </a:lnTo>
                  <a:lnTo>
                    <a:pt x="62" y="10557"/>
                  </a:lnTo>
                  <a:lnTo>
                    <a:pt x="93" y="10526"/>
                  </a:lnTo>
                  <a:lnTo>
                    <a:pt x="93" y="10371"/>
                  </a:lnTo>
                  <a:lnTo>
                    <a:pt x="62" y="10340"/>
                  </a:lnTo>
                  <a:close/>
                  <a:moveTo>
                    <a:pt x="31" y="10681"/>
                  </a:moveTo>
                  <a:lnTo>
                    <a:pt x="0" y="10712"/>
                  </a:lnTo>
                  <a:lnTo>
                    <a:pt x="0" y="10867"/>
                  </a:lnTo>
                  <a:lnTo>
                    <a:pt x="31" y="10898"/>
                  </a:lnTo>
                  <a:lnTo>
                    <a:pt x="62" y="10898"/>
                  </a:lnTo>
                  <a:lnTo>
                    <a:pt x="93" y="10867"/>
                  </a:lnTo>
                  <a:lnTo>
                    <a:pt x="93" y="10712"/>
                  </a:lnTo>
                  <a:lnTo>
                    <a:pt x="62" y="10681"/>
                  </a:lnTo>
                  <a:close/>
                  <a:moveTo>
                    <a:pt x="31" y="10991"/>
                  </a:moveTo>
                  <a:lnTo>
                    <a:pt x="31" y="11022"/>
                  </a:lnTo>
                  <a:lnTo>
                    <a:pt x="0" y="11052"/>
                  </a:lnTo>
                  <a:lnTo>
                    <a:pt x="0" y="11207"/>
                  </a:lnTo>
                  <a:lnTo>
                    <a:pt x="31" y="11238"/>
                  </a:lnTo>
                  <a:lnTo>
                    <a:pt x="62" y="11238"/>
                  </a:lnTo>
                  <a:lnTo>
                    <a:pt x="93" y="11207"/>
                  </a:lnTo>
                  <a:lnTo>
                    <a:pt x="93" y="11052"/>
                  </a:lnTo>
                  <a:lnTo>
                    <a:pt x="62" y="11022"/>
                  </a:lnTo>
                  <a:lnTo>
                    <a:pt x="31" y="10991"/>
                  </a:lnTo>
                  <a:close/>
                  <a:moveTo>
                    <a:pt x="31" y="11331"/>
                  </a:moveTo>
                  <a:lnTo>
                    <a:pt x="31" y="11362"/>
                  </a:lnTo>
                  <a:lnTo>
                    <a:pt x="0" y="11362"/>
                  </a:lnTo>
                  <a:lnTo>
                    <a:pt x="0" y="11548"/>
                  </a:lnTo>
                  <a:lnTo>
                    <a:pt x="31" y="11579"/>
                  </a:lnTo>
                  <a:lnTo>
                    <a:pt x="62" y="11579"/>
                  </a:lnTo>
                  <a:lnTo>
                    <a:pt x="93" y="11548"/>
                  </a:lnTo>
                  <a:lnTo>
                    <a:pt x="93" y="11362"/>
                  </a:lnTo>
                  <a:lnTo>
                    <a:pt x="62" y="11362"/>
                  </a:lnTo>
                  <a:lnTo>
                    <a:pt x="31" y="11331"/>
                  </a:lnTo>
                  <a:close/>
                  <a:moveTo>
                    <a:pt x="31" y="11672"/>
                  </a:moveTo>
                  <a:lnTo>
                    <a:pt x="0" y="11703"/>
                  </a:lnTo>
                  <a:lnTo>
                    <a:pt x="0" y="11888"/>
                  </a:lnTo>
                  <a:lnTo>
                    <a:pt x="31" y="11888"/>
                  </a:lnTo>
                  <a:lnTo>
                    <a:pt x="31" y="11919"/>
                  </a:lnTo>
                  <a:lnTo>
                    <a:pt x="62" y="11888"/>
                  </a:lnTo>
                  <a:lnTo>
                    <a:pt x="93" y="11888"/>
                  </a:lnTo>
                  <a:lnTo>
                    <a:pt x="93" y="11703"/>
                  </a:lnTo>
                  <a:lnTo>
                    <a:pt x="62" y="11672"/>
                  </a:lnTo>
                  <a:close/>
                  <a:moveTo>
                    <a:pt x="31" y="12012"/>
                  </a:moveTo>
                  <a:lnTo>
                    <a:pt x="0" y="12043"/>
                  </a:lnTo>
                  <a:lnTo>
                    <a:pt x="0" y="12198"/>
                  </a:lnTo>
                  <a:lnTo>
                    <a:pt x="31" y="12229"/>
                  </a:lnTo>
                  <a:lnTo>
                    <a:pt x="62" y="12229"/>
                  </a:lnTo>
                  <a:lnTo>
                    <a:pt x="93" y="12198"/>
                  </a:lnTo>
                  <a:lnTo>
                    <a:pt x="93" y="12043"/>
                  </a:lnTo>
                  <a:lnTo>
                    <a:pt x="62" y="12012"/>
                  </a:lnTo>
                  <a:close/>
                  <a:moveTo>
                    <a:pt x="31" y="12353"/>
                  </a:moveTo>
                  <a:lnTo>
                    <a:pt x="0" y="12384"/>
                  </a:lnTo>
                  <a:lnTo>
                    <a:pt x="0" y="12538"/>
                  </a:lnTo>
                  <a:lnTo>
                    <a:pt x="31" y="12569"/>
                  </a:lnTo>
                  <a:lnTo>
                    <a:pt x="62" y="12569"/>
                  </a:lnTo>
                  <a:lnTo>
                    <a:pt x="93" y="12538"/>
                  </a:lnTo>
                  <a:lnTo>
                    <a:pt x="93" y="12384"/>
                  </a:lnTo>
                  <a:lnTo>
                    <a:pt x="62" y="12353"/>
                  </a:lnTo>
                  <a:close/>
                  <a:moveTo>
                    <a:pt x="31" y="12662"/>
                  </a:moveTo>
                  <a:lnTo>
                    <a:pt x="31" y="12693"/>
                  </a:lnTo>
                  <a:lnTo>
                    <a:pt x="0" y="12693"/>
                  </a:lnTo>
                  <a:lnTo>
                    <a:pt x="0" y="12879"/>
                  </a:lnTo>
                  <a:lnTo>
                    <a:pt x="31" y="12910"/>
                  </a:lnTo>
                  <a:lnTo>
                    <a:pt x="62" y="12910"/>
                  </a:lnTo>
                  <a:lnTo>
                    <a:pt x="93" y="12879"/>
                  </a:lnTo>
                  <a:lnTo>
                    <a:pt x="93" y="12693"/>
                  </a:lnTo>
                  <a:lnTo>
                    <a:pt x="62" y="12693"/>
                  </a:lnTo>
                  <a:lnTo>
                    <a:pt x="31" y="12662"/>
                  </a:lnTo>
                  <a:close/>
                  <a:moveTo>
                    <a:pt x="31" y="13003"/>
                  </a:moveTo>
                  <a:lnTo>
                    <a:pt x="0" y="13034"/>
                  </a:lnTo>
                  <a:lnTo>
                    <a:pt x="0" y="13220"/>
                  </a:lnTo>
                  <a:lnTo>
                    <a:pt x="31" y="13220"/>
                  </a:lnTo>
                  <a:lnTo>
                    <a:pt x="31" y="13250"/>
                  </a:lnTo>
                  <a:lnTo>
                    <a:pt x="62" y="13220"/>
                  </a:lnTo>
                  <a:lnTo>
                    <a:pt x="93" y="13220"/>
                  </a:lnTo>
                  <a:lnTo>
                    <a:pt x="93" y="13034"/>
                  </a:lnTo>
                  <a:lnTo>
                    <a:pt x="62" y="13003"/>
                  </a:lnTo>
                  <a:close/>
                  <a:moveTo>
                    <a:pt x="31" y="13343"/>
                  </a:moveTo>
                  <a:lnTo>
                    <a:pt x="0" y="13374"/>
                  </a:lnTo>
                  <a:lnTo>
                    <a:pt x="0" y="13529"/>
                  </a:lnTo>
                  <a:lnTo>
                    <a:pt x="31" y="13560"/>
                  </a:lnTo>
                  <a:lnTo>
                    <a:pt x="62" y="13560"/>
                  </a:lnTo>
                  <a:lnTo>
                    <a:pt x="93" y="13529"/>
                  </a:lnTo>
                  <a:lnTo>
                    <a:pt x="93" y="13374"/>
                  </a:lnTo>
                  <a:lnTo>
                    <a:pt x="62" y="13343"/>
                  </a:lnTo>
                  <a:close/>
                  <a:moveTo>
                    <a:pt x="31" y="13684"/>
                  </a:moveTo>
                  <a:lnTo>
                    <a:pt x="0" y="13715"/>
                  </a:lnTo>
                  <a:lnTo>
                    <a:pt x="0" y="13870"/>
                  </a:lnTo>
                  <a:lnTo>
                    <a:pt x="31" y="13901"/>
                  </a:lnTo>
                  <a:lnTo>
                    <a:pt x="62" y="13901"/>
                  </a:lnTo>
                  <a:lnTo>
                    <a:pt x="93" y="13870"/>
                  </a:lnTo>
                  <a:lnTo>
                    <a:pt x="93" y="13715"/>
                  </a:lnTo>
                  <a:lnTo>
                    <a:pt x="62" y="13684"/>
                  </a:lnTo>
                  <a:close/>
                  <a:moveTo>
                    <a:pt x="31" y="13993"/>
                  </a:moveTo>
                  <a:lnTo>
                    <a:pt x="31" y="14024"/>
                  </a:lnTo>
                  <a:lnTo>
                    <a:pt x="0" y="14055"/>
                  </a:lnTo>
                  <a:lnTo>
                    <a:pt x="0" y="14210"/>
                  </a:lnTo>
                  <a:lnTo>
                    <a:pt x="31" y="14241"/>
                  </a:lnTo>
                  <a:lnTo>
                    <a:pt x="62" y="14241"/>
                  </a:lnTo>
                  <a:lnTo>
                    <a:pt x="93" y="14210"/>
                  </a:lnTo>
                  <a:lnTo>
                    <a:pt x="93" y="14055"/>
                  </a:lnTo>
                  <a:lnTo>
                    <a:pt x="62" y="14024"/>
                  </a:lnTo>
                  <a:lnTo>
                    <a:pt x="31" y="13993"/>
                  </a:lnTo>
                  <a:close/>
                  <a:moveTo>
                    <a:pt x="31" y="14334"/>
                  </a:moveTo>
                  <a:lnTo>
                    <a:pt x="31" y="14365"/>
                  </a:lnTo>
                  <a:lnTo>
                    <a:pt x="0" y="14365"/>
                  </a:lnTo>
                  <a:lnTo>
                    <a:pt x="0" y="14551"/>
                  </a:lnTo>
                  <a:lnTo>
                    <a:pt x="31" y="14551"/>
                  </a:lnTo>
                  <a:lnTo>
                    <a:pt x="31" y="14582"/>
                  </a:lnTo>
                  <a:lnTo>
                    <a:pt x="62" y="14551"/>
                  </a:lnTo>
                  <a:lnTo>
                    <a:pt x="93" y="14551"/>
                  </a:lnTo>
                  <a:lnTo>
                    <a:pt x="93" y="14365"/>
                  </a:lnTo>
                  <a:lnTo>
                    <a:pt x="62" y="14365"/>
                  </a:lnTo>
                  <a:lnTo>
                    <a:pt x="31" y="14334"/>
                  </a:lnTo>
                  <a:close/>
                  <a:moveTo>
                    <a:pt x="31" y="14675"/>
                  </a:moveTo>
                  <a:lnTo>
                    <a:pt x="0" y="14705"/>
                  </a:lnTo>
                  <a:lnTo>
                    <a:pt x="0" y="14860"/>
                  </a:lnTo>
                  <a:lnTo>
                    <a:pt x="31" y="14891"/>
                  </a:lnTo>
                  <a:lnTo>
                    <a:pt x="31" y="14922"/>
                  </a:lnTo>
                  <a:lnTo>
                    <a:pt x="62" y="14891"/>
                  </a:lnTo>
                  <a:lnTo>
                    <a:pt x="93" y="14860"/>
                  </a:lnTo>
                  <a:lnTo>
                    <a:pt x="93" y="14705"/>
                  </a:lnTo>
                  <a:lnTo>
                    <a:pt x="62" y="14675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25"/>
            <p:cNvSpPr/>
            <p:nvPr/>
          </p:nvSpPr>
          <p:spPr>
            <a:xfrm>
              <a:off x="7012125" y="2502650"/>
              <a:ext cx="3900" cy="3875"/>
            </a:xfrm>
            <a:custGeom>
              <a:rect b="b" l="l" r="r" t="t"/>
              <a:pathLst>
                <a:path extrusionOk="0" h="155" w="156">
                  <a:moveTo>
                    <a:pt x="0" y="0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62" y="62"/>
                  </a:lnTo>
                  <a:lnTo>
                    <a:pt x="62" y="124"/>
                  </a:lnTo>
                  <a:lnTo>
                    <a:pt x="93" y="124"/>
                  </a:lnTo>
                  <a:lnTo>
                    <a:pt x="93" y="155"/>
                  </a:lnTo>
                  <a:lnTo>
                    <a:pt x="124" y="124"/>
                  </a:lnTo>
                  <a:lnTo>
                    <a:pt x="155" y="124"/>
                  </a:lnTo>
                  <a:lnTo>
                    <a:pt x="155" y="3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25"/>
            <p:cNvSpPr/>
            <p:nvPr/>
          </p:nvSpPr>
          <p:spPr>
            <a:xfrm>
              <a:off x="6136800" y="2502650"/>
              <a:ext cx="872250" cy="188850"/>
            </a:xfrm>
            <a:custGeom>
              <a:rect b="b" l="l" r="r" t="t"/>
              <a:pathLst>
                <a:path extrusionOk="0" h="7554" w="34890">
                  <a:moveTo>
                    <a:pt x="9040" y="0"/>
                  </a:moveTo>
                  <a:lnTo>
                    <a:pt x="9040" y="31"/>
                  </a:lnTo>
                  <a:lnTo>
                    <a:pt x="9040" y="62"/>
                  </a:lnTo>
                  <a:lnTo>
                    <a:pt x="9257" y="62"/>
                  </a:lnTo>
                  <a:lnTo>
                    <a:pt x="9257" y="31"/>
                  </a:lnTo>
                  <a:lnTo>
                    <a:pt x="9257" y="0"/>
                  </a:lnTo>
                  <a:close/>
                  <a:moveTo>
                    <a:pt x="9381" y="0"/>
                  </a:moveTo>
                  <a:lnTo>
                    <a:pt x="9350" y="31"/>
                  </a:lnTo>
                  <a:lnTo>
                    <a:pt x="9381" y="62"/>
                  </a:lnTo>
                  <a:lnTo>
                    <a:pt x="9598" y="62"/>
                  </a:lnTo>
                  <a:lnTo>
                    <a:pt x="9598" y="31"/>
                  </a:lnTo>
                  <a:lnTo>
                    <a:pt x="9598" y="0"/>
                  </a:lnTo>
                  <a:close/>
                  <a:moveTo>
                    <a:pt x="9721" y="0"/>
                  </a:moveTo>
                  <a:lnTo>
                    <a:pt x="9690" y="31"/>
                  </a:lnTo>
                  <a:lnTo>
                    <a:pt x="9721" y="62"/>
                  </a:lnTo>
                  <a:lnTo>
                    <a:pt x="9938" y="62"/>
                  </a:lnTo>
                  <a:lnTo>
                    <a:pt x="9938" y="31"/>
                  </a:lnTo>
                  <a:lnTo>
                    <a:pt x="9938" y="0"/>
                  </a:lnTo>
                  <a:close/>
                  <a:moveTo>
                    <a:pt x="10062" y="0"/>
                  </a:moveTo>
                  <a:lnTo>
                    <a:pt x="10031" y="31"/>
                  </a:lnTo>
                  <a:lnTo>
                    <a:pt x="10062" y="62"/>
                  </a:lnTo>
                  <a:lnTo>
                    <a:pt x="10279" y="62"/>
                  </a:lnTo>
                  <a:lnTo>
                    <a:pt x="10279" y="31"/>
                  </a:lnTo>
                  <a:lnTo>
                    <a:pt x="10279" y="0"/>
                  </a:lnTo>
                  <a:close/>
                  <a:moveTo>
                    <a:pt x="10372" y="0"/>
                  </a:moveTo>
                  <a:lnTo>
                    <a:pt x="10372" y="31"/>
                  </a:lnTo>
                  <a:lnTo>
                    <a:pt x="10372" y="62"/>
                  </a:lnTo>
                  <a:lnTo>
                    <a:pt x="10588" y="62"/>
                  </a:lnTo>
                  <a:lnTo>
                    <a:pt x="10619" y="31"/>
                  </a:lnTo>
                  <a:lnTo>
                    <a:pt x="10588" y="0"/>
                  </a:lnTo>
                  <a:close/>
                  <a:moveTo>
                    <a:pt x="10712" y="0"/>
                  </a:moveTo>
                  <a:lnTo>
                    <a:pt x="10712" y="31"/>
                  </a:lnTo>
                  <a:lnTo>
                    <a:pt x="10712" y="62"/>
                  </a:lnTo>
                  <a:lnTo>
                    <a:pt x="10929" y="62"/>
                  </a:lnTo>
                  <a:lnTo>
                    <a:pt x="10960" y="31"/>
                  </a:lnTo>
                  <a:lnTo>
                    <a:pt x="10929" y="0"/>
                  </a:lnTo>
                  <a:close/>
                  <a:moveTo>
                    <a:pt x="11053" y="0"/>
                  </a:moveTo>
                  <a:lnTo>
                    <a:pt x="11053" y="31"/>
                  </a:lnTo>
                  <a:lnTo>
                    <a:pt x="11053" y="62"/>
                  </a:lnTo>
                  <a:lnTo>
                    <a:pt x="11269" y="62"/>
                  </a:lnTo>
                  <a:lnTo>
                    <a:pt x="11300" y="31"/>
                  </a:lnTo>
                  <a:lnTo>
                    <a:pt x="11269" y="0"/>
                  </a:lnTo>
                  <a:close/>
                  <a:moveTo>
                    <a:pt x="11393" y="0"/>
                  </a:moveTo>
                  <a:lnTo>
                    <a:pt x="11393" y="31"/>
                  </a:lnTo>
                  <a:lnTo>
                    <a:pt x="11393" y="62"/>
                  </a:lnTo>
                  <a:lnTo>
                    <a:pt x="11610" y="62"/>
                  </a:lnTo>
                  <a:lnTo>
                    <a:pt x="11610" y="31"/>
                  </a:lnTo>
                  <a:lnTo>
                    <a:pt x="11610" y="0"/>
                  </a:lnTo>
                  <a:close/>
                  <a:moveTo>
                    <a:pt x="11734" y="0"/>
                  </a:moveTo>
                  <a:lnTo>
                    <a:pt x="11734" y="31"/>
                  </a:lnTo>
                  <a:lnTo>
                    <a:pt x="11734" y="62"/>
                  </a:lnTo>
                  <a:lnTo>
                    <a:pt x="11950" y="62"/>
                  </a:lnTo>
                  <a:lnTo>
                    <a:pt x="11950" y="31"/>
                  </a:lnTo>
                  <a:lnTo>
                    <a:pt x="11950" y="0"/>
                  </a:lnTo>
                  <a:close/>
                  <a:moveTo>
                    <a:pt x="12074" y="0"/>
                  </a:moveTo>
                  <a:lnTo>
                    <a:pt x="12074" y="31"/>
                  </a:lnTo>
                  <a:lnTo>
                    <a:pt x="12074" y="62"/>
                  </a:lnTo>
                  <a:lnTo>
                    <a:pt x="12291" y="62"/>
                  </a:lnTo>
                  <a:lnTo>
                    <a:pt x="12291" y="31"/>
                  </a:lnTo>
                  <a:lnTo>
                    <a:pt x="12291" y="0"/>
                  </a:lnTo>
                  <a:close/>
                  <a:moveTo>
                    <a:pt x="12415" y="0"/>
                  </a:moveTo>
                  <a:lnTo>
                    <a:pt x="12415" y="31"/>
                  </a:lnTo>
                  <a:lnTo>
                    <a:pt x="12415" y="62"/>
                  </a:lnTo>
                  <a:lnTo>
                    <a:pt x="12631" y="62"/>
                  </a:lnTo>
                  <a:lnTo>
                    <a:pt x="12631" y="31"/>
                  </a:lnTo>
                  <a:lnTo>
                    <a:pt x="12631" y="0"/>
                  </a:lnTo>
                  <a:close/>
                  <a:moveTo>
                    <a:pt x="12755" y="0"/>
                  </a:moveTo>
                  <a:lnTo>
                    <a:pt x="12724" y="31"/>
                  </a:lnTo>
                  <a:lnTo>
                    <a:pt x="12755" y="62"/>
                  </a:lnTo>
                  <a:lnTo>
                    <a:pt x="12972" y="62"/>
                  </a:lnTo>
                  <a:lnTo>
                    <a:pt x="12972" y="31"/>
                  </a:lnTo>
                  <a:lnTo>
                    <a:pt x="12972" y="0"/>
                  </a:lnTo>
                  <a:close/>
                  <a:moveTo>
                    <a:pt x="13096" y="0"/>
                  </a:moveTo>
                  <a:lnTo>
                    <a:pt x="13065" y="31"/>
                  </a:lnTo>
                  <a:lnTo>
                    <a:pt x="13096" y="62"/>
                  </a:lnTo>
                  <a:lnTo>
                    <a:pt x="13312" y="62"/>
                  </a:lnTo>
                  <a:lnTo>
                    <a:pt x="13312" y="31"/>
                  </a:lnTo>
                  <a:lnTo>
                    <a:pt x="13312" y="0"/>
                  </a:lnTo>
                  <a:close/>
                  <a:moveTo>
                    <a:pt x="13436" y="0"/>
                  </a:moveTo>
                  <a:lnTo>
                    <a:pt x="13405" y="31"/>
                  </a:lnTo>
                  <a:lnTo>
                    <a:pt x="13436" y="62"/>
                  </a:lnTo>
                  <a:lnTo>
                    <a:pt x="13653" y="62"/>
                  </a:lnTo>
                  <a:lnTo>
                    <a:pt x="13653" y="31"/>
                  </a:lnTo>
                  <a:lnTo>
                    <a:pt x="13653" y="0"/>
                  </a:lnTo>
                  <a:close/>
                  <a:moveTo>
                    <a:pt x="13746" y="0"/>
                  </a:moveTo>
                  <a:lnTo>
                    <a:pt x="13746" y="31"/>
                  </a:lnTo>
                  <a:lnTo>
                    <a:pt x="13746" y="62"/>
                  </a:lnTo>
                  <a:lnTo>
                    <a:pt x="13963" y="62"/>
                  </a:lnTo>
                  <a:lnTo>
                    <a:pt x="13994" y="31"/>
                  </a:lnTo>
                  <a:lnTo>
                    <a:pt x="13963" y="0"/>
                  </a:lnTo>
                  <a:close/>
                  <a:moveTo>
                    <a:pt x="14086" y="0"/>
                  </a:moveTo>
                  <a:lnTo>
                    <a:pt x="14086" y="31"/>
                  </a:lnTo>
                  <a:lnTo>
                    <a:pt x="14086" y="62"/>
                  </a:lnTo>
                  <a:lnTo>
                    <a:pt x="14303" y="62"/>
                  </a:lnTo>
                  <a:lnTo>
                    <a:pt x="14334" y="31"/>
                  </a:lnTo>
                  <a:lnTo>
                    <a:pt x="14303" y="0"/>
                  </a:lnTo>
                  <a:close/>
                  <a:moveTo>
                    <a:pt x="14427" y="0"/>
                  </a:moveTo>
                  <a:lnTo>
                    <a:pt x="14427" y="31"/>
                  </a:lnTo>
                  <a:lnTo>
                    <a:pt x="14427" y="62"/>
                  </a:lnTo>
                  <a:lnTo>
                    <a:pt x="14644" y="62"/>
                  </a:lnTo>
                  <a:lnTo>
                    <a:pt x="14675" y="31"/>
                  </a:lnTo>
                  <a:lnTo>
                    <a:pt x="14644" y="0"/>
                  </a:lnTo>
                  <a:close/>
                  <a:moveTo>
                    <a:pt x="14767" y="0"/>
                  </a:moveTo>
                  <a:lnTo>
                    <a:pt x="14767" y="31"/>
                  </a:lnTo>
                  <a:lnTo>
                    <a:pt x="14767" y="62"/>
                  </a:lnTo>
                  <a:lnTo>
                    <a:pt x="14984" y="62"/>
                  </a:lnTo>
                  <a:lnTo>
                    <a:pt x="14984" y="31"/>
                  </a:lnTo>
                  <a:lnTo>
                    <a:pt x="14984" y="0"/>
                  </a:lnTo>
                  <a:close/>
                  <a:moveTo>
                    <a:pt x="15108" y="0"/>
                  </a:moveTo>
                  <a:lnTo>
                    <a:pt x="15108" y="31"/>
                  </a:lnTo>
                  <a:lnTo>
                    <a:pt x="15108" y="62"/>
                  </a:lnTo>
                  <a:lnTo>
                    <a:pt x="15325" y="62"/>
                  </a:lnTo>
                  <a:lnTo>
                    <a:pt x="15325" y="31"/>
                  </a:lnTo>
                  <a:lnTo>
                    <a:pt x="15325" y="0"/>
                  </a:lnTo>
                  <a:close/>
                  <a:moveTo>
                    <a:pt x="15449" y="0"/>
                  </a:moveTo>
                  <a:lnTo>
                    <a:pt x="15449" y="31"/>
                  </a:lnTo>
                  <a:lnTo>
                    <a:pt x="15449" y="62"/>
                  </a:lnTo>
                  <a:lnTo>
                    <a:pt x="15665" y="62"/>
                  </a:lnTo>
                  <a:lnTo>
                    <a:pt x="15665" y="31"/>
                  </a:lnTo>
                  <a:lnTo>
                    <a:pt x="15665" y="0"/>
                  </a:lnTo>
                  <a:close/>
                  <a:moveTo>
                    <a:pt x="15789" y="0"/>
                  </a:moveTo>
                  <a:lnTo>
                    <a:pt x="15758" y="31"/>
                  </a:lnTo>
                  <a:lnTo>
                    <a:pt x="15789" y="62"/>
                  </a:lnTo>
                  <a:lnTo>
                    <a:pt x="16006" y="62"/>
                  </a:lnTo>
                  <a:lnTo>
                    <a:pt x="16006" y="31"/>
                  </a:lnTo>
                  <a:lnTo>
                    <a:pt x="16006" y="0"/>
                  </a:lnTo>
                  <a:close/>
                  <a:moveTo>
                    <a:pt x="16130" y="0"/>
                  </a:moveTo>
                  <a:lnTo>
                    <a:pt x="16099" y="31"/>
                  </a:lnTo>
                  <a:lnTo>
                    <a:pt x="16130" y="62"/>
                  </a:lnTo>
                  <a:lnTo>
                    <a:pt x="16346" y="62"/>
                  </a:lnTo>
                  <a:lnTo>
                    <a:pt x="16346" y="31"/>
                  </a:lnTo>
                  <a:lnTo>
                    <a:pt x="16346" y="0"/>
                  </a:lnTo>
                  <a:close/>
                  <a:moveTo>
                    <a:pt x="16470" y="0"/>
                  </a:moveTo>
                  <a:lnTo>
                    <a:pt x="16439" y="31"/>
                  </a:lnTo>
                  <a:lnTo>
                    <a:pt x="16470" y="62"/>
                  </a:lnTo>
                  <a:lnTo>
                    <a:pt x="16687" y="62"/>
                  </a:lnTo>
                  <a:lnTo>
                    <a:pt x="16687" y="31"/>
                  </a:lnTo>
                  <a:lnTo>
                    <a:pt x="16687" y="0"/>
                  </a:lnTo>
                  <a:close/>
                  <a:moveTo>
                    <a:pt x="16811" y="0"/>
                  </a:moveTo>
                  <a:lnTo>
                    <a:pt x="16780" y="31"/>
                  </a:lnTo>
                  <a:lnTo>
                    <a:pt x="16811" y="62"/>
                  </a:lnTo>
                  <a:lnTo>
                    <a:pt x="17027" y="62"/>
                  </a:lnTo>
                  <a:lnTo>
                    <a:pt x="17027" y="31"/>
                  </a:lnTo>
                  <a:lnTo>
                    <a:pt x="17027" y="0"/>
                  </a:lnTo>
                  <a:close/>
                  <a:moveTo>
                    <a:pt x="17120" y="0"/>
                  </a:moveTo>
                  <a:lnTo>
                    <a:pt x="17120" y="31"/>
                  </a:lnTo>
                  <a:lnTo>
                    <a:pt x="17120" y="62"/>
                  </a:lnTo>
                  <a:lnTo>
                    <a:pt x="17337" y="62"/>
                  </a:lnTo>
                  <a:lnTo>
                    <a:pt x="17368" y="31"/>
                  </a:lnTo>
                  <a:lnTo>
                    <a:pt x="17337" y="0"/>
                  </a:lnTo>
                  <a:close/>
                  <a:moveTo>
                    <a:pt x="17461" y="0"/>
                  </a:moveTo>
                  <a:lnTo>
                    <a:pt x="17461" y="31"/>
                  </a:lnTo>
                  <a:lnTo>
                    <a:pt x="17461" y="62"/>
                  </a:lnTo>
                  <a:lnTo>
                    <a:pt x="17677" y="62"/>
                  </a:lnTo>
                  <a:lnTo>
                    <a:pt x="17708" y="31"/>
                  </a:lnTo>
                  <a:lnTo>
                    <a:pt x="17677" y="0"/>
                  </a:lnTo>
                  <a:close/>
                  <a:moveTo>
                    <a:pt x="17801" y="0"/>
                  </a:moveTo>
                  <a:lnTo>
                    <a:pt x="17801" y="31"/>
                  </a:lnTo>
                  <a:lnTo>
                    <a:pt x="17801" y="62"/>
                  </a:lnTo>
                  <a:lnTo>
                    <a:pt x="18018" y="62"/>
                  </a:lnTo>
                  <a:lnTo>
                    <a:pt x="18049" y="31"/>
                  </a:lnTo>
                  <a:lnTo>
                    <a:pt x="18018" y="0"/>
                  </a:lnTo>
                  <a:close/>
                  <a:moveTo>
                    <a:pt x="18142" y="0"/>
                  </a:moveTo>
                  <a:lnTo>
                    <a:pt x="18142" y="31"/>
                  </a:lnTo>
                  <a:lnTo>
                    <a:pt x="18142" y="62"/>
                  </a:lnTo>
                  <a:lnTo>
                    <a:pt x="18358" y="62"/>
                  </a:lnTo>
                  <a:lnTo>
                    <a:pt x="18358" y="31"/>
                  </a:lnTo>
                  <a:lnTo>
                    <a:pt x="18358" y="0"/>
                  </a:lnTo>
                  <a:close/>
                  <a:moveTo>
                    <a:pt x="18482" y="0"/>
                  </a:moveTo>
                  <a:lnTo>
                    <a:pt x="18482" y="31"/>
                  </a:lnTo>
                  <a:lnTo>
                    <a:pt x="18482" y="62"/>
                  </a:lnTo>
                  <a:lnTo>
                    <a:pt x="18699" y="62"/>
                  </a:lnTo>
                  <a:lnTo>
                    <a:pt x="18699" y="31"/>
                  </a:lnTo>
                  <a:lnTo>
                    <a:pt x="18699" y="0"/>
                  </a:lnTo>
                  <a:close/>
                  <a:moveTo>
                    <a:pt x="18823" y="0"/>
                  </a:moveTo>
                  <a:lnTo>
                    <a:pt x="18823" y="31"/>
                  </a:lnTo>
                  <a:lnTo>
                    <a:pt x="18823" y="62"/>
                  </a:lnTo>
                  <a:lnTo>
                    <a:pt x="19040" y="62"/>
                  </a:lnTo>
                  <a:lnTo>
                    <a:pt x="19040" y="31"/>
                  </a:lnTo>
                  <a:lnTo>
                    <a:pt x="19040" y="0"/>
                  </a:lnTo>
                  <a:close/>
                  <a:moveTo>
                    <a:pt x="19163" y="0"/>
                  </a:moveTo>
                  <a:lnTo>
                    <a:pt x="19132" y="31"/>
                  </a:lnTo>
                  <a:lnTo>
                    <a:pt x="19163" y="62"/>
                  </a:lnTo>
                  <a:lnTo>
                    <a:pt x="19380" y="62"/>
                  </a:lnTo>
                  <a:lnTo>
                    <a:pt x="19380" y="31"/>
                  </a:lnTo>
                  <a:lnTo>
                    <a:pt x="19380" y="0"/>
                  </a:lnTo>
                  <a:close/>
                  <a:moveTo>
                    <a:pt x="19504" y="0"/>
                  </a:moveTo>
                  <a:lnTo>
                    <a:pt x="19473" y="31"/>
                  </a:lnTo>
                  <a:lnTo>
                    <a:pt x="19504" y="62"/>
                  </a:lnTo>
                  <a:lnTo>
                    <a:pt x="19721" y="62"/>
                  </a:lnTo>
                  <a:lnTo>
                    <a:pt x="19721" y="31"/>
                  </a:lnTo>
                  <a:lnTo>
                    <a:pt x="19721" y="0"/>
                  </a:lnTo>
                  <a:close/>
                  <a:moveTo>
                    <a:pt x="19844" y="0"/>
                  </a:moveTo>
                  <a:lnTo>
                    <a:pt x="19813" y="31"/>
                  </a:lnTo>
                  <a:lnTo>
                    <a:pt x="19844" y="62"/>
                  </a:lnTo>
                  <a:lnTo>
                    <a:pt x="20061" y="62"/>
                  </a:lnTo>
                  <a:lnTo>
                    <a:pt x="20061" y="31"/>
                  </a:lnTo>
                  <a:lnTo>
                    <a:pt x="20061" y="0"/>
                  </a:lnTo>
                  <a:close/>
                  <a:moveTo>
                    <a:pt x="20154" y="0"/>
                  </a:moveTo>
                  <a:lnTo>
                    <a:pt x="20154" y="31"/>
                  </a:lnTo>
                  <a:lnTo>
                    <a:pt x="20154" y="62"/>
                  </a:lnTo>
                  <a:lnTo>
                    <a:pt x="20371" y="62"/>
                  </a:lnTo>
                  <a:lnTo>
                    <a:pt x="20402" y="31"/>
                  </a:lnTo>
                  <a:lnTo>
                    <a:pt x="20371" y="0"/>
                  </a:lnTo>
                  <a:close/>
                  <a:moveTo>
                    <a:pt x="20495" y="0"/>
                  </a:moveTo>
                  <a:lnTo>
                    <a:pt x="20495" y="31"/>
                  </a:lnTo>
                  <a:lnTo>
                    <a:pt x="20495" y="62"/>
                  </a:lnTo>
                  <a:lnTo>
                    <a:pt x="20711" y="62"/>
                  </a:lnTo>
                  <a:lnTo>
                    <a:pt x="20742" y="31"/>
                  </a:lnTo>
                  <a:lnTo>
                    <a:pt x="20711" y="0"/>
                  </a:lnTo>
                  <a:close/>
                  <a:moveTo>
                    <a:pt x="20835" y="0"/>
                  </a:moveTo>
                  <a:lnTo>
                    <a:pt x="20835" y="31"/>
                  </a:lnTo>
                  <a:lnTo>
                    <a:pt x="20835" y="62"/>
                  </a:lnTo>
                  <a:lnTo>
                    <a:pt x="21052" y="62"/>
                  </a:lnTo>
                  <a:lnTo>
                    <a:pt x="21083" y="31"/>
                  </a:lnTo>
                  <a:lnTo>
                    <a:pt x="21052" y="0"/>
                  </a:lnTo>
                  <a:close/>
                  <a:moveTo>
                    <a:pt x="21176" y="0"/>
                  </a:moveTo>
                  <a:lnTo>
                    <a:pt x="21176" y="31"/>
                  </a:lnTo>
                  <a:lnTo>
                    <a:pt x="21176" y="62"/>
                  </a:lnTo>
                  <a:lnTo>
                    <a:pt x="21392" y="62"/>
                  </a:lnTo>
                  <a:lnTo>
                    <a:pt x="21423" y="31"/>
                  </a:lnTo>
                  <a:lnTo>
                    <a:pt x="21392" y="0"/>
                  </a:lnTo>
                  <a:close/>
                  <a:moveTo>
                    <a:pt x="21516" y="0"/>
                  </a:moveTo>
                  <a:lnTo>
                    <a:pt x="21516" y="31"/>
                  </a:lnTo>
                  <a:lnTo>
                    <a:pt x="21516" y="62"/>
                  </a:lnTo>
                  <a:lnTo>
                    <a:pt x="21733" y="62"/>
                  </a:lnTo>
                  <a:lnTo>
                    <a:pt x="21733" y="31"/>
                  </a:lnTo>
                  <a:lnTo>
                    <a:pt x="21733" y="0"/>
                  </a:lnTo>
                  <a:close/>
                  <a:moveTo>
                    <a:pt x="21857" y="0"/>
                  </a:moveTo>
                  <a:lnTo>
                    <a:pt x="21857" y="31"/>
                  </a:lnTo>
                  <a:lnTo>
                    <a:pt x="21857" y="62"/>
                  </a:lnTo>
                  <a:lnTo>
                    <a:pt x="22073" y="62"/>
                  </a:lnTo>
                  <a:lnTo>
                    <a:pt x="22073" y="31"/>
                  </a:lnTo>
                  <a:lnTo>
                    <a:pt x="22073" y="0"/>
                  </a:lnTo>
                  <a:close/>
                  <a:moveTo>
                    <a:pt x="22197" y="0"/>
                  </a:moveTo>
                  <a:lnTo>
                    <a:pt x="22197" y="31"/>
                  </a:lnTo>
                  <a:lnTo>
                    <a:pt x="22197" y="62"/>
                  </a:lnTo>
                  <a:lnTo>
                    <a:pt x="22414" y="62"/>
                  </a:lnTo>
                  <a:lnTo>
                    <a:pt x="22414" y="31"/>
                  </a:lnTo>
                  <a:lnTo>
                    <a:pt x="22414" y="0"/>
                  </a:lnTo>
                  <a:close/>
                  <a:moveTo>
                    <a:pt x="22538" y="0"/>
                  </a:moveTo>
                  <a:lnTo>
                    <a:pt x="22507" y="31"/>
                  </a:lnTo>
                  <a:lnTo>
                    <a:pt x="22538" y="62"/>
                  </a:lnTo>
                  <a:lnTo>
                    <a:pt x="22754" y="62"/>
                  </a:lnTo>
                  <a:lnTo>
                    <a:pt x="22754" y="31"/>
                  </a:lnTo>
                  <a:lnTo>
                    <a:pt x="22754" y="0"/>
                  </a:lnTo>
                  <a:close/>
                  <a:moveTo>
                    <a:pt x="22878" y="0"/>
                  </a:moveTo>
                  <a:lnTo>
                    <a:pt x="22847" y="31"/>
                  </a:lnTo>
                  <a:lnTo>
                    <a:pt x="22878" y="62"/>
                  </a:lnTo>
                  <a:lnTo>
                    <a:pt x="23095" y="62"/>
                  </a:lnTo>
                  <a:lnTo>
                    <a:pt x="23095" y="31"/>
                  </a:lnTo>
                  <a:lnTo>
                    <a:pt x="23095" y="0"/>
                  </a:lnTo>
                  <a:close/>
                  <a:moveTo>
                    <a:pt x="23219" y="0"/>
                  </a:moveTo>
                  <a:lnTo>
                    <a:pt x="23188" y="31"/>
                  </a:lnTo>
                  <a:lnTo>
                    <a:pt x="23219" y="62"/>
                  </a:lnTo>
                  <a:lnTo>
                    <a:pt x="23435" y="62"/>
                  </a:lnTo>
                  <a:lnTo>
                    <a:pt x="23435" y="31"/>
                  </a:lnTo>
                  <a:lnTo>
                    <a:pt x="23435" y="0"/>
                  </a:lnTo>
                  <a:close/>
                  <a:moveTo>
                    <a:pt x="23528" y="0"/>
                  </a:moveTo>
                  <a:lnTo>
                    <a:pt x="23528" y="31"/>
                  </a:lnTo>
                  <a:lnTo>
                    <a:pt x="23528" y="62"/>
                  </a:lnTo>
                  <a:lnTo>
                    <a:pt x="23745" y="62"/>
                  </a:lnTo>
                  <a:lnTo>
                    <a:pt x="23776" y="31"/>
                  </a:lnTo>
                  <a:lnTo>
                    <a:pt x="23745" y="0"/>
                  </a:lnTo>
                  <a:close/>
                  <a:moveTo>
                    <a:pt x="23869" y="0"/>
                  </a:moveTo>
                  <a:lnTo>
                    <a:pt x="23869" y="31"/>
                  </a:lnTo>
                  <a:lnTo>
                    <a:pt x="23869" y="62"/>
                  </a:lnTo>
                  <a:lnTo>
                    <a:pt x="24086" y="62"/>
                  </a:lnTo>
                  <a:lnTo>
                    <a:pt x="24117" y="31"/>
                  </a:lnTo>
                  <a:lnTo>
                    <a:pt x="24086" y="0"/>
                  </a:lnTo>
                  <a:close/>
                  <a:moveTo>
                    <a:pt x="24209" y="0"/>
                  </a:moveTo>
                  <a:lnTo>
                    <a:pt x="24209" y="31"/>
                  </a:lnTo>
                  <a:lnTo>
                    <a:pt x="24209" y="62"/>
                  </a:lnTo>
                  <a:lnTo>
                    <a:pt x="24426" y="62"/>
                  </a:lnTo>
                  <a:lnTo>
                    <a:pt x="24457" y="31"/>
                  </a:lnTo>
                  <a:lnTo>
                    <a:pt x="24426" y="0"/>
                  </a:lnTo>
                  <a:close/>
                  <a:moveTo>
                    <a:pt x="24550" y="0"/>
                  </a:moveTo>
                  <a:lnTo>
                    <a:pt x="24550" y="31"/>
                  </a:lnTo>
                  <a:lnTo>
                    <a:pt x="24550" y="62"/>
                  </a:lnTo>
                  <a:lnTo>
                    <a:pt x="24767" y="62"/>
                  </a:lnTo>
                  <a:lnTo>
                    <a:pt x="24767" y="31"/>
                  </a:lnTo>
                  <a:lnTo>
                    <a:pt x="24767" y="0"/>
                  </a:lnTo>
                  <a:close/>
                  <a:moveTo>
                    <a:pt x="24890" y="0"/>
                  </a:moveTo>
                  <a:lnTo>
                    <a:pt x="24890" y="31"/>
                  </a:lnTo>
                  <a:lnTo>
                    <a:pt x="24890" y="62"/>
                  </a:lnTo>
                  <a:lnTo>
                    <a:pt x="25107" y="62"/>
                  </a:lnTo>
                  <a:lnTo>
                    <a:pt x="25107" y="31"/>
                  </a:lnTo>
                  <a:lnTo>
                    <a:pt x="25107" y="0"/>
                  </a:lnTo>
                  <a:close/>
                  <a:moveTo>
                    <a:pt x="25231" y="0"/>
                  </a:moveTo>
                  <a:lnTo>
                    <a:pt x="25231" y="31"/>
                  </a:lnTo>
                  <a:lnTo>
                    <a:pt x="25231" y="62"/>
                  </a:lnTo>
                  <a:lnTo>
                    <a:pt x="25448" y="62"/>
                  </a:lnTo>
                  <a:lnTo>
                    <a:pt x="25448" y="31"/>
                  </a:lnTo>
                  <a:lnTo>
                    <a:pt x="25448" y="0"/>
                  </a:lnTo>
                  <a:close/>
                  <a:moveTo>
                    <a:pt x="25572" y="0"/>
                  </a:moveTo>
                  <a:lnTo>
                    <a:pt x="25572" y="31"/>
                  </a:lnTo>
                  <a:lnTo>
                    <a:pt x="25572" y="62"/>
                  </a:lnTo>
                  <a:lnTo>
                    <a:pt x="25788" y="62"/>
                  </a:lnTo>
                  <a:lnTo>
                    <a:pt x="25788" y="31"/>
                  </a:lnTo>
                  <a:lnTo>
                    <a:pt x="25788" y="0"/>
                  </a:lnTo>
                  <a:close/>
                  <a:moveTo>
                    <a:pt x="25912" y="0"/>
                  </a:moveTo>
                  <a:lnTo>
                    <a:pt x="25881" y="31"/>
                  </a:lnTo>
                  <a:lnTo>
                    <a:pt x="25912" y="62"/>
                  </a:lnTo>
                  <a:lnTo>
                    <a:pt x="26129" y="62"/>
                  </a:lnTo>
                  <a:lnTo>
                    <a:pt x="26129" y="31"/>
                  </a:lnTo>
                  <a:lnTo>
                    <a:pt x="26129" y="0"/>
                  </a:lnTo>
                  <a:close/>
                  <a:moveTo>
                    <a:pt x="26253" y="0"/>
                  </a:moveTo>
                  <a:lnTo>
                    <a:pt x="26222" y="31"/>
                  </a:lnTo>
                  <a:lnTo>
                    <a:pt x="26253" y="62"/>
                  </a:lnTo>
                  <a:lnTo>
                    <a:pt x="26469" y="62"/>
                  </a:lnTo>
                  <a:lnTo>
                    <a:pt x="26469" y="31"/>
                  </a:lnTo>
                  <a:lnTo>
                    <a:pt x="26469" y="0"/>
                  </a:lnTo>
                  <a:close/>
                  <a:moveTo>
                    <a:pt x="26593" y="0"/>
                  </a:moveTo>
                  <a:lnTo>
                    <a:pt x="26562" y="31"/>
                  </a:lnTo>
                  <a:lnTo>
                    <a:pt x="26593" y="62"/>
                  </a:lnTo>
                  <a:lnTo>
                    <a:pt x="26810" y="62"/>
                  </a:lnTo>
                  <a:lnTo>
                    <a:pt x="26810" y="31"/>
                  </a:lnTo>
                  <a:lnTo>
                    <a:pt x="26810" y="0"/>
                  </a:lnTo>
                  <a:close/>
                  <a:moveTo>
                    <a:pt x="26903" y="0"/>
                  </a:moveTo>
                  <a:lnTo>
                    <a:pt x="26903" y="31"/>
                  </a:lnTo>
                  <a:lnTo>
                    <a:pt x="26903" y="62"/>
                  </a:lnTo>
                  <a:lnTo>
                    <a:pt x="27119" y="62"/>
                  </a:lnTo>
                  <a:lnTo>
                    <a:pt x="27150" y="31"/>
                  </a:lnTo>
                  <a:lnTo>
                    <a:pt x="27119" y="0"/>
                  </a:lnTo>
                  <a:close/>
                  <a:moveTo>
                    <a:pt x="27243" y="0"/>
                  </a:moveTo>
                  <a:lnTo>
                    <a:pt x="27243" y="31"/>
                  </a:lnTo>
                  <a:lnTo>
                    <a:pt x="27243" y="62"/>
                  </a:lnTo>
                  <a:lnTo>
                    <a:pt x="27460" y="62"/>
                  </a:lnTo>
                  <a:lnTo>
                    <a:pt x="27491" y="31"/>
                  </a:lnTo>
                  <a:lnTo>
                    <a:pt x="27460" y="0"/>
                  </a:lnTo>
                  <a:close/>
                  <a:moveTo>
                    <a:pt x="27584" y="0"/>
                  </a:moveTo>
                  <a:lnTo>
                    <a:pt x="27584" y="31"/>
                  </a:lnTo>
                  <a:lnTo>
                    <a:pt x="27584" y="62"/>
                  </a:lnTo>
                  <a:lnTo>
                    <a:pt x="27800" y="62"/>
                  </a:lnTo>
                  <a:lnTo>
                    <a:pt x="27831" y="31"/>
                  </a:lnTo>
                  <a:lnTo>
                    <a:pt x="27800" y="0"/>
                  </a:lnTo>
                  <a:close/>
                  <a:moveTo>
                    <a:pt x="27924" y="0"/>
                  </a:moveTo>
                  <a:lnTo>
                    <a:pt x="27924" y="31"/>
                  </a:lnTo>
                  <a:lnTo>
                    <a:pt x="27924" y="62"/>
                  </a:lnTo>
                  <a:lnTo>
                    <a:pt x="28141" y="62"/>
                  </a:lnTo>
                  <a:lnTo>
                    <a:pt x="28141" y="31"/>
                  </a:lnTo>
                  <a:lnTo>
                    <a:pt x="28141" y="0"/>
                  </a:lnTo>
                  <a:close/>
                  <a:moveTo>
                    <a:pt x="28265" y="0"/>
                  </a:moveTo>
                  <a:lnTo>
                    <a:pt x="28265" y="31"/>
                  </a:lnTo>
                  <a:lnTo>
                    <a:pt x="28265" y="62"/>
                  </a:lnTo>
                  <a:lnTo>
                    <a:pt x="28481" y="62"/>
                  </a:lnTo>
                  <a:lnTo>
                    <a:pt x="28481" y="31"/>
                  </a:lnTo>
                  <a:lnTo>
                    <a:pt x="28481" y="0"/>
                  </a:lnTo>
                  <a:close/>
                  <a:moveTo>
                    <a:pt x="28605" y="0"/>
                  </a:moveTo>
                  <a:lnTo>
                    <a:pt x="28605" y="31"/>
                  </a:lnTo>
                  <a:lnTo>
                    <a:pt x="28605" y="62"/>
                  </a:lnTo>
                  <a:lnTo>
                    <a:pt x="28822" y="62"/>
                  </a:lnTo>
                  <a:lnTo>
                    <a:pt x="28822" y="31"/>
                  </a:lnTo>
                  <a:lnTo>
                    <a:pt x="28822" y="0"/>
                  </a:lnTo>
                  <a:close/>
                  <a:moveTo>
                    <a:pt x="28946" y="0"/>
                  </a:moveTo>
                  <a:lnTo>
                    <a:pt x="28946" y="31"/>
                  </a:lnTo>
                  <a:lnTo>
                    <a:pt x="28946" y="62"/>
                  </a:lnTo>
                  <a:lnTo>
                    <a:pt x="29163" y="62"/>
                  </a:lnTo>
                  <a:lnTo>
                    <a:pt x="29163" y="31"/>
                  </a:lnTo>
                  <a:lnTo>
                    <a:pt x="29163" y="0"/>
                  </a:lnTo>
                  <a:close/>
                  <a:moveTo>
                    <a:pt x="29286" y="0"/>
                  </a:moveTo>
                  <a:lnTo>
                    <a:pt x="29255" y="31"/>
                  </a:lnTo>
                  <a:lnTo>
                    <a:pt x="29286" y="62"/>
                  </a:lnTo>
                  <a:lnTo>
                    <a:pt x="29503" y="62"/>
                  </a:lnTo>
                  <a:lnTo>
                    <a:pt x="29503" y="31"/>
                  </a:lnTo>
                  <a:lnTo>
                    <a:pt x="29503" y="0"/>
                  </a:lnTo>
                  <a:close/>
                  <a:moveTo>
                    <a:pt x="29627" y="0"/>
                  </a:moveTo>
                  <a:lnTo>
                    <a:pt x="29596" y="31"/>
                  </a:lnTo>
                  <a:lnTo>
                    <a:pt x="29627" y="62"/>
                  </a:lnTo>
                  <a:lnTo>
                    <a:pt x="29844" y="62"/>
                  </a:lnTo>
                  <a:lnTo>
                    <a:pt x="29844" y="31"/>
                  </a:lnTo>
                  <a:lnTo>
                    <a:pt x="29844" y="0"/>
                  </a:lnTo>
                  <a:close/>
                  <a:moveTo>
                    <a:pt x="29967" y="0"/>
                  </a:moveTo>
                  <a:lnTo>
                    <a:pt x="29936" y="31"/>
                  </a:lnTo>
                  <a:lnTo>
                    <a:pt x="29967" y="62"/>
                  </a:lnTo>
                  <a:lnTo>
                    <a:pt x="30184" y="62"/>
                  </a:lnTo>
                  <a:lnTo>
                    <a:pt x="30184" y="31"/>
                  </a:lnTo>
                  <a:lnTo>
                    <a:pt x="30184" y="0"/>
                  </a:lnTo>
                  <a:close/>
                  <a:moveTo>
                    <a:pt x="30277" y="0"/>
                  </a:moveTo>
                  <a:lnTo>
                    <a:pt x="30277" y="31"/>
                  </a:lnTo>
                  <a:lnTo>
                    <a:pt x="30277" y="62"/>
                  </a:lnTo>
                  <a:lnTo>
                    <a:pt x="30494" y="62"/>
                  </a:lnTo>
                  <a:lnTo>
                    <a:pt x="30525" y="31"/>
                  </a:lnTo>
                  <a:lnTo>
                    <a:pt x="30494" y="0"/>
                  </a:lnTo>
                  <a:close/>
                  <a:moveTo>
                    <a:pt x="30618" y="0"/>
                  </a:moveTo>
                  <a:lnTo>
                    <a:pt x="30618" y="31"/>
                  </a:lnTo>
                  <a:lnTo>
                    <a:pt x="30618" y="62"/>
                  </a:lnTo>
                  <a:lnTo>
                    <a:pt x="30834" y="62"/>
                  </a:lnTo>
                  <a:lnTo>
                    <a:pt x="30865" y="31"/>
                  </a:lnTo>
                  <a:lnTo>
                    <a:pt x="30834" y="0"/>
                  </a:lnTo>
                  <a:close/>
                  <a:moveTo>
                    <a:pt x="30958" y="0"/>
                  </a:moveTo>
                  <a:lnTo>
                    <a:pt x="30958" y="31"/>
                  </a:lnTo>
                  <a:lnTo>
                    <a:pt x="30958" y="62"/>
                  </a:lnTo>
                  <a:lnTo>
                    <a:pt x="31175" y="62"/>
                  </a:lnTo>
                  <a:lnTo>
                    <a:pt x="31206" y="31"/>
                  </a:lnTo>
                  <a:lnTo>
                    <a:pt x="31175" y="0"/>
                  </a:lnTo>
                  <a:close/>
                  <a:moveTo>
                    <a:pt x="31299" y="0"/>
                  </a:moveTo>
                  <a:lnTo>
                    <a:pt x="31299" y="31"/>
                  </a:lnTo>
                  <a:lnTo>
                    <a:pt x="31299" y="62"/>
                  </a:lnTo>
                  <a:lnTo>
                    <a:pt x="31515" y="62"/>
                  </a:lnTo>
                  <a:lnTo>
                    <a:pt x="31515" y="31"/>
                  </a:lnTo>
                  <a:lnTo>
                    <a:pt x="31515" y="0"/>
                  </a:lnTo>
                  <a:close/>
                  <a:moveTo>
                    <a:pt x="31639" y="0"/>
                  </a:moveTo>
                  <a:lnTo>
                    <a:pt x="31639" y="31"/>
                  </a:lnTo>
                  <a:lnTo>
                    <a:pt x="31639" y="62"/>
                  </a:lnTo>
                  <a:lnTo>
                    <a:pt x="31856" y="62"/>
                  </a:lnTo>
                  <a:lnTo>
                    <a:pt x="31856" y="31"/>
                  </a:lnTo>
                  <a:lnTo>
                    <a:pt x="31856" y="0"/>
                  </a:lnTo>
                  <a:close/>
                  <a:moveTo>
                    <a:pt x="31980" y="0"/>
                  </a:moveTo>
                  <a:lnTo>
                    <a:pt x="31980" y="31"/>
                  </a:lnTo>
                  <a:lnTo>
                    <a:pt x="31980" y="62"/>
                  </a:lnTo>
                  <a:lnTo>
                    <a:pt x="32196" y="62"/>
                  </a:lnTo>
                  <a:lnTo>
                    <a:pt x="32196" y="31"/>
                  </a:lnTo>
                  <a:lnTo>
                    <a:pt x="32196" y="0"/>
                  </a:lnTo>
                  <a:close/>
                  <a:moveTo>
                    <a:pt x="32320" y="0"/>
                  </a:moveTo>
                  <a:lnTo>
                    <a:pt x="32289" y="31"/>
                  </a:lnTo>
                  <a:lnTo>
                    <a:pt x="32320" y="62"/>
                  </a:lnTo>
                  <a:lnTo>
                    <a:pt x="32537" y="62"/>
                  </a:lnTo>
                  <a:lnTo>
                    <a:pt x="32537" y="31"/>
                  </a:lnTo>
                  <a:lnTo>
                    <a:pt x="32537" y="0"/>
                  </a:lnTo>
                  <a:close/>
                  <a:moveTo>
                    <a:pt x="32661" y="0"/>
                  </a:moveTo>
                  <a:lnTo>
                    <a:pt x="32630" y="31"/>
                  </a:lnTo>
                  <a:lnTo>
                    <a:pt x="32661" y="62"/>
                  </a:lnTo>
                  <a:lnTo>
                    <a:pt x="32877" y="62"/>
                  </a:lnTo>
                  <a:lnTo>
                    <a:pt x="32877" y="31"/>
                  </a:lnTo>
                  <a:lnTo>
                    <a:pt x="32877" y="0"/>
                  </a:lnTo>
                  <a:close/>
                  <a:moveTo>
                    <a:pt x="33001" y="0"/>
                  </a:moveTo>
                  <a:lnTo>
                    <a:pt x="32970" y="31"/>
                  </a:lnTo>
                  <a:lnTo>
                    <a:pt x="33001" y="62"/>
                  </a:lnTo>
                  <a:lnTo>
                    <a:pt x="33218" y="62"/>
                  </a:lnTo>
                  <a:lnTo>
                    <a:pt x="33218" y="31"/>
                  </a:lnTo>
                  <a:lnTo>
                    <a:pt x="33218" y="0"/>
                  </a:lnTo>
                  <a:close/>
                  <a:moveTo>
                    <a:pt x="33342" y="0"/>
                  </a:moveTo>
                  <a:lnTo>
                    <a:pt x="33311" y="31"/>
                  </a:lnTo>
                  <a:lnTo>
                    <a:pt x="33342" y="62"/>
                  </a:lnTo>
                  <a:lnTo>
                    <a:pt x="33558" y="62"/>
                  </a:lnTo>
                  <a:lnTo>
                    <a:pt x="33558" y="31"/>
                  </a:lnTo>
                  <a:lnTo>
                    <a:pt x="33558" y="0"/>
                  </a:lnTo>
                  <a:close/>
                  <a:moveTo>
                    <a:pt x="33651" y="0"/>
                  </a:moveTo>
                  <a:lnTo>
                    <a:pt x="33651" y="31"/>
                  </a:lnTo>
                  <a:lnTo>
                    <a:pt x="33651" y="62"/>
                  </a:lnTo>
                  <a:lnTo>
                    <a:pt x="33868" y="62"/>
                  </a:lnTo>
                  <a:lnTo>
                    <a:pt x="33899" y="31"/>
                  </a:lnTo>
                  <a:lnTo>
                    <a:pt x="33868" y="0"/>
                  </a:lnTo>
                  <a:close/>
                  <a:moveTo>
                    <a:pt x="33992" y="0"/>
                  </a:moveTo>
                  <a:lnTo>
                    <a:pt x="33992" y="31"/>
                  </a:lnTo>
                  <a:lnTo>
                    <a:pt x="33992" y="62"/>
                  </a:lnTo>
                  <a:lnTo>
                    <a:pt x="34209" y="62"/>
                  </a:lnTo>
                  <a:lnTo>
                    <a:pt x="34240" y="31"/>
                  </a:lnTo>
                  <a:lnTo>
                    <a:pt x="34209" y="0"/>
                  </a:lnTo>
                  <a:close/>
                  <a:moveTo>
                    <a:pt x="34332" y="0"/>
                  </a:moveTo>
                  <a:lnTo>
                    <a:pt x="34332" y="31"/>
                  </a:lnTo>
                  <a:lnTo>
                    <a:pt x="34332" y="62"/>
                  </a:lnTo>
                  <a:lnTo>
                    <a:pt x="34549" y="62"/>
                  </a:lnTo>
                  <a:lnTo>
                    <a:pt x="34580" y="31"/>
                  </a:lnTo>
                  <a:lnTo>
                    <a:pt x="34549" y="0"/>
                  </a:lnTo>
                  <a:close/>
                  <a:moveTo>
                    <a:pt x="34673" y="0"/>
                  </a:moveTo>
                  <a:lnTo>
                    <a:pt x="34673" y="31"/>
                  </a:lnTo>
                  <a:lnTo>
                    <a:pt x="34673" y="62"/>
                  </a:lnTo>
                  <a:lnTo>
                    <a:pt x="34890" y="62"/>
                  </a:lnTo>
                  <a:lnTo>
                    <a:pt x="34890" y="31"/>
                  </a:lnTo>
                  <a:lnTo>
                    <a:pt x="34890" y="0"/>
                  </a:lnTo>
                  <a:close/>
                  <a:moveTo>
                    <a:pt x="8731" y="0"/>
                  </a:moveTo>
                  <a:lnTo>
                    <a:pt x="8700" y="31"/>
                  </a:lnTo>
                  <a:lnTo>
                    <a:pt x="8700" y="62"/>
                  </a:lnTo>
                  <a:lnTo>
                    <a:pt x="8731" y="93"/>
                  </a:lnTo>
                  <a:lnTo>
                    <a:pt x="8762" y="93"/>
                  </a:lnTo>
                  <a:lnTo>
                    <a:pt x="8762" y="62"/>
                  </a:lnTo>
                  <a:lnTo>
                    <a:pt x="8917" y="62"/>
                  </a:lnTo>
                  <a:lnTo>
                    <a:pt x="8917" y="31"/>
                  </a:lnTo>
                  <a:lnTo>
                    <a:pt x="8917" y="0"/>
                  </a:lnTo>
                  <a:close/>
                  <a:moveTo>
                    <a:pt x="8576" y="124"/>
                  </a:moveTo>
                  <a:lnTo>
                    <a:pt x="8452" y="248"/>
                  </a:lnTo>
                  <a:lnTo>
                    <a:pt x="8452" y="279"/>
                  </a:lnTo>
                  <a:lnTo>
                    <a:pt x="8452" y="310"/>
                  </a:lnTo>
                  <a:lnTo>
                    <a:pt x="8483" y="310"/>
                  </a:lnTo>
                  <a:lnTo>
                    <a:pt x="8638" y="186"/>
                  </a:lnTo>
                  <a:lnTo>
                    <a:pt x="8638" y="155"/>
                  </a:lnTo>
                  <a:lnTo>
                    <a:pt x="8607" y="124"/>
                  </a:lnTo>
                  <a:close/>
                  <a:moveTo>
                    <a:pt x="8359" y="341"/>
                  </a:moveTo>
                  <a:lnTo>
                    <a:pt x="8328" y="372"/>
                  </a:lnTo>
                  <a:lnTo>
                    <a:pt x="8205" y="464"/>
                  </a:lnTo>
                  <a:lnTo>
                    <a:pt x="8174" y="495"/>
                  </a:lnTo>
                  <a:lnTo>
                    <a:pt x="8205" y="526"/>
                  </a:lnTo>
                  <a:lnTo>
                    <a:pt x="8235" y="526"/>
                  </a:lnTo>
                  <a:lnTo>
                    <a:pt x="8359" y="403"/>
                  </a:lnTo>
                  <a:lnTo>
                    <a:pt x="8390" y="372"/>
                  </a:lnTo>
                  <a:lnTo>
                    <a:pt x="8359" y="372"/>
                  </a:lnTo>
                  <a:lnTo>
                    <a:pt x="8359" y="341"/>
                  </a:lnTo>
                  <a:close/>
                  <a:moveTo>
                    <a:pt x="8081" y="557"/>
                  </a:moveTo>
                  <a:lnTo>
                    <a:pt x="8081" y="588"/>
                  </a:lnTo>
                  <a:lnTo>
                    <a:pt x="7957" y="681"/>
                  </a:lnTo>
                  <a:lnTo>
                    <a:pt x="7926" y="712"/>
                  </a:lnTo>
                  <a:lnTo>
                    <a:pt x="7926" y="743"/>
                  </a:lnTo>
                  <a:lnTo>
                    <a:pt x="7988" y="743"/>
                  </a:lnTo>
                  <a:lnTo>
                    <a:pt x="8112" y="619"/>
                  </a:lnTo>
                  <a:lnTo>
                    <a:pt x="8112" y="588"/>
                  </a:lnTo>
                  <a:lnTo>
                    <a:pt x="8081" y="557"/>
                  </a:lnTo>
                  <a:close/>
                  <a:moveTo>
                    <a:pt x="7833" y="774"/>
                  </a:moveTo>
                  <a:lnTo>
                    <a:pt x="7802" y="805"/>
                  </a:lnTo>
                  <a:lnTo>
                    <a:pt x="7678" y="898"/>
                  </a:lnTo>
                  <a:lnTo>
                    <a:pt x="7678" y="929"/>
                  </a:lnTo>
                  <a:lnTo>
                    <a:pt x="7678" y="960"/>
                  </a:lnTo>
                  <a:lnTo>
                    <a:pt x="7740" y="960"/>
                  </a:lnTo>
                  <a:lnTo>
                    <a:pt x="7864" y="836"/>
                  </a:lnTo>
                  <a:lnTo>
                    <a:pt x="7864" y="805"/>
                  </a:lnTo>
                  <a:lnTo>
                    <a:pt x="7833" y="774"/>
                  </a:lnTo>
                  <a:close/>
                  <a:moveTo>
                    <a:pt x="7554" y="1022"/>
                  </a:moveTo>
                  <a:lnTo>
                    <a:pt x="7431" y="1115"/>
                  </a:lnTo>
                  <a:lnTo>
                    <a:pt x="7431" y="1145"/>
                  </a:lnTo>
                  <a:lnTo>
                    <a:pt x="7431" y="1176"/>
                  </a:lnTo>
                  <a:lnTo>
                    <a:pt x="7462" y="1176"/>
                  </a:lnTo>
                  <a:lnTo>
                    <a:pt x="7616" y="1053"/>
                  </a:lnTo>
                  <a:lnTo>
                    <a:pt x="7616" y="1022"/>
                  </a:lnTo>
                  <a:close/>
                  <a:moveTo>
                    <a:pt x="7307" y="1238"/>
                  </a:moveTo>
                  <a:lnTo>
                    <a:pt x="7183" y="1331"/>
                  </a:lnTo>
                  <a:lnTo>
                    <a:pt x="7152" y="1362"/>
                  </a:lnTo>
                  <a:lnTo>
                    <a:pt x="7183" y="1393"/>
                  </a:lnTo>
                  <a:lnTo>
                    <a:pt x="7214" y="1393"/>
                  </a:lnTo>
                  <a:lnTo>
                    <a:pt x="7338" y="1300"/>
                  </a:lnTo>
                  <a:lnTo>
                    <a:pt x="7369" y="1269"/>
                  </a:lnTo>
                  <a:lnTo>
                    <a:pt x="7338" y="1238"/>
                  </a:lnTo>
                  <a:close/>
                  <a:moveTo>
                    <a:pt x="7059" y="1455"/>
                  </a:moveTo>
                  <a:lnTo>
                    <a:pt x="6904" y="1579"/>
                  </a:lnTo>
                  <a:lnTo>
                    <a:pt x="6904" y="1610"/>
                  </a:lnTo>
                  <a:lnTo>
                    <a:pt x="6966" y="1610"/>
                  </a:lnTo>
                  <a:lnTo>
                    <a:pt x="7090" y="1517"/>
                  </a:lnTo>
                  <a:lnTo>
                    <a:pt x="7090" y="1486"/>
                  </a:lnTo>
                  <a:lnTo>
                    <a:pt x="7090" y="1455"/>
                  </a:lnTo>
                  <a:close/>
                  <a:moveTo>
                    <a:pt x="6780" y="1672"/>
                  </a:moveTo>
                  <a:lnTo>
                    <a:pt x="6657" y="1796"/>
                  </a:lnTo>
                  <a:lnTo>
                    <a:pt x="6657" y="1827"/>
                  </a:lnTo>
                  <a:lnTo>
                    <a:pt x="6688" y="1858"/>
                  </a:lnTo>
                  <a:lnTo>
                    <a:pt x="6719" y="1827"/>
                  </a:lnTo>
                  <a:lnTo>
                    <a:pt x="6842" y="1734"/>
                  </a:lnTo>
                  <a:lnTo>
                    <a:pt x="6842" y="1703"/>
                  </a:lnTo>
                  <a:lnTo>
                    <a:pt x="6842" y="1672"/>
                  </a:lnTo>
                  <a:close/>
                  <a:moveTo>
                    <a:pt x="6533" y="1888"/>
                  </a:moveTo>
                  <a:lnTo>
                    <a:pt x="6409" y="2012"/>
                  </a:lnTo>
                  <a:lnTo>
                    <a:pt x="6409" y="2043"/>
                  </a:lnTo>
                  <a:lnTo>
                    <a:pt x="6440" y="2074"/>
                  </a:lnTo>
                  <a:lnTo>
                    <a:pt x="6440" y="2043"/>
                  </a:lnTo>
                  <a:lnTo>
                    <a:pt x="6564" y="1950"/>
                  </a:lnTo>
                  <a:lnTo>
                    <a:pt x="6595" y="1919"/>
                  </a:lnTo>
                  <a:lnTo>
                    <a:pt x="6595" y="1888"/>
                  </a:lnTo>
                  <a:close/>
                  <a:moveTo>
                    <a:pt x="6285" y="2105"/>
                  </a:moveTo>
                  <a:lnTo>
                    <a:pt x="6161" y="2229"/>
                  </a:lnTo>
                  <a:lnTo>
                    <a:pt x="6130" y="2260"/>
                  </a:lnTo>
                  <a:lnTo>
                    <a:pt x="6161" y="2260"/>
                  </a:lnTo>
                  <a:lnTo>
                    <a:pt x="6161" y="2291"/>
                  </a:lnTo>
                  <a:lnTo>
                    <a:pt x="6192" y="2291"/>
                  </a:lnTo>
                  <a:lnTo>
                    <a:pt x="6316" y="2167"/>
                  </a:lnTo>
                  <a:lnTo>
                    <a:pt x="6347" y="2136"/>
                  </a:lnTo>
                  <a:lnTo>
                    <a:pt x="6316" y="2105"/>
                  </a:lnTo>
                  <a:close/>
                  <a:moveTo>
                    <a:pt x="6007" y="2322"/>
                  </a:moveTo>
                  <a:lnTo>
                    <a:pt x="5883" y="2446"/>
                  </a:lnTo>
                  <a:lnTo>
                    <a:pt x="5883" y="2477"/>
                  </a:lnTo>
                  <a:lnTo>
                    <a:pt x="5883" y="2508"/>
                  </a:lnTo>
                  <a:lnTo>
                    <a:pt x="5945" y="2508"/>
                  </a:lnTo>
                  <a:lnTo>
                    <a:pt x="6068" y="2384"/>
                  </a:lnTo>
                  <a:lnTo>
                    <a:pt x="6068" y="2353"/>
                  </a:lnTo>
                  <a:lnTo>
                    <a:pt x="6038" y="2322"/>
                  </a:lnTo>
                  <a:close/>
                  <a:moveTo>
                    <a:pt x="5790" y="2539"/>
                  </a:moveTo>
                  <a:lnTo>
                    <a:pt x="5759" y="2570"/>
                  </a:lnTo>
                  <a:lnTo>
                    <a:pt x="5635" y="2662"/>
                  </a:lnTo>
                  <a:lnTo>
                    <a:pt x="5635" y="2693"/>
                  </a:lnTo>
                  <a:lnTo>
                    <a:pt x="5635" y="2724"/>
                  </a:lnTo>
                  <a:lnTo>
                    <a:pt x="5697" y="2724"/>
                  </a:lnTo>
                  <a:lnTo>
                    <a:pt x="5821" y="2600"/>
                  </a:lnTo>
                  <a:lnTo>
                    <a:pt x="5821" y="2570"/>
                  </a:lnTo>
                  <a:lnTo>
                    <a:pt x="5790" y="2539"/>
                  </a:lnTo>
                  <a:close/>
                  <a:moveTo>
                    <a:pt x="5542" y="2755"/>
                  </a:moveTo>
                  <a:lnTo>
                    <a:pt x="5511" y="2786"/>
                  </a:lnTo>
                  <a:lnTo>
                    <a:pt x="5387" y="2879"/>
                  </a:lnTo>
                  <a:lnTo>
                    <a:pt x="5356" y="2910"/>
                  </a:lnTo>
                  <a:lnTo>
                    <a:pt x="5387" y="2941"/>
                  </a:lnTo>
                  <a:lnTo>
                    <a:pt x="5418" y="2941"/>
                  </a:lnTo>
                  <a:lnTo>
                    <a:pt x="5542" y="2817"/>
                  </a:lnTo>
                  <a:lnTo>
                    <a:pt x="5573" y="2817"/>
                  </a:lnTo>
                  <a:lnTo>
                    <a:pt x="5573" y="2786"/>
                  </a:lnTo>
                  <a:lnTo>
                    <a:pt x="5542" y="2755"/>
                  </a:lnTo>
                  <a:close/>
                  <a:moveTo>
                    <a:pt x="5264" y="2972"/>
                  </a:moveTo>
                  <a:lnTo>
                    <a:pt x="5264" y="3003"/>
                  </a:lnTo>
                  <a:lnTo>
                    <a:pt x="5140" y="3096"/>
                  </a:lnTo>
                  <a:lnTo>
                    <a:pt x="5109" y="3127"/>
                  </a:lnTo>
                  <a:lnTo>
                    <a:pt x="5109" y="3158"/>
                  </a:lnTo>
                  <a:lnTo>
                    <a:pt x="5171" y="3158"/>
                  </a:lnTo>
                  <a:lnTo>
                    <a:pt x="5295" y="3034"/>
                  </a:lnTo>
                  <a:lnTo>
                    <a:pt x="5325" y="3034"/>
                  </a:lnTo>
                  <a:lnTo>
                    <a:pt x="5295" y="3003"/>
                  </a:lnTo>
                  <a:lnTo>
                    <a:pt x="5264" y="2972"/>
                  </a:lnTo>
                  <a:close/>
                  <a:moveTo>
                    <a:pt x="4985" y="3220"/>
                  </a:moveTo>
                  <a:lnTo>
                    <a:pt x="4861" y="3313"/>
                  </a:lnTo>
                  <a:lnTo>
                    <a:pt x="4861" y="3343"/>
                  </a:lnTo>
                  <a:lnTo>
                    <a:pt x="4861" y="3374"/>
                  </a:lnTo>
                  <a:lnTo>
                    <a:pt x="4923" y="3374"/>
                  </a:lnTo>
                  <a:lnTo>
                    <a:pt x="5047" y="3251"/>
                  </a:lnTo>
                  <a:lnTo>
                    <a:pt x="5047" y="3220"/>
                  </a:lnTo>
                  <a:close/>
                  <a:moveTo>
                    <a:pt x="4737" y="3436"/>
                  </a:moveTo>
                  <a:lnTo>
                    <a:pt x="4613" y="3529"/>
                  </a:lnTo>
                  <a:lnTo>
                    <a:pt x="4613" y="3560"/>
                  </a:lnTo>
                  <a:lnTo>
                    <a:pt x="4613" y="3591"/>
                  </a:lnTo>
                  <a:lnTo>
                    <a:pt x="4644" y="3591"/>
                  </a:lnTo>
                  <a:lnTo>
                    <a:pt x="4799" y="3498"/>
                  </a:lnTo>
                  <a:lnTo>
                    <a:pt x="4799" y="3467"/>
                  </a:lnTo>
                  <a:lnTo>
                    <a:pt x="4799" y="3436"/>
                  </a:lnTo>
                  <a:close/>
                  <a:moveTo>
                    <a:pt x="4490" y="3653"/>
                  </a:moveTo>
                  <a:lnTo>
                    <a:pt x="4366" y="3777"/>
                  </a:lnTo>
                  <a:lnTo>
                    <a:pt x="4335" y="3777"/>
                  </a:lnTo>
                  <a:lnTo>
                    <a:pt x="4366" y="3808"/>
                  </a:lnTo>
                  <a:lnTo>
                    <a:pt x="4397" y="3808"/>
                  </a:lnTo>
                  <a:lnTo>
                    <a:pt x="4521" y="3715"/>
                  </a:lnTo>
                  <a:lnTo>
                    <a:pt x="4552" y="3684"/>
                  </a:lnTo>
                  <a:lnTo>
                    <a:pt x="4521" y="3653"/>
                  </a:lnTo>
                  <a:close/>
                  <a:moveTo>
                    <a:pt x="4242" y="3870"/>
                  </a:moveTo>
                  <a:lnTo>
                    <a:pt x="4087" y="3994"/>
                  </a:lnTo>
                  <a:lnTo>
                    <a:pt x="4087" y="4025"/>
                  </a:lnTo>
                  <a:lnTo>
                    <a:pt x="4118" y="4055"/>
                  </a:lnTo>
                  <a:lnTo>
                    <a:pt x="4149" y="4025"/>
                  </a:lnTo>
                  <a:lnTo>
                    <a:pt x="4273" y="3932"/>
                  </a:lnTo>
                  <a:lnTo>
                    <a:pt x="4273" y="3901"/>
                  </a:lnTo>
                  <a:lnTo>
                    <a:pt x="4273" y="3870"/>
                  </a:lnTo>
                  <a:close/>
                  <a:moveTo>
                    <a:pt x="3963" y="4086"/>
                  </a:moveTo>
                  <a:lnTo>
                    <a:pt x="3840" y="4210"/>
                  </a:lnTo>
                  <a:lnTo>
                    <a:pt x="3840" y="4241"/>
                  </a:lnTo>
                  <a:lnTo>
                    <a:pt x="3871" y="4272"/>
                  </a:lnTo>
                  <a:lnTo>
                    <a:pt x="3901" y="4241"/>
                  </a:lnTo>
                  <a:lnTo>
                    <a:pt x="4025" y="4148"/>
                  </a:lnTo>
                  <a:lnTo>
                    <a:pt x="4025" y="4117"/>
                  </a:lnTo>
                  <a:lnTo>
                    <a:pt x="4025" y="4086"/>
                  </a:lnTo>
                  <a:close/>
                  <a:moveTo>
                    <a:pt x="3716" y="4303"/>
                  </a:moveTo>
                  <a:lnTo>
                    <a:pt x="3592" y="4427"/>
                  </a:lnTo>
                  <a:lnTo>
                    <a:pt x="3592" y="4458"/>
                  </a:lnTo>
                  <a:lnTo>
                    <a:pt x="3623" y="4489"/>
                  </a:lnTo>
                  <a:lnTo>
                    <a:pt x="3778" y="4365"/>
                  </a:lnTo>
                  <a:lnTo>
                    <a:pt x="3778" y="4334"/>
                  </a:lnTo>
                  <a:lnTo>
                    <a:pt x="3778" y="4303"/>
                  </a:lnTo>
                  <a:close/>
                  <a:moveTo>
                    <a:pt x="3468" y="4520"/>
                  </a:moveTo>
                  <a:lnTo>
                    <a:pt x="3344" y="4644"/>
                  </a:lnTo>
                  <a:lnTo>
                    <a:pt x="3313" y="4675"/>
                  </a:lnTo>
                  <a:lnTo>
                    <a:pt x="3344" y="4706"/>
                  </a:lnTo>
                  <a:lnTo>
                    <a:pt x="3375" y="4706"/>
                  </a:lnTo>
                  <a:lnTo>
                    <a:pt x="3499" y="4582"/>
                  </a:lnTo>
                  <a:lnTo>
                    <a:pt x="3530" y="4551"/>
                  </a:lnTo>
                  <a:lnTo>
                    <a:pt x="3499" y="4551"/>
                  </a:lnTo>
                  <a:lnTo>
                    <a:pt x="3499" y="4520"/>
                  </a:lnTo>
                  <a:close/>
                  <a:moveTo>
                    <a:pt x="3220" y="4737"/>
                  </a:moveTo>
                  <a:lnTo>
                    <a:pt x="3220" y="4768"/>
                  </a:lnTo>
                  <a:lnTo>
                    <a:pt x="3066" y="4860"/>
                  </a:lnTo>
                  <a:lnTo>
                    <a:pt x="3066" y="4891"/>
                  </a:lnTo>
                  <a:lnTo>
                    <a:pt x="3066" y="4922"/>
                  </a:lnTo>
                  <a:lnTo>
                    <a:pt x="3128" y="4922"/>
                  </a:lnTo>
                  <a:lnTo>
                    <a:pt x="3251" y="4798"/>
                  </a:lnTo>
                  <a:lnTo>
                    <a:pt x="3251" y="4768"/>
                  </a:lnTo>
                  <a:lnTo>
                    <a:pt x="3220" y="4737"/>
                  </a:lnTo>
                  <a:close/>
                  <a:moveTo>
                    <a:pt x="2973" y="4953"/>
                  </a:moveTo>
                  <a:lnTo>
                    <a:pt x="2942" y="4984"/>
                  </a:lnTo>
                  <a:lnTo>
                    <a:pt x="2818" y="5077"/>
                  </a:lnTo>
                  <a:lnTo>
                    <a:pt x="2818" y="5108"/>
                  </a:lnTo>
                  <a:lnTo>
                    <a:pt x="2818" y="5139"/>
                  </a:lnTo>
                  <a:lnTo>
                    <a:pt x="2880" y="5139"/>
                  </a:lnTo>
                  <a:lnTo>
                    <a:pt x="3004" y="5015"/>
                  </a:lnTo>
                  <a:lnTo>
                    <a:pt x="3004" y="4984"/>
                  </a:lnTo>
                  <a:lnTo>
                    <a:pt x="2973" y="4953"/>
                  </a:lnTo>
                  <a:close/>
                  <a:moveTo>
                    <a:pt x="2725" y="5170"/>
                  </a:moveTo>
                  <a:lnTo>
                    <a:pt x="2694" y="5201"/>
                  </a:lnTo>
                  <a:lnTo>
                    <a:pt x="2570" y="5294"/>
                  </a:lnTo>
                  <a:lnTo>
                    <a:pt x="2570" y="5325"/>
                  </a:lnTo>
                  <a:lnTo>
                    <a:pt x="2570" y="5356"/>
                  </a:lnTo>
                  <a:lnTo>
                    <a:pt x="2601" y="5356"/>
                  </a:lnTo>
                  <a:lnTo>
                    <a:pt x="2725" y="5232"/>
                  </a:lnTo>
                  <a:lnTo>
                    <a:pt x="2756" y="5232"/>
                  </a:lnTo>
                  <a:lnTo>
                    <a:pt x="2756" y="5201"/>
                  </a:lnTo>
                  <a:lnTo>
                    <a:pt x="2725" y="5170"/>
                  </a:lnTo>
                  <a:close/>
                  <a:moveTo>
                    <a:pt x="2446" y="5418"/>
                  </a:moveTo>
                  <a:lnTo>
                    <a:pt x="2323" y="5510"/>
                  </a:lnTo>
                  <a:lnTo>
                    <a:pt x="2292" y="5541"/>
                  </a:lnTo>
                  <a:lnTo>
                    <a:pt x="2323" y="5572"/>
                  </a:lnTo>
                  <a:lnTo>
                    <a:pt x="2354" y="5572"/>
                  </a:lnTo>
                  <a:lnTo>
                    <a:pt x="2477" y="5449"/>
                  </a:lnTo>
                  <a:lnTo>
                    <a:pt x="2508" y="5449"/>
                  </a:lnTo>
                  <a:lnTo>
                    <a:pt x="2477" y="5418"/>
                  </a:lnTo>
                  <a:close/>
                  <a:moveTo>
                    <a:pt x="2168" y="5634"/>
                  </a:moveTo>
                  <a:lnTo>
                    <a:pt x="2044" y="5727"/>
                  </a:lnTo>
                  <a:lnTo>
                    <a:pt x="2044" y="5758"/>
                  </a:lnTo>
                  <a:lnTo>
                    <a:pt x="2044" y="5789"/>
                  </a:lnTo>
                  <a:lnTo>
                    <a:pt x="2106" y="5789"/>
                  </a:lnTo>
                  <a:lnTo>
                    <a:pt x="2230" y="5696"/>
                  </a:lnTo>
                  <a:lnTo>
                    <a:pt x="2230" y="5665"/>
                  </a:lnTo>
                  <a:lnTo>
                    <a:pt x="2230" y="5634"/>
                  </a:lnTo>
                  <a:close/>
                  <a:moveTo>
                    <a:pt x="1920" y="5851"/>
                  </a:moveTo>
                  <a:lnTo>
                    <a:pt x="1796" y="5975"/>
                  </a:lnTo>
                  <a:lnTo>
                    <a:pt x="1796" y="6006"/>
                  </a:lnTo>
                  <a:lnTo>
                    <a:pt x="1858" y="6006"/>
                  </a:lnTo>
                  <a:lnTo>
                    <a:pt x="1982" y="5913"/>
                  </a:lnTo>
                  <a:lnTo>
                    <a:pt x="1982" y="5882"/>
                  </a:lnTo>
                  <a:lnTo>
                    <a:pt x="1982" y="5851"/>
                  </a:lnTo>
                  <a:close/>
                  <a:moveTo>
                    <a:pt x="1673" y="6068"/>
                  </a:moveTo>
                  <a:lnTo>
                    <a:pt x="1549" y="6192"/>
                  </a:lnTo>
                  <a:lnTo>
                    <a:pt x="1518" y="6192"/>
                  </a:lnTo>
                  <a:lnTo>
                    <a:pt x="1549" y="6222"/>
                  </a:lnTo>
                  <a:lnTo>
                    <a:pt x="1549" y="6253"/>
                  </a:lnTo>
                  <a:lnTo>
                    <a:pt x="1580" y="6222"/>
                  </a:lnTo>
                  <a:lnTo>
                    <a:pt x="1703" y="6130"/>
                  </a:lnTo>
                  <a:lnTo>
                    <a:pt x="1734" y="6099"/>
                  </a:lnTo>
                  <a:lnTo>
                    <a:pt x="1734" y="6068"/>
                  </a:lnTo>
                  <a:close/>
                  <a:moveTo>
                    <a:pt x="1425" y="6284"/>
                  </a:moveTo>
                  <a:lnTo>
                    <a:pt x="1301" y="6408"/>
                  </a:lnTo>
                  <a:lnTo>
                    <a:pt x="1270" y="6439"/>
                  </a:lnTo>
                  <a:lnTo>
                    <a:pt x="1301" y="6470"/>
                  </a:lnTo>
                  <a:lnTo>
                    <a:pt x="1332" y="6439"/>
                  </a:lnTo>
                  <a:lnTo>
                    <a:pt x="1456" y="6346"/>
                  </a:lnTo>
                  <a:lnTo>
                    <a:pt x="1487" y="6315"/>
                  </a:lnTo>
                  <a:lnTo>
                    <a:pt x="1456" y="6284"/>
                  </a:lnTo>
                  <a:close/>
                  <a:moveTo>
                    <a:pt x="1146" y="6501"/>
                  </a:moveTo>
                  <a:lnTo>
                    <a:pt x="1022" y="6625"/>
                  </a:lnTo>
                  <a:lnTo>
                    <a:pt x="1022" y="6656"/>
                  </a:lnTo>
                  <a:lnTo>
                    <a:pt x="1053" y="6687"/>
                  </a:lnTo>
                  <a:lnTo>
                    <a:pt x="1084" y="6687"/>
                  </a:lnTo>
                  <a:lnTo>
                    <a:pt x="1208" y="6563"/>
                  </a:lnTo>
                  <a:lnTo>
                    <a:pt x="1208" y="6532"/>
                  </a:lnTo>
                  <a:lnTo>
                    <a:pt x="1208" y="6501"/>
                  </a:lnTo>
                  <a:close/>
                  <a:moveTo>
                    <a:pt x="899" y="6718"/>
                  </a:moveTo>
                  <a:lnTo>
                    <a:pt x="775" y="6842"/>
                  </a:lnTo>
                  <a:lnTo>
                    <a:pt x="775" y="6873"/>
                  </a:lnTo>
                  <a:lnTo>
                    <a:pt x="775" y="6904"/>
                  </a:lnTo>
                  <a:lnTo>
                    <a:pt x="806" y="6904"/>
                  </a:lnTo>
                  <a:lnTo>
                    <a:pt x="961" y="6780"/>
                  </a:lnTo>
                  <a:lnTo>
                    <a:pt x="961" y="6749"/>
                  </a:lnTo>
                  <a:lnTo>
                    <a:pt x="930" y="6718"/>
                  </a:lnTo>
                  <a:close/>
                  <a:moveTo>
                    <a:pt x="682" y="6935"/>
                  </a:moveTo>
                  <a:lnTo>
                    <a:pt x="651" y="6965"/>
                  </a:lnTo>
                  <a:lnTo>
                    <a:pt x="527" y="7058"/>
                  </a:lnTo>
                  <a:lnTo>
                    <a:pt x="496" y="7089"/>
                  </a:lnTo>
                  <a:lnTo>
                    <a:pt x="527" y="7120"/>
                  </a:lnTo>
                  <a:lnTo>
                    <a:pt x="558" y="7120"/>
                  </a:lnTo>
                  <a:lnTo>
                    <a:pt x="682" y="6996"/>
                  </a:lnTo>
                  <a:lnTo>
                    <a:pt x="713" y="6965"/>
                  </a:lnTo>
                  <a:lnTo>
                    <a:pt x="682" y="6965"/>
                  </a:lnTo>
                  <a:lnTo>
                    <a:pt x="682" y="6935"/>
                  </a:lnTo>
                  <a:close/>
                  <a:moveTo>
                    <a:pt x="403" y="7151"/>
                  </a:moveTo>
                  <a:lnTo>
                    <a:pt x="403" y="7182"/>
                  </a:lnTo>
                  <a:lnTo>
                    <a:pt x="249" y="7275"/>
                  </a:lnTo>
                  <a:lnTo>
                    <a:pt x="249" y="7306"/>
                  </a:lnTo>
                  <a:lnTo>
                    <a:pt x="249" y="7337"/>
                  </a:lnTo>
                  <a:lnTo>
                    <a:pt x="310" y="7337"/>
                  </a:lnTo>
                  <a:lnTo>
                    <a:pt x="434" y="7213"/>
                  </a:lnTo>
                  <a:lnTo>
                    <a:pt x="434" y="7182"/>
                  </a:lnTo>
                  <a:lnTo>
                    <a:pt x="403" y="7151"/>
                  </a:lnTo>
                  <a:close/>
                  <a:moveTo>
                    <a:pt x="156" y="7368"/>
                  </a:moveTo>
                  <a:lnTo>
                    <a:pt x="125" y="7399"/>
                  </a:lnTo>
                  <a:lnTo>
                    <a:pt x="1" y="7492"/>
                  </a:lnTo>
                  <a:lnTo>
                    <a:pt x="1" y="7523"/>
                  </a:lnTo>
                  <a:lnTo>
                    <a:pt x="1" y="7554"/>
                  </a:lnTo>
                  <a:lnTo>
                    <a:pt x="63" y="7554"/>
                  </a:lnTo>
                  <a:lnTo>
                    <a:pt x="187" y="7430"/>
                  </a:lnTo>
                  <a:lnTo>
                    <a:pt x="187" y="7399"/>
                  </a:lnTo>
                  <a:lnTo>
                    <a:pt x="156" y="7368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06" name="Google Shape;2906;p25"/>
          <p:cNvGrpSpPr/>
          <p:nvPr/>
        </p:nvGrpSpPr>
        <p:grpSpPr>
          <a:xfrm>
            <a:off x="580938" y="1804575"/>
            <a:ext cx="295275" cy="249450"/>
            <a:chOff x="238125" y="1088575"/>
            <a:chExt cx="295275" cy="249450"/>
          </a:xfrm>
        </p:grpSpPr>
        <p:sp>
          <p:nvSpPr>
            <p:cNvPr id="2907" name="Google Shape;2907;p25"/>
            <p:cNvSpPr/>
            <p:nvPr/>
          </p:nvSpPr>
          <p:spPr>
            <a:xfrm>
              <a:off x="238125" y="1165425"/>
              <a:ext cx="295275" cy="172600"/>
            </a:xfrm>
            <a:custGeom>
              <a:rect b="b" l="l" r="r" t="t"/>
              <a:pathLst>
                <a:path extrusionOk="0" h="6904" w="11811">
                  <a:moveTo>
                    <a:pt x="6930" y="459"/>
                  </a:moveTo>
                  <a:lnTo>
                    <a:pt x="7469" y="2131"/>
                  </a:lnTo>
                  <a:lnTo>
                    <a:pt x="4314" y="2131"/>
                  </a:lnTo>
                  <a:lnTo>
                    <a:pt x="4881" y="459"/>
                  </a:lnTo>
                  <a:close/>
                  <a:moveTo>
                    <a:pt x="6283" y="2589"/>
                  </a:moveTo>
                  <a:lnTo>
                    <a:pt x="5905" y="3776"/>
                  </a:lnTo>
                  <a:lnTo>
                    <a:pt x="5501" y="2589"/>
                  </a:lnTo>
                  <a:close/>
                  <a:moveTo>
                    <a:pt x="5016" y="2589"/>
                  </a:moveTo>
                  <a:lnTo>
                    <a:pt x="5582" y="4288"/>
                  </a:lnTo>
                  <a:lnTo>
                    <a:pt x="2427" y="4288"/>
                  </a:lnTo>
                  <a:lnTo>
                    <a:pt x="2993" y="2589"/>
                  </a:lnTo>
                  <a:close/>
                  <a:moveTo>
                    <a:pt x="8818" y="2589"/>
                  </a:moveTo>
                  <a:lnTo>
                    <a:pt x="9357" y="4288"/>
                  </a:lnTo>
                  <a:lnTo>
                    <a:pt x="6229" y="4288"/>
                  </a:lnTo>
                  <a:lnTo>
                    <a:pt x="6768" y="2589"/>
                  </a:lnTo>
                  <a:close/>
                  <a:moveTo>
                    <a:pt x="4395" y="4746"/>
                  </a:moveTo>
                  <a:lnTo>
                    <a:pt x="3991" y="5933"/>
                  </a:lnTo>
                  <a:lnTo>
                    <a:pt x="3613" y="4746"/>
                  </a:lnTo>
                  <a:close/>
                  <a:moveTo>
                    <a:pt x="8170" y="4746"/>
                  </a:moveTo>
                  <a:lnTo>
                    <a:pt x="7793" y="5933"/>
                  </a:lnTo>
                  <a:lnTo>
                    <a:pt x="7415" y="4746"/>
                  </a:lnTo>
                  <a:close/>
                  <a:moveTo>
                    <a:pt x="3128" y="4746"/>
                  </a:moveTo>
                  <a:lnTo>
                    <a:pt x="3694" y="6418"/>
                  </a:lnTo>
                  <a:lnTo>
                    <a:pt x="539" y="6418"/>
                  </a:lnTo>
                  <a:lnTo>
                    <a:pt x="1079" y="4746"/>
                  </a:lnTo>
                  <a:close/>
                  <a:moveTo>
                    <a:pt x="10705" y="4746"/>
                  </a:moveTo>
                  <a:lnTo>
                    <a:pt x="11244" y="6418"/>
                  </a:lnTo>
                  <a:lnTo>
                    <a:pt x="8117" y="6418"/>
                  </a:lnTo>
                  <a:lnTo>
                    <a:pt x="8656" y="4746"/>
                  </a:lnTo>
                  <a:close/>
                  <a:moveTo>
                    <a:pt x="4638" y="0"/>
                  </a:moveTo>
                  <a:lnTo>
                    <a:pt x="4584" y="27"/>
                  </a:lnTo>
                  <a:lnTo>
                    <a:pt x="4530" y="81"/>
                  </a:lnTo>
                  <a:lnTo>
                    <a:pt x="4503" y="162"/>
                  </a:lnTo>
                  <a:lnTo>
                    <a:pt x="3829" y="2131"/>
                  </a:lnTo>
                  <a:lnTo>
                    <a:pt x="2804" y="2131"/>
                  </a:lnTo>
                  <a:lnTo>
                    <a:pt x="2750" y="2158"/>
                  </a:lnTo>
                  <a:lnTo>
                    <a:pt x="2670" y="2185"/>
                  </a:lnTo>
                  <a:lnTo>
                    <a:pt x="2643" y="2239"/>
                  </a:lnTo>
                  <a:lnTo>
                    <a:pt x="2589" y="2293"/>
                  </a:lnTo>
                  <a:lnTo>
                    <a:pt x="1941" y="4288"/>
                  </a:lnTo>
                  <a:lnTo>
                    <a:pt x="863" y="4288"/>
                  </a:lnTo>
                  <a:lnTo>
                    <a:pt x="782" y="4315"/>
                  </a:lnTo>
                  <a:lnTo>
                    <a:pt x="728" y="4369"/>
                  </a:lnTo>
                  <a:lnTo>
                    <a:pt x="701" y="4450"/>
                  </a:lnTo>
                  <a:lnTo>
                    <a:pt x="0" y="6580"/>
                  </a:lnTo>
                  <a:lnTo>
                    <a:pt x="0" y="6688"/>
                  </a:lnTo>
                  <a:lnTo>
                    <a:pt x="27" y="6796"/>
                  </a:lnTo>
                  <a:lnTo>
                    <a:pt x="108" y="6877"/>
                  </a:lnTo>
                  <a:lnTo>
                    <a:pt x="216" y="6904"/>
                  </a:lnTo>
                  <a:lnTo>
                    <a:pt x="4854" y="6904"/>
                  </a:lnTo>
                  <a:lnTo>
                    <a:pt x="4962" y="6877"/>
                  </a:lnTo>
                  <a:lnTo>
                    <a:pt x="5016" y="6823"/>
                  </a:lnTo>
                  <a:lnTo>
                    <a:pt x="5069" y="6742"/>
                  </a:lnTo>
                  <a:lnTo>
                    <a:pt x="5096" y="6661"/>
                  </a:lnTo>
                  <a:lnTo>
                    <a:pt x="5069" y="6580"/>
                  </a:lnTo>
                  <a:lnTo>
                    <a:pt x="5016" y="6499"/>
                  </a:lnTo>
                  <a:lnTo>
                    <a:pt x="4962" y="6445"/>
                  </a:lnTo>
                  <a:lnTo>
                    <a:pt x="4854" y="6418"/>
                  </a:lnTo>
                  <a:lnTo>
                    <a:pt x="4314" y="6418"/>
                  </a:lnTo>
                  <a:lnTo>
                    <a:pt x="4881" y="4746"/>
                  </a:lnTo>
                  <a:lnTo>
                    <a:pt x="6930" y="4746"/>
                  </a:lnTo>
                  <a:lnTo>
                    <a:pt x="7469" y="6418"/>
                  </a:lnTo>
                  <a:lnTo>
                    <a:pt x="6930" y="6418"/>
                  </a:lnTo>
                  <a:lnTo>
                    <a:pt x="6849" y="6445"/>
                  </a:lnTo>
                  <a:lnTo>
                    <a:pt x="6768" y="6499"/>
                  </a:lnTo>
                  <a:lnTo>
                    <a:pt x="6714" y="6580"/>
                  </a:lnTo>
                  <a:lnTo>
                    <a:pt x="6714" y="6661"/>
                  </a:lnTo>
                  <a:lnTo>
                    <a:pt x="6714" y="6742"/>
                  </a:lnTo>
                  <a:lnTo>
                    <a:pt x="6768" y="6823"/>
                  </a:lnTo>
                  <a:lnTo>
                    <a:pt x="6849" y="6877"/>
                  </a:lnTo>
                  <a:lnTo>
                    <a:pt x="6930" y="6904"/>
                  </a:lnTo>
                  <a:lnTo>
                    <a:pt x="11568" y="6904"/>
                  </a:lnTo>
                  <a:lnTo>
                    <a:pt x="11676" y="6877"/>
                  </a:lnTo>
                  <a:lnTo>
                    <a:pt x="11757" y="6796"/>
                  </a:lnTo>
                  <a:lnTo>
                    <a:pt x="11811" y="6688"/>
                  </a:lnTo>
                  <a:lnTo>
                    <a:pt x="11784" y="6580"/>
                  </a:lnTo>
                  <a:lnTo>
                    <a:pt x="11083" y="4450"/>
                  </a:lnTo>
                  <a:lnTo>
                    <a:pt x="11056" y="4369"/>
                  </a:lnTo>
                  <a:lnTo>
                    <a:pt x="11002" y="4315"/>
                  </a:lnTo>
                  <a:lnTo>
                    <a:pt x="10948" y="4288"/>
                  </a:lnTo>
                  <a:lnTo>
                    <a:pt x="9842" y="4288"/>
                  </a:lnTo>
                  <a:lnTo>
                    <a:pt x="9195" y="2293"/>
                  </a:lnTo>
                  <a:lnTo>
                    <a:pt x="9168" y="2239"/>
                  </a:lnTo>
                  <a:lnTo>
                    <a:pt x="9114" y="2185"/>
                  </a:lnTo>
                  <a:lnTo>
                    <a:pt x="9060" y="2158"/>
                  </a:lnTo>
                  <a:lnTo>
                    <a:pt x="8979" y="2131"/>
                  </a:lnTo>
                  <a:lnTo>
                    <a:pt x="7955" y="2131"/>
                  </a:lnTo>
                  <a:lnTo>
                    <a:pt x="7308" y="162"/>
                  </a:lnTo>
                  <a:lnTo>
                    <a:pt x="7281" y="81"/>
                  </a:lnTo>
                  <a:lnTo>
                    <a:pt x="7227" y="27"/>
                  </a:lnTo>
                  <a:lnTo>
                    <a:pt x="7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25"/>
            <p:cNvSpPr/>
            <p:nvPr/>
          </p:nvSpPr>
          <p:spPr>
            <a:xfrm>
              <a:off x="379675" y="1088575"/>
              <a:ext cx="11500" cy="51250"/>
            </a:xfrm>
            <a:custGeom>
              <a:rect b="b" l="l" r="r" t="t"/>
              <a:pathLst>
                <a:path extrusionOk="0" h="2050" w="460">
                  <a:moveTo>
                    <a:pt x="136" y="0"/>
                  </a:move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1" y="1807"/>
                  </a:lnTo>
                  <a:lnTo>
                    <a:pt x="28" y="1915"/>
                  </a:lnTo>
                  <a:lnTo>
                    <a:pt x="82" y="1969"/>
                  </a:lnTo>
                  <a:lnTo>
                    <a:pt x="136" y="2023"/>
                  </a:lnTo>
                  <a:lnTo>
                    <a:pt x="243" y="2050"/>
                  </a:lnTo>
                  <a:lnTo>
                    <a:pt x="324" y="2023"/>
                  </a:lnTo>
                  <a:lnTo>
                    <a:pt x="405" y="1969"/>
                  </a:lnTo>
                  <a:lnTo>
                    <a:pt x="459" y="1915"/>
                  </a:lnTo>
                  <a:lnTo>
                    <a:pt x="459" y="1807"/>
                  </a:lnTo>
                  <a:lnTo>
                    <a:pt x="459" y="216"/>
                  </a:lnTo>
                  <a:lnTo>
                    <a:pt x="459" y="135"/>
                  </a:lnTo>
                  <a:lnTo>
                    <a:pt x="405" y="5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25"/>
            <p:cNvSpPr/>
            <p:nvPr/>
          </p:nvSpPr>
          <p:spPr>
            <a:xfrm>
              <a:off x="405975" y="1110825"/>
              <a:ext cx="39800" cy="39800"/>
            </a:xfrm>
            <a:custGeom>
              <a:rect b="b" l="l" r="r" t="t"/>
              <a:pathLst>
                <a:path extrusionOk="0" h="1592" w="1592">
                  <a:moveTo>
                    <a:pt x="1349" y="0"/>
                  </a:moveTo>
                  <a:lnTo>
                    <a:pt x="1268" y="27"/>
                  </a:lnTo>
                  <a:lnTo>
                    <a:pt x="1187" y="81"/>
                  </a:lnTo>
                  <a:lnTo>
                    <a:pt x="81" y="1187"/>
                  </a:lnTo>
                  <a:lnTo>
                    <a:pt x="27" y="1268"/>
                  </a:lnTo>
                  <a:lnTo>
                    <a:pt x="0" y="1349"/>
                  </a:lnTo>
                  <a:lnTo>
                    <a:pt x="27" y="1456"/>
                  </a:lnTo>
                  <a:lnTo>
                    <a:pt x="81" y="1510"/>
                  </a:lnTo>
                  <a:lnTo>
                    <a:pt x="135" y="1564"/>
                  </a:lnTo>
                  <a:lnTo>
                    <a:pt x="243" y="1591"/>
                  </a:lnTo>
                  <a:lnTo>
                    <a:pt x="324" y="1564"/>
                  </a:lnTo>
                  <a:lnTo>
                    <a:pt x="405" y="1510"/>
                  </a:lnTo>
                  <a:lnTo>
                    <a:pt x="1510" y="405"/>
                  </a:lnTo>
                  <a:lnTo>
                    <a:pt x="1564" y="324"/>
                  </a:lnTo>
                  <a:lnTo>
                    <a:pt x="1591" y="243"/>
                  </a:lnTo>
                  <a:lnTo>
                    <a:pt x="1564" y="135"/>
                  </a:lnTo>
                  <a:lnTo>
                    <a:pt x="1510" y="81"/>
                  </a:lnTo>
                  <a:lnTo>
                    <a:pt x="1456" y="27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25"/>
            <p:cNvSpPr/>
            <p:nvPr/>
          </p:nvSpPr>
          <p:spPr>
            <a:xfrm>
              <a:off x="325075" y="1110825"/>
              <a:ext cx="39800" cy="39800"/>
            </a:xfrm>
            <a:custGeom>
              <a:rect b="b" l="l" r="r" t="t"/>
              <a:pathLst>
                <a:path extrusionOk="0" h="1592" w="1592">
                  <a:moveTo>
                    <a:pt x="243" y="0"/>
                  </a:moveTo>
                  <a:lnTo>
                    <a:pt x="162" y="27"/>
                  </a:lnTo>
                  <a:lnTo>
                    <a:pt x="81" y="81"/>
                  </a:lnTo>
                  <a:lnTo>
                    <a:pt x="27" y="135"/>
                  </a:lnTo>
                  <a:lnTo>
                    <a:pt x="1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214" y="1510"/>
                  </a:lnTo>
                  <a:lnTo>
                    <a:pt x="1295" y="1564"/>
                  </a:lnTo>
                  <a:lnTo>
                    <a:pt x="1376" y="1591"/>
                  </a:lnTo>
                  <a:lnTo>
                    <a:pt x="1457" y="1564"/>
                  </a:lnTo>
                  <a:lnTo>
                    <a:pt x="1538" y="1510"/>
                  </a:lnTo>
                  <a:lnTo>
                    <a:pt x="1591" y="1456"/>
                  </a:lnTo>
                  <a:lnTo>
                    <a:pt x="1591" y="1349"/>
                  </a:lnTo>
                  <a:lnTo>
                    <a:pt x="1591" y="1268"/>
                  </a:lnTo>
                  <a:lnTo>
                    <a:pt x="1538" y="1187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25"/>
            <p:cNvSpPr/>
            <p:nvPr/>
          </p:nvSpPr>
          <p:spPr>
            <a:xfrm>
              <a:off x="379675" y="1325875"/>
              <a:ext cx="11500" cy="12150"/>
            </a:xfrm>
            <a:custGeom>
              <a:rect b="b" l="l" r="r" t="t"/>
              <a:pathLst>
                <a:path extrusionOk="0" h="486" w="460">
                  <a:moveTo>
                    <a:pt x="243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243" y="486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2" name="Google Shape;2912;p25"/>
          <p:cNvGrpSpPr/>
          <p:nvPr/>
        </p:nvGrpSpPr>
        <p:grpSpPr>
          <a:xfrm>
            <a:off x="580938" y="3475925"/>
            <a:ext cx="295300" cy="281800"/>
            <a:chOff x="925725" y="1039375"/>
            <a:chExt cx="295300" cy="281800"/>
          </a:xfrm>
        </p:grpSpPr>
        <p:sp>
          <p:nvSpPr>
            <p:cNvPr id="2913" name="Google Shape;2913;p25"/>
            <p:cNvSpPr/>
            <p:nvPr/>
          </p:nvSpPr>
          <p:spPr>
            <a:xfrm>
              <a:off x="953375" y="1065650"/>
              <a:ext cx="157075" cy="76875"/>
            </a:xfrm>
            <a:custGeom>
              <a:rect b="b" l="l" r="r" t="t"/>
              <a:pathLst>
                <a:path extrusionOk="0" h="3075" w="6283"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0" y="2832"/>
                  </a:lnTo>
                  <a:lnTo>
                    <a:pt x="27" y="2940"/>
                  </a:lnTo>
                  <a:lnTo>
                    <a:pt x="81" y="3021"/>
                  </a:lnTo>
                  <a:lnTo>
                    <a:pt x="135" y="3048"/>
                  </a:lnTo>
                  <a:lnTo>
                    <a:pt x="243" y="3075"/>
                  </a:lnTo>
                  <a:lnTo>
                    <a:pt x="6040" y="3075"/>
                  </a:lnTo>
                  <a:lnTo>
                    <a:pt x="6148" y="3048"/>
                  </a:lnTo>
                  <a:lnTo>
                    <a:pt x="6202" y="3021"/>
                  </a:lnTo>
                  <a:lnTo>
                    <a:pt x="6256" y="2940"/>
                  </a:lnTo>
                  <a:lnTo>
                    <a:pt x="6283" y="2832"/>
                  </a:lnTo>
                  <a:lnTo>
                    <a:pt x="6283" y="243"/>
                  </a:lnTo>
                  <a:lnTo>
                    <a:pt x="6256" y="135"/>
                  </a:lnTo>
                  <a:lnTo>
                    <a:pt x="6202" y="82"/>
                  </a:lnTo>
                  <a:lnTo>
                    <a:pt x="6148" y="28"/>
                  </a:lnTo>
                  <a:lnTo>
                    <a:pt x="6040" y="1"/>
                  </a:lnTo>
                  <a:lnTo>
                    <a:pt x="4180" y="1"/>
                  </a:lnTo>
                  <a:lnTo>
                    <a:pt x="4099" y="28"/>
                  </a:lnTo>
                  <a:lnTo>
                    <a:pt x="4018" y="82"/>
                  </a:lnTo>
                  <a:lnTo>
                    <a:pt x="3964" y="135"/>
                  </a:lnTo>
                  <a:lnTo>
                    <a:pt x="3937" y="243"/>
                  </a:lnTo>
                  <a:lnTo>
                    <a:pt x="3964" y="324"/>
                  </a:lnTo>
                  <a:lnTo>
                    <a:pt x="4018" y="405"/>
                  </a:lnTo>
                  <a:lnTo>
                    <a:pt x="4099" y="459"/>
                  </a:lnTo>
                  <a:lnTo>
                    <a:pt x="5825" y="459"/>
                  </a:lnTo>
                  <a:lnTo>
                    <a:pt x="5825" y="2616"/>
                  </a:lnTo>
                  <a:lnTo>
                    <a:pt x="458" y="2616"/>
                  </a:lnTo>
                  <a:lnTo>
                    <a:pt x="458" y="459"/>
                  </a:lnTo>
                  <a:lnTo>
                    <a:pt x="2184" y="459"/>
                  </a:lnTo>
                  <a:lnTo>
                    <a:pt x="2265" y="405"/>
                  </a:lnTo>
                  <a:lnTo>
                    <a:pt x="2319" y="324"/>
                  </a:lnTo>
                  <a:lnTo>
                    <a:pt x="2346" y="243"/>
                  </a:lnTo>
                  <a:lnTo>
                    <a:pt x="2319" y="135"/>
                  </a:lnTo>
                  <a:lnTo>
                    <a:pt x="2265" y="82"/>
                  </a:lnTo>
                  <a:lnTo>
                    <a:pt x="2184" y="28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25"/>
            <p:cNvSpPr/>
            <p:nvPr/>
          </p:nvSpPr>
          <p:spPr>
            <a:xfrm>
              <a:off x="1156275" y="1138450"/>
              <a:ext cx="43850" cy="43850"/>
            </a:xfrm>
            <a:custGeom>
              <a:rect b="b" l="l" r="r" t="t"/>
              <a:pathLst>
                <a:path extrusionOk="0" h="1754" w="1754">
                  <a:moveTo>
                    <a:pt x="783" y="1"/>
                  </a:moveTo>
                  <a:lnTo>
                    <a:pt x="702" y="55"/>
                  </a:lnTo>
                  <a:lnTo>
                    <a:pt x="648" y="136"/>
                  </a:lnTo>
                  <a:lnTo>
                    <a:pt x="648" y="217"/>
                  </a:lnTo>
                  <a:lnTo>
                    <a:pt x="648" y="648"/>
                  </a:lnTo>
                  <a:lnTo>
                    <a:pt x="135" y="648"/>
                  </a:lnTo>
                  <a:lnTo>
                    <a:pt x="55" y="702"/>
                  </a:lnTo>
                  <a:lnTo>
                    <a:pt x="1" y="783"/>
                  </a:lnTo>
                  <a:lnTo>
                    <a:pt x="1" y="864"/>
                  </a:lnTo>
                  <a:lnTo>
                    <a:pt x="1" y="972"/>
                  </a:lnTo>
                  <a:lnTo>
                    <a:pt x="55" y="1026"/>
                  </a:lnTo>
                  <a:lnTo>
                    <a:pt x="135" y="1079"/>
                  </a:lnTo>
                  <a:lnTo>
                    <a:pt x="216" y="1106"/>
                  </a:lnTo>
                  <a:lnTo>
                    <a:pt x="648" y="1106"/>
                  </a:lnTo>
                  <a:lnTo>
                    <a:pt x="648" y="1511"/>
                  </a:lnTo>
                  <a:lnTo>
                    <a:pt x="648" y="1619"/>
                  </a:lnTo>
                  <a:lnTo>
                    <a:pt x="702" y="1673"/>
                  </a:lnTo>
                  <a:lnTo>
                    <a:pt x="783" y="1727"/>
                  </a:lnTo>
                  <a:lnTo>
                    <a:pt x="863" y="1754"/>
                  </a:lnTo>
                  <a:lnTo>
                    <a:pt x="971" y="1727"/>
                  </a:lnTo>
                  <a:lnTo>
                    <a:pt x="1025" y="1673"/>
                  </a:lnTo>
                  <a:lnTo>
                    <a:pt x="1079" y="1619"/>
                  </a:lnTo>
                  <a:lnTo>
                    <a:pt x="1106" y="1511"/>
                  </a:lnTo>
                  <a:lnTo>
                    <a:pt x="1106" y="1106"/>
                  </a:lnTo>
                  <a:lnTo>
                    <a:pt x="1511" y="1106"/>
                  </a:lnTo>
                  <a:lnTo>
                    <a:pt x="1592" y="1079"/>
                  </a:lnTo>
                  <a:lnTo>
                    <a:pt x="1672" y="1026"/>
                  </a:lnTo>
                  <a:lnTo>
                    <a:pt x="1726" y="972"/>
                  </a:lnTo>
                  <a:lnTo>
                    <a:pt x="1753" y="864"/>
                  </a:lnTo>
                  <a:lnTo>
                    <a:pt x="1726" y="783"/>
                  </a:lnTo>
                  <a:lnTo>
                    <a:pt x="1672" y="702"/>
                  </a:lnTo>
                  <a:lnTo>
                    <a:pt x="1592" y="648"/>
                  </a:lnTo>
                  <a:lnTo>
                    <a:pt x="1106" y="648"/>
                  </a:lnTo>
                  <a:lnTo>
                    <a:pt x="1106" y="217"/>
                  </a:lnTo>
                  <a:lnTo>
                    <a:pt x="1079" y="136"/>
                  </a:lnTo>
                  <a:lnTo>
                    <a:pt x="1025" y="55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25"/>
            <p:cNvSpPr/>
            <p:nvPr/>
          </p:nvSpPr>
          <p:spPr>
            <a:xfrm>
              <a:off x="1010000" y="1156650"/>
              <a:ext cx="43825" cy="36450"/>
            </a:xfrm>
            <a:custGeom>
              <a:rect b="b" l="l" r="r" t="t"/>
              <a:pathLst>
                <a:path extrusionOk="0" h="1458" w="1753">
                  <a:moveTo>
                    <a:pt x="1294" y="459"/>
                  </a:moveTo>
                  <a:lnTo>
                    <a:pt x="1294" y="999"/>
                  </a:lnTo>
                  <a:lnTo>
                    <a:pt x="459" y="999"/>
                  </a:lnTo>
                  <a:lnTo>
                    <a:pt x="459" y="459"/>
                  </a:lnTo>
                  <a:close/>
                  <a:moveTo>
                    <a:pt x="135" y="1"/>
                  </a:moveTo>
                  <a:lnTo>
                    <a:pt x="54" y="55"/>
                  </a:lnTo>
                  <a:lnTo>
                    <a:pt x="27" y="136"/>
                  </a:lnTo>
                  <a:lnTo>
                    <a:pt x="0" y="217"/>
                  </a:lnTo>
                  <a:lnTo>
                    <a:pt x="0" y="1241"/>
                  </a:lnTo>
                  <a:lnTo>
                    <a:pt x="27" y="1322"/>
                  </a:lnTo>
                  <a:lnTo>
                    <a:pt x="54" y="1403"/>
                  </a:lnTo>
                  <a:lnTo>
                    <a:pt x="135" y="1457"/>
                  </a:lnTo>
                  <a:lnTo>
                    <a:pt x="1618" y="1457"/>
                  </a:lnTo>
                  <a:lnTo>
                    <a:pt x="1699" y="1403"/>
                  </a:lnTo>
                  <a:lnTo>
                    <a:pt x="1726" y="1322"/>
                  </a:lnTo>
                  <a:lnTo>
                    <a:pt x="1753" y="1241"/>
                  </a:lnTo>
                  <a:lnTo>
                    <a:pt x="1753" y="217"/>
                  </a:lnTo>
                  <a:lnTo>
                    <a:pt x="1726" y="136"/>
                  </a:lnTo>
                  <a:lnTo>
                    <a:pt x="1699" y="55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25"/>
            <p:cNvSpPr/>
            <p:nvPr/>
          </p:nvSpPr>
          <p:spPr>
            <a:xfrm>
              <a:off x="953375" y="1156650"/>
              <a:ext cx="43825" cy="36450"/>
            </a:xfrm>
            <a:custGeom>
              <a:rect b="b" l="l" r="r" t="t"/>
              <a:pathLst>
                <a:path extrusionOk="0" h="1458" w="1753">
                  <a:moveTo>
                    <a:pt x="1294" y="459"/>
                  </a:moveTo>
                  <a:lnTo>
                    <a:pt x="1294" y="999"/>
                  </a:lnTo>
                  <a:lnTo>
                    <a:pt x="458" y="999"/>
                  </a:lnTo>
                  <a:lnTo>
                    <a:pt x="458" y="459"/>
                  </a:lnTo>
                  <a:close/>
                  <a:moveTo>
                    <a:pt x="135" y="1"/>
                  </a:moveTo>
                  <a:lnTo>
                    <a:pt x="81" y="55"/>
                  </a:lnTo>
                  <a:lnTo>
                    <a:pt x="27" y="136"/>
                  </a:lnTo>
                  <a:lnTo>
                    <a:pt x="0" y="217"/>
                  </a:lnTo>
                  <a:lnTo>
                    <a:pt x="0" y="1241"/>
                  </a:lnTo>
                  <a:lnTo>
                    <a:pt x="27" y="1322"/>
                  </a:lnTo>
                  <a:lnTo>
                    <a:pt x="81" y="1403"/>
                  </a:lnTo>
                  <a:lnTo>
                    <a:pt x="135" y="1457"/>
                  </a:lnTo>
                  <a:lnTo>
                    <a:pt x="1618" y="1457"/>
                  </a:lnTo>
                  <a:lnTo>
                    <a:pt x="1699" y="1403"/>
                  </a:lnTo>
                  <a:lnTo>
                    <a:pt x="1726" y="1322"/>
                  </a:lnTo>
                  <a:lnTo>
                    <a:pt x="1753" y="1241"/>
                  </a:lnTo>
                  <a:lnTo>
                    <a:pt x="1753" y="217"/>
                  </a:lnTo>
                  <a:lnTo>
                    <a:pt x="1726" y="136"/>
                  </a:lnTo>
                  <a:lnTo>
                    <a:pt x="1699" y="55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25"/>
            <p:cNvSpPr/>
            <p:nvPr/>
          </p:nvSpPr>
          <p:spPr>
            <a:xfrm>
              <a:off x="1066625" y="1156650"/>
              <a:ext cx="43825" cy="36450"/>
            </a:xfrm>
            <a:custGeom>
              <a:rect b="b" l="l" r="r" t="t"/>
              <a:pathLst>
                <a:path extrusionOk="0" h="1458" w="1753">
                  <a:moveTo>
                    <a:pt x="1295" y="459"/>
                  </a:moveTo>
                  <a:lnTo>
                    <a:pt x="1295" y="999"/>
                  </a:lnTo>
                  <a:lnTo>
                    <a:pt x="459" y="999"/>
                  </a:lnTo>
                  <a:lnTo>
                    <a:pt x="459" y="459"/>
                  </a:lnTo>
                  <a:close/>
                  <a:moveTo>
                    <a:pt x="135" y="1"/>
                  </a:moveTo>
                  <a:lnTo>
                    <a:pt x="54" y="55"/>
                  </a:lnTo>
                  <a:lnTo>
                    <a:pt x="27" y="136"/>
                  </a:lnTo>
                  <a:lnTo>
                    <a:pt x="0" y="217"/>
                  </a:lnTo>
                  <a:lnTo>
                    <a:pt x="0" y="1241"/>
                  </a:lnTo>
                  <a:lnTo>
                    <a:pt x="27" y="1322"/>
                  </a:lnTo>
                  <a:lnTo>
                    <a:pt x="54" y="1403"/>
                  </a:lnTo>
                  <a:lnTo>
                    <a:pt x="135" y="1457"/>
                  </a:lnTo>
                  <a:lnTo>
                    <a:pt x="1618" y="1457"/>
                  </a:lnTo>
                  <a:lnTo>
                    <a:pt x="1672" y="1403"/>
                  </a:lnTo>
                  <a:lnTo>
                    <a:pt x="1726" y="1322"/>
                  </a:lnTo>
                  <a:lnTo>
                    <a:pt x="1753" y="1241"/>
                  </a:lnTo>
                  <a:lnTo>
                    <a:pt x="1753" y="217"/>
                  </a:lnTo>
                  <a:lnTo>
                    <a:pt x="1726" y="136"/>
                  </a:lnTo>
                  <a:lnTo>
                    <a:pt x="1672" y="55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25"/>
            <p:cNvSpPr/>
            <p:nvPr/>
          </p:nvSpPr>
          <p:spPr>
            <a:xfrm>
              <a:off x="1010000" y="1207225"/>
              <a:ext cx="43825" cy="37100"/>
            </a:xfrm>
            <a:custGeom>
              <a:rect b="b" l="l" r="r" t="t"/>
              <a:pathLst>
                <a:path extrusionOk="0" h="1484" w="1753">
                  <a:moveTo>
                    <a:pt x="1294" y="459"/>
                  </a:moveTo>
                  <a:lnTo>
                    <a:pt x="1294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0"/>
                  </a:moveTo>
                  <a:lnTo>
                    <a:pt x="135" y="27"/>
                  </a:lnTo>
                  <a:lnTo>
                    <a:pt x="54" y="54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0" y="1241"/>
                  </a:lnTo>
                  <a:lnTo>
                    <a:pt x="27" y="1349"/>
                  </a:lnTo>
                  <a:lnTo>
                    <a:pt x="54" y="1403"/>
                  </a:lnTo>
                  <a:lnTo>
                    <a:pt x="135" y="1456"/>
                  </a:lnTo>
                  <a:lnTo>
                    <a:pt x="243" y="1483"/>
                  </a:lnTo>
                  <a:lnTo>
                    <a:pt x="1510" y="1483"/>
                  </a:lnTo>
                  <a:lnTo>
                    <a:pt x="1618" y="1456"/>
                  </a:lnTo>
                  <a:lnTo>
                    <a:pt x="1699" y="1403"/>
                  </a:lnTo>
                  <a:lnTo>
                    <a:pt x="1726" y="1349"/>
                  </a:lnTo>
                  <a:lnTo>
                    <a:pt x="1753" y="1241"/>
                  </a:lnTo>
                  <a:lnTo>
                    <a:pt x="1753" y="243"/>
                  </a:lnTo>
                  <a:lnTo>
                    <a:pt x="1726" y="135"/>
                  </a:lnTo>
                  <a:lnTo>
                    <a:pt x="1699" y="54"/>
                  </a:lnTo>
                  <a:lnTo>
                    <a:pt x="1618" y="27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25"/>
            <p:cNvSpPr/>
            <p:nvPr/>
          </p:nvSpPr>
          <p:spPr>
            <a:xfrm>
              <a:off x="953375" y="1207225"/>
              <a:ext cx="43825" cy="37100"/>
            </a:xfrm>
            <a:custGeom>
              <a:rect b="b" l="l" r="r" t="t"/>
              <a:pathLst>
                <a:path extrusionOk="0" h="1484" w="1753">
                  <a:moveTo>
                    <a:pt x="1294" y="459"/>
                  </a:moveTo>
                  <a:lnTo>
                    <a:pt x="1294" y="1025"/>
                  </a:lnTo>
                  <a:lnTo>
                    <a:pt x="458" y="1025"/>
                  </a:lnTo>
                  <a:lnTo>
                    <a:pt x="458" y="459"/>
                  </a:lnTo>
                  <a:close/>
                  <a:moveTo>
                    <a:pt x="243" y="0"/>
                  </a:moveTo>
                  <a:lnTo>
                    <a:pt x="135" y="27"/>
                  </a:lnTo>
                  <a:lnTo>
                    <a:pt x="81" y="54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0" y="1241"/>
                  </a:lnTo>
                  <a:lnTo>
                    <a:pt x="27" y="1349"/>
                  </a:lnTo>
                  <a:lnTo>
                    <a:pt x="81" y="1403"/>
                  </a:lnTo>
                  <a:lnTo>
                    <a:pt x="135" y="1456"/>
                  </a:lnTo>
                  <a:lnTo>
                    <a:pt x="243" y="1483"/>
                  </a:lnTo>
                  <a:lnTo>
                    <a:pt x="1537" y="1483"/>
                  </a:lnTo>
                  <a:lnTo>
                    <a:pt x="1618" y="1456"/>
                  </a:lnTo>
                  <a:lnTo>
                    <a:pt x="1699" y="1403"/>
                  </a:lnTo>
                  <a:lnTo>
                    <a:pt x="1726" y="1349"/>
                  </a:lnTo>
                  <a:lnTo>
                    <a:pt x="1753" y="1241"/>
                  </a:lnTo>
                  <a:lnTo>
                    <a:pt x="1753" y="243"/>
                  </a:lnTo>
                  <a:lnTo>
                    <a:pt x="1726" y="135"/>
                  </a:lnTo>
                  <a:lnTo>
                    <a:pt x="1699" y="54"/>
                  </a:lnTo>
                  <a:lnTo>
                    <a:pt x="1618" y="27"/>
                  </a:lnTo>
                  <a:lnTo>
                    <a:pt x="15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25"/>
            <p:cNvSpPr/>
            <p:nvPr/>
          </p:nvSpPr>
          <p:spPr>
            <a:xfrm>
              <a:off x="1010000" y="1257775"/>
              <a:ext cx="43825" cy="37100"/>
            </a:xfrm>
            <a:custGeom>
              <a:rect b="b" l="l" r="r" t="t"/>
              <a:pathLst>
                <a:path extrusionOk="0" h="1484" w="1753">
                  <a:moveTo>
                    <a:pt x="1294" y="459"/>
                  </a:moveTo>
                  <a:lnTo>
                    <a:pt x="1294" y="1025"/>
                  </a:lnTo>
                  <a:lnTo>
                    <a:pt x="459" y="1025"/>
                  </a:lnTo>
                  <a:lnTo>
                    <a:pt x="459" y="459"/>
                  </a:lnTo>
                  <a:close/>
                  <a:moveTo>
                    <a:pt x="243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63"/>
                  </a:lnTo>
                  <a:lnTo>
                    <a:pt x="0" y="243"/>
                  </a:lnTo>
                  <a:lnTo>
                    <a:pt x="0" y="1268"/>
                  </a:lnTo>
                  <a:lnTo>
                    <a:pt x="27" y="1349"/>
                  </a:lnTo>
                  <a:lnTo>
                    <a:pt x="54" y="1430"/>
                  </a:lnTo>
                  <a:lnTo>
                    <a:pt x="135" y="1457"/>
                  </a:lnTo>
                  <a:lnTo>
                    <a:pt x="243" y="1484"/>
                  </a:lnTo>
                  <a:lnTo>
                    <a:pt x="1510" y="1484"/>
                  </a:lnTo>
                  <a:lnTo>
                    <a:pt x="1618" y="1457"/>
                  </a:lnTo>
                  <a:lnTo>
                    <a:pt x="1699" y="1430"/>
                  </a:lnTo>
                  <a:lnTo>
                    <a:pt x="1726" y="1349"/>
                  </a:lnTo>
                  <a:lnTo>
                    <a:pt x="1753" y="1268"/>
                  </a:lnTo>
                  <a:lnTo>
                    <a:pt x="1753" y="243"/>
                  </a:lnTo>
                  <a:lnTo>
                    <a:pt x="1726" y="163"/>
                  </a:lnTo>
                  <a:lnTo>
                    <a:pt x="1699" y="82"/>
                  </a:lnTo>
                  <a:lnTo>
                    <a:pt x="1618" y="28"/>
                  </a:lnTo>
                  <a:lnTo>
                    <a:pt x="15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25"/>
            <p:cNvSpPr/>
            <p:nvPr/>
          </p:nvSpPr>
          <p:spPr>
            <a:xfrm>
              <a:off x="953375" y="1257775"/>
              <a:ext cx="43825" cy="37100"/>
            </a:xfrm>
            <a:custGeom>
              <a:rect b="b" l="l" r="r" t="t"/>
              <a:pathLst>
                <a:path extrusionOk="0" h="1484" w="1753">
                  <a:moveTo>
                    <a:pt x="1294" y="459"/>
                  </a:moveTo>
                  <a:lnTo>
                    <a:pt x="1294" y="1025"/>
                  </a:lnTo>
                  <a:lnTo>
                    <a:pt x="458" y="1025"/>
                  </a:lnTo>
                  <a:lnTo>
                    <a:pt x="458" y="459"/>
                  </a:lnTo>
                  <a:close/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7" y="163"/>
                  </a:lnTo>
                  <a:lnTo>
                    <a:pt x="0" y="243"/>
                  </a:lnTo>
                  <a:lnTo>
                    <a:pt x="0" y="1268"/>
                  </a:lnTo>
                  <a:lnTo>
                    <a:pt x="27" y="1349"/>
                  </a:lnTo>
                  <a:lnTo>
                    <a:pt x="81" y="1430"/>
                  </a:lnTo>
                  <a:lnTo>
                    <a:pt x="135" y="1457"/>
                  </a:lnTo>
                  <a:lnTo>
                    <a:pt x="243" y="1484"/>
                  </a:lnTo>
                  <a:lnTo>
                    <a:pt x="1537" y="1484"/>
                  </a:lnTo>
                  <a:lnTo>
                    <a:pt x="1618" y="1457"/>
                  </a:lnTo>
                  <a:lnTo>
                    <a:pt x="1699" y="1430"/>
                  </a:lnTo>
                  <a:lnTo>
                    <a:pt x="1726" y="1349"/>
                  </a:lnTo>
                  <a:lnTo>
                    <a:pt x="1753" y="1268"/>
                  </a:lnTo>
                  <a:lnTo>
                    <a:pt x="1753" y="243"/>
                  </a:lnTo>
                  <a:lnTo>
                    <a:pt x="1726" y="163"/>
                  </a:lnTo>
                  <a:lnTo>
                    <a:pt x="1699" y="82"/>
                  </a:lnTo>
                  <a:lnTo>
                    <a:pt x="1618" y="28"/>
                  </a:lnTo>
                  <a:lnTo>
                    <a:pt x="15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25"/>
            <p:cNvSpPr/>
            <p:nvPr/>
          </p:nvSpPr>
          <p:spPr>
            <a:xfrm>
              <a:off x="1026175" y="1065650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35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25"/>
            <p:cNvSpPr/>
            <p:nvPr/>
          </p:nvSpPr>
          <p:spPr>
            <a:xfrm>
              <a:off x="925725" y="1039375"/>
              <a:ext cx="295300" cy="281800"/>
            </a:xfrm>
            <a:custGeom>
              <a:rect b="b" l="l" r="r" t="t"/>
              <a:pathLst>
                <a:path extrusionOk="0" h="11272" w="11812">
                  <a:moveTo>
                    <a:pt x="6931" y="7173"/>
                  </a:moveTo>
                  <a:lnTo>
                    <a:pt x="6931" y="7739"/>
                  </a:lnTo>
                  <a:lnTo>
                    <a:pt x="6095" y="7739"/>
                  </a:lnTo>
                  <a:lnTo>
                    <a:pt x="6095" y="7173"/>
                  </a:lnTo>
                  <a:close/>
                  <a:moveTo>
                    <a:pt x="11353" y="7415"/>
                  </a:moveTo>
                  <a:lnTo>
                    <a:pt x="11353" y="8224"/>
                  </a:lnTo>
                  <a:lnTo>
                    <a:pt x="7389" y="8224"/>
                  </a:lnTo>
                  <a:lnTo>
                    <a:pt x="7389" y="7415"/>
                  </a:lnTo>
                  <a:close/>
                  <a:moveTo>
                    <a:pt x="11353" y="8710"/>
                  </a:moveTo>
                  <a:lnTo>
                    <a:pt x="11353" y="9519"/>
                  </a:lnTo>
                  <a:lnTo>
                    <a:pt x="7389" y="9519"/>
                  </a:lnTo>
                  <a:lnTo>
                    <a:pt x="7389" y="8710"/>
                  </a:lnTo>
                  <a:close/>
                  <a:moveTo>
                    <a:pt x="6931" y="9195"/>
                  </a:moveTo>
                  <a:lnTo>
                    <a:pt x="6931" y="9761"/>
                  </a:lnTo>
                  <a:lnTo>
                    <a:pt x="6095" y="9761"/>
                  </a:lnTo>
                  <a:lnTo>
                    <a:pt x="6095" y="9195"/>
                  </a:lnTo>
                  <a:close/>
                  <a:moveTo>
                    <a:pt x="7470" y="458"/>
                  </a:moveTo>
                  <a:lnTo>
                    <a:pt x="7605" y="512"/>
                  </a:lnTo>
                  <a:lnTo>
                    <a:pt x="7739" y="566"/>
                  </a:lnTo>
                  <a:lnTo>
                    <a:pt x="7820" y="647"/>
                  </a:lnTo>
                  <a:lnTo>
                    <a:pt x="7928" y="755"/>
                  </a:lnTo>
                  <a:lnTo>
                    <a:pt x="7982" y="890"/>
                  </a:lnTo>
                  <a:lnTo>
                    <a:pt x="8009" y="998"/>
                  </a:lnTo>
                  <a:lnTo>
                    <a:pt x="8036" y="1160"/>
                  </a:lnTo>
                  <a:lnTo>
                    <a:pt x="8036" y="6957"/>
                  </a:lnTo>
                  <a:lnTo>
                    <a:pt x="7389" y="6957"/>
                  </a:lnTo>
                  <a:lnTo>
                    <a:pt x="7362" y="6849"/>
                  </a:lnTo>
                  <a:lnTo>
                    <a:pt x="7308" y="6768"/>
                  </a:lnTo>
                  <a:lnTo>
                    <a:pt x="7254" y="6741"/>
                  </a:lnTo>
                  <a:lnTo>
                    <a:pt x="7146" y="6714"/>
                  </a:lnTo>
                  <a:lnTo>
                    <a:pt x="5852" y="6714"/>
                  </a:lnTo>
                  <a:lnTo>
                    <a:pt x="5771" y="6741"/>
                  </a:lnTo>
                  <a:lnTo>
                    <a:pt x="5690" y="6768"/>
                  </a:lnTo>
                  <a:lnTo>
                    <a:pt x="5663" y="6849"/>
                  </a:lnTo>
                  <a:lnTo>
                    <a:pt x="5636" y="6957"/>
                  </a:lnTo>
                  <a:lnTo>
                    <a:pt x="5636" y="7955"/>
                  </a:lnTo>
                  <a:lnTo>
                    <a:pt x="5663" y="8063"/>
                  </a:lnTo>
                  <a:lnTo>
                    <a:pt x="5690" y="8117"/>
                  </a:lnTo>
                  <a:lnTo>
                    <a:pt x="5771" y="8170"/>
                  </a:lnTo>
                  <a:lnTo>
                    <a:pt x="5852" y="8197"/>
                  </a:lnTo>
                  <a:lnTo>
                    <a:pt x="6931" y="8197"/>
                  </a:lnTo>
                  <a:lnTo>
                    <a:pt x="6931" y="8737"/>
                  </a:lnTo>
                  <a:lnTo>
                    <a:pt x="5852" y="8737"/>
                  </a:lnTo>
                  <a:lnTo>
                    <a:pt x="5771" y="8764"/>
                  </a:lnTo>
                  <a:lnTo>
                    <a:pt x="5690" y="8818"/>
                  </a:lnTo>
                  <a:lnTo>
                    <a:pt x="5663" y="8899"/>
                  </a:lnTo>
                  <a:lnTo>
                    <a:pt x="5636" y="8979"/>
                  </a:lnTo>
                  <a:lnTo>
                    <a:pt x="5636" y="10004"/>
                  </a:lnTo>
                  <a:lnTo>
                    <a:pt x="5663" y="10085"/>
                  </a:lnTo>
                  <a:lnTo>
                    <a:pt x="5690" y="10166"/>
                  </a:lnTo>
                  <a:lnTo>
                    <a:pt x="5771" y="10193"/>
                  </a:lnTo>
                  <a:lnTo>
                    <a:pt x="5852" y="10220"/>
                  </a:lnTo>
                  <a:lnTo>
                    <a:pt x="6931" y="10220"/>
                  </a:lnTo>
                  <a:lnTo>
                    <a:pt x="6931" y="10813"/>
                  </a:lnTo>
                  <a:lnTo>
                    <a:pt x="1025" y="10813"/>
                  </a:lnTo>
                  <a:lnTo>
                    <a:pt x="890" y="10759"/>
                  </a:lnTo>
                  <a:lnTo>
                    <a:pt x="756" y="10705"/>
                  </a:lnTo>
                  <a:lnTo>
                    <a:pt x="675" y="10624"/>
                  </a:lnTo>
                  <a:lnTo>
                    <a:pt x="567" y="10516"/>
                  </a:lnTo>
                  <a:lnTo>
                    <a:pt x="513" y="10409"/>
                  </a:lnTo>
                  <a:lnTo>
                    <a:pt x="486" y="10274"/>
                  </a:lnTo>
                  <a:lnTo>
                    <a:pt x="459" y="10139"/>
                  </a:lnTo>
                  <a:lnTo>
                    <a:pt x="459" y="1160"/>
                  </a:lnTo>
                  <a:lnTo>
                    <a:pt x="486" y="998"/>
                  </a:lnTo>
                  <a:lnTo>
                    <a:pt x="513" y="890"/>
                  </a:lnTo>
                  <a:lnTo>
                    <a:pt x="567" y="755"/>
                  </a:lnTo>
                  <a:lnTo>
                    <a:pt x="675" y="647"/>
                  </a:lnTo>
                  <a:lnTo>
                    <a:pt x="756" y="566"/>
                  </a:lnTo>
                  <a:lnTo>
                    <a:pt x="890" y="512"/>
                  </a:lnTo>
                  <a:lnTo>
                    <a:pt x="1025" y="458"/>
                  </a:lnTo>
                  <a:close/>
                  <a:moveTo>
                    <a:pt x="11353" y="10004"/>
                  </a:moveTo>
                  <a:lnTo>
                    <a:pt x="11353" y="10813"/>
                  </a:lnTo>
                  <a:lnTo>
                    <a:pt x="7389" y="10813"/>
                  </a:lnTo>
                  <a:lnTo>
                    <a:pt x="7389" y="10004"/>
                  </a:lnTo>
                  <a:close/>
                  <a:moveTo>
                    <a:pt x="1160" y="0"/>
                  </a:moveTo>
                  <a:lnTo>
                    <a:pt x="917" y="27"/>
                  </a:lnTo>
                  <a:lnTo>
                    <a:pt x="702" y="81"/>
                  </a:lnTo>
                  <a:lnTo>
                    <a:pt x="513" y="189"/>
                  </a:lnTo>
                  <a:lnTo>
                    <a:pt x="351" y="324"/>
                  </a:lnTo>
                  <a:lnTo>
                    <a:pt x="189" y="512"/>
                  </a:lnTo>
                  <a:lnTo>
                    <a:pt x="81" y="701"/>
                  </a:lnTo>
                  <a:lnTo>
                    <a:pt x="27" y="917"/>
                  </a:lnTo>
                  <a:lnTo>
                    <a:pt x="0" y="1160"/>
                  </a:lnTo>
                  <a:lnTo>
                    <a:pt x="0" y="10139"/>
                  </a:lnTo>
                  <a:lnTo>
                    <a:pt x="27" y="10355"/>
                  </a:lnTo>
                  <a:lnTo>
                    <a:pt x="81" y="10570"/>
                  </a:lnTo>
                  <a:lnTo>
                    <a:pt x="189" y="10786"/>
                  </a:lnTo>
                  <a:lnTo>
                    <a:pt x="351" y="10948"/>
                  </a:lnTo>
                  <a:lnTo>
                    <a:pt x="513" y="11083"/>
                  </a:lnTo>
                  <a:lnTo>
                    <a:pt x="702" y="11191"/>
                  </a:lnTo>
                  <a:lnTo>
                    <a:pt x="917" y="11271"/>
                  </a:lnTo>
                  <a:lnTo>
                    <a:pt x="11676" y="11271"/>
                  </a:lnTo>
                  <a:lnTo>
                    <a:pt x="11757" y="11218"/>
                  </a:lnTo>
                  <a:lnTo>
                    <a:pt x="11811" y="11137"/>
                  </a:lnTo>
                  <a:lnTo>
                    <a:pt x="11811" y="11056"/>
                  </a:lnTo>
                  <a:lnTo>
                    <a:pt x="11811" y="7173"/>
                  </a:lnTo>
                  <a:lnTo>
                    <a:pt x="11811" y="7092"/>
                  </a:lnTo>
                  <a:lnTo>
                    <a:pt x="11757" y="7011"/>
                  </a:lnTo>
                  <a:lnTo>
                    <a:pt x="11676" y="6957"/>
                  </a:lnTo>
                  <a:lnTo>
                    <a:pt x="8495" y="6957"/>
                  </a:lnTo>
                  <a:lnTo>
                    <a:pt x="8495" y="1160"/>
                  </a:lnTo>
                  <a:lnTo>
                    <a:pt x="8468" y="917"/>
                  </a:lnTo>
                  <a:lnTo>
                    <a:pt x="8414" y="701"/>
                  </a:lnTo>
                  <a:lnTo>
                    <a:pt x="8306" y="512"/>
                  </a:lnTo>
                  <a:lnTo>
                    <a:pt x="8144" y="324"/>
                  </a:lnTo>
                  <a:lnTo>
                    <a:pt x="7982" y="189"/>
                  </a:lnTo>
                  <a:lnTo>
                    <a:pt x="7793" y="81"/>
                  </a:lnTo>
                  <a:lnTo>
                    <a:pt x="7578" y="27"/>
                  </a:lnTo>
                  <a:lnTo>
                    <a:pt x="7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4" name="Google Shape;2924;p25"/>
          <p:cNvGrpSpPr/>
          <p:nvPr/>
        </p:nvGrpSpPr>
        <p:grpSpPr>
          <a:xfrm>
            <a:off x="8267775" y="1787863"/>
            <a:ext cx="295300" cy="295975"/>
            <a:chOff x="1576925" y="1065650"/>
            <a:chExt cx="295300" cy="295975"/>
          </a:xfrm>
        </p:grpSpPr>
        <p:sp>
          <p:nvSpPr>
            <p:cNvPr id="2925" name="Google Shape;2925;p25"/>
            <p:cNvSpPr/>
            <p:nvPr/>
          </p:nvSpPr>
          <p:spPr>
            <a:xfrm>
              <a:off x="1709725" y="1140475"/>
              <a:ext cx="49250" cy="11500"/>
            </a:xfrm>
            <a:custGeom>
              <a:rect b="b" l="l" r="r" t="t"/>
              <a:pathLst>
                <a:path extrusionOk="0" h="460" w="1970">
                  <a:moveTo>
                    <a:pt x="136" y="1"/>
                  </a:moveTo>
                  <a:lnTo>
                    <a:pt x="55" y="55"/>
                  </a:lnTo>
                  <a:lnTo>
                    <a:pt x="1" y="136"/>
                  </a:lnTo>
                  <a:lnTo>
                    <a:pt x="1" y="216"/>
                  </a:lnTo>
                  <a:lnTo>
                    <a:pt x="1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1754" y="459"/>
                  </a:lnTo>
                  <a:lnTo>
                    <a:pt x="1835" y="432"/>
                  </a:lnTo>
                  <a:lnTo>
                    <a:pt x="1916" y="378"/>
                  </a:lnTo>
                  <a:lnTo>
                    <a:pt x="1969" y="297"/>
                  </a:lnTo>
                  <a:lnTo>
                    <a:pt x="1969" y="216"/>
                  </a:lnTo>
                  <a:lnTo>
                    <a:pt x="1969" y="136"/>
                  </a:lnTo>
                  <a:lnTo>
                    <a:pt x="1916" y="55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25"/>
            <p:cNvSpPr/>
            <p:nvPr/>
          </p:nvSpPr>
          <p:spPr>
            <a:xfrm>
              <a:off x="1709725" y="1165425"/>
              <a:ext cx="49250" cy="11475"/>
            </a:xfrm>
            <a:custGeom>
              <a:rect b="b" l="l" r="r" t="t"/>
              <a:pathLst>
                <a:path extrusionOk="0" h="459" w="1970">
                  <a:moveTo>
                    <a:pt x="217" y="0"/>
                  </a:moveTo>
                  <a:lnTo>
                    <a:pt x="136" y="27"/>
                  </a:lnTo>
                  <a:lnTo>
                    <a:pt x="55" y="81"/>
                  </a:lnTo>
                  <a:lnTo>
                    <a:pt x="1" y="135"/>
                  </a:lnTo>
                  <a:lnTo>
                    <a:pt x="1" y="243"/>
                  </a:lnTo>
                  <a:lnTo>
                    <a:pt x="1" y="324"/>
                  </a:lnTo>
                  <a:lnTo>
                    <a:pt x="55" y="405"/>
                  </a:lnTo>
                  <a:lnTo>
                    <a:pt x="136" y="459"/>
                  </a:lnTo>
                  <a:lnTo>
                    <a:pt x="1835" y="459"/>
                  </a:lnTo>
                  <a:lnTo>
                    <a:pt x="1916" y="405"/>
                  </a:lnTo>
                  <a:lnTo>
                    <a:pt x="1969" y="324"/>
                  </a:lnTo>
                  <a:lnTo>
                    <a:pt x="1969" y="243"/>
                  </a:lnTo>
                  <a:lnTo>
                    <a:pt x="1969" y="135"/>
                  </a:lnTo>
                  <a:lnTo>
                    <a:pt x="1916" y="81"/>
                  </a:lnTo>
                  <a:lnTo>
                    <a:pt x="1835" y="27"/>
                  </a:lnTo>
                  <a:lnTo>
                    <a:pt x="17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25"/>
            <p:cNvSpPr/>
            <p:nvPr/>
          </p:nvSpPr>
          <p:spPr>
            <a:xfrm>
              <a:off x="1628175" y="1207900"/>
              <a:ext cx="117325" cy="49225"/>
            </a:xfrm>
            <a:custGeom>
              <a:rect b="b" l="l" r="r" t="t"/>
              <a:pathLst>
                <a:path extrusionOk="0" h="1969" w="4693">
                  <a:moveTo>
                    <a:pt x="1510" y="782"/>
                  </a:moveTo>
                  <a:lnTo>
                    <a:pt x="2238" y="1510"/>
                  </a:lnTo>
                  <a:lnTo>
                    <a:pt x="782" y="1510"/>
                  </a:lnTo>
                  <a:lnTo>
                    <a:pt x="1510" y="782"/>
                  </a:lnTo>
                  <a:close/>
                  <a:moveTo>
                    <a:pt x="135" y="0"/>
                  </a:move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1753"/>
                  </a:lnTo>
                  <a:lnTo>
                    <a:pt x="0" y="1834"/>
                  </a:lnTo>
                  <a:lnTo>
                    <a:pt x="54" y="1915"/>
                  </a:lnTo>
                  <a:lnTo>
                    <a:pt x="135" y="1969"/>
                  </a:lnTo>
                  <a:lnTo>
                    <a:pt x="4557" y="1969"/>
                  </a:lnTo>
                  <a:lnTo>
                    <a:pt x="4611" y="1915"/>
                  </a:lnTo>
                  <a:lnTo>
                    <a:pt x="4665" y="1834"/>
                  </a:lnTo>
                  <a:lnTo>
                    <a:pt x="4692" y="1753"/>
                  </a:lnTo>
                  <a:lnTo>
                    <a:pt x="4665" y="1672"/>
                  </a:lnTo>
                  <a:lnTo>
                    <a:pt x="4611" y="1591"/>
                  </a:lnTo>
                  <a:lnTo>
                    <a:pt x="4557" y="1537"/>
                  </a:lnTo>
                  <a:lnTo>
                    <a:pt x="4449" y="1510"/>
                  </a:lnTo>
                  <a:lnTo>
                    <a:pt x="3101" y="1510"/>
                  </a:lnTo>
                  <a:lnTo>
                    <a:pt x="4153" y="432"/>
                  </a:lnTo>
                  <a:lnTo>
                    <a:pt x="4207" y="378"/>
                  </a:lnTo>
                  <a:lnTo>
                    <a:pt x="4234" y="270"/>
                  </a:lnTo>
                  <a:lnTo>
                    <a:pt x="4207" y="189"/>
                  </a:lnTo>
                  <a:lnTo>
                    <a:pt x="4153" y="108"/>
                  </a:lnTo>
                  <a:lnTo>
                    <a:pt x="4099" y="81"/>
                  </a:lnTo>
                  <a:lnTo>
                    <a:pt x="3991" y="54"/>
                  </a:lnTo>
                  <a:lnTo>
                    <a:pt x="3910" y="81"/>
                  </a:lnTo>
                  <a:lnTo>
                    <a:pt x="3829" y="108"/>
                  </a:lnTo>
                  <a:lnTo>
                    <a:pt x="2670" y="1295"/>
                  </a:lnTo>
                  <a:lnTo>
                    <a:pt x="1672" y="297"/>
                  </a:lnTo>
                  <a:lnTo>
                    <a:pt x="1591" y="243"/>
                  </a:lnTo>
                  <a:lnTo>
                    <a:pt x="1429" y="243"/>
                  </a:lnTo>
                  <a:lnTo>
                    <a:pt x="1348" y="297"/>
                  </a:lnTo>
                  <a:lnTo>
                    <a:pt x="459" y="118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25"/>
            <p:cNvSpPr/>
            <p:nvPr/>
          </p:nvSpPr>
          <p:spPr>
            <a:xfrm>
              <a:off x="1628175" y="1273275"/>
              <a:ext cx="93050" cy="12175"/>
            </a:xfrm>
            <a:custGeom>
              <a:rect b="b" l="l" r="r" t="t"/>
              <a:pathLst>
                <a:path extrusionOk="0" h="487" w="3722"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63"/>
                  </a:lnTo>
                  <a:lnTo>
                    <a:pt x="0" y="244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216" y="486"/>
                  </a:lnTo>
                  <a:lnTo>
                    <a:pt x="3479" y="486"/>
                  </a:lnTo>
                  <a:lnTo>
                    <a:pt x="3587" y="459"/>
                  </a:lnTo>
                  <a:lnTo>
                    <a:pt x="3641" y="405"/>
                  </a:lnTo>
                  <a:lnTo>
                    <a:pt x="3694" y="324"/>
                  </a:lnTo>
                  <a:lnTo>
                    <a:pt x="3721" y="244"/>
                  </a:lnTo>
                  <a:lnTo>
                    <a:pt x="3694" y="163"/>
                  </a:lnTo>
                  <a:lnTo>
                    <a:pt x="3641" y="82"/>
                  </a:lnTo>
                  <a:lnTo>
                    <a:pt x="3587" y="28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25"/>
            <p:cNvSpPr/>
            <p:nvPr/>
          </p:nvSpPr>
          <p:spPr>
            <a:xfrm>
              <a:off x="1628175" y="1298900"/>
              <a:ext cx="93050" cy="11475"/>
            </a:xfrm>
            <a:custGeom>
              <a:rect b="b" l="l" r="r" t="t"/>
              <a:pathLst>
                <a:path extrusionOk="0" h="459" w="3722">
                  <a:moveTo>
                    <a:pt x="216" y="1"/>
                  </a:moveTo>
                  <a:lnTo>
                    <a:pt x="135" y="28"/>
                  </a:lnTo>
                  <a:lnTo>
                    <a:pt x="54" y="81"/>
                  </a:lnTo>
                  <a:lnTo>
                    <a:pt x="0" y="135"/>
                  </a:lnTo>
                  <a:lnTo>
                    <a:pt x="0" y="243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3587" y="459"/>
                  </a:lnTo>
                  <a:lnTo>
                    <a:pt x="3641" y="405"/>
                  </a:lnTo>
                  <a:lnTo>
                    <a:pt x="3694" y="324"/>
                  </a:lnTo>
                  <a:lnTo>
                    <a:pt x="3721" y="243"/>
                  </a:lnTo>
                  <a:lnTo>
                    <a:pt x="3694" y="135"/>
                  </a:lnTo>
                  <a:lnTo>
                    <a:pt x="3641" y="81"/>
                  </a:lnTo>
                  <a:lnTo>
                    <a:pt x="3587" y="28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25"/>
            <p:cNvSpPr/>
            <p:nvPr/>
          </p:nvSpPr>
          <p:spPr>
            <a:xfrm>
              <a:off x="1630200" y="1128350"/>
              <a:ext cx="63375" cy="63400"/>
            </a:xfrm>
            <a:custGeom>
              <a:rect b="b" l="l" r="r" t="t"/>
              <a:pathLst>
                <a:path extrusionOk="0" h="2536" w="2535">
                  <a:moveTo>
                    <a:pt x="1429" y="459"/>
                  </a:moveTo>
                  <a:lnTo>
                    <a:pt x="1564" y="513"/>
                  </a:lnTo>
                  <a:lnTo>
                    <a:pt x="1699" y="594"/>
                  </a:lnTo>
                  <a:lnTo>
                    <a:pt x="1834" y="701"/>
                  </a:lnTo>
                  <a:lnTo>
                    <a:pt x="1915" y="809"/>
                  </a:lnTo>
                  <a:lnTo>
                    <a:pt x="1996" y="944"/>
                  </a:lnTo>
                  <a:lnTo>
                    <a:pt x="2049" y="1106"/>
                  </a:lnTo>
                  <a:lnTo>
                    <a:pt x="2076" y="1268"/>
                  </a:lnTo>
                  <a:lnTo>
                    <a:pt x="2049" y="1430"/>
                  </a:lnTo>
                  <a:lnTo>
                    <a:pt x="1996" y="1564"/>
                  </a:lnTo>
                  <a:lnTo>
                    <a:pt x="1915" y="1699"/>
                  </a:lnTo>
                  <a:lnTo>
                    <a:pt x="1834" y="1834"/>
                  </a:lnTo>
                  <a:lnTo>
                    <a:pt x="1699" y="1942"/>
                  </a:lnTo>
                  <a:lnTo>
                    <a:pt x="1564" y="1996"/>
                  </a:lnTo>
                  <a:lnTo>
                    <a:pt x="1429" y="2050"/>
                  </a:lnTo>
                  <a:lnTo>
                    <a:pt x="1267" y="2077"/>
                  </a:lnTo>
                  <a:lnTo>
                    <a:pt x="1106" y="2050"/>
                  </a:lnTo>
                  <a:lnTo>
                    <a:pt x="944" y="1996"/>
                  </a:lnTo>
                  <a:lnTo>
                    <a:pt x="809" y="1942"/>
                  </a:lnTo>
                  <a:lnTo>
                    <a:pt x="674" y="1834"/>
                  </a:lnTo>
                  <a:lnTo>
                    <a:pt x="593" y="1699"/>
                  </a:lnTo>
                  <a:lnTo>
                    <a:pt x="512" y="1564"/>
                  </a:lnTo>
                  <a:lnTo>
                    <a:pt x="459" y="1430"/>
                  </a:lnTo>
                  <a:lnTo>
                    <a:pt x="459" y="1268"/>
                  </a:lnTo>
                  <a:lnTo>
                    <a:pt x="459" y="1106"/>
                  </a:lnTo>
                  <a:lnTo>
                    <a:pt x="512" y="944"/>
                  </a:lnTo>
                  <a:lnTo>
                    <a:pt x="593" y="809"/>
                  </a:lnTo>
                  <a:lnTo>
                    <a:pt x="674" y="701"/>
                  </a:lnTo>
                  <a:lnTo>
                    <a:pt x="809" y="594"/>
                  </a:lnTo>
                  <a:lnTo>
                    <a:pt x="944" y="513"/>
                  </a:lnTo>
                  <a:lnTo>
                    <a:pt x="1106" y="459"/>
                  </a:lnTo>
                  <a:close/>
                  <a:moveTo>
                    <a:pt x="1267" y="0"/>
                  </a:moveTo>
                  <a:lnTo>
                    <a:pt x="998" y="27"/>
                  </a:lnTo>
                  <a:lnTo>
                    <a:pt x="755" y="81"/>
                  </a:lnTo>
                  <a:lnTo>
                    <a:pt x="539" y="216"/>
                  </a:lnTo>
                  <a:lnTo>
                    <a:pt x="351" y="351"/>
                  </a:lnTo>
                  <a:lnTo>
                    <a:pt x="216" y="540"/>
                  </a:lnTo>
                  <a:lnTo>
                    <a:pt x="81" y="755"/>
                  </a:lnTo>
                  <a:lnTo>
                    <a:pt x="0" y="998"/>
                  </a:lnTo>
                  <a:lnTo>
                    <a:pt x="0" y="1268"/>
                  </a:lnTo>
                  <a:lnTo>
                    <a:pt x="0" y="1510"/>
                  </a:lnTo>
                  <a:lnTo>
                    <a:pt x="81" y="1753"/>
                  </a:lnTo>
                  <a:lnTo>
                    <a:pt x="216" y="1969"/>
                  </a:lnTo>
                  <a:lnTo>
                    <a:pt x="351" y="2158"/>
                  </a:lnTo>
                  <a:lnTo>
                    <a:pt x="539" y="2319"/>
                  </a:lnTo>
                  <a:lnTo>
                    <a:pt x="755" y="2427"/>
                  </a:lnTo>
                  <a:lnTo>
                    <a:pt x="998" y="2508"/>
                  </a:lnTo>
                  <a:lnTo>
                    <a:pt x="1267" y="2535"/>
                  </a:lnTo>
                  <a:lnTo>
                    <a:pt x="1510" y="2508"/>
                  </a:lnTo>
                  <a:lnTo>
                    <a:pt x="1753" y="2427"/>
                  </a:lnTo>
                  <a:lnTo>
                    <a:pt x="1969" y="2319"/>
                  </a:lnTo>
                  <a:lnTo>
                    <a:pt x="2157" y="2158"/>
                  </a:lnTo>
                  <a:lnTo>
                    <a:pt x="2319" y="1969"/>
                  </a:lnTo>
                  <a:lnTo>
                    <a:pt x="2427" y="1753"/>
                  </a:lnTo>
                  <a:lnTo>
                    <a:pt x="2508" y="1510"/>
                  </a:lnTo>
                  <a:lnTo>
                    <a:pt x="2535" y="1268"/>
                  </a:lnTo>
                  <a:lnTo>
                    <a:pt x="2508" y="998"/>
                  </a:lnTo>
                  <a:lnTo>
                    <a:pt x="2427" y="755"/>
                  </a:lnTo>
                  <a:lnTo>
                    <a:pt x="2319" y="540"/>
                  </a:lnTo>
                  <a:lnTo>
                    <a:pt x="2157" y="351"/>
                  </a:lnTo>
                  <a:lnTo>
                    <a:pt x="1969" y="216"/>
                  </a:lnTo>
                  <a:lnTo>
                    <a:pt x="1753" y="81"/>
                  </a:lnTo>
                  <a:lnTo>
                    <a:pt x="1510" y="27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25"/>
            <p:cNvSpPr/>
            <p:nvPr/>
          </p:nvSpPr>
          <p:spPr>
            <a:xfrm>
              <a:off x="1576925" y="1065650"/>
              <a:ext cx="295300" cy="295975"/>
            </a:xfrm>
            <a:custGeom>
              <a:rect b="b" l="l" r="r" t="t"/>
              <a:pathLst>
                <a:path extrusionOk="0" h="11839" w="11812">
                  <a:moveTo>
                    <a:pt x="5798" y="459"/>
                  </a:moveTo>
                  <a:lnTo>
                    <a:pt x="5879" y="486"/>
                  </a:lnTo>
                  <a:lnTo>
                    <a:pt x="5987" y="513"/>
                  </a:lnTo>
                  <a:lnTo>
                    <a:pt x="6068" y="540"/>
                  </a:lnTo>
                  <a:lnTo>
                    <a:pt x="6122" y="594"/>
                  </a:lnTo>
                  <a:lnTo>
                    <a:pt x="6176" y="675"/>
                  </a:lnTo>
                  <a:lnTo>
                    <a:pt x="6230" y="756"/>
                  </a:lnTo>
                  <a:lnTo>
                    <a:pt x="6257" y="837"/>
                  </a:lnTo>
                  <a:lnTo>
                    <a:pt x="6257" y="944"/>
                  </a:lnTo>
                  <a:lnTo>
                    <a:pt x="6257" y="1484"/>
                  </a:lnTo>
                  <a:lnTo>
                    <a:pt x="3129" y="1484"/>
                  </a:lnTo>
                  <a:lnTo>
                    <a:pt x="3129" y="944"/>
                  </a:lnTo>
                  <a:lnTo>
                    <a:pt x="3156" y="837"/>
                  </a:lnTo>
                  <a:lnTo>
                    <a:pt x="3183" y="756"/>
                  </a:lnTo>
                  <a:lnTo>
                    <a:pt x="3210" y="675"/>
                  </a:lnTo>
                  <a:lnTo>
                    <a:pt x="3291" y="594"/>
                  </a:lnTo>
                  <a:lnTo>
                    <a:pt x="3345" y="540"/>
                  </a:lnTo>
                  <a:lnTo>
                    <a:pt x="3425" y="513"/>
                  </a:lnTo>
                  <a:lnTo>
                    <a:pt x="3506" y="486"/>
                  </a:lnTo>
                  <a:lnTo>
                    <a:pt x="3614" y="459"/>
                  </a:lnTo>
                  <a:close/>
                  <a:moveTo>
                    <a:pt x="8953" y="917"/>
                  </a:moveTo>
                  <a:lnTo>
                    <a:pt x="8953" y="6904"/>
                  </a:lnTo>
                  <a:lnTo>
                    <a:pt x="8657" y="6985"/>
                  </a:lnTo>
                  <a:lnTo>
                    <a:pt x="8387" y="7066"/>
                  </a:lnTo>
                  <a:lnTo>
                    <a:pt x="8387" y="1699"/>
                  </a:lnTo>
                  <a:lnTo>
                    <a:pt x="8387" y="1619"/>
                  </a:lnTo>
                  <a:lnTo>
                    <a:pt x="8333" y="1538"/>
                  </a:lnTo>
                  <a:lnTo>
                    <a:pt x="8252" y="1511"/>
                  </a:lnTo>
                  <a:lnTo>
                    <a:pt x="8171" y="1484"/>
                  </a:lnTo>
                  <a:lnTo>
                    <a:pt x="6715" y="1484"/>
                  </a:lnTo>
                  <a:lnTo>
                    <a:pt x="6715" y="944"/>
                  </a:lnTo>
                  <a:lnTo>
                    <a:pt x="6715" y="917"/>
                  </a:lnTo>
                  <a:close/>
                  <a:moveTo>
                    <a:pt x="2670" y="917"/>
                  </a:moveTo>
                  <a:lnTo>
                    <a:pt x="2670" y="944"/>
                  </a:lnTo>
                  <a:lnTo>
                    <a:pt x="2670" y="1484"/>
                  </a:lnTo>
                  <a:lnTo>
                    <a:pt x="1241" y="1484"/>
                  </a:lnTo>
                  <a:lnTo>
                    <a:pt x="1160" y="1511"/>
                  </a:lnTo>
                  <a:lnTo>
                    <a:pt x="1079" y="1538"/>
                  </a:lnTo>
                  <a:lnTo>
                    <a:pt x="1026" y="1619"/>
                  </a:lnTo>
                  <a:lnTo>
                    <a:pt x="999" y="1699"/>
                  </a:lnTo>
                  <a:lnTo>
                    <a:pt x="999" y="5097"/>
                  </a:lnTo>
                  <a:lnTo>
                    <a:pt x="1026" y="5205"/>
                  </a:lnTo>
                  <a:lnTo>
                    <a:pt x="1079" y="5259"/>
                  </a:lnTo>
                  <a:lnTo>
                    <a:pt x="1160" y="5313"/>
                  </a:lnTo>
                  <a:lnTo>
                    <a:pt x="1241" y="5340"/>
                  </a:lnTo>
                  <a:lnTo>
                    <a:pt x="1322" y="5313"/>
                  </a:lnTo>
                  <a:lnTo>
                    <a:pt x="1403" y="5259"/>
                  </a:lnTo>
                  <a:lnTo>
                    <a:pt x="1457" y="5205"/>
                  </a:lnTo>
                  <a:lnTo>
                    <a:pt x="1484" y="5097"/>
                  </a:lnTo>
                  <a:lnTo>
                    <a:pt x="1484" y="1942"/>
                  </a:lnTo>
                  <a:lnTo>
                    <a:pt x="7929" y="1942"/>
                  </a:lnTo>
                  <a:lnTo>
                    <a:pt x="7929" y="7335"/>
                  </a:lnTo>
                  <a:lnTo>
                    <a:pt x="7713" y="7497"/>
                  </a:lnTo>
                  <a:lnTo>
                    <a:pt x="7497" y="7713"/>
                  </a:lnTo>
                  <a:lnTo>
                    <a:pt x="7308" y="7955"/>
                  </a:lnTo>
                  <a:lnTo>
                    <a:pt x="7174" y="8198"/>
                  </a:lnTo>
                  <a:lnTo>
                    <a:pt x="7039" y="8468"/>
                  </a:lnTo>
                  <a:lnTo>
                    <a:pt x="6958" y="8737"/>
                  </a:lnTo>
                  <a:lnTo>
                    <a:pt x="6904" y="9034"/>
                  </a:lnTo>
                  <a:lnTo>
                    <a:pt x="6877" y="9358"/>
                  </a:lnTo>
                  <a:lnTo>
                    <a:pt x="6877" y="9627"/>
                  </a:lnTo>
                  <a:lnTo>
                    <a:pt x="6931" y="9870"/>
                  </a:lnTo>
                  <a:lnTo>
                    <a:pt x="6985" y="10113"/>
                  </a:lnTo>
                  <a:lnTo>
                    <a:pt x="7093" y="10355"/>
                  </a:lnTo>
                  <a:lnTo>
                    <a:pt x="1484" y="10355"/>
                  </a:lnTo>
                  <a:lnTo>
                    <a:pt x="1484" y="7173"/>
                  </a:lnTo>
                  <a:lnTo>
                    <a:pt x="1457" y="7092"/>
                  </a:lnTo>
                  <a:lnTo>
                    <a:pt x="1403" y="7012"/>
                  </a:lnTo>
                  <a:lnTo>
                    <a:pt x="1322" y="6985"/>
                  </a:lnTo>
                  <a:lnTo>
                    <a:pt x="1241" y="6958"/>
                  </a:lnTo>
                  <a:lnTo>
                    <a:pt x="1160" y="6985"/>
                  </a:lnTo>
                  <a:lnTo>
                    <a:pt x="1079" y="7012"/>
                  </a:lnTo>
                  <a:lnTo>
                    <a:pt x="1026" y="7092"/>
                  </a:lnTo>
                  <a:lnTo>
                    <a:pt x="999" y="7173"/>
                  </a:lnTo>
                  <a:lnTo>
                    <a:pt x="999" y="10571"/>
                  </a:lnTo>
                  <a:lnTo>
                    <a:pt x="1026" y="10679"/>
                  </a:lnTo>
                  <a:lnTo>
                    <a:pt x="1079" y="10733"/>
                  </a:lnTo>
                  <a:lnTo>
                    <a:pt x="1160" y="10787"/>
                  </a:lnTo>
                  <a:lnTo>
                    <a:pt x="1241" y="10814"/>
                  </a:lnTo>
                  <a:lnTo>
                    <a:pt x="7335" y="10814"/>
                  </a:lnTo>
                  <a:lnTo>
                    <a:pt x="7605" y="11110"/>
                  </a:lnTo>
                  <a:lnTo>
                    <a:pt x="7902" y="11353"/>
                  </a:lnTo>
                  <a:lnTo>
                    <a:pt x="459" y="11353"/>
                  </a:lnTo>
                  <a:lnTo>
                    <a:pt x="459" y="917"/>
                  </a:lnTo>
                  <a:close/>
                  <a:moveTo>
                    <a:pt x="9331" y="7335"/>
                  </a:moveTo>
                  <a:lnTo>
                    <a:pt x="9547" y="7362"/>
                  </a:lnTo>
                  <a:lnTo>
                    <a:pt x="9735" y="7389"/>
                  </a:lnTo>
                  <a:lnTo>
                    <a:pt x="9951" y="7443"/>
                  </a:lnTo>
                  <a:lnTo>
                    <a:pt x="10113" y="7497"/>
                  </a:lnTo>
                  <a:lnTo>
                    <a:pt x="10302" y="7578"/>
                  </a:lnTo>
                  <a:lnTo>
                    <a:pt x="10463" y="7686"/>
                  </a:lnTo>
                  <a:lnTo>
                    <a:pt x="10625" y="7794"/>
                  </a:lnTo>
                  <a:lnTo>
                    <a:pt x="10760" y="7928"/>
                  </a:lnTo>
                  <a:lnTo>
                    <a:pt x="10895" y="8090"/>
                  </a:lnTo>
                  <a:lnTo>
                    <a:pt x="11003" y="8225"/>
                  </a:lnTo>
                  <a:lnTo>
                    <a:pt x="11111" y="8387"/>
                  </a:lnTo>
                  <a:lnTo>
                    <a:pt x="11191" y="8576"/>
                  </a:lnTo>
                  <a:lnTo>
                    <a:pt x="11272" y="8764"/>
                  </a:lnTo>
                  <a:lnTo>
                    <a:pt x="11299" y="8953"/>
                  </a:lnTo>
                  <a:lnTo>
                    <a:pt x="11353" y="9142"/>
                  </a:lnTo>
                  <a:lnTo>
                    <a:pt x="11353" y="9358"/>
                  </a:lnTo>
                  <a:lnTo>
                    <a:pt x="11353" y="9573"/>
                  </a:lnTo>
                  <a:lnTo>
                    <a:pt x="11299" y="9762"/>
                  </a:lnTo>
                  <a:lnTo>
                    <a:pt x="11272" y="9951"/>
                  </a:lnTo>
                  <a:lnTo>
                    <a:pt x="11191" y="10140"/>
                  </a:lnTo>
                  <a:lnTo>
                    <a:pt x="11111" y="10301"/>
                  </a:lnTo>
                  <a:lnTo>
                    <a:pt x="11003" y="10490"/>
                  </a:lnTo>
                  <a:lnTo>
                    <a:pt x="10895" y="10625"/>
                  </a:lnTo>
                  <a:lnTo>
                    <a:pt x="10760" y="10787"/>
                  </a:lnTo>
                  <a:lnTo>
                    <a:pt x="10625" y="10895"/>
                  </a:lnTo>
                  <a:lnTo>
                    <a:pt x="10463" y="11029"/>
                  </a:lnTo>
                  <a:lnTo>
                    <a:pt x="10302" y="11110"/>
                  </a:lnTo>
                  <a:lnTo>
                    <a:pt x="10113" y="11218"/>
                  </a:lnTo>
                  <a:lnTo>
                    <a:pt x="9951" y="11272"/>
                  </a:lnTo>
                  <a:lnTo>
                    <a:pt x="9735" y="11326"/>
                  </a:lnTo>
                  <a:lnTo>
                    <a:pt x="9547" y="11353"/>
                  </a:lnTo>
                  <a:lnTo>
                    <a:pt x="9142" y="11353"/>
                  </a:lnTo>
                  <a:lnTo>
                    <a:pt x="8953" y="11326"/>
                  </a:lnTo>
                  <a:lnTo>
                    <a:pt x="8738" y="11272"/>
                  </a:lnTo>
                  <a:lnTo>
                    <a:pt x="8576" y="11218"/>
                  </a:lnTo>
                  <a:lnTo>
                    <a:pt x="8387" y="11110"/>
                  </a:lnTo>
                  <a:lnTo>
                    <a:pt x="8225" y="11029"/>
                  </a:lnTo>
                  <a:lnTo>
                    <a:pt x="8063" y="10895"/>
                  </a:lnTo>
                  <a:lnTo>
                    <a:pt x="7929" y="10787"/>
                  </a:lnTo>
                  <a:lnTo>
                    <a:pt x="7794" y="10625"/>
                  </a:lnTo>
                  <a:lnTo>
                    <a:pt x="7686" y="10490"/>
                  </a:lnTo>
                  <a:lnTo>
                    <a:pt x="7578" y="10301"/>
                  </a:lnTo>
                  <a:lnTo>
                    <a:pt x="7497" y="10140"/>
                  </a:lnTo>
                  <a:lnTo>
                    <a:pt x="7416" y="9951"/>
                  </a:lnTo>
                  <a:lnTo>
                    <a:pt x="7389" y="9762"/>
                  </a:lnTo>
                  <a:lnTo>
                    <a:pt x="7335" y="9573"/>
                  </a:lnTo>
                  <a:lnTo>
                    <a:pt x="7335" y="9358"/>
                  </a:lnTo>
                  <a:lnTo>
                    <a:pt x="7335" y="9142"/>
                  </a:lnTo>
                  <a:lnTo>
                    <a:pt x="7389" y="8953"/>
                  </a:lnTo>
                  <a:lnTo>
                    <a:pt x="7416" y="8764"/>
                  </a:lnTo>
                  <a:lnTo>
                    <a:pt x="7497" y="8576"/>
                  </a:lnTo>
                  <a:lnTo>
                    <a:pt x="7578" y="8387"/>
                  </a:lnTo>
                  <a:lnTo>
                    <a:pt x="7686" y="8225"/>
                  </a:lnTo>
                  <a:lnTo>
                    <a:pt x="7794" y="8090"/>
                  </a:lnTo>
                  <a:lnTo>
                    <a:pt x="7929" y="7928"/>
                  </a:lnTo>
                  <a:lnTo>
                    <a:pt x="8063" y="7794"/>
                  </a:lnTo>
                  <a:lnTo>
                    <a:pt x="8225" y="7686"/>
                  </a:lnTo>
                  <a:lnTo>
                    <a:pt x="8387" y="7578"/>
                  </a:lnTo>
                  <a:lnTo>
                    <a:pt x="8576" y="7497"/>
                  </a:lnTo>
                  <a:lnTo>
                    <a:pt x="8738" y="7443"/>
                  </a:lnTo>
                  <a:lnTo>
                    <a:pt x="8953" y="7389"/>
                  </a:lnTo>
                  <a:lnTo>
                    <a:pt x="9142" y="7362"/>
                  </a:lnTo>
                  <a:lnTo>
                    <a:pt x="9331" y="7335"/>
                  </a:lnTo>
                  <a:close/>
                  <a:moveTo>
                    <a:pt x="3479" y="1"/>
                  </a:moveTo>
                  <a:lnTo>
                    <a:pt x="3371" y="28"/>
                  </a:lnTo>
                  <a:lnTo>
                    <a:pt x="3156" y="135"/>
                  </a:lnTo>
                  <a:lnTo>
                    <a:pt x="2967" y="270"/>
                  </a:lnTo>
                  <a:lnTo>
                    <a:pt x="2805" y="459"/>
                  </a:lnTo>
                  <a:lnTo>
                    <a:pt x="217" y="459"/>
                  </a:lnTo>
                  <a:lnTo>
                    <a:pt x="136" y="486"/>
                  </a:lnTo>
                  <a:lnTo>
                    <a:pt x="55" y="540"/>
                  </a:lnTo>
                  <a:lnTo>
                    <a:pt x="1" y="594"/>
                  </a:lnTo>
                  <a:lnTo>
                    <a:pt x="1" y="702"/>
                  </a:lnTo>
                  <a:lnTo>
                    <a:pt x="1" y="11596"/>
                  </a:lnTo>
                  <a:lnTo>
                    <a:pt x="1" y="11677"/>
                  </a:lnTo>
                  <a:lnTo>
                    <a:pt x="55" y="11757"/>
                  </a:lnTo>
                  <a:lnTo>
                    <a:pt x="136" y="11811"/>
                  </a:lnTo>
                  <a:lnTo>
                    <a:pt x="217" y="11838"/>
                  </a:lnTo>
                  <a:lnTo>
                    <a:pt x="9331" y="11838"/>
                  </a:lnTo>
                  <a:lnTo>
                    <a:pt x="9600" y="11811"/>
                  </a:lnTo>
                  <a:lnTo>
                    <a:pt x="9843" y="11784"/>
                  </a:lnTo>
                  <a:lnTo>
                    <a:pt x="10086" y="11704"/>
                  </a:lnTo>
                  <a:lnTo>
                    <a:pt x="10302" y="11623"/>
                  </a:lnTo>
                  <a:lnTo>
                    <a:pt x="10517" y="11515"/>
                  </a:lnTo>
                  <a:lnTo>
                    <a:pt x="10733" y="11407"/>
                  </a:lnTo>
                  <a:lnTo>
                    <a:pt x="10922" y="11272"/>
                  </a:lnTo>
                  <a:lnTo>
                    <a:pt x="11084" y="11110"/>
                  </a:lnTo>
                  <a:lnTo>
                    <a:pt x="11245" y="10922"/>
                  </a:lnTo>
                  <a:lnTo>
                    <a:pt x="11380" y="10733"/>
                  </a:lnTo>
                  <a:lnTo>
                    <a:pt x="11515" y="10544"/>
                  </a:lnTo>
                  <a:lnTo>
                    <a:pt x="11623" y="10328"/>
                  </a:lnTo>
                  <a:lnTo>
                    <a:pt x="11704" y="10086"/>
                  </a:lnTo>
                  <a:lnTo>
                    <a:pt x="11758" y="9843"/>
                  </a:lnTo>
                  <a:lnTo>
                    <a:pt x="11812" y="9600"/>
                  </a:lnTo>
                  <a:lnTo>
                    <a:pt x="11812" y="9358"/>
                  </a:lnTo>
                  <a:lnTo>
                    <a:pt x="11812" y="9115"/>
                  </a:lnTo>
                  <a:lnTo>
                    <a:pt x="11758" y="8872"/>
                  </a:lnTo>
                  <a:lnTo>
                    <a:pt x="11704" y="8629"/>
                  </a:lnTo>
                  <a:lnTo>
                    <a:pt x="11623" y="8414"/>
                  </a:lnTo>
                  <a:lnTo>
                    <a:pt x="11515" y="8198"/>
                  </a:lnTo>
                  <a:lnTo>
                    <a:pt x="11407" y="8009"/>
                  </a:lnTo>
                  <a:lnTo>
                    <a:pt x="11272" y="7821"/>
                  </a:lnTo>
                  <a:lnTo>
                    <a:pt x="11111" y="7632"/>
                  </a:lnTo>
                  <a:lnTo>
                    <a:pt x="10949" y="7470"/>
                  </a:lnTo>
                  <a:lnTo>
                    <a:pt x="10760" y="7335"/>
                  </a:lnTo>
                  <a:lnTo>
                    <a:pt x="10571" y="7200"/>
                  </a:lnTo>
                  <a:lnTo>
                    <a:pt x="10355" y="7092"/>
                  </a:lnTo>
                  <a:lnTo>
                    <a:pt x="10140" y="7012"/>
                  </a:lnTo>
                  <a:lnTo>
                    <a:pt x="9897" y="6958"/>
                  </a:lnTo>
                  <a:lnTo>
                    <a:pt x="9654" y="6904"/>
                  </a:lnTo>
                  <a:lnTo>
                    <a:pt x="9412" y="6877"/>
                  </a:lnTo>
                  <a:lnTo>
                    <a:pt x="9412" y="702"/>
                  </a:lnTo>
                  <a:lnTo>
                    <a:pt x="9385" y="594"/>
                  </a:lnTo>
                  <a:lnTo>
                    <a:pt x="9358" y="540"/>
                  </a:lnTo>
                  <a:lnTo>
                    <a:pt x="9277" y="486"/>
                  </a:lnTo>
                  <a:lnTo>
                    <a:pt x="9196" y="459"/>
                  </a:lnTo>
                  <a:lnTo>
                    <a:pt x="6607" y="459"/>
                  </a:lnTo>
                  <a:lnTo>
                    <a:pt x="6446" y="270"/>
                  </a:lnTo>
                  <a:lnTo>
                    <a:pt x="6257" y="135"/>
                  </a:lnTo>
                  <a:lnTo>
                    <a:pt x="6041" y="28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25"/>
            <p:cNvSpPr/>
            <p:nvPr/>
          </p:nvSpPr>
          <p:spPr>
            <a:xfrm>
              <a:off x="1791300" y="1263850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756" y="0"/>
                  </a:moveTo>
                  <a:lnTo>
                    <a:pt x="675" y="27"/>
                  </a:lnTo>
                  <a:lnTo>
                    <a:pt x="594" y="54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70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3" y="432"/>
                  </a:lnTo>
                  <a:lnTo>
                    <a:pt x="163" y="513"/>
                  </a:lnTo>
                  <a:lnTo>
                    <a:pt x="82" y="621"/>
                  </a:lnTo>
                  <a:lnTo>
                    <a:pt x="55" y="701"/>
                  </a:lnTo>
                  <a:lnTo>
                    <a:pt x="1" y="836"/>
                  </a:lnTo>
                  <a:lnTo>
                    <a:pt x="1" y="944"/>
                  </a:lnTo>
                  <a:lnTo>
                    <a:pt x="28" y="1079"/>
                  </a:lnTo>
                  <a:lnTo>
                    <a:pt x="55" y="1214"/>
                  </a:lnTo>
                  <a:lnTo>
                    <a:pt x="136" y="1349"/>
                  </a:lnTo>
                  <a:lnTo>
                    <a:pt x="216" y="1457"/>
                  </a:lnTo>
                  <a:lnTo>
                    <a:pt x="351" y="1537"/>
                  </a:lnTo>
                  <a:lnTo>
                    <a:pt x="459" y="1591"/>
                  </a:lnTo>
                  <a:lnTo>
                    <a:pt x="621" y="1645"/>
                  </a:lnTo>
                  <a:lnTo>
                    <a:pt x="756" y="1672"/>
                  </a:lnTo>
                  <a:lnTo>
                    <a:pt x="891" y="1672"/>
                  </a:lnTo>
                  <a:lnTo>
                    <a:pt x="972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2023"/>
                  </a:lnTo>
                  <a:lnTo>
                    <a:pt x="972" y="2104"/>
                  </a:lnTo>
                  <a:lnTo>
                    <a:pt x="891" y="2158"/>
                  </a:lnTo>
                  <a:lnTo>
                    <a:pt x="648" y="2158"/>
                  </a:lnTo>
                  <a:lnTo>
                    <a:pt x="567" y="2104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59" y="1834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3" y="1672"/>
                  </a:lnTo>
                  <a:lnTo>
                    <a:pt x="136" y="1699"/>
                  </a:lnTo>
                  <a:lnTo>
                    <a:pt x="82" y="1753"/>
                  </a:lnTo>
                  <a:lnTo>
                    <a:pt x="28" y="1834"/>
                  </a:lnTo>
                  <a:lnTo>
                    <a:pt x="1" y="1915"/>
                  </a:lnTo>
                  <a:lnTo>
                    <a:pt x="1" y="2023"/>
                  </a:lnTo>
                  <a:lnTo>
                    <a:pt x="55" y="2131"/>
                  </a:lnTo>
                  <a:lnTo>
                    <a:pt x="82" y="2239"/>
                  </a:lnTo>
                  <a:lnTo>
                    <a:pt x="163" y="2346"/>
                  </a:lnTo>
                  <a:lnTo>
                    <a:pt x="243" y="2427"/>
                  </a:lnTo>
                  <a:lnTo>
                    <a:pt x="324" y="2508"/>
                  </a:lnTo>
                  <a:lnTo>
                    <a:pt x="432" y="2562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724"/>
                  </a:lnTo>
                  <a:lnTo>
                    <a:pt x="594" y="2805"/>
                  </a:lnTo>
                  <a:lnTo>
                    <a:pt x="675" y="2832"/>
                  </a:lnTo>
                  <a:lnTo>
                    <a:pt x="756" y="2859"/>
                  </a:lnTo>
                  <a:lnTo>
                    <a:pt x="864" y="2832"/>
                  </a:lnTo>
                  <a:lnTo>
                    <a:pt x="945" y="2805"/>
                  </a:lnTo>
                  <a:lnTo>
                    <a:pt x="972" y="2724"/>
                  </a:lnTo>
                  <a:lnTo>
                    <a:pt x="998" y="2616"/>
                  </a:lnTo>
                  <a:lnTo>
                    <a:pt x="998" y="2589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295" y="2427"/>
                  </a:lnTo>
                  <a:lnTo>
                    <a:pt x="1376" y="2346"/>
                  </a:lnTo>
                  <a:lnTo>
                    <a:pt x="1457" y="2239"/>
                  </a:lnTo>
                  <a:lnTo>
                    <a:pt x="1484" y="2131"/>
                  </a:lnTo>
                  <a:lnTo>
                    <a:pt x="1538" y="2023"/>
                  </a:lnTo>
                  <a:lnTo>
                    <a:pt x="1538" y="1915"/>
                  </a:lnTo>
                  <a:lnTo>
                    <a:pt x="1511" y="1780"/>
                  </a:lnTo>
                  <a:lnTo>
                    <a:pt x="1484" y="1645"/>
                  </a:lnTo>
                  <a:lnTo>
                    <a:pt x="1403" y="1510"/>
                  </a:lnTo>
                  <a:lnTo>
                    <a:pt x="1322" y="1403"/>
                  </a:lnTo>
                  <a:lnTo>
                    <a:pt x="1187" y="1322"/>
                  </a:lnTo>
                  <a:lnTo>
                    <a:pt x="1079" y="1241"/>
                  </a:lnTo>
                  <a:lnTo>
                    <a:pt x="918" y="1214"/>
                  </a:lnTo>
                  <a:lnTo>
                    <a:pt x="756" y="1187"/>
                  </a:lnTo>
                  <a:lnTo>
                    <a:pt x="648" y="1187"/>
                  </a:lnTo>
                  <a:lnTo>
                    <a:pt x="567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67" y="755"/>
                  </a:lnTo>
                  <a:lnTo>
                    <a:pt x="648" y="701"/>
                  </a:lnTo>
                  <a:lnTo>
                    <a:pt x="891" y="701"/>
                  </a:lnTo>
                  <a:lnTo>
                    <a:pt x="972" y="755"/>
                  </a:lnTo>
                  <a:lnTo>
                    <a:pt x="1052" y="836"/>
                  </a:lnTo>
                  <a:lnTo>
                    <a:pt x="1079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295" y="1187"/>
                  </a:lnTo>
                  <a:lnTo>
                    <a:pt x="1403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38" y="944"/>
                  </a:lnTo>
                  <a:lnTo>
                    <a:pt x="1538" y="836"/>
                  </a:lnTo>
                  <a:lnTo>
                    <a:pt x="1484" y="701"/>
                  </a:lnTo>
                  <a:lnTo>
                    <a:pt x="1457" y="621"/>
                  </a:lnTo>
                  <a:lnTo>
                    <a:pt x="1376" y="513"/>
                  </a:lnTo>
                  <a:lnTo>
                    <a:pt x="1295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8" y="270"/>
                  </a:lnTo>
                  <a:lnTo>
                    <a:pt x="998" y="216"/>
                  </a:lnTo>
                  <a:lnTo>
                    <a:pt x="972" y="135"/>
                  </a:lnTo>
                  <a:lnTo>
                    <a:pt x="945" y="54"/>
                  </a:lnTo>
                  <a:lnTo>
                    <a:pt x="864" y="2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25"/>
            <p:cNvSpPr/>
            <p:nvPr/>
          </p:nvSpPr>
          <p:spPr>
            <a:xfrm>
              <a:off x="1601875" y="1213300"/>
              <a:ext cx="12150" cy="11475"/>
            </a:xfrm>
            <a:custGeom>
              <a:rect b="b" l="l" r="r" t="t"/>
              <a:pathLst>
                <a:path extrusionOk="0" h="459" w="486">
                  <a:moveTo>
                    <a:pt x="243" y="0"/>
                  </a:moveTo>
                  <a:lnTo>
                    <a:pt x="162" y="27"/>
                  </a:lnTo>
                  <a:lnTo>
                    <a:pt x="81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1" y="404"/>
                  </a:lnTo>
                  <a:lnTo>
                    <a:pt x="162" y="458"/>
                  </a:lnTo>
                  <a:lnTo>
                    <a:pt x="324" y="458"/>
                  </a:lnTo>
                  <a:lnTo>
                    <a:pt x="405" y="404"/>
                  </a:lnTo>
                  <a:lnTo>
                    <a:pt x="459" y="324"/>
                  </a:lnTo>
                  <a:lnTo>
                    <a:pt x="486" y="243"/>
                  </a:lnTo>
                  <a:lnTo>
                    <a:pt x="459" y="162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34" name="Google Shape;2934;p25"/>
          <p:cNvGrpSpPr/>
          <p:nvPr/>
        </p:nvGrpSpPr>
        <p:grpSpPr>
          <a:xfrm>
            <a:off x="8267775" y="3492100"/>
            <a:ext cx="295300" cy="249450"/>
            <a:chOff x="2301625" y="1114200"/>
            <a:chExt cx="295300" cy="249450"/>
          </a:xfrm>
        </p:grpSpPr>
        <p:sp>
          <p:nvSpPr>
            <p:cNvPr id="2935" name="Google Shape;2935;p25"/>
            <p:cNvSpPr/>
            <p:nvPr/>
          </p:nvSpPr>
          <p:spPr>
            <a:xfrm>
              <a:off x="2301625" y="1114200"/>
              <a:ext cx="295300" cy="249450"/>
            </a:xfrm>
            <a:custGeom>
              <a:rect b="b" l="l" r="r" t="t"/>
              <a:pathLst>
                <a:path extrusionOk="0" h="9978" w="11812">
                  <a:moveTo>
                    <a:pt x="8683" y="4234"/>
                  </a:moveTo>
                  <a:lnTo>
                    <a:pt x="8683" y="5070"/>
                  </a:lnTo>
                  <a:lnTo>
                    <a:pt x="7847" y="5070"/>
                  </a:lnTo>
                  <a:lnTo>
                    <a:pt x="7847" y="4234"/>
                  </a:lnTo>
                  <a:close/>
                  <a:moveTo>
                    <a:pt x="9600" y="1106"/>
                  </a:moveTo>
                  <a:lnTo>
                    <a:pt x="9735" y="1160"/>
                  </a:lnTo>
                  <a:lnTo>
                    <a:pt x="9843" y="1214"/>
                  </a:lnTo>
                  <a:lnTo>
                    <a:pt x="9951" y="1294"/>
                  </a:lnTo>
                  <a:lnTo>
                    <a:pt x="10031" y="1402"/>
                  </a:lnTo>
                  <a:lnTo>
                    <a:pt x="10112" y="1537"/>
                  </a:lnTo>
                  <a:lnTo>
                    <a:pt x="10139" y="1645"/>
                  </a:lnTo>
                  <a:lnTo>
                    <a:pt x="10166" y="1807"/>
                  </a:lnTo>
                  <a:lnTo>
                    <a:pt x="10166" y="2481"/>
                  </a:lnTo>
                  <a:lnTo>
                    <a:pt x="6337" y="2481"/>
                  </a:lnTo>
                  <a:lnTo>
                    <a:pt x="6256" y="2508"/>
                  </a:lnTo>
                  <a:lnTo>
                    <a:pt x="6175" y="2562"/>
                  </a:lnTo>
                  <a:lnTo>
                    <a:pt x="6122" y="2616"/>
                  </a:lnTo>
                  <a:lnTo>
                    <a:pt x="6122" y="2724"/>
                  </a:lnTo>
                  <a:lnTo>
                    <a:pt x="6122" y="2805"/>
                  </a:lnTo>
                  <a:lnTo>
                    <a:pt x="6175" y="2885"/>
                  </a:lnTo>
                  <a:lnTo>
                    <a:pt x="6256" y="2939"/>
                  </a:lnTo>
                  <a:lnTo>
                    <a:pt x="10166" y="2939"/>
                  </a:lnTo>
                  <a:lnTo>
                    <a:pt x="10166" y="5150"/>
                  </a:lnTo>
                  <a:lnTo>
                    <a:pt x="9951" y="5097"/>
                  </a:lnTo>
                  <a:lnTo>
                    <a:pt x="9762" y="5070"/>
                  </a:lnTo>
                  <a:lnTo>
                    <a:pt x="9546" y="5043"/>
                  </a:lnTo>
                  <a:lnTo>
                    <a:pt x="9357" y="5016"/>
                  </a:lnTo>
                  <a:lnTo>
                    <a:pt x="9142" y="5043"/>
                  </a:lnTo>
                  <a:lnTo>
                    <a:pt x="9142" y="4018"/>
                  </a:lnTo>
                  <a:lnTo>
                    <a:pt x="9115" y="3910"/>
                  </a:lnTo>
                  <a:lnTo>
                    <a:pt x="9061" y="3856"/>
                  </a:lnTo>
                  <a:lnTo>
                    <a:pt x="9007" y="3802"/>
                  </a:lnTo>
                  <a:lnTo>
                    <a:pt x="8899" y="3775"/>
                  </a:lnTo>
                  <a:lnTo>
                    <a:pt x="7605" y="3775"/>
                  </a:lnTo>
                  <a:lnTo>
                    <a:pt x="7524" y="3802"/>
                  </a:lnTo>
                  <a:lnTo>
                    <a:pt x="7443" y="3856"/>
                  </a:lnTo>
                  <a:lnTo>
                    <a:pt x="7416" y="3910"/>
                  </a:lnTo>
                  <a:lnTo>
                    <a:pt x="7389" y="4018"/>
                  </a:lnTo>
                  <a:lnTo>
                    <a:pt x="7389" y="5312"/>
                  </a:lnTo>
                  <a:lnTo>
                    <a:pt x="7416" y="5393"/>
                  </a:lnTo>
                  <a:lnTo>
                    <a:pt x="7443" y="5474"/>
                  </a:lnTo>
                  <a:lnTo>
                    <a:pt x="7524" y="5528"/>
                  </a:lnTo>
                  <a:lnTo>
                    <a:pt x="7847" y="5528"/>
                  </a:lnTo>
                  <a:lnTo>
                    <a:pt x="7632" y="5717"/>
                  </a:lnTo>
                  <a:lnTo>
                    <a:pt x="7443" y="5932"/>
                  </a:lnTo>
                  <a:lnTo>
                    <a:pt x="7281" y="6148"/>
                  </a:lnTo>
                  <a:lnTo>
                    <a:pt x="7146" y="6391"/>
                  </a:lnTo>
                  <a:lnTo>
                    <a:pt x="7038" y="6634"/>
                  </a:lnTo>
                  <a:lnTo>
                    <a:pt x="6957" y="6930"/>
                  </a:lnTo>
                  <a:lnTo>
                    <a:pt x="6904" y="7200"/>
                  </a:lnTo>
                  <a:lnTo>
                    <a:pt x="6877" y="7496"/>
                  </a:lnTo>
                  <a:lnTo>
                    <a:pt x="6877" y="7712"/>
                  </a:lnTo>
                  <a:lnTo>
                    <a:pt x="6904" y="7928"/>
                  </a:lnTo>
                  <a:lnTo>
                    <a:pt x="6957" y="8144"/>
                  </a:lnTo>
                  <a:lnTo>
                    <a:pt x="7011" y="8332"/>
                  </a:lnTo>
                  <a:lnTo>
                    <a:pt x="7092" y="8521"/>
                  </a:lnTo>
                  <a:lnTo>
                    <a:pt x="7200" y="8710"/>
                  </a:lnTo>
                  <a:lnTo>
                    <a:pt x="7308" y="8872"/>
                  </a:lnTo>
                  <a:lnTo>
                    <a:pt x="7416" y="9033"/>
                  </a:lnTo>
                  <a:lnTo>
                    <a:pt x="998" y="9033"/>
                  </a:lnTo>
                  <a:lnTo>
                    <a:pt x="890" y="8980"/>
                  </a:lnTo>
                  <a:lnTo>
                    <a:pt x="755" y="8926"/>
                  </a:lnTo>
                  <a:lnTo>
                    <a:pt x="675" y="8845"/>
                  </a:lnTo>
                  <a:lnTo>
                    <a:pt x="567" y="8737"/>
                  </a:lnTo>
                  <a:lnTo>
                    <a:pt x="513" y="8629"/>
                  </a:lnTo>
                  <a:lnTo>
                    <a:pt x="459" y="8494"/>
                  </a:lnTo>
                  <a:lnTo>
                    <a:pt x="459" y="8359"/>
                  </a:lnTo>
                  <a:lnTo>
                    <a:pt x="459" y="2939"/>
                  </a:lnTo>
                  <a:lnTo>
                    <a:pt x="4369" y="2939"/>
                  </a:lnTo>
                  <a:lnTo>
                    <a:pt x="4423" y="2885"/>
                  </a:lnTo>
                  <a:lnTo>
                    <a:pt x="4477" y="2805"/>
                  </a:lnTo>
                  <a:lnTo>
                    <a:pt x="4504" y="2724"/>
                  </a:lnTo>
                  <a:lnTo>
                    <a:pt x="4477" y="2616"/>
                  </a:lnTo>
                  <a:lnTo>
                    <a:pt x="4423" y="2562"/>
                  </a:lnTo>
                  <a:lnTo>
                    <a:pt x="4369" y="2508"/>
                  </a:lnTo>
                  <a:lnTo>
                    <a:pt x="4261" y="2481"/>
                  </a:lnTo>
                  <a:lnTo>
                    <a:pt x="459" y="2481"/>
                  </a:lnTo>
                  <a:lnTo>
                    <a:pt x="459" y="1807"/>
                  </a:lnTo>
                  <a:lnTo>
                    <a:pt x="459" y="1645"/>
                  </a:lnTo>
                  <a:lnTo>
                    <a:pt x="513" y="1537"/>
                  </a:lnTo>
                  <a:lnTo>
                    <a:pt x="567" y="1402"/>
                  </a:lnTo>
                  <a:lnTo>
                    <a:pt x="675" y="1294"/>
                  </a:lnTo>
                  <a:lnTo>
                    <a:pt x="755" y="1214"/>
                  </a:lnTo>
                  <a:lnTo>
                    <a:pt x="890" y="1160"/>
                  </a:lnTo>
                  <a:lnTo>
                    <a:pt x="998" y="1106"/>
                  </a:lnTo>
                  <a:lnTo>
                    <a:pt x="1241" y="1106"/>
                  </a:lnTo>
                  <a:lnTo>
                    <a:pt x="1241" y="1510"/>
                  </a:lnTo>
                  <a:lnTo>
                    <a:pt x="1268" y="1618"/>
                  </a:lnTo>
                  <a:lnTo>
                    <a:pt x="1322" y="1672"/>
                  </a:lnTo>
                  <a:lnTo>
                    <a:pt x="1376" y="1726"/>
                  </a:lnTo>
                  <a:lnTo>
                    <a:pt x="1484" y="1753"/>
                  </a:lnTo>
                  <a:lnTo>
                    <a:pt x="1564" y="1726"/>
                  </a:lnTo>
                  <a:lnTo>
                    <a:pt x="1645" y="1672"/>
                  </a:lnTo>
                  <a:lnTo>
                    <a:pt x="1699" y="1618"/>
                  </a:lnTo>
                  <a:lnTo>
                    <a:pt x="1699" y="1510"/>
                  </a:lnTo>
                  <a:lnTo>
                    <a:pt x="1699" y="1106"/>
                  </a:lnTo>
                  <a:lnTo>
                    <a:pt x="3776" y="1106"/>
                  </a:lnTo>
                  <a:lnTo>
                    <a:pt x="3776" y="1510"/>
                  </a:lnTo>
                  <a:lnTo>
                    <a:pt x="3803" y="1618"/>
                  </a:lnTo>
                  <a:lnTo>
                    <a:pt x="3856" y="1672"/>
                  </a:lnTo>
                  <a:lnTo>
                    <a:pt x="3910" y="1726"/>
                  </a:lnTo>
                  <a:lnTo>
                    <a:pt x="4018" y="1753"/>
                  </a:lnTo>
                  <a:lnTo>
                    <a:pt x="4099" y="1726"/>
                  </a:lnTo>
                  <a:lnTo>
                    <a:pt x="4180" y="1672"/>
                  </a:lnTo>
                  <a:lnTo>
                    <a:pt x="4234" y="1618"/>
                  </a:lnTo>
                  <a:lnTo>
                    <a:pt x="4234" y="1510"/>
                  </a:lnTo>
                  <a:lnTo>
                    <a:pt x="4234" y="1106"/>
                  </a:lnTo>
                  <a:lnTo>
                    <a:pt x="6310" y="1106"/>
                  </a:lnTo>
                  <a:lnTo>
                    <a:pt x="6310" y="1510"/>
                  </a:lnTo>
                  <a:lnTo>
                    <a:pt x="6337" y="1618"/>
                  </a:lnTo>
                  <a:lnTo>
                    <a:pt x="6391" y="1672"/>
                  </a:lnTo>
                  <a:lnTo>
                    <a:pt x="6472" y="1726"/>
                  </a:lnTo>
                  <a:lnTo>
                    <a:pt x="6553" y="1753"/>
                  </a:lnTo>
                  <a:lnTo>
                    <a:pt x="6634" y="1726"/>
                  </a:lnTo>
                  <a:lnTo>
                    <a:pt x="6715" y="1672"/>
                  </a:lnTo>
                  <a:lnTo>
                    <a:pt x="6769" y="1618"/>
                  </a:lnTo>
                  <a:lnTo>
                    <a:pt x="6796" y="1510"/>
                  </a:lnTo>
                  <a:lnTo>
                    <a:pt x="6796" y="1106"/>
                  </a:lnTo>
                  <a:lnTo>
                    <a:pt x="8872" y="1106"/>
                  </a:lnTo>
                  <a:lnTo>
                    <a:pt x="8872" y="1510"/>
                  </a:lnTo>
                  <a:lnTo>
                    <a:pt x="8872" y="1618"/>
                  </a:lnTo>
                  <a:lnTo>
                    <a:pt x="8926" y="1672"/>
                  </a:lnTo>
                  <a:lnTo>
                    <a:pt x="9007" y="1726"/>
                  </a:lnTo>
                  <a:lnTo>
                    <a:pt x="9088" y="1753"/>
                  </a:lnTo>
                  <a:lnTo>
                    <a:pt x="9196" y="1726"/>
                  </a:lnTo>
                  <a:lnTo>
                    <a:pt x="9249" y="1672"/>
                  </a:lnTo>
                  <a:lnTo>
                    <a:pt x="9303" y="1618"/>
                  </a:lnTo>
                  <a:lnTo>
                    <a:pt x="9330" y="1510"/>
                  </a:lnTo>
                  <a:lnTo>
                    <a:pt x="9330" y="1106"/>
                  </a:lnTo>
                  <a:close/>
                  <a:moveTo>
                    <a:pt x="9546" y="5501"/>
                  </a:moveTo>
                  <a:lnTo>
                    <a:pt x="9762" y="5528"/>
                  </a:lnTo>
                  <a:lnTo>
                    <a:pt x="9951" y="5582"/>
                  </a:lnTo>
                  <a:lnTo>
                    <a:pt x="10139" y="5636"/>
                  </a:lnTo>
                  <a:lnTo>
                    <a:pt x="10301" y="5744"/>
                  </a:lnTo>
                  <a:lnTo>
                    <a:pt x="10463" y="5825"/>
                  </a:lnTo>
                  <a:lnTo>
                    <a:pt x="10625" y="5959"/>
                  </a:lnTo>
                  <a:lnTo>
                    <a:pt x="10760" y="6067"/>
                  </a:lnTo>
                  <a:lnTo>
                    <a:pt x="10894" y="6229"/>
                  </a:lnTo>
                  <a:lnTo>
                    <a:pt x="11002" y="6364"/>
                  </a:lnTo>
                  <a:lnTo>
                    <a:pt x="11110" y="6553"/>
                  </a:lnTo>
                  <a:lnTo>
                    <a:pt x="11191" y="6714"/>
                  </a:lnTo>
                  <a:lnTo>
                    <a:pt x="11272" y="6903"/>
                  </a:lnTo>
                  <a:lnTo>
                    <a:pt x="11326" y="7092"/>
                  </a:lnTo>
                  <a:lnTo>
                    <a:pt x="11353" y="7281"/>
                  </a:lnTo>
                  <a:lnTo>
                    <a:pt x="11353" y="7496"/>
                  </a:lnTo>
                  <a:lnTo>
                    <a:pt x="11353" y="7712"/>
                  </a:lnTo>
                  <a:lnTo>
                    <a:pt x="11326" y="7901"/>
                  </a:lnTo>
                  <a:lnTo>
                    <a:pt x="11272" y="8090"/>
                  </a:lnTo>
                  <a:lnTo>
                    <a:pt x="11191" y="8278"/>
                  </a:lnTo>
                  <a:lnTo>
                    <a:pt x="11110" y="8467"/>
                  </a:lnTo>
                  <a:lnTo>
                    <a:pt x="11002" y="8629"/>
                  </a:lnTo>
                  <a:lnTo>
                    <a:pt x="10894" y="8764"/>
                  </a:lnTo>
                  <a:lnTo>
                    <a:pt x="10760" y="8926"/>
                  </a:lnTo>
                  <a:lnTo>
                    <a:pt x="10625" y="9060"/>
                  </a:lnTo>
                  <a:lnTo>
                    <a:pt x="10463" y="9168"/>
                  </a:lnTo>
                  <a:lnTo>
                    <a:pt x="10301" y="9276"/>
                  </a:lnTo>
                  <a:lnTo>
                    <a:pt x="10139" y="9357"/>
                  </a:lnTo>
                  <a:lnTo>
                    <a:pt x="9951" y="9411"/>
                  </a:lnTo>
                  <a:lnTo>
                    <a:pt x="9762" y="9465"/>
                  </a:lnTo>
                  <a:lnTo>
                    <a:pt x="9546" y="9492"/>
                  </a:lnTo>
                  <a:lnTo>
                    <a:pt x="9357" y="9519"/>
                  </a:lnTo>
                  <a:lnTo>
                    <a:pt x="9142" y="9492"/>
                  </a:lnTo>
                  <a:lnTo>
                    <a:pt x="8953" y="9465"/>
                  </a:lnTo>
                  <a:lnTo>
                    <a:pt x="8737" y="9411"/>
                  </a:lnTo>
                  <a:lnTo>
                    <a:pt x="8575" y="9357"/>
                  </a:lnTo>
                  <a:lnTo>
                    <a:pt x="8387" y="9276"/>
                  </a:lnTo>
                  <a:lnTo>
                    <a:pt x="8225" y="9168"/>
                  </a:lnTo>
                  <a:lnTo>
                    <a:pt x="8063" y="9060"/>
                  </a:lnTo>
                  <a:lnTo>
                    <a:pt x="7928" y="8926"/>
                  </a:lnTo>
                  <a:lnTo>
                    <a:pt x="7793" y="8764"/>
                  </a:lnTo>
                  <a:lnTo>
                    <a:pt x="7685" y="8629"/>
                  </a:lnTo>
                  <a:lnTo>
                    <a:pt x="7578" y="8467"/>
                  </a:lnTo>
                  <a:lnTo>
                    <a:pt x="7497" y="8278"/>
                  </a:lnTo>
                  <a:lnTo>
                    <a:pt x="7416" y="8090"/>
                  </a:lnTo>
                  <a:lnTo>
                    <a:pt x="7389" y="7901"/>
                  </a:lnTo>
                  <a:lnTo>
                    <a:pt x="7362" y="7712"/>
                  </a:lnTo>
                  <a:lnTo>
                    <a:pt x="7335" y="7496"/>
                  </a:lnTo>
                  <a:lnTo>
                    <a:pt x="7362" y="7281"/>
                  </a:lnTo>
                  <a:lnTo>
                    <a:pt x="7389" y="7092"/>
                  </a:lnTo>
                  <a:lnTo>
                    <a:pt x="7416" y="6903"/>
                  </a:lnTo>
                  <a:lnTo>
                    <a:pt x="7497" y="6714"/>
                  </a:lnTo>
                  <a:lnTo>
                    <a:pt x="7578" y="6553"/>
                  </a:lnTo>
                  <a:lnTo>
                    <a:pt x="7685" y="6364"/>
                  </a:lnTo>
                  <a:lnTo>
                    <a:pt x="7793" y="6229"/>
                  </a:lnTo>
                  <a:lnTo>
                    <a:pt x="7928" y="6067"/>
                  </a:lnTo>
                  <a:lnTo>
                    <a:pt x="8063" y="5959"/>
                  </a:lnTo>
                  <a:lnTo>
                    <a:pt x="8225" y="5825"/>
                  </a:lnTo>
                  <a:lnTo>
                    <a:pt x="8387" y="5744"/>
                  </a:lnTo>
                  <a:lnTo>
                    <a:pt x="8575" y="5636"/>
                  </a:lnTo>
                  <a:lnTo>
                    <a:pt x="8737" y="5582"/>
                  </a:lnTo>
                  <a:lnTo>
                    <a:pt x="8953" y="5528"/>
                  </a:lnTo>
                  <a:lnTo>
                    <a:pt x="9142" y="5501"/>
                  </a:lnTo>
                  <a:close/>
                  <a:moveTo>
                    <a:pt x="1376" y="0"/>
                  </a:moveTo>
                  <a:lnTo>
                    <a:pt x="1322" y="54"/>
                  </a:lnTo>
                  <a:lnTo>
                    <a:pt x="1268" y="135"/>
                  </a:lnTo>
                  <a:lnTo>
                    <a:pt x="1241" y="216"/>
                  </a:lnTo>
                  <a:lnTo>
                    <a:pt x="1241" y="647"/>
                  </a:lnTo>
                  <a:lnTo>
                    <a:pt x="1160" y="647"/>
                  </a:lnTo>
                  <a:lnTo>
                    <a:pt x="917" y="674"/>
                  </a:lnTo>
                  <a:lnTo>
                    <a:pt x="702" y="728"/>
                  </a:lnTo>
                  <a:lnTo>
                    <a:pt x="513" y="836"/>
                  </a:lnTo>
                  <a:lnTo>
                    <a:pt x="324" y="971"/>
                  </a:lnTo>
                  <a:lnTo>
                    <a:pt x="189" y="1160"/>
                  </a:lnTo>
                  <a:lnTo>
                    <a:pt x="81" y="1348"/>
                  </a:lnTo>
                  <a:lnTo>
                    <a:pt x="27" y="1564"/>
                  </a:lnTo>
                  <a:lnTo>
                    <a:pt x="0" y="1807"/>
                  </a:lnTo>
                  <a:lnTo>
                    <a:pt x="0" y="8359"/>
                  </a:lnTo>
                  <a:lnTo>
                    <a:pt x="27" y="8575"/>
                  </a:lnTo>
                  <a:lnTo>
                    <a:pt x="81" y="8791"/>
                  </a:lnTo>
                  <a:lnTo>
                    <a:pt x="189" y="9006"/>
                  </a:lnTo>
                  <a:lnTo>
                    <a:pt x="324" y="9168"/>
                  </a:lnTo>
                  <a:lnTo>
                    <a:pt x="513" y="9303"/>
                  </a:lnTo>
                  <a:lnTo>
                    <a:pt x="702" y="9411"/>
                  </a:lnTo>
                  <a:lnTo>
                    <a:pt x="917" y="9492"/>
                  </a:lnTo>
                  <a:lnTo>
                    <a:pt x="1160" y="9519"/>
                  </a:lnTo>
                  <a:lnTo>
                    <a:pt x="7901" y="9519"/>
                  </a:lnTo>
                  <a:lnTo>
                    <a:pt x="8225" y="9708"/>
                  </a:lnTo>
                  <a:lnTo>
                    <a:pt x="8575" y="9842"/>
                  </a:lnTo>
                  <a:lnTo>
                    <a:pt x="8953" y="9950"/>
                  </a:lnTo>
                  <a:lnTo>
                    <a:pt x="9357" y="9977"/>
                  </a:lnTo>
                  <a:lnTo>
                    <a:pt x="9600" y="9950"/>
                  </a:lnTo>
                  <a:lnTo>
                    <a:pt x="9843" y="9923"/>
                  </a:lnTo>
                  <a:lnTo>
                    <a:pt x="10085" y="9869"/>
                  </a:lnTo>
                  <a:lnTo>
                    <a:pt x="10301" y="9762"/>
                  </a:lnTo>
                  <a:lnTo>
                    <a:pt x="10517" y="9681"/>
                  </a:lnTo>
                  <a:lnTo>
                    <a:pt x="10733" y="9546"/>
                  </a:lnTo>
                  <a:lnTo>
                    <a:pt x="10921" y="9411"/>
                  </a:lnTo>
                  <a:lnTo>
                    <a:pt x="11083" y="9249"/>
                  </a:lnTo>
                  <a:lnTo>
                    <a:pt x="11245" y="9060"/>
                  </a:lnTo>
                  <a:lnTo>
                    <a:pt x="11407" y="8872"/>
                  </a:lnTo>
                  <a:lnTo>
                    <a:pt x="11515" y="8683"/>
                  </a:lnTo>
                  <a:lnTo>
                    <a:pt x="11622" y="8467"/>
                  </a:lnTo>
                  <a:lnTo>
                    <a:pt x="11703" y="8225"/>
                  </a:lnTo>
                  <a:lnTo>
                    <a:pt x="11757" y="7982"/>
                  </a:lnTo>
                  <a:lnTo>
                    <a:pt x="11811" y="7739"/>
                  </a:lnTo>
                  <a:lnTo>
                    <a:pt x="11811" y="7496"/>
                  </a:lnTo>
                  <a:lnTo>
                    <a:pt x="11784" y="7173"/>
                  </a:lnTo>
                  <a:lnTo>
                    <a:pt x="11730" y="6849"/>
                  </a:lnTo>
                  <a:lnTo>
                    <a:pt x="11622" y="6553"/>
                  </a:lnTo>
                  <a:lnTo>
                    <a:pt x="11488" y="6256"/>
                  </a:lnTo>
                  <a:lnTo>
                    <a:pt x="11326" y="6013"/>
                  </a:lnTo>
                  <a:lnTo>
                    <a:pt x="11110" y="5771"/>
                  </a:lnTo>
                  <a:lnTo>
                    <a:pt x="10867" y="5555"/>
                  </a:lnTo>
                  <a:lnTo>
                    <a:pt x="10625" y="5366"/>
                  </a:lnTo>
                  <a:lnTo>
                    <a:pt x="10625" y="1807"/>
                  </a:lnTo>
                  <a:lnTo>
                    <a:pt x="10598" y="1564"/>
                  </a:lnTo>
                  <a:lnTo>
                    <a:pt x="10517" y="1348"/>
                  </a:lnTo>
                  <a:lnTo>
                    <a:pt x="10409" y="1160"/>
                  </a:lnTo>
                  <a:lnTo>
                    <a:pt x="10274" y="971"/>
                  </a:lnTo>
                  <a:lnTo>
                    <a:pt x="10112" y="836"/>
                  </a:lnTo>
                  <a:lnTo>
                    <a:pt x="9924" y="728"/>
                  </a:lnTo>
                  <a:lnTo>
                    <a:pt x="9708" y="674"/>
                  </a:lnTo>
                  <a:lnTo>
                    <a:pt x="9465" y="647"/>
                  </a:lnTo>
                  <a:lnTo>
                    <a:pt x="9330" y="647"/>
                  </a:lnTo>
                  <a:lnTo>
                    <a:pt x="9330" y="216"/>
                  </a:lnTo>
                  <a:lnTo>
                    <a:pt x="9303" y="135"/>
                  </a:lnTo>
                  <a:lnTo>
                    <a:pt x="9249" y="54"/>
                  </a:lnTo>
                  <a:lnTo>
                    <a:pt x="9196" y="0"/>
                  </a:lnTo>
                  <a:lnTo>
                    <a:pt x="9007" y="0"/>
                  </a:lnTo>
                  <a:lnTo>
                    <a:pt x="8926" y="54"/>
                  </a:lnTo>
                  <a:lnTo>
                    <a:pt x="8872" y="135"/>
                  </a:lnTo>
                  <a:lnTo>
                    <a:pt x="8872" y="216"/>
                  </a:lnTo>
                  <a:lnTo>
                    <a:pt x="8872" y="647"/>
                  </a:lnTo>
                  <a:lnTo>
                    <a:pt x="6796" y="647"/>
                  </a:lnTo>
                  <a:lnTo>
                    <a:pt x="6796" y="216"/>
                  </a:lnTo>
                  <a:lnTo>
                    <a:pt x="6769" y="135"/>
                  </a:lnTo>
                  <a:lnTo>
                    <a:pt x="6715" y="54"/>
                  </a:lnTo>
                  <a:lnTo>
                    <a:pt x="6634" y="0"/>
                  </a:lnTo>
                  <a:lnTo>
                    <a:pt x="6472" y="0"/>
                  </a:lnTo>
                  <a:lnTo>
                    <a:pt x="6391" y="54"/>
                  </a:lnTo>
                  <a:lnTo>
                    <a:pt x="6337" y="135"/>
                  </a:lnTo>
                  <a:lnTo>
                    <a:pt x="6310" y="216"/>
                  </a:lnTo>
                  <a:lnTo>
                    <a:pt x="6310" y="647"/>
                  </a:lnTo>
                  <a:lnTo>
                    <a:pt x="4234" y="647"/>
                  </a:lnTo>
                  <a:lnTo>
                    <a:pt x="4234" y="216"/>
                  </a:lnTo>
                  <a:lnTo>
                    <a:pt x="4234" y="135"/>
                  </a:lnTo>
                  <a:lnTo>
                    <a:pt x="4180" y="54"/>
                  </a:lnTo>
                  <a:lnTo>
                    <a:pt x="4099" y="0"/>
                  </a:lnTo>
                  <a:lnTo>
                    <a:pt x="3910" y="0"/>
                  </a:lnTo>
                  <a:lnTo>
                    <a:pt x="3856" y="54"/>
                  </a:lnTo>
                  <a:lnTo>
                    <a:pt x="3803" y="135"/>
                  </a:lnTo>
                  <a:lnTo>
                    <a:pt x="3776" y="216"/>
                  </a:lnTo>
                  <a:lnTo>
                    <a:pt x="3776" y="647"/>
                  </a:lnTo>
                  <a:lnTo>
                    <a:pt x="1699" y="647"/>
                  </a:lnTo>
                  <a:lnTo>
                    <a:pt x="1699" y="216"/>
                  </a:lnTo>
                  <a:lnTo>
                    <a:pt x="1699" y="135"/>
                  </a:lnTo>
                  <a:lnTo>
                    <a:pt x="1645" y="54"/>
                  </a:lnTo>
                  <a:lnTo>
                    <a:pt x="15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25"/>
            <p:cNvSpPr/>
            <p:nvPr/>
          </p:nvSpPr>
          <p:spPr>
            <a:xfrm>
              <a:off x="2516000" y="1265875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782" y="0"/>
                  </a:moveTo>
                  <a:lnTo>
                    <a:pt x="674" y="27"/>
                  </a:lnTo>
                  <a:lnTo>
                    <a:pt x="621" y="54"/>
                  </a:lnTo>
                  <a:lnTo>
                    <a:pt x="567" y="135"/>
                  </a:lnTo>
                  <a:lnTo>
                    <a:pt x="540" y="243"/>
                  </a:lnTo>
                  <a:lnTo>
                    <a:pt x="540" y="270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3" y="432"/>
                  </a:lnTo>
                  <a:lnTo>
                    <a:pt x="162" y="513"/>
                  </a:lnTo>
                  <a:lnTo>
                    <a:pt x="81" y="620"/>
                  </a:lnTo>
                  <a:lnTo>
                    <a:pt x="54" y="728"/>
                  </a:lnTo>
                  <a:lnTo>
                    <a:pt x="27" y="836"/>
                  </a:lnTo>
                  <a:lnTo>
                    <a:pt x="0" y="944"/>
                  </a:lnTo>
                  <a:lnTo>
                    <a:pt x="27" y="1079"/>
                  </a:lnTo>
                  <a:lnTo>
                    <a:pt x="54" y="1214"/>
                  </a:lnTo>
                  <a:lnTo>
                    <a:pt x="135" y="1349"/>
                  </a:lnTo>
                  <a:lnTo>
                    <a:pt x="243" y="1456"/>
                  </a:lnTo>
                  <a:lnTo>
                    <a:pt x="351" y="1537"/>
                  </a:lnTo>
                  <a:lnTo>
                    <a:pt x="486" y="1618"/>
                  </a:lnTo>
                  <a:lnTo>
                    <a:pt x="621" y="1645"/>
                  </a:lnTo>
                  <a:lnTo>
                    <a:pt x="782" y="1672"/>
                  </a:lnTo>
                  <a:lnTo>
                    <a:pt x="890" y="1672"/>
                  </a:lnTo>
                  <a:lnTo>
                    <a:pt x="998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2023"/>
                  </a:lnTo>
                  <a:lnTo>
                    <a:pt x="998" y="2104"/>
                  </a:lnTo>
                  <a:lnTo>
                    <a:pt x="890" y="2158"/>
                  </a:lnTo>
                  <a:lnTo>
                    <a:pt x="648" y="2158"/>
                  </a:lnTo>
                  <a:lnTo>
                    <a:pt x="567" y="2104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59" y="1834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3" y="1672"/>
                  </a:lnTo>
                  <a:lnTo>
                    <a:pt x="135" y="1699"/>
                  </a:lnTo>
                  <a:lnTo>
                    <a:pt x="81" y="1753"/>
                  </a:lnTo>
                  <a:lnTo>
                    <a:pt x="27" y="1834"/>
                  </a:lnTo>
                  <a:lnTo>
                    <a:pt x="0" y="1915"/>
                  </a:lnTo>
                  <a:lnTo>
                    <a:pt x="27" y="2023"/>
                  </a:lnTo>
                  <a:lnTo>
                    <a:pt x="54" y="2158"/>
                  </a:lnTo>
                  <a:lnTo>
                    <a:pt x="81" y="2238"/>
                  </a:lnTo>
                  <a:lnTo>
                    <a:pt x="162" y="2346"/>
                  </a:lnTo>
                  <a:lnTo>
                    <a:pt x="243" y="2427"/>
                  </a:lnTo>
                  <a:lnTo>
                    <a:pt x="324" y="2508"/>
                  </a:lnTo>
                  <a:lnTo>
                    <a:pt x="432" y="2562"/>
                  </a:lnTo>
                  <a:lnTo>
                    <a:pt x="540" y="2589"/>
                  </a:lnTo>
                  <a:lnTo>
                    <a:pt x="540" y="2643"/>
                  </a:lnTo>
                  <a:lnTo>
                    <a:pt x="567" y="2724"/>
                  </a:lnTo>
                  <a:lnTo>
                    <a:pt x="621" y="2805"/>
                  </a:lnTo>
                  <a:lnTo>
                    <a:pt x="674" y="2832"/>
                  </a:lnTo>
                  <a:lnTo>
                    <a:pt x="782" y="2859"/>
                  </a:lnTo>
                  <a:lnTo>
                    <a:pt x="863" y="2832"/>
                  </a:lnTo>
                  <a:lnTo>
                    <a:pt x="944" y="2805"/>
                  </a:lnTo>
                  <a:lnTo>
                    <a:pt x="998" y="2724"/>
                  </a:lnTo>
                  <a:lnTo>
                    <a:pt x="998" y="2643"/>
                  </a:lnTo>
                  <a:lnTo>
                    <a:pt x="998" y="2589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322" y="2427"/>
                  </a:lnTo>
                  <a:lnTo>
                    <a:pt x="1376" y="2346"/>
                  </a:lnTo>
                  <a:lnTo>
                    <a:pt x="1456" y="2238"/>
                  </a:lnTo>
                  <a:lnTo>
                    <a:pt x="1510" y="2158"/>
                  </a:lnTo>
                  <a:lnTo>
                    <a:pt x="1537" y="2023"/>
                  </a:lnTo>
                  <a:lnTo>
                    <a:pt x="1537" y="1915"/>
                  </a:lnTo>
                  <a:lnTo>
                    <a:pt x="1510" y="1780"/>
                  </a:lnTo>
                  <a:lnTo>
                    <a:pt x="1483" y="1645"/>
                  </a:lnTo>
                  <a:lnTo>
                    <a:pt x="1403" y="1510"/>
                  </a:lnTo>
                  <a:lnTo>
                    <a:pt x="1322" y="1402"/>
                  </a:lnTo>
                  <a:lnTo>
                    <a:pt x="1187" y="1322"/>
                  </a:lnTo>
                  <a:lnTo>
                    <a:pt x="1079" y="1268"/>
                  </a:lnTo>
                  <a:lnTo>
                    <a:pt x="917" y="1214"/>
                  </a:lnTo>
                  <a:lnTo>
                    <a:pt x="782" y="1187"/>
                  </a:lnTo>
                  <a:lnTo>
                    <a:pt x="648" y="1187"/>
                  </a:lnTo>
                  <a:lnTo>
                    <a:pt x="567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67" y="755"/>
                  </a:lnTo>
                  <a:lnTo>
                    <a:pt x="648" y="701"/>
                  </a:lnTo>
                  <a:lnTo>
                    <a:pt x="890" y="701"/>
                  </a:lnTo>
                  <a:lnTo>
                    <a:pt x="998" y="755"/>
                  </a:lnTo>
                  <a:lnTo>
                    <a:pt x="1052" y="836"/>
                  </a:lnTo>
                  <a:lnTo>
                    <a:pt x="1079" y="944"/>
                  </a:lnTo>
                  <a:lnTo>
                    <a:pt x="1106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295" y="1187"/>
                  </a:lnTo>
                  <a:lnTo>
                    <a:pt x="1403" y="1160"/>
                  </a:lnTo>
                  <a:lnTo>
                    <a:pt x="1483" y="1106"/>
                  </a:lnTo>
                  <a:lnTo>
                    <a:pt x="1510" y="1025"/>
                  </a:lnTo>
                  <a:lnTo>
                    <a:pt x="1537" y="944"/>
                  </a:lnTo>
                  <a:lnTo>
                    <a:pt x="1537" y="836"/>
                  </a:lnTo>
                  <a:lnTo>
                    <a:pt x="1510" y="728"/>
                  </a:lnTo>
                  <a:lnTo>
                    <a:pt x="1456" y="620"/>
                  </a:lnTo>
                  <a:lnTo>
                    <a:pt x="1376" y="513"/>
                  </a:lnTo>
                  <a:lnTo>
                    <a:pt x="1322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8" y="270"/>
                  </a:lnTo>
                  <a:lnTo>
                    <a:pt x="998" y="243"/>
                  </a:lnTo>
                  <a:lnTo>
                    <a:pt x="998" y="135"/>
                  </a:lnTo>
                  <a:lnTo>
                    <a:pt x="944" y="54"/>
                  </a:lnTo>
                  <a:lnTo>
                    <a:pt x="863" y="27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25"/>
            <p:cNvSpPr/>
            <p:nvPr/>
          </p:nvSpPr>
          <p:spPr>
            <a:xfrm>
              <a:off x="2338700" y="1208575"/>
              <a:ext cx="43850" cy="43825"/>
            </a:xfrm>
            <a:custGeom>
              <a:rect b="b" l="l" r="r" t="t"/>
              <a:pathLst>
                <a:path extrusionOk="0" h="1753" w="1754">
                  <a:moveTo>
                    <a:pt x="1295" y="459"/>
                  </a:moveTo>
                  <a:lnTo>
                    <a:pt x="1295" y="1295"/>
                  </a:lnTo>
                  <a:lnTo>
                    <a:pt x="459" y="1295"/>
                  </a:lnTo>
                  <a:lnTo>
                    <a:pt x="459" y="459"/>
                  </a:lnTo>
                  <a:close/>
                  <a:moveTo>
                    <a:pt x="216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1" y="135"/>
                  </a:lnTo>
                  <a:lnTo>
                    <a:pt x="1" y="243"/>
                  </a:lnTo>
                  <a:lnTo>
                    <a:pt x="1" y="1537"/>
                  </a:lnTo>
                  <a:lnTo>
                    <a:pt x="1" y="1618"/>
                  </a:lnTo>
                  <a:lnTo>
                    <a:pt x="54" y="1699"/>
                  </a:lnTo>
                  <a:lnTo>
                    <a:pt x="135" y="1753"/>
                  </a:lnTo>
                  <a:lnTo>
                    <a:pt x="1591" y="1753"/>
                  </a:lnTo>
                  <a:lnTo>
                    <a:pt x="1672" y="1699"/>
                  </a:lnTo>
                  <a:lnTo>
                    <a:pt x="1726" y="1618"/>
                  </a:lnTo>
                  <a:lnTo>
                    <a:pt x="1753" y="1537"/>
                  </a:lnTo>
                  <a:lnTo>
                    <a:pt x="1753" y="243"/>
                  </a:lnTo>
                  <a:lnTo>
                    <a:pt x="1726" y="135"/>
                  </a:lnTo>
                  <a:lnTo>
                    <a:pt x="1672" y="81"/>
                  </a:lnTo>
                  <a:lnTo>
                    <a:pt x="1591" y="27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25"/>
            <p:cNvSpPr/>
            <p:nvPr/>
          </p:nvSpPr>
          <p:spPr>
            <a:xfrm>
              <a:off x="2412175" y="1208575"/>
              <a:ext cx="43850" cy="43825"/>
            </a:xfrm>
            <a:custGeom>
              <a:rect b="b" l="l" r="r" t="t"/>
              <a:pathLst>
                <a:path extrusionOk="0" h="1753" w="1754">
                  <a:moveTo>
                    <a:pt x="1295" y="459"/>
                  </a:moveTo>
                  <a:lnTo>
                    <a:pt x="1295" y="1295"/>
                  </a:lnTo>
                  <a:lnTo>
                    <a:pt x="459" y="1295"/>
                  </a:lnTo>
                  <a:lnTo>
                    <a:pt x="459" y="459"/>
                  </a:lnTo>
                  <a:close/>
                  <a:moveTo>
                    <a:pt x="243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1" y="1537"/>
                  </a:lnTo>
                  <a:lnTo>
                    <a:pt x="28" y="1618"/>
                  </a:lnTo>
                  <a:lnTo>
                    <a:pt x="82" y="1699"/>
                  </a:lnTo>
                  <a:lnTo>
                    <a:pt x="136" y="1753"/>
                  </a:lnTo>
                  <a:lnTo>
                    <a:pt x="1619" y="1753"/>
                  </a:lnTo>
                  <a:lnTo>
                    <a:pt x="1700" y="1699"/>
                  </a:lnTo>
                  <a:lnTo>
                    <a:pt x="1753" y="1618"/>
                  </a:lnTo>
                  <a:lnTo>
                    <a:pt x="1753" y="1537"/>
                  </a:lnTo>
                  <a:lnTo>
                    <a:pt x="1753" y="243"/>
                  </a:lnTo>
                  <a:lnTo>
                    <a:pt x="1753" y="135"/>
                  </a:lnTo>
                  <a:lnTo>
                    <a:pt x="1700" y="81"/>
                  </a:lnTo>
                  <a:lnTo>
                    <a:pt x="1619" y="27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25"/>
            <p:cNvSpPr/>
            <p:nvPr/>
          </p:nvSpPr>
          <p:spPr>
            <a:xfrm>
              <a:off x="2338700" y="1273275"/>
              <a:ext cx="43850" cy="43850"/>
            </a:xfrm>
            <a:custGeom>
              <a:rect b="b" l="l" r="r" t="t"/>
              <a:pathLst>
                <a:path extrusionOk="0" h="1754" w="1754">
                  <a:moveTo>
                    <a:pt x="1295" y="459"/>
                  </a:moveTo>
                  <a:lnTo>
                    <a:pt x="1295" y="1295"/>
                  </a:lnTo>
                  <a:lnTo>
                    <a:pt x="459" y="1295"/>
                  </a:lnTo>
                  <a:lnTo>
                    <a:pt x="459" y="459"/>
                  </a:lnTo>
                  <a:close/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1" y="136"/>
                  </a:lnTo>
                  <a:lnTo>
                    <a:pt x="1" y="244"/>
                  </a:lnTo>
                  <a:lnTo>
                    <a:pt x="1" y="1538"/>
                  </a:lnTo>
                  <a:lnTo>
                    <a:pt x="1" y="1619"/>
                  </a:lnTo>
                  <a:lnTo>
                    <a:pt x="54" y="1700"/>
                  </a:lnTo>
                  <a:lnTo>
                    <a:pt x="135" y="1727"/>
                  </a:lnTo>
                  <a:lnTo>
                    <a:pt x="216" y="1754"/>
                  </a:lnTo>
                  <a:lnTo>
                    <a:pt x="1511" y="1754"/>
                  </a:lnTo>
                  <a:lnTo>
                    <a:pt x="1591" y="1727"/>
                  </a:lnTo>
                  <a:lnTo>
                    <a:pt x="1672" y="1700"/>
                  </a:lnTo>
                  <a:lnTo>
                    <a:pt x="1726" y="1619"/>
                  </a:lnTo>
                  <a:lnTo>
                    <a:pt x="1753" y="1538"/>
                  </a:lnTo>
                  <a:lnTo>
                    <a:pt x="1753" y="244"/>
                  </a:lnTo>
                  <a:lnTo>
                    <a:pt x="1726" y="136"/>
                  </a:lnTo>
                  <a:lnTo>
                    <a:pt x="1672" y="82"/>
                  </a:lnTo>
                  <a:lnTo>
                    <a:pt x="1591" y="28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25"/>
            <p:cNvSpPr/>
            <p:nvPr/>
          </p:nvSpPr>
          <p:spPr>
            <a:xfrm>
              <a:off x="2412175" y="1273275"/>
              <a:ext cx="43850" cy="43850"/>
            </a:xfrm>
            <a:custGeom>
              <a:rect b="b" l="l" r="r" t="t"/>
              <a:pathLst>
                <a:path extrusionOk="0" h="1754" w="1754">
                  <a:moveTo>
                    <a:pt x="1295" y="459"/>
                  </a:moveTo>
                  <a:lnTo>
                    <a:pt x="1295" y="1295"/>
                  </a:lnTo>
                  <a:lnTo>
                    <a:pt x="459" y="1295"/>
                  </a:lnTo>
                  <a:lnTo>
                    <a:pt x="459" y="459"/>
                  </a:lnTo>
                  <a:close/>
                  <a:moveTo>
                    <a:pt x="243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4"/>
                  </a:lnTo>
                  <a:lnTo>
                    <a:pt x="1" y="1538"/>
                  </a:lnTo>
                  <a:lnTo>
                    <a:pt x="28" y="1619"/>
                  </a:lnTo>
                  <a:lnTo>
                    <a:pt x="82" y="1700"/>
                  </a:lnTo>
                  <a:lnTo>
                    <a:pt x="136" y="1727"/>
                  </a:lnTo>
                  <a:lnTo>
                    <a:pt x="243" y="1754"/>
                  </a:lnTo>
                  <a:lnTo>
                    <a:pt x="1538" y="1754"/>
                  </a:lnTo>
                  <a:lnTo>
                    <a:pt x="1619" y="1727"/>
                  </a:lnTo>
                  <a:lnTo>
                    <a:pt x="1700" y="1700"/>
                  </a:lnTo>
                  <a:lnTo>
                    <a:pt x="1753" y="1619"/>
                  </a:lnTo>
                  <a:lnTo>
                    <a:pt x="1753" y="1538"/>
                  </a:lnTo>
                  <a:lnTo>
                    <a:pt x="1753" y="244"/>
                  </a:lnTo>
                  <a:lnTo>
                    <a:pt x="1753" y="136"/>
                  </a:lnTo>
                  <a:lnTo>
                    <a:pt x="1700" y="82"/>
                  </a:lnTo>
                  <a:lnTo>
                    <a:pt x="1619" y="28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25"/>
            <p:cNvSpPr/>
            <p:nvPr/>
          </p:nvSpPr>
          <p:spPr>
            <a:xfrm>
              <a:off x="2428350" y="117620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4" y="1"/>
                  </a:moveTo>
                  <a:lnTo>
                    <a:pt x="163" y="28"/>
                  </a:lnTo>
                  <a:lnTo>
                    <a:pt x="82" y="82"/>
                  </a:lnTo>
                  <a:lnTo>
                    <a:pt x="28" y="163"/>
                  </a:lnTo>
                  <a:lnTo>
                    <a:pt x="1" y="244"/>
                  </a:lnTo>
                  <a:lnTo>
                    <a:pt x="28" y="325"/>
                  </a:lnTo>
                  <a:lnTo>
                    <a:pt x="82" y="405"/>
                  </a:lnTo>
                  <a:lnTo>
                    <a:pt x="163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5"/>
                  </a:lnTo>
                  <a:lnTo>
                    <a:pt x="459" y="244"/>
                  </a:lnTo>
                  <a:lnTo>
                    <a:pt x="459" y="163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5" name="Shape 2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Google Shape;2946;p26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47" name="Google Shape;2947;p26"/>
          <p:cNvSpPr/>
          <p:nvPr/>
        </p:nvSpPr>
        <p:spPr>
          <a:xfrm>
            <a:off x="457198" y="1813313"/>
            <a:ext cx="1467600" cy="24705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8" name="Google Shape;2948;p26"/>
          <p:cNvGrpSpPr/>
          <p:nvPr/>
        </p:nvGrpSpPr>
        <p:grpSpPr>
          <a:xfrm>
            <a:off x="457198" y="2820849"/>
            <a:ext cx="1467600" cy="1040238"/>
            <a:chOff x="457198" y="2820849"/>
            <a:chExt cx="1467600" cy="1040238"/>
          </a:xfrm>
        </p:grpSpPr>
        <p:sp>
          <p:nvSpPr>
            <p:cNvPr id="2949" name="Google Shape;2949;p26"/>
            <p:cNvSpPr txBox="1"/>
            <p:nvPr/>
          </p:nvSpPr>
          <p:spPr>
            <a:xfrm>
              <a:off x="457198" y="2820849"/>
              <a:ext cx="1467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Comparison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50" name="Google Shape;2950;p26"/>
            <p:cNvSpPr txBox="1"/>
            <p:nvPr/>
          </p:nvSpPr>
          <p:spPr>
            <a:xfrm>
              <a:off x="457198" y="3099687"/>
              <a:ext cx="1467600" cy="7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in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51" name="Google Shape;2951;p26"/>
          <p:cNvSpPr/>
          <p:nvPr/>
        </p:nvSpPr>
        <p:spPr>
          <a:xfrm>
            <a:off x="2147724" y="1813313"/>
            <a:ext cx="1467600" cy="24705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2" name="Google Shape;2952;p26"/>
          <p:cNvSpPr/>
          <p:nvPr/>
        </p:nvSpPr>
        <p:spPr>
          <a:xfrm>
            <a:off x="3838248" y="1813313"/>
            <a:ext cx="1467600" cy="24705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53" name="Google Shape;2953;p26"/>
          <p:cNvGrpSpPr/>
          <p:nvPr/>
        </p:nvGrpSpPr>
        <p:grpSpPr>
          <a:xfrm>
            <a:off x="3838252" y="2820849"/>
            <a:ext cx="1467600" cy="1040238"/>
            <a:chOff x="3838248" y="2820849"/>
            <a:chExt cx="1467600" cy="1040238"/>
          </a:xfrm>
        </p:grpSpPr>
        <p:sp>
          <p:nvSpPr>
            <p:cNvPr id="2954" name="Google Shape;2954;p26"/>
            <p:cNvSpPr txBox="1"/>
            <p:nvPr/>
          </p:nvSpPr>
          <p:spPr>
            <a:xfrm>
              <a:off x="3838248" y="2820849"/>
              <a:ext cx="1467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Fixed rate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55" name="Google Shape;2955;p26"/>
            <p:cNvSpPr txBox="1"/>
            <p:nvPr/>
          </p:nvSpPr>
          <p:spPr>
            <a:xfrm>
              <a:off x="3838248" y="3099687"/>
              <a:ext cx="1467600" cy="7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56" name="Google Shape;2956;p26"/>
          <p:cNvSpPr/>
          <p:nvPr/>
        </p:nvSpPr>
        <p:spPr>
          <a:xfrm>
            <a:off x="7219305" y="1813313"/>
            <a:ext cx="1467600" cy="2470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7" name="Google Shape;2957;p26"/>
          <p:cNvSpPr/>
          <p:nvPr/>
        </p:nvSpPr>
        <p:spPr>
          <a:xfrm>
            <a:off x="5528781" y="1813313"/>
            <a:ext cx="1467600" cy="24705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58" name="Google Shape;2958;p26"/>
          <p:cNvGrpSpPr/>
          <p:nvPr/>
        </p:nvGrpSpPr>
        <p:grpSpPr>
          <a:xfrm>
            <a:off x="5528778" y="2820849"/>
            <a:ext cx="1467600" cy="1040238"/>
            <a:chOff x="5528781" y="2820849"/>
            <a:chExt cx="1467600" cy="1040238"/>
          </a:xfrm>
        </p:grpSpPr>
        <p:sp>
          <p:nvSpPr>
            <p:cNvPr id="2959" name="Google Shape;2959;p26"/>
            <p:cNvSpPr txBox="1"/>
            <p:nvPr/>
          </p:nvSpPr>
          <p:spPr>
            <a:xfrm>
              <a:off x="5528781" y="2820849"/>
              <a:ext cx="14676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Variables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960" name="Google Shape;2960;p26"/>
            <p:cNvSpPr txBox="1"/>
            <p:nvPr/>
          </p:nvSpPr>
          <p:spPr>
            <a:xfrm>
              <a:off x="5528781" y="3099687"/>
              <a:ext cx="1467600" cy="76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961" name="Google Shape;2961;p26"/>
          <p:cNvSpPr/>
          <p:nvPr/>
        </p:nvSpPr>
        <p:spPr>
          <a:xfrm>
            <a:off x="871498" y="1500825"/>
            <a:ext cx="639000" cy="63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62" name="Google Shape;2962;p26"/>
          <p:cNvGrpSpPr/>
          <p:nvPr/>
        </p:nvGrpSpPr>
        <p:grpSpPr>
          <a:xfrm>
            <a:off x="2147725" y="1500825"/>
            <a:ext cx="1467600" cy="2360262"/>
            <a:chOff x="2147724" y="1500825"/>
            <a:chExt cx="1467600" cy="2360262"/>
          </a:xfrm>
        </p:grpSpPr>
        <p:grpSp>
          <p:nvGrpSpPr>
            <p:cNvPr id="2963" name="Google Shape;2963;p26"/>
            <p:cNvGrpSpPr/>
            <p:nvPr/>
          </p:nvGrpSpPr>
          <p:grpSpPr>
            <a:xfrm>
              <a:off x="2147724" y="2820849"/>
              <a:ext cx="1467600" cy="1040238"/>
              <a:chOff x="2147724" y="2820849"/>
              <a:chExt cx="1467600" cy="1040238"/>
            </a:xfrm>
          </p:grpSpPr>
          <p:sp>
            <p:nvSpPr>
              <p:cNvPr id="2964" name="Google Shape;2964;p26"/>
              <p:cNvSpPr txBox="1"/>
              <p:nvPr/>
            </p:nvSpPr>
            <p:spPr>
              <a:xfrm>
                <a:off x="2147724" y="2820849"/>
                <a:ext cx="14676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Debt</a:t>
                </a:r>
                <a:endParaRPr b="1" i="0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65" name="Google Shape;2965;p26"/>
              <p:cNvSpPr txBox="1"/>
              <p:nvPr/>
            </p:nvSpPr>
            <p:spPr>
              <a:xfrm>
                <a:off x="2147724" y="3099687"/>
                <a:ext cx="1467600" cy="76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" sz="120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b="0" i="0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66" name="Google Shape;2966;p26"/>
            <p:cNvSpPr/>
            <p:nvPr/>
          </p:nvSpPr>
          <p:spPr>
            <a:xfrm>
              <a:off x="2562024" y="1500825"/>
              <a:ext cx="639000" cy="639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67" name="Google Shape;2967;p26"/>
          <p:cNvSpPr/>
          <p:nvPr/>
        </p:nvSpPr>
        <p:spPr>
          <a:xfrm>
            <a:off x="4252548" y="1500825"/>
            <a:ext cx="639000" cy="63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8" name="Google Shape;2968;p26"/>
          <p:cNvSpPr/>
          <p:nvPr/>
        </p:nvSpPr>
        <p:spPr>
          <a:xfrm>
            <a:off x="5943081" y="1500825"/>
            <a:ext cx="639000" cy="63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69" name="Google Shape;2969;p26"/>
          <p:cNvGrpSpPr/>
          <p:nvPr/>
        </p:nvGrpSpPr>
        <p:grpSpPr>
          <a:xfrm>
            <a:off x="7219305" y="1500825"/>
            <a:ext cx="1467600" cy="2360262"/>
            <a:chOff x="7219305" y="1500825"/>
            <a:chExt cx="1467600" cy="2360262"/>
          </a:xfrm>
        </p:grpSpPr>
        <p:grpSp>
          <p:nvGrpSpPr>
            <p:cNvPr id="2970" name="Google Shape;2970;p26"/>
            <p:cNvGrpSpPr/>
            <p:nvPr/>
          </p:nvGrpSpPr>
          <p:grpSpPr>
            <a:xfrm>
              <a:off x="7219305" y="2820849"/>
              <a:ext cx="1467600" cy="1040238"/>
              <a:chOff x="7219305" y="2820849"/>
              <a:chExt cx="1467600" cy="1040238"/>
            </a:xfrm>
          </p:grpSpPr>
          <p:sp>
            <p:nvSpPr>
              <p:cNvPr id="2971" name="Google Shape;2971;p26"/>
              <p:cNvSpPr txBox="1"/>
              <p:nvPr/>
            </p:nvSpPr>
            <p:spPr>
              <a:xfrm>
                <a:off x="7219305" y="2820849"/>
                <a:ext cx="1467600" cy="3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1" i="0" lang="en" sz="1800" u="none" cap="none" strike="noStrike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Insurance</a:t>
                </a:r>
                <a:endParaRPr b="1" i="0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72" name="Google Shape;2972;p26"/>
              <p:cNvSpPr txBox="1"/>
              <p:nvPr/>
            </p:nvSpPr>
            <p:spPr>
              <a:xfrm>
                <a:off x="7219305" y="3099687"/>
                <a:ext cx="1467600" cy="76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n" sz="1200" u="none" cap="none" strike="noStrik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the second planet from the Sun</a:t>
                </a:r>
                <a:endParaRPr b="0" i="0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73" name="Google Shape;2973;p26"/>
            <p:cNvSpPr/>
            <p:nvPr/>
          </p:nvSpPr>
          <p:spPr>
            <a:xfrm>
              <a:off x="7633605" y="1500825"/>
              <a:ext cx="639000" cy="639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"/>
                  <a:ea typeface="Fira Sans"/>
                  <a:cs typeface="Fira Sans"/>
                  <a:sym typeface="Fira Sans"/>
                </a:rPr>
                <a:t>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4" name="Google Shape;2974;p26"/>
          <p:cNvGrpSpPr/>
          <p:nvPr/>
        </p:nvGrpSpPr>
        <p:grpSpPr>
          <a:xfrm>
            <a:off x="988233" y="2419936"/>
            <a:ext cx="405531" cy="342595"/>
            <a:chOff x="3002050" y="1088575"/>
            <a:chExt cx="295275" cy="249450"/>
          </a:xfrm>
        </p:grpSpPr>
        <p:sp>
          <p:nvSpPr>
            <p:cNvPr id="2975" name="Google Shape;2975;p26"/>
            <p:cNvSpPr/>
            <p:nvPr/>
          </p:nvSpPr>
          <p:spPr>
            <a:xfrm>
              <a:off x="3002050" y="1088575"/>
              <a:ext cx="295275" cy="249450"/>
            </a:xfrm>
            <a:custGeom>
              <a:rect b="b" l="l" r="r" t="t"/>
              <a:pathLst>
                <a:path extrusionOk="0" h="9978" w="11811">
                  <a:moveTo>
                    <a:pt x="10786" y="459"/>
                  </a:moveTo>
                  <a:lnTo>
                    <a:pt x="10921" y="513"/>
                  </a:lnTo>
                  <a:lnTo>
                    <a:pt x="11029" y="567"/>
                  </a:lnTo>
                  <a:lnTo>
                    <a:pt x="11137" y="648"/>
                  </a:lnTo>
                  <a:lnTo>
                    <a:pt x="11218" y="755"/>
                  </a:lnTo>
                  <a:lnTo>
                    <a:pt x="11299" y="890"/>
                  </a:lnTo>
                  <a:lnTo>
                    <a:pt x="11326" y="998"/>
                  </a:lnTo>
                  <a:lnTo>
                    <a:pt x="11353" y="1133"/>
                  </a:lnTo>
                  <a:lnTo>
                    <a:pt x="11353" y="7793"/>
                  </a:lnTo>
                  <a:lnTo>
                    <a:pt x="11326" y="7928"/>
                  </a:lnTo>
                  <a:lnTo>
                    <a:pt x="11299" y="8063"/>
                  </a:lnTo>
                  <a:lnTo>
                    <a:pt x="11218" y="8171"/>
                  </a:lnTo>
                  <a:lnTo>
                    <a:pt x="11137" y="8279"/>
                  </a:lnTo>
                  <a:lnTo>
                    <a:pt x="11029" y="8360"/>
                  </a:lnTo>
                  <a:lnTo>
                    <a:pt x="10921" y="8441"/>
                  </a:lnTo>
                  <a:lnTo>
                    <a:pt x="10786" y="8468"/>
                  </a:lnTo>
                  <a:lnTo>
                    <a:pt x="10651" y="8494"/>
                  </a:lnTo>
                  <a:lnTo>
                    <a:pt x="1133" y="8494"/>
                  </a:lnTo>
                  <a:lnTo>
                    <a:pt x="998" y="8468"/>
                  </a:lnTo>
                  <a:lnTo>
                    <a:pt x="863" y="8441"/>
                  </a:lnTo>
                  <a:lnTo>
                    <a:pt x="755" y="8360"/>
                  </a:lnTo>
                  <a:lnTo>
                    <a:pt x="647" y="8279"/>
                  </a:lnTo>
                  <a:lnTo>
                    <a:pt x="567" y="8171"/>
                  </a:lnTo>
                  <a:lnTo>
                    <a:pt x="513" y="8063"/>
                  </a:lnTo>
                  <a:lnTo>
                    <a:pt x="459" y="7928"/>
                  </a:lnTo>
                  <a:lnTo>
                    <a:pt x="459" y="7793"/>
                  </a:lnTo>
                  <a:lnTo>
                    <a:pt x="459" y="1133"/>
                  </a:lnTo>
                  <a:lnTo>
                    <a:pt x="459" y="998"/>
                  </a:lnTo>
                  <a:lnTo>
                    <a:pt x="513" y="890"/>
                  </a:lnTo>
                  <a:lnTo>
                    <a:pt x="567" y="755"/>
                  </a:lnTo>
                  <a:lnTo>
                    <a:pt x="647" y="648"/>
                  </a:lnTo>
                  <a:lnTo>
                    <a:pt x="755" y="567"/>
                  </a:lnTo>
                  <a:lnTo>
                    <a:pt x="863" y="513"/>
                  </a:lnTo>
                  <a:lnTo>
                    <a:pt x="998" y="459"/>
                  </a:lnTo>
                  <a:close/>
                  <a:moveTo>
                    <a:pt x="2912" y="8953"/>
                  </a:moveTo>
                  <a:lnTo>
                    <a:pt x="2912" y="9492"/>
                  </a:lnTo>
                  <a:lnTo>
                    <a:pt x="1699" y="9492"/>
                  </a:lnTo>
                  <a:lnTo>
                    <a:pt x="1699" y="8953"/>
                  </a:lnTo>
                  <a:close/>
                  <a:moveTo>
                    <a:pt x="10112" y="8953"/>
                  </a:moveTo>
                  <a:lnTo>
                    <a:pt x="10112" y="9492"/>
                  </a:lnTo>
                  <a:lnTo>
                    <a:pt x="8872" y="9492"/>
                  </a:lnTo>
                  <a:lnTo>
                    <a:pt x="8872" y="8953"/>
                  </a:lnTo>
                  <a:close/>
                  <a:moveTo>
                    <a:pt x="1133" y="0"/>
                  </a:moveTo>
                  <a:lnTo>
                    <a:pt x="917" y="27"/>
                  </a:lnTo>
                  <a:lnTo>
                    <a:pt x="701" y="81"/>
                  </a:lnTo>
                  <a:lnTo>
                    <a:pt x="486" y="189"/>
                  </a:lnTo>
                  <a:lnTo>
                    <a:pt x="324" y="324"/>
                  </a:lnTo>
                  <a:lnTo>
                    <a:pt x="189" y="513"/>
                  </a:lnTo>
                  <a:lnTo>
                    <a:pt x="81" y="702"/>
                  </a:lnTo>
                  <a:lnTo>
                    <a:pt x="0" y="917"/>
                  </a:lnTo>
                  <a:lnTo>
                    <a:pt x="0" y="1133"/>
                  </a:lnTo>
                  <a:lnTo>
                    <a:pt x="0" y="7793"/>
                  </a:lnTo>
                  <a:lnTo>
                    <a:pt x="0" y="8036"/>
                  </a:lnTo>
                  <a:lnTo>
                    <a:pt x="81" y="8252"/>
                  </a:lnTo>
                  <a:lnTo>
                    <a:pt x="189" y="8441"/>
                  </a:lnTo>
                  <a:lnTo>
                    <a:pt x="324" y="8602"/>
                  </a:lnTo>
                  <a:lnTo>
                    <a:pt x="486" y="8764"/>
                  </a:lnTo>
                  <a:lnTo>
                    <a:pt x="701" y="8872"/>
                  </a:lnTo>
                  <a:lnTo>
                    <a:pt x="917" y="8926"/>
                  </a:lnTo>
                  <a:lnTo>
                    <a:pt x="1133" y="8953"/>
                  </a:lnTo>
                  <a:lnTo>
                    <a:pt x="1241" y="8953"/>
                  </a:lnTo>
                  <a:lnTo>
                    <a:pt x="1241" y="9735"/>
                  </a:lnTo>
                  <a:lnTo>
                    <a:pt x="1241" y="9816"/>
                  </a:lnTo>
                  <a:lnTo>
                    <a:pt x="1295" y="9897"/>
                  </a:lnTo>
                  <a:lnTo>
                    <a:pt x="1375" y="9951"/>
                  </a:lnTo>
                  <a:lnTo>
                    <a:pt x="1456" y="9978"/>
                  </a:lnTo>
                  <a:lnTo>
                    <a:pt x="3155" y="9978"/>
                  </a:lnTo>
                  <a:lnTo>
                    <a:pt x="3236" y="9951"/>
                  </a:lnTo>
                  <a:lnTo>
                    <a:pt x="3317" y="9897"/>
                  </a:lnTo>
                  <a:lnTo>
                    <a:pt x="3371" y="9816"/>
                  </a:lnTo>
                  <a:lnTo>
                    <a:pt x="3371" y="9735"/>
                  </a:lnTo>
                  <a:lnTo>
                    <a:pt x="3371" y="8953"/>
                  </a:lnTo>
                  <a:lnTo>
                    <a:pt x="8413" y="8953"/>
                  </a:lnTo>
                  <a:lnTo>
                    <a:pt x="8413" y="9735"/>
                  </a:lnTo>
                  <a:lnTo>
                    <a:pt x="8440" y="9816"/>
                  </a:lnTo>
                  <a:lnTo>
                    <a:pt x="8494" y="9897"/>
                  </a:lnTo>
                  <a:lnTo>
                    <a:pt x="8548" y="9951"/>
                  </a:lnTo>
                  <a:lnTo>
                    <a:pt x="8656" y="9978"/>
                  </a:lnTo>
                  <a:lnTo>
                    <a:pt x="10328" y="9978"/>
                  </a:lnTo>
                  <a:lnTo>
                    <a:pt x="10409" y="9951"/>
                  </a:lnTo>
                  <a:lnTo>
                    <a:pt x="10490" y="9897"/>
                  </a:lnTo>
                  <a:lnTo>
                    <a:pt x="10544" y="9816"/>
                  </a:lnTo>
                  <a:lnTo>
                    <a:pt x="10571" y="9735"/>
                  </a:lnTo>
                  <a:lnTo>
                    <a:pt x="10571" y="8953"/>
                  </a:lnTo>
                  <a:lnTo>
                    <a:pt x="10651" y="8953"/>
                  </a:lnTo>
                  <a:lnTo>
                    <a:pt x="10894" y="8926"/>
                  </a:lnTo>
                  <a:lnTo>
                    <a:pt x="11110" y="8872"/>
                  </a:lnTo>
                  <a:lnTo>
                    <a:pt x="11299" y="8764"/>
                  </a:lnTo>
                  <a:lnTo>
                    <a:pt x="11460" y="8602"/>
                  </a:lnTo>
                  <a:lnTo>
                    <a:pt x="11622" y="8441"/>
                  </a:lnTo>
                  <a:lnTo>
                    <a:pt x="11730" y="8252"/>
                  </a:lnTo>
                  <a:lnTo>
                    <a:pt x="11784" y="8036"/>
                  </a:lnTo>
                  <a:lnTo>
                    <a:pt x="11811" y="7793"/>
                  </a:lnTo>
                  <a:lnTo>
                    <a:pt x="11811" y="1133"/>
                  </a:lnTo>
                  <a:lnTo>
                    <a:pt x="11784" y="917"/>
                  </a:lnTo>
                  <a:lnTo>
                    <a:pt x="11730" y="702"/>
                  </a:lnTo>
                  <a:lnTo>
                    <a:pt x="11622" y="513"/>
                  </a:lnTo>
                  <a:lnTo>
                    <a:pt x="11460" y="324"/>
                  </a:lnTo>
                  <a:lnTo>
                    <a:pt x="11299" y="189"/>
                  </a:lnTo>
                  <a:lnTo>
                    <a:pt x="11110" y="81"/>
                  </a:lnTo>
                  <a:lnTo>
                    <a:pt x="10894" y="27"/>
                  </a:lnTo>
                  <a:lnTo>
                    <a:pt x="106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26"/>
            <p:cNvSpPr/>
            <p:nvPr/>
          </p:nvSpPr>
          <p:spPr>
            <a:xfrm>
              <a:off x="3024975" y="1111500"/>
              <a:ext cx="249450" cy="178000"/>
            </a:xfrm>
            <a:custGeom>
              <a:rect b="b" l="l" r="r" t="t"/>
              <a:pathLst>
                <a:path extrusionOk="0" h="7120" w="9978">
                  <a:moveTo>
                    <a:pt x="216" y="0"/>
                  </a:moveTo>
                  <a:lnTo>
                    <a:pt x="135" y="27"/>
                  </a:ln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6876"/>
                  </a:lnTo>
                  <a:lnTo>
                    <a:pt x="0" y="6957"/>
                  </a:lnTo>
                  <a:lnTo>
                    <a:pt x="54" y="7038"/>
                  </a:lnTo>
                  <a:lnTo>
                    <a:pt x="135" y="7092"/>
                  </a:lnTo>
                  <a:lnTo>
                    <a:pt x="216" y="7119"/>
                  </a:lnTo>
                  <a:lnTo>
                    <a:pt x="9734" y="7119"/>
                  </a:lnTo>
                  <a:lnTo>
                    <a:pt x="9815" y="7092"/>
                  </a:lnTo>
                  <a:lnTo>
                    <a:pt x="9896" y="7038"/>
                  </a:lnTo>
                  <a:lnTo>
                    <a:pt x="9950" y="6957"/>
                  </a:lnTo>
                  <a:lnTo>
                    <a:pt x="9977" y="6876"/>
                  </a:lnTo>
                  <a:lnTo>
                    <a:pt x="9977" y="216"/>
                  </a:lnTo>
                  <a:lnTo>
                    <a:pt x="9950" y="135"/>
                  </a:lnTo>
                  <a:lnTo>
                    <a:pt x="9896" y="54"/>
                  </a:lnTo>
                  <a:lnTo>
                    <a:pt x="9815" y="27"/>
                  </a:lnTo>
                  <a:lnTo>
                    <a:pt x="9734" y="0"/>
                  </a:lnTo>
                  <a:lnTo>
                    <a:pt x="6013" y="0"/>
                  </a:lnTo>
                  <a:lnTo>
                    <a:pt x="5932" y="27"/>
                  </a:lnTo>
                  <a:lnTo>
                    <a:pt x="5851" y="54"/>
                  </a:lnTo>
                  <a:lnTo>
                    <a:pt x="5798" y="135"/>
                  </a:lnTo>
                  <a:lnTo>
                    <a:pt x="5798" y="216"/>
                  </a:lnTo>
                  <a:lnTo>
                    <a:pt x="5798" y="324"/>
                  </a:lnTo>
                  <a:lnTo>
                    <a:pt x="5851" y="405"/>
                  </a:lnTo>
                  <a:lnTo>
                    <a:pt x="5932" y="432"/>
                  </a:lnTo>
                  <a:lnTo>
                    <a:pt x="6013" y="459"/>
                  </a:lnTo>
                  <a:lnTo>
                    <a:pt x="9519" y="459"/>
                  </a:lnTo>
                  <a:lnTo>
                    <a:pt x="9519" y="6661"/>
                  </a:lnTo>
                  <a:lnTo>
                    <a:pt x="458" y="6661"/>
                  </a:lnTo>
                  <a:lnTo>
                    <a:pt x="458" y="459"/>
                  </a:lnTo>
                  <a:lnTo>
                    <a:pt x="3937" y="459"/>
                  </a:lnTo>
                  <a:lnTo>
                    <a:pt x="4045" y="432"/>
                  </a:lnTo>
                  <a:lnTo>
                    <a:pt x="4099" y="405"/>
                  </a:lnTo>
                  <a:lnTo>
                    <a:pt x="4153" y="324"/>
                  </a:lnTo>
                  <a:lnTo>
                    <a:pt x="4180" y="216"/>
                  </a:lnTo>
                  <a:lnTo>
                    <a:pt x="4153" y="135"/>
                  </a:lnTo>
                  <a:lnTo>
                    <a:pt x="4099" y="54"/>
                  </a:lnTo>
                  <a:lnTo>
                    <a:pt x="4045" y="27"/>
                  </a:lnTo>
                  <a:lnTo>
                    <a:pt x="39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26"/>
            <p:cNvSpPr/>
            <p:nvPr/>
          </p:nvSpPr>
          <p:spPr>
            <a:xfrm>
              <a:off x="3137550" y="1145875"/>
              <a:ext cx="108550" cy="108550"/>
            </a:xfrm>
            <a:custGeom>
              <a:rect b="b" l="l" r="r" t="t"/>
              <a:pathLst>
                <a:path extrusionOk="0" h="4342" w="4342">
                  <a:moveTo>
                    <a:pt x="1942" y="486"/>
                  </a:moveTo>
                  <a:lnTo>
                    <a:pt x="1942" y="1052"/>
                  </a:lnTo>
                  <a:lnTo>
                    <a:pt x="1753" y="1106"/>
                  </a:lnTo>
                  <a:lnTo>
                    <a:pt x="1618" y="1160"/>
                  </a:lnTo>
                  <a:lnTo>
                    <a:pt x="1456" y="1241"/>
                  </a:lnTo>
                  <a:lnTo>
                    <a:pt x="1348" y="1376"/>
                  </a:lnTo>
                  <a:lnTo>
                    <a:pt x="1241" y="1484"/>
                  </a:lnTo>
                  <a:lnTo>
                    <a:pt x="1133" y="1618"/>
                  </a:lnTo>
                  <a:lnTo>
                    <a:pt x="1079" y="1780"/>
                  </a:lnTo>
                  <a:lnTo>
                    <a:pt x="1025" y="1942"/>
                  </a:lnTo>
                  <a:lnTo>
                    <a:pt x="459" y="1942"/>
                  </a:lnTo>
                  <a:lnTo>
                    <a:pt x="540" y="1672"/>
                  </a:lnTo>
                  <a:lnTo>
                    <a:pt x="620" y="1403"/>
                  </a:lnTo>
                  <a:lnTo>
                    <a:pt x="782" y="1187"/>
                  </a:lnTo>
                  <a:lnTo>
                    <a:pt x="944" y="971"/>
                  </a:lnTo>
                  <a:lnTo>
                    <a:pt x="1160" y="782"/>
                  </a:lnTo>
                  <a:lnTo>
                    <a:pt x="1402" y="648"/>
                  </a:lnTo>
                  <a:lnTo>
                    <a:pt x="1645" y="540"/>
                  </a:lnTo>
                  <a:lnTo>
                    <a:pt x="1942" y="486"/>
                  </a:lnTo>
                  <a:close/>
                  <a:moveTo>
                    <a:pt x="2400" y="486"/>
                  </a:moveTo>
                  <a:lnTo>
                    <a:pt x="2670" y="540"/>
                  </a:lnTo>
                  <a:lnTo>
                    <a:pt x="2912" y="648"/>
                  </a:lnTo>
                  <a:lnTo>
                    <a:pt x="3155" y="782"/>
                  </a:lnTo>
                  <a:lnTo>
                    <a:pt x="3371" y="971"/>
                  </a:lnTo>
                  <a:lnTo>
                    <a:pt x="3533" y="1187"/>
                  </a:lnTo>
                  <a:lnTo>
                    <a:pt x="3694" y="1403"/>
                  </a:lnTo>
                  <a:lnTo>
                    <a:pt x="3802" y="1672"/>
                  </a:lnTo>
                  <a:lnTo>
                    <a:pt x="3856" y="1942"/>
                  </a:lnTo>
                  <a:lnTo>
                    <a:pt x="3290" y="1942"/>
                  </a:lnTo>
                  <a:lnTo>
                    <a:pt x="3236" y="1780"/>
                  </a:lnTo>
                  <a:lnTo>
                    <a:pt x="3182" y="1618"/>
                  </a:lnTo>
                  <a:lnTo>
                    <a:pt x="3074" y="1484"/>
                  </a:lnTo>
                  <a:lnTo>
                    <a:pt x="2966" y="1376"/>
                  </a:lnTo>
                  <a:lnTo>
                    <a:pt x="2859" y="1241"/>
                  </a:lnTo>
                  <a:lnTo>
                    <a:pt x="2697" y="1160"/>
                  </a:lnTo>
                  <a:lnTo>
                    <a:pt x="2562" y="1106"/>
                  </a:lnTo>
                  <a:lnTo>
                    <a:pt x="2400" y="1052"/>
                  </a:lnTo>
                  <a:lnTo>
                    <a:pt x="2400" y="486"/>
                  </a:lnTo>
                  <a:close/>
                  <a:moveTo>
                    <a:pt x="2157" y="1484"/>
                  </a:moveTo>
                  <a:lnTo>
                    <a:pt x="2292" y="1511"/>
                  </a:lnTo>
                  <a:lnTo>
                    <a:pt x="2427" y="1538"/>
                  </a:lnTo>
                  <a:lnTo>
                    <a:pt x="2535" y="1591"/>
                  </a:lnTo>
                  <a:lnTo>
                    <a:pt x="2643" y="1699"/>
                  </a:lnTo>
                  <a:lnTo>
                    <a:pt x="2724" y="1780"/>
                  </a:lnTo>
                  <a:lnTo>
                    <a:pt x="2805" y="1915"/>
                  </a:lnTo>
                  <a:lnTo>
                    <a:pt x="2832" y="2050"/>
                  </a:lnTo>
                  <a:lnTo>
                    <a:pt x="2859" y="2185"/>
                  </a:lnTo>
                  <a:lnTo>
                    <a:pt x="2832" y="2319"/>
                  </a:lnTo>
                  <a:lnTo>
                    <a:pt x="2805" y="2454"/>
                  </a:lnTo>
                  <a:lnTo>
                    <a:pt x="2724" y="2562"/>
                  </a:lnTo>
                  <a:lnTo>
                    <a:pt x="2643" y="2670"/>
                  </a:lnTo>
                  <a:lnTo>
                    <a:pt x="2535" y="2751"/>
                  </a:lnTo>
                  <a:lnTo>
                    <a:pt x="2427" y="2805"/>
                  </a:lnTo>
                  <a:lnTo>
                    <a:pt x="2292" y="2859"/>
                  </a:lnTo>
                  <a:lnTo>
                    <a:pt x="2023" y="2859"/>
                  </a:lnTo>
                  <a:lnTo>
                    <a:pt x="1888" y="2805"/>
                  </a:lnTo>
                  <a:lnTo>
                    <a:pt x="1780" y="2751"/>
                  </a:lnTo>
                  <a:lnTo>
                    <a:pt x="1672" y="2670"/>
                  </a:lnTo>
                  <a:lnTo>
                    <a:pt x="1591" y="2562"/>
                  </a:lnTo>
                  <a:lnTo>
                    <a:pt x="1510" y="2454"/>
                  </a:lnTo>
                  <a:lnTo>
                    <a:pt x="1483" y="2319"/>
                  </a:lnTo>
                  <a:lnTo>
                    <a:pt x="1456" y="2185"/>
                  </a:lnTo>
                  <a:lnTo>
                    <a:pt x="1483" y="2050"/>
                  </a:lnTo>
                  <a:lnTo>
                    <a:pt x="1510" y="1915"/>
                  </a:lnTo>
                  <a:lnTo>
                    <a:pt x="1591" y="1780"/>
                  </a:lnTo>
                  <a:lnTo>
                    <a:pt x="1672" y="1699"/>
                  </a:lnTo>
                  <a:lnTo>
                    <a:pt x="1780" y="1591"/>
                  </a:lnTo>
                  <a:lnTo>
                    <a:pt x="1888" y="1538"/>
                  </a:lnTo>
                  <a:lnTo>
                    <a:pt x="2023" y="1511"/>
                  </a:lnTo>
                  <a:lnTo>
                    <a:pt x="2157" y="1484"/>
                  </a:lnTo>
                  <a:close/>
                  <a:moveTo>
                    <a:pt x="1025" y="2400"/>
                  </a:moveTo>
                  <a:lnTo>
                    <a:pt x="1079" y="2562"/>
                  </a:lnTo>
                  <a:lnTo>
                    <a:pt x="1133" y="2724"/>
                  </a:lnTo>
                  <a:lnTo>
                    <a:pt x="1241" y="2859"/>
                  </a:lnTo>
                  <a:lnTo>
                    <a:pt x="1348" y="2994"/>
                  </a:lnTo>
                  <a:lnTo>
                    <a:pt x="1456" y="3101"/>
                  </a:lnTo>
                  <a:lnTo>
                    <a:pt x="1618" y="3182"/>
                  </a:lnTo>
                  <a:lnTo>
                    <a:pt x="1753" y="3263"/>
                  </a:lnTo>
                  <a:lnTo>
                    <a:pt x="1942" y="3317"/>
                  </a:lnTo>
                  <a:lnTo>
                    <a:pt x="1942" y="3883"/>
                  </a:lnTo>
                  <a:lnTo>
                    <a:pt x="1645" y="3803"/>
                  </a:lnTo>
                  <a:lnTo>
                    <a:pt x="1402" y="3695"/>
                  </a:lnTo>
                  <a:lnTo>
                    <a:pt x="1160" y="3560"/>
                  </a:lnTo>
                  <a:lnTo>
                    <a:pt x="944" y="3398"/>
                  </a:lnTo>
                  <a:lnTo>
                    <a:pt x="782" y="3182"/>
                  </a:lnTo>
                  <a:lnTo>
                    <a:pt x="620" y="2940"/>
                  </a:lnTo>
                  <a:lnTo>
                    <a:pt x="540" y="2697"/>
                  </a:lnTo>
                  <a:lnTo>
                    <a:pt x="459" y="2400"/>
                  </a:lnTo>
                  <a:close/>
                  <a:moveTo>
                    <a:pt x="3856" y="2400"/>
                  </a:moveTo>
                  <a:lnTo>
                    <a:pt x="3802" y="2697"/>
                  </a:lnTo>
                  <a:lnTo>
                    <a:pt x="3694" y="2940"/>
                  </a:lnTo>
                  <a:lnTo>
                    <a:pt x="3533" y="3182"/>
                  </a:lnTo>
                  <a:lnTo>
                    <a:pt x="3371" y="3398"/>
                  </a:lnTo>
                  <a:lnTo>
                    <a:pt x="3155" y="3560"/>
                  </a:lnTo>
                  <a:lnTo>
                    <a:pt x="2912" y="3695"/>
                  </a:lnTo>
                  <a:lnTo>
                    <a:pt x="2670" y="3803"/>
                  </a:lnTo>
                  <a:lnTo>
                    <a:pt x="2400" y="3883"/>
                  </a:lnTo>
                  <a:lnTo>
                    <a:pt x="2400" y="3317"/>
                  </a:lnTo>
                  <a:lnTo>
                    <a:pt x="2562" y="3263"/>
                  </a:lnTo>
                  <a:lnTo>
                    <a:pt x="2697" y="3182"/>
                  </a:lnTo>
                  <a:lnTo>
                    <a:pt x="2859" y="3101"/>
                  </a:lnTo>
                  <a:lnTo>
                    <a:pt x="2966" y="2994"/>
                  </a:lnTo>
                  <a:lnTo>
                    <a:pt x="3074" y="2859"/>
                  </a:lnTo>
                  <a:lnTo>
                    <a:pt x="3182" y="2724"/>
                  </a:lnTo>
                  <a:lnTo>
                    <a:pt x="3236" y="2562"/>
                  </a:lnTo>
                  <a:lnTo>
                    <a:pt x="3290" y="2400"/>
                  </a:lnTo>
                  <a:close/>
                  <a:moveTo>
                    <a:pt x="2157" y="0"/>
                  </a:moveTo>
                  <a:lnTo>
                    <a:pt x="1942" y="27"/>
                  </a:lnTo>
                  <a:lnTo>
                    <a:pt x="1726" y="54"/>
                  </a:lnTo>
                  <a:lnTo>
                    <a:pt x="1510" y="108"/>
                  </a:lnTo>
                  <a:lnTo>
                    <a:pt x="1322" y="189"/>
                  </a:lnTo>
                  <a:lnTo>
                    <a:pt x="1133" y="270"/>
                  </a:lnTo>
                  <a:lnTo>
                    <a:pt x="944" y="378"/>
                  </a:lnTo>
                  <a:lnTo>
                    <a:pt x="782" y="513"/>
                  </a:lnTo>
                  <a:lnTo>
                    <a:pt x="620" y="648"/>
                  </a:lnTo>
                  <a:lnTo>
                    <a:pt x="486" y="809"/>
                  </a:lnTo>
                  <a:lnTo>
                    <a:pt x="351" y="971"/>
                  </a:lnTo>
                  <a:lnTo>
                    <a:pt x="243" y="1133"/>
                  </a:lnTo>
                  <a:lnTo>
                    <a:pt x="162" y="1322"/>
                  </a:lnTo>
                  <a:lnTo>
                    <a:pt x="81" y="1538"/>
                  </a:lnTo>
                  <a:lnTo>
                    <a:pt x="27" y="1753"/>
                  </a:lnTo>
                  <a:lnTo>
                    <a:pt x="0" y="1969"/>
                  </a:lnTo>
                  <a:lnTo>
                    <a:pt x="0" y="2185"/>
                  </a:lnTo>
                  <a:lnTo>
                    <a:pt x="0" y="2400"/>
                  </a:lnTo>
                  <a:lnTo>
                    <a:pt x="27" y="2616"/>
                  </a:lnTo>
                  <a:lnTo>
                    <a:pt x="81" y="2832"/>
                  </a:lnTo>
                  <a:lnTo>
                    <a:pt x="162" y="3021"/>
                  </a:lnTo>
                  <a:lnTo>
                    <a:pt x="243" y="3209"/>
                  </a:lnTo>
                  <a:lnTo>
                    <a:pt x="351" y="3398"/>
                  </a:lnTo>
                  <a:lnTo>
                    <a:pt x="486" y="3560"/>
                  </a:lnTo>
                  <a:lnTo>
                    <a:pt x="620" y="3722"/>
                  </a:lnTo>
                  <a:lnTo>
                    <a:pt x="782" y="3857"/>
                  </a:lnTo>
                  <a:lnTo>
                    <a:pt x="944" y="3991"/>
                  </a:lnTo>
                  <a:lnTo>
                    <a:pt x="1133" y="4099"/>
                  </a:lnTo>
                  <a:lnTo>
                    <a:pt x="1322" y="4180"/>
                  </a:lnTo>
                  <a:lnTo>
                    <a:pt x="1510" y="4261"/>
                  </a:lnTo>
                  <a:lnTo>
                    <a:pt x="1726" y="4315"/>
                  </a:lnTo>
                  <a:lnTo>
                    <a:pt x="1942" y="4342"/>
                  </a:lnTo>
                  <a:lnTo>
                    <a:pt x="2373" y="4342"/>
                  </a:lnTo>
                  <a:lnTo>
                    <a:pt x="2589" y="4315"/>
                  </a:lnTo>
                  <a:lnTo>
                    <a:pt x="2805" y="4261"/>
                  </a:lnTo>
                  <a:lnTo>
                    <a:pt x="2993" y="4180"/>
                  </a:lnTo>
                  <a:lnTo>
                    <a:pt x="3182" y="4099"/>
                  </a:lnTo>
                  <a:lnTo>
                    <a:pt x="3371" y="3991"/>
                  </a:lnTo>
                  <a:lnTo>
                    <a:pt x="3533" y="3857"/>
                  </a:lnTo>
                  <a:lnTo>
                    <a:pt x="3694" y="3722"/>
                  </a:lnTo>
                  <a:lnTo>
                    <a:pt x="3829" y="3560"/>
                  </a:lnTo>
                  <a:lnTo>
                    <a:pt x="3964" y="3398"/>
                  </a:lnTo>
                  <a:lnTo>
                    <a:pt x="4072" y="3209"/>
                  </a:lnTo>
                  <a:lnTo>
                    <a:pt x="4153" y="3021"/>
                  </a:lnTo>
                  <a:lnTo>
                    <a:pt x="4234" y="2832"/>
                  </a:lnTo>
                  <a:lnTo>
                    <a:pt x="4288" y="2616"/>
                  </a:lnTo>
                  <a:lnTo>
                    <a:pt x="4315" y="2400"/>
                  </a:lnTo>
                  <a:lnTo>
                    <a:pt x="4342" y="2185"/>
                  </a:lnTo>
                  <a:lnTo>
                    <a:pt x="4315" y="1969"/>
                  </a:lnTo>
                  <a:lnTo>
                    <a:pt x="4288" y="1753"/>
                  </a:lnTo>
                  <a:lnTo>
                    <a:pt x="4234" y="1538"/>
                  </a:lnTo>
                  <a:lnTo>
                    <a:pt x="4153" y="1322"/>
                  </a:lnTo>
                  <a:lnTo>
                    <a:pt x="4072" y="1133"/>
                  </a:lnTo>
                  <a:lnTo>
                    <a:pt x="3964" y="971"/>
                  </a:lnTo>
                  <a:lnTo>
                    <a:pt x="3829" y="809"/>
                  </a:lnTo>
                  <a:lnTo>
                    <a:pt x="3694" y="648"/>
                  </a:lnTo>
                  <a:lnTo>
                    <a:pt x="3533" y="513"/>
                  </a:lnTo>
                  <a:lnTo>
                    <a:pt x="3371" y="378"/>
                  </a:lnTo>
                  <a:lnTo>
                    <a:pt x="3182" y="270"/>
                  </a:lnTo>
                  <a:lnTo>
                    <a:pt x="2993" y="189"/>
                  </a:lnTo>
                  <a:lnTo>
                    <a:pt x="2805" y="108"/>
                  </a:lnTo>
                  <a:lnTo>
                    <a:pt x="2589" y="54"/>
                  </a:lnTo>
                  <a:lnTo>
                    <a:pt x="2373" y="27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26"/>
            <p:cNvSpPr/>
            <p:nvPr/>
          </p:nvSpPr>
          <p:spPr>
            <a:xfrm>
              <a:off x="3053275" y="1166775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16" y="0"/>
                  </a:moveTo>
                  <a:lnTo>
                    <a:pt x="135" y="27"/>
                  </a:lnTo>
                  <a:lnTo>
                    <a:pt x="55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55" y="405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324" y="432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35"/>
                  </a:lnTo>
                  <a:lnTo>
                    <a:pt x="378" y="81"/>
                  </a:lnTo>
                  <a:lnTo>
                    <a:pt x="324" y="27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26"/>
            <p:cNvSpPr/>
            <p:nvPr/>
          </p:nvSpPr>
          <p:spPr>
            <a:xfrm>
              <a:off x="3080925" y="1166775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43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35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26"/>
            <p:cNvSpPr/>
            <p:nvPr/>
          </p:nvSpPr>
          <p:spPr>
            <a:xfrm>
              <a:off x="3108550" y="11667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243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35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26"/>
            <p:cNvSpPr/>
            <p:nvPr/>
          </p:nvSpPr>
          <p:spPr>
            <a:xfrm>
              <a:off x="3053275" y="1194400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16" y="1"/>
                  </a:moveTo>
                  <a:lnTo>
                    <a:pt x="135" y="28"/>
                  </a:lnTo>
                  <a:lnTo>
                    <a:pt x="55" y="82"/>
                  </a:lnTo>
                  <a:lnTo>
                    <a:pt x="28" y="136"/>
                  </a:lnTo>
                  <a:lnTo>
                    <a:pt x="1" y="244"/>
                  </a:lnTo>
                  <a:lnTo>
                    <a:pt x="28" y="325"/>
                  </a:lnTo>
                  <a:lnTo>
                    <a:pt x="55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378" y="405"/>
                  </a:lnTo>
                  <a:lnTo>
                    <a:pt x="432" y="325"/>
                  </a:lnTo>
                  <a:lnTo>
                    <a:pt x="459" y="244"/>
                  </a:lnTo>
                  <a:lnTo>
                    <a:pt x="432" y="136"/>
                  </a:lnTo>
                  <a:lnTo>
                    <a:pt x="378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26"/>
            <p:cNvSpPr/>
            <p:nvPr/>
          </p:nvSpPr>
          <p:spPr>
            <a:xfrm>
              <a:off x="3080925" y="1194400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43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36"/>
                  </a:lnTo>
                  <a:lnTo>
                    <a:pt x="0" y="244"/>
                  </a:lnTo>
                  <a:lnTo>
                    <a:pt x="27" y="325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32" y="325"/>
                  </a:lnTo>
                  <a:lnTo>
                    <a:pt x="459" y="244"/>
                  </a:lnTo>
                  <a:lnTo>
                    <a:pt x="432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26"/>
            <p:cNvSpPr/>
            <p:nvPr/>
          </p:nvSpPr>
          <p:spPr>
            <a:xfrm>
              <a:off x="3108550" y="119440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3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4"/>
                  </a:lnTo>
                  <a:lnTo>
                    <a:pt x="28" y="325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5"/>
                  </a:lnTo>
                  <a:lnTo>
                    <a:pt x="459" y="244"/>
                  </a:lnTo>
                  <a:lnTo>
                    <a:pt x="459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26"/>
            <p:cNvSpPr/>
            <p:nvPr/>
          </p:nvSpPr>
          <p:spPr>
            <a:xfrm>
              <a:off x="3053275" y="12220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16" y="1"/>
                  </a:moveTo>
                  <a:lnTo>
                    <a:pt x="135" y="28"/>
                  </a:lnTo>
                  <a:lnTo>
                    <a:pt x="55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55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2"/>
                  </a:lnTo>
                  <a:lnTo>
                    <a:pt x="378" y="81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26"/>
            <p:cNvSpPr/>
            <p:nvPr/>
          </p:nvSpPr>
          <p:spPr>
            <a:xfrm>
              <a:off x="3080925" y="12220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43" y="1"/>
                  </a:moveTo>
                  <a:lnTo>
                    <a:pt x="135" y="28"/>
                  </a:lnTo>
                  <a:lnTo>
                    <a:pt x="54" y="81"/>
                  </a:lnTo>
                  <a:lnTo>
                    <a:pt x="27" y="162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2"/>
                  </a:lnTo>
                  <a:lnTo>
                    <a:pt x="405" y="81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26"/>
            <p:cNvSpPr/>
            <p:nvPr/>
          </p:nvSpPr>
          <p:spPr>
            <a:xfrm>
              <a:off x="3108550" y="1222050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243" y="1"/>
                  </a:moveTo>
                  <a:lnTo>
                    <a:pt x="136" y="28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1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26"/>
            <p:cNvSpPr/>
            <p:nvPr/>
          </p:nvSpPr>
          <p:spPr>
            <a:xfrm>
              <a:off x="3143600" y="1111500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244" y="0"/>
                  </a:moveTo>
                  <a:lnTo>
                    <a:pt x="136" y="27"/>
                  </a:ln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2"/>
                  </a:lnTo>
                  <a:lnTo>
                    <a:pt x="244" y="459"/>
                  </a:lnTo>
                  <a:lnTo>
                    <a:pt x="325" y="432"/>
                  </a:lnTo>
                  <a:lnTo>
                    <a:pt x="405" y="378"/>
                  </a:lnTo>
                  <a:lnTo>
                    <a:pt x="459" y="324"/>
                  </a:lnTo>
                  <a:lnTo>
                    <a:pt x="459" y="216"/>
                  </a:lnTo>
                  <a:lnTo>
                    <a:pt x="459" y="135"/>
                  </a:lnTo>
                  <a:lnTo>
                    <a:pt x="405" y="54"/>
                  </a:lnTo>
                  <a:lnTo>
                    <a:pt x="325" y="27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8" name="Google Shape;2988;p26"/>
          <p:cNvGrpSpPr/>
          <p:nvPr/>
        </p:nvGrpSpPr>
        <p:grpSpPr>
          <a:xfrm>
            <a:off x="4368802" y="2405120"/>
            <a:ext cx="406492" cy="372226"/>
            <a:chOff x="3984250" y="1138450"/>
            <a:chExt cx="295975" cy="271025"/>
          </a:xfrm>
        </p:grpSpPr>
        <p:sp>
          <p:nvSpPr>
            <p:cNvPr id="2989" name="Google Shape;2989;p26"/>
            <p:cNvSpPr/>
            <p:nvPr/>
          </p:nvSpPr>
          <p:spPr>
            <a:xfrm>
              <a:off x="4036150" y="1199125"/>
              <a:ext cx="11500" cy="12175"/>
            </a:xfrm>
            <a:custGeom>
              <a:rect b="b" l="l" r="r" t="t"/>
              <a:pathLst>
                <a:path extrusionOk="0" h="487" w="460">
                  <a:moveTo>
                    <a:pt x="217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1" y="163"/>
                  </a:lnTo>
                  <a:lnTo>
                    <a:pt x="1" y="243"/>
                  </a:lnTo>
                  <a:lnTo>
                    <a:pt x="1" y="324"/>
                  </a:lnTo>
                  <a:lnTo>
                    <a:pt x="55" y="405"/>
                  </a:lnTo>
                  <a:lnTo>
                    <a:pt x="136" y="459"/>
                  </a:lnTo>
                  <a:lnTo>
                    <a:pt x="217" y="486"/>
                  </a:lnTo>
                  <a:lnTo>
                    <a:pt x="297" y="459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3"/>
                  </a:lnTo>
                  <a:lnTo>
                    <a:pt x="378" y="82"/>
                  </a:lnTo>
                  <a:lnTo>
                    <a:pt x="297" y="2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26"/>
            <p:cNvSpPr/>
            <p:nvPr/>
          </p:nvSpPr>
          <p:spPr>
            <a:xfrm>
              <a:off x="4063800" y="1199125"/>
              <a:ext cx="11475" cy="12175"/>
            </a:xfrm>
            <a:custGeom>
              <a:rect b="b" l="l" r="r" t="t"/>
              <a:pathLst>
                <a:path extrusionOk="0" h="487" w="459"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63"/>
                  </a:lnTo>
                  <a:lnTo>
                    <a:pt x="0" y="243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216" y="486"/>
                  </a:lnTo>
                  <a:lnTo>
                    <a:pt x="324" y="459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3"/>
                  </a:lnTo>
                  <a:lnTo>
                    <a:pt x="378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26"/>
            <p:cNvSpPr/>
            <p:nvPr/>
          </p:nvSpPr>
          <p:spPr>
            <a:xfrm>
              <a:off x="4091425" y="1199125"/>
              <a:ext cx="11500" cy="12175"/>
            </a:xfrm>
            <a:custGeom>
              <a:rect b="b" l="l" r="r" t="t"/>
              <a:pathLst>
                <a:path extrusionOk="0" h="487" w="460">
                  <a:moveTo>
                    <a:pt x="217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28" y="163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55" y="405"/>
                  </a:lnTo>
                  <a:lnTo>
                    <a:pt x="136" y="459"/>
                  </a:lnTo>
                  <a:lnTo>
                    <a:pt x="217" y="486"/>
                  </a:lnTo>
                  <a:lnTo>
                    <a:pt x="325" y="459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3"/>
                  </a:lnTo>
                  <a:lnTo>
                    <a:pt x="378" y="82"/>
                  </a:lnTo>
                  <a:lnTo>
                    <a:pt x="325" y="28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26"/>
            <p:cNvSpPr/>
            <p:nvPr/>
          </p:nvSpPr>
          <p:spPr>
            <a:xfrm>
              <a:off x="4036150" y="1227450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136" y="0"/>
                  </a:moveTo>
                  <a:lnTo>
                    <a:pt x="55" y="54"/>
                  </a:lnTo>
                  <a:lnTo>
                    <a:pt x="1" y="135"/>
                  </a:lnTo>
                  <a:lnTo>
                    <a:pt x="1" y="216"/>
                  </a:lnTo>
                  <a:lnTo>
                    <a:pt x="1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297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26"/>
            <p:cNvSpPr/>
            <p:nvPr/>
          </p:nvSpPr>
          <p:spPr>
            <a:xfrm>
              <a:off x="4063800" y="12274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135" y="0"/>
                  </a:move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297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324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26"/>
            <p:cNvSpPr/>
            <p:nvPr/>
          </p:nvSpPr>
          <p:spPr>
            <a:xfrm>
              <a:off x="4091425" y="1227450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136" y="0"/>
                  </a:moveTo>
                  <a:lnTo>
                    <a:pt x="55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325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26"/>
            <p:cNvSpPr/>
            <p:nvPr/>
          </p:nvSpPr>
          <p:spPr>
            <a:xfrm>
              <a:off x="4036150" y="1255075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136" y="1"/>
                  </a:moveTo>
                  <a:lnTo>
                    <a:pt x="55" y="55"/>
                  </a:lnTo>
                  <a:lnTo>
                    <a:pt x="1" y="136"/>
                  </a:lnTo>
                  <a:lnTo>
                    <a:pt x="1" y="217"/>
                  </a:lnTo>
                  <a:lnTo>
                    <a:pt x="1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297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378" y="55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26"/>
            <p:cNvSpPr/>
            <p:nvPr/>
          </p:nvSpPr>
          <p:spPr>
            <a:xfrm>
              <a:off x="4063800" y="1255075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135" y="1"/>
                  </a:moveTo>
                  <a:lnTo>
                    <a:pt x="54" y="55"/>
                  </a:lnTo>
                  <a:lnTo>
                    <a:pt x="0" y="136"/>
                  </a:lnTo>
                  <a:lnTo>
                    <a:pt x="0" y="217"/>
                  </a:lnTo>
                  <a:lnTo>
                    <a:pt x="0" y="297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324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378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26"/>
            <p:cNvSpPr/>
            <p:nvPr/>
          </p:nvSpPr>
          <p:spPr>
            <a:xfrm>
              <a:off x="4091425" y="1255075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136" y="1"/>
                  </a:moveTo>
                  <a:lnTo>
                    <a:pt x="55" y="55"/>
                  </a:lnTo>
                  <a:lnTo>
                    <a:pt x="28" y="136"/>
                  </a:lnTo>
                  <a:lnTo>
                    <a:pt x="1" y="217"/>
                  </a:lnTo>
                  <a:lnTo>
                    <a:pt x="28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325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378" y="55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26"/>
            <p:cNvSpPr/>
            <p:nvPr/>
          </p:nvSpPr>
          <p:spPr>
            <a:xfrm>
              <a:off x="4123800" y="1199125"/>
              <a:ext cx="103825" cy="67450"/>
            </a:xfrm>
            <a:custGeom>
              <a:rect b="b" l="l" r="r" t="t"/>
              <a:pathLst>
                <a:path extrusionOk="0" h="2698" w="4153">
                  <a:moveTo>
                    <a:pt x="3668" y="486"/>
                  </a:moveTo>
                  <a:lnTo>
                    <a:pt x="3668" y="2239"/>
                  </a:lnTo>
                  <a:lnTo>
                    <a:pt x="459" y="2239"/>
                  </a:lnTo>
                  <a:lnTo>
                    <a:pt x="459" y="486"/>
                  </a:lnTo>
                  <a:close/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63"/>
                  </a:lnTo>
                  <a:lnTo>
                    <a:pt x="0" y="243"/>
                  </a:lnTo>
                  <a:lnTo>
                    <a:pt x="0" y="2455"/>
                  </a:lnTo>
                  <a:lnTo>
                    <a:pt x="0" y="2562"/>
                  </a:lnTo>
                  <a:lnTo>
                    <a:pt x="54" y="2616"/>
                  </a:lnTo>
                  <a:lnTo>
                    <a:pt x="135" y="2670"/>
                  </a:lnTo>
                  <a:lnTo>
                    <a:pt x="216" y="2697"/>
                  </a:lnTo>
                  <a:lnTo>
                    <a:pt x="3910" y="2697"/>
                  </a:lnTo>
                  <a:lnTo>
                    <a:pt x="3991" y="2670"/>
                  </a:lnTo>
                  <a:lnTo>
                    <a:pt x="4072" y="2616"/>
                  </a:lnTo>
                  <a:lnTo>
                    <a:pt x="4126" y="2562"/>
                  </a:lnTo>
                  <a:lnTo>
                    <a:pt x="4153" y="2455"/>
                  </a:lnTo>
                  <a:lnTo>
                    <a:pt x="4153" y="243"/>
                  </a:lnTo>
                  <a:lnTo>
                    <a:pt x="4126" y="163"/>
                  </a:lnTo>
                  <a:lnTo>
                    <a:pt x="4072" y="82"/>
                  </a:lnTo>
                  <a:lnTo>
                    <a:pt x="3991" y="28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26"/>
            <p:cNvSpPr/>
            <p:nvPr/>
          </p:nvSpPr>
          <p:spPr>
            <a:xfrm>
              <a:off x="4106275" y="1333275"/>
              <a:ext cx="51925" cy="51275"/>
            </a:xfrm>
            <a:custGeom>
              <a:rect b="b" l="l" r="r" t="t"/>
              <a:pathLst>
                <a:path extrusionOk="0" h="2051" w="2077">
                  <a:moveTo>
                    <a:pt x="1160" y="459"/>
                  </a:moveTo>
                  <a:lnTo>
                    <a:pt x="1268" y="513"/>
                  </a:lnTo>
                  <a:lnTo>
                    <a:pt x="1348" y="567"/>
                  </a:lnTo>
                  <a:lnTo>
                    <a:pt x="1429" y="621"/>
                  </a:lnTo>
                  <a:lnTo>
                    <a:pt x="1510" y="702"/>
                  </a:lnTo>
                  <a:lnTo>
                    <a:pt x="1564" y="810"/>
                  </a:lnTo>
                  <a:lnTo>
                    <a:pt x="1591" y="918"/>
                  </a:lnTo>
                  <a:lnTo>
                    <a:pt x="1618" y="1025"/>
                  </a:lnTo>
                  <a:lnTo>
                    <a:pt x="1591" y="1133"/>
                  </a:lnTo>
                  <a:lnTo>
                    <a:pt x="1564" y="1241"/>
                  </a:lnTo>
                  <a:lnTo>
                    <a:pt x="1510" y="1349"/>
                  </a:lnTo>
                  <a:lnTo>
                    <a:pt x="1429" y="1430"/>
                  </a:lnTo>
                  <a:lnTo>
                    <a:pt x="1348" y="1511"/>
                  </a:lnTo>
                  <a:lnTo>
                    <a:pt x="1268" y="1565"/>
                  </a:lnTo>
                  <a:lnTo>
                    <a:pt x="1160" y="1592"/>
                  </a:lnTo>
                  <a:lnTo>
                    <a:pt x="917" y="1592"/>
                  </a:lnTo>
                  <a:lnTo>
                    <a:pt x="809" y="1565"/>
                  </a:lnTo>
                  <a:lnTo>
                    <a:pt x="728" y="1511"/>
                  </a:lnTo>
                  <a:lnTo>
                    <a:pt x="647" y="1430"/>
                  </a:lnTo>
                  <a:lnTo>
                    <a:pt x="566" y="1349"/>
                  </a:lnTo>
                  <a:lnTo>
                    <a:pt x="513" y="1241"/>
                  </a:lnTo>
                  <a:lnTo>
                    <a:pt x="486" y="1133"/>
                  </a:lnTo>
                  <a:lnTo>
                    <a:pt x="459" y="1025"/>
                  </a:lnTo>
                  <a:lnTo>
                    <a:pt x="486" y="918"/>
                  </a:lnTo>
                  <a:lnTo>
                    <a:pt x="513" y="810"/>
                  </a:lnTo>
                  <a:lnTo>
                    <a:pt x="566" y="702"/>
                  </a:lnTo>
                  <a:lnTo>
                    <a:pt x="647" y="621"/>
                  </a:lnTo>
                  <a:lnTo>
                    <a:pt x="728" y="567"/>
                  </a:lnTo>
                  <a:lnTo>
                    <a:pt x="809" y="513"/>
                  </a:lnTo>
                  <a:lnTo>
                    <a:pt x="917" y="459"/>
                  </a:lnTo>
                  <a:close/>
                  <a:moveTo>
                    <a:pt x="1025" y="1"/>
                  </a:moveTo>
                  <a:lnTo>
                    <a:pt x="836" y="28"/>
                  </a:lnTo>
                  <a:lnTo>
                    <a:pt x="647" y="82"/>
                  </a:lnTo>
                  <a:lnTo>
                    <a:pt x="459" y="163"/>
                  </a:lnTo>
                  <a:lnTo>
                    <a:pt x="297" y="297"/>
                  </a:lnTo>
                  <a:lnTo>
                    <a:pt x="189" y="459"/>
                  </a:lnTo>
                  <a:lnTo>
                    <a:pt x="81" y="621"/>
                  </a:lnTo>
                  <a:lnTo>
                    <a:pt x="27" y="810"/>
                  </a:lnTo>
                  <a:lnTo>
                    <a:pt x="0" y="1025"/>
                  </a:lnTo>
                  <a:lnTo>
                    <a:pt x="27" y="1241"/>
                  </a:lnTo>
                  <a:lnTo>
                    <a:pt x="81" y="1430"/>
                  </a:lnTo>
                  <a:lnTo>
                    <a:pt x="189" y="1619"/>
                  </a:lnTo>
                  <a:lnTo>
                    <a:pt x="297" y="1754"/>
                  </a:lnTo>
                  <a:lnTo>
                    <a:pt x="459" y="1888"/>
                  </a:lnTo>
                  <a:lnTo>
                    <a:pt x="647" y="1969"/>
                  </a:lnTo>
                  <a:lnTo>
                    <a:pt x="836" y="2050"/>
                  </a:lnTo>
                  <a:lnTo>
                    <a:pt x="1241" y="2050"/>
                  </a:lnTo>
                  <a:lnTo>
                    <a:pt x="1429" y="1969"/>
                  </a:lnTo>
                  <a:lnTo>
                    <a:pt x="1618" y="1888"/>
                  </a:lnTo>
                  <a:lnTo>
                    <a:pt x="1780" y="1754"/>
                  </a:lnTo>
                  <a:lnTo>
                    <a:pt x="1888" y="1619"/>
                  </a:lnTo>
                  <a:lnTo>
                    <a:pt x="1996" y="1430"/>
                  </a:lnTo>
                  <a:lnTo>
                    <a:pt x="2050" y="1241"/>
                  </a:lnTo>
                  <a:lnTo>
                    <a:pt x="2077" y="1025"/>
                  </a:lnTo>
                  <a:lnTo>
                    <a:pt x="2050" y="810"/>
                  </a:lnTo>
                  <a:lnTo>
                    <a:pt x="1996" y="621"/>
                  </a:lnTo>
                  <a:lnTo>
                    <a:pt x="1888" y="459"/>
                  </a:lnTo>
                  <a:lnTo>
                    <a:pt x="1780" y="297"/>
                  </a:lnTo>
                  <a:lnTo>
                    <a:pt x="1618" y="163"/>
                  </a:lnTo>
                  <a:lnTo>
                    <a:pt x="1429" y="82"/>
                  </a:lnTo>
                  <a:lnTo>
                    <a:pt x="1241" y="2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26"/>
            <p:cNvSpPr/>
            <p:nvPr/>
          </p:nvSpPr>
          <p:spPr>
            <a:xfrm>
              <a:off x="4161550" y="1221375"/>
              <a:ext cx="27650" cy="22950"/>
            </a:xfrm>
            <a:custGeom>
              <a:rect b="b" l="l" r="r" t="t"/>
              <a:pathLst>
                <a:path extrusionOk="0" h="918" w="1106">
                  <a:moveTo>
                    <a:pt x="863" y="1"/>
                  </a:moveTo>
                  <a:lnTo>
                    <a:pt x="782" y="28"/>
                  </a:lnTo>
                  <a:lnTo>
                    <a:pt x="701" y="81"/>
                  </a:lnTo>
                  <a:lnTo>
                    <a:pt x="432" y="351"/>
                  </a:lnTo>
                  <a:lnTo>
                    <a:pt x="405" y="324"/>
                  </a:lnTo>
                  <a:lnTo>
                    <a:pt x="324" y="270"/>
                  </a:lnTo>
                  <a:lnTo>
                    <a:pt x="243" y="243"/>
                  </a:lnTo>
                  <a:lnTo>
                    <a:pt x="135" y="270"/>
                  </a:lnTo>
                  <a:lnTo>
                    <a:pt x="81" y="324"/>
                  </a:lnTo>
                  <a:lnTo>
                    <a:pt x="27" y="405"/>
                  </a:lnTo>
                  <a:lnTo>
                    <a:pt x="0" y="486"/>
                  </a:lnTo>
                  <a:lnTo>
                    <a:pt x="27" y="567"/>
                  </a:lnTo>
                  <a:lnTo>
                    <a:pt x="81" y="648"/>
                  </a:lnTo>
                  <a:lnTo>
                    <a:pt x="270" y="837"/>
                  </a:lnTo>
                  <a:lnTo>
                    <a:pt x="351" y="890"/>
                  </a:lnTo>
                  <a:lnTo>
                    <a:pt x="432" y="917"/>
                  </a:lnTo>
                  <a:lnTo>
                    <a:pt x="513" y="890"/>
                  </a:lnTo>
                  <a:lnTo>
                    <a:pt x="594" y="837"/>
                  </a:lnTo>
                  <a:lnTo>
                    <a:pt x="1052" y="405"/>
                  </a:lnTo>
                  <a:lnTo>
                    <a:pt x="1079" y="324"/>
                  </a:lnTo>
                  <a:lnTo>
                    <a:pt x="1106" y="243"/>
                  </a:lnTo>
                  <a:lnTo>
                    <a:pt x="1079" y="162"/>
                  </a:lnTo>
                  <a:lnTo>
                    <a:pt x="1052" y="81"/>
                  </a:lnTo>
                  <a:lnTo>
                    <a:pt x="971" y="28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26"/>
            <p:cNvSpPr/>
            <p:nvPr/>
          </p:nvSpPr>
          <p:spPr>
            <a:xfrm>
              <a:off x="3984250" y="1138450"/>
              <a:ext cx="295975" cy="271025"/>
            </a:xfrm>
            <a:custGeom>
              <a:rect b="b" l="l" r="r" t="t"/>
              <a:pathLst>
                <a:path extrusionOk="0" h="10841" w="11839">
                  <a:moveTo>
                    <a:pt x="10436" y="1376"/>
                  </a:moveTo>
                  <a:lnTo>
                    <a:pt x="10436" y="7929"/>
                  </a:lnTo>
                  <a:lnTo>
                    <a:pt x="9762" y="7929"/>
                  </a:lnTo>
                  <a:lnTo>
                    <a:pt x="9762" y="5906"/>
                  </a:lnTo>
                  <a:lnTo>
                    <a:pt x="9735" y="5825"/>
                  </a:lnTo>
                  <a:lnTo>
                    <a:pt x="9681" y="5744"/>
                  </a:lnTo>
                  <a:lnTo>
                    <a:pt x="9600" y="5691"/>
                  </a:lnTo>
                  <a:lnTo>
                    <a:pt x="2239" y="5691"/>
                  </a:lnTo>
                  <a:lnTo>
                    <a:pt x="2158" y="5744"/>
                  </a:lnTo>
                  <a:lnTo>
                    <a:pt x="2104" y="5825"/>
                  </a:lnTo>
                  <a:lnTo>
                    <a:pt x="2077" y="5906"/>
                  </a:lnTo>
                  <a:lnTo>
                    <a:pt x="2077" y="7929"/>
                  </a:lnTo>
                  <a:lnTo>
                    <a:pt x="1403" y="7929"/>
                  </a:lnTo>
                  <a:lnTo>
                    <a:pt x="1403" y="1376"/>
                  </a:lnTo>
                  <a:close/>
                  <a:moveTo>
                    <a:pt x="10814" y="459"/>
                  </a:moveTo>
                  <a:lnTo>
                    <a:pt x="10948" y="513"/>
                  </a:lnTo>
                  <a:lnTo>
                    <a:pt x="11056" y="567"/>
                  </a:lnTo>
                  <a:lnTo>
                    <a:pt x="11164" y="648"/>
                  </a:lnTo>
                  <a:lnTo>
                    <a:pt x="11245" y="756"/>
                  </a:lnTo>
                  <a:lnTo>
                    <a:pt x="11326" y="891"/>
                  </a:lnTo>
                  <a:lnTo>
                    <a:pt x="11353" y="999"/>
                  </a:lnTo>
                  <a:lnTo>
                    <a:pt x="11380" y="1160"/>
                  </a:lnTo>
                  <a:lnTo>
                    <a:pt x="11380" y="8171"/>
                  </a:lnTo>
                  <a:lnTo>
                    <a:pt x="11353" y="8306"/>
                  </a:lnTo>
                  <a:lnTo>
                    <a:pt x="11326" y="8441"/>
                  </a:lnTo>
                  <a:lnTo>
                    <a:pt x="11245" y="8549"/>
                  </a:lnTo>
                  <a:lnTo>
                    <a:pt x="11164" y="8657"/>
                  </a:lnTo>
                  <a:lnTo>
                    <a:pt x="11056" y="8738"/>
                  </a:lnTo>
                  <a:lnTo>
                    <a:pt x="10948" y="8818"/>
                  </a:lnTo>
                  <a:lnTo>
                    <a:pt x="10814" y="8845"/>
                  </a:lnTo>
                  <a:lnTo>
                    <a:pt x="10679" y="8872"/>
                  </a:lnTo>
                  <a:lnTo>
                    <a:pt x="9762" y="8872"/>
                  </a:lnTo>
                  <a:lnTo>
                    <a:pt x="9762" y="8387"/>
                  </a:lnTo>
                  <a:lnTo>
                    <a:pt x="10760" y="8387"/>
                  </a:lnTo>
                  <a:lnTo>
                    <a:pt x="10841" y="8333"/>
                  </a:lnTo>
                  <a:lnTo>
                    <a:pt x="10894" y="8252"/>
                  </a:lnTo>
                  <a:lnTo>
                    <a:pt x="10894" y="8171"/>
                  </a:lnTo>
                  <a:lnTo>
                    <a:pt x="10894" y="1160"/>
                  </a:lnTo>
                  <a:lnTo>
                    <a:pt x="10894" y="1053"/>
                  </a:lnTo>
                  <a:lnTo>
                    <a:pt x="10841" y="999"/>
                  </a:lnTo>
                  <a:lnTo>
                    <a:pt x="10760" y="945"/>
                  </a:lnTo>
                  <a:lnTo>
                    <a:pt x="10679" y="918"/>
                  </a:lnTo>
                  <a:lnTo>
                    <a:pt x="1160" y="918"/>
                  </a:lnTo>
                  <a:lnTo>
                    <a:pt x="1079" y="945"/>
                  </a:lnTo>
                  <a:lnTo>
                    <a:pt x="998" y="999"/>
                  </a:lnTo>
                  <a:lnTo>
                    <a:pt x="944" y="1053"/>
                  </a:lnTo>
                  <a:lnTo>
                    <a:pt x="944" y="1160"/>
                  </a:lnTo>
                  <a:lnTo>
                    <a:pt x="944" y="8171"/>
                  </a:lnTo>
                  <a:lnTo>
                    <a:pt x="944" y="8252"/>
                  </a:lnTo>
                  <a:lnTo>
                    <a:pt x="998" y="8333"/>
                  </a:lnTo>
                  <a:lnTo>
                    <a:pt x="1079" y="8387"/>
                  </a:lnTo>
                  <a:lnTo>
                    <a:pt x="2077" y="8387"/>
                  </a:lnTo>
                  <a:lnTo>
                    <a:pt x="2077" y="8872"/>
                  </a:lnTo>
                  <a:lnTo>
                    <a:pt x="1160" y="8872"/>
                  </a:lnTo>
                  <a:lnTo>
                    <a:pt x="1025" y="8845"/>
                  </a:lnTo>
                  <a:lnTo>
                    <a:pt x="890" y="8818"/>
                  </a:lnTo>
                  <a:lnTo>
                    <a:pt x="782" y="8738"/>
                  </a:lnTo>
                  <a:lnTo>
                    <a:pt x="675" y="8657"/>
                  </a:lnTo>
                  <a:lnTo>
                    <a:pt x="594" y="8549"/>
                  </a:lnTo>
                  <a:lnTo>
                    <a:pt x="513" y="8441"/>
                  </a:lnTo>
                  <a:lnTo>
                    <a:pt x="486" y="8306"/>
                  </a:lnTo>
                  <a:lnTo>
                    <a:pt x="459" y="8171"/>
                  </a:lnTo>
                  <a:lnTo>
                    <a:pt x="459" y="1160"/>
                  </a:lnTo>
                  <a:lnTo>
                    <a:pt x="486" y="999"/>
                  </a:lnTo>
                  <a:lnTo>
                    <a:pt x="513" y="891"/>
                  </a:lnTo>
                  <a:lnTo>
                    <a:pt x="594" y="756"/>
                  </a:lnTo>
                  <a:lnTo>
                    <a:pt x="675" y="648"/>
                  </a:lnTo>
                  <a:lnTo>
                    <a:pt x="782" y="567"/>
                  </a:lnTo>
                  <a:lnTo>
                    <a:pt x="890" y="513"/>
                  </a:lnTo>
                  <a:lnTo>
                    <a:pt x="1025" y="459"/>
                  </a:lnTo>
                  <a:close/>
                  <a:moveTo>
                    <a:pt x="9277" y="6149"/>
                  </a:moveTo>
                  <a:lnTo>
                    <a:pt x="9277" y="6796"/>
                  </a:lnTo>
                  <a:lnTo>
                    <a:pt x="6877" y="6796"/>
                  </a:lnTo>
                  <a:lnTo>
                    <a:pt x="6796" y="6850"/>
                  </a:lnTo>
                  <a:lnTo>
                    <a:pt x="6742" y="6931"/>
                  </a:lnTo>
                  <a:lnTo>
                    <a:pt x="6715" y="7012"/>
                  </a:lnTo>
                  <a:lnTo>
                    <a:pt x="6742" y="7120"/>
                  </a:lnTo>
                  <a:lnTo>
                    <a:pt x="6796" y="7174"/>
                  </a:lnTo>
                  <a:lnTo>
                    <a:pt x="6877" y="7228"/>
                  </a:lnTo>
                  <a:lnTo>
                    <a:pt x="6958" y="7255"/>
                  </a:lnTo>
                  <a:lnTo>
                    <a:pt x="9277" y="7255"/>
                  </a:lnTo>
                  <a:lnTo>
                    <a:pt x="9277" y="10382"/>
                  </a:lnTo>
                  <a:lnTo>
                    <a:pt x="2535" y="10382"/>
                  </a:lnTo>
                  <a:lnTo>
                    <a:pt x="2535" y="7255"/>
                  </a:lnTo>
                  <a:lnTo>
                    <a:pt x="4881" y="7255"/>
                  </a:lnTo>
                  <a:lnTo>
                    <a:pt x="4962" y="7228"/>
                  </a:lnTo>
                  <a:lnTo>
                    <a:pt x="5043" y="7174"/>
                  </a:lnTo>
                  <a:lnTo>
                    <a:pt x="5097" y="7120"/>
                  </a:lnTo>
                  <a:lnTo>
                    <a:pt x="5124" y="7012"/>
                  </a:lnTo>
                  <a:lnTo>
                    <a:pt x="5097" y="6931"/>
                  </a:lnTo>
                  <a:lnTo>
                    <a:pt x="5043" y="6850"/>
                  </a:lnTo>
                  <a:lnTo>
                    <a:pt x="4962" y="6796"/>
                  </a:lnTo>
                  <a:lnTo>
                    <a:pt x="2535" y="6796"/>
                  </a:lnTo>
                  <a:lnTo>
                    <a:pt x="2535" y="6149"/>
                  </a:lnTo>
                  <a:close/>
                  <a:moveTo>
                    <a:pt x="1160" y="1"/>
                  </a:moveTo>
                  <a:lnTo>
                    <a:pt x="917" y="28"/>
                  </a:lnTo>
                  <a:lnTo>
                    <a:pt x="702" y="82"/>
                  </a:lnTo>
                  <a:lnTo>
                    <a:pt x="513" y="190"/>
                  </a:lnTo>
                  <a:lnTo>
                    <a:pt x="351" y="324"/>
                  </a:lnTo>
                  <a:lnTo>
                    <a:pt x="216" y="513"/>
                  </a:lnTo>
                  <a:lnTo>
                    <a:pt x="108" y="702"/>
                  </a:lnTo>
                  <a:lnTo>
                    <a:pt x="27" y="918"/>
                  </a:lnTo>
                  <a:lnTo>
                    <a:pt x="1" y="1160"/>
                  </a:lnTo>
                  <a:lnTo>
                    <a:pt x="1" y="8171"/>
                  </a:lnTo>
                  <a:lnTo>
                    <a:pt x="27" y="8387"/>
                  </a:lnTo>
                  <a:lnTo>
                    <a:pt x="108" y="8630"/>
                  </a:lnTo>
                  <a:lnTo>
                    <a:pt x="216" y="8818"/>
                  </a:lnTo>
                  <a:lnTo>
                    <a:pt x="351" y="8980"/>
                  </a:lnTo>
                  <a:lnTo>
                    <a:pt x="513" y="9115"/>
                  </a:lnTo>
                  <a:lnTo>
                    <a:pt x="702" y="9223"/>
                  </a:lnTo>
                  <a:lnTo>
                    <a:pt x="917" y="9304"/>
                  </a:lnTo>
                  <a:lnTo>
                    <a:pt x="1160" y="9331"/>
                  </a:lnTo>
                  <a:lnTo>
                    <a:pt x="2077" y="9331"/>
                  </a:lnTo>
                  <a:lnTo>
                    <a:pt x="2077" y="10625"/>
                  </a:lnTo>
                  <a:lnTo>
                    <a:pt x="2104" y="10706"/>
                  </a:lnTo>
                  <a:lnTo>
                    <a:pt x="2158" y="10787"/>
                  </a:lnTo>
                  <a:lnTo>
                    <a:pt x="2239" y="10841"/>
                  </a:lnTo>
                  <a:lnTo>
                    <a:pt x="9600" y="10841"/>
                  </a:lnTo>
                  <a:lnTo>
                    <a:pt x="9681" y="10787"/>
                  </a:lnTo>
                  <a:lnTo>
                    <a:pt x="9735" y="10706"/>
                  </a:lnTo>
                  <a:lnTo>
                    <a:pt x="9762" y="10625"/>
                  </a:lnTo>
                  <a:lnTo>
                    <a:pt x="9762" y="9331"/>
                  </a:lnTo>
                  <a:lnTo>
                    <a:pt x="10679" y="9331"/>
                  </a:lnTo>
                  <a:lnTo>
                    <a:pt x="10894" y="9304"/>
                  </a:lnTo>
                  <a:lnTo>
                    <a:pt x="11137" y="9223"/>
                  </a:lnTo>
                  <a:lnTo>
                    <a:pt x="11326" y="9115"/>
                  </a:lnTo>
                  <a:lnTo>
                    <a:pt x="11488" y="8980"/>
                  </a:lnTo>
                  <a:lnTo>
                    <a:pt x="11622" y="8818"/>
                  </a:lnTo>
                  <a:lnTo>
                    <a:pt x="11730" y="8630"/>
                  </a:lnTo>
                  <a:lnTo>
                    <a:pt x="11811" y="8387"/>
                  </a:lnTo>
                  <a:lnTo>
                    <a:pt x="11838" y="8171"/>
                  </a:lnTo>
                  <a:lnTo>
                    <a:pt x="11838" y="1160"/>
                  </a:lnTo>
                  <a:lnTo>
                    <a:pt x="11811" y="918"/>
                  </a:lnTo>
                  <a:lnTo>
                    <a:pt x="11730" y="702"/>
                  </a:lnTo>
                  <a:lnTo>
                    <a:pt x="11622" y="513"/>
                  </a:lnTo>
                  <a:lnTo>
                    <a:pt x="11488" y="324"/>
                  </a:lnTo>
                  <a:lnTo>
                    <a:pt x="11326" y="190"/>
                  </a:lnTo>
                  <a:lnTo>
                    <a:pt x="11137" y="82"/>
                  </a:lnTo>
                  <a:lnTo>
                    <a:pt x="10894" y="28"/>
                  </a:lnTo>
                  <a:lnTo>
                    <a:pt x="106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26"/>
            <p:cNvSpPr/>
            <p:nvPr/>
          </p:nvSpPr>
          <p:spPr>
            <a:xfrm>
              <a:off x="4126500" y="13083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135" y="0"/>
                  </a:moveTo>
                  <a:lnTo>
                    <a:pt x="54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27" y="297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32" y="29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405" y="5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3" name="Google Shape;3003;p26"/>
          <p:cNvGrpSpPr/>
          <p:nvPr/>
        </p:nvGrpSpPr>
        <p:grpSpPr>
          <a:xfrm>
            <a:off x="6059798" y="2404193"/>
            <a:ext cx="405565" cy="374080"/>
            <a:chOff x="4623325" y="1122950"/>
            <a:chExt cx="295300" cy="272375"/>
          </a:xfrm>
        </p:grpSpPr>
        <p:sp>
          <p:nvSpPr>
            <p:cNvPr id="3004" name="Google Shape;3004;p26"/>
            <p:cNvSpPr/>
            <p:nvPr/>
          </p:nvSpPr>
          <p:spPr>
            <a:xfrm>
              <a:off x="4623325" y="1244975"/>
              <a:ext cx="295300" cy="150350"/>
            </a:xfrm>
            <a:custGeom>
              <a:rect b="b" l="l" r="r" t="t"/>
              <a:pathLst>
                <a:path extrusionOk="0" h="6014" w="11812">
                  <a:moveTo>
                    <a:pt x="2293" y="2535"/>
                  </a:moveTo>
                  <a:lnTo>
                    <a:pt x="2293" y="5555"/>
                  </a:lnTo>
                  <a:lnTo>
                    <a:pt x="1079" y="5555"/>
                  </a:lnTo>
                  <a:lnTo>
                    <a:pt x="1079" y="2535"/>
                  </a:lnTo>
                  <a:close/>
                  <a:moveTo>
                    <a:pt x="7928" y="2535"/>
                  </a:moveTo>
                  <a:lnTo>
                    <a:pt x="7928" y="5555"/>
                  </a:lnTo>
                  <a:lnTo>
                    <a:pt x="6715" y="5555"/>
                  </a:lnTo>
                  <a:lnTo>
                    <a:pt x="6715" y="2535"/>
                  </a:lnTo>
                  <a:close/>
                  <a:moveTo>
                    <a:pt x="10733" y="459"/>
                  </a:moveTo>
                  <a:lnTo>
                    <a:pt x="10733" y="5555"/>
                  </a:lnTo>
                  <a:lnTo>
                    <a:pt x="9519" y="5555"/>
                  </a:lnTo>
                  <a:lnTo>
                    <a:pt x="9519" y="459"/>
                  </a:lnTo>
                  <a:close/>
                  <a:moveTo>
                    <a:pt x="3587" y="0"/>
                  </a:moveTo>
                  <a:lnTo>
                    <a:pt x="3506" y="54"/>
                  </a:lnTo>
                  <a:lnTo>
                    <a:pt x="3452" y="135"/>
                  </a:lnTo>
                  <a:lnTo>
                    <a:pt x="3425" y="216"/>
                  </a:lnTo>
                  <a:lnTo>
                    <a:pt x="3425" y="5555"/>
                  </a:lnTo>
                  <a:lnTo>
                    <a:pt x="2751" y="5555"/>
                  </a:lnTo>
                  <a:lnTo>
                    <a:pt x="2751" y="2319"/>
                  </a:lnTo>
                  <a:lnTo>
                    <a:pt x="2724" y="2238"/>
                  </a:lnTo>
                  <a:lnTo>
                    <a:pt x="2670" y="2158"/>
                  </a:lnTo>
                  <a:lnTo>
                    <a:pt x="2616" y="2104"/>
                  </a:lnTo>
                  <a:lnTo>
                    <a:pt x="2508" y="2077"/>
                  </a:lnTo>
                  <a:lnTo>
                    <a:pt x="863" y="2077"/>
                  </a:lnTo>
                  <a:lnTo>
                    <a:pt x="756" y="2104"/>
                  </a:lnTo>
                  <a:lnTo>
                    <a:pt x="702" y="2158"/>
                  </a:lnTo>
                  <a:lnTo>
                    <a:pt x="648" y="2238"/>
                  </a:lnTo>
                  <a:lnTo>
                    <a:pt x="621" y="2319"/>
                  </a:lnTo>
                  <a:lnTo>
                    <a:pt x="621" y="5555"/>
                  </a:lnTo>
                  <a:lnTo>
                    <a:pt x="216" y="5555"/>
                  </a:lnTo>
                  <a:lnTo>
                    <a:pt x="135" y="5582"/>
                  </a:lnTo>
                  <a:lnTo>
                    <a:pt x="54" y="5636"/>
                  </a:lnTo>
                  <a:lnTo>
                    <a:pt x="27" y="5690"/>
                  </a:lnTo>
                  <a:lnTo>
                    <a:pt x="0" y="5798"/>
                  </a:lnTo>
                  <a:lnTo>
                    <a:pt x="27" y="5879"/>
                  </a:lnTo>
                  <a:lnTo>
                    <a:pt x="54" y="5960"/>
                  </a:lnTo>
                  <a:lnTo>
                    <a:pt x="135" y="5987"/>
                  </a:lnTo>
                  <a:lnTo>
                    <a:pt x="216" y="6014"/>
                  </a:lnTo>
                  <a:lnTo>
                    <a:pt x="11596" y="6014"/>
                  </a:lnTo>
                  <a:lnTo>
                    <a:pt x="11676" y="5987"/>
                  </a:lnTo>
                  <a:lnTo>
                    <a:pt x="11757" y="5960"/>
                  </a:lnTo>
                  <a:lnTo>
                    <a:pt x="11811" y="5879"/>
                  </a:lnTo>
                  <a:lnTo>
                    <a:pt x="11811" y="5798"/>
                  </a:lnTo>
                  <a:lnTo>
                    <a:pt x="11811" y="5690"/>
                  </a:lnTo>
                  <a:lnTo>
                    <a:pt x="11757" y="5636"/>
                  </a:lnTo>
                  <a:lnTo>
                    <a:pt x="11676" y="5582"/>
                  </a:lnTo>
                  <a:lnTo>
                    <a:pt x="11596" y="5555"/>
                  </a:lnTo>
                  <a:lnTo>
                    <a:pt x="11191" y="5555"/>
                  </a:lnTo>
                  <a:lnTo>
                    <a:pt x="11191" y="216"/>
                  </a:lnTo>
                  <a:lnTo>
                    <a:pt x="11164" y="135"/>
                  </a:lnTo>
                  <a:lnTo>
                    <a:pt x="11137" y="54"/>
                  </a:lnTo>
                  <a:lnTo>
                    <a:pt x="11056" y="0"/>
                  </a:lnTo>
                  <a:lnTo>
                    <a:pt x="9223" y="0"/>
                  </a:lnTo>
                  <a:lnTo>
                    <a:pt x="9142" y="54"/>
                  </a:lnTo>
                  <a:lnTo>
                    <a:pt x="9088" y="135"/>
                  </a:lnTo>
                  <a:lnTo>
                    <a:pt x="9061" y="216"/>
                  </a:lnTo>
                  <a:lnTo>
                    <a:pt x="9061" y="5555"/>
                  </a:lnTo>
                  <a:lnTo>
                    <a:pt x="8387" y="5555"/>
                  </a:lnTo>
                  <a:lnTo>
                    <a:pt x="8387" y="2319"/>
                  </a:lnTo>
                  <a:lnTo>
                    <a:pt x="8360" y="2238"/>
                  </a:lnTo>
                  <a:lnTo>
                    <a:pt x="8306" y="2158"/>
                  </a:lnTo>
                  <a:lnTo>
                    <a:pt x="8225" y="2104"/>
                  </a:lnTo>
                  <a:lnTo>
                    <a:pt x="8144" y="2077"/>
                  </a:lnTo>
                  <a:lnTo>
                    <a:pt x="6472" y="2077"/>
                  </a:lnTo>
                  <a:lnTo>
                    <a:pt x="6391" y="2104"/>
                  </a:lnTo>
                  <a:lnTo>
                    <a:pt x="6310" y="2158"/>
                  </a:lnTo>
                  <a:lnTo>
                    <a:pt x="6283" y="2238"/>
                  </a:lnTo>
                  <a:lnTo>
                    <a:pt x="6256" y="2319"/>
                  </a:lnTo>
                  <a:lnTo>
                    <a:pt x="6256" y="5555"/>
                  </a:lnTo>
                  <a:lnTo>
                    <a:pt x="5555" y="5555"/>
                  </a:lnTo>
                  <a:lnTo>
                    <a:pt x="5555" y="4045"/>
                  </a:lnTo>
                  <a:lnTo>
                    <a:pt x="5555" y="3964"/>
                  </a:lnTo>
                  <a:lnTo>
                    <a:pt x="5501" y="3883"/>
                  </a:lnTo>
                  <a:lnTo>
                    <a:pt x="5420" y="3829"/>
                  </a:lnTo>
                  <a:lnTo>
                    <a:pt x="5340" y="3802"/>
                  </a:lnTo>
                  <a:lnTo>
                    <a:pt x="5232" y="3829"/>
                  </a:lnTo>
                  <a:lnTo>
                    <a:pt x="5178" y="3883"/>
                  </a:lnTo>
                  <a:lnTo>
                    <a:pt x="5124" y="3964"/>
                  </a:lnTo>
                  <a:lnTo>
                    <a:pt x="5097" y="4045"/>
                  </a:lnTo>
                  <a:lnTo>
                    <a:pt x="5097" y="5555"/>
                  </a:lnTo>
                  <a:lnTo>
                    <a:pt x="3910" y="5555"/>
                  </a:lnTo>
                  <a:lnTo>
                    <a:pt x="3910" y="459"/>
                  </a:lnTo>
                  <a:lnTo>
                    <a:pt x="5097" y="459"/>
                  </a:lnTo>
                  <a:lnTo>
                    <a:pt x="5097" y="1969"/>
                  </a:lnTo>
                  <a:lnTo>
                    <a:pt x="5124" y="2050"/>
                  </a:lnTo>
                  <a:lnTo>
                    <a:pt x="5178" y="2131"/>
                  </a:lnTo>
                  <a:lnTo>
                    <a:pt x="5232" y="2185"/>
                  </a:lnTo>
                  <a:lnTo>
                    <a:pt x="5420" y="2185"/>
                  </a:lnTo>
                  <a:lnTo>
                    <a:pt x="5501" y="2131"/>
                  </a:lnTo>
                  <a:lnTo>
                    <a:pt x="5555" y="2050"/>
                  </a:lnTo>
                  <a:lnTo>
                    <a:pt x="5555" y="1969"/>
                  </a:lnTo>
                  <a:lnTo>
                    <a:pt x="5555" y="216"/>
                  </a:lnTo>
                  <a:lnTo>
                    <a:pt x="5555" y="135"/>
                  </a:lnTo>
                  <a:lnTo>
                    <a:pt x="5501" y="54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26"/>
            <p:cNvSpPr/>
            <p:nvPr/>
          </p:nvSpPr>
          <p:spPr>
            <a:xfrm>
              <a:off x="4638825" y="1122950"/>
              <a:ext cx="264300" cy="123400"/>
            </a:xfrm>
            <a:custGeom>
              <a:rect b="b" l="l" r="r" t="t"/>
              <a:pathLst>
                <a:path extrusionOk="0" h="4936" w="10572">
                  <a:moveTo>
                    <a:pt x="3884" y="459"/>
                  </a:moveTo>
                  <a:lnTo>
                    <a:pt x="3992" y="486"/>
                  </a:lnTo>
                  <a:lnTo>
                    <a:pt x="4126" y="513"/>
                  </a:lnTo>
                  <a:lnTo>
                    <a:pt x="4207" y="567"/>
                  </a:lnTo>
                  <a:lnTo>
                    <a:pt x="4315" y="648"/>
                  </a:lnTo>
                  <a:lnTo>
                    <a:pt x="4369" y="729"/>
                  </a:lnTo>
                  <a:lnTo>
                    <a:pt x="4423" y="837"/>
                  </a:lnTo>
                  <a:lnTo>
                    <a:pt x="4477" y="944"/>
                  </a:lnTo>
                  <a:lnTo>
                    <a:pt x="4477" y="1052"/>
                  </a:lnTo>
                  <a:lnTo>
                    <a:pt x="4477" y="1187"/>
                  </a:lnTo>
                  <a:lnTo>
                    <a:pt x="4423" y="1295"/>
                  </a:lnTo>
                  <a:lnTo>
                    <a:pt x="4369" y="1403"/>
                  </a:lnTo>
                  <a:lnTo>
                    <a:pt x="4315" y="1484"/>
                  </a:lnTo>
                  <a:lnTo>
                    <a:pt x="4207" y="1565"/>
                  </a:lnTo>
                  <a:lnTo>
                    <a:pt x="4126" y="1619"/>
                  </a:lnTo>
                  <a:lnTo>
                    <a:pt x="3992" y="1646"/>
                  </a:lnTo>
                  <a:lnTo>
                    <a:pt x="3884" y="1673"/>
                  </a:lnTo>
                  <a:lnTo>
                    <a:pt x="3749" y="1646"/>
                  </a:lnTo>
                  <a:lnTo>
                    <a:pt x="3641" y="1619"/>
                  </a:lnTo>
                  <a:lnTo>
                    <a:pt x="3533" y="1565"/>
                  </a:lnTo>
                  <a:lnTo>
                    <a:pt x="3452" y="1484"/>
                  </a:lnTo>
                  <a:lnTo>
                    <a:pt x="3371" y="1403"/>
                  </a:lnTo>
                  <a:lnTo>
                    <a:pt x="3317" y="1295"/>
                  </a:lnTo>
                  <a:lnTo>
                    <a:pt x="3290" y="1187"/>
                  </a:lnTo>
                  <a:lnTo>
                    <a:pt x="3290" y="1052"/>
                  </a:lnTo>
                  <a:lnTo>
                    <a:pt x="3290" y="944"/>
                  </a:lnTo>
                  <a:lnTo>
                    <a:pt x="3317" y="837"/>
                  </a:lnTo>
                  <a:lnTo>
                    <a:pt x="3371" y="729"/>
                  </a:lnTo>
                  <a:lnTo>
                    <a:pt x="3452" y="648"/>
                  </a:lnTo>
                  <a:lnTo>
                    <a:pt x="3533" y="567"/>
                  </a:lnTo>
                  <a:lnTo>
                    <a:pt x="3641" y="513"/>
                  </a:lnTo>
                  <a:lnTo>
                    <a:pt x="3749" y="486"/>
                  </a:lnTo>
                  <a:lnTo>
                    <a:pt x="3884" y="459"/>
                  </a:lnTo>
                  <a:close/>
                  <a:moveTo>
                    <a:pt x="9519" y="459"/>
                  </a:moveTo>
                  <a:lnTo>
                    <a:pt x="9627" y="486"/>
                  </a:lnTo>
                  <a:lnTo>
                    <a:pt x="9735" y="513"/>
                  </a:lnTo>
                  <a:lnTo>
                    <a:pt x="9843" y="567"/>
                  </a:lnTo>
                  <a:lnTo>
                    <a:pt x="9924" y="648"/>
                  </a:lnTo>
                  <a:lnTo>
                    <a:pt x="10005" y="729"/>
                  </a:lnTo>
                  <a:lnTo>
                    <a:pt x="10059" y="837"/>
                  </a:lnTo>
                  <a:lnTo>
                    <a:pt x="10086" y="944"/>
                  </a:lnTo>
                  <a:lnTo>
                    <a:pt x="10113" y="1052"/>
                  </a:lnTo>
                  <a:lnTo>
                    <a:pt x="10086" y="1187"/>
                  </a:lnTo>
                  <a:lnTo>
                    <a:pt x="10059" y="1295"/>
                  </a:lnTo>
                  <a:lnTo>
                    <a:pt x="10005" y="1403"/>
                  </a:lnTo>
                  <a:lnTo>
                    <a:pt x="9924" y="1484"/>
                  </a:lnTo>
                  <a:lnTo>
                    <a:pt x="9843" y="1565"/>
                  </a:lnTo>
                  <a:lnTo>
                    <a:pt x="9735" y="1619"/>
                  </a:lnTo>
                  <a:lnTo>
                    <a:pt x="9627" y="1646"/>
                  </a:lnTo>
                  <a:lnTo>
                    <a:pt x="9519" y="1673"/>
                  </a:lnTo>
                  <a:lnTo>
                    <a:pt x="9385" y="1646"/>
                  </a:lnTo>
                  <a:lnTo>
                    <a:pt x="9277" y="1619"/>
                  </a:lnTo>
                  <a:lnTo>
                    <a:pt x="9169" y="1565"/>
                  </a:lnTo>
                  <a:lnTo>
                    <a:pt x="9088" y="1484"/>
                  </a:lnTo>
                  <a:lnTo>
                    <a:pt x="9007" y="1403"/>
                  </a:lnTo>
                  <a:lnTo>
                    <a:pt x="8953" y="1295"/>
                  </a:lnTo>
                  <a:lnTo>
                    <a:pt x="8926" y="1187"/>
                  </a:lnTo>
                  <a:lnTo>
                    <a:pt x="8899" y="1052"/>
                  </a:lnTo>
                  <a:lnTo>
                    <a:pt x="8926" y="944"/>
                  </a:lnTo>
                  <a:lnTo>
                    <a:pt x="8953" y="837"/>
                  </a:lnTo>
                  <a:lnTo>
                    <a:pt x="9007" y="729"/>
                  </a:lnTo>
                  <a:lnTo>
                    <a:pt x="9088" y="648"/>
                  </a:lnTo>
                  <a:lnTo>
                    <a:pt x="9169" y="567"/>
                  </a:lnTo>
                  <a:lnTo>
                    <a:pt x="9277" y="513"/>
                  </a:lnTo>
                  <a:lnTo>
                    <a:pt x="9385" y="486"/>
                  </a:lnTo>
                  <a:lnTo>
                    <a:pt x="9519" y="459"/>
                  </a:lnTo>
                  <a:close/>
                  <a:moveTo>
                    <a:pt x="1187" y="3290"/>
                  </a:moveTo>
                  <a:lnTo>
                    <a:pt x="1295" y="3317"/>
                  </a:lnTo>
                  <a:lnTo>
                    <a:pt x="1403" y="3371"/>
                  </a:lnTo>
                  <a:lnTo>
                    <a:pt x="1484" y="3452"/>
                  </a:lnTo>
                  <a:lnTo>
                    <a:pt x="1565" y="3533"/>
                  </a:lnTo>
                  <a:lnTo>
                    <a:pt x="1619" y="3641"/>
                  </a:lnTo>
                  <a:lnTo>
                    <a:pt x="1646" y="3749"/>
                  </a:lnTo>
                  <a:lnTo>
                    <a:pt x="1673" y="3884"/>
                  </a:lnTo>
                  <a:lnTo>
                    <a:pt x="1646" y="3992"/>
                  </a:lnTo>
                  <a:lnTo>
                    <a:pt x="1619" y="4099"/>
                  </a:lnTo>
                  <a:lnTo>
                    <a:pt x="1565" y="4207"/>
                  </a:lnTo>
                  <a:lnTo>
                    <a:pt x="1484" y="4315"/>
                  </a:lnTo>
                  <a:lnTo>
                    <a:pt x="1403" y="4369"/>
                  </a:lnTo>
                  <a:lnTo>
                    <a:pt x="1295" y="4423"/>
                  </a:lnTo>
                  <a:lnTo>
                    <a:pt x="1187" y="4477"/>
                  </a:lnTo>
                  <a:lnTo>
                    <a:pt x="944" y="4477"/>
                  </a:lnTo>
                  <a:lnTo>
                    <a:pt x="837" y="4423"/>
                  </a:lnTo>
                  <a:lnTo>
                    <a:pt x="729" y="4369"/>
                  </a:lnTo>
                  <a:lnTo>
                    <a:pt x="648" y="4315"/>
                  </a:lnTo>
                  <a:lnTo>
                    <a:pt x="567" y="4207"/>
                  </a:lnTo>
                  <a:lnTo>
                    <a:pt x="513" y="4099"/>
                  </a:lnTo>
                  <a:lnTo>
                    <a:pt x="486" y="3992"/>
                  </a:lnTo>
                  <a:lnTo>
                    <a:pt x="459" y="3884"/>
                  </a:lnTo>
                  <a:lnTo>
                    <a:pt x="486" y="3749"/>
                  </a:lnTo>
                  <a:lnTo>
                    <a:pt x="513" y="3641"/>
                  </a:lnTo>
                  <a:lnTo>
                    <a:pt x="567" y="3533"/>
                  </a:lnTo>
                  <a:lnTo>
                    <a:pt x="648" y="3452"/>
                  </a:lnTo>
                  <a:lnTo>
                    <a:pt x="729" y="3371"/>
                  </a:lnTo>
                  <a:lnTo>
                    <a:pt x="837" y="3317"/>
                  </a:lnTo>
                  <a:lnTo>
                    <a:pt x="944" y="3290"/>
                  </a:lnTo>
                  <a:close/>
                  <a:moveTo>
                    <a:pt x="6823" y="3290"/>
                  </a:moveTo>
                  <a:lnTo>
                    <a:pt x="6931" y="3317"/>
                  </a:lnTo>
                  <a:lnTo>
                    <a:pt x="7039" y="3371"/>
                  </a:lnTo>
                  <a:lnTo>
                    <a:pt x="7120" y="3452"/>
                  </a:lnTo>
                  <a:lnTo>
                    <a:pt x="7200" y="3533"/>
                  </a:lnTo>
                  <a:lnTo>
                    <a:pt x="7254" y="3641"/>
                  </a:lnTo>
                  <a:lnTo>
                    <a:pt x="7281" y="3749"/>
                  </a:lnTo>
                  <a:lnTo>
                    <a:pt x="7308" y="3884"/>
                  </a:lnTo>
                  <a:lnTo>
                    <a:pt x="7281" y="3992"/>
                  </a:lnTo>
                  <a:lnTo>
                    <a:pt x="7254" y="4099"/>
                  </a:lnTo>
                  <a:lnTo>
                    <a:pt x="7200" y="4207"/>
                  </a:lnTo>
                  <a:lnTo>
                    <a:pt x="7120" y="4315"/>
                  </a:lnTo>
                  <a:lnTo>
                    <a:pt x="7039" y="4369"/>
                  </a:lnTo>
                  <a:lnTo>
                    <a:pt x="6931" y="4423"/>
                  </a:lnTo>
                  <a:lnTo>
                    <a:pt x="6823" y="4477"/>
                  </a:lnTo>
                  <a:lnTo>
                    <a:pt x="6580" y="4477"/>
                  </a:lnTo>
                  <a:lnTo>
                    <a:pt x="6472" y="4423"/>
                  </a:lnTo>
                  <a:lnTo>
                    <a:pt x="6364" y="4369"/>
                  </a:lnTo>
                  <a:lnTo>
                    <a:pt x="6284" y="4315"/>
                  </a:lnTo>
                  <a:lnTo>
                    <a:pt x="6203" y="4207"/>
                  </a:lnTo>
                  <a:lnTo>
                    <a:pt x="6149" y="4099"/>
                  </a:lnTo>
                  <a:lnTo>
                    <a:pt x="6095" y="3992"/>
                  </a:lnTo>
                  <a:lnTo>
                    <a:pt x="6095" y="3884"/>
                  </a:lnTo>
                  <a:lnTo>
                    <a:pt x="6095" y="3749"/>
                  </a:lnTo>
                  <a:lnTo>
                    <a:pt x="6149" y="3641"/>
                  </a:lnTo>
                  <a:lnTo>
                    <a:pt x="6203" y="3533"/>
                  </a:lnTo>
                  <a:lnTo>
                    <a:pt x="6284" y="3452"/>
                  </a:lnTo>
                  <a:lnTo>
                    <a:pt x="6364" y="3371"/>
                  </a:lnTo>
                  <a:lnTo>
                    <a:pt x="6472" y="3317"/>
                  </a:lnTo>
                  <a:lnTo>
                    <a:pt x="6580" y="3290"/>
                  </a:lnTo>
                  <a:close/>
                  <a:moveTo>
                    <a:pt x="3884" y="1"/>
                  </a:moveTo>
                  <a:lnTo>
                    <a:pt x="3668" y="28"/>
                  </a:lnTo>
                  <a:lnTo>
                    <a:pt x="3479" y="82"/>
                  </a:lnTo>
                  <a:lnTo>
                    <a:pt x="3290" y="189"/>
                  </a:lnTo>
                  <a:lnTo>
                    <a:pt x="3129" y="324"/>
                  </a:lnTo>
                  <a:lnTo>
                    <a:pt x="2994" y="459"/>
                  </a:lnTo>
                  <a:lnTo>
                    <a:pt x="2913" y="648"/>
                  </a:lnTo>
                  <a:lnTo>
                    <a:pt x="2832" y="837"/>
                  </a:lnTo>
                  <a:lnTo>
                    <a:pt x="2805" y="1052"/>
                  </a:lnTo>
                  <a:lnTo>
                    <a:pt x="2832" y="1214"/>
                  </a:lnTo>
                  <a:lnTo>
                    <a:pt x="2859" y="1376"/>
                  </a:lnTo>
                  <a:lnTo>
                    <a:pt x="2913" y="1511"/>
                  </a:lnTo>
                  <a:lnTo>
                    <a:pt x="2994" y="1646"/>
                  </a:lnTo>
                  <a:lnTo>
                    <a:pt x="1646" y="2994"/>
                  </a:lnTo>
                  <a:lnTo>
                    <a:pt x="1511" y="2913"/>
                  </a:lnTo>
                  <a:lnTo>
                    <a:pt x="1376" y="2859"/>
                  </a:lnTo>
                  <a:lnTo>
                    <a:pt x="1214" y="2832"/>
                  </a:lnTo>
                  <a:lnTo>
                    <a:pt x="1052" y="2805"/>
                  </a:lnTo>
                  <a:lnTo>
                    <a:pt x="864" y="2832"/>
                  </a:lnTo>
                  <a:lnTo>
                    <a:pt x="648" y="2913"/>
                  </a:lnTo>
                  <a:lnTo>
                    <a:pt x="459" y="2994"/>
                  </a:lnTo>
                  <a:lnTo>
                    <a:pt x="324" y="3129"/>
                  </a:lnTo>
                  <a:lnTo>
                    <a:pt x="189" y="3290"/>
                  </a:lnTo>
                  <a:lnTo>
                    <a:pt x="82" y="3452"/>
                  </a:lnTo>
                  <a:lnTo>
                    <a:pt x="28" y="3668"/>
                  </a:lnTo>
                  <a:lnTo>
                    <a:pt x="1" y="3884"/>
                  </a:lnTo>
                  <a:lnTo>
                    <a:pt x="28" y="4099"/>
                  </a:lnTo>
                  <a:lnTo>
                    <a:pt x="82" y="4288"/>
                  </a:lnTo>
                  <a:lnTo>
                    <a:pt x="189" y="4477"/>
                  </a:lnTo>
                  <a:lnTo>
                    <a:pt x="324" y="4639"/>
                  </a:lnTo>
                  <a:lnTo>
                    <a:pt x="459" y="4747"/>
                  </a:lnTo>
                  <a:lnTo>
                    <a:pt x="648" y="4854"/>
                  </a:lnTo>
                  <a:lnTo>
                    <a:pt x="864" y="4908"/>
                  </a:lnTo>
                  <a:lnTo>
                    <a:pt x="1052" y="4935"/>
                  </a:lnTo>
                  <a:lnTo>
                    <a:pt x="1268" y="4908"/>
                  </a:lnTo>
                  <a:lnTo>
                    <a:pt x="1484" y="4854"/>
                  </a:lnTo>
                  <a:lnTo>
                    <a:pt x="1646" y="4747"/>
                  </a:lnTo>
                  <a:lnTo>
                    <a:pt x="1807" y="4639"/>
                  </a:lnTo>
                  <a:lnTo>
                    <a:pt x="1942" y="4477"/>
                  </a:lnTo>
                  <a:lnTo>
                    <a:pt x="2050" y="4288"/>
                  </a:lnTo>
                  <a:lnTo>
                    <a:pt x="2104" y="4099"/>
                  </a:lnTo>
                  <a:lnTo>
                    <a:pt x="2131" y="3884"/>
                  </a:lnTo>
                  <a:lnTo>
                    <a:pt x="2104" y="3722"/>
                  </a:lnTo>
                  <a:lnTo>
                    <a:pt x="2077" y="3587"/>
                  </a:lnTo>
                  <a:lnTo>
                    <a:pt x="2023" y="3425"/>
                  </a:lnTo>
                  <a:lnTo>
                    <a:pt x="1969" y="3317"/>
                  </a:lnTo>
                  <a:lnTo>
                    <a:pt x="3317" y="1969"/>
                  </a:lnTo>
                  <a:lnTo>
                    <a:pt x="3452" y="2023"/>
                  </a:lnTo>
                  <a:lnTo>
                    <a:pt x="3587" y="2077"/>
                  </a:lnTo>
                  <a:lnTo>
                    <a:pt x="3722" y="2104"/>
                  </a:lnTo>
                  <a:lnTo>
                    <a:pt x="3884" y="2131"/>
                  </a:lnTo>
                  <a:lnTo>
                    <a:pt x="4045" y="2104"/>
                  </a:lnTo>
                  <a:lnTo>
                    <a:pt x="4180" y="2077"/>
                  </a:lnTo>
                  <a:lnTo>
                    <a:pt x="4315" y="2023"/>
                  </a:lnTo>
                  <a:lnTo>
                    <a:pt x="4450" y="1969"/>
                  </a:lnTo>
                  <a:lnTo>
                    <a:pt x="5798" y="3317"/>
                  </a:lnTo>
                  <a:lnTo>
                    <a:pt x="5717" y="3425"/>
                  </a:lnTo>
                  <a:lnTo>
                    <a:pt x="5663" y="3587"/>
                  </a:lnTo>
                  <a:lnTo>
                    <a:pt x="5636" y="3722"/>
                  </a:lnTo>
                  <a:lnTo>
                    <a:pt x="5636" y="3884"/>
                  </a:lnTo>
                  <a:lnTo>
                    <a:pt x="5663" y="4099"/>
                  </a:lnTo>
                  <a:lnTo>
                    <a:pt x="5717" y="4288"/>
                  </a:lnTo>
                  <a:lnTo>
                    <a:pt x="5825" y="4477"/>
                  </a:lnTo>
                  <a:lnTo>
                    <a:pt x="5933" y="4639"/>
                  </a:lnTo>
                  <a:lnTo>
                    <a:pt x="6095" y="4747"/>
                  </a:lnTo>
                  <a:lnTo>
                    <a:pt x="6284" y="4854"/>
                  </a:lnTo>
                  <a:lnTo>
                    <a:pt x="6472" y="4908"/>
                  </a:lnTo>
                  <a:lnTo>
                    <a:pt x="6688" y="4935"/>
                  </a:lnTo>
                  <a:lnTo>
                    <a:pt x="6904" y="4908"/>
                  </a:lnTo>
                  <a:lnTo>
                    <a:pt x="7120" y="4854"/>
                  </a:lnTo>
                  <a:lnTo>
                    <a:pt x="7281" y="4747"/>
                  </a:lnTo>
                  <a:lnTo>
                    <a:pt x="7443" y="4639"/>
                  </a:lnTo>
                  <a:lnTo>
                    <a:pt x="7578" y="4477"/>
                  </a:lnTo>
                  <a:lnTo>
                    <a:pt x="7686" y="4288"/>
                  </a:lnTo>
                  <a:lnTo>
                    <a:pt x="7740" y="4099"/>
                  </a:lnTo>
                  <a:lnTo>
                    <a:pt x="7767" y="3884"/>
                  </a:lnTo>
                  <a:lnTo>
                    <a:pt x="7740" y="3722"/>
                  </a:lnTo>
                  <a:lnTo>
                    <a:pt x="7713" y="3587"/>
                  </a:lnTo>
                  <a:lnTo>
                    <a:pt x="7659" y="3425"/>
                  </a:lnTo>
                  <a:lnTo>
                    <a:pt x="7578" y="3317"/>
                  </a:lnTo>
                  <a:lnTo>
                    <a:pt x="8953" y="1969"/>
                  </a:lnTo>
                  <a:lnTo>
                    <a:pt x="9061" y="2023"/>
                  </a:lnTo>
                  <a:lnTo>
                    <a:pt x="9196" y="2077"/>
                  </a:lnTo>
                  <a:lnTo>
                    <a:pt x="9358" y="2104"/>
                  </a:lnTo>
                  <a:lnTo>
                    <a:pt x="9519" y="2131"/>
                  </a:lnTo>
                  <a:lnTo>
                    <a:pt x="9735" y="2104"/>
                  </a:lnTo>
                  <a:lnTo>
                    <a:pt x="9924" y="2050"/>
                  </a:lnTo>
                  <a:lnTo>
                    <a:pt x="10113" y="1942"/>
                  </a:lnTo>
                  <a:lnTo>
                    <a:pt x="10274" y="1807"/>
                  </a:lnTo>
                  <a:lnTo>
                    <a:pt x="10382" y="1646"/>
                  </a:lnTo>
                  <a:lnTo>
                    <a:pt x="10490" y="1484"/>
                  </a:lnTo>
                  <a:lnTo>
                    <a:pt x="10544" y="1268"/>
                  </a:lnTo>
                  <a:lnTo>
                    <a:pt x="10571" y="1052"/>
                  </a:lnTo>
                  <a:lnTo>
                    <a:pt x="10544" y="837"/>
                  </a:lnTo>
                  <a:lnTo>
                    <a:pt x="10490" y="648"/>
                  </a:lnTo>
                  <a:lnTo>
                    <a:pt x="10382" y="459"/>
                  </a:lnTo>
                  <a:lnTo>
                    <a:pt x="10274" y="324"/>
                  </a:lnTo>
                  <a:lnTo>
                    <a:pt x="10113" y="189"/>
                  </a:lnTo>
                  <a:lnTo>
                    <a:pt x="9924" y="82"/>
                  </a:lnTo>
                  <a:lnTo>
                    <a:pt x="9735" y="28"/>
                  </a:lnTo>
                  <a:lnTo>
                    <a:pt x="9519" y="1"/>
                  </a:lnTo>
                  <a:lnTo>
                    <a:pt x="9304" y="28"/>
                  </a:lnTo>
                  <a:lnTo>
                    <a:pt x="9088" y="82"/>
                  </a:lnTo>
                  <a:lnTo>
                    <a:pt x="8926" y="189"/>
                  </a:lnTo>
                  <a:lnTo>
                    <a:pt x="8764" y="324"/>
                  </a:lnTo>
                  <a:lnTo>
                    <a:pt x="8630" y="459"/>
                  </a:lnTo>
                  <a:lnTo>
                    <a:pt x="8522" y="648"/>
                  </a:lnTo>
                  <a:lnTo>
                    <a:pt x="8468" y="837"/>
                  </a:lnTo>
                  <a:lnTo>
                    <a:pt x="8441" y="1052"/>
                  </a:lnTo>
                  <a:lnTo>
                    <a:pt x="8468" y="1214"/>
                  </a:lnTo>
                  <a:lnTo>
                    <a:pt x="8495" y="1376"/>
                  </a:lnTo>
                  <a:lnTo>
                    <a:pt x="8549" y="1511"/>
                  </a:lnTo>
                  <a:lnTo>
                    <a:pt x="8603" y="1646"/>
                  </a:lnTo>
                  <a:lnTo>
                    <a:pt x="7254" y="2994"/>
                  </a:lnTo>
                  <a:lnTo>
                    <a:pt x="7146" y="2913"/>
                  </a:lnTo>
                  <a:lnTo>
                    <a:pt x="6985" y="2859"/>
                  </a:lnTo>
                  <a:lnTo>
                    <a:pt x="6850" y="2832"/>
                  </a:lnTo>
                  <a:lnTo>
                    <a:pt x="6688" y="2805"/>
                  </a:lnTo>
                  <a:lnTo>
                    <a:pt x="6553" y="2832"/>
                  </a:lnTo>
                  <a:lnTo>
                    <a:pt x="6391" y="2859"/>
                  </a:lnTo>
                  <a:lnTo>
                    <a:pt x="6257" y="2913"/>
                  </a:lnTo>
                  <a:lnTo>
                    <a:pt x="6122" y="2994"/>
                  </a:lnTo>
                  <a:lnTo>
                    <a:pt x="4774" y="1646"/>
                  </a:lnTo>
                  <a:lnTo>
                    <a:pt x="4854" y="1511"/>
                  </a:lnTo>
                  <a:lnTo>
                    <a:pt x="4908" y="1376"/>
                  </a:lnTo>
                  <a:lnTo>
                    <a:pt x="4935" y="1214"/>
                  </a:lnTo>
                  <a:lnTo>
                    <a:pt x="4935" y="1052"/>
                  </a:lnTo>
                  <a:lnTo>
                    <a:pt x="4908" y="837"/>
                  </a:lnTo>
                  <a:lnTo>
                    <a:pt x="4854" y="648"/>
                  </a:lnTo>
                  <a:lnTo>
                    <a:pt x="4747" y="459"/>
                  </a:lnTo>
                  <a:lnTo>
                    <a:pt x="4639" y="324"/>
                  </a:lnTo>
                  <a:lnTo>
                    <a:pt x="4477" y="189"/>
                  </a:lnTo>
                  <a:lnTo>
                    <a:pt x="4288" y="82"/>
                  </a:lnTo>
                  <a:lnTo>
                    <a:pt x="4099" y="28"/>
                  </a:lnTo>
                  <a:lnTo>
                    <a:pt x="38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26"/>
            <p:cNvSpPr/>
            <p:nvPr/>
          </p:nvSpPr>
          <p:spPr>
            <a:xfrm>
              <a:off x="4750725" y="131440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136" y="1"/>
                  </a:moveTo>
                  <a:lnTo>
                    <a:pt x="82" y="55"/>
                  </a:lnTo>
                  <a:lnTo>
                    <a:pt x="28" y="136"/>
                  </a:lnTo>
                  <a:lnTo>
                    <a:pt x="1" y="217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2"/>
                  </a:lnTo>
                  <a:lnTo>
                    <a:pt x="244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59" y="324"/>
                  </a:lnTo>
                  <a:lnTo>
                    <a:pt x="459" y="217"/>
                  </a:lnTo>
                  <a:lnTo>
                    <a:pt x="459" y="136"/>
                  </a:lnTo>
                  <a:lnTo>
                    <a:pt x="40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7" name="Google Shape;3007;p26"/>
          <p:cNvGrpSpPr/>
          <p:nvPr/>
        </p:nvGrpSpPr>
        <p:grpSpPr>
          <a:xfrm>
            <a:off x="7750323" y="2388450"/>
            <a:ext cx="405565" cy="405565"/>
            <a:chOff x="5323750" y="1122950"/>
            <a:chExt cx="295300" cy="295300"/>
          </a:xfrm>
        </p:grpSpPr>
        <p:sp>
          <p:nvSpPr>
            <p:cNvPr id="3008" name="Google Shape;3008;p26"/>
            <p:cNvSpPr/>
            <p:nvPr/>
          </p:nvSpPr>
          <p:spPr>
            <a:xfrm>
              <a:off x="5417450" y="1350125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135" y="1"/>
                  </a:moveTo>
                  <a:lnTo>
                    <a:pt x="81" y="55"/>
                  </a:lnTo>
                  <a:lnTo>
                    <a:pt x="27" y="136"/>
                  </a:lnTo>
                  <a:lnTo>
                    <a:pt x="0" y="217"/>
                  </a:lnTo>
                  <a:lnTo>
                    <a:pt x="27" y="298"/>
                  </a:lnTo>
                  <a:lnTo>
                    <a:pt x="81" y="378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32" y="298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40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26"/>
            <p:cNvSpPr/>
            <p:nvPr/>
          </p:nvSpPr>
          <p:spPr>
            <a:xfrm>
              <a:off x="5399925" y="1306325"/>
              <a:ext cx="76200" cy="11475"/>
            </a:xfrm>
            <a:custGeom>
              <a:rect b="b" l="l" r="r" t="t"/>
              <a:pathLst>
                <a:path extrusionOk="0" h="459" w="3048">
                  <a:moveTo>
                    <a:pt x="243" y="0"/>
                  </a:moveTo>
                  <a:lnTo>
                    <a:pt x="135" y="27"/>
                  </a:lnTo>
                  <a:lnTo>
                    <a:pt x="81" y="81"/>
                  </a:lnTo>
                  <a:lnTo>
                    <a:pt x="27" y="162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59"/>
                  </a:lnTo>
                  <a:lnTo>
                    <a:pt x="2913" y="459"/>
                  </a:lnTo>
                  <a:lnTo>
                    <a:pt x="2967" y="405"/>
                  </a:lnTo>
                  <a:lnTo>
                    <a:pt x="3020" y="324"/>
                  </a:lnTo>
                  <a:lnTo>
                    <a:pt x="3047" y="243"/>
                  </a:lnTo>
                  <a:lnTo>
                    <a:pt x="3020" y="162"/>
                  </a:lnTo>
                  <a:lnTo>
                    <a:pt x="2967" y="81"/>
                  </a:lnTo>
                  <a:lnTo>
                    <a:pt x="2913" y="27"/>
                  </a:lnTo>
                  <a:lnTo>
                    <a:pt x="28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26"/>
            <p:cNvSpPr/>
            <p:nvPr/>
          </p:nvSpPr>
          <p:spPr>
            <a:xfrm>
              <a:off x="5393175" y="1241600"/>
              <a:ext cx="89700" cy="12150"/>
            </a:xfrm>
            <a:custGeom>
              <a:rect b="b" l="l" r="r" t="t"/>
              <a:pathLst>
                <a:path extrusionOk="0" h="486" w="3588">
                  <a:moveTo>
                    <a:pt x="243" y="1"/>
                  </a:moveTo>
                  <a:lnTo>
                    <a:pt x="136" y="28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243" y="486"/>
                  </a:lnTo>
                  <a:lnTo>
                    <a:pt x="3344" y="486"/>
                  </a:lnTo>
                  <a:lnTo>
                    <a:pt x="3452" y="459"/>
                  </a:lnTo>
                  <a:lnTo>
                    <a:pt x="3506" y="405"/>
                  </a:lnTo>
                  <a:lnTo>
                    <a:pt x="3560" y="324"/>
                  </a:lnTo>
                  <a:lnTo>
                    <a:pt x="3587" y="243"/>
                  </a:lnTo>
                  <a:lnTo>
                    <a:pt x="3560" y="162"/>
                  </a:lnTo>
                  <a:lnTo>
                    <a:pt x="3506" y="81"/>
                  </a:lnTo>
                  <a:lnTo>
                    <a:pt x="3452" y="28"/>
                  </a:lnTo>
                  <a:lnTo>
                    <a:pt x="3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26"/>
            <p:cNvSpPr/>
            <p:nvPr/>
          </p:nvSpPr>
          <p:spPr>
            <a:xfrm>
              <a:off x="5416775" y="1153975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783" y="0"/>
                  </a:moveTo>
                  <a:lnTo>
                    <a:pt x="702" y="27"/>
                  </a:lnTo>
                  <a:lnTo>
                    <a:pt x="621" y="81"/>
                  </a:lnTo>
                  <a:lnTo>
                    <a:pt x="567" y="135"/>
                  </a:lnTo>
                  <a:lnTo>
                    <a:pt x="540" y="243"/>
                  </a:lnTo>
                  <a:lnTo>
                    <a:pt x="540" y="270"/>
                  </a:lnTo>
                  <a:lnTo>
                    <a:pt x="432" y="324"/>
                  </a:lnTo>
                  <a:lnTo>
                    <a:pt x="324" y="378"/>
                  </a:lnTo>
                  <a:lnTo>
                    <a:pt x="243" y="432"/>
                  </a:lnTo>
                  <a:lnTo>
                    <a:pt x="162" y="512"/>
                  </a:lnTo>
                  <a:lnTo>
                    <a:pt x="108" y="620"/>
                  </a:lnTo>
                  <a:lnTo>
                    <a:pt x="54" y="728"/>
                  </a:lnTo>
                  <a:lnTo>
                    <a:pt x="27" y="836"/>
                  </a:lnTo>
                  <a:lnTo>
                    <a:pt x="1" y="944"/>
                  </a:lnTo>
                  <a:lnTo>
                    <a:pt x="27" y="1106"/>
                  </a:lnTo>
                  <a:lnTo>
                    <a:pt x="81" y="1240"/>
                  </a:lnTo>
                  <a:lnTo>
                    <a:pt x="135" y="1348"/>
                  </a:lnTo>
                  <a:lnTo>
                    <a:pt x="243" y="1456"/>
                  </a:lnTo>
                  <a:lnTo>
                    <a:pt x="351" y="1537"/>
                  </a:lnTo>
                  <a:lnTo>
                    <a:pt x="486" y="1618"/>
                  </a:lnTo>
                  <a:lnTo>
                    <a:pt x="621" y="1645"/>
                  </a:lnTo>
                  <a:lnTo>
                    <a:pt x="783" y="1672"/>
                  </a:lnTo>
                  <a:lnTo>
                    <a:pt x="890" y="1699"/>
                  </a:lnTo>
                  <a:lnTo>
                    <a:pt x="998" y="1753"/>
                  </a:lnTo>
                  <a:lnTo>
                    <a:pt x="1052" y="1834"/>
                  </a:lnTo>
                  <a:lnTo>
                    <a:pt x="1079" y="1915"/>
                  </a:lnTo>
                  <a:lnTo>
                    <a:pt x="1052" y="2022"/>
                  </a:lnTo>
                  <a:lnTo>
                    <a:pt x="998" y="2103"/>
                  </a:lnTo>
                  <a:lnTo>
                    <a:pt x="890" y="2157"/>
                  </a:lnTo>
                  <a:lnTo>
                    <a:pt x="783" y="2184"/>
                  </a:lnTo>
                  <a:lnTo>
                    <a:pt x="648" y="2157"/>
                  </a:lnTo>
                  <a:lnTo>
                    <a:pt x="567" y="2103"/>
                  </a:lnTo>
                  <a:lnTo>
                    <a:pt x="486" y="2022"/>
                  </a:lnTo>
                  <a:lnTo>
                    <a:pt x="486" y="1915"/>
                  </a:lnTo>
                  <a:lnTo>
                    <a:pt x="459" y="1834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162" y="1699"/>
                  </a:lnTo>
                  <a:lnTo>
                    <a:pt x="81" y="1753"/>
                  </a:lnTo>
                  <a:lnTo>
                    <a:pt x="27" y="1834"/>
                  </a:lnTo>
                  <a:lnTo>
                    <a:pt x="1" y="1915"/>
                  </a:lnTo>
                  <a:lnTo>
                    <a:pt x="27" y="2049"/>
                  </a:lnTo>
                  <a:lnTo>
                    <a:pt x="54" y="2157"/>
                  </a:lnTo>
                  <a:lnTo>
                    <a:pt x="108" y="2265"/>
                  </a:lnTo>
                  <a:lnTo>
                    <a:pt x="162" y="2346"/>
                  </a:lnTo>
                  <a:lnTo>
                    <a:pt x="243" y="2427"/>
                  </a:lnTo>
                  <a:lnTo>
                    <a:pt x="324" y="2508"/>
                  </a:lnTo>
                  <a:lnTo>
                    <a:pt x="432" y="2562"/>
                  </a:lnTo>
                  <a:lnTo>
                    <a:pt x="540" y="2616"/>
                  </a:lnTo>
                  <a:lnTo>
                    <a:pt x="540" y="2643"/>
                  </a:lnTo>
                  <a:lnTo>
                    <a:pt x="567" y="2724"/>
                  </a:lnTo>
                  <a:lnTo>
                    <a:pt x="621" y="2804"/>
                  </a:lnTo>
                  <a:lnTo>
                    <a:pt x="702" y="2858"/>
                  </a:lnTo>
                  <a:lnTo>
                    <a:pt x="863" y="2858"/>
                  </a:lnTo>
                  <a:lnTo>
                    <a:pt x="944" y="2804"/>
                  </a:lnTo>
                  <a:lnTo>
                    <a:pt x="998" y="2724"/>
                  </a:lnTo>
                  <a:lnTo>
                    <a:pt x="998" y="2643"/>
                  </a:lnTo>
                  <a:lnTo>
                    <a:pt x="998" y="2616"/>
                  </a:lnTo>
                  <a:lnTo>
                    <a:pt x="1133" y="2562"/>
                  </a:lnTo>
                  <a:lnTo>
                    <a:pt x="1214" y="2508"/>
                  </a:lnTo>
                  <a:lnTo>
                    <a:pt x="1322" y="2427"/>
                  </a:lnTo>
                  <a:lnTo>
                    <a:pt x="1403" y="2346"/>
                  </a:lnTo>
                  <a:lnTo>
                    <a:pt x="1457" y="2265"/>
                  </a:lnTo>
                  <a:lnTo>
                    <a:pt x="1511" y="2157"/>
                  </a:lnTo>
                  <a:lnTo>
                    <a:pt x="1538" y="2049"/>
                  </a:lnTo>
                  <a:lnTo>
                    <a:pt x="1538" y="1915"/>
                  </a:lnTo>
                  <a:lnTo>
                    <a:pt x="1538" y="1780"/>
                  </a:lnTo>
                  <a:lnTo>
                    <a:pt x="1484" y="1645"/>
                  </a:lnTo>
                  <a:lnTo>
                    <a:pt x="1403" y="1510"/>
                  </a:lnTo>
                  <a:lnTo>
                    <a:pt x="1322" y="1429"/>
                  </a:lnTo>
                  <a:lnTo>
                    <a:pt x="1214" y="1321"/>
                  </a:lnTo>
                  <a:lnTo>
                    <a:pt x="1079" y="1267"/>
                  </a:lnTo>
                  <a:lnTo>
                    <a:pt x="944" y="1214"/>
                  </a:lnTo>
                  <a:lnTo>
                    <a:pt x="783" y="1214"/>
                  </a:lnTo>
                  <a:lnTo>
                    <a:pt x="648" y="1187"/>
                  </a:lnTo>
                  <a:lnTo>
                    <a:pt x="567" y="1133"/>
                  </a:lnTo>
                  <a:lnTo>
                    <a:pt x="486" y="1052"/>
                  </a:lnTo>
                  <a:lnTo>
                    <a:pt x="486" y="944"/>
                  </a:lnTo>
                  <a:lnTo>
                    <a:pt x="486" y="863"/>
                  </a:lnTo>
                  <a:lnTo>
                    <a:pt x="567" y="782"/>
                  </a:lnTo>
                  <a:lnTo>
                    <a:pt x="648" y="728"/>
                  </a:lnTo>
                  <a:lnTo>
                    <a:pt x="783" y="701"/>
                  </a:lnTo>
                  <a:lnTo>
                    <a:pt x="890" y="728"/>
                  </a:lnTo>
                  <a:lnTo>
                    <a:pt x="998" y="782"/>
                  </a:lnTo>
                  <a:lnTo>
                    <a:pt x="1052" y="863"/>
                  </a:lnTo>
                  <a:lnTo>
                    <a:pt x="1079" y="944"/>
                  </a:lnTo>
                  <a:lnTo>
                    <a:pt x="1106" y="1052"/>
                  </a:lnTo>
                  <a:lnTo>
                    <a:pt x="1160" y="1106"/>
                  </a:lnTo>
                  <a:lnTo>
                    <a:pt x="1214" y="1160"/>
                  </a:lnTo>
                  <a:lnTo>
                    <a:pt x="1322" y="1187"/>
                  </a:lnTo>
                  <a:lnTo>
                    <a:pt x="1403" y="1160"/>
                  </a:lnTo>
                  <a:lnTo>
                    <a:pt x="1484" y="1106"/>
                  </a:lnTo>
                  <a:lnTo>
                    <a:pt x="1538" y="1052"/>
                  </a:lnTo>
                  <a:lnTo>
                    <a:pt x="1538" y="944"/>
                  </a:lnTo>
                  <a:lnTo>
                    <a:pt x="1538" y="836"/>
                  </a:lnTo>
                  <a:lnTo>
                    <a:pt x="1511" y="728"/>
                  </a:lnTo>
                  <a:lnTo>
                    <a:pt x="1457" y="620"/>
                  </a:lnTo>
                  <a:lnTo>
                    <a:pt x="1403" y="512"/>
                  </a:lnTo>
                  <a:lnTo>
                    <a:pt x="1322" y="432"/>
                  </a:lnTo>
                  <a:lnTo>
                    <a:pt x="1214" y="378"/>
                  </a:lnTo>
                  <a:lnTo>
                    <a:pt x="1133" y="324"/>
                  </a:lnTo>
                  <a:lnTo>
                    <a:pt x="998" y="270"/>
                  </a:lnTo>
                  <a:lnTo>
                    <a:pt x="998" y="243"/>
                  </a:lnTo>
                  <a:lnTo>
                    <a:pt x="998" y="135"/>
                  </a:lnTo>
                  <a:lnTo>
                    <a:pt x="944" y="81"/>
                  </a:lnTo>
                  <a:lnTo>
                    <a:pt x="863" y="27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26"/>
            <p:cNvSpPr/>
            <p:nvPr/>
          </p:nvSpPr>
          <p:spPr>
            <a:xfrm>
              <a:off x="5323750" y="1122950"/>
              <a:ext cx="295300" cy="295300"/>
            </a:xfrm>
            <a:custGeom>
              <a:rect b="b" l="l" r="r" t="t"/>
              <a:pathLst>
                <a:path extrusionOk="0" h="11812" w="11812">
                  <a:moveTo>
                    <a:pt x="10786" y="2832"/>
                  </a:moveTo>
                  <a:lnTo>
                    <a:pt x="11272" y="3102"/>
                  </a:lnTo>
                  <a:lnTo>
                    <a:pt x="9142" y="6742"/>
                  </a:lnTo>
                  <a:lnTo>
                    <a:pt x="9007" y="6796"/>
                  </a:lnTo>
                  <a:lnTo>
                    <a:pt x="8818" y="6823"/>
                  </a:lnTo>
                  <a:lnTo>
                    <a:pt x="8467" y="6823"/>
                  </a:lnTo>
                  <a:lnTo>
                    <a:pt x="10786" y="2832"/>
                  </a:lnTo>
                  <a:close/>
                  <a:moveTo>
                    <a:pt x="9384" y="4342"/>
                  </a:moveTo>
                  <a:lnTo>
                    <a:pt x="8171" y="6418"/>
                  </a:lnTo>
                  <a:lnTo>
                    <a:pt x="7578" y="7470"/>
                  </a:lnTo>
                  <a:lnTo>
                    <a:pt x="7497" y="7551"/>
                  </a:lnTo>
                  <a:lnTo>
                    <a:pt x="7389" y="7605"/>
                  </a:lnTo>
                  <a:lnTo>
                    <a:pt x="7281" y="7605"/>
                  </a:lnTo>
                  <a:lnTo>
                    <a:pt x="7173" y="7551"/>
                  </a:lnTo>
                  <a:lnTo>
                    <a:pt x="7119" y="7497"/>
                  </a:lnTo>
                  <a:lnTo>
                    <a:pt x="7092" y="7416"/>
                  </a:lnTo>
                  <a:lnTo>
                    <a:pt x="7092" y="7362"/>
                  </a:lnTo>
                  <a:lnTo>
                    <a:pt x="7092" y="7281"/>
                  </a:lnTo>
                  <a:lnTo>
                    <a:pt x="7416" y="5906"/>
                  </a:lnTo>
                  <a:lnTo>
                    <a:pt x="7524" y="5636"/>
                  </a:lnTo>
                  <a:lnTo>
                    <a:pt x="7631" y="5394"/>
                  </a:lnTo>
                  <a:lnTo>
                    <a:pt x="7793" y="5151"/>
                  </a:lnTo>
                  <a:lnTo>
                    <a:pt x="7982" y="4935"/>
                  </a:lnTo>
                  <a:lnTo>
                    <a:pt x="8117" y="4800"/>
                  </a:lnTo>
                  <a:lnTo>
                    <a:pt x="8279" y="4693"/>
                  </a:lnTo>
                  <a:lnTo>
                    <a:pt x="8440" y="4585"/>
                  </a:lnTo>
                  <a:lnTo>
                    <a:pt x="8629" y="4504"/>
                  </a:lnTo>
                  <a:lnTo>
                    <a:pt x="8791" y="4450"/>
                  </a:lnTo>
                  <a:lnTo>
                    <a:pt x="8980" y="4396"/>
                  </a:lnTo>
                  <a:lnTo>
                    <a:pt x="9168" y="4342"/>
                  </a:lnTo>
                  <a:close/>
                  <a:moveTo>
                    <a:pt x="7766" y="8063"/>
                  </a:moveTo>
                  <a:lnTo>
                    <a:pt x="7847" y="8171"/>
                  </a:lnTo>
                  <a:lnTo>
                    <a:pt x="7955" y="8279"/>
                  </a:lnTo>
                  <a:lnTo>
                    <a:pt x="8063" y="8360"/>
                  </a:lnTo>
                  <a:lnTo>
                    <a:pt x="8198" y="8414"/>
                  </a:lnTo>
                  <a:lnTo>
                    <a:pt x="7631" y="8818"/>
                  </a:lnTo>
                  <a:lnTo>
                    <a:pt x="7712" y="8144"/>
                  </a:lnTo>
                  <a:lnTo>
                    <a:pt x="7766" y="8063"/>
                  </a:lnTo>
                  <a:close/>
                  <a:moveTo>
                    <a:pt x="8629" y="459"/>
                  </a:moveTo>
                  <a:lnTo>
                    <a:pt x="8629" y="4018"/>
                  </a:lnTo>
                  <a:lnTo>
                    <a:pt x="8360" y="4126"/>
                  </a:lnTo>
                  <a:lnTo>
                    <a:pt x="8090" y="4261"/>
                  </a:lnTo>
                  <a:lnTo>
                    <a:pt x="7874" y="4423"/>
                  </a:lnTo>
                  <a:lnTo>
                    <a:pt x="7658" y="4612"/>
                  </a:lnTo>
                  <a:lnTo>
                    <a:pt x="7416" y="4881"/>
                  </a:lnTo>
                  <a:lnTo>
                    <a:pt x="7227" y="5151"/>
                  </a:lnTo>
                  <a:lnTo>
                    <a:pt x="7092" y="5475"/>
                  </a:lnTo>
                  <a:lnTo>
                    <a:pt x="6984" y="5798"/>
                  </a:lnTo>
                  <a:lnTo>
                    <a:pt x="6903" y="6041"/>
                  </a:lnTo>
                  <a:lnTo>
                    <a:pt x="2050" y="6041"/>
                  </a:lnTo>
                  <a:lnTo>
                    <a:pt x="1969" y="6068"/>
                  </a:lnTo>
                  <a:lnTo>
                    <a:pt x="1888" y="6122"/>
                  </a:lnTo>
                  <a:lnTo>
                    <a:pt x="1834" y="6203"/>
                  </a:lnTo>
                  <a:lnTo>
                    <a:pt x="1807" y="6284"/>
                  </a:lnTo>
                  <a:lnTo>
                    <a:pt x="1834" y="6364"/>
                  </a:lnTo>
                  <a:lnTo>
                    <a:pt x="1888" y="6445"/>
                  </a:lnTo>
                  <a:lnTo>
                    <a:pt x="1969" y="6499"/>
                  </a:lnTo>
                  <a:lnTo>
                    <a:pt x="6796" y="6499"/>
                  </a:lnTo>
                  <a:lnTo>
                    <a:pt x="6634" y="7173"/>
                  </a:lnTo>
                  <a:lnTo>
                    <a:pt x="6634" y="7254"/>
                  </a:lnTo>
                  <a:lnTo>
                    <a:pt x="6607" y="7362"/>
                  </a:lnTo>
                  <a:lnTo>
                    <a:pt x="6661" y="7578"/>
                  </a:lnTo>
                  <a:lnTo>
                    <a:pt x="6769" y="7767"/>
                  </a:lnTo>
                  <a:lnTo>
                    <a:pt x="6823" y="7848"/>
                  </a:lnTo>
                  <a:lnTo>
                    <a:pt x="6903" y="7928"/>
                  </a:lnTo>
                  <a:lnTo>
                    <a:pt x="7065" y="8009"/>
                  </a:lnTo>
                  <a:lnTo>
                    <a:pt x="7254" y="8063"/>
                  </a:lnTo>
                  <a:lnTo>
                    <a:pt x="7146" y="9088"/>
                  </a:lnTo>
                  <a:lnTo>
                    <a:pt x="4935" y="9088"/>
                  </a:lnTo>
                  <a:lnTo>
                    <a:pt x="4854" y="9142"/>
                  </a:lnTo>
                  <a:lnTo>
                    <a:pt x="4800" y="9223"/>
                  </a:lnTo>
                  <a:lnTo>
                    <a:pt x="4800" y="9304"/>
                  </a:lnTo>
                  <a:lnTo>
                    <a:pt x="4800" y="9412"/>
                  </a:lnTo>
                  <a:lnTo>
                    <a:pt x="4854" y="9465"/>
                  </a:lnTo>
                  <a:lnTo>
                    <a:pt x="4935" y="9519"/>
                  </a:lnTo>
                  <a:lnTo>
                    <a:pt x="5016" y="9546"/>
                  </a:lnTo>
                  <a:lnTo>
                    <a:pt x="7362" y="9546"/>
                  </a:lnTo>
                  <a:lnTo>
                    <a:pt x="7443" y="9519"/>
                  </a:lnTo>
                  <a:lnTo>
                    <a:pt x="7497" y="9492"/>
                  </a:lnTo>
                  <a:lnTo>
                    <a:pt x="8521" y="8764"/>
                  </a:lnTo>
                  <a:lnTo>
                    <a:pt x="8575" y="8683"/>
                  </a:lnTo>
                  <a:lnTo>
                    <a:pt x="8629" y="8603"/>
                  </a:lnTo>
                  <a:lnTo>
                    <a:pt x="8629" y="11353"/>
                  </a:lnTo>
                  <a:lnTo>
                    <a:pt x="459" y="11353"/>
                  </a:lnTo>
                  <a:lnTo>
                    <a:pt x="459" y="459"/>
                  </a:lnTo>
                  <a:close/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36"/>
                  </a:lnTo>
                  <a:lnTo>
                    <a:pt x="0" y="243"/>
                  </a:lnTo>
                  <a:lnTo>
                    <a:pt x="0" y="11596"/>
                  </a:lnTo>
                  <a:lnTo>
                    <a:pt x="0" y="11677"/>
                  </a:lnTo>
                  <a:lnTo>
                    <a:pt x="54" y="11757"/>
                  </a:lnTo>
                  <a:lnTo>
                    <a:pt x="135" y="11811"/>
                  </a:lnTo>
                  <a:lnTo>
                    <a:pt x="8953" y="11811"/>
                  </a:lnTo>
                  <a:lnTo>
                    <a:pt x="9007" y="11757"/>
                  </a:lnTo>
                  <a:lnTo>
                    <a:pt x="9061" y="11677"/>
                  </a:lnTo>
                  <a:lnTo>
                    <a:pt x="9088" y="11596"/>
                  </a:lnTo>
                  <a:lnTo>
                    <a:pt x="9088" y="8441"/>
                  </a:lnTo>
                  <a:lnTo>
                    <a:pt x="9519" y="8441"/>
                  </a:lnTo>
                  <a:lnTo>
                    <a:pt x="9789" y="8387"/>
                  </a:lnTo>
                  <a:lnTo>
                    <a:pt x="10085" y="8333"/>
                  </a:lnTo>
                  <a:lnTo>
                    <a:pt x="10355" y="8279"/>
                  </a:lnTo>
                  <a:lnTo>
                    <a:pt x="10598" y="8171"/>
                  </a:lnTo>
                  <a:lnTo>
                    <a:pt x="10867" y="8063"/>
                  </a:lnTo>
                  <a:lnTo>
                    <a:pt x="11110" y="7928"/>
                  </a:lnTo>
                  <a:lnTo>
                    <a:pt x="11353" y="7767"/>
                  </a:lnTo>
                  <a:lnTo>
                    <a:pt x="11703" y="7497"/>
                  </a:lnTo>
                  <a:lnTo>
                    <a:pt x="11784" y="7443"/>
                  </a:lnTo>
                  <a:lnTo>
                    <a:pt x="11811" y="7362"/>
                  </a:lnTo>
                  <a:lnTo>
                    <a:pt x="11811" y="7254"/>
                  </a:lnTo>
                  <a:lnTo>
                    <a:pt x="11757" y="7173"/>
                  </a:lnTo>
                  <a:lnTo>
                    <a:pt x="11703" y="7119"/>
                  </a:lnTo>
                  <a:lnTo>
                    <a:pt x="11622" y="7093"/>
                  </a:lnTo>
                  <a:lnTo>
                    <a:pt x="11514" y="7093"/>
                  </a:lnTo>
                  <a:lnTo>
                    <a:pt x="11434" y="7119"/>
                  </a:lnTo>
                  <a:lnTo>
                    <a:pt x="11083" y="7389"/>
                  </a:lnTo>
                  <a:lnTo>
                    <a:pt x="10867" y="7524"/>
                  </a:lnTo>
                  <a:lnTo>
                    <a:pt x="10652" y="7632"/>
                  </a:lnTo>
                  <a:lnTo>
                    <a:pt x="10436" y="7740"/>
                  </a:lnTo>
                  <a:lnTo>
                    <a:pt x="10193" y="7821"/>
                  </a:lnTo>
                  <a:lnTo>
                    <a:pt x="9977" y="7901"/>
                  </a:lnTo>
                  <a:lnTo>
                    <a:pt x="9735" y="7955"/>
                  </a:lnTo>
                  <a:lnTo>
                    <a:pt x="9492" y="7982"/>
                  </a:lnTo>
                  <a:lnTo>
                    <a:pt x="8440" y="7982"/>
                  </a:lnTo>
                  <a:lnTo>
                    <a:pt x="8306" y="7955"/>
                  </a:lnTo>
                  <a:lnTo>
                    <a:pt x="8198" y="7875"/>
                  </a:lnTo>
                  <a:lnTo>
                    <a:pt x="8117" y="7767"/>
                  </a:lnTo>
                  <a:lnTo>
                    <a:pt x="8090" y="7632"/>
                  </a:lnTo>
                  <a:lnTo>
                    <a:pt x="8117" y="7497"/>
                  </a:lnTo>
                  <a:lnTo>
                    <a:pt x="8198" y="7389"/>
                  </a:lnTo>
                  <a:lnTo>
                    <a:pt x="8306" y="7308"/>
                  </a:lnTo>
                  <a:lnTo>
                    <a:pt x="8440" y="7281"/>
                  </a:lnTo>
                  <a:lnTo>
                    <a:pt x="8818" y="7281"/>
                  </a:lnTo>
                  <a:lnTo>
                    <a:pt x="9061" y="7254"/>
                  </a:lnTo>
                  <a:lnTo>
                    <a:pt x="9303" y="7200"/>
                  </a:lnTo>
                  <a:lnTo>
                    <a:pt x="9519" y="7093"/>
                  </a:lnTo>
                  <a:lnTo>
                    <a:pt x="9681" y="6931"/>
                  </a:lnTo>
                  <a:lnTo>
                    <a:pt x="9843" y="6769"/>
                  </a:lnTo>
                  <a:lnTo>
                    <a:pt x="9950" y="6553"/>
                  </a:lnTo>
                  <a:lnTo>
                    <a:pt x="10031" y="6337"/>
                  </a:lnTo>
                  <a:lnTo>
                    <a:pt x="10085" y="6095"/>
                  </a:lnTo>
                  <a:lnTo>
                    <a:pt x="11083" y="4342"/>
                  </a:lnTo>
                  <a:lnTo>
                    <a:pt x="11568" y="4342"/>
                  </a:lnTo>
                  <a:lnTo>
                    <a:pt x="11676" y="4315"/>
                  </a:lnTo>
                  <a:lnTo>
                    <a:pt x="11730" y="4261"/>
                  </a:lnTo>
                  <a:lnTo>
                    <a:pt x="11784" y="4207"/>
                  </a:lnTo>
                  <a:lnTo>
                    <a:pt x="11811" y="4099"/>
                  </a:lnTo>
                  <a:lnTo>
                    <a:pt x="11784" y="4018"/>
                  </a:lnTo>
                  <a:lnTo>
                    <a:pt x="11730" y="3938"/>
                  </a:lnTo>
                  <a:lnTo>
                    <a:pt x="11676" y="3884"/>
                  </a:lnTo>
                  <a:lnTo>
                    <a:pt x="11353" y="3884"/>
                  </a:lnTo>
                  <a:lnTo>
                    <a:pt x="11784" y="3129"/>
                  </a:lnTo>
                  <a:lnTo>
                    <a:pt x="11811" y="3048"/>
                  </a:lnTo>
                  <a:lnTo>
                    <a:pt x="11811" y="2967"/>
                  </a:lnTo>
                  <a:lnTo>
                    <a:pt x="11757" y="2886"/>
                  </a:lnTo>
                  <a:lnTo>
                    <a:pt x="11703" y="2805"/>
                  </a:lnTo>
                  <a:lnTo>
                    <a:pt x="10813" y="2320"/>
                  </a:lnTo>
                  <a:lnTo>
                    <a:pt x="10732" y="2293"/>
                  </a:lnTo>
                  <a:lnTo>
                    <a:pt x="10652" y="2293"/>
                  </a:lnTo>
                  <a:lnTo>
                    <a:pt x="10571" y="2320"/>
                  </a:lnTo>
                  <a:lnTo>
                    <a:pt x="10490" y="2401"/>
                  </a:lnTo>
                  <a:lnTo>
                    <a:pt x="9654" y="3884"/>
                  </a:lnTo>
                  <a:lnTo>
                    <a:pt x="9411" y="3884"/>
                  </a:lnTo>
                  <a:lnTo>
                    <a:pt x="9088" y="3911"/>
                  </a:lnTo>
                  <a:lnTo>
                    <a:pt x="9088" y="243"/>
                  </a:lnTo>
                  <a:lnTo>
                    <a:pt x="9061" y="136"/>
                  </a:lnTo>
                  <a:lnTo>
                    <a:pt x="9007" y="82"/>
                  </a:lnTo>
                  <a:lnTo>
                    <a:pt x="8953" y="28"/>
                  </a:lnTo>
                  <a:lnTo>
                    <a:pt x="8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3" name="Google Shape;3013;p26"/>
          <p:cNvGrpSpPr/>
          <p:nvPr/>
        </p:nvGrpSpPr>
        <p:grpSpPr>
          <a:xfrm>
            <a:off x="2729224" y="2403776"/>
            <a:ext cx="304601" cy="374913"/>
            <a:chOff x="5851600" y="1122950"/>
            <a:chExt cx="233250" cy="295300"/>
          </a:xfrm>
        </p:grpSpPr>
        <p:sp>
          <p:nvSpPr>
            <p:cNvPr id="3014" name="Google Shape;3014;p26"/>
            <p:cNvSpPr/>
            <p:nvPr/>
          </p:nvSpPr>
          <p:spPr>
            <a:xfrm>
              <a:off x="5851600" y="1122950"/>
              <a:ext cx="233250" cy="295300"/>
            </a:xfrm>
            <a:custGeom>
              <a:rect b="b" l="l" r="r" t="t"/>
              <a:pathLst>
                <a:path extrusionOk="0" h="11812" w="9330">
                  <a:moveTo>
                    <a:pt x="4665" y="1"/>
                  </a:moveTo>
                  <a:lnTo>
                    <a:pt x="4234" y="28"/>
                  </a:lnTo>
                  <a:lnTo>
                    <a:pt x="3802" y="82"/>
                  </a:lnTo>
                  <a:lnTo>
                    <a:pt x="3398" y="189"/>
                  </a:lnTo>
                  <a:lnTo>
                    <a:pt x="2993" y="324"/>
                  </a:lnTo>
                  <a:lnTo>
                    <a:pt x="2589" y="513"/>
                  </a:lnTo>
                  <a:lnTo>
                    <a:pt x="2211" y="729"/>
                  </a:lnTo>
                  <a:lnTo>
                    <a:pt x="1861" y="998"/>
                  </a:lnTo>
                  <a:lnTo>
                    <a:pt x="1510" y="1295"/>
                  </a:lnTo>
                  <a:lnTo>
                    <a:pt x="1240" y="1592"/>
                  </a:lnTo>
                  <a:lnTo>
                    <a:pt x="998" y="1915"/>
                  </a:lnTo>
                  <a:lnTo>
                    <a:pt x="809" y="2239"/>
                  </a:lnTo>
                  <a:lnTo>
                    <a:pt x="620" y="2589"/>
                  </a:lnTo>
                  <a:lnTo>
                    <a:pt x="458" y="2967"/>
                  </a:lnTo>
                  <a:lnTo>
                    <a:pt x="351" y="3344"/>
                  </a:lnTo>
                  <a:lnTo>
                    <a:pt x="270" y="3722"/>
                  </a:lnTo>
                  <a:lnTo>
                    <a:pt x="216" y="4126"/>
                  </a:lnTo>
                  <a:lnTo>
                    <a:pt x="216" y="4504"/>
                  </a:lnTo>
                  <a:lnTo>
                    <a:pt x="243" y="4908"/>
                  </a:lnTo>
                  <a:lnTo>
                    <a:pt x="297" y="5313"/>
                  </a:lnTo>
                  <a:lnTo>
                    <a:pt x="378" y="5690"/>
                  </a:lnTo>
                  <a:lnTo>
                    <a:pt x="512" y="6068"/>
                  </a:lnTo>
                  <a:lnTo>
                    <a:pt x="674" y="6418"/>
                  </a:lnTo>
                  <a:lnTo>
                    <a:pt x="863" y="6769"/>
                  </a:lnTo>
                  <a:lnTo>
                    <a:pt x="1079" y="7093"/>
                  </a:lnTo>
                  <a:lnTo>
                    <a:pt x="1645" y="7875"/>
                  </a:lnTo>
                  <a:lnTo>
                    <a:pt x="1699" y="7928"/>
                  </a:lnTo>
                  <a:lnTo>
                    <a:pt x="1807" y="7955"/>
                  </a:lnTo>
                  <a:lnTo>
                    <a:pt x="1888" y="7955"/>
                  </a:lnTo>
                  <a:lnTo>
                    <a:pt x="1969" y="7928"/>
                  </a:lnTo>
                  <a:lnTo>
                    <a:pt x="2022" y="7848"/>
                  </a:lnTo>
                  <a:lnTo>
                    <a:pt x="2049" y="7767"/>
                  </a:lnTo>
                  <a:lnTo>
                    <a:pt x="2049" y="7686"/>
                  </a:lnTo>
                  <a:lnTo>
                    <a:pt x="2022" y="7605"/>
                  </a:lnTo>
                  <a:lnTo>
                    <a:pt x="1456" y="6823"/>
                  </a:lnTo>
                  <a:lnTo>
                    <a:pt x="1240" y="6526"/>
                  </a:lnTo>
                  <a:lnTo>
                    <a:pt x="1079" y="6203"/>
                  </a:lnTo>
                  <a:lnTo>
                    <a:pt x="917" y="5879"/>
                  </a:lnTo>
                  <a:lnTo>
                    <a:pt x="809" y="5529"/>
                  </a:lnTo>
                  <a:lnTo>
                    <a:pt x="728" y="5205"/>
                  </a:lnTo>
                  <a:lnTo>
                    <a:pt x="674" y="4854"/>
                  </a:lnTo>
                  <a:lnTo>
                    <a:pt x="674" y="4504"/>
                  </a:lnTo>
                  <a:lnTo>
                    <a:pt x="674" y="4153"/>
                  </a:lnTo>
                  <a:lnTo>
                    <a:pt x="728" y="3803"/>
                  </a:lnTo>
                  <a:lnTo>
                    <a:pt x="782" y="3479"/>
                  </a:lnTo>
                  <a:lnTo>
                    <a:pt x="890" y="3129"/>
                  </a:lnTo>
                  <a:lnTo>
                    <a:pt x="1025" y="2805"/>
                  </a:lnTo>
                  <a:lnTo>
                    <a:pt x="1187" y="2481"/>
                  </a:lnTo>
                  <a:lnTo>
                    <a:pt x="1375" y="2185"/>
                  </a:lnTo>
                  <a:lnTo>
                    <a:pt x="1591" y="1915"/>
                  </a:lnTo>
                  <a:lnTo>
                    <a:pt x="1834" y="1619"/>
                  </a:lnTo>
                  <a:lnTo>
                    <a:pt x="2157" y="1349"/>
                  </a:lnTo>
                  <a:lnTo>
                    <a:pt x="2481" y="1106"/>
                  </a:lnTo>
                  <a:lnTo>
                    <a:pt x="2804" y="917"/>
                  </a:lnTo>
                  <a:lnTo>
                    <a:pt x="3155" y="756"/>
                  </a:lnTo>
                  <a:lnTo>
                    <a:pt x="3532" y="621"/>
                  </a:lnTo>
                  <a:lnTo>
                    <a:pt x="3910" y="540"/>
                  </a:lnTo>
                  <a:lnTo>
                    <a:pt x="4288" y="486"/>
                  </a:lnTo>
                  <a:lnTo>
                    <a:pt x="4665" y="459"/>
                  </a:lnTo>
                  <a:lnTo>
                    <a:pt x="5043" y="486"/>
                  </a:lnTo>
                  <a:lnTo>
                    <a:pt x="5420" y="540"/>
                  </a:lnTo>
                  <a:lnTo>
                    <a:pt x="5798" y="621"/>
                  </a:lnTo>
                  <a:lnTo>
                    <a:pt x="6175" y="756"/>
                  </a:lnTo>
                  <a:lnTo>
                    <a:pt x="6526" y="917"/>
                  </a:lnTo>
                  <a:lnTo>
                    <a:pt x="6876" y="1106"/>
                  </a:lnTo>
                  <a:lnTo>
                    <a:pt x="7200" y="1349"/>
                  </a:lnTo>
                  <a:lnTo>
                    <a:pt x="7496" y="1619"/>
                  </a:lnTo>
                  <a:lnTo>
                    <a:pt x="7739" y="1915"/>
                  </a:lnTo>
                  <a:lnTo>
                    <a:pt x="7955" y="2185"/>
                  </a:lnTo>
                  <a:lnTo>
                    <a:pt x="8144" y="2481"/>
                  </a:lnTo>
                  <a:lnTo>
                    <a:pt x="8305" y="2805"/>
                  </a:lnTo>
                  <a:lnTo>
                    <a:pt x="8440" y="3129"/>
                  </a:lnTo>
                  <a:lnTo>
                    <a:pt x="8548" y="3479"/>
                  </a:lnTo>
                  <a:lnTo>
                    <a:pt x="8629" y="3803"/>
                  </a:lnTo>
                  <a:lnTo>
                    <a:pt x="8656" y="4153"/>
                  </a:lnTo>
                  <a:lnTo>
                    <a:pt x="8656" y="4504"/>
                  </a:lnTo>
                  <a:lnTo>
                    <a:pt x="8656" y="4854"/>
                  </a:lnTo>
                  <a:lnTo>
                    <a:pt x="8602" y="5205"/>
                  </a:lnTo>
                  <a:lnTo>
                    <a:pt x="8521" y="5529"/>
                  </a:lnTo>
                  <a:lnTo>
                    <a:pt x="8413" y="5879"/>
                  </a:lnTo>
                  <a:lnTo>
                    <a:pt x="8278" y="6203"/>
                  </a:lnTo>
                  <a:lnTo>
                    <a:pt x="8090" y="6526"/>
                  </a:lnTo>
                  <a:lnTo>
                    <a:pt x="7874" y="6823"/>
                  </a:lnTo>
                  <a:lnTo>
                    <a:pt x="4665" y="11191"/>
                  </a:lnTo>
                  <a:lnTo>
                    <a:pt x="3236" y="9277"/>
                  </a:lnTo>
                  <a:lnTo>
                    <a:pt x="3182" y="9196"/>
                  </a:lnTo>
                  <a:lnTo>
                    <a:pt x="3101" y="9169"/>
                  </a:lnTo>
                  <a:lnTo>
                    <a:pt x="2993" y="9169"/>
                  </a:lnTo>
                  <a:lnTo>
                    <a:pt x="2912" y="9223"/>
                  </a:lnTo>
                  <a:lnTo>
                    <a:pt x="2858" y="9277"/>
                  </a:lnTo>
                  <a:lnTo>
                    <a:pt x="2831" y="9358"/>
                  </a:lnTo>
                  <a:lnTo>
                    <a:pt x="2831" y="9465"/>
                  </a:lnTo>
                  <a:lnTo>
                    <a:pt x="2885" y="9546"/>
                  </a:lnTo>
                  <a:lnTo>
                    <a:pt x="4207" y="11353"/>
                  </a:lnTo>
                  <a:lnTo>
                    <a:pt x="243" y="11353"/>
                  </a:lnTo>
                  <a:lnTo>
                    <a:pt x="135" y="11380"/>
                  </a:lnTo>
                  <a:lnTo>
                    <a:pt x="81" y="11434"/>
                  </a:lnTo>
                  <a:lnTo>
                    <a:pt x="27" y="11488"/>
                  </a:lnTo>
                  <a:lnTo>
                    <a:pt x="0" y="11596"/>
                  </a:lnTo>
                  <a:lnTo>
                    <a:pt x="27" y="11677"/>
                  </a:lnTo>
                  <a:lnTo>
                    <a:pt x="81" y="11757"/>
                  </a:lnTo>
                  <a:lnTo>
                    <a:pt x="135" y="11811"/>
                  </a:lnTo>
                  <a:lnTo>
                    <a:pt x="9195" y="11811"/>
                  </a:lnTo>
                  <a:lnTo>
                    <a:pt x="9276" y="11757"/>
                  </a:lnTo>
                  <a:lnTo>
                    <a:pt x="9303" y="11677"/>
                  </a:lnTo>
                  <a:lnTo>
                    <a:pt x="9330" y="11596"/>
                  </a:lnTo>
                  <a:lnTo>
                    <a:pt x="9303" y="11488"/>
                  </a:lnTo>
                  <a:lnTo>
                    <a:pt x="9276" y="11434"/>
                  </a:lnTo>
                  <a:lnTo>
                    <a:pt x="9195" y="11380"/>
                  </a:lnTo>
                  <a:lnTo>
                    <a:pt x="9087" y="11353"/>
                  </a:lnTo>
                  <a:lnTo>
                    <a:pt x="5123" y="11353"/>
                  </a:lnTo>
                  <a:lnTo>
                    <a:pt x="8251" y="7093"/>
                  </a:lnTo>
                  <a:lnTo>
                    <a:pt x="8467" y="6769"/>
                  </a:lnTo>
                  <a:lnTo>
                    <a:pt x="8656" y="6418"/>
                  </a:lnTo>
                  <a:lnTo>
                    <a:pt x="8818" y="6068"/>
                  </a:lnTo>
                  <a:lnTo>
                    <a:pt x="8952" y="5690"/>
                  </a:lnTo>
                  <a:lnTo>
                    <a:pt x="9033" y="5313"/>
                  </a:lnTo>
                  <a:lnTo>
                    <a:pt x="9114" y="4908"/>
                  </a:lnTo>
                  <a:lnTo>
                    <a:pt x="9114" y="4504"/>
                  </a:lnTo>
                  <a:lnTo>
                    <a:pt x="9114" y="4126"/>
                  </a:lnTo>
                  <a:lnTo>
                    <a:pt x="9060" y="3722"/>
                  </a:lnTo>
                  <a:lnTo>
                    <a:pt x="8979" y="3344"/>
                  </a:lnTo>
                  <a:lnTo>
                    <a:pt x="8872" y="2967"/>
                  </a:lnTo>
                  <a:lnTo>
                    <a:pt x="8710" y="2589"/>
                  </a:lnTo>
                  <a:lnTo>
                    <a:pt x="8548" y="2239"/>
                  </a:lnTo>
                  <a:lnTo>
                    <a:pt x="8332" y="1915"/>
                  </a:lnTo>
                  <a:lnTo>
                    <a:pt x="8090" y="1592"/>
                  </a:lnTo>
                  <a:lnTo>
                    <a:pt x="7820" y="1295"/>
                  </a:lnTo>
                  <a:lnTo>
                    <a:pt x="7469" y="998"/>
                  </a:lnTo>
                  <a:lnTo>
                    <a:pt x="7119" y="729"/>
                  </a:lnTo>
                  <a:lnTo>
                    <a:pt x="6741" y="513"/>
                  </a:lnTo>
                  <a:lnTo>
                    <a:pt x="6337" y="324"/>
                  </a:lnTo>
                  <a:lnTo>
                    <a:pt x="5932" y="189"/>
                  </a:lnTo>
                  <a:lnTo>
                    <a:pt x="5528" y="82"/>
                  </a:lnTo>
                  <a:lnTo>
                    <a:pt x="5096" y="28"/>
                  </a:lnTo>
                  <a:lnTo>
                    <a:pt x="46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26"/>
            <p:cNvSpPr/>
            <p:nvPr/>
          </p:nvSpPr>
          <p:spPr>
            <a:xfrm>
              <a:off x="5888675" y="1201825"/>
              <a:ext cx="47875" cy="58000"/>
            </a:xfrm>
            <a:custGeom>
              <a:rect b="b" l="l" r="r" t="t"/>
              <a:pathLst>
                <a:path extrusionOk="0" h="2320" w="1915">
                  <a:moveTo>
                    <a:pt x="971" y="810"/>
                  </a:moveTo>
                  <a:lnTo>
                    <a:pt x="1187" y="1403"/>
                  </a:lnTo>
                  <a:lnTo>
                    <a:pt x="728" y="1403"/>
                  </a:lnTo>
                  <a:lnTo>
                    <a:pt x="971" y="810"/>
                  </a:lnTo>
                  <a:close/>
                  <a:moveTo>
                    <a:pt x="890" y="1"/>
                  </a:moveTo>
                  <a:lnTo>
                    <a:pt x="809" y="55"/>
                  </a:lnTo>
                  <a:lnTo>
                    <a:pt x="755" y="108"/>
                  </a:lnTo>
                  <a:lnTo>
                    <a:pt x="701" y="162"/>
                  </a:lnTo>
                  <a:lnTo>
                    <a:pt x="27" y="1996"/>
                  </a:lnTo>
                  <a:lnTo>
                    <a:pt x="0" y="2077"/>
                  </a:lnTo>
                  <a:lnTo>
                    <a:pt x="27" y="2185"/>
                  </a:lnTo>
                  <a:lnTo>
                    <a:pt x="81" y="2239"/>
                  </a:lnTo>
                  <a:lnTo>
                    <a:pt x="162" y="2293"/>
                  </a:lnTo>
                  <a:lnTo>
                    <a:pt x="243" y="2320"/>
                  </a:lnTo>
                  <a:lnTo>
                    <a:pt x="297" y="2293"/>
                  </a:lnTo>
                  <a:lnTo>
                    <a:pt x="351" y="2266"/>
                  </a:lnTo>
                  <a:lnTo>
                    <a:pt x="405" y="2212"/>
                  </a:lnTo>
                  <a:lnTo>
                    <a:pt x="459" y="2158"/>
                  </a:lnTo>
                  <a:lnTo>
                    <a:pt x="566" y="1861"/>
                  </a:lnTo>
                  <a:lnTo>
                    <a:pt x="1348" y="1861"/>
                  </a:lnTo>
                  <a:lnTo>
                    <a:pt x="1483" y="2158"/>
                  </a:lnTo>
                  <a:lnTo>
                    <a:pt x="1510" y="2239"/>
                  </a:lnTo>
                  <a:lnTo>
                    <a:pt x="1591" y="2293"/>
                  </a:lnTo>
                  <a:lnTo>
                    <a:pt x="1672" y="2320"/>
                  </a:lnTo>
                  <a:lnTo>
                    <a:pt x="1780" y="2293"/>
                  </a:lnTo>
                  <a:lnTo>
                    <a:pt x="1861" y="2239"/>
                  </a:lnTo>
                  <a:lnTo>
                    <a:pt x="1888" y="2185"/>
                  </a:lnTo>
                  <a:lnTo>
                    <a:pt x="1915" y="2077"/>
                  </a:lnTo>
                  <a:lnTo>
                    <a:pt x="1915" y="1996"/>
                  </a:lnTo>
                  <a:lnTo>
                    <a:pt x="1214" y="162"/>
                  </a:lnTo>
                  <a:lnTo>
                    <a:pt x="1187" y="108"/>
                  </a:lnTo>
                  <a:lnTo>
                    <a:pt x="1106" y="55"/>
                  </a:lnTo>
                  <a:lnTo>
                    <a:pt x="105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26"/>
            <p:cNvSpPr/>
            <p:nvPr/>
          </p:nvSpPr>
          <p:spPr>
            <a:xfrm>
              <a:off x="5987775" y="1201825"/>
              <a:ext cx="60000" cy="58000"/>
            </a:xfrm>
            <a:custGeom>
              <a:rect b="b" l="l" r="r" t="t"/>
              <a:pathLst>
                <a:path extrusionOk="0" h="2320" w="2400">
                  <a:moveTo>
                    <a:pt x="566" y="1"/>
                  </a:moveTo>
                  <a:lnTo>
                    <a:pt x="485" y="28"/>
                  </a:lnTo>
                  <a:lnTo>
                    <a:pt x="404" y="81"/>
                  </a:lnTo>
                  <a:lnTo>
                    <a:pt x="351" y="135"/>
                  </a:lnTo>
                  <a:lnTo>
                    <a:pt x="324" y="216"/>
                  </a:lnTo>
                  <a:lnTo>
                    <a:pt x="0" y="2023"/>
                  </a:lnTo>
                  <a:lnTo>
                    <a:pt x="0" y="2104"/>
                  </a:lnTo>
                  <a:lnTo>
                    <a:pt x="27" y="2185"/>
                  </a:lnTo>
                  <a:lnTo>
                    <a:pt x="108" y="2266"/>
                  </a:lnTo>
                  <a:lnTo>
                    <a:pt x="189" y="2293"/>
                  </a:lnTo>
                  <a:lnTo>
                    <a:pt x="270" y="2293"/>
                  </a:lnTo>
                  <a:lnTo>
                    <a:pt x="351" y="2266"/>
                  </a:lnTo>
                  <a:lnTo>
                    <a:pt x="404" y="2185"/>
                  </a:lnTo>
                  <a:lnTo>
                    <a:pt x="458" y="2104"/>
                  </a:lnTo>
                  <a:lnTo>
                    <a:pt x="620" y="1079"/>
                  </a:lnTo>
                  <a:lnTo>
                    <a:pt x="944" y="2104"/>
                  </a:lnTo>
                  <a:lnTo>
                    <a:pt x="944" y="2131"/>
                  </a:lnTo>
                  <a:lnTo>
                    <a:pt x="971" y="2212"/>
                  </a:lnTo>
                  <a:lnTo>
                    <a:pt x="1025" y="2266"/>
                  </a:lnTo>
                  <a:lnTo>
                    <a:pt x="1106" y="2293"/>
                  </a:lnTo>
                  <a:lnTo>
                    <a:pt x="1186" y="2320"/>
                  </a:lnTo>
                  <a:lnTo>
                    <a:pt x="1294" y="2293"/>
                  </a:lnTo>
                  <a:lnTo>
                    <a:pt x="1348" y="2266"/>
                  </a:lnTo>
                  <a:lnTo>
                    <a:pt x="1429" y="2185"/>
                  </a:lnTo>
                  <a:lnTo>
                    <a:pt x="1456" y="2131"/>
                  </a:lnTo>
                  <a:lnTo>
                    <a:pt x="1456" y="2104"/>
                  </a:lnTo>
                  <a:lnTo>
                    <a:pt x="1753" y="1079"/>
                  </a:lnTo>
                  <a:lnTo>
                    <a:pt x="1942" y="2104"/>
                  </a:lnTo>
                  <a:lnTo>
                    <a:pt x="1968" y="2185"/>
                  </a:lnTo>
                  <a:lnTo>
                    <a:pt x="2049" y="2266"/>
                  </a:lnTo>
                  <a:lnTo>
                    <a:pt x="2130" y="2293"/>
                  </a:lnTo>
                  <a:lnTo>
                    <a:pt x="2211" y="2293"/>
                  </a:lnTo>
                  <a:lnTo>
                    <a:pt x="2292" y="2266"/>
                  </a:lnTo>
                  <a:lnTo>
                    <a:pt x="2373" y="2185"/>
                  </a:lnTo>
                  <a:lnTo>
                    <a:pt x="2400" y="2104"/>
                  </a:lnTo>
                  <a:lnTo>
                    <a:pt x="2400" y="2023"/>
                  </a:lnTo>
                  <a:lnTo>
                    <a:pt x="2049" y="216"/>
                  </a:lnTo>
                  <a:lnTo>
                    <a:pt x="2022" y="135"/>
                  </a:lnTo>
                  <a:lnTo>
                    <a:pt x="1968" y="55"/>
                  </a:lnTo>
                  <a:lnTo>
                    <a:pt x="1888" y="28"/>
                  </a:lnTo>
                  <a:lnTo>
                    <a:pt x="1807" y="1"/>
                  </a:lnTo>
                  <a:lnTo>
                    <a:pt x="1699" y="1"/>
                  </a:lnTo>
                  <a:lnTo>
                    <a:pt x="1645" y="55"/>
                  </a:lnTo>
                  <a:lnTo>
                    <a:pt x="1564" y="108"/>
                  </a:lnTo>
                  <a:lnTo>
                    <a:pt x="1537" y="189"/>
                  </a:lnTo>
                  <a:lnTo>
                    <a:pt x="1186" y="1349"/>
                  </a:lnTo>
                  <a:lnTo>
                    <a:pt x="863" y="189"/>
                  </a:lnTo>
                  <a:lnTo>
                    <a:pt x="836" y="189"/>
                  </a:lnTo>
                  <a:lnTo>
                    <a:pt x="809" y="108"/>
                  </a:lnTo>
                  <a:lnTo>
                    <a:pt x="728" y="5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26"/>
            <p:cNvSpPr/>
            <p:nvPr/>
          </p:nvSpPr>
          <p:spPr>
            <a:xfrm>
              <a:off x="5943950" y="1201825"/>
              <a:ext cx="36425" cy="58000"/>
            </a:xfrm>
            <a:custGeom>
              <a:rect b="b" l="l" r="r" t="t"/>
              <a:pathLst>
                <a:path extrusionOk="0" h="2320" w="1457">
                  <a:moveTo>
                    <a:pt x="216" y="1"/>
                  </a:moveTo>
                  <a:lnTo>
                    <a:pt x="135" y="28"/>
                  </a:lnTo>
                  <a:lnTo>
                    <a:pt x="54" y="55"/>
                  </a:lnTo>
                  <a:lnTo>
                    <a:pt x="0" y="135"/>
                  </a:lnTo>
                  <a:lnTo>
                    <a:pt x="0" y="243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486" y="459"/>
                  </a:lnTo>
                  <a:lnTo>
                    <a:pt x="486" y="2077"/>
                  </a:lnTo>
                  <a:lnTo>
                    <a:pt x="513" y="2158"/>
                  </a:lnTo>
                  <a:lnTo>
                    <a:pt x="567" y="2239"/>
                  </a:lnTo>
                  <a:lnTo>
                    <a:pt x="647" y="2293"/>
                  </a:lnTo>
                  <a:lnTo>
                    <a:pt x="728" y="2320"/>
                  </a:lnTo>
                  <a:lnTo>
                    <a:pt x="809" y="2293"/>
                  </a:lnTo>
                  <a:lnTo>
                    <a:pt x="890" y="2239"/>
                  </a:lnTo>
                  <a:lnTo>
                    <a:pt x="944" y="2158"/>
                  </a:lnTo>
                  <a:lnTo>
                    <a:pt x="944" y="2077"/>
                  </a:lnTo>
                  <a:lnTo>
                    <a:pt x="944" y="459"/>
                  </a:lnTo>
                  <a:lnTo>
                    <a:pt x="1241" y="459"/>
                  </a:lnTo>
                  <a:lnTo>
                    <a:pt x="1322" y="432"/>
                  </a:lnTo>
                  <a:lnTo>
                    <a:pt x="1402" y="405"/>
                  </a:lnTo>
                  <a:lnTo>
                    <a:pt x="1456" y="324"/>
                  </a:lnTo>
                  <a:lnTo>
                    <a:pt x="1456" y="243"/>
                  </a:lnTo>
                  <a:lnTo>
                    <a:pt x="1456" y="135"/>
                  </a:lnTo>
                  <a:lnTo>
                    <a:pt x="1402" y="55"/>
                  </a:lnTo>
                  <a:lnTo>
                    <a:pt x="1322" y="28"/>
                  </a:lnTo>
                  <a:lnTo>
                    <a:pt x="124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26"/>
            <p:cNvSpPr/>
            <p:nvPr/>
          </p:nvSpPr>
          <p:spPr>
            <a:xfrm>
              <a:off x="5906875" y="1331250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7" y="136"/>
                  </a:lnTo>
                  <a:lnTo>
                    <a:pt x="0" y="244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4"/>
                  </a:lnTo>
                  <a:lnTo>
                    <a:pt x="459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019" name="Google Shape;3019;p26"/>
          <p:cNvCxnSpPr>
            <a:stCxn id="2961" idx="0"/>
            <a:endCxn id="2966" idx="0"/>
          </p:cNvCxnSpPr>
          <p:nvPr/>
        </p:nvCxnSpPr>
        <p:spPr>
          <a:xfrm flipH="1" rot="-5400000">
            <a:off x="2035948" y="655875"/>
            <a:ext cx="600" cy="1690500"/>
          </a:xfrm>
          <a:prstGeom prst="bentConnector3">
            <a:avLst>
              <a:gd fmla="val -396875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0" name="Google Shape;3020;p26"/>
          <p:cNvCxnSpPr>
            <a:stCxn id="2966" idx="0"/>
            <a:endCxn id="2967" idx="0"/>
          </p:cNvCxnSpPr>
          <p:nvPr/>
        </p:nvCxnSpPr>
        <p:spPr>
          <a:xfrm flipH="1" rot="-5400000">
            <a:off x="3726475" y="655875"/>
            <a:ext cx="600" cy="1690500"/>
          </a:xfrm>
          <a:prstGeom prst="bentConnector3">
            <a:avLst>
              <a:gd fmla="val -396875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1" name="Google Shape;3021;p26"/>
          <p:cNvCxnSpPr>
            <a:stCxn id="2967" idx="0"/>
            <a:endCxn id="2968" idx="0"/>
          </p:cNvCxnSpPr>
          <p:nvPr/>
        </p:nvCxnSpPr>
        <p:spPr>
          <a:xfrm flipH="1" rot="-5400000">
            <a:off x="5416998" y="655875"/>
            <a:ext cx="600" cy="1690500"/>
          </a:xfrm>
          <a:prstGeom prst="bentConnector3">
            <a:avLst>
              <a:gd fmla="val -396875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2" name="Google Shape;3022;p26"/>
          <p:cNvCxnSpPr>
            <a:stCxn id="2968" idx="0"/>
            <a:endCxn id="2973" idx="0"/>
          </p:cNvCxnSpPr>
          <p:nvPr/>
        </p:nvCxnSpPr>
        <p:spPr>
          <a:xfrm flipH="1" rot="-5400000">
            <a:off x="7107531" y="655875"/>
            <a:ext cx="600" cy="1690500"/>
          </a:xfrm>
          <a:prstGeom prst="bentConnector3">
            <a:avLst>
              <a:gd fmla="val -396875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6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27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028" name="Google Shape;3028;p27"/>
          <p:cNvGrpSpPr/>
          <p:nvPr/>
        </p:nvGrpSpPr>
        <p:grpSpPr>
          <a:xfrm>
            <a:off x="464554" y="2409575"/>
            <a:ext cx="3633313" cy="450000"/>
            <a:chOff x="464554" y="2409575"/>
            <a:chExt cx="3633313" cy="450000"/>
          </a:xfrm>
        </p:grpSpPr>
        <p:sp>
          <p:nvSpPr>
            <p:cNvPr id="3029" name="Google Shape;3029;p27"/>
            <p:cNvSpPr txBox="1"/>
            <p:nvPr/>
          </p:nvSpPr>
          <p:spPr>
            <a:xfrm flipH="1">
              <a:off x="2396567" y="2409575"/>
              <a:ext cx="1701300" cy="4500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Liquidity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0" name="Google Shape;3030;p27"/>
            <p:cNvSpPr txBox="1"/>
            <p:nvPr/>
          </p:nvSpPr>
          <p:spPr>
            <a:xfrm flipH="1">
              <a:off x="464554" y="2409575"/>
              <a:ext cx="18201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 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31" name="Google Shape;3031;p27"/>
          <p:cNvGrpSpPr/>
          <p:nvPr/>
        </p:nvGrpSpPr>
        <p:grpSpPr>
          <a:xfrm>
            <a:off x="464554" y="1671375"/>
            <a:ext cx="3633313" cy="450000"/>
            <a:chOff x="464554" y="1671375"/>
            <a:chExt cx="3633313" cy="450000"/>
          </a:xfrm>
        </p:grpSpPr>
        <p:sp>
          <p:nvSpPr>
            <p:cNvPr id="3032" name="Google Shape;3032;p27"/>
            <p:cNvSpPr txBox="1"/>
            <p:nvPr/>
          </p:nvSpPr>
          <p:spPr>
            <a:xfrm flipH="1">
              <a:off x="2396567" y="1671375"/>
              <a:ext cx="1701300" cy="4500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Profitability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3" name="Google Shape;3033;p27"/>
            <p:cNvSpPr txBox="1"/>
            <p:nvPr/>
          </p:nvSpPr>
          <p:spPr>
            <a:xfrm flipH="1">
              <a:off x="464554" y="1671375"/>
              <a:ext cx="18201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34" name="Google Shape;3034;p27"/>
          <p:cNvGrpSpPr/>
          <p:nvPr/>
        </p:nvGrpSpPr>
        <p:grpSpPr>
          <a:xfrm>
            <a:off x="464554" y="3147775"/>
            <a:ext cx="3633313" cy="450000"/>
            <a:chOff x="464554" y="3147775"/>
            <a:chExt cx="3633313" cy="450000"/>
          </a:xfrm>
        </p:grpSpPr>
        <p:sp>
          <p:nvSpPr>
            <p:cNvPr id="3035" name="Google Shape;3035;p27"/>
            <p:cNvSpPr txBox="1"/>
            <p:nvPr/>
          </p:nvSpPr>
          <p:spPr>
            <a:xfrm flipH="1">
              <a:off x="2396567" y="3147775"/>
              <a:ext cx="1701300" cy="4500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Capital ratio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6" name="Google Shape;3036;p27"/>
            <p:cNvSpPr txBox="1"/>
            <p:nvPr/>
          </p:nvSpPr>
          <p:spPr>
            <a:xfrm flipH="1">
              <a:off x="464554" y="3147775"/>
              <a:ext cx="18201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37" name="Google Shape;3037;p27"/>
          <p:cNvGrpSpPr/>
          <p:nvPr/>
        </p:nvGrpSpPr>
        <p:grpSpPr>
          <a:xfrm>
            <a:off x="464554" y="3885975"/>
            <a:ext cx="3633313" cy="450000"/>
            <a:chOff x="464554" y="3885975"/>
            <a:chExt cx="3633313" cy="450000"/>
          </a:xfrm>
        </p:grpSpPr>
        <p:sp>
          <p:nvSpPr>
            <p:cNvPr id="3038" name="Google Shape;3038;p27"/>
            <p:cNvSpPr txBox="1"/>
            <p:nvPr/>
          </p:nvSpPr>
          <p:spPr>
            <a:xfrm flipH="1">
              <a:off x="2396567" y="3885975"/>
              <a:ext cx="1701300" cy="4500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Usage ratios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9" name="Google Shape;3039;p27"/>
            <p:cNvSpPr txBox="1"/>
            <p:nvPr/>
          </p:nvSpPr>
          <p:spPr>
            <a:xfrm flipH="1">
              <a:off x="464554" y="3885975"/>
              <a:ext cx="18201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40" name="Google Shape;3040;p27"/>
          <p:cNvGrpSpPr/>
          <p:nvPr/>
        </p:nvGrpSpPr>
        <p:grpSpPr>
          <a:xfrm>
            <a:off x="6233341" y="942465"/>
            <a:ext cx="2446104" cy="3713226"/>
            <a:chOff x="2084475" y="238125"/>
            <a:chExt cx="3451050" cy="5238750"/>
          </a:xfrm>
        </p:grpSpPr>
        <p:sp>
          <p:nvSpPr>
            <p:cNvPr id="3041" name="Google Shape;3041;p27"/>
            <p:cNvSpPr/>
            <p:nvPr/>
          </p:nvSpPr>
          <p:spPr>
            <a:xfrm>
              <a:off x="2340550" y="238125"/>
              <a:ext cx="2964150" cy="5238750"/>
            </a:xfrm>
            <a:custGeom>
              <a:rect b="b" l="l" r="r" t="t"/>
              <a:pathLst>
                <a:path extrusionOk="0" h="209550" w="118566">
                  <a:moveTo>
                    <a:pt x="98673" y="0"/>
                  </a:moveTo>
                  <a:lnTo>
                    <a:pt x="98514" y="20"/>
                  </a:lnTo>
                  <a:lnTo>
                    <a:pt x="98376" y="40"/>
                  </a:lnTo>
                  <a:lnTo>
                    <a:pt x="98217" y="79"/>
                  </a:lnTo>
                  <a:lnTo>
                    <a:pt x="98078" y="119"/>
                  </a:lnTo>
                  <a:lnTo>
                    <a:pt x="97940" y="178"/>
                  </a:lnTo>
                  <a:lnTo>
                    <a:pt x="97801" y="258"/>
                  </a:lnTo>
                  <a:lnTo>
                    <a:pt x="97682" y="357"/>
                  </a:lnTo>
                  <a:lnTo>
                    <a:pt x="97563" y="456"/>
                  </a:lnTo>
                  <a:lnTo>
                    <a:pt x="68536" y="29483"/>
                  </a:lnTo>
                  <a:lnTo>
                    <a:pt x="68318" y="29681"/>
                  </a:lnTo>
                  <a:lnTo>
                    <a:pt x="68081" y="29859"/>
                  </a:lnTo>
                  <a:lnTo>
                    <a:pt x="67843" y="30018"/>
                  </a:lnTo>
                  <a:lnTo>
                    <a:pt x="67605" y="30156"/>
                  </a:lnTo>
                  <a:lnTo>
                    <a:pt x="67347" y="30256"/>
                  </a:lnTo>
                  <a:lnTo>
                    <a:pt x="67090" y="30355"/>
                  </a:lnTo>
                  <a:lnTo>
                    <a:pt x="66832" y="30414"/>
                  </a:lnTo>
                  <a:lnTo>
                    <a:pt x="66555" y="30454"/>
                  </a:lnTo>
                  <a:lnTo>
                    <a:pt x="66159" y="30493"/>
                  </a:lnTo>
                  <a:lnTo>
                    <a:pt x="65762" y="30474"/>
                  </a:lnTo>
                  <a:lnTo>
                    <a:pt x="65386" y="30434"/>
                  </a:lnTo>
                  <a:lnTo>
                    <a:pt x="65009" y="30335"/>
                  </a:lnTo>
                  <a:lnTo>
                    <a:pt x="64633" y="30196"/>
                  </a:lnTo>
                  <a:lnTo>
                    <a:pt x="64455" y="30097"/>
                  </a:lnTo>
                  <a:lnTo>
                    <a:pt x="64276" y="29998"/>
                  </a:lnTo>
                  <a:lnTo>
                    <a:pt x="64098" y="29899"/>
                  </a:lnTo>
                  <a:lnTo>
                    <a:pt x="63939" y="29760"/>
                  </a:lnTo>
                  <a:lnTo>
                    <a:pt x="63781" y="29641"/>
                  </a:lnTo>
                  <a:lnTo>
                    <a:pt x="63622" y="29483"/>
                  </a:lnTo>
                  <a:lnTo>
                    <a:pt x="44859" y="10719"/>
                  </a:lnTo>
                  <a:lnTo>
                    <a:pt x="44740" y="10620"/>
                  </a:lnTo>
                  <a:lnTo>
                    <a:pt x="44601" y="10521"/>
                  </a:lnTo>
                  <a:lnTo>
                    <a:pt x="44482" y="10442"/>
                  </a:lnTo>
                  <a:lnTo>
                    <a:pt x="44344" y="10382"/>
                  </a:lnTo>
                  <a:lnTo>
                    <a:pt x="44185" y="10323"/>
                  </a:lnTo>
                  <a:lnTo>
                    <a:pt x="44047" y="10303"/>
                  </a:lnTo>
                  <a:lnTo>
                    <a:pt x="43888" y="10283"/>
                  </a:lnTo>
                  <a:lnTo>
                    <a:pt x="43749" y="10264"/>
                  </a:lnTo>
                  <a:lnTo>
                    <a:pt x="43591" y="10283"/>
                  </a:lnTo>
                  <a:lnTo>
                    <a:pt x="43452" y="10303"/>
                  </a:lnTo>
                  <a:lnTo>
                    <a:pt x="43294" y="10343"/>
                  </a:lnTo>
                  <a:lnTo>
                    <a:pt x="43155" y="10402"/>
                  </a:lnTo>
                  <a:lnTo>
                    <a:pt x="43016" y="10462"/>
                  </a:lnTo>
                  <a:lnTo>
                    <a:pt x="42897" y="10541"/>
                  </a:lnTo>
                  <a:lnTo>
                    <a:pt x="42759" y="10640"/>
                  </a:lnTo>
                  <a:lnTo>
                    <a:pt x="42660" y="10739"/>
                  </a:lnTo>
                  <a:lnTo>
                    <a:pt x="42343" y="11076"/>
                  </a:lnTo>
                  <a:lnTo>
                    <a:pt x="42164" y="11294"/>
                  </a:lnTo>
                  <a:lnTo>
                    <a:pt x="42045" y="11512"/>
                  </a:lnTo>
                  <a:lnTo>
                    <a:pt x="41966" y="11750"/>
                  </a:lnTo>
                  <a:lnTo>
                    <a:pt x="41926" y="11987"/>
                  </a:lnTo>
                  <a:lnTo>
                    <a:pt x="41907" y="12245"/>
                  </a:lnTo>
                  <a:lnTo>
                    <a:pt x="41946" y="12502"/>
                  </a:lnTo>
                  <a:lnTo>
                    <a:pt x="42026" y="12740"/>
                  </a:lnTo>
                  <a:lnTo>
                    <a:pt x="42144" y="12958"/>
                  </a:lnTo>
                  <a:lnTo>
                    <a:pt x="57441" y="37032"/>
                  </a:lnTo>
                  <a:lnTo>
                    <a:pt x="57777" y="37567"/>
                  </a:lnTo>
                  <a:lnTo>
                    <a:pt x="58094" y="38122"/>
                  </a:lnTo>
                  <a:lnTo>
                    <a:pt x="58392" y="38696"/>
                  </a:lnTo>
                  <a:lnTo>
                    <a:pt x="58669" y="39271"/>
                  </a:lnTo>
                  <a:lnTo>
                    <a:pt x="58907" y="39865"/>
                  </a:lnTo>
                  <a:lnTo>
                    <a:pt x="59145" y="40440"/>
                  </a:lnTo>
                  <a:lnTo>
                    <a:pt x="59363" y="41054"/>
                  </a:lnTo>
                  <a:lnTo>
                    <a:pt x="59541" y="41648"/>
                  </a:lnTo>
                  <a:lnTo>
                    <a:pt x="59719" y="42263"/>
                  </a:lnTo>
                  <a:lnTo>
                    <a:pt x="59858" y="42897"/>
                  </a:lnTo>
                  <a:lnTo>
                    <a:pt x="59977" y="43511"/>
                  </a:lnTo>
                  <a:lnTo>
                    <a:pt x="60076" y="44145"/>
                  </a:lnTo>
                  <a:lnTo>
                    <a:pt x="60155" y="44779"/>
                  </a:lnTo>
                  <a:lnTo>
                    <a:pt x="60215" y="45413"/>
                  </a:lnTo>
                  <a:lnTo>
                    <a:pt x="60254" y="46047"/>
                  </a:lnTo>
                  <a:lnTo>
                    <a:pt x="60254" y="46681"/>
                  </a:lnTo>
                  <a:lnTo>
                    <a:pt x="60254" y="92946"/>
                  </a:lnTo>
                  <a:lnTo>
                    <a:pt x="60254" y="95106"/>
                  </a:lnTo>
                  <a:lnTo>
                    <a:pt x="60254" y="109610"/>
                  </a:lnTo>
                  <a:lnTo>
                    <a:pt x="60254" y="109887"/>
                  </a:lnTo>
                  <a:lnTo>
                    <a:pt x="60215" y="110164"/>
                  </a:lnTo>
                  <a:lnTo>
                    <a:pt x="60175" y="110442"/>
                  </a:lnTo>
                  <a:lnTo>
                    <a:pt x="60096" y="110699"/>
                  </a:lnTo>
                  <a:lnTo>
                    <a:pt x="60016" y="110937"/>
                  </a:lnTo>
                  <a:lnTo>
                    <a:pt x="59897" y="111175"/>
                  </a:lnTo>
                  <a:lnTo>
                    <a:pt x="59779" y="111393"/>
                  </a:lnTo>
                  <a:lnTo>
                    <a:pt x="59640" y="111611"/>
                  </a:lnTo>
                  <a:lnTo>
                    <a:pt x="59481" y="111809"/>
                  </a:lnTo>
                  <a:lnTo>
                    <a:pt x="59323" y="111987"/>
                  </a:lnTo>
                  <a:lnTo>
                    <a:pt x="59145" y="112166"/>
                  </a:lnTo>
                  <a:lnTo>
                    <a:pt x="58966" y="112324"/>
                  </a:lnTo>
                  <a:lnTo>
                    <a:pt x="58768" y="112463"/>
                  </a:lnTo>
                  <a:lnTo>
                    <a:pt x="58550" y="112601"/>
                  </a:lnTo>
                  <a:lnTo>
                    <a:pt x="58332" y="112720"/>
                  </a:lnTo>
                  <a:lnTo>
                    <a:pt x="58114" y="112819"/>
                  </a:lnTo>
                  <a:lnTo>
                    <a:pt x="57876" y="112899"/>
                  </a:lnTo>
                  <a:lnTo>
                    <a:pt x="57659" y="112978"/>
                  </a:lnTo>
                  <a:lnTo>
                    <a:pt x="57401" y="113018"/>
                  </a:lnTo>
                  <a:lnTo>
                    <a:pt x="57163" y="113057"/>
                  </a:lnTo>
                  <a:lnTo>
                    <a:pt x="56925" y="113077"/>
                  </a:lnTo>
                  <a:lnTo>
                    <a:pt x="56668" y="113077"/>
                  </a:lnTo>
                  <a:lnTo>
                    <a:pt x="56430" y="113057"/>
                  </a:lnTo>
                  <a:lnTo>
                    <a:pt x="56173" y="113037"/>
                  </a:lnTo>
                  <a:lnTo>
                    <a:pt x="55935" y="112978"/>
                  </a:lnTo>
                  <a:lnTo>
                    <a:pt x="55697" y="112899"/>
                  </a:lnTo>
                  <a:lnTo>
                    <a:pt x="55459" y="112819"/>
                  </a:lnTo>
                  <a:lnTo>
                    <a:pt x="55221" y="112700"/>
                  </a:lnTo>
                  <a:lnTo>
                    <a:pt x="54984" y="112562"/>
                  </a:lnTo>
                  <a:lnTo>
                    <a:pt x="54766" y="112423"/>
                  </a:lnTo>
                  <a:lnTo>
                    <a:pt x="54548" y="112245"/>
                  </a:lnTo>
                  <a:lnTo>
                    <a:pt x="54330" y="112047"/>
                  </a:lnTo>
                  <a:lnTo>
                    <a:pt x="2636" y="59798"/>
                  </a:lnTo>
                  <a:lnTo>
                    <a:pt x="2517" y="59699"/>
                  </a:lnTo>
                  <a:lnTo>
                    <a:pt x="2398" y="59600"/>
                  </a:lnTo>
                  <a:lnTo>
                    <a:pt x="2259" y="59520"/>
                  </a:lnTo>
                  <a:lnTo>
                    <a:pt x="2121" y="59461"/>
                  </a:lnTo>
                  <a:lnTo>
                    <a:pt x="1982" y="59402"/>
                  </a:lnTo>
                  <a:lnTo>
                    <a:pt x="1843" y="59382"/>
                  </a:lnTo>
                  <a:lnTo>
                    <a:pt x="1685" y="59362"/>
                  </a:lnTo>
                  <a:lnTo>
                    <a:pt x="1546" y="59342"/>
                  </a:lnTo>
                  <a:lnTo>
                    <a:pt x="1388" y="59362"/>
                  </a:lnTo>
                  <a:lnTo>
                    <a:pt x="1249" y="59382"/>
                  </a:lnTo>
                  <a:lnTo>
                    <a:pt x="1090" y="59402"/>
                  </a:lnTo>
                  <a:lnTo>
                    <a:pt x="952" y="59461"/>
                  </a:lnTo>
                  <a:lnTo>
                    <a:pt x="813" y="59520"/>
                  </a:lnTo>
                  <a:lnTo>
                    <a:pt x="694" y="59600"/>
                  </a:lnTo>
                  <a:lnTo>
                    <a:pt x="555" y="59699"/>
                  </a:lnTo>
                  <a:lnTo>
                    <a:pt x="437" y="59798"/>
                  </a:lnTo>
                  <a:lnTo>
                    <a:pt x="437" y="59818"/>
                  </a:lnTo>
                  <a:lnTo>
                    <a:pt x="338" y="59917"/>
                  </a:lnTo>
                  <a:lnTo>
                    <a:pt x="258" y="60036"/>
                  </a:lnTo>
                  <a:lnTo>
                    <a:pt x="179" y="60154"/>
                  </a:lnTo>
                  <a:lnTo>
                    <a:pt x="120" y="60293"/>
                  </a:lnTo>
                  <a:lnTo>
                    <a:pt x="60" y="60412"/>
                  </a:lnTo>
                  <a:lnTo>
                    <a:pt x="40" y="60551"/>
                  </a:lnTo>
                  <a:lnTo>
                    <a:pt x="1" y="60689"/>
                  </a:lnTo>
                  <a:lnTo>
                    <a:pt x="1" y="60828"/>
                  </a:lnTo>
                  <a:lnTo>
                    <a:pt x="1" y="60967"/>
                  </a:lnTo>
                  <a:lnTo>
                    <a:pt x="1" y="61106"/>
                  </a:lnTo>
                  <a:lnTo>
                    <a:pt x="20" y="61224"/>
                  </a:lnTo>
                  <a:lnTo>
                    <a:pt x="60" y="61363"/>
                  </a:lnTo>
                  <a:lnTo>
                    <a:pt x="120" y="61502"/>
                  </a:lnTo>
                  <a:lnTo>
                    <a:pt x="179" y="61621"/>
                  </a:lnTo>
                  <a:lnTo>
                    <a:pt x="258" y="61759"/>
                  </a:lnTo>
                  <a:lnTo>
                    <a:pt x="338" y="61858"/>
                  </a:lnTo>
                  <a:lnTo>
                    <a:pt x="54072" y="127779"/>
                  </a:lnTo>
                  <a:lnTo>
                    <a:pt x="54548" y="128373"/>
                  </a:lnTo>
                  <a:lnTo>
                    <a:pt x="55003" y="129007"/>
                  </a:lnTo>
                  <a:lnTo>
                    <a:pt x="55420" y="129661"/>
                  </a:lnTo>
                  <a:lnTo>
                    <a:pt x="55816" y="130315"/>
                  </a:lnTo>
                  <a:lnTo>
                    <a:pt x="56173" y="131008"/>
                  </a:lnTo>
                  <a:lnTo>
                    <a:pt x="56509" y="131682"/>
                  </a:lnTo>
                  <a:lnTo>
                    <a:pt x="56807" y="132395"/>
                  </a:lnTo>
                  <a:lnTo>
                    <a:pt x="57084" y="133109"/>
                  </a:lnTo>
                  <a:lnTo>
                    <a:pt x="57322" y="133842"/>
                  </a:lnTo>
                  <a:lnTo>
                    <a:pt x="57540" y="134575"/>
                  </a:lnTo>
                  <a:lnTo>
                    <a:pt x="57718" y="135328"/>
                  </a:lnTo>
                  <a:lnTo>
                    <a:pt x="57857" y="136081"/>
                  </a:lnTo>
                  <a:lnTo>
                    <a:pt x="57976" y="136834"/>
                  </a:lnTo>
                  <a:lnTo>
                    <a:pt x="58055" y="137606"/>
                  </a:lnTo>
                  <a:lnTo>
                    <a:pt x="58114" y="138379"/>
                  </a:lnTo>
                  <a:lnTo>
                    <a:pt x="58134" y="139152"/>
                  </a:lnTo>
                  <a:lnTo>
                    <a:pt x="58134" y="203963"/>
                  </a:lnTo>
                  <a:lnTo>
                    <a:pt x="58114" y="204180"/>
                  </a:lnTo>
                  <a:lnTo>
                    <a:pt x="58075" y="204398"/>
                  </a:lnTo>
                  <a:lnTo>
                    <a:pt x="58015" y="204597"/>
                  </a:lnTo>
                  <a:lnTo>
                    <a:pt x="57936" y="204775"/>
                  </a:lnTo>
                  <a:lnTo>
                    <a:pt x="57837" y="204933"/>
                  </a:lnTo>
                  <a:lnTo>
                    <a:pt x="57738" y="205092"/>
                  </a:lnTo>
                  <a:lnTo>
                    <a:pt x="57599" y="205231"/>
                  </a:lnTo>
                  <a:lnTo>
                    <a:pt x="57441" y="205369"/>
                  </a:lnTo>
                  <a:lnTo>
                    <a:pt x="57282" y="205488"/>
                  </a:lnTo>
                  <a:lnTo>
                    <a:pt x="57124" y="205587"/>
                  </a:lnTo>
                  <a:lnTo>
                    <a:pt x="56925" y="205686"/>
                  </a:lnTo>
                  <a:lnTo>
                    <a:pt x="56727" y="205785"/>
                  </a:lnTo>
                  <a:lnTo>
                    <a:pt x="56331" y="205964"/>
                  </a:lnTo>
                  <a:lnTo>
                    <a:pt x="55895" y="206102"/>
                  </a:lnTo>
                  <a:lnTo>
                    <a:pt x="55459" y="206221"/>
                  </a:lnTo>
                  <a:lnTo>
                    <a:pt x="55003" y="206340"/>
                  </a:lnTo>
                  <a:lnTo>
                    <a:pt x="54171" y="206558"/>
                  </a:lnTo>
                  <a:lnTo>
                    <a:pt x="53795" y="206657"/>
                  </a:lnTo>
                  <a:lnTo>
                    <a:pt x="53478" y="206776"/>
                  </a:lnTo>
                  <a:lnTo>
                    <a:pt x="53200" y="206915"/>
                  </a:lnTo>
                  <a:lnTo>
                    <a:pt x="53101" y="206994"/>
                  </a:lnTo>
                  <a:lnTo>
                    <a:pt x="53002" y="207073"/>
                  </a:lnTo>
                  <a:lnTo>
                    <a:pt x="53240" y="207271"/>
                  </a:lnTo>
                  <a:lnTo>
                    <a:pt x="53478" y="207450"/>
                  </a:lnTo>
                  <a:lnTo>
                    <a:pt x="53755" y="207628"/>
                  </a:lnTo>
                  <a:lnTo>
                    <a:pt x="54072" y="207787"/>
                  </a:lnTo>
                  <a:lnTo>
                    <a:pt x="54389" y="207945"/>
                  </a:lnTo>
                  <a:lnTo>
                    <a:pt x="54746" y="208084"/>
                  </a:lnTo>
                  <a:lnTo>
                    <a:pt x="55103" y="208222"/>
                  </a:lnTo>
                  <a:lnTo>
                    <a:pt x="55499" y="208361"/>
                  </a:lnTo>
                  <a:lnTo>
                    <a:pt x="55895" y="208480"/>
                  </a:lnTo>
                  <a:lnTo>
                    <a:pt x="56331" y="208579"/>
                  </a:lnTo>
                  <a:lnTo>
                    <a:pt x="57223" y="208777"/>
                  </a:lnTo>
                  <a:lnTo>
                    <a:pt x="58154" y="208956"/>
                  </a:lnTo>
                  <a:lnTo>
                    <a:pt x="59105" y="209114"/>
                  </a:lnTo>
                  <a:lnTo>
                    <a:pt x="60096" y="209233"/>
                  </a:lnTo>
                  <a:lnTo>
                    <a:pt x="61086" y="209332"/>
                  </a:lnTo>
                  <a:lnTo>
                    <a:pt x="62097" y="209411"/>
                  </a:lnTo>
                  <a:lnTo>
                    <a:pt x="63068" y="209471"/>
                  </a:lnTo>
                  <a:lnTo>
                    <a:pt x="64019" y="209510"/>
                  </a:lnTo>
                  <a:lnTo>
                    <a:pt x="64910" y="209530"/>
                  </a:lnTo>
                  <a:lnTo>
                    <a:pt x="66555" y="209550"/>
                  </a:lnTo>
                  <a:lnTo>
                    <a:pt x="68219" y="209530"/>
                  </a:lnTo>
                  <a:lnTo>
                    <a:pt x="69150" y="209510"/>
                  </a:lnTo>
                  <a:lnTo>
                    <a:pt x="70141" y="209471"/>
                  </a:lnTo>
                  <a:lnTo>
                    <a:pt x="71171" y="209411"/>
                  </a:lnTo>
                  <a:lnTo>
                    <a:pt x="72222" y="209332"/>
                  </a:lnTo>
                  <a:lnTo>
                    <a:pt x="73272" y="209233"/>
                  </a:lnTo>
                  <a:lnTo>
                    <a:pt x="74322" y="209114"/>
                  </a:lnTo>
                  <a:lnTo>
                    <a:pt x="75332" y="208956"/>
                  </a:lnTo>
                  <a:lnTo>
                    <a:pt x="76323" y="208777"/>
                  </a:lnTo>
                  <a:lnTo>
                    <a:pt x="77274" y="208579"/>
                  </a:lnTo>
                  <a:lnTo>
                    <a:pt x="77730" y="208480"/>
                  </a:lnTo>
                  <a:lnTo>
                    <a:pt x="78146" y="208361"/>
                  </a:lnTo>
                  <a:lnTo>
                    <a:pt x="78562" y="208222"/>
                  </a:lnTo>
                  <a:lnTo>
                    <a:pt x="78958" y="208084"/>
                  </a:lnTo>
                  <a:lnTo>
                    <a:pt x="79315" y="207945"/>
                  </a:lnTo>
                  <a:lnTo>
                    <a:pt x="79652" y="207787"/>
                  </a:lnTo>
                  <a:lnTo>
                    <a:pt x="79969" y="207628"/>
                  </a:lnTo>
                  <a:lnTo>
                    <a:pt x="80266" y="207450"/>
                  </a:lnTo>
                  <a:lnTo>
                    <a:pt x="80524" y="207271"/>
                  </a:lnTo>
                  <a:lnTo>
                    <a:pt x="80741" y="207073"/>
                  </a:lnTo>
                  <a:lnTo>
                    <a:pt x="80642" y="206994"/>
                  </a:lnTo>
                  <a:lnTo>
                    <a:pt x="80543" y="206915"/>
                  </a:lnTo>
                  <a:lnTo>
                    <a:pt x="80266" y="206776"/>
                  </a:lnTo>
                  <a:lnTo>
                    <a:pt x="79949" y="206657"/>
                  </a:lnTo>
                  <a:lnTo>
                    <a:pt x="79572" y="206558"/>
                  </a:lnTo>
                  <a:lnTo>
                    <a:pt x="78740" y="206340"/>
                  </a:lnTo>
                  <a:lnTo>
                    <a:pt x="78304" y="206221"/>
                  </a:lnTo>
                  <a:lnTo>
                    <a:pt x="77869" y="206102"/>
                  </a:lnTo>
                  <a:lnTo>
                    <a:pt x="77433" y="205964"/>
                  </a:lnTo>
                  <a:lnTo>
                    <a:pt x="77017" y="205785"/>
                  </a:lnTo>
                  <a:lnTo>
                    <a:pt x="76818" y="205686"/>
                  </a:lnTo>
                  <a:lnTo>
                    <a:pt x="76640" y="205587"/>
                  </a:lnTo>
                  <a:lnTo>
                    <a:pt x="76462" y="205488"/>
                  </a:lnTo>
                  <a:lnTo>
                    <a:pt x="76303" y="205369"/>
                  </a:lnTo>
                  <a:lnTo>
                    <a:pt x="76165" y="205231"/>
                  </a:lnTo>
                  <a:lnTo>
                    <a:pt x="76026" y="205092"/>
                  </a:lnTo>
                  <a:lnTo>
                    <a:pt x="75907" y="204933"/>
                  </a:lnTo>
                  <a:lnTo>
                    <a:pt x="75808" y="204775"/>
                  </a:lnTo>
                  <a:lnTo>
                    <a:pt x="75729" y="204597"/>
                  </a:lnTo>
                  <a:lnTo>
                    <a:pt x="75689" y="204398"/>
                  </a:lnTo>
                  <a:lnTo>
                    <a:pt x="75649" y="204180"/>
                  </a:lnTo>
                  <a:lnTo>
                    <a:pt x="75630" y="203963"/>
                  </a:lnTo>
                  <a:lnTo>
                    <a:pt x="75630" y="171765"/>
                  </a:lnTo>
                  <a:lnTo>
                    <a:pt x="75649" y="171052"/>
                  </a:lnTo>
                  <a:lnTo>
                    <a:pt x="75689" y="170319"/>
                  </a:lnTo>
                  <a:lnTo>
                    <a:pt x="75768" y="169606"/>
                  </a:lnTo>
                  <a:lnTo>
                    <a:pt x="75867" y="168892"/>
                  </a:lnTo>
                  <a:lnTo>
                    <a:pt x="75986" y="168179"/>
                  </a:lnTo>
                  <a:lnTo>
                    <a:pt x="76145" y="167485"/>
                  </a:lnTo>
                  <a:lnTo>
                    <a:pt x="76343" y="166792"/>
                  </a:lnTo>
                  <a:lnTo>
                    <a:pt x="76541" y="166098"/>
                  </a:lnTo>
                  <a:lnTo>
                    <a:pt x="76779" y="165425"/>
                  </a:lnTo>
                  <a:lnTo>
                    <a:pt x="77056" y="164771"/>
                  </a:lnTo>
                  <a:lnTo>
                    <a:pt x="77334" y="164117"/>
                  </a:lnTo>
                  <a:lnTo>
                    <a:pt x="77670" y="163463"/>
                  </a:lnTo>
                  <a:lnTo>
                    <a:pt x="78007" y="162829"/>
                  </a:lnTo>
                  <a:lnTo>
                    <a:pt x="78384" y="162215"/>
                  </a:lnTo>
                  <a:lnTo>
                    <a:pt x="78780" y="161601"/>
                  </a:lnTo>
                  <a:lnTo>
                    <a:pt x="79196" y="161026"/>
                  </a:lnTo>
                  <a:lnTo>
                    <a:pt x="118249" y="108520"/>
                  </a:lnTo>
                  <a:lnTo>
                    <a:pt x="118348" y="108401"/>
                  </a:lnTo>
                  <a:lnTo>
                    <a:pt x="118407" y="108262"/>
                  </a:lnTo>
                  <a:lnTo>
                    <a:pt x="118467" y="108143"/>
                  </a:lnTo>
                  <a:lnTo>
                    <a:pt x="118506" y="108005"/>
                  </a:lnTo>
                  <a:lnTo>
                    <a:pt x="118546" y="107866"/>
                  </a:lnTo>
                  <a:lnTo>
                    <a:pt x="118546" y="107747"/>
                  </a:lnTo>
                  <a:lnTo>
                    <a:pt x="118566" y="107608"/>
                  </a:lnTo>
                  <a:lnTo>
                    <a:pt x="118546" y="107470"/>
                  </a:lnTo>
                  <a:lnTo>
                    <a:pt x="118546" y="107331"/>
                  </a:lnTo>
                  <a:lnTo>
                    <a:pt x="118506" y="107192"/>
                  </a:lnTo>
                  <a:lnTo>
                    <a:pt x="118467" y="107054"/>
                  </a:lnTo>
                  <a:lnTo>
                    <a:pt x="118407" y="106935"/>
                  </a:lnTo>
                  <a:lnTo>
                    <a:pt x="118348" y="106816"/>
                  </a:lnTo>
                  <a:lnTo>
                    <a:pt x="118269" y="106697"/>
                  </a:lnTo>
                  <a:lnTo>
                    <a:pt x="118189" y="106578"/>
                  </a:lnTo>
                  <a:lnTo>
                    <a:pt x="118090" y="106479"/>
                  </a:lnTo>
                  <a:lnTo>
                    <a:pt x="117952" y="106380"/>
                  </a:lnTo>
                  <a:lnTo>
                    <a:pt x="117833" y="106281"/>
                  </a:lnTo>
                  <a:lnTo>
                    <a:pt x="117694" y="106221"/>
                  </a:lnTo>
                  <a:lnTo>
                    <a:pt x="117555" y="106162"/>
                  </a:lnTo>
                  <a:lnTo>
                    <a:pt x="117417" y="106103"/>
                  </a:lnTo>
                  <a:lnTo>
                    <a:pt x="117278" y="106083"/>
                  </a:lnTo>
                  <a:lnTo>
                    <a:pt x="117119" y="106063"/>
                  </a:lnTo>
                  <a:lnTo>
                    <a:pt x="116822" y="106063"/>
                  </a:lnTo>
                  <a:lnTo>
                    <a:pt x="116684" y="106103"/>
                  </a:lnTo>
                  <a:lnTo>
                    <a:pt x="116545" y="106142"/>
                  </a:lnTo>
                  <a:lnTo>
                    <a:pt x="116406" y="106182"/>
                  </a:lnTo>
                  <a:lnTo>
                    <a:pt x="116267" y="106261"/>
                  </a:lnTo>
                  <a:lnTo>
                    <a:pt x="116149" y="106340"/>
                  </a:lnTo>
                  <a:lnTo>
                    <a:pt x="116010" y="106439"/>
                  </a:lnTo>
                  <a:lnTo>
                    <a:pt x="115911" y="106538"/>
                  </a:lnTo>
                  <a:lnTo>
                    <a:pt x="79790" y="144779"/>
                  </a:lnTo>
                  <a:lnTo>
                    <a:pt x="79572" y="144977"/>
                  </a:lnTo>
                  <a:lnTo>
                    <a:pt x="79355" y="145155"/>
                  </a:lnTo>
                  <a:lnTo>
                    <a:pt x="79137" y="145314"/>
                  </a:lnTo>
                  <a:lnTo>
                    <a:pt x="78899" y="145453"/>
                  </a:lnTo>
                  <a:lnTo>
                    <a:pt x="78681" y="145571"/>
                  </a:lnTo>
                  <a:lnTo>
                    <a:pt x="78423" y="145671"/>
                  </a:lnTo>
                  <a:lnTo>
                    <a:pt x="78186" y="145750"/>
                  </a:lnTo>
                  <a:lnTo>
                    <a:pt x="77948" y="145809"/>
                  </a:lnTo>
                  <a:lnTo>
                    <a:pt x="77690" y="145829"/>
                  </a:lnTo>
                  <a:lnTo>
                    <a:pt x="77433" y="145849"/>
                  </a:lnTo>
                  <a:lnTo>
                    <a:pt x="77195" y="145869"/>
                  </a:lnTo>
                  <a:lnTo>
                    <a:pt x="76937" y="145849"/>
                  </a:lnTo>
                  <a:lnTo>
                    <a:pt x="76699" y="145809"/>
                  </a:lnTo>
                  <a:lnTo>
                    <a:pt x="76462" y="145770"/>
                  </a:lnTo>
                  <a:lnTo>
                    <a:pt x="76224" y="145690"/>
                  </a:lnTo>
                  <a:lnTo>
                    <a:pt x="75986" y="145611"/>
                  </a:lnTo>
                  <a:lnTo>
                    <a:pt x="75748" y="145512"/>
                  </a:lnTo>
                  <a:lnTo>
                    <a:pt x="75530" y="145393"/>
                  </a:lnTo>
                  <a:lnTo>
                    <a:pt x="75332" y="145274"/>
                  </a:lnTo>
                  <a:lnTo>
                    <a:pt x="75134" y="145116"/>
                  </a:lnTo>
                  <a:lnTo>
                    <a:pt x="74936" y="144957"/>
                  </a:lnTo>
                  <a:lnTo>
                    <a:pt x="74758" y="144799"/>
                  </a:lnTo>
                  <a:lnTo>
                    <a:pt x="74579" y="144601"/>
                  </a:lnTo>
                  <a:lnTo>
                    <a:pt x="74441" y="144402"/>
                  </a:lnTo>
                  <a:lnTo>
                    <a:pt x="74282" y="144185"/>
                  </a:lnTo>
                  <a:lnTo>
                    <a:pt x="74163" y="143967"/>
                  </a:lnTo>
                  <a:lnTo>
                    <a:pt x="74064" y="143729"/>
                  </a:lnTo>
                  <a:lnTo>
                    <a:pt x="73965" y="143491"/>
                  </a:lnTo>
                  <a:lnTo>
                    <a:pt x="73906" y="143233"/>
                  </a:lnTo>
                  <a:lnTo>
                    <a:pt x="73846" y="142956"/>
                  </a:lnTo>
                  <a:lnTo>
                    <a:pt x="73807" y="142679"/>
                  </a:lnTo>
                  <a:lnTo>
                    <a:pt x="73807" y="142381"/>
                  </a:lnTo>
                  <a:lnTo>
                    <a:pt x="73807" y="130592"/>
                  </a:lnTo>
                  <a:lnTo>
                    <a:pt x="73807" y="128433"/>
                  </a:lnTo>
                  <a:lnTo>
                    <a:pt x="73807" y="103388"/>
                  </a:lnTo>
                  <a:lnTo>
                    <a:pt x="73807" y="102635"/>
                  </a:lnTo>
                  <a:lnTo>
                    <a:pt x="73866" y="101902"/>
                  </a:lnTo>
                  <a:lnTo>
                    <a:pt x="73945" y="101169"/>
                  </a:lnTo>
                  <a:lnTo>
                    <a:pt x="74044" y="100436"/>
                  </a:lnTo>
                  <a:lnTo>
                    <a:pt x="74183" y="99703"/>
                  </a:lnTo>
                  <a:lnTo>
                    <a:pt x="74342" y="98989"/>
                  </a:lnTo>
                  <a:lnTo>
                    <a:pt x="74540" y="98276"/>
                  </a:lnTo>
                  <a:lnTo>
                    <a:pt x="74758" y="97583"/>
                  </a:lnTo>
                  <a:lnTo>
                    <a:pt x="75015" y="96889"/>
                  </a:lnTo>
                  <a:lnTo>
                    <a:pt x="75293" y="96196"/>
                  </a:lnTo>
                  <a:lnTo>
                    <a:pt x="75590" y="95542"/>
                  </a:lnTo>
                  <a:lnTo>
                    <a:pt x="75927" y="94868"/>
                  </a:lnTo>
                  <a:lnTo>
                    <a:pt x="76303" y="94234"/>
                  </a:lnTo>
                  <a:lnTo>
                    <a:pt x="76680" y="93600"/>
                  </a:lnTo>
                  <a:lnTo>
                    <a:pt x="77096" y="92986"/>
                  </a:lnTo>
                  <a:lnTo>
                    <a:pt x="77551" y="92391"/>
                  </a:lnTo>
                  <a:lnTo>
                    <a:pt x="116743" y="41510"/>
                  </a:lnTo>
                  <a:lnTo>
                    <a:pt x="116822" y="41391"/>
                  </a:lnTo>
                  <a:lnTo>
                    <a:pt x="116901" y="41272"/>
                  </a:lnTo>
                  <a:lnTo>
                    <a:pt x="116961" y="41133"/>
                  </a:lnTo>
                  <a:lnTo>
                    <a:pt x="117001" y="41014"/>
                  </a:lnTo>
                  <a:lnTo>
                    <a:pt x="117040" y="40876"/>
                  </a:lnTo>
                  <a:lnTo>
                    <a:pt x="117060" y="40737"/>
                  </a:lnTo>
                  <a:lnTo>
                    <a:pt x="117060" y="40598"/>
                  </a:lnTo>
                  <a:lnTo>
                    <a:pt x="117060" y="40460"/>
                  </a:lnTo>
                  <a:lnTo>
                    <a:pt x="117040" y="40321"/>
                  </a:lnTo>
                  <a:lnTo>
                    <a:pt x="117020" y="40202"/>
                  </a:lnTo>
                  <a:lnTo>
                    <a:pt x="116981" y="40063"/>
                  </a:lnTo>
                  <a:lnTo>
                    <a:pt x="116921" y="39944"/>
                  </a:lnTo>
                  <a:lnTo>
                    <a:pt x="116862" y="39806"/>
                  </a:lnTo>
                  <a:lnTo>
                    <a:pt x="116783" y="39687"/>
                  </a:lnTo>
                  <a:lnTo>
                    <a:pt x="116703" y="39588"/>
                  </a:lnTo>
                  <a:lnTo>
                    <a:pt x="116604" y="39469"/>
                  </a:lnTo>
                  <a:lnTo>
                    <a:pt x="116565" y="39429"/>
                  </a:lnTo>
                  <a:lnTo>
                    <a:pt x="116446" y="39330"/>
                  </a:lnTo>
                  <a:lnTo>
                    <a:pt x="116327" y="39231"/>
                  </a:lnTo>
                  <a:lnTo>
                    <a:pt x="116188" y="39152"/>
                  </a:lnTo>
                  <a:lnTo>
                    <a:pt x="116049" y="39092"/>
                  </a:lnTo>
                  <a:lnTo>
                    <a:pt x="115911" y="39053"/>
                  </a:lnTo>
                  <a:lnTo>
                    <a:pt x="115772" y="39013"/>
                  </a:lnTo>
                  <a:lnTo>
                    <a:pt x="115614" y="38993"/>
                  </a:lnTo>
                  <a:lnTo>
                    <a:pt x="115316" y="38993"/>
                  </a:lnTo>
                  <a:lnTo>
                    <a:pt x="115178" y="39013"/>
                  </a:lnTo>
                  <a:lnTo>
                    <a:pt x="115039" y="39053"/>
                  </a:lnTo>
                  <a:lnTo>
                    <a:pt x="114900" y="39092"/>
                  </a:lnTo>
                  <a:lnTo>
                    <a:pt x="114762" y="39172"/>
                  </a:lnTo>
                  <a:lnTo>
                    <a:pt x="114623" y="39231"/>
                  </a:lnTo>
                  <a:lnTo>
                    <a:pt x="114504" y="39330"/>
                  </a:lnTo>
                  <a:lnTo>
                    <a:pt x="114385" y="39429"/>
                  </a:lnTo>
                  <a:lnTo>
                    <a:pt x="77195" y="76640"/>
                  </a:lnTo>
                  <a:lnTo>
                    <a:pt x="76977" y="76818"/>
                  </a:lnTo>
                  <a:lnTo>
                    <a:pt x="76759" y="76996"/>
                  </a:lnTo>
                  <a:lnTo>
                    <a:pt x="76541" y="77155"/>
                  </a:lnTo>
                  <a:lnTo>
                    <a:pt x="76303" y="77274"/>
                  </a:lnTo>
                  <a:lnTo>
                    <a:pt x="76085" y="77392"/>
                  </a:lnTo>
                  <a:lnTo>
                    <a:pt x="75828" y="77472"/>
                  </a:lnTo>
                  <a:lnTo>
                    <a:pt x="75590" y="77551"/>
                  </a:lnTo>
                  <a:lnTo>
                    <a:pt x="75352" y="77610"/>
                  </a:lnTo>
                  <a:lnTo>
                    <a:pt x="75095" y="77630"/>
                  </a:lnTo>
                  <a:lnTo>
                    <a:pt x="74857" y="77650"/>
                  </a:lnTo>
                  <a:lnTo>
                    <a:pt x="74599" y="77650"/>
                  </a:lnTo>
                  <a:lnTo>
                    <a:pt x="74361" y="77630"/>
                  </a:lnTo>
                  <a:lnTo>
                    <a:pt x="74124" y="77591"/>
                  </a:lnTo>
                  <a:lnTo>
                    <a:pt x="73886" y="77531"/>
                  </a:lnTo>
                  <a:lnTo>
                    <a:pt x="73648" y="77472"/>
                  </a:lnTo>
                  <a:lnTo>
                    <a:pt x="73410" y="77373"/>
                  </a:lnTo>
                  <a:lnTo>
                    <a:pt x="73192" y="77274"/>
                  </a:lnTo>
                  <a:lnTo>
                    <a:pt x="72975" y="77155"/>
                  </a:lnTo>
                  <a:lnTo>
                    <a:pt x="72776" y="77036"/>
                  </a:lnTo>
                  <a:lnTo>
                    <a:pt x="72578" y="76897"/>
                  </a:lnTo>
                  <a:lnTo>
                    <a:pt x="72380" y="76739"/>
                  </a:lnTo>
                  <a:lnTo>
                    <a:pt x="72202" y="76560"/>
                  </a:lnTo>
                  <a:lnTo>
                    <a:pt x="72043" y="76362"/>
                  </a:lnTo>
                  <a:lnTo>
                    <a:pt x="71885" y="76164"/>
                  </a:lnTo>
                  <a:lnTo>
                    <a:pt x="71766" y="75966"/>
                  </a:lnTo>
                  <a:lnTo>
                    <a:pt x="71627" y="75748"/>
                  </a:lnTo>
                  <a:lnTo>
                    <a:pt x="71528" y="75510"/>
                  </a:lnTo>
                  <a:lnTo>
                    <a:pt x="71449" y="75253"/>
                  </a:lnTo>
                  <a:lnTo>
                    <a:pt x="71370" y="75015"/>
                  </a:lnTo>
                  <a:lnTo>
                    <a:pt x="71310" y="74737"/>
                  </a:lnTo>
                  <a:lnTo>
                    <a:pt x="71290" y="74460"/>
                  </a:lnTo>
                  <a:lnTo>
                    <a:pt x="71271" y="74183"/>
                  </a:lnTo>
                  <a:lnTo>
                    <a:pt x="71271" y="47474"/>
                  </a:lnTo>
                  <a:lnTo>
                    <a:pt x="71290" y="46741"/>
                  </a:lnTo>
                  <a:lnTo>
                    <a:pt x="71330" y="46007"/>
                  </a:lnTo>
                  <a:lnTo>
                    <a:pt x="71409" y="45294"/>
                  </a:lnTo>
                  <a:lnTo>
                    <a:pt x="71508" y="44561"/>
                  </a:lnTo>
                  <a:lnTo>
                    <a:pt x="71647" y="43848"/>
                  </a:lnTo>
                  <a:lnTo>
                    <a:pt x="71806" y="43154"/>
                  </a:lnTo>
                  <a:lnTo>
                    <a:pt x="71984" y="42441"/>
                  </a:lnTo>
                  <a:lnTo>
                    <a:pt x="72202" y="41767"/>
                  </a:lnTo>
                  <a:lnTo>
                    <a:pt x="72459" y="41074"/>
                  </a:lnTo>
                  <a:lnTo>
                    <a:pt x="72717" y="40400"/>
                  </a:lnTo>
                  <a:lnTo>
                    <a:pt x="73014" y="39746"/>
                  </a:lnTo>
                  <a:lnTo>
                    <a:pt x="73351" y="39092"/>
                  </a:lnTo>
                  <a:lnTo>
                    <a:pt x="73708" y="38458"/>
                  </a:lnTo>
                  <a:lnTo>
                    <a:pt x="74084" y="37824"/>
                  </a:lnTo>
                  <a:lnTo>
                    <a:pt x="74480" y="37230"/>
                  </a:lnTo>
                  <a:lnTo>
                    <a:pt x="74916" y="36636"/>
                  </a:lnTo>
                  <a:lnTo>
                    <a:pt x="100317" y="2932"/>
                  </a:lnTo>
                  <a:lnTo>
                    <a:pt x="100397" y="2833"/>
                  </a:lnTo>
                  <a:lnTo>
                    <a:pt x="100476" y="2714"/>
                  </a:lnTo>
                  <a:lnTo>
                    <a:pt x="100535" y="2576"/>
                  </a:lnTo>
                  <a:lnTo>
                    <a:pt x="100575" y="2457"/>
                  </a:lnTo>
                  <a:lnTo>
                    <a:pt x="100615" y="2199"/>
                  </a:lnTo>
                  <a:lnTo>
                    <a:pt x="100634" y="1922"/>
                  </a:lnTo>
                  <a:lnTo>
                    <a:pt x="100595" y="1664"/>
                  </a:lnTo>
                  <a:lnTo>
                    <a:pt x="100516" y="1407"/>
                  </a:lnTo>
                  <a:lnTo>
                    <a:pt x="100456" y="1288"/>
                  </a:lnTo>
                  <a:lnTo>
                    <a:pt x="100377" y="1169"/>
                  </a:lnTo>
                  <a:lnTo>
                    <a:pt x="100298" y="1050"/>
                  </a:lnTo>
                  <a:lnTo>
                    <a:pt x="100199" y="951"/>
                  </a:lnTo>
                  <a:lnTo>
                    <a:pt x="99763" y="476"/>
                  </a:lnTo>
                  <a:lnTo>
                    <a:pt x="99644" y="376"/>
                  </a:lnTo>
                  <a:lnTo>
                    <a:pt x="99525" y="277"/>
                  </a:lnTo>
                  <a:lnTo>
                    <a:pt x="99386" y="198"/>
                  </a:lnTo>
                  <a:lnTo>
                    <a:pt x="99247" y="139"/>
                  </a:lnTo>
                  <a:lnTo>
                    <a:pt x="99109" y="79"/>
                  </a:lnTo>
                  <a:lnTo>
                    <a:pt x="98970" y="40"/>
                  </a:lnTo>
                  <a:lnTo>
                    <a:pt x="98812" y="20"/>
                  </a:lnTo>
                  <a:lnTo>
                    <a:pt x="98673" y="0"/>
                  </a:lnTo>
                  <a:close/>
                </a:path>
              </a:pathLst>
            </a:custGeom>
            <a:solidFill>
              <a:srgbClr val="3A68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27"/>
            <p:cNvSpPr/>
            <p:nvPr/>
          </p:nvSpPr>
          <p:spPr>
            <a:xfrm>
              <a:off x="4432375" y="3507875"/>
              <a:ext cx="838150" cy="869850"/>
            </a:xfrm>
            <a:custGeom>
              <a:rect b="b" l="l" r="r" t="t"/>
              <a:pathLst>
                <a:path extrusionOk="0" h="34794" w="33526">
                  <a:moveTo>
                    <a:pt x="15792" y="0"/>
                  </a:moveTo>
                  <a:lnTo>
                    <a:pt x="14980" y="20"/>
                  </a:lnTo>
                  <a:lnTo>
                    <a:pt x="14188" y="80"/>
                  </a:lnTo>
                  <a:lnTo>
                    <a:pt x="13395" y="199"/>
                  </a:lnTo>
                  <a:lnTo>
                    <a:pt x="12602" y="357"/>
                  </a:lnTo>
                  <a:lnTo>
                    <a:pt x="11850" y="535"/>
                  </a:lnTo>
                  <a:lnTo>
                    <a:pt x="11097" y="773"/>
                  </a:lnTo>
                  <a:lnTo>
                    <a:pt x="10363" y="1051"/>
                  </a:lnTo>
                  <a:lnTo>
                    <a:pt x="9650" y="1368"/>
                  </a:lnTo>
                  <a:lnTo>
                    <a:pt x="8937" y="1704"/>
                  </a:lnTo>
                  <a:lnTo>
                    <a:pt x="8263" y="2101"/>
                  </a:lnTo>
                  <a:lnTo>
                    <a:pt x="7609" y="2517"/>
                  </a:lnTo>
                  <a:lnTo>
                    <a:pt x="6956" y="2972"/>
                  </a:lnTo>
                  <a:lnTo>
                    <a:pt x="6341" y="3448"/>
                  </a:lnTo>
                  <a:lnTo>
                    <a:pt x="5747" y="3963"/>
                  </a:lnTo>
                  <a:lnTo>
                    <a:pt x="5172" y="4518"/>
                  </a:lnTo>
                  <a:lnTo>
                    <a:pt x="4618" y="5093"/>
                  </a:lnTo>
                  <a:lnTo>
                    <a:pt x="4102" y="5707"/>
                  </a:lnTo>
                  <a:lnTo>
                    <a:pt x="3607" y="6321"/>
                  </a:lnTo>
                  <a:lnTo>
                    <a:pt x="3131" y="6995"/>
                  </a:lnTo>
                  <a:lnTo>
                    <a:pt x="2696" y="7668"/>
                  </a:lnTo>
                  <a:lnTo>
                    <a:pt x="2279" y="8382"/>
                  </a:lnTo>
                  <a:lnTo>
                    <a:pt x="1903" y="9095"/>
                  </a:lnTo>
                  <a:lnTo>
                    <a:pt x="1546" y="9848"/>
                  </a:lnTo>
                  <a:lnTo>
                    <a:pt x="1229" y="10621"/>
                  </a:lnTo>
                  <a:lnTo>
                    <a:pt x="952" y="11413"/>
                  </a:lnTo>
                  <a:lnTo>
                    <a:pt x="694" y="12226"/>
                  </a:lnTo>
                  <a:lnTo>
                    <a:pt x="496" y="13038"/>
                  </a:lnTo>
                  <a:lnTo>
                    <a:pt x="318" y="13890"/>
                  </a:lnTo>
                  <a:lnTo>
                    <a:pt x="179" y="14742"/>
                  </a:lnTo>
                  <a:lnTo>
                    <a:pt x="80" y="15614"/>
                  </a:lnTo>
                  <a:lnTo>
                    <a:pt x="21" y="16505"/>
                  </a:lnTo>
                  <a:lnTo>
                    <a:pt x="1" y="17397"/>
                  </a:lnTo>
                  <a:lnTo>
                    <a:pt x="21" y="18289"/>
                  </a:lnTo>
                  <a:lnTo>
                    <a:pt x="80" y="19180"/>
                  </a:lnTo>
                  <a:lnTo>
                    <a:pt x="179" y="20052"/>
                  </a:lnTo>
                  <a:lnTo>
                    <a:pt x="318" y="20904"/>
                  </a:lnTo>
                  <a:lnTo>
                    <a:pt x="496" y="21736"/>
                  </a:lnTo>
                  <a:lnTo>
                    <a:pt x="694" y="22568"/>
                  </a:lnTo>
                  <a:lnTo>
                    <a:pt x="952" y="23381"/>
                  </a:lnTo>
                  <a:lnTo>
                    <a:pt x="1229" y="24173"/>
                  </a:lnTo>
                  <a:lnTo>
                    <a:pt x="1546" y="24946"/>
                  </a:lnTo>
                  <a:lnTo>
                    <a:pt x="1903" y="25679"/>
                  </a:lnTo>
                  <a:lnTo>
                    <a:pt x="2279" y="26412"/>
                  </a:lnTo>
                  <a:lnTo>
                    <a:pt x="2696" y="27125"/>
                  </a:lnTo>
                  <a:lnTo>
                    <a:pt x="3131" y="27799"/>
                  </a:lnTo>
                  <a:lnTo>
                    <a:pt x="3607" y="28453"/>
                  </a:lnTo>
                  <a:lnTo>
                    <a:pt x="4102" y="29087"/>
                  </a:lnTo>
                  <a:lnTo>
                    <a:pt x="4618" y="29701"/>
                  </a:lnTo>
                  <a:lnTo>
                    <a:pt x="5172" y="30276"/>
                  </a:lnTo>
                  <a:lnTo>
                    <a:pt x="5747" y="30811"/>
                  </a:lnTo>
                  <a:lnTo>
                    <a:pt x="6341" y="31346"/>
                  </a:lnTo>
                  <a:lnTo>
                    <a:pt x="6956" y="31821"/>
                  </a:lnTo>
                  <a:lnTo>
                    <a:pt x="7609" y="32277"/>
                  </a:lnTo>
                  <a:lnTo>
                    <a:pt x="8263" y="32693"/>
                  </a:lnTo>
                  <a:lnTo>
                    <a:pt x="8937" y="33070"/>
                  </a:lnTo>
                  <a:lnTo>
                    <a:pt x="9650" y="33426"/>
                  </a:lnTo>
                  <a:lnTo>
                    <a:pt x="10363" y="33743"/>
                  </a:lnTo>
                  <a:lnTo>
                    <a:pt x="11097" y="34021"/>
                  </a:lnTo>
                  <a:lnTo>
                    <a:pt x="11850" y="34239"/>
                  </a:lnTo>
                  <a:lnTo>
                    <a:pt x="12602" y="34437"/>
                  </a:lnTo>
                  <a:lnTo>
                    <a:pt x="13395" y="34595"/>
                  </a:lnTo>
                  <a:lnTo>
                    <a:pt x="14188" y="34694"/>
                  </a:lnTo>
                  <a:lnTo>
                    <a:pt x="14980" y="34774"/>
                  </a:lnTo>
                  <a:lnTo>
                    <a:pt x="15792" y="34793"/>
                  </a:lnTo>
                  <a:lnTo>
                    <a:pt x="17714" y="34793"/>
                  </a:lnTo>
                  <a:lnTo>
                    <a:pt x="18527" y="34774"/>
                  </a:lnTo>
                  <a:lnTo>
                    <a:pt x="19339" y="34694"/>
                  </a:lnTo>
                  <a:lnTo>
                    <a:pt x="20112" y="34595"/>
                  </a:lnTo>
                  <a:lnTo>
                    <a:pt x="20904" y="34437"/>
                  </a:lnTo>
                  <a:lnTo>
                    <a:pt x="21657" y="34239"/>
                  </a:lnTo>
                  <a:lnTo>
                    <a:pt x="22410" y="34021"/>
                  </a:lnTo>
                  <a:lnTo>
                    <a:pt x="23143" y="33743"/>
                  </a:lnTo>
                  <a:lnTo>
                    <a:pt x="23857" y="33426"/>
                  </a:lnTo>
                  <a:lnTo>
                    <a:pt x="24570" y="33070"/>
                  </a:lnTo>
                  <a:lnTo>
                    <a:pt x="25244" y="32693"/>
                  </a:lnTo>
                  <a:lnTo>
                    <a:pt x="25917" y="32277"/>
                  </a:lnTo>
                  <a:lnTo>
                    <a:pt x="26551" y="31821"/>
                  </a:lnTo>
                  <a:lnTo>
                    <a:pt x="27165" y="31346"/>
                  </a:lnTo>
                  <a:lnTo>
                    <a:pt x="27760" y="30811"/>
                  </a:lnTo>
                  <a:lnTo>
                    <a:pt x="28334" y="30276"/>
                  </a:lnTo>
                  <a:lnTo>
                    <a:pt x="28889" y="29701"/>
                  </a:lnTo>
                  <a:lnTo>
                    <a:pt x="29404" y="29087"/>
                  </a:lnTo>
                  <a:lnTo>
                    <a:pt x="29920" y="28453"/>
                  </a:lnTo>
                  <a:lnTo>
                    <a:pt x="30375" y="27799"/>
                  </a:lnTo>
                  <a:lnTo>
                    <a:pt x="30811" y="27125"/>
                  </a:lnTo>
                  <a:lnTo>
                    <a:pt x="31227" y="26412"/>
                  </a:lnTo>
                  <a:lnTo>
                    <a:pt x="31604" y="25679"/>
                  </a:lnTo>
                  <a:lnTo>
                    <a:pt x="31960" y="24946"/>
                  </a:lnTo>
                  <a:lnTo>
                    <a:pt x="32277" y="24173"/>
                  </a:lnTo>
                  <a:lnTo>
                    <a:pt x="32555" y="23381"/>
                  </a:lnTo>
                  <a:lnTo>
                    <a:pt x="32812" y="22568"/>
                  </a:lnTo>
                  <a:lnTo>
                    <a:pt x="33030" y="21736"/>
                  </a:lnTo>
                  <a:lnTo>
                    <a:pt x="33189" y="20904"/>
                  </a:lnTo>
                  <a:lnTo>
                    <a:pt x="33328" y="20052"/>
                  </a:lnTo>
                  <a:lnTo>
                    <a:pt x="33446" y="19180"/>
                  </a:lnTo>
                  <a:lnTo>
                    <a:pt x="33506" y="18289"/>
                  </a:lnTo>
                  <a:lnTo>
                    <a:pt x="33526" y="17397"/>
                  </a:lnTo>
                  <a:lnTo>
                    <a:pt x="33506" y="16505"/>
                  </a:lnTo>
                  <a:lnTo>
                    <a:pt x="33446" y="15614"/>
                  </a:lnTo>
                  <a:lnTo>
                    <a:pt x="33328" y="14742"/>
                  </a:lnTo>
                  <a:lnTo>
                    <a:pt x="33189" y="13890"/>
                  </a:lnTo>
                  <a:lnTo>
                    <a:pt x="33030" y="13038"/>
                  </a:lnTo>
                  <a:lnTo>
                    <a:pt x="32812" y="12226"/>
                  </a:lnTo>
                  <a:lnTo>
                    <a:pt x="32555" y="11413"/>
                  </a:lnTo>
                  <a:lnTo>
                    <a:pt x="32277" y="10621"/>
                  </a:lnTo>
                  <a:lnTo>
                    <a:pt x="31960" y="9848"/>
                  </a:lnTo>
                  <a:lnTo>
                    <a:pt x="31604" y="9095"/>
                  </a:lnTo>
                  <a:lnTo>
                    <a:pt x="31227" y="8382"/>
                  </a:lnTo>
                  <a:lnTo>
                    <a:pt x="30811" y="7668"/>
                  </a:lnTo>
                  <a:lnTo>
                    <a:pt x="30375" y="6995"/>
                  </a:lnTo>
                  <a:lnTo>
                    <a:pt x="29920" y="6321"/>
                  </a:lnTo>
                  <a:lnTo>
                    <a:pt x="29404" y="5707"/>
                  </a:lnTo>
                  <a:lnTo>
                    <a:pt x="28889" y="5093"/>
                  </a:lnTo>
                  <a:lnTo>
                    <a:pt x="28334" y="4518"/>
                  </a:lnTo>
                  <a:lnTo>
                    <a:pt x="27760" y="3963"/>
                  </a:lnTo>
                  <a:lnTo>
                    <a:pt x="27165" y="3448"/>
                  </a:lnTo>
                  <a:lnTo>
                    <a:pt x="26551" y="2972"/>
                  </a:lnTo>
                  <a:lnTo>
                    <a:pt x="25917" y="2517"/>
                  </a:lnTo>
                  <a:lnTo>
                    <a:pt x="25244" y="2101"/>
                  </a:lnTo>
                  <a:lnTo>
                    <a:pt x="24570" y="1704"/>
                  </a:lnTo>
                  <a:lnTo>
                    <a:pt x="23857" y="1368"/>
                  </a:lnTo>
                  <a:lnTo>
                    <a:pt x="23143" y="1051"/>
                  </a:lnTo>
                  <a:lnTo>
                    <a:pt x="22410" y="773"/>
                  </a:lnTo>
                  <a:lnTo>
                    <a:pt x="21657" y="535"/>
                  </a:lnTo>
                  <a:lnTo>
                    <a:pt x="20904" y="357"/>
                  </a:lnTo>
                  <a:lnTo>
                    <a:pt x="20112" y="199"/>
                  </a:lnTo>
                  <a:lnTo>
                    <a:pt x="19339" y="80"/>
                  </a:lnTo>
                  <a:lnTo>
                    <a:pt x="18527" y="20"/>
                  </a:lnTo>
                  <a:lnTo>
                    <a:pt x="1771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27"/>
            <p:cNvSpPr/>
            <p:nvPr/>
          </p:nvSpPr>
          <p:spPr>
            <a:xfrm>
              <a:off x="4765250" y="3738700"/>
              <a:ext cx="233825" cy="484975"/>
            </a:xfrm>
            <a:custGeom>
              <a:rect b="b" l="l" r="r" t="t"/>
              <a:pathLst>
                <a:path extrusionOk="0" h="19399" w="9353">
                  <a:moveTo>
                    <a:pt x="1" y="1"/>
                  </a:moveTo>
                  <a:lnTo>
                    <a:pt x="1" y="2160"/>
                  </a:lnTo>
                  <a:lnTo>
                    <a:pt x="655" y="2160"/>
                  </a:lnTo>
                  <a:lnTo>
                    <a:pt x="1249" y="2200"/>
                  </a:lnTo>
                  <a:lnTo>
                    <a:pt x="1784" y="2259"/>
                  </a:lnTo>
                  <a:lnTo>
                    <a:pt x="2259" y="2339"/>
                  </a:lnTo>
                  <a:lnTo>
                    <a:pt x="2695" y="2438"/>
                  </a:lnTo>
                  <a:lnTo>
                    <a:pt x="3072" y="2557"/>
                  </a:lnTo>
                  <a:lnTo>
                    <a:pt x="3389" y="2675"/>
                  </a:lnTo>
                  <a:lnTo>
                    <a:pt x="3686" y="2834"/>
                  </a:lnTo>
                  <a:lnTo>
                    <a:pt x="3944" y="2993"/>
                  </a:lnTo>
                  <a:lnTo>
                    <a:pt x="4142" y="3171"/>
                  </a:lnTo>
                  <a:lnTo>
                    <a:pt x="4320" y="3349"/>
                  </a:lnTo>
                  <a:lnTo>
                    <a:pt x="4479" y="3567"/>
                  </a:lnTo>
                  <a:lnTo>
                    <a:pt x="4597" y="3765"/>
                  </a:lnTo>
                  <a:lnTo>
                    <a:pt x="4697" y="3983"/>
                  </a:lnTo>
                  <a:lnTo>
                    <a:pt x="4776" y="4221"/>
                  </a:lnTo>
                  <a:lnTo>
                    <a:pt x="4815" y="4459"/>
                  </a:lnTo>
                  <a:lnTo>
                    <a:pt x="1" y="4459"/>
                  </a:lnTo>
                  <a:lnTo>
                    <a:pt x="1" y="6004"/>
                  </a:lnTo>
                  <a:lnTo>
                    <a:pt x="4895" y="6004"/>
                  </a:lnTo>
                  <a:lnTo>
                    <a:pt x="4875" y="6341"/>
                  </a:lnTo>
                  <a:lnTo>
                    <a:pt x="4835" y="6678"/>
                  </a:lnTo>
                  <a:lnTo>
                    <a:pt x="4756" y="7015"/>
                  </a:lnTo>
                  <a:lnTo>
                    <a:pt x="4637" y="7312"/>
                  </a:lnTo>
                  <a:lnTo>
                    <a:pt x="4498" y="7629"/>
                  </a:lnTo>
                  <a:lnTo>
                    <a:pt x="4320" y="7906"/>
                  </a:lnTo>
                  <a:lnTo>
                    <a:pt x="4102" y="8184"/>
                  </a:lnTo>
                  <a:lnTo>
                    <a:pt x="3845" y="8421"/>
                  </a:lnTo>
                  <a:lnTo>
                    <a:pt x="3547" y="8659"/>
                  </a:lnTo>
                  <a:lnTo>
                    <a:pt x="3211" y="8857"/>
                  </a:lnTo>
                  <a:lnTo>
                    <a:pt x="2814" y="9036"/>
                  </a:lnTo>
                  <a:lnTo>
                    <a:pt x="2378" y="9194"/>
                  </a:lnTo>
                  <a:lnTo>
                    <a:pt x="1883" y="9313"/>
                  </a:lnTo>
                  <a:lnTo>
                    <a:pt x="1328" y="9412"/>
                  </a:lnTo>
                  <a:lnTo>
                    <a:pt x="734" y="9472"/>
                  </a:lnTo>
                  <a:lnTo>
                    <a:pt x="80" y="9472"/>
                  </a:lnTo>
                  <a:lnTo>
                    <a:pt x="80" y="11235"/>
                  </a:lnTo>
                  <a:lnTo>
                    <a:pt x="1447" y="13355"/>
                  </a:lnTo>
                  <a:lnTo>
                    <a:pt x="5410" y="19398"/>
                  </a:lnTo>
                  <a:lnTo>
                    <a:pt x="7550" y="19398"/>
                  </a:lnTo>
                  <a:lnTo>
                    <a:pt x="2814" y="11810"/>
                  </a:lnTo>
                  <a:lnTo>
                    <a:pt x="2359" y="11057"/>
                  </a:lnTo>
                  <a:lnTo>
                    <a:pt x="2458" y="11037"/>
                  </a:lnTo>
                  <a:lnTo>
                    <a:pt x="2715" y="10997"/>
                  </a:lnTo>
                  <a:lnTo>
                    <a:pt x="3111" y="10918"/>
                  </a:lnTo>
                  <a:lnTo>
                    <a:pt x="3587" y="10759"/>
                  </a:lnTo>
                  <a:lnTo>
                    <a:pt x="3845" y="10660"/>
                  </a:lnTo>
                  <a:lnTo>
                    <a:pt x="4102" y="10542"/>
                  </a:lnTo>
                  <a:lnTo>
                    <a:pt x="4380" y="10423"/>
                  </a:lnTo>
                  <a:lnTo>
                    <a:pt x="4657" y="10244"/>
                  </a:lnTo>
                  <a:lnTo>
                    <a:pt x="4934" y="10066"/>
                  </a:lnTo>
                  <a:lnTo>
                    <a:pt x="5212" y="9868"/>
                  </a:lnTo>
                  <a:lnTo>
                    <a:pt x="5489" y="9630"/>
                  </a:lnTo>
                  <a:lnTo>
                    <a:pt x="5747" y="9353"/>
                  </a:lnTo>
                  <a:lnTo>
                    <a:pt x="5984" y="9075"/>
                  </a:lnTo>
                  <a:lnTo>
                    <a:pt x="6222" y="8738"/>
                  </a:lnTo>
                  <a:lnTo>
                    <a:pt x="6420" y="8382"/>
                  </a:lnTo>
                  <a:lnTo>
                    <a:pt x="6599" y="7986"/>
                  </a:lnTo>
                  <a:lnTo>
                    <a:pt x="6757" y="7550"/>
                  </a:lnTo>
                  <a:lnTo>
                    <a:pt x="6876" y="7074"/>
                  </a:lnTo>
                  <a:lnTo>
                    <a:pt x="6955" y="6559"/>
                  </a:lnTo>
                  <a:lnTo>
                    <a:pt x="7015" y="6004"/>
                  </a:lnTo>
                  <a:lnTo>
                    <a:pt x="9353" y="6004"/>
                  </a:lnTo>
                  <a:lnTo>
                    <a:pt x="9353" y="4459"/>
                  </a:lnTo>
                  <a:lnTo>
                    <a:pt x="6936" y="4459"/>
                  </a:lnTo>
                  <a:lnTo>
                    <a:pt x="6856" y="3983"/>
                  </a:lnTo>
                  <a:lnTo>
                    <a:pt x="6757" y="3527"/>
                  </a:lnTo>
                  <a:lnTo>
                    <a:pt x="6658" y="3191"/>
                  </a:lnTo>
                  <a:lnTo>
                    <a:pt x="6559" y="2893"/>
                  </a:lnTo>
                  <a:lnTo>
                    <a:pt x="6460" y="2616"/>
                  </a:lnTo>
                  <a:lnTo>
                    <a:pt x="6341" y="2358"/>
                  </a:lnTo>
                  <a:lnTo>
                    <a:pt x="6202" y="2121"/>
                  </a:lnTo>
                  <a:lnTo>
                    <a:pt x="6064" y="1903"/>
                  </a:lnTo>
                  <a:lnTo>
                    <a:pt x="5945" y="1724"/>
                  </a:lnTo>
                  <a:lnTo>
                    <a:pt x="5786" y="1566"/>
                  </a:lnTo>
                  <a:lnTo>
                    <a:pt x="9353" y="1566"/>
                  </a:lnTo>
                  <a:lnTo>
                    <a:pt x="9353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27"/>
            <p:cNvSpPr/>
            <p:nvPr/>
          </p:nvSpPr>
          <p:spPr>
            <a:xfrm>
              <a:off x="2084475" y="1602775"/>
              <a:ext cx="696475" cy="722750"/>
            </a:xfrm>
            <a:custGeom>
              <a:rect b="b" l="l" r="r" t="t"/>
              <a:pathLst>
                <a:path extrusionOk="0" h="28910" w="27859">
                  <a:moveTo>
                    <a:pt x="13136" y="1"/>
                  </a:moveTo>
                  <a:lnTo>
                    <a:pt x="12463" y="21"/>
                  </a:lnTo>
                  <a:lnTo>
                    <a:pt x="11789" y="80"/>
                  </a:lnTo>
                  <a:lnTo>
                    <a:pt x="11135" y="179"/>
                  </a:lnTo>
                  <a:lnTo>
                    <a:pt x="10481" y="298"/>
                  </a:lnTo>
                  <a:lnTo>
                    <a:pt x="9847" y="457"/>
                  </a:lnTo>
                  <a:lnTo>
                    <a:pt x="9233" y="655"/>
                  </a:lnTo>
                  <a:lnTo>
                    <a:pt x="8619" y="873"/>
                  </a:lnTo>
                  <a:lnTo>
                    <a:pt x="8025" y="1150"/>
                  </a:lnTo>
                  <a:lnTo>
                    <a:pt x="7450" y="1427"/>
                  </a:lnTo>
                  <a:lnTo>
                    <a:pt x="6875" y="1744"/>
                  </a:lnTo>
                  <a:lnTo>
                    <a:pt x="6321" y="2101"/>
                  </a:lnTo>
                  <a:lnTo>
                    <a:pt x="5786" y="2478"/>
                  </a:lnTo>
                  <a:lnTo>
                    <a:pt x="5270" y="2874"/>
                  </a:lnTo>
                  <a:lnTo>
                    <a:pt x="4775" y="3310"/>
                  </a:lnTo>
                  <a:lnTo>
                    <a:pt x="4300" y="3765"/>
                  </a:lnTo>
                  <a:lnTo>
                    <a:pt x="3844" y="4241"/>
                  </a:lnTo>
                  <a:lnTo>
                    <a:pt x="3408" y="4736"/>
                  </a:lnTo>
                  <a:lnTo>
                    <a:pt x="3012" y="5271"/>
                  </a:lnTo>
                  <a:lnTo>
                    <a:pt x="2615" y="5806"/>
                  </a:lnTo>
                  <a:lnTo>
                    <a:pt x="2239" y="6381"/>
                  </a:lnTo>
                  <a:lnTo>
                    <a:pt x="1902" y="6955"/>
                  </a:lnTo>
                  <a:lnTo>
                    <a:pt x="1585" y="7570"/>
                  </a:lnTo>
                  <a:lnTo>
                    <a:pt x="1308" y="8184"/>
                  </a:lnTo>
                  <a:lnTo>
                    <a:pt x="1030" y="8838"/>
                  </a:lnTo>
                  <a:lnTo>
                    <a:pt x="812" y="9492"/>
                  </a:lnTo>
                  <a:lnTo>
                    <a:pt x="594" y="10165"/>
                  </a:lnTo>
                  <a:lnTo>
                    <a:pt x="416" y="10839"/>
                  </a:lnTo>
                  <a:lnTo>
                    <a:pt x="277" y="11552"/>
                  </a:lnTo>
                  <a:lnTo>
                    <a:pt x="159" y="12246"/>
                  </a:lnTo>
                  <a:lnTo>
                    <a:pt x="79" y="12979"/>
                  </a:lnTo>
                  <a:lnTo>
                    <a:pt x="20" y="13712"/>
                  </a:lnTo>
                  <a:lnTo>
                    <a:pt x="0" y="14465"/>
                  </a:lnTo>
                  <a:lnTo>
                    <a:pt x="20" y="15198"/>
                  </a:lnTo>
                  <a:lnTo>
                    <a:pt x="79" y="15931"/>
                  </a:lnTo>
                  <a:lnTo>
                    <a:pt x="159" y="16664"/>
                  </a:lnTo>
                  <a:lnTo>
                    <a:pt x="277" y="17358"/>
                  </a:lnTo>
                  <a:lnTo>
                    <a:pt x="416" y="18071"/>
                  </a:lnTo>
                  <a:lnTo>
                    <a:pt x="594" y="18745"/>
                  </a:lnTo>
                  <a:lnTo>
                    <a:pt x="812" y="19418"/>
                  </a:lnTo>
                  <a:lnTo>
                    <a:pt x="1030" y="20072"/>
                  </a:lnTo>
                  <a:lnTo>
                    <a:pt x="1308" y="20726"/>
                  </a:lnTo>
                  <a:lnTo>
                    <a:pt x="1585" y="21340"/>
                  </a:lnTo>
                  <a:lnTo>
                    <a:pt x="1902" y="21954"/>
                  </a:lnTo>
                  <a:lnTo>
                    <a:pt x="2239" y="22529"/>
                  </a:lnTo>
                  <a:lnTo>
                    <a:pt x="2615" y="23104"/>
                  </a:lnTo>
                  <a:lnTo>
                    <a:pt x="3012" y="23639"/>
                  </a:lnTo>
                  <a:lnTo>
                    <a:pt x="3408" y="24174"/>
                  </a:lnTo>
                  <a:lnTo>
                    <a:pt x="3844" y="24669"/>
                  </a:lnTo>
                  <a:lnTo>
                    <a:pt x="4300" y="25144"/>
                  </a:lnTo>
                  <a:lnTo>
                    <a:pt x="4775" y="25600"/>
                  </a:lnTo>
                  <a:lnTo>
                    <a:pt x="5270" y="26036"/>
                  </a:lnTo>
                  <a:lnTo>
                    <a:pt x="5786" y="26432"/>
                  </a:lnTo>
                  <a:lnTo>
                    <a:pt x="6321" y="26809"/>
                  </a:lnTo>
                  <a:lnTo>
                    <a:pt x="6875" y="27165"/>
                  </a:lnTo>
                  <a:lnTo>
                    <a:pt x="7450" y="27482"/>
                  </a:lnTo>
                  <a:lnTo>
                    <a:pt x="8025" y="27760"/>
                  </a:lnTo>
                  <a:lnTo>
                    <a:pt x="8619" y="28017"/>
                  </a:lnTo>
                  <a:lnTo>
                    <a:pt x="9233" y="28255"/>
                  </a:lnTo>
                  <a:lnTo>
                    <a:pt x="9847" y="28453"/>
                  </a:lnTo>
                  <a:lnTo>
                    <a:pt x="10481" y="28612"/>
                  </a:lnTo>
                  <a:lnTo>
                    <a:pt x="11135" y="28731"/>
                  </a:lnTo>
                  <a:lnTo>
                    <a:pt x="11789" y="28830"/>
                  </a:lnTo>
                  <a:lnTo>
                    <a:pt x="12463" y="28889"/>
                  </a:lnTo>
                  <a:lnTo>
                    <a:pt x="13136" y="28909"/>
                  </a:lnTo>
                  <a:lnTo>
                    <a:pt x="14722" y="28909"/>
                  </a:lnTo>
                  <a:lnTo>
                    <a:pt x="15395" y="28889"/>
                  </a:lnTo>
                  <a:lnTo>
                    <a:pt x="16069" y="28830"/>
                  </a:lnTo>
                  <a:lnTo>
                    <a:pt x="16723" y="28731"/>
                  </a:lnTo>
                  <a:lnTo>
                    <a:pt x="17377" y="28612"/>
                  </a:lnTo>
                  <a:lnTo>
                    <a:pt x="18011" y="28453"/>
                  </a:lnTo>
                  <a:lnTo>
                    <a:pt x="18625" y="28255"/>
                  </a:lnTo>
                  <a:lnTo>
                    <a:pt x="19239" y="28017"/>
                  </a:lnTo>
                  <a:lnTo>
                    <a:pt x="19834" y="27760"/>
                  </a:lnTo>
                  <a:lnTo>
                    <a:pt x="20408" y="27482"/>
                  </a:lnTo>
                  <a:lnTo>
                    <a:pt x="20983" y="27165"/>
                  </a:lnTo>
                  <a:lnTo>
                    <a:pt x="21537" y="26809"/>
                  </a:lnTo>
                  <a:lnTo>
                    <a:pt x="22072" y="26432"/>
                  </a:lnTo>
                  <a:lnTo>
                    <a:pt x="22568" y="26036"/>
                  </a:lnTo>
                  <a:lnTo>
                    <a:pt x="23083" y="25600"/>
                  </a:lnTo>
                  <a:lnTo>
                    <a:pt x="23558" y="25144"/>
                  </a:lnTo>
                  <a:lnTo>
                    <a:pt x="24014" y="24669"/>
                  </a:lnTo>
                  <a:lnTo>
                    <a:pt x="24430" y="24174"/>
                  </a:lnTo>
                  <a:lnTo>
                    <a:pt x="24846" y="23639"/>
                  </a:lnTo>
                  <a:lnTo>
                    <a:pt x="25243" y="23104"/>
                  </a:lnTo>
                  <a:lnTo>
                    <a:pt x="25599" y="22529"/>
                  </a:lnTo>
                  <a:lnTo>
                    <a:pt x="25956" y="21954"/>
                  </a:lnTo>
                  <a:lnTo>
                    <a:pt x="26273" y="21340"/>
                  </a:lnTo>
                  <a:lnTo>
                    <a:pt x="26550" y="20726"/>
                  </a:lnTo>
                  <a:lnTo>
                    <a:pt x="26828" y="20072"/>
                  </a:lnTo>
                  <a:lnTo>
                    <a:pt x="27046" y="19418"/>
                  </a:lnTo>
                  <a:lnTo>
                    <a:pt x="27264" y="18745"/>
                  </a:lnTo>
                  <a:lnTo>
                    <a:pt x="27442" y="18071"/>
                  </a:lnTo>
                  <a:lnTo>
                    <a:pt x="27581" y="17358"/>
                  </a:lnTo>
                  <a:lnTo>
                    <a:pt x="27700" y="16664"/>
                  </a:lnTo>
                  <a:lnTo>
                    <a:pt x="27779" y="15931"/>
                  </a:lnTo>
                  <a:lnTo>
                    <a:pt x="27838" y="15198"/>
                  </a:lnTo>
                  <a:lnTo>
                    <a:pt x="27858" y="14465"/>
                  </a:lnTo>
                  <a:lnTo>
                    <a:pt x="27838" y="13712"/>
                  </a:lnTo>
                  <a:lnTo>
                    <a:pt x="27779" y="12979"/>
                  </a:lnTo>
                  <a:lnTo>
                    <a:pt x="27700" y="12246"/>
                  </a:lnTo>
                  <a:lnTo>
                    <a:pt x="27581" y="11552"/>
                  </a:lnTo>
                  <a:lnTo>
                    <a:pt x="27442" y="10839"/>
                  </a:lnTo>
                  <a:lnTo>
                    <a:pt x="27264" y="10165"/>
                  </a:lnTo>
                  <a:lnTo>
                    <a:pt x="27046" y="9492"/>
                  </a:lnTo>
                  <a:lnTo>
                    <a:pt x="26828" y="8838"/>
                  </a:lnTo>
                  <a:lnTo>
                    <a:pt x="26550" y="8184"/>
                  </a:lnTo>
                  <a:lnTo>
                    <a:pt x="26273" y="7570"/>
                  </a:lnTo>
                  <a:lnTo>
                    <a:pt x="25956" y="6955"/>
                  </a:lnTo>
                  <a:lnTo>
                    <a:pt x="25599" y="6381"/>
                  </a:lnTo>
                  <a:lnTo>
                    <a:pt x="25243" y="5806"/>
                  </a:lnTo>
                  <a:lnTo>
                    <a:pt x="24846" y="5271"/>
                  </a:lnTo>
                  <a:lnTo>
                    <a:pt x="24430" y="4736"/>
                  </a:lnTo>
                  <a:lnTo>
                    <a:pt x="24014" y="4241"/>
                  </a:lnTo>
                  <a:lnTo>
                    <a:pt x="23558" y="3765"/>
                  </a:lnTo>
                  <a:lnTo>
                    <a:pt x="23083" y="3310"/>
                  </a:lnTo>
                  <a:lnTo>
                    <a:pt x="22568" y="2874"/>
                  </a:lnTo>
                  <a:lnTo>
                    <a:pt x="22072" y="2478"/>
                  </a:lnTo>
                  <a:lnTo>
                    <a:pt x="21537" y="2101"/>
                  </a:lnTo>
                  <a:lnTo>
                    <a:pt x="20983" y="1744"/>
                  </a:lnTo>
                  <a:lnTo>
                    <a:pt x="20408" y="1427"/>
                  </a:lnTo>
                  <a:lnTo>
                    <a:pt x="19834" y="1150"/>
                  </a:lnTo>
                  <a:lnTo>
                    <a:pt x="19239" y="873"/>
                  </a:lnTo>
                  <a:lnTo>
                    <a:pt x="18625" y="655"/>
                  </a:lnTo>
                  <a:lnTo>
                    <a:pt x="18011" y="457"/>
                  </a:lnTo>
                  <a:lnTo>
                    <a:pt x="17377" y="298"/>
                  </a:lnTo>
                  <a:lnTo>
                    <a:pt x="16723" y="179"/>
                  </a:lnTo>
                  <a:lnTo>
                    <a:pt x="16069" y="80"/>
                  </a:lnTo>
                  <a:lnTo>
                    <a:pt x="15395" y="21"/>
                  </a:lnTo>
                  <a:lnTo>
                    <a:pt x="14722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27"/>
            <p:cNvSpPr/>
            <p:nvPr/>
          </p:nvSpPr>
          <p:spPr>
            <a:xfrm>
              <a:off x="2326200" y="1782100"/>
              <a:ext cx="194200" cy="402725"/>
            </a:xfrm>
            <a:custGeom>
              <a:rect b="b" l="l" r="r" t="t"/>
              <a:pathLst>
                <a:path extrusionOk="0" h="16109" w="7768">
                  <a:moveTo>
                    <a:pt x="0" y="0"/>
                  </a:moveTo>
                  <a:lnTo>
                    <a:pt x="0" y="1784"/>
                  </a:lnTo>
                  <a:lnTo>
                    <a:pt x="555" y="1803"/>
                  </a:lnTo>
                  <a:lnTo>
                    <a:pt x="1030" y="1823"/>
                  </a:lnTo>
                  <a:lnTo>
                    <a:pt x="1486" y="1863"/>
                  </a:lnTo>
                  <a:lnTo>
                    <a:pt x="1882" y="1942"/>
                  </a:lnTo>
                  <a:lnTo>
                    <a:pt x="2239" y="2021"/>
                  </a:lnTo>
                  <a:lnTo>
                    <a:pt x="2536" y="2101"/>
                  </a:lnTo>
                  <a:lnTo>
                    <a:pt x="2814" y="2220"/>
                  </a:lnTo>
                  <a:lnTo>
                    <a:pt x="3051" y="2338"/>
                  </a:lnTo>
                  <a:lnTo>
                    <a:pt x="3269" y="2477"/>
                  </a:lnTo>
                  <a:lnTo>
                    <a:pt x="3448" y="2616"/>
                  </a:lnTo>
                  <a:lnTo>
                    <a:pt x="3586" y="2774"/>
                  </a:lnTo>
                  <a:lnTo>
                    <a:pt x="3725" y="2953"/>
                  </a:lnTo>
                  <a:lnTo>
                    <a:pt x="3824" y="3131"/>
                  </a:lnTo>
                  <a:lnTo>
                    <a:pt x="3903" y="3309"/>
                  </a:lnTo>
                  <a:lnTo>
                    <a:pt x="3963" y="3507"/>
                  </a:lnTo>
                  <a:lnTo>
                    <a:pt x="4002" y="3706"/>
                  </a:lnTo>
                  <a:lnTo>
                    <a:pt x="0" y="3706"/>
                  </a:lnTo>
                  <a:lnTo>
                    <a:pt x="0" y="4974"/>
                  </a:lnTo>
                  <a:lnTo>
                    <a:pt x="4062" y="4974"/>
                  </a:lnTo>
                  <a:lnTo>
                    <a:pt x="4042" y="5271"/>
                  </a:lnTo>
                  <a:lnTo>
                    <a:pt x="4002" y="5548"/>
                  </a:lnTo>
                  <a:lnTo>
                    <a:pt x="3943" y="5806"/>
                  </a:lnTo>
                  <a:lnTo>
                    <a:pt x="3864" y="6063"/>
                  </a:lnTo>
                  <a:lnTo>
                    <a:pt x="3745" y="6321"/>
                  </a:lnTo>
                  <a:lnTo>
                    <a:pt x="3586" y="6559"/>
                  </a:lnTo>
                  <a:lnTo>
                    <a:pt x="3408" y="6777"/>
                  </a:lnTo>
                  <a:lnTo>
                    <a:pt x="3190" y="6995"/>
                  </a:lnTo>
                  <a:lnTo>
                    <a:pt x="2952" y="7173"/>
                  </a:lnTo>
                  <a:lnTo>
                    <a:pt x="2655" y="7351"/>
                  </a:lnTo>
                  <a:lnTo>
                    <a:pt x="2338" y="7510"/>
                  </a:lnTo>
                  <a:lnTo>
                    <a:pt x="1962" y="7629"/>
                  </a:lnTo>
                  <a:lnTo>
                    <a:pt x="1565" y="7728"/>
                  </a:lnTo>
                  <a:lnTo>
                    <a:pt x="1110" y="7807"/>
                  </a:lnTo>
                  <a:lnTo>
                    <a:pt x="614" y="7847"/>
                  </a:lnTo>
                  <a:lnTo>
                    <a:pt x="60" y="7866"/>
                  </a:lnTo>
                  <a:lnTo>
                    <a:pt x="60" y="9333"/>
                  </a:lnTo>
                  <a:lnTo>
                    <a:pt x="1209" y="11076"/>
                  </a:lnTo>
                  <a:lnTo>
                    <a:pt x="4498" y="16109"/>
                  </a:lnTo>
                  <a:lnTo>
                    <a:pt x="6261" y="16109"/>
                  </a:lnTo>
                  <a:lnTo>
                    <a:pt x="2338" y="9788"/>
                  </a:lnTo>
                  <a:lnTo>
                    <a:pt x="1962" y="9174"/>
                  </a:lnTo>
                  <a:lnTo>
                    <a:pt x="2259" y="9135"/>
                  </a:lnTo>
                  <a:lnTo>
                    <a:pt x="2576" y="9055"/>
                  </a:lnTo>
                  <a:lnTo>
                    <a:pt x="2972" y="8936"/>
                  </a:lnTo>
                  <a:lnTo>
                    <a:pt x="3190" y="8857"/>
                  </a:lnTo>
                  <a:lnTo>
                    <a:pt x="3408" y="8758"/>
                  </a:lnTo>
                  <a:lnTo>
                    <a:pt x="3646" y="8639"/>
                  </a:lnTo>
                  <a:lnTo>
                    <a:pt x="3864" y="8500"/>
                  </a:lnTo>
                  <a:lnTo>
                    <a:pt x="4102" y="8362"/>
                  </a:lnTo>
                  <a:lnTo>
                    <a:pt x="4339" y="8183"/>
                  </a:lnTo>
                  <a:lnTo>
                    <a:pt x="4557" y="7985"/>
                  </a:lnTo>
                  <a:lnTo>
                    <a:pt x="4775" y="7767"/>
                  </a:lnTo>
                  <a:lnTo>
                    <a:pt x="4973" y="7530"/>
                  </a:lnTo>
                  <a:lnTo>
                    <a:pt x="5152" y="7252"/>
                  </a:lnTo>
                  <a:lnTo>
                    <a:pt x="5330" y="6955"/>
                  </a:lnTo>
                  <a:lnTo>
                    <a:pt x="5488" y="6618"/>
                  </a:lnTo>
                  <a:lnTo>
                    <a:pt x="5607" y="6262"/>
                  </a:lnTo>
                  <a:lnTo>
                    <a:pt x="5706" y="5865"/>
                  </a:lnTo>
                  <a:lnTo>
                    <a:pt x="5786" y="5449"/>
                  </a:lnTo>
                  <a:lnTo>
                    <a:pt x="5825" y="4974"/>
                  </a:lnTo>
                  <a:lnTo>
                    <a:pt x="7767" y="4974"/>
                  </a:lnTo>
                  <a:lnTo>
                    <a:pt x="7767" y="3706"/>
                  </a:lnTo>
                  <a:lnTo>
                    <a:pt x="5766" y="3706"/>
                  </a:lnTo>
                  <a:lnTo>
                    <a:pt x="5687" y="3289"/>
                  </a:lnTo>
                  <a:lnTo>
                    <a:pt x="5607" y="2913"/>
                  </a:lnTo>
                  <a:lnTo>
                    <a:pt x="5528" y="2655"/>
                  </a:lnTo>
                  <a:lnTo>
                    <a:pt x="5449" y="2398"/>
                  </a:lnTo>
                  <a:lnTo>
                    <a:pt x="5350" y="2160"/>
                  </a:lnTo>
                  <a:lnTo>
                    <a:pt x="5251" y="1942"/>
                  </a:lnTo>
                  <a:lnTo>
                    <a:pt x="5152" y="1744"/>
                  </a:lnTo>
                  <a:lnTo>
                    <a:pt x="5033" y="1566"/>
                  </a:lnTo>
                  <a:lnTo>
                    <a:pt x="4934" y="1427"/>
                  </a:lnTo>
                  <a:lnTo>
                    <a:pt x="4815" y="1288"/>
                  </a:lnTo>
                  <a:lnTo>
                    <a:pt x="7767" y="1288"/>
                  </a:lnTo>
                  <a:lnTo>
                    <a:pt x="7767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27"/>
            <p:cNvSpPr/>
            <p:nvPr/>
          </p:nvSpPr>
          <p:spPr>
            <a:xfrm>
              <a:off x="2879475" y="2843125"/>
              <a:ext cx="841625" cy="873800"/>
            </a:xfrm>
            <a:custGeom>
              <a:rect b="b" l="l" r="r" t="t"/>
              <a:pathLst>
                <a:path extrusionOk="0" h="34952" w="33665">
                  <a:moveTo>
                    <a:pt x="15872" y="0"/>
                  </a:moveTo>
                  <a:lnTo>
                    <a:pt x="15059" y="20"/>
                  </a:lnTo>
                  <a:lnTo>
                    <a:pt x="14247" y="99"/>
                  </a:lnTo>
                  <a:lnTo>
                    <a:pt x="13454" y="199"/>
                  </a:lnTo>
                  <a:lnTo>
                    <a:pt x="12682" y="357"/>
                  </a:lnTo>
                  <a:lnTo>
                    <a:pt x="11909" y="555"/>
                  </a:lnTo>
                  <a:lnTo>
                    <a:pt x="11156" y="793"/>
                  </a:lnTo>
                  <a:lnTo>
                    <a:pt x="10423" y="1070"/>
                  </a:lnTo>
                  <a:lnTo>
                    <a:pt x="9690" y="1387"/>
                  </a:lnTo>
                  <a:lnTo>
                    <a:pt x="8996" y="1724"/>
                  </a:lnTo>
                  <a:lnTo>
                    <a:pt x="8303" y="2120"/>
                  </a:lnTo>
                  <a:lnTo>
                    <a:pt x="7649" y="2537"/>
                  </a:lnTo>
                  <a:lnTo>
                    <a:pt x="6995" y="2992"/>
                  </a:lnTo>
                  <a:lnTo>
                    <a:pt x="6381" y="3468"/>
                  </a:lnTo>
                  <a:lnTo>
                    <a:pt x="5787" y="4003"/>
                  </a:lnTo>
                  <a:lnTo>
                    <a:pt x="5192" y="4538"/>
                  </a:lnTo>
                  <a:lnTo>
                    <a:pt x="4657" y="5132"/>
                  </a:lnTo>
                  <a:lnTo>
                    <a:pt x="4122" y="5727"/>
                  </a:lnTo>
                  <a:lnTo>
                    <a:pt x="3627" y="6361"/>
                  </a:lnTo>
                  <a:lnTo>
                    <a:pt x="3151" y="7014"/>
                  </a:lnTo>
                  <a:lnTo>
                    <a:pt x="2715" y="7708"/>
                  </a:lnTo>
                  <a:lnTo>
                    <a:pt x="2299" y="8421"/>
                  </a:lnTo>
                  <a:lnTo>
                    <a:pt x="1923" y="9154"/>
                  </a:lnTo>
                  <a:lnTo>
                    <a:pt x="1566" y="9907"/>
                  </a:lnTo>
                  <a:lnTo>
                    <a:pt x="1249" y="10680"/>
                  </a:lnTo>
                  <a:lnTo>
                    <a:pt x="972" y="11473"/>
                  </a:lnTo>
                  <a:lnTo>
                    <a:pt x="714" y="12285"/>
                  </a:lnTo>
                  <a:lnTo>
                    <a:pt x="496" y="13117"/>
                  </a:lnTo>
                  <a:lnTo>
                    <a:pt x="318" y="13949"/>
                  </a:lnTo>
                  <a:lnTo>
                    <a:pt x="179" y="14821"/>
                  </a:lnTo>
                  <a:lnTo>
                    <a:pt x="80" y="15693"/>
                  </a:lnTo>
                  <a:lnTo>
                    <a:pt x="21" y="16584"/>
                  </a:lnTo>
                  <a:lnTo>
                    <a:pt x="1" y="17476"/>
                  </a:lnTo>
                  <a:lnTo>
                    <a:pt x="21" y="18368"/>
                  </a:lnTo>
                  <a:lnTo>
                    <a:pt x="80" y="19259"/>
                  </a:lnTo>
                  <a:lnTo>
                    <a:pt x="179" y="20131"/>
                  </a:lnTo>
                  <a:lnTo>
                    <a:pt x="318" y="21003"/>
                  </a:lnTo>
                  <a:lnTo>
                    <a:pt x="496" y="21835"/>
                  </a:lnTo>
                  <a:lnTo>
                    <a:pt x="714" y="22667"/>
                  </a:lnTo>
                  <a:lnTo>
                    <a:pt x="972" y="23480"/>
                  </a:lnTo>
                  <a:lnTo>
                    <a:pt x="1249" y="24272"/>
                  </a:lnTo>
                  <a:lnTo>
                    <a:pt x="1566" y="25045"/>
                  </a:lnTo>
                  <a:lnTo>
                    <a:pt x="1923" y="25798"/>
                  </a:lnTo>
                  <a:lnTo>
                    <a:pt x="2299" y="26531"/>
                  </a:lnTo>
                  <a:lnTo>
                    <a:pt x="2715" y="27244"/>
                  </a:lnTo>
                  <a:lnTo>
                    <a:pt x="3151" y="27938"/>
                  </a:lnTo>
                  <a:lnTo>
                    <a:pt x="3627" y="28592"/>
                  </a:lnTo>
                  <a:lnTo>
                    <a:pt x="4122" y="29226"/>
                  </a:lnTo>
                  <a:lnTo>
                    <a:pt x="4657" y="29820"/>
                  </a:lnTo>
                  <a:lnTo>
                    <a:pt x="5192" y="30414"/>
                  </a:lnTo>
                  <a:lnTo>
                    <a:pt x="5787" y="30949"/>
                  </a:lnTo>
                  <a:lnTo>
                    <a:pt x="6381" y="31484"/>
                  </a:lnTo>
                  <a:lnTo>
                    <a:pt x="6995" y="31960"/>
                  </a:lnTo>
                  <a:lnTo>
                    <a:pt x="7649" y="32416"/>
                  </a:lnTo>
                  <a:lnTo>
                    <a:pt x="8303" y="32832"/>
                  </a:lnTo>
                  <a:lnTo>
                    <a:pt x="8996" y="33228"/>
                  </a:lnTo>
                  <a:lnTo>
                    <a:pt x="9690" y="33565"/>
                  </a:lnTo>
                  <a:lnTo>
                    <a:pt x="10423" y="33882"/>
                  </a:lnTo>
                  <a:lnTo>
                    <a:pt x="11156" y="34159"/>
                  </a:lnTo>
                  <a:lnTo>
                    <a:pt x="11909" y="34397"/>
                  </a:lnTo>
                  <a:lnTo>
                    <a:pt x="12682" y="34595"/>
                  </a:lnTo>
                  <a:lnTo>
                    <a:pt x="13454" y="34754"/>
                  </a:lnTo>
                  <a:lnTo>
                    <a:pt x="14247" y="34853"/>
                  </a:lnTo>
                  <a:lnTo>
                    <a:pt x="15059" y="34932"/>
                  </a:lnTo>
                  <a:lnTo>
                    <a:pt x="15872" y="34952"/>
                  </a:lnTo>
                  <a:lnTo>
                    <a:pt x="17794" y="34952"/>
                  </a:lnTo>
                  <a:lnTo>
                    <a:pt x="18606" y="34932"/>
                  </a:lnTo>
                  <a:lnTo>
                    <a:pt x="19418" y="34853"/>
                  </a:lnTo>
                  <a:lnTo>
                    <a:pt x="20211" y="34754"/>
                  </a:lnTo>
                  <a:lnTo>
                    <a:pt x="21003" y="34595"/>
                  </a:lnTo>
                  <a:lnTo>
                    <a:pt x="21756" y="34397"/>
                  </a:lnTo>
                  <a:lnTo>
                    <a:pt x="22509" y="34159"/>
                  </a:lnTo>
                  <a:lnTo>
                    <a:pt x="23262" y="33882"/>
                  </a:lnTo>
                  <a:lnTo>
                    <a:pt x="23976" y="33565"/>
                  </a:lnTo>
                  <a:lnTo>
                    <a:pt x="24669" y="33228"/>
                  </a:lnTo>
                  <a:lnTo>
                    <a:pt x="25363" y="32832"/>
                  </a:lnTo>
                  <a:lnTo>
                    <a:pt x="26036" y="32416"/>
                  </a:lnTo>
                  <a:lnTo>
                    <a:pt x="26670" y="31960"/>
                  </a:lnTo>
                  <a:lnTo>
                    <a:pt x="27284" y="31484"/>
                  </a:lnTo>
                  <a:lnTo>
                    <a:pt x="27899" y="30949"/>
                  </a:lnTo>
                  <a:lnTo>
                    <a:pt x="28473" y="30414"/>
                  </a:lnTo>
                  <a:lnTo>
                    <a:pt x="29028" y="29820"/>
                  </a:lnTo>
                  <a:lnTo>
                    <a:pt x="29543" y="29226"/>
                  </a:lnTo>
                  <a:lnTo>
                    <a:pt x="30039" y="28592"/>
                  </a:lnTo>
                  <a:lnTo>
                    <a:pt x="30514" y="27938"/>
                  </a:lnTo>
                  <a:lnTo>
                    <a:pt x="30950" y="27244"/>
                  </a:lnTo>
                  <a:lnTo>
                    <a:pt x="31366" y="26531"/>
                  </a:lnTo>
                  <a:lnTo>
                    <a:pt x="31762" y="25798"/>
                  </a:lnTo>
                  <a:lnTo>
                    <a:pt x="32099" y="25045"/>
                  </a:lnTo>
                  <a:lnTo>
                    <a:pt x="32416" y="24272"/>
                  </a:lnTo>
                  <a:lnTo>
                    <a:pt x="32713" y="23480"/>
                  </a:lnTo>
                  <a:lnTo>
                    <a:pt x="32951" y="22667"/>
                  </a:lnTo>
                  <a:lnTo>
                    <a:pt x="33169" y="21835"/>
                  </a:lnTo>
                  <a:lnTo>
                    <a:pt x="33347" y="21003"/>
                  </a:lnTo>
                  <a:lnTo>
                    <a:pt x="33486" y="20131"/>
                  </a:lnTo>
                  <a:lnTo>
                    <a:pt x="33585" y="19259"/>
                  </a:lnTo>
                  <a:lnTo>
                    <a:pt x="33645" y="18368"/>
                  </a:lnTo>
                  <a:lnTo>
                    <a:pt x="33664" y="17476"/>
                  </a:lnTo>
                  <a:lnTo>
                    <a:pt x="33645" y="16584"/>
                  </a:lnTo>
                  <a:lnTo>
                    <a:pt x="33585" y="15693"/>
                  </a:lnTo>
                  <a:lnTo>
                    <a:pt x="33486" y="14821"/>
                  </a:lnTo>
                  <a:lnTo>
                    <a:pt x="33347" y="13949"/>
                  </a:lnTo>
                  <a:lnTo>
                    <a:pt x="33169" y="13117"/>
                  </a:lnTo>
                  <a:lnTo>
                    <a:pt x="32951" y="12285"/>
                  </a:lnTo>
                  <a:lnTo>
                    <a:pt x="32713" y="11473"/>
                  </a:lnTo>
                  <a:lnTo>
                    <a:pt x="32416" y="10680"/>
                  </a:lnTo>
                  <a:lnTo>
                    <a:pt x="32099" y="9907"/>
                  </a:lnTo>
                  <a:lnTo>
                    <a:pt x="31762" y="9154"/>
                  </a:lnTo>
                  <a:lnTo>
                    <a:pt x="31366" y="8421"/>
                  </a:lnTo>
                  <a:lnTo>
                    <a:pt x="30950" y="7708"/>
                  </a:lnTo>
                  <a:lnTo>
                    <a:pt x="30514" y="7014"/>
                  </a:lnTo>
                  <a:lnTo>
                    <a:pt x="30039" y="6361"/>
                  </a:lnTo>
                  <a:lnTo>
                    <a:pt x="29543" y="5727"/>
                  </a:lnTo>
                  <a:lnTo>
                    <a:pt x="29028" y="5132"/>
                  </a:lnTo>
                  <a:lnTo>
                    <a:pt x="28473" y="4538"/>
                  </a:lnTo>
                  <a:lnTo>
                    <a:pt x="27899" y="4003"/>
                  </a:lnTo>
                  <a:lnTo>
                    <a:pt x="27284" y="3468"/>
                  </a:lnTo>
                  <a:lnTo>
                    <a:pt x="26670" y="2992"/>
                  </a:lnTo>
                  <a:lnTo>
                    <a:pt x="26036" y="2537"/>
                  </a:lnTo>
                  <a:lnTo>
                    <a:pt x="25363" y="2120"/>
                  </a:lnTo>
                  <a:lnTo>
                    <a:pt x="24669" y="1724"/>
                  </a:lnTo>
                  <a:lnTo>
                    <a:pt x="23976" y="1387"/>
                  </a:lnTo>
                  <a:lnTo>
                    <a:pt x="23262" y="1070"/>
                  </a:lnTo>
                  <a:lnTo>
                    <a:pt x="22509" y="793"/>
                  </a:lnTo>
                  <a:lnTo>
                    <a:pt x="21756" y="555"/>
                  </a:lnTo>
                  <a:lnTo>
                    <a:pt x="21003" y="357"/>
                  </a:lnTo>
                  <a:lnTo>
                    <a:pt x="20211" y="199"/>
                  </a:lnTo>
                  <a:lnTo>
                    <a:pt x="19418" y="99"/>
                  </a:lnTo>
                  <a:lnTo>
                    <a:pt x="18606" y="20"/>
                  </a:lnTo>
                  <a:lnTo>
                    <a:pt x="17794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27"/>
            <p:cNvSpPr/>
            <p:nvPr/>
          </p:nvSpPr>
          <p:spPr>
            <a:xfrm>
              <a:off x="3171750" y="3060075"/>
              <a:ext cx="234300" cy="486450"/>
            </a:xfrm>
            <a:custGeom>
              <a:rect b="b" l="l" r="r" t="t"/>
              <a:pathLst>
                <a:path extrusionOk="0" h="19458" w="9372">
                  <a:moveTo>
                    <a:pt x="0" y="1"/>
                  </a:moveTo>
                  <a:lnTo>
                    <a:pt x="0" y="2161"/>
                  </a:lnTo>
                  <a:lnTo>
                    <a:pt x="654" y="2161"/>
                  </a:lnTo>
                  <a:lnTo>
                    <a:pt x="1248" y="2200"/>
                  </a:lnTo>
                  <a:lnTo>
                    <a:pt x="1783" y="2260"/>
                  </a:lnTo>
                  <a:lnTo>
                    <a:pt x="2259" y="2339"/>
                  </a:lnTo>
                  <a:lnTo>
                    <a:pt x="2695" y="2438"/>
                  </a:lnTo>
                  <a:lnTo>
                    <a:pt x="3071" y="2537"/>
                  </a:lnTo>
                  <a:lnTo>
                    <a:pt x="3408" y="2676"/>
                  </a:lnTo>
                  <a:lnTo>
                    <a:pt x="3685" y="2814"/>
                  </a:lnTo>
                  <a:lnTo>
                    <a:pt x="3943" y="2993"/>
                  </a:lnTo>
                  <a:lnTo>
                    <a:pt x="4161" y="3171"/>
                  </a:lnTo>
                  <a:lnTo>
                    <a:pt x="4339" y="3349"/>
                  </a:lnTo>
                  <a:lnTo>
                    <a:pt x="4498" y="3567"/>
                  </a:lnTo>
                  <a:lnTo>
                    <a:pt x="4617" y="3765"/>
                  </a:lnTo>
                  <a:lnTo>
                    <a:pt x="4696" y="4003"/>
                  </a:lnTo>
                  <a:lnTo>
                    <a:pt x="4775" y="4221"/>
                  </a:lnTo>
                  <a:lnTo>
                    <a:pt x="4835" y="4459"/>
                  </a:lnTo>
                  <a:lnTo>
                    <a:pt x="0" y="4459"/>
                  </a:lnTo>
                  <a:lnTo>
                    <a:pt x="0" y="6024"/>
                  </a:lnTo>
                  <a:lnTo>
                    <a:pt x="4914" y="6024"/>
                  </a:lnTo>
                  <a:lnTo>
                    <a:pt x="4894" y="6361"/>
                  </a:lnTo>
                  <a:lnTo>
                    <a:pt x="4835" y="6698"/>
                  </a:lnTo>
                  <a:lnTo>
                    <a:pt x="4775" y="7015"/>
                  </a:lnTo>
                  <a:lnTo>
                    <a:pt x="4656" y="7332"/>
                  </a:lnTo>
                  <a:lnTo>
                    <a:pt x="4518" y="7629"/>
                  </a:lnTo>
                  <a:lnTo>
                    <a:pt x="4339" y="7926"/>
                  </a:lnTo>
                  <a:lnTo>
                    <a:pt x="4121" y="8204"/>
                  </a:lnTo>
                  <a:lnTo>
                    <a:pt x="3864" y="8441"/>
                  </a:lnTo>
                  <a:lnTo>
                    <a:pt x="3547" y="8679"/>
                  </a:lnTo>
                  <a:lnTo>
                    <a:pt x="3210" y="8877"/>
                  </a:lnTo>
                  <a:lnTo>
                    <a:pt x="2814" y="9056"/>
                  </a:lnTo>
                  <a:lnTo>
                    <a:pt x="2378" y="9214"/>
                  </a:lnTo>
                  <a:lnTo>
                    <a:pt x="1882" y="9333"/>
                  </a:lnTo>
                  <a:lnTo>
                    <a:pt x="1328" y="9432"/>
                  </a:lnTo>
                  <a:lnTo>
                    <a:pt x="733" y="9492"/>
                  </a:lnTo>
                  <a:lnTo>
                    <a:pt x="79" y="9511"/>
                  </a:lnTo>
                  <a:lnTo>
                    <a:pt x="79" y="11275"/>
                  </a:lnTo>
                  <a:lnTo>
                    <a:pt x="1446" y="13395"/>
                  </a:lnTo>
                  <a:lnTo>
                    <a:pt x="5429" y="19458"/>
                  </a:lnTo>
                  <a:lnTo>
                    <a:pt x="7569" y="19458"/>
                  </a:lnTo>
                  <a:lnTo>
                    <a:pt x="2833" y="11830"/>
                  </a:lnTo>
                  <a:lnTo>
                    <a:pt x="2358" y="11077"/>
                  </a:lnTo>
                  <a:lnTo>
                    <a:pt x="2457" y="11077"/>
                  </a:lnTo>
                  <a:lnTo>
                    <a:pt x="2715" y="11037"/>
                  </a:lnTo>
                  <a:lnTo>
                    <a:pt x="3111" y="10938"/>
                  </a:lnTo>
                  <a:lnTo>
                    <a:pt x="3586" y="10799"/>
                  </a:lnTo>
                  <a:lnTo>
                    <a:pt x="3844" y="10700"/>
                  </a:lnTo>
                  <a:lnTo>
                    <a:pt x="4121" y="10581"/>
                  </a:lnTo>
                  <a:lnTo>
                    <a:pt x="4399" y="10443"/>
                  </a:lnTo>
                  <a:lnTo>
                    <a:pt x="4676" y="10284"/>
                  </a:lnTo>
                  <a:lnTo>
                    <a:pt x="4953" y="10106"/>
                  </a:lnTo>
                  <a:lnTo>
                    <a:pt x="5231" y="9888"/>
                  </a:lnTo>
                  <a:lnTo>
                    <a:pt x="5508" y="9650"/>
                  </a:lnTo>
                  <a:lnTo>
                    <a:pt x="5766" y="9393"/>
                  </a:lnTo>
                  <a:lnTo>
                    <a:pt x="6004" y="9095"/>
                  </a:lnTo>
                  <a:lnTo>
                    <a:pt x="6241" y="8758"/>
                  </a:lnTo>
                  <a:lnTo>
                    <a:pt x="6440" y="8402"/>
                  </a:lnTo>
                  <a:lnTo>
                    <a:pt x="6618" y="8006"/>
                  </a:lnTo>
                  <a:lnTo>
                    <a:pt x="6776" y="7570"/>
                  </a:lnTo>
                  <a:lnTo>
                    <a:pt x="6895" y="7094"/>
                  </a:lnTo>
                  <a:lnTo>
                    <a:pt x="6994" y="6579"/>
                  </a:lnTo>
                  <a:lnTo>
                    <a:pt x="7034" y="6024"/>
                  </a:lnTo>
                  <a:lnTo>
                    <a:pt x="9372" y="6024"/>
                  </a:lnTo>
                  <a:lnTo>
                    <a:pt x="9372" y="4459"/>
                  </a:lnTo>
                  <a:lnTo>
                    <a:pt x="6955" y="4459"/>
                  </a:lnTo>
                  <a:lnTo>
                    <a:pt x="6875" y="3983"/>
                  </a:lnTo>
                  <a:lnTo>
                    <a:pt x="6776" y="3528"/>
                  </a:lnTo>
                  <a:lnTo>
                    <a:pt x="6677" y="3191"/>
                  </a:lnTo>
                  <a:lnTo>
                    <a:pt x="6578" y="2894"/>
                  </a:lnTo>
                  <a:lnTo>
                    <a:pt x="6479" y="2616"/>
                  </a:lnTo>
                  <a:lnTo>
                    <a:pt x="6360" y="2339"/>
                  </a:lnTo>
                  <a:lnTo>
                    <a:pt x="6222" y="2101"/>
                  </a:lnTo>
                  <a:lnTo>
                    <a:pt x="6083" y="1903"/>
                  </a:lnTo>
                  <a:lnTo>
                    <a:pt x="5944" y="1705"/>
                  </a:lnTo>
                  <a:lnTo>
                    <a:pt x="5805" y="1566"/>
                  </a:lnTo>
                  <a:lnTo>
                    <a:pt x="9372" y="1566"/>
                  </a:lnTo>
                  <a:lnTo>
                    <a:pt x="9372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27"/>
            <p:cNvSpPr/>
            <p:nvPr/>
          </p:nvSpPr>
          <p:spPr>
            <a:xfrm>
              <a:off x="3145475" y="749300"/>
              <a:ext cx="855975" cy="888175"/>
            </a:xfrm>
            <a:custGeom>
              <a:rect b="b" l="l" r="r" t="t"/>
              <a:pathLst>
                <a:path extrusionOk="0" h="35527" w="34239">
                  <a:moveTo>
                    <a:pt x="16149" y="1"/>
                  </a:moveTo>
                  <a:lnTo>
                    <a:pt x="15317" y="21"/>
                  </a:lnTo>
                  <a:lnTo>
                    <a:pt x="14485" y="100"/>
                  </a:lnTo>
                  <a:lnTo>
                    <a:pt x="13692" y="219"/>
                  </a:lnTo>
                  <a:lnTo>
                    <a:pt x="12880" y="357"/>
                  </a:lnTo>
                  <a:lnTo>
                    <a:pt x="12107" y="575"/>
                  </a:lnTo>
                  <a:lnTo>
                    <a:pt x="11334" y="813"/>
                  </a:lnTo>
                  <a:lnTo>
                    <a:pt x="10601" y="1091"/>
                  </a:lnTo>
                  <a:lnTo>
                    <a:pt x="9868" y="1408"/>
                  </a:lnTo>
                  <a:lnTo>
                    <a:pt x="9135" y="1764"/>
                  </a:lnTo>
                  <a:lnTo>
                    <a:pt x="8442" y="2141"/>
                  </a:lnTo>
                  <a:lnTo>
                    <a:pt x="7768" y="2577"/>
                  </a:lnTo>
                  <a:lnTo>
                    <a:pt x="7114" y="3032"/>
                  </a:lnTo>
                  <a:lnTo>
                    <a:pt x="6480" y="3528"/>
                  </a:lnTo>
                  <a:lnTo>
                    <a:pt x="5866" y="4063"/>
                  </a:lnTo>
                  <a:lnTo>
                    <a:pt x="5291" y="4617"/>
                  </a:lnTo>
                  <a:lnTo>
                    <a:pt x="4736" y="5212"/>
                  </a:lnTo>
                  <a:lnTo>
                    <a:pt x="4201" y="5826"/>
                  </a:lnTo>
                  <a:lnTo>
                    <a:pt x="3686" y="6480"/>
                  </a:lnTo>
                  <a:lnTo>
                    <a:pt x="3211" y="7134"/>
                  </a:lnTo>
                  <a:lnTo>
                    <a:pt x="2755" y="7847"/>
                  </a:lnTo>
                  <a:lnTo>
                    <a:pt x="2339" y="8560"/>
                  </a:lnTo>
                  <a:lnTo>
                    <a:pt x="1943" y="9313"/>
                  </a:lnTo>
                  <a:lnTo>
                    <a:pt x="1586" y="10066"/>
                  </a:lnTo>
                  <a:lnTo>
                    <a:pt x="1269" y="10859"/>
                  </a:lnTo>
                  <a:lnTo>
                    <a:pt x="972" y="11671"/>
                  </a:lnTo>
                  <a:lnTo>
                    <a:pt x="734" y="12483"/>
                  </a:lnTo>
                  <a:lnTo>
                    <a:pt x="516" y="13335"/>
                  </a:lnTo>
                  <a:lnTo>
                    <a:pt x="338" y="14187"/>
                  </a:lnTo>
                  <a:lnTo>
                    <a:pt x="179" y="15059"/>
                  </a:lnTo>
                  <a:lnTo>
                    <a:pt x="80" y="15951"/>
                  </a:lnTo>
                  <a:lnTo>
                    <a:pt x="21" y="16862"/>
                  </a:lnTo>
                  <a:lnTo>
                    <a:pt x="1" y="17774"/>
                  </a:lnTo>
                  <a:lnTo>
                    <a:pt x="21" y="18685"/>
                  </a:lnTo>
                  <a:lnTo>
                    <a:pt x="80" y="19597"/>
                  </a:lnTo>
                  <a:lnTo>
                    <a:pt x="179" y="20468"/>
                  </a:lnTo>
                  <a:lnTo>
                    <a:pt x="338" y="21360"/>
                  </a:lnTo>
                  <a:lnTo>
                    <a:pt x="516" y="22212"/>
                  </a:lnTo>
                  <a:lnTo>
                    <a:pt x="734" y="23064"/>
                  </a:lnTo>
                  <a:lnTo>
                    <a:pt x="972" y="23876"/>
                  </a:lnTo>
                  <a:lnTo>
                    <a:pt x="1269" y="24689"/>
                  </a:lnTo>
                  <a:lnTo>
                    <a:pt x="1586" y="25481"/>
                  </a:lnTo>
                  <a:lnTo>
                    <a:pt x="1943" y="26234"/>
                  </a:lnTo>
                  <a:lnTo>
                    <a:pt x="2339" y="26987"/>
                  </a:lnTo>
                  <a:lnTo>
                    <a:pt x="2755" y="27700"/>
                  </a:lnTo>
                  <a:lnTo>
                    <a:pt x="3211" y="28394"/>
                  </a:lnTo>
                  <a:lnTo>
                    <a:pt x="3686" y="29068"/>
                  </a:lnTo>
                  <a:lnTo>
                    <a:pt x="4201" y="29721"/>
                  </a:lnTo>
                  <a:lnTo>
                    <a:pt x="4736" y="30336"/>
                  </a:lnTo>
                  <a:lnTo>
                    <a:pt x="5291" y="30930"/>
                  </a:lnTo>
                  <a:lnTo>
                    <a:pt x="5866" y="31485"/>
                  </a:lnTo>
                  <a:lnTo>
                    <a:pt x="6480" y="32000"/>
                  </a:lnTo>
                  <a:lnTo>
                    <a:pt x="7114" y="32495"/>
                  </a:lnTo>
                  <a:lnTo>
                    <a:pt x="7768" y="32971"/>
                  </a:lnTo>
                  <a:lnTo>
                    <a:pt x="8442" y="33387"/>
                  </a:lnTo>
                  <a:lnTo>
                    <a:pt x="9135" y="33783"/>
                  </a:lnTo>
                  <a:lnTo>
                    <a:pt x="9868" y="34140"/>
                  </a:lnTo>
                  <a:lnTo>
                    <a:pt x="10601" y="34457"/>
                  </a:lnTo>
                  <a:lnTo>
                    <a:pt x="11334" y="34734"/>
                  </a:lnTo>
                  <a:lnTo>
                    <a:pt x="12107" y="34972"/>
                  </a:lnTo>
                  <a:lnTo>
                    <a:pt x="12880" y="35170"/>
                  </a:lnTo>
                  <a:lnTo>
                    <a:pt x="13692" y="35329"/>
                  </a:lnTo>
                  <a:lnTo>
                    <a:pt x="14485" y="35448"/>
                  </a:lnTo>
                  <a:lnTo>
                    <a:pt x="15317" y="35507"/>
                  </a:lnTo>
                  <a:lnTo>
                    <a:pt x="16149" y="35527"/>
                  </a:lnTo>
                  <a:lnTo>
                    <a:pt x="18091" y="35527"/>
                  </a:lnTo>
                  <a:lnTo>
                    <a:pt x="18923" y="35507"/>
                  </a:lnTo>
                  <a:lnTo>
                    <a:pt x="19755" y="35448"/>
                  </a:lnTo>
                  <a:lnTo>
                    <a:pt x="20548" y="35329"/>
                  </a:lnTo>
                  <a:lnTo>
                    <a:pt x="21360" y="35170"/>
                  </a:lnTo>
                  <a:lnTo>
                    <a:pt x="22133" y="34972"/>
                  </a:lnTo>
                  <a:lnTo>
                    <a:pt x="22906" y="34734"/>
                  </a:lnTo>
                  <a:lnTo>
                    <a:pt x="23639" y="34457"/>
                  </a:lnTo>
                  <a:lnTo>
                    <a:pt x="24372" y="34140"/>
                  </a:lnTo>
                  <a:lnTo>
                    <a:pt x="25085" y="33783"/>
                  </a:lnTo>
                  <a:lnTo>
                    <a:pt x="25798" y="33387"/>
                  </a:lnTo>
                  <a:lnTo>
                    <a:pt x="26472" y="32971"/>
                  </a:lnTo>
                  <a:lnTo>
                    <a:pt x="27126" y="32495"/>
                  </a:lnTo>
                  <a:lnTo>
                    <a:pt x="27760" y="32000"/>
                  </a:lnTo>
                  <a:lnTo>
                    <a:pt x="28354" y="31485"/>
                  </a:lnTo>
                  <a:lnTo>
                    <a:pt x="28949" y="30930"/>
                  </a:lnTo>
                  <a:lnTo>
                    <a:pt x="29504" y="30336"/>
                  </a:lnTo>
                  <a:lnTo>
                    <a:pt x="30038" y="29721"/>
                  </a:lnTo>
                  <a:lnTo>
                    <a:pt x="30554" y="29068"/>
                  </a:lnTo>
                  <a:lnTo>
                    <a:pt x="31029" y="28394"/>
                  </a:lnTo>
                  <a:lnTo>
                    <a:pt x="31485" y="27700"/>
                  </a:lnTo>
                  <a:lnTo>
                    <a:pt x="31901" y="26987"/>
                  </a:lnTo>
                  <a:lnTo>
                    <a:pt x="32297" y="26234"/>
                  </a:lnTo>
                  <a:lnTo>
                    <a:pt x="32654" y="25481"/>
                  </a:lnTo>
                  <a:lnTo>
                    <a:pt x="32971" y="24689"/>
                  </a:lnTo>
                  <a:lnTo>
                    <a:pt x="33248" y="23876"/>
                  </a:lnTo>
                  <a:lnTo>
                    <a:pt x="33506" y="23064"/>
                  </a:lnTo>
                  <a:lnTo>
                    <a:pt x="33724" y="22212"/>
                  </a:lnTo>
                  <a:lnTo>
                    <a:pt x="33902" y="21360"/>
                  </a:lnTo>
                  <a:lnTo>
                    <a:pt x="34041" y="20468"/>
                  </a:lnTo>
                  <a:lnTo>
                    <a:pt x="34160" y="19597"/>
                  </a:lnTo>
                  <a:lnTo>
                    <a:pt x="34219" y="18685"/>
                  </a:lnTo>
                  <a:lnTo>
                    <a:pt x="34239" y="17774"/>
                  </a:lnTo>
                  <a:lnTo>
                    <a:pt x="34219" y="16862"/>
                  </a:lnTo>
                  <a:lnTo>
                    <a:pt x="34160" y="15951"/>
                  </a:lnTo>
                  <a:lnTo>
                    <a:pt x="34041" y="15059"/>
                  </a:lnTo>
                  <a:lnTo>
                    <a:pt x="33902" y="14187"/>
                  </a:lnTo>
                  <a:lnTo>
                    <a:pt x="33724" y="13335"/>
                  </a:lnTo>
                  <a:lnTo>
                    <a:pt x="33506" y="12483"/>
                  </a:lnTo>
                  <a:lnTo>
                    <a:pt x="33248" y="11671"/>
                  </a:lnTo>
                  <a:lnTo>
                    <a:pt x="32971" y="10859"/>
                  </a:lnTo>
                  <a:lnTo>
                    <a:pt x="32654" y="10066"/>
                  </a:lnTo>
                  <a:lnTo>
                    <a:pt x="32297" y="9313"/>
                  </a:lnTo>
                  <a:lnTo>
                    <a:pt x="31901" y="8560"/>
                  </a:lnTo>
                  <a:lnTo>
                    <a:pt x="31485" y="7847"/>
                  </a:lnTo>
                  <a:lnTo>
                    <a:pt x="31029" y="7134"/>
                  </a:lnTo>
                  <a:lnTo>
                    <a:pt x="30554" y="6480"/>
                  </a:lnTo>
                  <a:lnTo>
                    <a:pt x="30038" y="5826"/>
                  </a:lnTo>
                  <a:lnTo>
                    <a:pt x="29504" y="5212"/>
                  </a:lnTo>
                  <a:lnTo>
                    <a:pt x="28949" y="4617"/>
                  </a:lnTo>
                  <a:lnTo>
                    <a:pt x="28354" y="4063"/>
                  </a:lnTo>
                  <a:lnTo>
                    <a:pt x="27760" y="3528"/>
                  </a:lnTo>
                  <a:lnTo>
                    <a:pt x="27126" y="3032"/>
                  </a:lnTo>
                  <a:lnTo>
                    <a:pt x="26472" y="2577"/>
                  </a:lnTo>
                  <a:lnTo>
                    <a:pt x="25798" y="2141"/>
                  </a:lnTo>
                  <a:lnTo>
                    <a:pt x="25085" y="1764"/>
                  </a:lnTo>
                  <a:lnTo>
                    <a:pt x="24372" y="1408"/>
                  </a:lnTo>
                  <a:lnTo>
                    <a:pt x="23639" y="1091"/>
                  </a:lnTo>
                  <a:lnTo>
                    <a:pt x="22906" y="813"/>
                  </a:lnTo>
                  <a:lnTo>
                    <a:pt x="22133" y="575"/>
                  </a:lnTo>
                  <a:lnTo>
                    <a:pt x="21360" y="357"/>
                  </a:lnTo>
                  <a:lnTo>
                    <a:pt x="20548" y="219"/>
                  </a:lnTo>
                  <a:lnTo>
                    <a:pt x="19755" y="100"/>
                  </a:lnTo>
                  <a:lnTo>
                    <a:pt x="18923" y="21"/>
                  </a:lnTo>
                  <a:lnTo>
                    <a:pt x="18091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27"/>
            <p:cNvSpPr/>
            <p:nvPr/>
          </p:nvSpPr>
          <p:spPr>
            <a:xfrm>
              <a:off x="3442700" y="969725"/>
              <a:ext cx="238275" cy="494875"/>
            </a:xfrm>
            <a:custGeom>
              <a:rect b="b" l="l" r="r" t="t"/>
              <a:pathLst>
                <a:path extrusionOk="0" h="19795" w="9531">
                  <a:moveTo>
                    <a:pt x="0" y="1"/>
                  </a:moveTo>
                  <a:lnTo>
                    <a:pt x="0" y="2200"/>
                  </a:lnTo>
                  <a:lnTo>
                    <a:pt x="674" y="2200"/>
                  </a:lnTo>
                  <a:lnTo>
                    <a:pt x="1268" y="2240"/>
                  </a:lnTo>
                  <a:lnTo>
                    <a:pt x="1803" y="2299"/>
                  </a:lnTo>
                  <a:lnTo>
                    <a:pt x="2299" y="2379"/>
                  </a:lnTo>
                  <a:lnTo>
                    <a:pt x="2734" y="2478"/>
                  </a:lnTo>
                  <a:lnTo>
                    <a:pt x="3111" y="2596"/>
                  </a:lnTo>
                  <a:lnTo>
                    <a:pt x="3468" y="2735"/>
                  </a:lnTo>
                  <a:lnTo>
                    <a:pt x="3765" y="2874"/>
                  </a:lnTo>
                  <a:lnTo>
                    <a:pt x="4003" y="3052"/>
                  </a:lnTo>
                  <a:lnTo>
                    <a:pt x="4220" y="3231"/>
                  </a:lnTo>
                  <a:lnTo>
                    <a:pt x="4419" y="3429"/>
                  </a:lnTo>
                  <a:lnTo>
                    <a:pt x="4557" y="3627"/>
                  </a:lnTo>
                  <a:lnTo>
                    <a:pt x="4696" y="3845"/>
                  </a:lnTo>
                  <a:lnTo>
                    <a:pt x="4775" y="4063"/>
                  </a:lnTo>
                  <a:lnTo>
                    <a:pt x="4855" y="4300"/>
                  </a:lnTo>
                  <a:lnTo>
                    <a:pt x="4914" y="4558"/>
                  </a:lnTo>
                  <a:lnTo>
                    <a:pt x="0" y="4558"/>
                  </a:lnTo>
                  <a:lnTo>
                    <a:pt x="0" y="6123"/>
                  </a:lnTo>
                  <a:lnTo>
                    <a:pt x="4993" y="6123"/>
                  </a:lnTo>
                  <a:lnTo>
                    <a:pt x="4973" y="6480"/>
                  </a:lnTo>
                  <a:lnTo>
                    <a:pt x="4934" y="6817"/>
                  </a:lnTo>
                  <a:lnTo>
                    <a:pt x="4855" y="7154"/>
                  </a:lnTo>
                  <a:lnTo>
                    <a:pt x="4736" y="7471"/>
                  </a:lnTo>
                  <a:lnTo>
                    <a:pt x="4597" y="7768"/>
                  </a:lnTo>
                  <a:lnTo>
                    <a:pt x="4399" y="8065"/>
                  </a:lnTo>
                  <a:lnTo>
                    <a:pt x="4181" y="8342"/>
                  </a:lnTo>
                  <a:lnTo>
                    <a:pt x="3923" y="8600"/>
                  </a:lnTo>
                  <a:lnTo>
                    <a:pt x="3606" y="8838"/>
                  </a:lnTo>
                  <a:lnTo>
                    <a:pt x="3269" y="9036"/>
                  </a:lnTo>
                  <a:lnTo>
                    <a:pt x="2873" y="9234"/>
                  </a:lnTo>
                  <a:lnTo>
                    <a:pt x="2417" y="9373"/>
                  </a:lnTo>
                  <a:lnTo>
                    <a:pt x="1922" y="9511"/>
                  </a:lnTo>
                  <a:lnTo>
                    <a:pt x="1347" y="9591"/>
                  </a:lnTo>
                  <a:lnTo>
                    <a:pt x="733" y="9650"/>
                  </a:lnTo>
                  <a:lnTo>
                    <a:pt x="79" y="9670"/>
                  </a:lnTo>
                  <a:lnTo>
                    <a:pt x="79" y="11473"/>
                  </a:lnTo>
                  <a:lnTo>
                    <a:pt x="1486" y="13633"/>
                  </a:lnTo>
                  <a:lnTo>
                    <a:pt x="5508" y="19795"/>
                  </a:lnTo>
                  <a:lnTo>
                    <a:pt x="7688" y="19795"/>
                  </a:lnTo>
                  <a:lnTo>
                    <a:pt x="2873" y="12048"/>
                  </a:lnTo>
                  <a:lnTo>
                    <a:pt x="2398" y="11275"/>
                  </a:lnTo>
                  <a:lnTo>
                    <a:pt x="2497" y="11275"/>
                  </a:lnTo>
                  <a:lnTo>
                    <a:pt x="2774" y="11235"/>
                  </a:lnTo>
                  <a:lnTo>
                    <a:pt x="3151" y="11136"/>
                  </a:lnTo>
                  <a:lnTo>
                    <a:pt x="3646" y="10978"/>
                  </a:lnTo>
                  <a:lnTo>
                    <a:pt x="3923" y="10879"/>
                  </a:lnTo>
                  <a:lnTo>
                    <a:pt x="4181" y="10760"/>
                  </a:lnTo>
                  <a:lnTo>
                    <a:pt x="4478" y="10621"/>
                  </a:lnTo>
                  <a:lnTo>
                    <a:pt x="4755" y="10463"/>
                  </a:lnTo>
                  <a:lnTo>
                    <a:pt x="5033" y="10284"/>
                  </a:lnTo>
                  <a:lnTo>
                    <a:pt x="5310" y="10066"/>
                  </a:lnTo>
                  <a:lnTo>
                    <a:pt x="5588" y="9828"/>
                  </a:lnTo>
                  <a:lnTo>
                    <a:pt x="5845" y="9551"/>
                  </a:lnTo>
                  <a:lnTo>
                    <a:pt x="6103" y="9254"/>
                  </a:lnTo>
                  <a:lnTo>
                    <a:pt x="6341" y="8917"/>
                  </a:lnTo>
                  <a:lnTo>
                    <a:pt x="6539" y="8541"/>
                  </a:lnTo>
                  <a:lnTo>
                    <a:pt x="6737" y="8144"/>
                  </a:lnTo>
                  <a:lnTo>
                    <a:pt x="6895" y="7708"/>
                  </a:lnTo>
                  <a:lnTo>
                    <a:pt x="7014" y="7213"/>
                  </a:lnTo>
                  <a:lnTo>
                    <a:pt x="7093" y="6698"/>
                  </a:lnTo>
                  <a:lnTo>
                    <a:pt x="7153" y="6123"/>
                  </a:lnTo>
                  <a:lnTo>
                    <a:pt x="9531" y="6123"/>
                  </a:lnTo>
                  <a:lnTo>
                    <a:pt x="9531" y="4558"/>
                  </a:lnTo>
                  <a:lnTo>
                    <a:pt x="7074" y="4558"/>
                  </a:lnTo>
                  <a:lnTo>
                    <a:pt x="6994" y="4063"/>
                  </a:lnTo>
                  <a:lnTo>
                    <a:pt x="6895" y="3587"/>
                  </a:lnTo>
                  <a:lnTo>
                    <a:pt x="6796" y="3270"/>
                  </a:lnTo>
                  <a:lnTo>
                    <a:pt x="6697" y="2953"/>
                  </a:lnTo>
                  <a:lnTo>
                    <a:pt x="6578" y="2656"/>
                  </a:lnTo>
                  <a:lnTo>
                    <a:pt x="6459" y="2398"/>
                  </a:lnTo>
                  <a:lnTo>
                    <a:pt x="6321" y="2161"/>
                  </a:lnTo>
                  <a:lnTo>
                    <a:pt x="6202" y="1943"/>
                  </a:lnTo>
                  <a:lnTo>
                    <a:pt x="6043" y="1744"/>
                  </a:lnTo>
                  <a:lnTo>
                    <a:pt x="5905" y="1586"/>
                  </a:lnTo>
                  <a:lnTo>
                    <a:pt x="9531" y="1586"/>
                  </a:lnTo>
                  <a:lnTo>
                    <a:pt x="9531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27"/>
            <p:cNvSpPr/>
            <p:nvPr/>
          </p:nvSpPr>
          <p:spPr>
            <a:xfrm>
              <a:off x="4431900" y="1538400"/>
              <a:ext cx="1103625" cy="1145250"/>
            </a:xfrm>
            <a:custGeom>
              <a:rect b="b" l="l" r="r" t="t"/>
              <a:pathLst>
                <a:path extrusionOk="0" h="45810" w="44145">
                  <a:moveTo>
                    <a:pt x="20804" y="0"/>
                  </a:moveTo>
                  <a:lnTo>
                    <a:pt x="20270" y="20"/>
                  </a:lnTo>
                  <a:lnTo>
                    <a:pt x="19735" y="40"/>
                  </a:lnTo>
                  <a:lnTo>
                    <a:pt x="19200" y="79"/>
                  </a:lnTo>
                  <a:lnTo>
                    <a:pt x="18684" y="119"/>
                  </a:lnTo>
                  <a:lnTo>
                    <a:pt x="18169" y="178"/>
                  </a:lnTo>
                  <a:lnTo>
                    <a:pt x="17634" y="277"/>
                  </a:lnTo>
                  <a:lnTo>
                    <a:pt x="17119" y="357"/>
                  </a:lnTo>
                  <a:lnTo>
                    <a:pt x="16624" y="476"/>
                  </a:lnTo>
                  <a:lnTo>
                    <a:pt x="16109" y="594"/>
                  </a:lnTo>
                  <a:lnTo>
                    <a:pt x="15613" y="733"/>
                  </a:lnTo>
                  <a:lnTo>
                    <a:pt x="15118" y="872"/>
                  </a:lnTo>
                  <a:lnTo>
                    <a:pt x="14623" y="1030"/>
                  </a:lnTo>
                  <a:lnTo>
                    <a:pt x="14127" y="1209"/>
                  </a:lnTo>
                  <a:lnTo>
                    <a:pt x="13652" y="1387"/>
                  </a:lnTo>
                  <a:lnTo>
                    <a:pt x="13176" y="1585"/>
                  </a:lnTo>
                  <a:lnTo>
                    <a:pt x="12720" y="1803"/>
                  </a:lnTo>
                  <a:lnTo>
                    <a:pt x="12245" y="2021"/>
                  </a:lnTo>
                  <a:lnTo>
                    <a:pt x="11789" y="2259"/>
                  </a:lnTo>
                  <a:lnTo>
                    <a:pt x="11334" y="2516"/>
                  </a:lnTo>
                  <a:lnTo>
                    <a:pt x="10898" y="2774"/>
                  </a:lnTo>
                  <a:lnTo>
                    <a:pt x="10462" y="3032"/>
                  </a:lnTo>
                  <a:lnTo>
                    <a:pt x="10026" y="3329"/>
                  </a:lnTo>
                  <a:lnTo>
                    <a:pt x="9590" y="3606"/>
                  </a:lnTo>
                  <a:lnTo>
                    <a:pt x="9174" y="3923"/>
                  </a:lnTo>
                  <a:lnTo>
                    <a:pt x="8758" y="4220"/>
                  </a:lnTo>
                  <a:lnTo>
                    <a:pt x="8361" y="4557"/>
                  </a:lnTo>
                  <a:lnTo>
                    <a:pt x="7965" y="4894"/>
                  </a:lnTo>
                  <a:lnTo>
                    <a:pt x="7569" y="5231"/>
                  </a:lnTo>
                  <a:lnTo>
                    <a:pt x="7192" y="5588"/>
                  </a:lnTo>
                  <a:lnTo>
                    <a:pt x="6816" y="5964"/>
                  </a:lnTo>
                  <a:lnTo>
                    <a:pt x="6459" y="6321"/>
                  </a:lnTo>
                  <a:lnTo>
                    <a:pt x="6103" y="6717"/>
                  </a:lnTo>
                  <a:lnTo>
                    <a:pt x="5746" y="7113"/>
                  </a:lnTo>
                  <a:lnTo>
                    <a:pt x="5409" y="7509"/>
                  </a:lnTo>
                  <a:lnTo>
                    <a:pt x="5072" y="7926"/>
                  </a:lnTo>
                  <a:lnTo>
                    <a:pt x="4755" y="8342"/>
                  </a:lnTo>
                  <a:lnTo>
                    <a:pt x="4438" y="8778"/>
                  </a:lnTo>
                  <a:lnTo>
                    <a:pt x="4141" y="9213"/>
                  </a:lnTo>
                  <a:lnTo>
                    <a:pt x="3844" y="9649"/>
                  </a:lnTo>
                  <a:lnTo>
                    <a:pt x="3567" y="10105"/>
                  </a:lnTo>
                  <a:lnTo>
                    <a:pt x="3289" y="10561"/>
                  </a:lnTo>
                  <a:lnTo>
                    <a:pt x="3012" y="11036"/>
                  </a:lnTo>
                  <a:lnTo>
                    <a:pt x="2754" y="11512"/>
                  </a:lnTo>
                  <a:lnTo>
                    <a:pt x="2516" y="11987"/>
                  </a:lnTo>
                  <a:lnTo>
                    <a:pt x="2279" y="12483"/>
                  </a:lnTo>
                  <a:lnTo>
                    <a:pt x="2061" y="12978"/>
                  </a:lnTo>
                  <a:lnTo>
                    <a:pt x="1843" y="13493"/>
                  </a:lnTo>
                  <a:lnTo>
                    <a:pt x="1645" y="13989"/>
                  </a:lnTo>
                  <a:lnTo>
                    <a:pt x="1446" y="14504"/>
                  </a:lnTo>
                  <a:lnTo>
                    <a:pt x="1268" y="15039"/>
                  </a:lnTo>
                  <a:lnTo>
                    <a:pt x="1090" y="15574"/>
                  </a:lnTo>
                  <a:lnTo>
                    <a:pt x="931" y="16109"/>
                  </a:lnTo>
                  <a:lnTo>
                    <a:pt x="793" y="16644"/>
                  </a:lnTo>
                  <a:lnTo>
                    <a:pt x="654" y="17179"/>
                  </a:lnTo>
                  <a:lnTo>
                    <a:pt x="535" y="17733"/>
                  </a:lnTo>
                  <a:lnTo>
                    <a:pt x="436" y="18288"/>
                  </a:lnTo>
                  <a:lnTo>
                    <a:pt x="337" y="18863"/>
                  </a:lnTo>
                  <a:lnTo>
                    <a:pt x="238" y="19417"/>
                  </a:lnTo>
                  <a:lnTo>
                    <a:pt x="178" y="19992"/>
                  </a:lnTo>
                  <a:lnTo>
                    <a:pt x="119" y="20567"/>
                  </a:lnTo>
                  <a:lnTo>
                    <a:pt x="60" y="21141"/>
                  </a:lnTo>
                  <a:lnTo>
                    <a:pt x="40" y="21736"/>
                  </a:lnTo>
                  <a:lnTo>
                    <a:pt x="20" y="22310"/>
                  </a:lnTo>
                  <a:lnTo>
                    <a:pt x="0" y="22905"/>
                  </a:lnTo>
                  <a:lnTo>
                    <a:pt x="20" y="23499"/>
                  </a:lnTo>
                  <a:lnTo>
                    <a:pt x="40" y="24094"/>
                  </a:lnTo>
                  <a:lnTo>
                    <a:pt x="60" y="24668"/>
                  </a:lnTo>
                  <a:lnTo>
                    <a:pt x="119" y="25263"/>
                  </a:lnTo>
                  <a:lnTo>
                    <a:pt x="178" y="25837"/>
                  </a:lnTo>
                  <a:lnTo>
                    <a:pt x="238" y="26392"/>
                  </a:lnTo>
                  <a:lnTo>
                    <a:pt x="337" y="26967"/>
                  </a:lnTo>
                  <a:lnTo>
                    <a:pt x="436" y="27521"/>
                  </a:lnTo>
                  <a:lnTo>
                    <a:pt x="535" y="28076"/>
                  </a:lnTo>
                  <a:lnTo>
                    <a:pt x="654" y="28631"/>
                  </a:lnTo>
                  <a:lnTo>
                    <a:pt x="793" y="29186"/>
                  </a:lnTo>
                  <a:lnTo>
                    <a:pt x="931" y="29721"/>
                  </a:lnTo>
                  <a:lnTo>
                    <a:pt x="1090" y="30256"/>
                  </a:lnTo>
                  <a:lnTo>
                    <a:pt x="1268" y="30791"/>
                  </a:lnTo>
                  <a:lnTo>
                    <a:pt x="1446" y="31306"/>
                  </a:lnTo>
                  <a:lnTo>
                    <a:pt x="1645" y="31821"/>
                  </a:lnTo>
                  <a:lnTo>
                    <a:pt x="1843" y="32336"/>
                  </a:lnTo>
                  <a:lnTo>
                    <a:pt x="2061" y="32831"/>
                  </a:lnTo>
                  <a:lnTo>
                    <a:pt x="2279" y="33347"/>
                  </a:lnTo>
                  <a:lnTo>
                    <a:pt x="2516" y="33822"/>
                  </a:lnTo>
                  <a:lnTo>
                    <a:pt x="2754" y="34317"/>
                  </a:lnTo>
                  <a:lnTo>
                    <a:pt x="3012" y="34793"/>
                  </a:lnTo>
                  <a:lnTo>
                    <a:pt x="3289" y="35249"/>
                  </a:lnTo>
                  <a:lnTo>
                    <a:pt x="3567" y="35724"/>
                  </a:lnTo>
                  <a:lnTo>
                    <a:pt x="3844" y="36180"/>
                  </a:lnTo>
                  <a:lnTo>
                    <a:pt x="4141" y="36616"/>
                  </a:lnTo>
                  <a:lnTo>
                    <a:pt x="4438" y="37052"/>
                  </a:lnTo>
                  <a:lnTo>
                    <a:pt x="4755" y="37488"/>
                  </a:lnTo>
                  <a:lnTo>
                    <a:pt x="5072" y="37904"/>
                  </a:lnTo>
                  <a:lnTo>
                    <a:pt x="5409" y="38320"/>
                  </a:lnTo>
                  <a:lnTo>
                    <a:pt x="5746" y="38716"/>
                  </a:lnTo>
                  <a:lnTo>
                    <a:pt x="6103" y="39112"/>
                  </a:lnTo>
                  <a:lnTo>
                    <a:pt x="6459" y="39489"/>
                  </a:lnTo>
                  <a:lnTo>
                    <a:pt x="6816" y="39865"/>
                  </a:lnTo>
                  <a:lnTo>
                    <a:pt x="7192" y="40222"/>
                  </a:lnTo>
                  <a:lnTo>
                    <a:pt x="7569" y="40579"/>
                  </a:lnTo>
                  <a:lnTo>
                    <a:pt x="7965" y="40935"/>
                  </a:lnTo>
                  <a:lnTo>
                    <a:pt x="8361" y="41272"/>
                  </a:lnTo>
                  <a:lnTo>
                    <a:pt x="8758" y="41589"/>
                  </a:lnTo>
                  <a:lnTo>
                    <a:pt x="9174" y="41906"/>
                  </a:lnTo>
                  <a:lnTo>
                    <a:pt x="9590" y="42203"/>
                  </a:lnTo>
                  <a:lnTo>
                    <a:pt x="10026" y="42500"/>
                  </a:lnTo>
                  <a:lnTo>
                    <a:pt x="10462" y="42778"/>
                  </a:lnTo>
                  <a:lnTo>
                    <a:pt x="10898" y="43055"/>
                  </a:lnTo>
                  <a:lnTo>
                    <a:pt x="11334" y="43313"/>
                  </a:lnTo>
                  <a:lnTo>
                    <a:pt x="11789" y="43551"/>
                  </a:lnTo>
                  <a:lnTo>
                    <a:pt x="12245" y="43788"/>
                  </a:lnTo>
                  <a:lnTo>
                    <a:pt x="12720" y="44006"/>
                  </a:lnTo>
                  <a:lnTo>
                    <a:pt x="13176" y="44224"/>
                  </a:lnTo>
                  <a:lnTo>
                    <a:pt x="13652" y="44422"/>
                  </a:lnTo>
                  <a:lnTo>
                    <a:pt x="14127" y="44621"/>
                  </a:lnTo>
                  <a:lnTo>
                    <a:pt x="14623" y="44779"/>
                  </a:lnTo>
                  <a:lnTo>
                    <a:pt x="15118" y="44938"/>
                  </a:lnTo>
                  <a:lnTo>
                    <a:pt x="15613" y="45096"/>
                  </a:lnTo>
                  <a:lnTo>
                    <a:pt x="16109" y="45235"/>
                  </a:lnTo>
                  <a:lnTo>
                    <a:pt x="16624" y="45354"/>
                  </a:lnTo>
                  <a:lnTo>
                    <a:pt x="17119" y="45453"/>
                  </a:lnTo>
                  <a:lnTo>
                    <a:pt x="17634" y="45552"/>
                  </a:lnTo>
                  <a:lnTo>
                    <a:pt x="18169" y="45631"/>
                  </a:lnTo>
                  <a:lnTo>
                    <a:pt x="18684" y="45691"/>
                  </a:lnTo>
                  <a:lnTo>
                    <a:pt x="19200" y="45750"/>
                  </a:lnTo>
                  <a:lnTo>
                    <a:pt x="19735" y="45790"/>
                  </a:lnTo>
                  <a:lnTo>
                    <a:pt x="20270" y="45809"/>
                  </a:lnTo>
                  <a:lnTo>
                    <a:pt x="23876" y="45809"/>
                  </a:lnTo>
                  <a:lnTo>
                    <a:pt x="24411" y="45790"/>
                  </a:lnTo>
                  <a:lnTo>
                    <a:pt x="24926" y="45750"/>
                  </a:lnTo>
                  <a:lnTo>
                    <a:pt x="25461" y="45691"/>
                  </a:lnTo>
                  <a:lnTo>
                    <a:pt x="25976" y="45631"/>
                  </a:lnTo>
                  <a:lnTo>
                    <a:pt x="26511" y="45552"/>
                  </a:lnTo>
                  <a:lnTo>
                    <a:pt x="27026" y="45453"/>
                  </a:lnTo>
                  <a:lnTo>
                    <a:pt x="27521" y="45354"/>
                  </a:lnTo>
                  <a:lnTo>
                    <a:pt x="28036" y="45235"/>
                  </a:lnTo>
                  <a:lnTo>
                    <a:pt x="28532" y="45096"/>
                  </a:lnTo>
                  <a:lnTo>
                    <a:pt x="29027" y="44938"/>
                  </a:lnTo>
                  <a:lnTo>
                    <a:pt x="29523" y="44779"/>
                  </a:lnTo>
                  <a:lnTo>
                    <a:pt x="29998" y="44621"/>
                  </a:lnTo>
                  <a:lnTo>
                    <a:pt x="30493" y="44422"/>
                  </a:lnTo>
                  <a:lnTo>
                    <a:pt x="30969" y="44224"/>
                  </a:lnTo>
                  <a:lnTo>
                    <a:pt x="31425" y="44006"/>
                  </a:lnTo>
                  <a:lnTo>
                    <a:pt x="31900" y="43788"/>
                  </a:lnTo>
                  <a:lnTo>
                    <a:pt x="32356" y="43551"/>
                  </a:lnTo>
                  <a:lnTo>
                    <a:pt x="32812" y="43313"/>
                  </a:lnTo>
                  <a:lnTo>
                    <a:pt x="33247" y="43055"/>
                  </a:lnTo>
                  <a:lnTo>
                    <a:pt x="33683" y="42778"/>
                  </a:lnTo>
                  <a:lnTo>
                    <a:pt x="34119" y="42500"/>
                  </a:lnTo>
                  <a:lnTo>
                    <a:pt x="34555" y="42203"/>
                  </a:lnTo>
                  <a:lnTo>
                    <a:pt x="34971" y="41906"/>
                  </a:lnTo>
                  <a:lnTo>
                    <a:pt x="35387" y="41589"/>
                  </a:lnTo>
                  <a:lnTo>
                    <a:pt x="35784" y="41272"/>
                  </a:lnTo>
                  <a:lnTo>
                    <a:pt x="36180" y="40935"/>
                  </a:lnTo>
                  <a:lnTo>
                    <a:pt x="36576" y="40579"/>
                  </a:lnTo>
                  <a:lnTo>
                    <a:pt x="36953" y="40222"/>
                  </a:lnTo>
                  <a:lnTo>
                    <a:pt x="37329" y="39865"/>
                  </a:lnTo>
                  <a:lnTo>
                    <a:pt x="37686" y="39489"/>
                  </a:lnTo>
                  <a:lnTo>
                    <a:pt x="38042" y="39112"/>
                  </a:lnTo>
                  <a:lnTo>
                    <a:pt x="38399" y="38716"/>
                  </a:lnTo>
                  <a:lnTo>
                    <a:pt x="38736" y="38320"/>
                  </a:lnTo>
                  <a:lnTo>
                    <a:pt x="39073" y="37904"/>
                  </a:lnTo>
                  <a:lnTo>
                    <a:pt x="39390" y="37488"/>
                  </a:lnTo>
                  <a:lnTo>
                    <a:pt x="39707" y="37052"/>
                  </a:lnTo>
                  <a:lnTo>
                    <a:pt x="40004" y="36616"/>
                  </a:lnTo>
                  <a:lnTo>
                    <a:pt x="40301" y="36180"/>
                  </a:lnTo>
                  <a:lnTo>
                    <a:pt x="40598" y="35724"/>
                  </a:lnTo>
                  <a:lnTo>
                    <a:pt x="40856" y="35249"/>
                  </a:lnTo>
                  <a:lnTo>
                    <a:pt x="41133" y="34793"/>
                  </a:lnTo>
                  <a:lnTo>
                    <a:pt x="41391" y="34317"/>
                  </a:lnTo>
                  <a:lnTo>
                    <a:pt x="41629" y="33822"/>
                  </a:lnTo>
                  <a:lnTo>
                    <a:pt x="41866" y="33347"/>
                  </a:lnTo>
                  <a:lnTo>
                    <a:pt x="42084" y="32831"/>
                  </a:lnTo>
                  <a:lnTo>
                    <a:pt x="42302" y="32336"/>
                  </a:lnTo>
                  <a:lnTo>
                    <a:pt x="42500" y="31821"/>
                  </a:lnTo>
                  <a:lnTo>
                    <a:pt x="42699" y="31306"/>
                  </a:lnTo>
                  <a:lnTo>
                    <a:pt x="42877" y="30791"/>
                  </a:lnTo>
                  <a:lnTo>
                    <a:pt x="43055" y="30256"/>
                  </a:lnTo>
                  <a:lnTo>
                    <a:pt x="43214" y="29721"/>
                  </a:lnTo>
                  <a:lnTo>
                    <a:pt x="43352" y="29186"/>
                  </a:lnTo>
                  <a:lnTo>
                    <a:pt x="43491" y="28631"/>
                  </a:lnTo>
                  <a:lnTo>
                    <a:pt x="43610" y="28076"/>
                  </a:lnTo>
                  <a:lnTo>
                    <a:pt x="43729" y="27521"/>
                  </a:lnTo>
                  <a:lnTo>
                    <a:pt x="43808" y="26967"/>
                  </a:lnTo>
                  <a:lnTo>
                    <a:pt x="43907" y="26392"/>
                  </a:lnTo>
                  <a:lnTo>
                    <a:pt x="43967" y="25837"/>
                  </a:lnTo>
                  <a:lnTo>
                    <a:pt x="44026" y="25263"/>
                  </a:lnTo>
                  <a:lnTo>
                    <a:pt x="44086" y="24668"/>
                  </a:lnTo>
                  <a:lnTo>
                    <a:pt x="44125" y="24094"/>
                  </a:lnTo>
                  <a:lnTo>
                    <a:pt x="44145" y="23499"/>
                  </a:lnTo>
                  <a:lnTo>
                    <a:pt x="44145" y="22905"/>
                  </a:lnTo>
                  <a:lnTo>
                    <a:pt x="44145" y="22310"/>
                  </a:lnTo>
                  <a:lnTo>
                    <a:pt x="44125" y="21736"/>
                  </a:lnTo>
                  <a:lnTo>
                    <a:pt x="44086" y="21141"/>
                  </a:lnTo>
                  <a:lnTo>
                    <a:pt x="44026" y="20567"/>
                  </a:lnTo>
                  <a:lnTo>
                    <a:pt x="43967" y="19992"/>
                  </a:lnTo>
                  <a:lnTo>
                    <a:pt x="43907" y="19417"/>
                  </a:lnTo>
                  <a:lnTo>
                    <a:pt x="43808" y="18863"/>
                  </a:lnTo>
                  <a:lnTo>
                    <a:pt x="43729" y="18288"/>
                  </a:lnTo>
                  <a:lnTo>
                    <a:pt x="43610" y="17733"/>
                  </a:lnTo>
                  <a:lnTo>
                    <a:pt x="43491" y="17179"/>
                  </a:lnTo>
                  <a:lnTo>
                    <a:pt x="43352" y="16644"/>
                  </a:lnTo>
                  <a:lnTo>
                    <a:pt x="43214" y="16109"/>
                  </a:lnTo>
                  <a:lnTo>
                    <a:pt x="43055" y="15574"/>
                  </a:lnTo>
                  <a:lnTo>
                    <a:pt x="42877" y="15039"/>
                  </a:lnTo>
                  <a:lnTo>
                    <a:pt x="42699" y="14504"/>
                  </a:lnTo>
                  <a:lnTo>
                    <a:pt x="42500" y="13989"/>
                  </a:lnTo>
                  <a:lnTo>
                    <a:pt x="42302" y="13493"/>
                  </a:lnTo>
                  <a:lnTo>
                    <a:pt x="42084" y="12978"/>
                  </a:lnTo>
                  <a:lnTo>
                    <a:pt x="41866" y="12483"/>
                  </a:lnTo>
                  <a:lnTo>
                    <a:pt x="41629" y="11987"/>
                  </a:lnTo>
                  <a:lnTo>
                    <a:pt x="41391" y="11512"/>
                  </a:lnTo>
                  <a:lnTo>
                    <a:pt x="41133" y="11036"/>
                  </a:lnTo>
                  <a:lnTo>
                    <a:pt x="40856" y="10561"/>
                  </a:lnTo>
                  <a:lnTo>
                    <a:pt x="40598" y="10105"/>
                  </a:lnTo>
                  <a:lnTo>
                    <a:pt x="40301" y="9649"/>
                  </a:lnTo>
                  <a:lnTo>
                    <a:pt x="40004" y="9213"/>
                  </a:lnTo>
                  <a:lnTo>
                    <a:pt x="39707" y="8778"/>
                  </a:lnTo>
                  <a:lnTo>
                    <a:pt x="39390" y="8342"/>
                  </a:lnTo>
                  <a:lnTo>
                    <a:pt x="39073" y="7926"/>
                  </a:lnTo>
                  <a:lnTo>
                    <a:pt x="38736" y="7509"/>
                  </a:lnTo>
                  <a:lnTo>
                    <a:pt x="38399" y="7113"/>
                  </a:lnTo>
                  <a:lnTo>
                    <a:pt x="38042" y="6717"/>
                  </a:lnTo>
                  <a:lnTo>
                    <a:pt x="37686" y="6321"/>
                  </a:lnTo>
                  <a:lnTo>
                    <a:pt x="37329" y="5964"/>
                  </a:lnTo>
                  <a:lnTo>
                    <a:pt x="36953" y="5588"/>
                  </a:lnTo>
                  <a:lnTo>
                    <a:pt x="36576" y="5231"/>
                  </a:lnTo>
                  <a:lnTo>
                    <a:pt x="36180" y="4894"/>
                  </a:lnTo>
                  <a:lnTo>
                    <a:pt x="35784" y="4557"/>
                  </a:lnTo>
                  <a:lnTo>
                    <a:pt x="35387" y="4220"/>
                  </a:lnTo>
                  <a:lnTo>
                    <a:pt x="34971" y="3923"/>
                  </a:lnTo>
                  <a:lnTo>
                    <a:pt x="34555" y="3606"/>
                  </a:lnTo>
                  <a:lnTo>
                    <a:pt x="34119" y="3329"/>
                  </a:lnTo>
                  <a:lnTo>
                    <a:pt x="33683" y="3032"/>
                  </a:lnTo>
                  <a:lnTo>
                    <a:pt x="33247" y="2774"/>
                  </a:lnTo>
                  <a:lnTo>
                    <a:pt x="32812" y="2516"/>
                  </a:lnTo>
                  <a:lnTo>
                    <a:pt x="32356" y="2259"/>
                  </a:lnTo>
                  <a:lnTo>
                    <a:pt x="31900" y="2021"/>
                  </a:lnTo>
                  <a:lnTo>
                    <a:pt x="31425" y="1803"/>
                  </a:lnTo>
                  <a:lnTo>
                    <a:pt x="30969" y="1585"/>
                  </a:lnTo>
                  <a:lnTo>
                    <a:pt x="30493" y="1387"/>
                  </a:lnTo>
                  <a:lnTo>
                    <a:pt x="29998" y="1209"/>
                  </a:lnTo>
                  <a:lnTo>
                    <a:pt x="29523" y="1030"/>
                  </a:lnTo>
                  <a:lnTo>
                    <a:pt x="29027" y="872"/>
                  </a:lnTo>
                  <a:lnTo>
                    <a:pt x="28532" y="733"/>
                  </a:lnTo>
                  <a:lnTo>
                    <a:pt x="28036" y="594"/>
                  </a:lnTo>
                  <a:lnTo>
                    <a:pt x="27521" y="476"/>
                  </a:lnTo>
                  <a:lnTo>
                    <a:pt x="27026" y="357"/>
                  </a:lnTo>
                  <a:lnTo>
                    <a:pt x="26511" y="277"/>
                  </a:lnTo>
                  <a:lnTo>
                    <a:pt x="25976" y="178"/>
                  </a:lnTo>
                  <a:lnTo>
                    <a:pt x="25461" y="119"/>
                  </a:lnTo>
                  <a:lnTo>
                    <a:pt x="24926" y="79"/>
                  </a:lnTo>
                  <a:lnTo>
                    <a:pt x="24411" y="40"/>
                  </a:lnTo>
                  <a:lnTo>
                    <a:pt x="23876" y="20"/>
                  </a:lnTo>
                  <a:lnTo>
                    <a:pt x="23341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27"/>
            <p:cNvSpPr/>
            <p:nvPr/>
          </p:nvSpPr>
          <p:spPr>
            <a:xfrm>
              <a:off x="4870775" y="1843025"/>
              <a:ext cx="307125" cy="638025"/>
            </a:xfrm>
            <a:custGeom>
              <a:rect b="b" l="l" r="r" t="t"/>
              <a:pathLst>
                <a:path extrusionOk="0" h="25521" w="12285">
                  <a:moveTo>
                    <a:pt x="0" y="0"/>
                  </a:moveTo>
                  <a:lnTo>
                    <a:pt x="0" y="2814"/>
                  </a:lnTo>
                  <a:lnTo>
                    <a:pt x="852" y="2834"/>
                  </a:lnTo>
                  <a:lnTo>
                    <a:pt x="1625" y="2873"/>
                  </a:lnTo>
                  <a:lnTo>
                    <a:pt x="2338" y="2953"/>
                  </a:lnTo>
                  <a:lnTo>
                    <a:pt x="2972" y="3052"/>
                  </a:lnTo>
                  <a:lnTo>
                    <a:pt x="3527" y="3190"/>
                  </a:lnTo>
                  <a:lnTo>
                    <a:pt x="4022" y="3329"/>
                  </a:lnTo>
                  <a:lnTo>
                    <a:pt x="4458" y="3508"/>
                  </a:lnTo>
                  <a:lnTo>
                    <a:pt x="4835" y="3706"/>
                  </a:lnTo>
                  <a:lnTo>
                    <a:pt x="5171" y="3924"/>
                  </a:lnTo>
                  <a:lnTo>
                    <a:pt x="5449" y="4142"/>
                  </a:lnTo>
                  <a:lnTo>
                    <a:pt x="5687" y="4399"/>
                  </a:lnTo>
                  <a:lnTo>
                    <a:pt x="5885" y="4657"/>
                  </a:lnTo>
                  <a:lnTo>
                    <a:pt x="6043" y="4934"/>
                  </a:lnTo>
                  <a:lnTo>
                    <a:pt x="6162" y="5231"/>
                  </a:lnTo>
                  <a:lnTo>
                    <a:pt x="6261" y="5548"/>
                  </a:lnTo>
                  <a:lnTo>
                    <a:pt x="6340" y="5846"/>
                  </a:lnTo>
                  <a:lnTo>
                    <a:pt x="0" y="5846"/>
                  </a:lnTo>
                  <a:lnTo>
                    <a:pt x="0" y="7886"/>
                  </a:lnTo>
                  <a:lnTo>
                    <a:pt x="6439" y="7886"/>
                  </a:lnTo>
                  <a:lnTo>
                    <a:pt x="6420" y="8342"/>
                  </a:lnTo>
                  <a:lnTo>
                    <a:pt x="6340" y="8778"/>
                  </a:lnTo>
                  <a:lnTo>
                    <a:pt x="6241" y="9194"/>
                  </a:lnTo>
                  <a:lnTo>
                    <a:pt x="6103" y="9610"/>
                  </a:lnTo>
                  <a:lnTo>
                    <a:pt x="6004" y="9808"/>
                  </a:lnTo>
                  <a:lnTo>
                    <a:pt x="5905" y="10006"/>
                  </a:lnTo>
                  <a:lnTo>
                    <a:pt x="5805" y="10205"/>
                  </a:lnTo>
                  <a:lnTo>
                    <a:pt x="5687" y="10383"/>
                  </a:lnTo>
                  <a:lnTo>
                    <a:pt x="5548" y="10561"/>
                  </a:lnTo>
                  <a:lnTo>
                    <a:pt x="5389" y="10740"/>
                  </a:lnTo>
                  <a:lnTo>
                    <a:pt x="5231" y="10918"/>
                  </a:lnTo>
                  <a:lnTo>
                    <a:pt x="5053" y="11076"/>
                  </a:lnTo>
                  <a:lnTo>
                    <a:pt x="4854" y="11235"/>
                  </a:lnTo>
                  <a:lnTo>
                    <a:pt x="4656" y="11374"/>
                  </a:lnTo>
                  <a:lnTo>
                    <a:pt x="4438" y="11512"/>
                  </a:lnTo>
                  <a:lnTo>
                    <a:pt x="4201" y="11651"/>
                  </a:lnTo>
                  <a:lnTo>
                    <a:pt x="3963" y="11770"/>
                  </a:lnTo>
                  <a:lnTo>
                    <a:pt x="3685" y="11889"/>
                  </a:lnTo>
                  <a:lnTo>
                    <a:pt x="3408" y="11988"/>
                  </a:lnTo>
                  <a:lnTo>
                    <a:pt x="3111" y="12087"/>
                  </a:lnTo>
                  <a:lnTo>
                    <a:pt x="2794" y="12166"/>
                  </a:lnTo>
                  <a:lnTo>
                    <a:pt x="2457" y="12245"/>
                  </a:lnTo>
                  <a:lnTo>
                    <a:pt x="2120" y="12305"/>
                  </a:lnTo>
                  <a:lnTo>
                    <a:pt x="1744" y="12364"/>
                  </a:lnTo>
                  <a:lnTo>
                    <a:pt x="1367" y="12404"/>
                  </a:lnTo>
                  <a:lnTo>
                    <a:pt x="951" y="12444"/>
                  </a:lnTo>
                  <a:lnTo>
                    <a:pt x="535" y="12463"/>
                  </a:lnTo>
                  <a:lnTo>
                    <a:pt x="99" y="12463"/>
                  </a:lnTo>
                  <a:lnTo>
                    <a:pt x="99" y="14782"/>
                  </a:lnTo>
                  <a:lnTo>
                    <a:pt x="1902" y="17555"/>
                  </a:lnTo>
                  <a:lnTo>
                    <a:pt x="7113" y="25521"/>
                  </a:lnTo>
                  <a:lnTo>
                    <a:pt x="9927" y="25521"/>
                  </a:lnTo>
                  <a:lnTo>
                    <a:pt x="3705" y="15515"/>
                  </a:lnTo>
                  <a:lnTo>
                    <a:pt x="3091" y="14524"/>
                  </a:lnTo>
                  <a:lnTo>
                    <a:pt x="3230" y="14524"/>
                  </a:lnTo>
                  <a:lnTo>
                    <a:pt x="3566" y="14465"/>
                  </a:lnTo>
                  <a:lnTo>
                    <a:pt x="4082" y="14346"/>
                  </a:lnTo>
                  <a:lnTo>
                    <a:pt x="4379" y="14266"/>
                  </a:lnTo>
                  <a:lnTo>
                    <a:pt x="4716" y="14147"/>
                  </a:lnTo>
                  <a:lnTo>
                    <a:pt x="5053" y="14029"/>
                  </a:lnTo>
                  <a:lnTo>
                    <a:pt x="5409" y="13870"/>
                  </a:lnTo>
                  <a:lnTo>
                    <a:pt x="5766" y="13692"/>
                  </a:lnTo>
                  <a:lnTo>
                    <a:pt x="6122" y="13474"/>
                  </a:lnTo>
                  <a:lnTo>
                    <a:pt x="6499" y="13236"/>
                  </a:lnTo>
                  <a:lnTo>
                    <a:pt x="6856" y="12959"/>
                  </a:lnTo>
                  <a:lnTo>
                    <a:pt x="7212" y="12661"/>
                  </a:lnTo>
                  <a:lnTo>
                    <a:pt x="7549" y="12305"/>
                  </a:lnTo>
                  <a:lnTo>
                    <a:pt x="7866" y="11909"/>
                  </a:lnTo>
                  <a:lnTo>
                    <a:pt x="8163" y="11492"/>
                  </a:lnTo>
                  <a:lnTo>
                    <a:pt x="8302" y="11255"/>
                  </a:lnTo>
                  <a:lnTo>
                    <a:pt x="8441" y="11017"/>
                  </a:lnTo>
                  <a:lnTo>
                    <a:pt x="8560" y="10759"/>
                  </a:lnTo>
                  <a:lnTo>
                    <a:pt x="8678" y="10482"/>
                  </a:lnTo>
                  <a:lnTo>
                    <a:pt x="8777" y="10205"/>
                  </a:lnTo>
                  <a:lnTo>
                    <a:pt x="8877" y="9907"/>
                  </a:lnTo>
                  <a:lnTo>
                    <a:pt x="8976" y="9610"/>
                  </a:lnTo>
                  <a:lnTo>
                    <a:pt x="9035" y="9293"/>
                  </a:lnTo>
                  <a:lnTo>
                    <a:pt x="9114" y="8956"/>
                  </a:lnTo>
                  <a:lnTo>
                    <a:pt x="9154" y="8619"/>
                  </a:lnTo>
                  <a:lnTo>
                    <a:pt x="9194" y="8263"/>
                  </a:lnTo>
                  <a:lnTo>
                    <a:pt x="9213" y="7886"/>
                  </a:lnTo>
                  <a:lnTo>
                    <a:pt x="12285" y="7886"/>
                  </a:lnTo>
                  <a:lnTo>
                    <a:pt x="12285" y="5846"/>
                  </a:lnTo>
                  <a:lnTo>
                    <a:pt x="9134" y="5846"/>
                  </a:lnTo>
                  <a:lnTo>
                    <a:pt x="9015" y="5211"/>
                  </a:lnTo>
                  <a:lnTo>
                    <a:pt x="8877" y="4617"/>
                  </a:lnTo>
                  <a:lnTo>
                    <a:pt x="8758" y="4201"/>
                  </a:lnTo>
                  <a:lnTo>
                    <a:pt x="8619" y="3785"/>
                  </a:lnTo>
                  <a:lnTo>
                    <a:pt x="8480" y="3428"/>
                  </a:lnTo>
                  <a:lnTo>
                    <a:pt x="8322" y="3072"/>
                  </a:lnTo>
                  <a:lnTo>
                    <a:pt x="8163" y="2755"/>
                  </a:lnTo>
                  <a:lnTo>
                    <a:pt x="7985" y="2477"/>
                  </a:lnTo>
                  <a:lnTo>
                    <a:pt x="7807" y="2239"/>
                  </a:lnTo>
                  <a:lnTo>
                    <a:pt x="7608" y="2041"/>
                  </a:lnTo>
                  <a:lnTo>
                    <a:pt x="12285" y="2041"/>
                  </a:lnTo>
                  <a:lnTo>
                    <a:pt x="12285" y="0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27"/>
            <p:cNvSpPr/>
            <p:nvPr/>
          </p:nvSpPr>
          <p:spPr>
            <a:xfrm>
              <a:off x="4436850" y="472400"/>
              <a:ext cx="483975" cy="501825"/>
            </a:xfrm>
            <a:custGeom>
              <a:rect b="b" l="l" r="r" t="t"/>
              <a:pathLst>
                <a:path extrusionOk="0" h="20073" w="19359">
                  <a:moveTo>
                    <a:pt x="8659" y="1"/>
                  </a:moveTo>
                  <a:lnTo>
                    <a:pt x="8183" y="41"/>
                  </a:lnTo>
                  <a:lnTo>
                    <a:pt x="7728" y="120"/>
                  </a:lnTo>
                  <a:lnTo>
                    <a:pt x="7292" y="199"/>
                  </a:lnTo>
                  <a:lnTo>
                    <a:pt x="6836" y="318"/>
                  </a:lnTo>
                  <a:lnTo>
                    <a:pt x="6400" y="457"/>
                  </a:lnTo>
                  <a:lnTo>
                    <a:pt x="5984" y="615"/>
                  </a:lnTo>
                  <a:lnTo>
                    <a:pt x="5568" y="793"/>
                  </a:lnTo>
                  <a:lnTo>
                    <a:pt x="5172" y="992"/>
                  </a:lnTo>
                  <a:lnTo>
                    <a:pt x="4775" y="1210"/>
                  </a:lnTo>
                  <a:lnTo>
                    <a:pt x="4399" y="1447"/>
                  </a:lnTo>
                  <a:lnTo>
                    <a:pt x="4022" y="1705"/>
                  </a:lnTo>
                  <a:lnTo>
                    <a:pt x="3666" y="2002"/>
                  </a:lnTo>
                  <a:lnTo>
                    <a:pt x="3329" y="2299"/>
                  </a:lnTo>
                  <a:lnTo>
                    <a:pt x="2992" y="2596"/>
                  </a:lnTo>
                  <a:lnTo>
                    <a:pt x="2675" y="2933"/>
                  </a:lnTo>
                  <a:lnTo>
                    <a:pt x="2378" y="3290"/>
                  </a:lnTo>
                  <a:lnTo>
                    <a:pt x="2081" y="3647"/>
                  </a:lnTo>
                  <a:lnTo>
                    <a:pt x="1823" y="4023"/>
                  </a:lnTo>
                  <a:lnTo>
                    <a:pt x="1566" y="4419"/>
                  </a:lnTo>
                  <a:lnTo>
                    <a:pt x="1328" y="4835"/>
                  </a:lnTo>
                  <a:lnTo>
                    <a:pt x="1110" y="5252"/>
                  </a:lnTo>
                  <a:lnTo>
                    <a:pt x="892" y="5687"/>
                  </a:lnTo>
                  <a:lnTo>
                    <a:pt x="714" y="6123"/>
                  </a:lnTo>
                  <a:lnTo>
                    <a:pt x="555" y="6579"/>
                  </a:lnTo>
                  <a:lnTo>
                    <a:pt x="416" y="7055"/>
                  </a:lnTo>
                  <a:lnTo>
                    <a:pt x="297" y="7530"/>
                  </a:lnTo>
                  <a:lnTo>
                    <a:pt x="179" y="8006"/>
                  </a:lnTo>
                  <a:lnTo>
                    <a:pt x="99" y="8501"/>
                  </a:lnTo>
                  <a:lnTo>
                    <a:pt x="40" y="9016"/>
                  </a:lnTo>
                  <a:lnTo>
                    <a:pt x="20" y="9531"/>
                  </a:lnTo>
                  <a:lnTo>
                    <a:pt x="0" y="10046"/>
                  </a:lnTo>
                  <a:lnTo>
                    <a:pt x="20" y="10562"/>
                  </a:lnTo>
                  <a:lnTo>
                    <a:pt x="40" y="11057"/>
                  </a:lnTo>
                  <a:lnTo>
                    <a:pt x="99" y="11572"/>
                  </a:lnTo>
                  <a:lnTo>
                    <a:pt x="179" y="12067"/>
                  </a:lnTo>
                  <a:lnTo>
                    <a:pt x="297" y="12543"/>
                  </a:lnTo>
                  <a:lnTo>
                    <a:pt x="416" y="13019"/>
                  </a:lnTo>
                  <a:lnTo>
                    <a:pt x="555" y="13494"/>
                  </a:lnTo>
                  <a:lnTo>
                    <a:pt x="714" y="13950"/>
                  </a:lnTo>
                  <a:lnTo>
                    <a:pt x="892" y="14386"/>
                  </a:lnTo>
                  <a:lnTo>
                    <a:pt x="1110" y="14822"/>
                  </a:lnTo>
                  <a:lnTo>
                    <a:pt x="1328" y="15238"/>
                  </a:lnTo>
                  <a:lnTo>
                    <a:pt x="1566" y="15654"/>
                  </a:lnTo>
                  <a:lnTo>
                    <a:pt x="1823" y="16050"/>
                  </a:lnTo>
                  <a:lnTo>
                    <a:pt x="2081" y="16426"/>
                  </a:lnTo>
                  <a:lnTo>
                    <a:pt x="2378" y="16783"/>
                  </a:lnTo>
                  <a:lnTo>
                    <a:pt x="2675" y="17140"/>
                  </a:lnTo>
                  <a:lnTo>
                    <a:pt x="2992" y="17477"/>
                  </a:lnTo>
                  <a:lnTo>
                    <a:pt x="3329" y="17794"/>
                  </a:lnTo>
                  <a:lnTo>
                    <a:pt x="3666" y="18091"/>
                  </a:lnTo>
                  <a:lnTo>
                    <a:pt x="4022" y="18368"/>
                  </a:lnTo>
                  <a:lnTo>
                    <a:pt x="4399" y="18626"/>
                  </a:lnTo>
                  <a:lnTo>
                    <a:pt x="4775" y="18864"/>
                  </a:lnTo>
                  <a:lnTo>
                    <a:pt x="5172" y="19082"/>
                  </a:lnTo>
                  <a:lnTo>
                    <a:pt x="5568" y="19280"/>
                  </a:lnTo>
                  <a:lnTo>
                    <a:pt x="5984" y="19478"/>
                  </a:lnTo>
                  <a:lnTo>
                    <a:pt x="6400" y="19616"/>
                  </a:lnTo>
                  <a:lnTo>
                    <a:pt x="6836" y="19755"/>
                  </a:lnTo>
                  <a:lnTo>
                    <a:pt x="7292" y="19874"/>
                  </a:lnTo>
                  <a:lnTo>
                    <a:pt x="7728" y="19953"/>
                  </a:lnTo>
                  <a:lnTo>
                    <a:pt x="8183" y="20033"/>
                  </a:lnTo>
                  <a:lnTo>
                    <a:pt x="8659" y="20072"/>
                  </a:lnTo>
                  <a:lnTo>
                    <a:pt x="10700" y="20072"/>
                  </a:lnTo>
                  <a:lnTo>
                    <a:pt x="11155" y="20033"/>
                  </a:lnTo>
                  <a:lnTo>
                    <a:pt x="11611" y="19953"/>
                  </a:lnTo>
                  <a:lnTo>
                    <a:pt x="12067" y="19874"/>
                  </a:lnTo>
                  <a:lnTo>
                    <a:pt x="12503" y="19755"/>
                  </a:lnTo>
                  <a:lnTo>
                    <a:pt x="12939" y="19616"/>
                  </a:lnTo>
                  <a:lnTo>
                    <a:pt x="13355" y="19478"/>
                  </a:lnTo>
                  <a:lnTo>
                    <a:pt x="13771" y="19280"/>
                  </a:lnTo>
                  <a:lnTo>
                    <a:pt x="14187" y="19082"/>
                  </a:lnTo>
                  <a:lnTo>
                    <a:pt x="14583" y="18864"/>
                  </a:lnTo>
                  <a:lnTo>
                    <a:pt x="14960" y="18626"/>
                  </a:lnTo>
                  <a:lnTo>
                    <a:pt x="15336" y="18368"/>
                  </a:lnTo>
                  <a:lnTo>
                    <a:pt x="15693" y="18091"/>
                  </a:lnTo>
                  <a:lnTo>
                    <a:pt x="16030" y="17794"/>
                  </a:lnTo>
                  <a:lnTo>
                    <a:pt x="16366" y="17477"/>
                  </a:lnTo>
                  <a:lnTo>
                    <a:pt x="16683" y="17140"/>
                  </a:lnTo>
                  <a:lnTo>
                    <a:pt x="16981" y="16783"/>
                  </a:lnTo>
                  <a:lnTo>
                    <a:pt x="17258" y="16426"/>
                  </a:lnTo>
                  <a:lnTo>
                    <a:pt x="17535" y="16050"/>
                  </a:lnTo>
                  <a:lnTo>
                    <a:pt x="17793" y="15654"/>
                  </a:lnTo>
                  <a:lnTo>
                    <a:pt x="18031" y="15238"/>
                  </a:lnTo>
                  <a:lnTo>
                    <a:pt x="18249" y="14822"/>
                  </a:lnTo>
                  <a:lnTo>
                    <a:pt x="18447" y="14386"/>
                  </a:lnTo>
                  <a:lnTo>
                    <a:pt x="18625" y="13950"/>
                  </a:lnTo>
                  <a:lnTo>
                    <a:pt x="18803" y="13494"/>
                  </a:lnTo>
                  <a:lnTo>
                    <a:pt x="18942" y="13019"/>
                  </a:lnTo>
                  <a:lnTo>
                    <a:pt x="19061" y="12543"/>
                  </a:lnTo>
                  <a:lnTo>
                    <a:pt x="19160" y="12067"/>
                  </a:lnTo>
                  <a:lnTo>
                    <a:pt x="19239" y="11572"/>
                  </a:lnTo>
                  <a:lnTo>
                    <a:pt x="19299" y="11057"/>
                  </a:lnTo>
                  <a:lnTo>
                    <a:pt x="19338" y="10562"/>
                  </a:lnTo>
                  <a:lnTo>
                    <a:pt x="19358" y="10046"/>
                  </a:lnTo>
                  <a:lnTo>
                    <a:pt x="19338" y="9531"/>
                  </a:lnTo>
                  <a:lnTo>
                    <a:pt x="19299" y="9016"/>
                  </a:lnTo>
                  <a:lnTo>
                    <a:pt x="19239" y="8501"/>
                  </a:lnTo>
                  <a:lnTo>
                    <a:pt x="19160" y="8006"/>
                  </a:lnTo>
                  <a:lnTo>
                    <a:pt x="19061" y="7530"/>
                  </a:lnTo>
                  <a:lnTo>
                    <a:pt x="18942" y="7055"/>
                  </a:lnTo>
                  <a:lnTo>
                    <a:pt x="18803" y="6579"/>
                  </a:lnTo>
                  <a:lnTo>
                    <a:pt x="18625" y="6123"/>
                  </a:lnTo>
                  <a:lnTo>
                    <a:pt x="18447" y="5687"/>
                  </a:lnTo>
                  <a:lnTo>
                    <a:pt x="18249" y="5252"/>
                  </a:lnTo>
                  <a:lnTo>
                    <a:pt x="18031" y="4835"/>
                  </a:lnTo>
                  <a:lnTo>
                    <a:pt x="17793" y="4419"/>
                  </a:lnTo>
                  <a:lnTo>
                    <a:pt x="17535" y="4023"/>
                  </a:lnTo>
                  <a:lnTo>
                    <a:pt x="17258" y="3647"/>
                  </a:lnTo>
                  <a:lnTo>
                    <a:pt x="16981" y="3290"/>
                  </a:lnTo>
                  <a:lnTo>
                    <a:pt x="16683" y="2933"/>
                  </a:lnTo>
                  <a:lnTo>
                    <a:pt x="16366" y="2596"/>
                  </a:lnTo>
                  <a:lnTo>
                    <a:pt x="16030" y="2299"/>
                  </a:lnTo>
                  <a:lnTo>
                    <a:pt x="15693" y="2002"/>
                  </a:lnTo>
                  <a:lnTo>
                    <a:pt x="15336" y="1705"/>
                  </a:lnTo>
                  <a:lnTo>
                    <a:pt x="14960" y="1447"/>
                  </a:lnTo>
                  <a:lnTo>
                    <a:pt x="14583" y="1210"/>
                  </a:lnTo>
                  <a:lnTo>
                    <a:pt x="14187" y="992"/>
                  </a:lnTo>
                  <a:lnTo>
                    <a:pt x="13771" y="793"/>
                  </a:lnTo>
                  <a:lnTo>
                    <a:pt x="13355" y="615"/>
                  </a:lnTo>
                  <a:lnTo>
                    <a:pt x="12939" y="457"/>
                  </a:lnTo>
                  <a:lnTo>
                    <a:pt x="12503" y="318"/>
                  </a:lnTo>
                  <a:lnTo>
                    <a:pt x="12067" y="199"/>
                  </a:lnTo>
                  <a:lnTo>
                    <a:pt x="11611" y="120"/>
                  </a:lnTo>
                  <a:lnTo>
                    <a:pt x="11155" y="41"/>
                  </a:lnTo>
                  <a:lnTo>
                    <a:pt x="10700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27"/>
            <p:cNvSpPr/>
            <p:nvPr/>
          </p:nvSpPr>
          <p:spPr>
            <a:xfrm>
              <a:off x="4629025" y="605650"/>
              <a:ext cx="134775" cy="279900"/>
            </a:xfrm>
            <a:custGeom>
              <a:rect b="b" l="l" r="r" t="t"/>
              <a:pathLst>
                <a:path extrusionOk="0" h="11196" w="5391">
                  <a:moveTo>
                    <a:pt x="1" y="1"/>
                  </a:moveTo>
                  <a:lnTo>
                    <a:pt x="1" y="1249"/>
                  </a:lnTo>
                  <a:lnTo>
                    <a:pt x="377" y="1249"/>
                  </a:lnTo>
                  <a:lnTo>
                    <a:pt x="714" y="1269"/>
                  </a:lnTo>
                  <a:lnTo>
                    <a:pt x="1031" y="1308"/>
                  </a:lnTo>
                  <a:lnTo>
                    <a:pt x="1309" y="1348"/>
                  </a:lnTo>
                  <a:lnTo>
                    <a:pt x="1546" y="1408"/>
                  </a:lnTo>
                  <a:lnTo>
                    <a:pt x="1764" y="1467"/>
                  </a:lnTo>
                  <a:lnTo>
                    <a:pt x="1963" y="1546"/>
                  </a:lnTo>
                  <a:lnTo>
                    <a:pt x="2121" y="1626"/>
                  </a:lnTo>
                  <a:lnTo>
                    <a:pt x="2280" y="1725"/>
                  </a:lnTo>
                  <a:lnTo>
                    <a:pt x="2398" y="1824"/>
                  </a:lnTo>
                  <a:lnTo>
                    <a:pt x="2497" y="1943"/>
                  </a:lnTo>
                  <a:lnTo>
                    <a:pt x="2577" y="2042"/>
                  </a:lnTo>
                  <a:lnTo>
                    <a:pt x="2656" y="2180"/>
                  </a:lnTo>
                  <a:lnTo>
                    <a:pt x="2715" y="2299"/>
                  </a:lnTo>
                  <a:lnTo>
                    <a:pt x="2755" y="2438"/>
                  </a:lnTo>
                  <a:lnTo>
                    <a:pt x="2775" y="2577"/>
                  </a:lnTo>
                  <a:lnTo>
                    <a:pt x="1" y="2577"/>
                  </a:lnTo>
                  <a:lnTo>
                    <a:pt x="1" y="3468"/>
                  </a:lnTo>
                  <a:lnTo>
                    <a:pt x="2834" y="3468"/>
                  </a:lnTo>
                  <a:lnTo>
                    <a:pt x="2814" y="3666"/>
                  </a:lnTo>
                  <a:lnTo>
                    <a:pt x="2795" y="3845"/>
                  </a:lnTo>
                  <a:lnTo>
                    <a:pt x="2755" y="4043"/>
                  </a:lnTo>
                  <a:lnTo>
                    <a:pt x="2676" y="4221"/>
                  </a:lnTo>
                  <a:lnTo>
                    <a:pt x="2597" y="4399"/>
                  </a:lnTo>
                  <a:lnTo>
                    <a:pt x="2497" y="4558"/>
                  </a:lnTo>
                  <a:lnTo>
                    <a:pt x="2379" y="4716"/>
                  </a:lnTo>
                  <a:lnTo>
                    <a:pt x="2220" y="4855"/>
                  </a:lnTo>
                  <a:lnTo>
                    <a:pt x="2042" y="4994"/>
                  </a:lnTo>
                  <a:lnTo>
                    <a:pt x="1844" y="5113"/>
                  </a:lnTo>
                  <a:lnTo>
                    <a:pt x="1626" y="5212"/>
                  </a:lnTo>
                  <a:lnTo>
                    <a:pt x="1368" y="5311"/>
                  </a:lnTo>
                  <a:lnTo>
                    <a:pt x="1091" y="5370"/>
                  </a:lnTo>
                  <a:lnTo>
                    <a:pt x="774" y="5430"/>
                  </a:lnTo>
                  <a:lnTo>
                    <a:pt x="417" y="5450"/>
                  </a:lnTo>
                  <a:lnTo>
                    <a:pt x="41" y="5469"/>
                  </a:lnTo>
                  <a:lnTo>
                    <a:pt x="41" y="6480"/>
                  </a:lnTo>
                  <a:lnTo>
                    <a:pt x="833" y="7708"/>
                  </a:lnTo>
                  <a:lnTo>
                    <a:pt x="3132" y="11196"/>
                  </a:lnTo>
                  <a:lnTo>
                    <a:pt x="4360" y="11196"/>
                  </a:lnTo>
                  <a:lnTo>
                    <a:pt x="1626" y="6817"/>
                  </a:lnTo>
                  <a:lnTo>
                    <a:pt x="1368" y="6381"/>
                  </a:lnTo>
                  <a:lnTo>
                    <a:pt x="1566" y="6341"/>
                  </a:lnTo>
                  <a:lnTo>
                    <a:pt x="1784" y="6302"/>
                  </a:lnTo>
                  <a:lnTo>
                    <a:pt x="2081" y="6202"/>
                  </a:lnTo>
                  <a:lnTo>
                    <a:pt x="2379" y="6084"/>
                  </a:lnTo>
                  <a:lnTo>
                    <a:pt x="2696" y="5905"/>
                  </a:lnTo>
                  <a:lnTo>
                    <a:pt x="2854" y="5806"/>
                  </a:lnTo>
                  <a:lnTo>
                    <a:pt x="3013" y="5687"/>
                  </a:lnTo>
                  <a:lnTo>
                    <a:pt x="3171" y="5549"/>
                  </a:lnTo>
                  <a:lnTo>
                    <a:pt x="3310" y="5390"/>
                  </a:lnTo>
                  <a:lnTo>
                    <a:pt x="3449" y="5232"/>
                  </a:lnTo>
                  <a:lnTo>
                    <a:pt x="3587" y="5033"/>
                  </a:lnTo>
                  <a:lnTo>
                    <a:pt x="3706" y="4835"/>
                  </a:lnTo>
                  <a:lnTo>
                    <a:pt x="3805" y="4598"/>
                  </a:lnTo>
                  <a:lnTo>
                    <a:pt x="3904" y="4360"/>
                  </a:lnTo>
                  <a:lnTo>
                    <a:pt x="3964" y="4082"/>
                  </a:lnTo>
                  <a:lnTo>
                    <a:pt x="4023" y="3785"/>
                  </a:lnTo>
                  <a:lnTo>
                    <a:pt x="4043" y="3468"/>
                  </a:lnTo>
                  <a:lnTo>
                    <a:pt x="5390" y="3468"/>
                  </a:lnTo>
                  <a:lnTo>
                    <a:pt x="5390" y="2577"/>
                  </a:lnTo>
                  <a:lnTo>
                    <a:pt x="4003" y="2577"/>
                  </a:lnTo>
                  <a:lnTo>
                    <a:pt x="3964" y="2299"/>
                  </a:lnTo>
                  <a:lnTo>
                    <a:pt x="3904" y="2022"/>
                  </a:lnTo>
                  <a:lnTo>
                    <a:pt x="3785" y="1665"/>
                  </a:lnTo>
                  <a:lnTo>
                    <a:pt x="3647" y="1348"/>
                  </a:lnTo>
                  <a:lnTo>
                    <a:pt x="3508" y="1091"/>
                  </a:lnTo>
                  <a:lnTo>
                    <a:pt x="3429" y="991"/>
                  </a:lnTo>
                  <a:lnTo>
                    <a:pt x="3349" y="892"/>
                  </a:lnTo>
                  <a:lnTo>
                    <a:pt x="5390" y="892"/>
                  </a:lnTo>
                  <a:lnTo>
                    <a:pt x="5390" y="1"/>
                  </a:lnTo>
                  <a:close/>
                </a:path>
              </a:pathLst>
            </a:custGeom>
            <a:solidFill>
              <a:srgbClr val="698C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27"/>
            <p:cNvSpPr/>
            <p:nvPr/>
          </p:nvSpPr>
          <p:spPr>
            <a:xfrm>
              <a:off x="3222275" y="291125"/>
              <a:ext cx="297225" cy="308625"/>
            </a:xfrm>
            <a:custGeom>
              <a:rect b="b" l="l" r="r" t="t"/>
              <a:pathLst>
                <a:path extrusionOk="0" h="12345" w="11889">
                  <a:moveTo>
                    <a:pt x="5607" y="0"/>
                  </a:moveTo>
                  <a:lnTo>
                    <a:pt x="5310" y="20"/>
                  </a:lnTo>
                  <a:lnTo>
                    <a:pt x="5033" y="40"/>
                  </a:lnTo>
                  <a:lnTo>
                    <a:pt x="4755" y="79"/>
                  </a:lnTo>
                  <a:lnTo>
                    <a:pt x="4478" y="139"/>
                  </a:lnTo>
                  <a:lnTo>
                    <a:pt x="4201" y="198"/>
                  </a:lnTo>
                  <a:lnTo>
                    <a:pt x="3943" y="277"/>
                  </a:lnTo>
                  <a:lnTo>
                    <a:pt x="3685" y="377"/>
                  </a:lnTo>
                  <a:lnTo>
                    <a:pt x="3428" y="495"/>
                  </a:lnTo>
                  <a:lnTo>
                    <a:pt x="3170" y="614"/>
                  </a:lnTo>
                  <a:lnTo>
                    <a:pt x="2932" y="753"/>
                  </a:lnTo>
                  <a:lnTo>
                    <a:pt x="2695" y="892"/>
                  </a:lnTo>
                  <a:lnTo>
                    <a:pt x="2477" y="1070"/>
                  </a:lnTo>
                  <a:lnTo>
                    <a:pt x="2259" y="1229"/>
                  </a:lnTo>
                  <a:lnTo>
                    <a:pt x="2041" y="1407"/>
                  </a:lnTo>
                  <a:lnTo>
                    <a:pt x="1843" y="1605"/>
                  </a:lnTo>
                  <a:lnTo>
                    <a:pt x="1645" y="1823"/>
                  </a:lnTo>
                  <a:lnTo>
                    <a:pt x="1466" y="2021"/>
                  </a:lnTo>
                  <a:lnTo>
                    <a:pt x="1288" y="2259"/>
                  </a:lnTo>
                  <a:lnTo>
                    <a:pt x="1110" y="2477"/>
                  </a:lnTo>
                  <a:lnTo>
                    <a:pt x="951" y="2734"/>
                  </a:lnTo>
                  <a:lnTo>
                    <a:pt x="812" y="2972"/>
                  </a:lnTo>
                  <a:lnTo>
                    <a:pt x="674" y="3230"/>
                  </a:lnTo>
                  <a:lnTo>
                    <a:pt x="555" y="3507"/>
                  </a:lnTo>
                  <a:lnTo>
                    <a:pt x="436" y="3765"/>
                  </a:lnTo>
                  <a:lnTo>
                    <a:pt x="337" y="4062"/>
                  </a:lnTo>
                  <a:lnTo>
                    <a:pt x="258" y="4339"/>
                  </a:lnTo>
                  <a:lnTo>
                    <a:pt x="178" y="4636"/>
                  </a:lnTo>
                  <a:lnTo>
                    <a:pt x="119" y="4934"/>
                  </a:lnTo>
                  <a:lnTo>
                    <a:pt x="59" y="5231"/>
                  </a:lnTo>
                  <a:lnTo>
                    <a:pt x="40" y="5548"/>
                  </a:lnTo>
                  <a:lnTo>
                    <a:pt x="20" y="5865"/>
                  </a:lnTo>
                  <a:lnTo>
                    <a:pt x="0" y="6182"/>
                  </a:lnTo>
                  <a:lnTo>
                    <a:pt x="20" y="6499"/>
                  </a:lnTo>
                  <a:lnTo>
                    <a:pt x="40" y="6796"/>
                  </a:lnTo>
                  <a:lnTo>
                    <a:pt x="59" y="7113"/>
                  </a:lnTo>
                  <a:lnTo>
                    <a:pt x="119" y="7410"/>
                  </a:lnTo>
                  <a:lnTo>
                    <a:pt x="178" y="7708"/>
                  </a:lnTo>
                  <a:lnTo>
                    <a:pt x="258" y="8005"/>
                  </a:lnTo>
                  <a:lnTo>
                    <a:pt x="337" y="8302"/>
                  </a:lnTo>
                  <a:lnTo>
                    <a:pt x="436" y="8579"/>
                  </a:lnTo>
                  <a:lnTo>
                    <a:pt x="555" y="8857"/>
                  </a:lnTo>
                  <a:lnTo>
                    <a:pt x="674" y="9114"/>
                  </a:lnTo>
                  <a:lnTo>
                    <a:pt x="812" y="9372"/>
                  </a:lnTo>
                  <a:lnTo>
                    <a:pt x="951" y="9630"/>
                  </a:lnTo>
                  <a:lnTo>
                    <a:pt x="1110" y="9867"/>
                  </a:lnTo>
                  <a:lnTo>
                    <a:pt x="1288" y="10105"/>
                  </a:lnTo>
                  <a:lnTo>
                    <a:pt x="1466" y="10323"/>
                  </a:lnTo>
                  <a:lnTo>
                    <a:pt x="1645" y="10541"/>
                  </a:lnTo>
                  <a:lnTo>
                    <a:pt x="1843" y="10739"/>
                  </a:lnTo>
                  <a:lnTo>
                    <a:pt x="2041" y="10937"/>
                  </a:lnTo>
                  <a:lnTo>
                    <a:pt x="2259" y="11116"/>
                  </a:lnTo>
                  <a:lnTo>
                    <a:pt x="2477" y="11294"/>
                  </a:lnTo>
                  <a:lnTo>
                    <a:pt x="2695" y="11452"/>
                  </a:lnTo>
                  <a:lnTo>
                    <a:pt x="2932" y="11591"/>
                  </a:lnTo>
                  <a:lnTo>
                    <a:pt x="3170" y="11730"/>
                  </a:lnTo>
                  <a:lnTo>
                    <a:pt x="3428" y="11849"/>
                  </a:lnTo>
                  <a:lnTo>
                    <a:pt x="3685" y="11968"/>
                  </a:lnTo>
                  <a:lnTo>
                    <a:pt x="3943" y="12067"/>
                  </a:lnTo>
                  <a:lnTo>
                    <a:pt x="4201" y="12146"/>
                  </a:lnTo>
                  <a:lnTo>
                    <a:pt x="4478" y="12205"/>
                  </a:lnTo>
                  <a:lnTo>
                    <a:pt x="4755" y="12265"/>
                  </a:lnTo>
                  <a:lnTo>
                    <a:pt x="5033" y="12304"/>
                  </a:lnTo>
                  <a:lnTo>
                    <a:pt x="5310" y="12324"/>
                  </a:lnTo>
                  <a:lnTo>
                    <a:pt x="5607" y="12344"/>
                  </a:lnTo>
                  <a:lnTo>
                    <a:pt x="6281" y="12344"/>
                  </a:lnTo>
                  <a:lnTo>
                    <a:pt x="6578" y="12324"/>
                  </a:lnTo>
                  <a:lnTo>
                    <a:pt x="6856" y="12304"/>
                  </a:lnTo>
                  <a:lnTo>
                    <a:pt x="7133" y="12265"/>
                  </a:lnTo>
                  <a:lnTo>
                    <a:pt x="7410" y="12205"/>
                  </a:lnTo>
                  <a:lnTo>
                    <a:pt x="7688" y="12146"/>
                  </a:lnTo>
                  <a:lnTo>
                    <a:pt x="7945" y="12067"/>
                  </a:lnTo>
                  <a:lnTo>
                    <a:pt x="8203" y="11968"/>
                  </a:lnTo>
                  <a:lnTo>
                    <a:pt x="8461" y="11849"/>
                  </a:lnTo>
                  <a:lnTo>
                    <a:pt x="8718" y="11730"/>
                  </a:lnTo>
                  <a:lnTo>
                    <a:pt x="8956" y="11591"/>
                  </a:lnTo>
                  <a:lnTo>
                    <a:pt x="9194" y="11452"/>
                  </a:lnTo>
                  <a:lnTo>
                    <a:pt x="9412" y="11294"/>
                  </a:lnTo>
                  <a:lnTo>
                    <a:pt x="9630" y="11116"/>
                  </a:lnTo>
                  <a:lnTo>
                    <a:pt x="9847" y="10937"/>
                  </a:lnTo>
                  <a:lnTo>
                    <a:pt x="10046" y="10739"/>
                  </a:lnTo>
                  <a:lnTo>
                    <a:pt x="10244" y="10541"/>
                  </a:lnTo>
                  <a:lnTo>
                    <a:pt x="10422" y="10323"/>
                  </a:lnTo>
                  <a:lnTo>
                    <a:pt x="10600" y="10105"/>
                  </a:lnTo>
                  <a:lnTo>
                    <a:pt x="10779" y="9867"/>
                  </a:lnTo>
                  <a:lnTo>
                    <a:pt x="10937" y="9630"/>
                  </a:lnTo>
                  <a:lnTo>
                    <a:pt x="11076" y="9372"/>
                  </a:lnTo>
                  <a:lnTo>
                    <a:pt x="11215" y="9114"/>
                  </a:lnTo>
                  <a:lnTo>
                    <a:pt x="11333" y="8857"/>
                  </a:lnTo>
                  <a:lnTo>
                    <a:pt x="11452" y="8579"/>
                  </a:lnTo>
                  <a:lnTo>
                    <a:pt x="11551" y="8302"/>
                  </a:lnTo>
                  <a:lnTo>
                    <a:pt x="11631" y="8005"/>
                  </a:lnTo>
                  <a:lnTo>
                    <a:pt x="11710" y="7708"/>
                  </a:lnTo>
                  <a:lnTo>
                    <a:pt x="11769" y="7410"/>
                  </a:lnTo>
                  <a:lnTo>
                    <a:pt x="11829" y="7113"/>
                  </a:lnTo>
                  <a:lnTo>
                    <a:pt x="11849" y="6796"/>
                  </a:lnTo>
                  <a:lnTo>
                    <a:pt x="11888" y="6499"/>
                  </a:lnTo>
                  <a:lnTo>
                    <a:pt x="11888" y="6182"/>
                  </a:lnTo>
                  <a:lnTo>
                    <a:pt x="11888" y="5865"/>
                  </a:lnTo>
                  <a:lnTo>
                    <a:pt x="11849" y="5548"/>
                  </a:lnTo>
                  <a:lnTo>
                    <a:pt x="11829" y="5231"/>
                  </a:lnTo>
                  <a:lnTo>
                    <a:pt x="11769" y="4934"/>
                  </a:lnTo>
                  <a:lnTo>
                    <a:pt x="11710" y="4636"/>
                  </a:lnTo>
                  <a:lnTo>
                    <a:pt x="11631" y="4339"/>
                  </a:lnTo>
                  <a:lnTo>
                    <a:pt x="11551" y="4062"/>
                  </a:lnTo>
                  <a:lnTo>
                    <a:pt x="11452" y="3765"/>
                  </a:lnTo>
                  <a:lnTo>
                    <a:pt x="11333" y="3507"/>
                  </a:lnTo>
                  <a:lnTo>
                    <a:pt x="11215" y="3230"/>
                  </a:lnTo>
                  <a:lnTo>
                    <a:pt x="11076" y="2972"/>
                  </a:lnTo>
                  <a:lnTo>
                    <a:pt x="10937" y="2734"/>
                  </a:lnTo>
                  <a:lnTo>
                    <a:pt x="10779" y="2477"/>
                  </a:lnTo>
                  <a:lnTo>
                    <a:pt x="10600" y="2259"/>
                  </a:lnTo>
                  <a:lnTo>
                    <a:pt x="10422" y="2021"/>
                  </a:lnTo>
                  <a:lnTo>
                    <a:pt x="10244" y="1823"/>
                  </a:lnTo>
                  <a:lnTo>
                    <a:pt x="10046" y="1605"/>
                  </a:lnTo>
                  <a:lnTo>
                    <a:pt x="9847" y="1407"/>
                  </a:lnTo>
                  <a:lnTo>
                    <a:pt x="9630" y="1229"/>
                  </a:lnTo>
                  <a:lnTo>
                    <a:pt x="9412" y="1070"/>
                  </a:lnTo>
                  <a:lnTo>
                    <a:pt x="9194" y="892"/>
                  </a:lnTo>
                  <a:lnTo>
                    <a:pt x="8956" y="753"/>
                  </a:lnTo>
                  <a:lnTo>
                    <a:pt x="8718" y="614"/>
                  </a:lnTo>
                  <a:lnTo>
                    <a:pt x="8461" y="495"/>
                  </a:lnTo>
                  <a:lnTo>
                    <a:pt x="8203" y="377"/>
                  </a:lnTo>
                  <a:lnTo>
                    <a:pt x="7945" y="277"/>
                  </a:lnTo>
                  <a:lnTo>
                    <a:pt x="7688" y="198"/>
                  </a:lnTo>
                  <a:lnTo>
                    <a:pt x="7410" y="139"/>
                  </a:lnTo>
                  <a:lnTo>
                    <a:pt x="7133" y="79"/>
                  </a:lnTo>
                  <a:lnTo>
                    <a:pt x="6856" y="40"/>
                  </a:lnTo>
                  <a:lnTo>
                    <a:pt x="6578" y="20"/>
                  </a:lnTo>
                  <a:lnTo>
                    <a:pt x="6281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27"/>
            <p:cNvSpPr/>
            <p:nvPr/>
          </p:nvSpPr>
          <p:spPr>
            <a:xfrm>
              <a:off x="5009950" y="2791100"/>
              <a:ext cx="405725" cy="421075"/>
            </a:xfrm>
            <a:custGeom>
              <a:rect b="b" l="l" r="r" t="t"/>
              <a:pathLst>
                <a:path extrusionOk="0" h="16843" w="16229">
                  <a:moveTo>
                    <a:pt x="7252" y="1"/>
                  </a:moveTo>
                  <a:lnTo>
                    <a:pt x="6856" y="41"/>
                  </a:lnTo>
                  <a:lnTo>
                    <a:pt x="6480" y="100"/>
                  </a:lnTo>
                  <a:lnTo>
                    <a:pt x="6103" y="159"/>
                  </a:lnTo>
                  <a:lnTo>
                    <a:pt x="5727" y="259"/>
                  </a:lnTo>
                  <a:lnTo>
                    <a:pt x="5370" y="377"/>
                  </a:lnTo>
                  <a:lnTo>
                    <a:pt x="5014" y="496"/>
                  </a:lnTo>
                  <a:lnTo>
                    <a:pt x="4677" y="655"/>
                  </a:lnTo>
                  <a:lnTo>
                    <a:pt x="4320" y="833"/>
                  </a:lnTo>
                  <a:lnTo>
                    <a:pt x="4003" y="1011"/>
                  </a:lnTo>
                  <a:lnTo>
                    <a:pt x="3686" y="1210"/>
                  </a:lnTo>
                  <a:lnTo>
                    <a:pt x="3369" y="1428"/>
                  </a:lnTo>
                  <a:lnTo>
                    <a:pt x="3072" y="1665"/>
                  </a:lnTo>
                  <a:lnTo>
                    <a:pt x="2775" y="1923"/>
                  </a:lnTo>
                  <a:lnTo>
                    <a:pt x="2497" y="2180"/>
                  </a:lnTo>
                  <a:lnTo>
                    <a:pt x="2240" y="2458"/>
                  </a:lnTo>
                  <a:lnTo>
                    <a:pt x="1982" y="2755"/>
                  </a:lnTo>
                  <a:lnTo>
                    <a:pt x="1744" y="3052"/>
                  </a:lnTo>
                  <a:lnTo>
                    <a:pt x="1507" y="3369"/>
                  </a:lnTo>
                  <a:lnTo>
                    <a:pt x="1308" y="3706"/>
                  </a:lnTo>
                  <a:lnTo>
                    <a:pt x="1110" y="4043"/>
                  </a:lnTo>
                  <a:lnTo>
                    <a:pt x="912" y="4400"/>
                  </a:lnTo>
                  <a:lnTo>
                    <a:pt x="754" y="4776"/>
                  </a:lnTo>
                  <a:lnTo>
                    <a:pt x="595" y="5133"/>
                  </a:lnTo>
                  <a:lnTo>
                    <a:pt x="456" y="5529"/>
                  </a:lnTo>
                  <a:lnTo>
                    <a:pt x="338" y="5905"/>
                  </a:lnTo>
                  <a:lnTo>
                    <a:pt x="238" y="6322"/>
                  </a:lnTo>
                  <a:lnTo>
                    <a:pt x="159" y="6718"/>
                  </a:lnTo>
                  <a:lnTo>
                    <a:pt x="80" y="7134"/>
                  </a:lnTo>
                  <a:lnTo>
                    <a:pt x="40" y="7550"/>
                  </a:lnTo>
                  <a:lnTo>
                    <a:pt x="1" y="7986"/>
                  </a:lnTo>
                  <a:lnTo>
                    <a:pt x="1" y="8422"/>
                  </a:lnTo>
                  <a:lnTo>
                    <a:pt x="1" y="8858"/>
                  </a:lnTo>
                  <a:lnTo>
                    <a:pt x="40" y="9274"/>
                  </a:lnTo>
                  <a:lnTo>
                    <a:pt x="80" y="9710"/>
                  </a:lnTo>
                  <a:lnTo>
                    <a:pt x="159" y="10126"/>
                  </a:lnTo>
                  <a:lnTo>
                    <a:pt x="238" y="10522"/>
                  </a:lnTo>
                  <a:lnTo>
                    <a:pt x="338" y="10918"/>
                  </a:lnTo>
                  <a:lnTo>
                    <a:pt x="456" y="11315"/>
                  </a:lnTo>
                  <a:lnTo>
                    <a:pt x="595" y="11691"/>
                  </a:lnTo>
                  <a:lnTo>
                    <a:pt x="754" y="12068"/>
                  </a:lnTo>
                  <a:lnTo>
                    <a:pt x="912" y="12444"/>
                  </a:lnTo>
                  <a:lnTo>
                    <a:pt x="1110" y="12781"/>
                  </a:lnTo>
                  <a:lnTo>
                    <a:pt x="1308" y="13137"/>
                  </a:lnTo>
                  <a:lnTo>
                    <a:pt x="1507" y="13454"/>
                  </a:lnTo>
                  <a:lnTo>
                    <a:pt x="1744" y="13772"/>
                  </a:lnTo>
                  <a:lnTo>
                    <a:pt x="1982" y="14089"/>
                  </a:lnTo>
                  <a:lnTo>
                    <a:pt x="2240" y="14366"/>
                  </a:lnTo>
                  <a:lnTo>
                    <a:pt x="2497" y="14663"/>
                  </a:lnTo>
                  <a:lnTo>
                    <a:pt x="2775" y="14921"/>
                  </a:lnTo>
                  <a:lnTo>
                    <a:pt x="3072" y="15178"/>
                  </a:lnTo>
                  <a:lnTo>
                    <a:pt x="3369" y="15396"/>
                  </a:lnTo>
                  <a:lnTo>
                    <a:pt x="3686" y="15614"/>
                  </a:lnTo>
                  <a:lnTo>
                    <a:pt x="4003" y="15832"/>
                  </a:lnTo>
                  <a:lnTo>
                    <a:pt x="4320" y="16010"/>
                  </a:lnTo>
                  <a:lnTo>
                    <a:pt x="4677" y="16189"/>
                  </a:lnTo>
                  <a:lnTo>
                    <a:pt x="5014" y="16327"/>
                  </a:lnTo>
                  <a:lnTo>
                    <a:pt x="5370" y="16466"/>
                  </a:lnTo>
                  <a:lnTo>
                    <a:pt x="5727" y="16585"/>
                  </a:lnTo>
                  <a:lnTo>
                    <a:pt x="6103" y="16664"/>
                  </a:lnTo>
                  <a:lnTo>
                    <a:pt x="6480" y="16744"/>
                  </a:lnTo>
                  <a:lnTo>
                    <a:pt x="6856" y="16803"/>
                  </a:lnTo>
                  <a:lnTo>
                    <a:pt x="7252" y="16823"/>
                  </a:lnTo>
                  <a:lnTo>
                    <a:pt x="7649" y="16843"/>
                  </a:lnTo>
                  <a:lnTo>
                    <a:pt x="8580" y="16843"/>
                  </a:lnTo>
                  <a:lnTo>
                    <a:pt x="8976" y="16823"/>
                  </a:lnTo>
                  <a:lnTo>
                    <a:pt x="9353" y="16803"/>
                  </a:lnTo>
                  <a:lnTo>
                    <a:pt x="9749" y="16744"/>
                  </a:lnTo>
                  <a:lnTo>
                    <a:pt x="10125" y="16664"/>
                  </a:lnTo>
                  <a:lnTo>
                    <a:pt x="10482" y="16585"/>
                  </a:lnTo>
                  <a:lnTo>
                    <a:pt x="10859" y="16466"/>
                  </a:lnTo>
                  <a:lnTo>
                    <a:pt x="11215" y="16327"/>
                  </a:lnTo>
                  <a:lnTo>
                    <a:pt x="11552" y="16189"/>
                  </a:lnTo>
                  <a:lnTo>
                    <a:pt x="11889" y="16010"/>
                  </a:lnTo>
                  <a:lnTo>
                    <a:pt x="12226" y="15832"/>
                  </a:lnTo>
                  <a:lnTo>
                    <a:pt x="12543" y="15614"/>
                  </a:lnTo>
                  <a:lnTo>
                    <a:pt x="12860" y="15396"/>
                  </a:lnTo>
                  <a:lnTo>
                    <a:pt x="13157" y="15178"/>
                  </a:lnTo>
                  <a:lnTo>
                    <a:pt x="13434" y="14921"/>
                  </a:lnTo>
                  <a:lnTo>
                    <a:pt x="13712" y="14663"/>
                  </a:lnTo>
                  <a:lnTo>
                    <a:pt x="13989" y="14366"/>
                  </a:lnTo>
                  <a:lnTo>
                    <a:pt x="14247" y="14089"/>
                  </a:lnTo>
                  <a:lnTo>
                    <a:pt x="14484" y="13772"/>
                  </a:lnTo>
                  <a:lnTo>
                    <a:pt x="14702" y="13454"/>
                  </a:lnTo>
                  <a:lnTo>
                    <a:pt x="14920" y="13137"/>
                  </a:lnTo>
                  <a:lnTo>
                    <a:pt x="15119" y="12781"/>
                  </a:lnTo>
                  <a:lnTo>
                    <a:pt x="15297" y="12444"/>
                  </a:lnTo>
                  <a:lnTo>
                    <a:pt x="15475" y="12068"/>
                  </a:lnTo>
                  <a:lnTo>
                    <a:pt x="15634" y="11691"/>
                  </a:lnTo>
                  <a:lnTo>
                    <a:pt x="15772" y="11315"/>
                  </a:lnTo>
                  <a:lnTo>
                    <a:pt x="15891" y="10918"/>
                  </a:lnTo>
                  <a:lnTo>
                    <a:pt x="15990" y="10522"/>
                  </a:lnTo>
                  <a:lnTo>
                    <a:pt x="16070" y="10126"/>
                  </a:lnTo>
                  <a:lnTo>
                    <a:pt x="16149" y="9710"/>
                  </a:lnTo>
                  <a:lnTo>
                    <a:pt x="16188" y="9274"/>
                  </a:lnTo>
                  <a:lnTo>
                    <a:pt x="16208" y="8858"/>
                  </a:lnTo>
                  <a:lnTo>
                    <a:pt x="16228" y="8422"/>
                  </a:lnTo>
                  <a:lnTo>
                    <a:pt x="16208" y="7986"/>
                  </a:lnTo>
                  <a:lnTo>
                    <a:pt x="16188" y="7550"/>
                  </a:lnTo>
                  <a:lnTo>
                    <a:pt x="16149" y="7134"/>
                  </a:lnTo>
                  <a:lnTo>
                    <a:pt x="16070" y="6718"/>
                  </a:lnTo>
                  <a:lnTo>
                    <a:pt x="15990" y="6322"/>
                  </a:lnTo>
                  <a:lnTo>
                    <a:pt x="15891" y="5905"/>
                  </a:lnTo>
                  <a:lnTo>
                    <a:pt x="15772" y="5529"/>
                  </a:lnTo>
                  <a:lnTo>
                    <a:pt x="15634" y="5133"/>
                  </a:lnTo>
                  <a:lnTo>
                    <a:pt x="15475" y="4776"/>
                  </a:lnTo>
                  <a:lnTo>
                    <a:pt x="15297" y="4400"/>
                  </a:lnTo>
                  <a:lnTo>
                    <a:pt x="15119" y="4043"/>
                  </a:lnTo>
                  <a:lnTo>
                    <a:pt x="14920" y="3706"/>
                  </a:lnTo>
                  <a:lnTo>
                    <a:pt x="14702" y="3369"/>
                  </a:lnTo>
                  <a:lnTo>
                    <a:pt x="14484" y="3052"/>
                  </a:lnTo>
                  <a:lnTo>
                    <a:pt x="14247" y="2755"/>
                  </a:lnTo>
                  <a:lnTo>
                    <a:pt x="13989" y="2458"/>
                  </a:lnTo>
                  <a:lnTo>
                    <a:pt x="13712" y="2180"/>
                  </a:lnTo>
                  <a:lnTo>
                    <a:pt x="13434" y="1923"/>
                  </a:lnTo>
                  <a:lnTo>
                    <a:pt x="13157" y="1665"/>
                  </a:lnTo>
                  <a:lnTo>
                    <a:pt x="12860" y="1428"/>
                  </a:lnTo>
                  <a:lnTo>
                    <a:pt x="12543" y="1210"/>
                  </a:lnTo>
                  <a:lnTo>
                    <a:pt x="12226" y="1011"/>
                  </a:lnTo>
                  <a:lnTo>
                    <a:pt x="11889" y="833"/>
                  </a:lnTo>
                  <a:lnTo>
                    <a:pt x="11552" y="655"/>
                  </a:lnTo>
                  <a:lnTo>
                    <a:pt x="11215" y="496"/>
                  </a:lnTo>
                  <a:lnTo>
                    <a:pt x="10859" y="377"/>
                  </a:lnTo>
                  <a:lnTo>
                    <a:pt x="10482" y="259"/>
                  </a:lnTo>
                  <a:lnTo>
                    <a:pt x="10125" y="159"/>
                  </a:lnTo>
                  <a:lnTo>
                    <a:pt x="9749" y="100"/>
                  </a:lnTo>
                  <a:lnTo>
                    <a:pt x="9353" y="41"/>
                  </a:lnTo>
                  <a:lnTo>
                    <a:pt x="8976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27"/>
            <p:cNvSpPr/>
            <p:nvPr/>
          </p:nvSpPr>
          <p:spPr>
            <a:xfrm>
              <a:off x="3959825" y="2687575"/>
              <a:ext cx="468625" cy="486450"/>
            </a:xfrm>
            <a:custGeom>
              <a:rect b="b" l="l" r="r" t="t"/>
              <a:pathLst>
                <a:path extrusionOk="0" h="19458" w="18745">
                  <a:moveTo>
                    <a:pt x="8838" y="1"/>
                  </a:moveTo>
                  <a:lnTo>
                    <a:pt x="8382" y="21"/>
                  </a:lnTo>
                  <a:lnTo>
                    <a:pt x="7946" y="60"/>
                  </a:lnTo>
                  <a:lnTo>
                    <a:pt x="7490" y="120"/>
                  </a:lnTo>
                  <a:lnTo>
                    <a:pt x="7054" y="199"/>
                  </a:lnTo>
                  <a:lnTo>
                    <a:pt x="6638" y="298"/>
                  </a:lnTo>
                  <a:lnTo>
                    <a:pt x="6222" y="437"/>
                  </a:lnTo>
                  <a:lnTo>
                    <a:pt x="5806" y="595"/>
                  </a:lnTo>
                  <a:lnTo>
                    <a:pt x="5410" y="774"/>
                  </a:lnTo>
                  <a:lnTo>
                    <a:pt x="5014" y="952"/>
                  </a:lnTo>
                  <a:lnTo>
                    <a:pt x="4637" y="1170"/>
                  </a:lnTo>
                  <a:lnTo>
                    <a:pt x="4261" y="1408"/>
                  </a:lnTo>
                  <a:lnTo>
                    <a:pt x="3904" y="1665"/>
                  </a:lnTo>
                  <a:lnTo>
                    <a:pt x="3547" y="1943"/>
                  </a:lnTo>
                  <a:lnTo>
                    <a:pt x="3210" y="2220"/>
                  </a:lnTo>
                  <a:lnTo>
                    <a:pt x="2893" y="2537"/>
                  </a:lnTo>
                  <a:lnTo>
                    <a:pt x="2596" y="2854"/>
                  </a:lnTo>
                  <a:lnTo>
                    <a:pt x="2299" y="3191"/>
                  </a:lnTo>
                  <a:lnTo>
                    <a:pt x="2022" y="3548"/>
                  </a:lnTo>
                  <a:lnTo>
                    <a:pt x="1764" y="3904"/>
                  </a:lnTo>
                  <a:lnTo>
                    <a:pt x="1506" y="4281"/>
                  </a:lnTo>
                  <a:lnTo>
                    <a:pt x="1289" y="4677"/>
                  </a:lnTo>
                  <a:lnTo>
                    <a:pt x="1071" y="5093"/>
                  </a:lnTo>
                  <a:lnTo>
                    <a:pt x="872" y="5509"/>
                  </a:lnTo>
                  <a:lnTo>
                    <a:pt x="694" y="5945"/>
                  </a:lnTo>
                  <a:lnTo>
                    <a:pt x="536" y="6381"/>
                  </a:lnTo>
                  <a:lnTo>
                    <a:pt x="397" y="6837"/>
                  </a:lnTo>
                  <a:lnTo>
                    <a:pt x="278" y="7292"/>
                  </a:lnTo>
                  <a:lnTo>
                    <a:pt x="179" y="7768"/>
                  </a:lnTo>
                  <a:lnTo>
                    <a:pt x="100" y="8243"/>
                  </a:lnTo>
                  <a:lnTo>
                    <a:pt x="60" y="8739"/>
                  </a:lnTo>
                  <a:lnTo>
                    <a:pt x="20" y="9234"/>
                  </a:lnTo>
                  <a:lnTo>
                    <a:pt x="1" y="9729"/>
                  </a:lnTo>
                  <a:lnTo>
                    <a:pt x="20" y="10225"/>
                  </a:lnTo>
                  <a:lnTo>
                    <a:pt x="60" y="10720"/>
                  </a:lnTo>
                  <a:lnTo>
                    <a:pt x="100" y="11215"/>
                  </a:lnTo>
                  <a:lnTo>
                    <a:pt x="179" y="11691"/>
                  </a:lnTo>
                  <a:lnTo>
                    <a:pt x="278" y="12167"/>
                  </a:lnTo>
                  <a:lnTo>
                    <a:pt x="397" y="12622"/>
                  </a:lnTo>
                  <a:lnTo>
                    <a:pt x="536" y="13078"/>
                  </a:lnTo>
                  <a:lnTo>
                    <a:pt x="694" y="13514"/>
                  </a:lnTo>
                  <a:lnTo>
                    <a:pt x="872" y="13950"/>
                  </a:lnTo>
                  <a:lnTo>
                    <a:pt x="1071" y="14366"/>
                  </a:lnTo>
                  <a:lnTo>
                    <a:pt x="1289" y="14782"/>
                  </a:lnTo>
                  <a:lnTo>
                    <a:pt x="1506" y="15158"/>
                  </a:lnTo>
                  <a:lnTo>
                    <a:pt x="1764" y="15555"/>
                  </a:lnTo>
                  <a:lnTo>
                    <a:pt x="2022" y="15911"/>
                  </a:lnTo>
                  <a:lnTo>
                    <a:pt x="2299" y="16268"/>
                  </a:lnTo>
                  <a:lnTo>
                    <a:pt x="2596" y="16605"/>
                  </a:lnTo>
                  <a:lnTo>
                    <a:pt x="2893" y="16922"/>
                  </a:lnTo>
                  <a:lnTo>
                    <a:pt x="3210" y="17239"/>
                  </a:lnTo>
                  <a:lnTo>
                    <a:pt x="3547" y="17516"/>
                  </a:lnTo>
                  <a:lnTo>
                    <a:pt x="3904" y="17794"/>
                  </a:lnTo>
                  <a:lnTo>
                    <a:pt x="4261" y="18051"/>
                  </a:lnTo>
                  <a:lnTo>
                    <a:pt x="4637" y="18289"/>
                  </a:lnTo>
                  <a:lnTo>
                    <a:pt x="5014" y="18487"/>
                  </a:lnTo>
                  <a:lnTo>
                    <a:pt x="5410" y="18685"/>
                  </a:lnTo>
                  <a:lnTo>
                    <a:pt x="5806" y="18864"/>
                  </a:lnTo>
                  <a:lnTo>
                    <a:pt x="6222" y="19022"/>
                  </a:lnTo>
                  <a:lnTo>
                    <a:pt x="6638" y="19141"/>
                  </a:lnTo>
                  <a:lnTo>
                    <a:pt x="7054" y="19260"/>
                  </a:lnTo>
                  <a:lnTo>
                    <a:pt x="7490" y="19339"/>
                  </a:lnTo>
                  <a:lnTo>
                    <a:pt x="7946" y="19399"/>
                  </a:lnTo>
                  <a:lnTo>
                    <a:pt x="8382" y="19438"/>
                  </a:lnTo>
                  <a:lnTo>
                    <a:pt x="8838" y="19458"/>
                  </a:lnTo>
                  <a:lnTo>
                    <a:pt x="9907" y="19458"/>
                  </a:lnTo>
                  <a:lnTo>
                    <a:pt x="10363" y="19438"/>
                  </a:lnTo>
                  <a:lnTo>
                    <a:pt x="10819" y="19399"/>
                  </a:lnTo>
                  <a:lnTo>
                    <a:pt x="11255" y="19339"/>
                  </a:lnTo>
                  <a:lnTo>
                    <a:pt x="11691" y="19260"/>
                  </a:lnTo>
                  <a:lnTo>
                    <a:pt x="12127" y="19141"/>
                  </a:lnTo>
                  <a:lnTo>
                    <a:pt x="12543" y="19022"/>
                  </a:lnTo>
                  <a:lnTo>
                    <a:pt x="12959" y="18864"/>
                  </a:lnTo>
                  <a:lnTo>
                    <a:pt x="13355" y="18685"/>
                  </a:lnTo>
                  <a:lnTo>
                    <a:pt x="13751" y="18487"/>
                  </a:lnTo>
                  <a:lnTo>
                    <a:pt x="14128" y="18289"/>
                  </a:lnTo>
                  <a:lnTo>
                    <a:pt x="14484" y="18051"/>
                  </a:lnTo>
                  <a:lnTo>
                    <a:pt x="14861" y="17794"/>
                  </a:lnTo>
                  <a:lnTo>
                    <a:pt x="15198" y="17516"/>
                  </a:lnTo>
                  <a:lnTo>
                    <a:pt x="15535" y="17239"/>
                  </a:lnTo>
                  <a:lnTo>
                    <a:pt x="15852" y="16922"/>
                  </a:lnTo>
                  <a:lnTo>
                    <a:pt x="16169" y="16605"/>
                  </a:lnTo>
                  <a:lnTo>
                    <a:pt x="16446" y="16268"/>
                  </a:lnTo>
                  <a:lnTo>
                    <a:pt x="16723" y="15911"/>
                  </a:lnTo>
                  <a:lnTo>
                    <a:pt x="17001" y="15555"/>
                  </a:lnTo>
                  <a:lnTo>
                    <a:pt x="17239" y="15158"/>
                  </a:lnTo>
                  <a:lnTo>
                    <a:pt x="17476" y="14782"/>
                  </a:lnTo>
                  <a:lnTo>
                    <a:pt x="17674" y="14366"/>
                  </a:lnTo>
                  <a:lnTo>
                    <a:pt x="17873" y="13950"/>
                  </a:lnTo>
                  <a:lnTo>
                    <a:pt x="18051" y="13514"/>
                  </a:lnTo>
                  <a:lnTo>
                    <a:pt x="18209" y="13078"/>
                  </a:lnTo>
                  <a:lnTo>
                    <a:pt x="18348" y="12622"/>
                  </a:lnTo>
                  <a:lnTo>
                    <a:pt x="18467" y="12167"/>
                  </a:lnTo>
                  <a:lnTo>
                    <a:pt x="18566" y="11691"/>
                  </a:lnTo>
                  <a:lnTo>
                    <a:pt x="18645" y="11215"/>
                  </a:lnTo>
                  <a:lnTo>
                    <a:pt x="18705" y="10720"/>
                  </a:lnTo>
                  <a:lnTo>
                    <a:pt x="18744" y="10225"/>
                  </a:lnTo>
                  <a:lnTo>
                    <a:pt x="18744" y="9729"/>
                  </a:lnTo>
                  <a:lnTo>
                    <a:pt x="18744" y="9234"/>
                  </a:lnTo>
                  <a:lnTo>
                    <a:pt x="18705" y="8739"/>
                  </a:lnTo>
                  <a:lnTo>
                    <a:pt x="18645" y="8243"/>
                  </a:lnTo>
                  <a:lnTo>
                    <a:pt x="18566" y="7768"/>
                  </a:lnTo>
                  <a:lnTo>
                    <a:pt x="18467" y="7292"/>
                  </a:lnTo>
                  <a:lnTo>
                    <a:pt x="18348" y="6837"/>
                  </a:lnTo>
                  <a:lnTo>
                    <a:pt x="18209" y="6381"/>
                  </a:lnTo>
                  <a:lnTo>
                    <a:pt x="18051" y="5945"/>
                  </a:lnTo>
                  <a:lnTo>
                    <a:pt x="17873" y="5509"/>
                  </a:lnTo>
                  <a:lnTo>
                    <a:pt x="17674" y="5093"/>
                  </a:lnTo>
                  <a:lnTo>
                    <a:pt x="17476" y="4677"/>
                  </a:lnTo>
                  <a:lnTo>
                    <a:pt x="17239" y="4281"/>
                  </a:lnTo>
                  <a:lnTo>
                    <a:pt x="17001" y="3904"/>
                  </a:lnTo>
                  <a:lnTo>
                    <a:pt x="16723" y="3548"/>
                  </a:lnTo>
                  <a:lnTo>
                    <a:pt x="16446" y="3191"/>
                  </a:lnTo>
                  <a:lnTo>
                    <a:pt x="16169" y="2854"/>
                  </a:lnTo>
                  <a:lnTo>
                    <a:pt x="15852" y="2537"/>
                  </a:lnTo>
                  <a:lnTo>
                    <a:pt x="15535" y="2220"/>
                  </a:lnTo>
                  <a:lnTo>
                    <a:pt x="15198" y="1943"/>
                  </a:lnTo>
                  <a:lnTo>
                    <a:pt x="14861" y="1665"/>
                  </a:lnTo>
                  <a:lnTo>
                    <a:pt x="14484" y="1408"/>
                  </a:lnTo>
                  <a:lnTo>
                    <a:pt x="14128" y="1170"/>
                  </a:lnTo>
                  <a:lnTo>
                    <a:pt x="13751" y="952"/>
                  </a:lnTo>
                  <a:lnTo>
                    <a:pt x="13355" y="774"/>
                  </a:lnTo>
                  <a:lnTo>
                    <a:pt x="12959" y="595"/>
                  </a:lnTo>
                  <a:lnTo>
                    <a:pt x="12543" y="437"/>
                  </a:lnTo>
                  <a:lnTo>
                    <a:pt x="12127" y="298"/>
                  </a:lnTo>
                  <a:lnTo>
                    <a:pt x="11691" y="199"/>
                  </a:lnTo>
                  <a:lnTo>
                    <a:pt x="11255" y="120"/>
                  </a:lnTo>
                  <a:lnTo>
                    <a:pt x="10819" y="60"/>
                  </a:lnTo>
                  <a:lnTo>
                    <a:pt x="10363" y="21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27"/>
            <p:cNvSpPr/>
            <p:nvPr/>
          </p:nvSpPr>
          <p:spPr>
            <a:xfrm>
              <a:off x="3652725" y="4252375"/>
              <a:ext cx="300200" cy="311600"/>
            </a:xfrm>
            <a:custGeom>
              <a:rect b="b" l="l" r="r" t="t"/>
              <a:pathLst>
                <a:path extrusionOk="0" h="12464" w="12008">
                  <a:moveTo>
                    <a:pt x="5370" y="0"/>
                  </a:moveTo>
                  <a:lnTo>
                    <a:pt x="5092" y="20"/>
                  </a:lnTo>
                  <a:lnTo>
                    <a:pt x="4795" y="60"/>
                  </a:lnTo>
                  <a:lnTo>
                    <a:pt x="4518" y="119"/>
                  </a:lnTo>
                  <a:lnTo>
                    <a:pt x="4260" y="199"/>
                  </a:lnTo>
                  <a:lnTo>
                    <a:pt x="3983" y="278"/>
                  </a:lnTo>
                  <a:lnTo>
                    <a:pt x="3725" y="377"/>
                  </a:lnTo>
                  <a:lnTo>
                    <a:pt x="3468" y="496"/>
                  </a:lnTo>
                  <a:lnTo>
                    <a:pt x="3210" y="615"/>
                  </a:lnTo>
                  <a:lnTo>
                    <a:pt x="2972" y="753"/>
                  </a:lnTo>
                  <a:lnTo>
                    <a:pt x="2734" y="892"/>
                  </a:lnTo>
                  <a:lnTo>
                    <a:pt x="2497" y="1070"/>
                  </a:lnTo>
                  <a:lnTo>
                    <a:pt x="2279" y="1229"/>
                  </a:lnTo>
                  <a:lnTo>
                    <a:pt x="2061" y="1427"/>
                  </a:lnTo>
                  <a:lnTo>
                    <a:pt x="1863" y="1625"/>
                  </a:lnTo>
                  <a:lnTo>
                    <a:pt x="1665" y="1823"/>
                  </a:lnTo>
                  <a:lnTo>
                    <a:pt x="1486" y="2041"/>
                  </a:lnTo>
                  <a:lnTo>
                    <a:pt x="1308" y="2259"/>
                  </a:lnTo>
                  <a:lnTo>
                    <a:pt x="1130" y="2497"/>
                  </a:lnTo>
                  <a:lnTo>
                    <a:pt x="971" y="2735"/>
                  </a:lnTo>
                  <a:lnTo>
                    <a:pt x="832" y="2992"/>
                  </a:lnTo>
                  <a:lnTo>
                    <a:pt x="694" y="3250"/>
                  </a:lnTo>
                  <a:lnTo>
                    <a:pt x="575" y="3527"/>
                  </a:lnTo>
                  <a:lnTo>
                    <a:pt x="456" y="3805"/>
                  </a:lnTo>
                  <a:lnTo>
                    <a:pt x="357" y="4082"/>
                  </a:lnTo>
                  <a:lnTo>
                    <a:pt x="258" y="4379"/>
                  </a:lnTo>
                  <a:lnTo>
                    <a:pt x="178" y="4677"/>
                  </a:lnTo>
                  <a:lnTo>
                    <a:pt x="119" y="4974"/>
                  </a:lnTo>
                  <a:lnTo>
                    <a:pt x="79" y="5271"/>
                  </a:lnTo>
                  <a:lnTo>
                    <a:pt x="40" y="5588"/>
                  </a:lnTo>
                  <a:lnTo>
                    <a:pt x="20" y="5905"/>
                  </a:lnTo>
                  <a:lnTo>
                    <a:pt x="0" y="6222"/>
                  </a:lnTo>
                  <a:lnTo>
                    <a:pt x="20" y="6539"/>
                  </a:lnTo>
                  <a:lnTo>
                    <a:pt x="40" y="6856"/>
                  </a:lnTo>
                  <a:lnTo>
                    <a:pt x="79" y="7173"/>
                  </a:lnTo>
                  <a:lnTo>
                    <a:pt x="119" y="7490"/>
                  </a:lnTo>
                  <a:lnTo>
                    <a:pt x="178" y="7787"/>
                  </a:lnTo>
                  <a:lnTo>
                    <a:pt x="258" y="8084"/>
                  </a:lnTo>
                  <a:lnTo>
                    <a:pt x="357" y="8362"/>
                  </a:lnTo>
                  <a:lnTo>
                    <a:pt x="456" y="8659"/>
                  </a:lnTo>
                  <a:lnTo>
                    <a:pt x="575" y="8917"/>
                  </a:lnTo>
                  <a:lnTo>
                    <a:pt x="694" y="9194"/>
                  </a:lnTo>
                  <a:lnTo>
                    <a:pt x="832" y="9452"/>
                  </a:lnTo>
                  <a:lnTo>
                    <a:pt x="971" y="9709"/>
                  </a:lnTo>
                  <a:lnTo>
                    <a:pt x="1130" y="9947"/>
                  </a:lnTo>
                  <a:lnTo>
                    <a:pt x="1308" y="10185"/>
                  </a:lnTo>
                  <a:lnTo>
                    <a:pt x="1486" y="10422"/>
                  </a:lnTo>
                  <a:lnTo>
                    <a:pt x="1665" y="10621"/>
                  </a:lnTo>
                  <a:lnTo>
                    <a:pt x="1863" y="10839"/>
                  </a:lnTo>
                  <a:lnTo>
                    <a:pt x="2061" y="11037"/>
                  </a:lnTo>
                  <a:lnTo>
                    <a:pt x="2279" y="11215"/>
                  </a:lnTo>
                  <a:lnTo>
                    <a:pt x="2497" y="11393"/>
                  </a:lnTo>
                  <a:lnTo>
                    <a:pt x="2734" y="11552"/>
                  </a:lnTo>
                  <a:lnTo>
                    <a:pt x="2972" y="11710"/>
                  </a:lnTo>
                  <a:lnTo>
                    <a:pt x="3210" y="11849"/>
                  </a:lnTo>
                  <a:lnTo>
                    <a:pt x="3468" y="11968"/>
                  </a:lnTo>
                  <a:lnTo>
                    <a:pt x="3725" y="12067"/>
                  </a:lnTo>
                  <a:lnTo>
                    <a:pt x="3983" y="12166"/>
                  </a:lnTo>
                  <a:lnTo>
                    <a:pt x="4260" y="12265"/>
                  </a:lnTo>
                  <a:lnTo>
                    <a:pt x="4518" y="12325"/>
                  </a:lnTo>
                  <a:lnTo>
                    <a:pt x="4795" y="12384"/>
                  </a:lnTo>
                  <a:lnTo>
                    <a:pt x="5092" y="12424"/>
                  </a:lnTo>
                  <a:lnTo>
                    <a:pt x="5370" y="12443"/>
                  </a:lnTo>
                  <a:lnTo>
                    <a:pt x="5667" y="12463"/>
                  </a:lnTo>
                  <a:lnTo>
                    <a:pt x="6360" y="12463"/>
                  </a:lnTo>
                  <a:lnTo>
                    <a:pt x="6638" y="12443"/>
                  </a:lnTo>
                  <a:lnTo>
                    <a:pt x="6935" y="12424"/>
                  </a:lnTo>
                  <a:lnTo>
                    <a:pt x="7212" y="12384"/>
                  </a:lnTo>
                  <a:lnTo>
                    <a:pt x="7490" y="12325"/>
                  </a:lnTo>
                  <a:lnTo>
                    <a:pt x="7767" y="12265"/>
                  </a:lnTo>
                  <a:lnTo>
                    <a:pt x="8025" y="12166"/>
                  </a:lnTo>
                  <a:lnTo>
                    <a:pt x="8302" y="12067"/>
                  </a:lnTo>
                  <a:lnTo>
                    <a:pt x="8560" y="11968"/>
                  </a:lnTo>
                  <a:lnTo>
                    <a:pt x="8797" y="11849"/>
                  </a:lnTo>
                  <a:lnTo>
                    <a:pt x="9055" y="11710"/>
                  </a:lnTo>
                  <a:lnTo>
                    <a:pt x="9293" y="11552"/>
                  </a:lnTo>
                  <a:lnTo>
                    <a:pt x="9511" y="11393"/>
                  </a:lnTo>
                  <a:lnTo>
                    <a:pt x="9729" y="11215"/>
                  </a:lnTo>
                  <a:lnTo>
                    <a:pt x="9947" y="11037"/>
                  </a:lnTo>
                  <a:lnTo>
                    <a:pt x="10165" y="10839"/>
                  </a:lnTo>
                  <a:lnTo>
                    <a:pt x="10343" y="10621"/>
                  </a:lnTo>
                  <a:lnTo>
                    <a:pt x="10541" y="10422"/>
                  </a:lnTo>
                  <a:lnTo>
                    <a:pt x="10719" y="10185"/>
                  </a:lnTo>
                  <a:lnTo>
                    <a:pt x="10878" y="9947"/>
                  </a:lnTo>
                  <a:lnTo>
                    <a:pt x="11036" y="9709"/>
                  </a:lnTo>
                  <a:lnTo>
                    <a:pt x="11195" y="9452"/>
                  </a:lnTo>
                  <a:lnTo>
                    <a:pt x="11334" y="9194"/>
                  </a:lnTo>
                  <a:lnTo>
                    <a:pt x="11452" y="8917"/>
                  </a:lnTo>
                  <a:lnTo>
                    <a:pt x="11571" y="8659"/>
                  </a:lnTo>
                  <a:lnTo>
                    <a:pt x="11670" y="8362"/>
                  </a:lnTo>
                  <a:lnTo>
                    <a:pt x="11750" y="8084"/>
                  </a:lnTo>
                  <a:lnTo>
                    <a:pt x="11829" y="7787"/>
                  </a:lnTo>
                  <a:lnTo>
                    <a:pt x="11888" y="7490"/>
                  </a:lnTo>
                  <a:lnTo>
                    <a:pt x="11948" y="7173"/>
                  </a:lnTo>
                  <a:lnTo>
                    <a:pt x="11987" y="6856"/>
                  </a:lnTo>
                  <a:lnTo>
                    <a:pt x="12007" y="6539"/>
                  </a:lnTo>
                  <a:lnTo>
                    <a:pt x="12007" y="6222"/>
                  </a:lnTo>
                  <a:lnTo>
                    <a:pt x="12007" y="5905"/>
                  </a:lnTo>
                  <a:lnTo>
                    <a:pt x="11987" y="5588"/>
                  </a:lnTo>
                  <a:lnTo>
                    <a:pt x="11948" y="5271"/>
                  </a:lnTo>
                  <a:lnTo>
                    <a:pt x="11888" y="4974"/>
                  </a:lnTo>
                  <a:lnTo>
                    <a:pt x="11829" y="4677"/>
                  </a:lnTo>
                  <a:lnTo>
                    <a:pt x="11750" y="4379"/>
                  </a:lnTo>
                  <a:lnTo>
                    <a:pt x="11670" y="4082"/>
                  </a:lnTo>
                  <a:lnTo>
                    <a:pt x="11571" y="3805"/>
                  </a:lnTo>
                  <a:lnTo>
                    <a:pt x="11452" y="3527"/>
                  </a:lnTo>
                  <a:lnTo>
                    <a:pt x="11334" y="3250"/>
                  </a:lnTo>
                  <a:lnTo>
                    <a:pt x="11195" y="2992"/>
                  </a:lnTo>
                  <a:lnTo>
                    <a:pt x="11036" y="2735"/>
                  </a:lnTo>
                  <a:lnTo>
                    <a:pt x="10878" y="2497"/>
                  </a:lnTo>
                  <a:lnTo>
                    <a:pt x="10719" y="2259"/>
                  </a:lnTo>
                  <a:lnTo>
                    <a:pt x="10541" y="2041"/>
                  </a:lnTo>
                  <a:lnTo>
                    <a:pt x="10343" y="1823"/>
                  </a:lnTo>
                  <a:lnTo>
                    <a:pt x="10165" y="1625"/>
                  </a:lnTo>
                  <a:lnTo>
                    <a:pt x="9947" y="1427"/>
                  </a:lnTo>
                  <a:lnTo>
                    <a:pt x="9729" y="1229"/>
                  </a:lnTo>
                  <a:lnTo>
                    <a:pt x="9511" y="1070"/>
                  </a:lnTo>
                  <a:lnTo>
                    <a:pt x="9293" y="892"/>
                  </a:lnTo>
                  <a:lnTo>
                    <a:pt x="9055" y="753"/>
                  </a:lnTo>
                  <a:lnTo>
                    <a:pt x="8797" y="615"/>
                  </a:lnTo>
                  <a:lnTo>
                    <a:pt x="8560" y="496"/>
                  </a:lnTo>
                  <a:lnTo>
                    <a:pt x="8302" y="377"/>
                  </a:lnTo>
                  <a:lnTo>
                    <a:pt x="8025" y="278"/>
                  </a:lnTo>
                  <a:lnTo>
                    <a:pt x="7767" y="199"/>
                  </a:lnTo>
                  <a:lnTo>
                    <a:pt x="7490" y="119"/>
                  </a:lnTo>
                  <a:lnTo>
                    <a:pt x="7212" y="60"/>
                  </a:lnTo>
                  <a:lnTo>
                    <a:pt x="6935" y="20"/>
                  </a:lnTo>
                  <a:lnTo>
                    <a:pt x="6638" y="0"/>
                  </a:lnTo>
                  <a:close/>
                </a:path>
              </a:pathLst>
            </a:custGeom>
            <a:solidFill>
              <a:srgbClr val="9AB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58" name="Google Shape;3058;p27"/>
          <p:cNvSpPr/>
          <p:nvPr/>
        </p:nvSpPr>
        <p:spPr>
          <a:xfrm>
            <a:off x="4309552" y="1576875"/>
            <a:ext cx="639000" cy="63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9" name="Google Shape;3059;p27"/>
          <p:cNvSpPr/>
          <p:nvPr/>
        </p:nvSpPr>
        <p:spPr>
          <a:xfrm>
            <a:off x="4309552" y="2315075"/>
            <a:ext cx="639000" cy="63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0" name="Google Shape;3060;p27"/>
          <p:cNvSpPr/>
          <p:nvPr/>
        </p:nvSpPr>
        <p:spPr>
          <a:xfrm>
            <a:off x="4309552" y="3053275"/>
            <a:ext cx="639000" cy="63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1" name="Google Shape;3061;p27"/>
          <p:cNvSpPr/>
          <p:nvPr/>
        </p:nvSpPr>
        <p:spPr>
          <a:xfrm>
            <a:off x="4309552" y="3791475"/>
            <a:ext cx="639000" cy="63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2" name="Google Shape;3062;p27"/>
          <p:cNvSpPr/>
          <p:nvPr/>
        </p:nvSpPr>
        <p:spPr>
          <a:xfrm>
            <a:off x="6962277" y="1458075"/>
            <a:ext cx="118800" cy="11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3" name="Google Shape;3063;p27"/>
          <p:cNvSpPr/>
          <p:nvPr/>
        </p:nvSpPr>
        <p:spPr>
          <a:xfrm>
            <a:off x="6290752" y="2315075"/>
            <a:ext cx="118800" cy="1188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4" name="Google Shape;3064;p27"/>
          <p:cNvSpPr/>
          <p:nvPr/>
        </p:nvSpPr>
        <p:spPr>
          <a:xfrm>
            <a:off x="6728902" y="3028975"/>
            <a:ext cx="118800" cy="11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5" name="Google Shape;3065;p27"/>
          <p:cNvSpPr/>
          <p:nvPr/>
        </p:nvSpPr>
        <p:spPr>
          <a:xfrm>
            <a:off x="7396990" y="4217175"/>
            <a:ext cx="118800" cy="11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6" name="Google Shape;3066;p27"/>
          <p:cNvCxnSpPr>
            <a:stCxn id="3058" idx="6"/>
            <a:endCxn id="3062" idx="2"/>
          </p:cNvCxnSpPr>
          <p:nvPr/>
        </p:nvCxnSpPr>
        <p:spPr>
          <a:xfrm flipH="1" rot="10800000">
            <a:off x="4948552" y="1517475"/>
            <a:ext cx="2013600" cy="3789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67" name="Google Shape;3067;p27"/>
          <p:cNvCxnSpPr>
            <a:stCxn id="3059" idx="6"/>
            <a:endCxn id="3063" idx="4"/>
          </p:cNvCxnSpPr>
          <p:nvPr/>
        </p:nvCxnSpPr>
        <p:spPr>
          <a:xfrm flipH="1" rot="10800000">
            <a:off x="4948552" y="2433875"/>
            <a:ext cx="1401600" cy="200700"/>
          </a:xfrm>
          <a:prstGeom prst="bentConnector2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68" name="Google Shape;3068;p27"/>
          <p:cNvCxnSpPr>
            <a:endCxn id="3064" idx="4"/>
          </p:cNvCxnSpPr>
          <p:nvPr/>
        </p:nvCxnSpPr>
        <p:spPr>
          <a:xfrm flipH="1" rot="10800000">
            <a:off x="4948402" y="3147775"/>
            <a:ext cx="1839900" cy="225000"/>
          </a:xfrm>
          <a:prstGeom prst="bentConnector2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69" name="Google Shape;3069;p27"/>
          <p:cNvCxnSpPr>
            <a:stCxn id="3061" idx="6"/>
            <a:endCxn id="3065" idx="2"/>
          </p:cNvCxnSpPr>
          <p:nvPr/>
        </p:nvCxnSpPr>
        <p:spPr>
          <a:xfrm>
            <a:off x="4948552" y="4110975"/>
            <a:ext cx="2448300" cy="1656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070" name="Google Shape;3070;p27"/>
          <p:cNvGrpSpPr/>
          <p:nvPr/>
        </p:nvGrpSpPr>
        <p:grpSpPr>
          <a:xfrm>
            <a:off x="4480118" y="1736365"/>
            <a:ext cx="297869" cy="320019"/>
            <a:chOff x="290700" y="1714850"/>
            <a:chExt cx="272375" cy="295275"/>
          </a:xfrm>
        </p:grpSpPr>
        <p:sp>
          <p:nvSpPr>
            <p:cNvPr id="3071" name="Google Shape;3071;p27"/>
            <p:cNvSpPr/>
            <p:nvPr/>
          </p:nvSpPr>
          <p:spPr>
            <a:xfrm>
              <a:off x="407325" y="1747200"/>
              <a:ext cx="39125" cy="39125"/>
            </a:xfrm>
            <a:custGeom>
              <a:rect b="b" l="l" r="r" t="t"/>
              <a:pathLst>
                <a:path extrusionOk="0" h="1565" w="1565">
                  <a:moveTo>
                    <a:pt x="782" y="459"/>
                  </a:moveTo>
                  <a:lnTo>
                    <a:pt x="917" y="486"/>
                  </a:lnTo>
                  <a:lnTo>
                    <a:pt x="1025" y="567"/>
                  </a:lnTo>
                  <a:lnTo>
                    <a:pt x="1079" y="648"/>
                  </a:lnTo>
                  <a:lnTo>
                    <a:pt x="1106" y="782"/>
                  </a:lnTo>
                  <a:lnTo>
                    <a:pt x="1079" y="917"/>
                  </a:lnTo>
                  <a:lnTo>
                    <a:pt x="1025" y="1025"/>
                  </a:lnTo>
                  <a:lnTo>
                    <a:pt x="917" y="1079"/>
                  </a:lnTo>
                  <a:lnTo>
                    <a:pt x="782" y="1106"/>
                  </a:lnTo>
                  <a:lnTo>
                    <a:pt x="674" y="1079"/>
                  </a:lnTo>
                  <a:lnTo>
                    <a:pt x="567" y="1025"/>
                  </a:lnTo>
                  <a:lnTo>
                    <a:pt x="486" y="917"/>
                  </a:lnTo>
                  <a:lnTo>
                    <a:pt x="459" y="782"/>
                  </a:lnTo>
                  <a:lnTo>
                    <a:pt x="486" y="648"/>
                  </a:lnTo>
                  <a:lnTo>
                    <a:pt x="567" y="567"/>
                  </a:lnTo>
                  <a:lnTo>
                    <a:pt x="674" y="486"/>
                  </a:lnTo>
                  <a:lnTo>
                    <a:pt x="782" y="459"/>
                  </a:lnTo>
                  <a:close/>
                  <a:moveTo>
                    <a:pt x="782" y="0"/>
                  </a:moveTo>
                  <a:lnTo>
                    <a:pt x="620" y="27"/>
                  </a:lnTo>
                  <a:lnTo>
                    <a:pt x="486" y="54"/>
                  </a:lnTo>
                  <a:lnTo>
                    <a:pt x="351" y="135"/>
                  </a:lnTo>
                  <a:lnTo>
                    <a:pt x="243" y="243"/>
                  </a:lnTo>
                  <a:lnTo>
                    <a:pt x="135" y="351"/>
                  </a:lnTo>
                  <a:lnTo>
                    <a:pt x="81" y="486"/>
                  </a:lnTo>
                  <a:lnTo>
                    <a:pt x="27" y="621"/>
                  </a:lnTo>
                  <a:lnTo>
                    <a:pt x="0" y="782"/>
                  </a:lnTo>
                  <a:lnTo>
                    <a:pt x="27" y="944"/>
                  </a:lnTo>
                  <a:lnTo>
                    <a:pt x="81" y="1079"/>
                  </a:lnTo>
                  <a:lnTo>
                    <a:pt x="135" y="1214"/>
                  </a:lnTo>
                  <a:lnTo>
                    <a:pt x="243" y="1349"/>
                  </a:lnTo>
                  <a:lnTo>
                    <a:pt x="351" y="1430"/>
                  </a:lnTo>
                  <a:lnTo>
                    <a:pt x="486" y="1510"/>
                  </a:lnTo>
                  <a:lnTo>
                    <a:pt x="620" y="1564"/>
                  </a:lnTo>
                  <a:lnTo>
                    <a:pt x="944" y="1564"/>
                  </a:lnTo>
                  <a:lnTo>
                    <a:pt x="1106" y="1510"/>
                  </a:lnTo>
                  <a:lnTo>
                    <a:pt x="1241" y="1430"/>
                  </a:lnTo>
                  <a:lnTo>
                    <a:pt x="1349" y="1349"/>
                  </a:lnTo>
                  <a:lnTo>
                    <a:pt x="1429" y="1214"/>
                  </a:lnTo>
                  <a:lnTo>
                    <a:pt x="1510" y="1079"/>
                  </a:lnTo>
                  <a:lnTo>
                    <a:pt x="1564" y="944"/>
                  </a:lnTo>
                  <a:lnTo>
                    <a:pt x="1564" y="782"/>
                  </a:lnTo>
                  <a:lnTo>
                    <a:pt x="1564" y="621"/>
                  </a:lnTo>
                  <a:lnTo>
                    <a:pt x="1510" y="486"/>
                  </a:lnTo>
                  <a:lnTo>
                    <a:pt x="1429" y="351"/>
                  </a:lnTo>
                  <a:lnTo>
                    <a:pt x="1349" y="243"/>
                  </a:lnTo>
                  <a:lnTo>
                    <a:pt x="1241" y="135"/>
                  </a:lnTo>
                  <a:lnTo>
                    <a:pt x="1106" y="54"/>
                  </a:lnTo>
                  <a:lnTo>
                    <a:pt x="944" y="27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27"/>
            <p:cNvSpPr/>
            <p:nvPr/>
          </p:nvSpPr>
          <p:spPr>
            <a:xfrm>
              <a:off x="290700" y="1714850"/>
              <a:ext cx="272375" cy="295275"/>
            </a:xfrm>
            <a:custGeom>
              <a:rect b="b" l="l" r="r" t="t"/>
              <a:pathLst>
                <a:path extrusionOk="0" h="11811" w="10895">
                  <a:moveTo>
                    <a:pt x="5447" y="512"/>
                  </a:moveTo>
                  <a:lnTo>
                    <a:pt x="9870" y="3317"/>
                  </a:lnTo>
                  <a:lnTo>
                    <a:pt x="1025" y="3317"/>
                  </a:lnTo>
                  <a:lnTo>
                    <a:pt x="5447" y="512"/>
                  </a:lnTo>
                  <a:close/>
                  <a:moveTo>
                    <a:pt x="10436" y="3775"/>
                  </a:moveTo>
                  <a:lnTo>
                    <a:pt x="10436" y="4341"/>
                  </a:lnTo>
                  <a:lnTo>
                    <a:pt x="459" y="4341"/>
                  </a:lnTo>
                  <a:lnTo>
                    <a:pt x="459" y="3775"/>
                  </a:lnTo>
                  <a:close/>
                  <a:moveTo>
                    <a:pt x="5447" y="6175"/>
                  </a:moveTo>
                  <a:lnTo>
                    <a:pt x="5636" y="6202"/>
                  </a:lnTo>
                  <a:lnTo>
                    <a:pt x="5798" y="6256"/>
                  </a:lnTo>
                  <a:lnTo>
                    <a:pt x="5960" y="6337"/>
                  </a:lnTo>
                  <a:lnTo>
                    <a:pt x="6067" y="6445"/>
                  </a:lnTo>
                  <a:lnTo>
                    <a:pt x="6175" y="6580"/>
                  </a:lnTo>
                  <a:lnTo>
                    <a:pt x="6256" y="6714"/>
                  </a:lnTo>
                  <a:lnTo>
                    <a:pt x="6310" y="6876"/>
                  </a:lnTo>
                  <a:lnTo>
                    <a:pt x="6337" y="7065"/>
                  </a:lnTo>
                  <a:lnTo>
                    <a:pt x="6337" y="9330"/>
                  </a:lnTo>
                  <a:lnTo>
                    <a:pt x="4584" y="9330"/>
                  </a:lnTo>
                  <a:lnTo>
                    <a:pt x="4584" y="7065"/>
                  </a:lnTo>
                  <a:lnTo>
                    <a:pt x="4584" y="6876"/>
                  </a:lnTo>
                  <a:lnTo>
                    <a:pt x="4638" y="6714"/>
                  </a:lnTo>
                  <a:lnTo>
                    <a:pt x="4719" y="6580"/>
                  </a:lnTo>
                  <a:lnTo>
                    <a:pt x="4827" y="6445"/>
                  </a:lnTo>
                  <a:lnTo>
                    <a:pt x="4962" y="6337"/>
                  </a:lnTo>
                  <a:lnTo>
                    <a:pt x="5124" y="6256"/>
                  </a:lnTo>
                  <a:lnTo>
                    <a:pt x="5285" y="6202"/>
                  </a:lnTo>
                  <a:lnTo>
                    <a:pt x="5447" y="6175"/>
                  </a:lnTo>
                  <a:close/>
                  <a:moveTo>
                    <a:pt x="8629" y="4800"/>
                  </a:moveTo>
                  <a:lnTo>
                    <a:pt x="8629" y="9330"/>
                  </a:lnTo>
                  <a:lnTo>
                    <a:pt x="6796" y="9330"/>
                  </a:lnTo>
                  <a:lnTo>
                    <a:pt x="6796" y="7065"/>
                  </a:lnTo>
                  <a:lnTo>
                    <a:pt x="6769" y="6795"/>
                  </a:lnTo>
                  <a:lnTo>
                    <a:pt x="6688" y="6553"/>
                  </a:lnTo>
                  <a:lnTo>
                    <a:pt x="6580" y="6310"/>
                  </a:lnTo>
                  <a:lnTo>
                    <a:pt x="6391" y="6121"/>
                  </a:lnTo>
                  <a:lnTo>
                    <a:pt x="6202" y="5959"/>
                  </a:lnTo>
                  <a:lnTo>
                    <a:pt x="5987" y="5825"/>
                  </a:lnTo>
                  <a:lnTo>
                    <a:pt x="5717" y="5744"/>
                  </a:lnTo>
                  <a:lnTo>
                    <a:pt x="5447" y="5717"/>
                  </a:lnTo>
                  <a:lnTo>
                    <a:pt x="5178" y="5744"/>
                  </a:lnTo>
                  <a:lnTo>
                    <a:pt x="4935" y="5825"/>
                  </a:lnTo>
                  <a:lnTo>
                    <a:pt x="4719" y="5959"/>
                  </a:lnTo>
                  <a:lnTo>
                    <a:pt x="4503" y="6121"/>
                  </a:lnTo>
                  <a:lnTo>
                    <a:pt x="4342" y="6310"/>
                  </a:lnTo>
                  <a:lnTo>
                    <a:pt x="4234" y="6553"/>
                  </a:lnTo>
                  <a:lnTo>
                    <a:pt x="4153" y="6795"/>
                  </a:lnTo>
                  <a:lnTo>
                    <a:pt x="4126" y="7065"/>
                  </a:lnTo>
                  <a:lnTo>
                    <a:pt x="4126" y="9330"/>
                  </a:lnTo>
                  <a:lnTo>
                    <a:pt x="2265" y="9330"/>
                  </a:lnTo>
                  <a:lnTo>
                    <a:pt x="2265" y="8117"/>
                  </a:lnTo>
                  <a:lnTo>
                    <a:pt x="2265" y="8009"/>
                  </a:lnTo>
                  <a:lnTo>
                    <a:pt x="2211" y="7928"/>
                  </a:lnTo>
                  <a:lnTo>
                    <a:pt x="2131" y="7901"/>
                  </a:lnTo>
                  <a:lnTo>
                    <a:pt x="2050" y="7874"/>
                  </a:lnTo>
                  <a:lnTo>
                    <a:pt x="1942" y="7901"/>
                  </a:lnTo>
                  <a:lnTo>
                    <a:pt x="1888" y="7928"/>
                  </a:lnTo>
                  <a:lnTo>
                    <a:pt x="1834" y="8009"/>
                  </a:lnTo>
                  <a:lnTo>
                    <a:pt x="1807" y="8117"/>
                  </a:lnTo>
                  <a:lnTo>
                    <a:pt x="1807" y="9330"/>
                  </a:lnTo>
                  <a:lnTo>
                    <a:pt x="1268" y="9330"/>
                  </a:lnTo>
                  <a:lnTo>
                    <a:pt x="1268" y="4800"/>
                  </a:lnTo>
                  <a:lnTo>
                    <a:pt x="1807" y="4800"/>
                  </a:lnTo>
                  <a:lnTo>
                    <a:pt x="1807" y="6013"/>
                  </a:lnTo>
                  <a:lnTo>
                    <a:pt x="1834" y="6121"/>
                  </a:lnTo>
                  <a:lnTo>
                    <a:pt x="1888" y="6202"/>
                  </a:lnTo>
                  <a:lnTo>
                    <a:pt x="1942" y="6229"/>
                  </a:lnTo>
                  <a:lnTo>
                    <a:pt x="2050" y="6256"/>
                  </a:lnTo>
                  <a:lnTo>
                    <a:pt x="2131" y="6229"/>
                  </a:lnTo>
                  <a:lnTo>
                    <a:pt x="2211" y="6202"/>
                  </a:lnTo>
                  <a:lnTo>
                    <a:pt x="2265" y="6121"/>
                  </a:lnTo>
                  <a:lnTo>
                    <a:pt x="2265" y="6013"/>
                  </a:lnTo>
                  <a:lnTo>
                    <a:pt x="2265" y="4800"/>
                  </a:lnTo>
                  <a:close/>
                  <a:moveTo>
                    <a:pt x="9654" y="4800"/>
                  </a:moveTo>
                  <a:lnTo>
                    <a:pt x="9654" y="9330"/>
                  </a:lnTo>
                  <a:lnTo>
                    <a:pt x="9115" y="9330"/>
                  </a:lnTo>
                  <a:lnTo>
                    <a:pt x="9115" y="4800"/>
                  </a:lnTo>
                  <a:close/>
                  <a:moveTo>
                    <a:pt x="9977" y="9788"/>
                  </a:moveTo>
                  <a:lnTo>
                    <a:pt x="9977" y="10355"/>
                  </a:lnTo>
                  <a:lnTo>
                    <a:pt x="944" y="10355"/>
                  </a:lnTo>
                  <a:lnTo>
                    <a:pt x="944" y="9788"/>
                  </a:lnTo>
                  <a:close/>
                  <a:moveTo>
                    <a:pt x="10436" y="10813"/>
                  </a:moveTo>
                  <a:lnTo>
                    <a:pt x="10436" y="11352"/>
                  </a:lnTo>
                  <a:lnTo>
                    <a:pt x="459" y="11352"/>
                  </a:lnTo>
                  <a:lnTo>
                    <a:pt x="459" y="10813"/>
                  </a:lnTo>
                  <a:close/>
                  <a:moveTo>
                    <a:pt x="5393" y="0"/>
                  </a:moveTo>
                  <a:lnTo>
                    <a:pt x="5339" y="27"/>
                  </a:lnTo>
                  <a:lnTo>
                    <a:pt x="108" y="3371"/>
                  </a:lnTo>
                  <a:lnTo>
                    <a:pt x="27" y="3452"/>
                  </a:lnTo>
                  <a:lnTo>
                    <a:pt x="0" y="3559"/>
                  </a:lnTo>
                  <a:lnTo>
                    <a:pt x="0" y="4584"/>
                  </a:lnTo>
                  <a:lnTo>
                    <a:pt x="27" y="4665"/>
                  </a:lnTo>
                  <a:lnTo>
                    <a:pt x="81" y="4746"/>
                  </a:lnTo>
                  <a:lnTo>
                    <a:pt x="162" y="4773"/>
                  </a:lnTo>
                  <a:lnTo>
                    <a:pt x="243" y="4800"/>
                  </a:lnTo>
                  <a:lnTo>
                    <a:pt x="782" y="4800"/>
                  </a:lnTo>
                  <a:lnTo>
                    <a:pt x="782" y="9330"/>
                  </a:lnTo>
                  <a:lnTo>
                    <a:pt x="701" y="9330"/>
                  </a:lnTo>
                  <a:lnTo>
                    <a:pt x="620" y="9357"/>
                  </a:lnTo>
                  <a:lnTo>
                    <a:pt x="540" y="9384"/>
                  </a:lnTo>
                  <a:lnTo>
                    <a:pt x="486" y="9465"/>
                  </a:lnTo>
                  <a:lnTo>
                    <a:pt x="459" y="9546"/>
                  </a:lnTo>
                  <a:lnTo>
                    <a:pt x="459" y="10355"/>
                  </a:lnTo>
                  <a:lnTo>
                    <a:pt x="162" y="10355"/>
                  </a:lnTo>
                  <a:lnTo>
                    <a:pt x="81" y="10409"/>
                  </a:lnTo>
                  <a:lnTo>
                    <a:pt x="27" y="10490"/>
                  </a:lnTo>
                  <a:lnTo>
                    <a:pt x="0" y="10570"/>
                  </a:lnTo>
                  <a:lnTo>
                    <a:pt x="0" y="11595"/>
                  </a:lnTo>
                  <a:lnTo>
                    <a:pt x="27" y="11676"/>
                  </a:lnTo>
                  <a:lnTo>
                    <a:pt x="81" y="11757"/>
                  </a:lnTo>
                  <a:lnTo>
                    <a:pt x="162" y="11811"/>
                  </a:lnTo>
                  <a:lnTo>
                    <a:pt x="10759" y="11811"/>
                  </a:lnTo>
                  <a:lnTo>
                    <a:pt x="10840" y="11757"/>
                  </a:lnTo>
                  <a:lnTo>
                    <a:pt x="10894" y="11676"/>
                  </a:lnTo>
                  <a:lnTo>
                    <a:pt x="10894" y="11595"/>
                  </a:lnTo>
                  <a:lnTo>
                    <a:pt x="10894" y="10570"/>
                  </a:lnTo>
                  <a:lnTo>
                    <a:pt x="10894" y="10490"/>
                  </a:lnTo>
                  <a:lnTo>
                    <a:pt x="10840" y="10409"/>
                  </a:lnTo>
                  <a:lnTo>
                    <a:pt x="10759" y="10355"/>
                  </a:lnTo>
                  <a:lnTo>
                    <a:pt x="10436" y="10355"/>
                  </a:lnTo>
                  <a:lnTo>
                    <a:pt x="10436" y="9546"/>
                  </a:lnTo>
                  <a:lnTo>
                    <a:pt x="10436" y="9465"/>
                  </a:lnTo>
                  <a:lnTo>
                    <a:pt x="10382" y="9384"/>
                  </a:lnTo>
                  <a:lnTo>
                    <a:pt x="10301" y="9357"/>
                  </a:lnTo>
                  <a:lnTo>
                    <a:pt x="10220" y="9330"/>
                  </a:lnTo>
                  <a:lnTo>
                    <a:pt x="10112" y="9330"/>
                  </a:lnTo>
                  <a:lnTo>
                    <a:pt x="10112" y="4800"/>
                  </a:lnTo>
                  <a:lnTo>
                    <a:pt x="10678" y="4800"/>
                  </a:lnTo>
                  <a:lnTo>
                    <a:pt x="10759" y="4773"/>
                  </a:lnTo>
                  <a:lnTo>
                    <a:pt x="10840" y="4746"/>
                  </a:lnTo>
                  <a:lnTo>
                    <a:pt x="10894" y="4665"/>
                  </a:lnTo>
                  <a:lnTo>
                    <a:pt x="10894" y="4584"/>
                  </a:lnTo>
                  <a:lnTo>
                    <a:pt x="10894" y="3559"/>
                  </a:lnTo>
                  <a:lnTo>
                    <a:pt x="10867" y="3452"/>
                  </a:lnTo>
                  <a:lnTo>
                    <a:pt x="10786" y="3371"/>
                  </a:lnTo>
                  <a:lnTo>
                    <a:pt x="5582" y="27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27"/>
            <p:cNvSpPr/>
            <p:nvPr/>
          </p:nvSpPr>
          <p:spPr>
            <a:xfrm>
              <a:off x="335850" y="1885400"/>
              <a:ext cx="11500" cy="12150"/>
            </a:xfrm>
            <a:custGeom>
              <a:rect b="b" l="l" r="r" t="t"/>
              <a:pathLst>
                <a:path extrusionOk="0" h="486" w="460">
                  <a:moveTo>
                    <a:pt x="244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244" y="486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1"/>
                  </a:lnTo>
                  <a:lnTo>
                    <a:pt x="325" y="27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4" name="Google Shape;3074;p27"/>
          <p:cNvGrpSpPr/>
          <p:nvPr/>
        </p:nvGrpSpPr>
        <p:grpSpPr>
          <a:xfrm>
            <a:off x="4467582" y="2491364"/>
            <a:ext cx="322940" cy="286421"/>
            <a:chOff x="1200100" y="1714850"/>
            <a:chExt cx="295300" cy="264275"/>
          </a:xfrm>
        </p:grpSpPr>
        <p:sp>
          <p:nvSpPr>
            <p:cNvPr id="3075" name="Google Shape;3075;p27"/>
            <p:cNvSpPr/>
            <p:nvPr/>
          </p:nvSpPr>
          <p:spPr>
            <a:xfrm>
              <a:off x="1200100" y="1714850"/>
              <a:ext cx="295300" cy="264275"/>
            </a:xfrm>
            <a:custGeom>
              <a:rect b="b" l="l" r="r" t="t"/>
              <a:pathLst>
                <a:path extrusionOk="0" h="10571" w="11812">
                  <a:moveTo>
                    <a:pt x="10652" y="458"/>
                  </a:moveTo>
                  <a:lnTo>
                    <a:pt x="10786" y="485"/>
                  </a:lnTo>
                  <a:lnTo>
                    <a:pt x="10921" y="512"/>
                  </a:lnTo>
                  <a:lnTo>
                    <a:pt x="11056" y="593"/>
                  </a:lnTo>
                  <a:lnTo>
                    <a:pt x="11137" y="674"/>
                  </a:lnTo>
                  <a:lnTo>
                    <a:pt x="11245" y="755"/>
                  </a:lnTo>
                  <a:lnTo>
                    <a:pt x="11299" y="890"/>
                  </a:lnTo>
                  <a:lnTo>
                    <a:pt x="11326" y="1025"/>
                  </a:lnTo>
                  <a:lnTo>
                    <a:pt x="11353" y="1160"/>
                  </a:lnTo>
                  <a:lnTo>
                    <a:pt x="11353" y="6634"/>
                  </a:lnTo>
                  <a:lnTo>
                    <a:pt x="6849" y="6634"/>
                  </a:lnTo>
                  <a:lnTo>
                    <a:pt x="6769" y="6687"/>
                  </a:lnTo>
                  <a:lnTo>
                    <a:pt x="6742" y="6768"/>
                  </a:lnTo>
                  <a:lnTo>
                    <a:pt x="6715" y="6849"/>
                  </a:lnTo>
                  <a:lnTo>
                    <a:pt x="6742" y="6957"/>
                  </a:lnTo>
                  <a:lnTo>
                    <a:pt x="6769" y="7011"/>
                  </a:lnTo>
                  <a:lnTo>
                    <a:pt x="6849" y="7065"/>
                  </a:lnTo>
                  <a:lnTo>
                    <a:pt x="6957" y="7092"/>
                  </a:lnTo>
                  <a:lnTo>
                    <a:pt x="11353" y="7092"/>
                  </a:lnTo>
                  <a:lnTo>
                    <a:pt x="11353" y="7308"/>
                  </a:lnTo>
                  <a:lnTo>
                    <a:pt x="11326" y="7442"/>
                  </a:lnTo>
                  <a:lnTo>
                    <a:pt x="11299" y="7577"/>
                  </a:lnTo>
                  <a:lnTo>
                    <a:pt x="11245" y="7685"/>
                  </a:lnTo>
                  <a:lnTo>
                    <a:pt x="11137" y="7793"/>
                  </a:lnTo>
                  <a:lnTo>
                    <a:pt x="11056" y="7874"/>
                  </a:lnTo>
                  <a:lnTo>
                    <a:pt x="10921" y="7928"/>
                  </a:lnTo>
                  <a:lnTo>
                    <a:pt x="10786" y="7982"/>
                  </a:lnTo>
                  <a:lnTo>
                    <a:pt x="998" y="7982"/>
                  </a:lnTo>
                  <a:lnTo>
                    <a:pt x="890" y="7928"/>
                  </a:lnTo>
                  <a:lnTo>
                    <a:pt x="755" y="7874"/>
                  </a:lnTo>
                  <a:lnTo>
                    <a:pt x="647" y="7793"/>
                  </a:lnTo>
                  <a:lnTo>
                    <a:pt x="567" y="7685"/>
                  </a:lnTo>
                  <a:lnTo>
                    <a:pt x="513" y="7577"/>
                  </a:lnTo>
                  <a:lnTo>
                    <a:pt x="459" y="7442"/>
                  </a:lnTo>
                  <a:lnTo>
                    <a:pt x="459" y="7308"/>
                  </a:lnTo>
                  <a:lnTo>
                    <a:pt x="459" y="7092"/>
                  </a:lnTo>
                  <a:lnTo>
                    <a:pt x="4854" y="7092"/>
                  </a:lnTo>
                  <a:lnTo>
                    <a:pt x="4962" y="7065"/>
                  </a:lnTo>
                  <a:lnTo>
                    <a:pt x="5043" y="7011"/>
                  </a:lnTo>
                  <a:lnTo>
                    <a:pt x="5070" y="6957"/>
                  </a:lnTo>
                  <a:lnTo>
                    <a:pt x="5097" y="6849"/>
                  </a:lnTo>
                  <a:lnTo>
                    <a:pt x="5070" y="6768"/>
                  </a:lnTo>
                  <a:lnTo>
                    <a:pt x="5043" y="6687"/>
                  </a:lnTo>
                  <a:lnTo>
                    <a:pt x="4962" y="6634"/>
                  </a:lnTo>
                  <a:lnTo>
                    <a:pt x="459" y="6634"/>
                  </a:lnTo>
                  <a:lnTo>
                    <a:pt x="459" y="1160"/>
                  </a:lnTo>
                  <a:lnTo>
                    <a:pt x="459" y="1025"/>
                  </a:lnTo>
                  <a:lnTo>
                    <a:pt x="513" y="890"/>
                  </a:lnTo>
                  <a:lnTo>
                    <a:pt x="567" y="755"/>
                  </a:lnTo>
                  <a:lnTo>
                    <a:pt x="647" y="674"/>
                  </a:lnTo>
                  <a:lnTo>
                    <a:pt x="755" y="593"/>
                  </a:lnTo>
                  <a:lnTo>
                    <a:pt x="890" y="512"/>
                  </a:lnTo>
                  <a:lnTo>
                    <a:pt x="998" y="485"/>
                  </a:lnTo>
                  <a:lnTo>
                    <a:pt x="1160" y="458"/>
                  </a:lnTo>
                  <a:close/>
                  <a:moveTo>
                    <a:pt x="6769" y="8440"/>
                  </a:moveTo>
                  <a:lnTo>
                    <a:pt x="6769" y="10112"/>
                  </a:lnTo>
                  <a:lnTo>
                    <a:pt x="5016" y="10112"/>
                  </a:lnTo>
                  <a:lnTo>
                    <a:pt x="5016" y="8440"/>
                  </a:lnTo>
                  <a:close/>
                  <a:moveTo>
                    <a:pt x="1160" y="0"/>
                  </a:moveTo>
                  <a:lnTo>
                    <a:pt x="917" y="27"/>
                  </a:lnTo>
                  <a:lnTo>
                    <a:pt x="701" y="81"/>
                  </a:lnTo>
                  <a:lnTo>
                    <a:pt x="513" y="189"/>
                  </a:lnTo>
                  <a:lnTo>
                    <a:pt x="324" y="351"/>
                  </a:lnTo>
                  <a:lnTo>
                    <a:pt x="189" y="512"/>
                  </a:lnTo>
                  <a:lnTo>
                    <a:pt x="81" y="701"/>
                  </a:lnTo>
                  <a:lnTo>
                    <a:pt x="27" y="917"/>
                  </a:lnTo>
                  <a:lnTo>
                    <a:pt x="0" y="1160"/>
                  </a:lnTo>
                  <a:lnTo>
                    <a:pt x="0" y="7308"/>
                  </a:lnTo>
                  <a:lnTo>
                    <a:pt x="27" y="7523"/>
                  </a:lnTo>
                  <a:lnTo>
                    <a:pt x="81" y="7739"/>
                  </a:lnTo>
                  <a:lnTo>
                    <a:pt x="189" y="7955"/>
                  </a:lnTo>
                  <a:lnTo>
                    <a:pt x="324" y="8117"/>
                  </a:lnTo>
                  <a:lnTo>
                    <a:pt x="513" y="8251"/>
                  </a:lnTo>
                  <a:lnTo>
                    <a:pt x="701" y="8359"/>
                  </a:lnTo>
                  <a:lnTo>
                    <a:pt x="917" y="8440"/>
                  </a:lnTo>
                  <a:lnTo>
                    <a:pt x="4557" y="8440"/>
                  </a:lnTo>
                  <a:lnTo>
                    <a:pt x="4557" y="10112"/>
                  </a:lnTo>
                  <a:lnTo>
                    <a:pt x="3991" y="10112"/>
                  </a:lnTo>
                  <a:lnTo>
                    <a:pt x="3910" y="10139"/>
                  </a:lnTo>
                  <a:lnTo>
                    <a:pt x="3829" y="10193"/>
                  </a:lnTo>
                  <a:lnTo>
                    <a:pt x="3802" y="10247"/>
                  </a:lnTo>
                  <a:lnTo>
                    <a:pt x="3775" y="10355"/>
                  </a:lnTo>
                  <a:lnTo>
                    <a:pt x="3802" y="10436"/>
                  </a:lnTo>
                  <a:lnTo>
                    <a:pt x="3829" y="10516"/>
                  </a:lnTo>
                  <a:lnTo>
                    <a:pt x="3910" y="10543"/>
                  </a:lnTo>
                  <a:lnTo>
                    <a:pt x="3991" y="10570"/>
                  </a:lnTo>
                  <a:lnTo>
                    <a:pt x="7793" y="10570"/>
                  </a:lnTo>
                  <a:lnTo>
                    <a:pt x="7901" y="10543"/>
                  </a:lnTo>
                  <a:lnTo>
                    <a:pt x="7955" y="10516"/>
                  </a:lnTo>
                  <a:lnTo>
                    <a:pt x="8009" y="10436"/>
                  </a:lnTo>
                  <a:lnTo>
                    <a:pt x="8036" y="10355"/>
                  </a:lnTo>
                  <a:lnTo>
                    <a:pt x="8009" y="10247"/>
                  </a:lnTo>
                  <a:lnTo>
                    <a:pt x="7955" y="10193"/>
                  </a:lnTo>
                  <a:lnTo>
                    <a:pt x="7901" y="10139"/>
                  </a:lnTo>
                  <a:lnTo>
                    <a:pt x="7793" y="10112"/>
                  </a:lnTo>
                  <a:lnTo>
                    <a:pt x="7254" y="10112"/>
                  </a:lnTo>
                  <a:lnTo>
                    <a:pt x="7254" y="8440"/>
                  </a:lnTo>
                  <a:lnTo>
                    <a:pt x="10894" y="8440"/>
                  </a:lnTo>
                  <a:lnTo>
                    <a:pt x="11110" y="8359"/>
                  </a:lnTo>
                  <a:lnTo>
                    <a:pt x="11299" y="8251"/>
                  </a:lnTo>
                  <a:lnTo>
                    <a:pt x="11487" y="8117"/>
                  </a:lnTo>
                  <a:lnTo>
                    <a:pt x="11622" y="7955"/>
                  </a:lnTo>
                  <a:lnTo>
                    <a:pt x="11730" y="7739"/>
                  </a:lnTo>
                  <a:lnTo>
                    <a:pt x="11784" y="7523"/>
                  </a:lnTo>
                  <a:lnTo>
                    <a:pt x="11811" y="7308"/>
                  </a:lnTo>
                  <a:lnTo>
                    <a:pt x="11811" y="1160"/>
                  </a:lnTo>
                  <a:lnTo>
                    <a:pt x="11784" y="917"/>
                  </a:lnTo>
                  <a:lnTo>
                    <a:pt x="11730" y="701"/>
                  </a:lnTo>
                  <a:lnTo>
                    <a:pt x="11622" y="512"/>
                  </a:lnTo>
                  <a:lnTo>
                    <a:pt x="11487" y="351"/>
                  </a:lnTo>
                  <a:lnTo>
                    <a:pt x="11299" y="189"/>
                  </a:lnTo>
                  <a:lnTo>
                    <a:pt x="11110" y="81"/>
                  </a:lnTo>
                  <a:lnTo>
                    <a:pt x="10894" y="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27"/>
            <p:cNvSpPr/>
            <p:nvPr/>
          </p:nvSpPr>
          <p:spPr>
            <a:xfrm>
              <a:off x="1341650" y="18806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163" y="1"/>
                  </a:move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297"/>
                  </a:lnTo>
                  <a:lnTo>
                    <a:pt x="82" y="378"/>
                  </a:lnTo>
                  <a:lnTo>
                    <a:pt x="163" y="432"/>
                  </a:lnTo>
                  <a:lnTo>
                    <a:pt x="244" y="459"/>
                  </a:lnTo>
                  <a:lnTo>
                    <a:pt x="325" y="432"/>
                  </a:lnTo>
                  <a:lnTo>
                    <a:pt x="405" y="378"/>
                  </a:lnTo>
                  <a:lnTo>
                    <a:pt x="459" y="297"/>
                  </a:lnTo>
                  <a:lnTo>
                    <a:pt x="459" y="216"/>
                  </a:lnTo>
                  <a:lnTo>
                    <a:pt x="459" y="135"/>
                  </a:lnTo>
                  <a:lnTo>
                    <a:pt x="405" y="54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27"/>
            <p:cNvSpPr/>
            <p:nvPr/>
          </p:nvSpPr>
          <p:spPr>
            <a:xfrm>
              <a:off x="1286375" y="1768775"/>
              <a:ext cx="39125" cy="95750"/>
            </a:xfrm>
            <a:custGeom>
              <a:rect b="b" l="l" r="r" t="t"/>
              <a:pathLst>
                <a:path extrusionOk="0" h="3830" w="1565">
                  <a:moveTo>
                    <a:pt x="1106" y="459"/>
                  </a:moveTo>
                  <a:lnTo>
                    <a:pt x="1106" y="3371"/>
                  </a:lnTo>
                  <a:lnTo>
                    <a:pt x="459" y="3371"/>
                  </a:lnTo>
                  <a:lnTo>
                    <a:pt x="459" y="459"/>
                  </a:lnTo>
                  <a:close/>
                  <a:moveTo>
                    <a:pt x="244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1" y="3587"/>
                  </a:lnTo>
                  <a:lnTo>
                    <a:pt x="28" y="3668"/>
                  </a:lnTo>
                  <a:lnTo>
                    <a:pt x="82" y="3748"/>
                  </a:lnTo>
                  <a:lnTo>
                    <a:pt x="136" y="3802"/>
                  </a:lnTo>
                  <a:lnTo>
                    <a:pt x="244" y="3829"/>
                  </a:lnTo>
                  <a:lnTo>
                    <a:pt x="1349" y="3829"/>
                  </a:lnTo>
                  <a:lnTo>
                    <a:pt x="1430" y="3802"/>
                  </a:lnTo>
                  <a:lnTo>
                    <a:pt x="1511" y="3748"/>
                  </a:lnTo>
                  <a:lnTo>
                    <a:pt x="1565" y="3668"/>
                  </a:lnTo>
                  <a:lnTo>
                    <a:pt x="1565" y="3587"/>
                  </a:lnTo>
                  <a:lnTo>
                    <a:pt x="1565" y="243"/>
                  </a:lnTo>
                  <a:lnTo>
                    <a:pt x="1565" y="135"/>
                  </a:lnTo>
                  <a:lnTo>
                    <a:pt x="1511" y="81"/>
                  </a:lnTo>
                  <a:lnTo>
                    <a:pt x="1430" y="27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27"/>
            <p:cNvSpPr/>
            <p:nvPr/>
          </p:nvSpPr>
          <p:spPr>
            <a:xfrm>
              <a:off x="1341650" y="1755275"/>
              <a:ext cx="39800" cy="109250"/>
            </a:xfrm>
            <a:custGeom>
              <a:rect b="b" l="l" r="r" t="t"/>
              <a:pathLst>
                <a:path extrusionOk="0" h="4370" w="1592">
                  <a:moveTo>
                    <a:pt x="1107" y="459"/>
                  </a:moveTo>
                  <a:lnTo>
                    <a:pt x="1107" y="3911"/>
                  </a:lnTo>
                  <a:lnTo>
                    <a:pt x="459" y="3911"/>
                  </a:lnTo>
                  <a:lnTo>
                    <a:pt x="459" y="459"/>
                  </a:lnTo>
                  <a:close/>
                  <a:moveTo>
                    <a:pt x="244" y="1"/>
                  </a:moveTo>
                  <a:lnTo>
                    <a:pt x="163" y="28"/>
                  </a:lnTo>
                  <a:lnTo>
                    <a:pt x="82" y="55"/>
                  </a:lnTo>
                  <a:lnTo>
                    <a:pt x="28" y="136"/>
                  </a:lnTo>
                  <a:lnTo>
                    <a:pt x="1" y="217"/>
                  </a:lnTo>
                  <a:lnTo>
                    <a:pt x="1" y="4127"/>
                  </a:lnTo>
                  <a:lnTo>
                    <a:pt x="28" y="4208"/>
                  </a:lnTo>
                  <a:lnTo>
                    <a:pt x="82" y="4288"/>
                  </a:lnTo>
                  <a:lnTo>
                    <a:pt x="163" y="4342"/>
                  </a:lnTo>
                  <a:lnTo>
                    <a:pt x="244" y="4369"/>
                  </a:lnTo>
                  <a:lnTo>
                    <a:pt x="1349" y="4369"/>
                  </a:lnTo>
                  <a:lnTo>
                    <a:pt x="1430" y="4342"/>
                  </a:lnTo>
                  <a:lnTo>
                    <a:pt x="1511" y="4288"/>
                  </a:lnTo>
                  <a:lnTo>
                    <a:pt x="1565" y="4208"/>
                  </a:lnTo>
                  <a:lnTo>
                    <a:pt x="1592" y="4127"/>
                  </a:lnTo>
                  <a:lnTo>
                    <a:pt x="1592" y="217"/>
                  </a:lnTo>
                  <a:lnTo>
                    <a:pt x="1565" y="136"/>
                  </a:lnTo>
                  <a:lnTo>
                    <a:pt x="1511" y="55"/>
                  </a:lnTo>
                  <a:lnTo>
                    <a:pt x="1430" y="28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27"/>
            <p:cNvSpPr/>
            <p:nvPr/>
          </p:nvSpPr>
          <p:spPr>
            <a:xfrm>
              <a:off x="1231100" y="1800450"/>
              <a:ext cx="39125" cy="64075"/>
            </a:xfrm>
            <a:custGeom>
              <a:rect b="b" l="l" r="r" t="t"/>
              <a:pathLst>
                <a:path extrusionOk="0" h="2563" w="1565">
                  <a:moveTo>
                    <a:pt x="1106" y="486"/>
                  </a:moveTo>
                  <a:lnTo>
                    <a:pt x="1106" y="2104"/>
                  </a:lnTo>
                  <a:lnTo>
                    <a:pt x="459" y="2104"/>
                  </a:lnTo>
                  <a:lnTo>
                    <a:pt x="459" y="486"/>
                  </a:lnTo>
                  <a:close/>
                  <a:moveTo>
                    <a:pt x="243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1" y="2320"/>
                  </a:lnTo>
                  <a:lnTo>
                    <a:pt x="28" y="2401"/>
                  </a:lnTo>
                  <a:lnTo>
                    <a:pt x="55" y="2481"/>
                  </a:lnTo>
                  <a:lnTo>
                    <a:pt x="136" y="2535"/>
                  </a:lnTo>
                  <a:lnTo>
                    <a:pt x="243" y="2562"/>
                  </a:lnTo>
                  <a:lnTo>
                    <a:pt x="1349" y="2562"/>
                  </a:lnTo>
                  <a:lnTo>
                    <a:pt x="1430" y="2535"/>
                  </a:lnTo>
                  <a:lnTo>
                    <a:pt x="1511" y="2481"/>
                  </a:lnTo>
                  <a:lnTo>
                    <a:pt x="1565" y="2401"/>
                  </a:lnTo>
                  <a:lnTo>
                    <a:pt x="1565" y="2320"/>
                  </a:lnTo>
                  <a:lnTo>
                    <a:pt x="1565" y="243"/>
                  </a:lnTo>
                  <a:lnTo>
                    <a:pt x="1565" y="162"/>
                  </a:lnTo>
                  <a:lnTo>
                    <a:pt x="1511" y="82"/>
                  </a:lnTo>
                  <a:lnTo>
                    <a:pt x="1430" y="28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27"/>
            <p:cNvSpPr/>
            <p:nvPr/>
          </p:nvSpPr>
          <p:spPr>
            <a:xfrm>
              <a:off x="1409075" y="1755275"/>
              <a:ext cx="55300" cy="109250"/>
            </a:xfrm>
            <a:custGeom>
              <a:rect b="b" l="l" r="r" t="t"/>
              <a:pathLst>
                <a:path extrusionOk="0" h="4370" w="2212">
                  <a:moveTo>
                    <a:pt x="1106" y="1"/>
                  </a:moveTo>
                  <a:lnTo>
                    <a:pt x="1025" y="28"/>
                  </a:lnTo>
                  <a:lnTo>
                    <a:pt x="944" y="55"/>
                  </a:lnTo>
                  <a:lnTo>
                    <a:pt x="890" y="136"/>
                  </a:lnTo>
                  <a:lnTo>
                    <a:pt x="890" y="217"/>
                  </a:lnTo>
                  <a:lnTo>
                    <a:pt x="890" y="405"/>
                  </a:lnTo>
                  <a:lnTo>
                    <a:pt x="702" y="459"/>
                  </a:lnTo>
                  <a:lnTo>
                    <a:pt x="540" y="513"/>
                  </a:lnTo>
                  <a:lnTo>
                    <a:pt x="378" y="621"/>
                  </a:lnTo>
                  <a:lnTo>
                    <a:pt x="270" y="756"/>
                  </a:lnTo>
                  <a:lnTo>
                    <a:pt x="162" y="891"/>
                  </a:lnTo>
                  <a:lnTo>
                    <a:pt x="81" y="1053"/>
                  </a:lnTo>
                  <a:lnTo>
                    <a:pt x="27" y="1214"/>
                  </a:lnTo>
                  <a:lnTo>
                    <a:pt x="1" y="1403"/>
                  </a:lnTo>
                  <a:lnTo>
                    <a:pt x="27" y="1592"/>
                  </a:lnTo>
                  <a:lnTo>
                    <a:pt x="108" y="1781"/>
                  </a:lnTo>
                  <a:lnTo>
                    <a:pt x="189" y="1969"/>
                  </a:lnTo>
                  <a:lnTo>
                    <a:pt x="324" y="2104"/>
                  </a:lnTo>
                  <a:lnTo>
                    <a:pt x="486" y="2239"/>
                  </a:lnTo>
                  <a:lnTo>
                    <a:pt x="675" y="2320"/>
                  </a:lnTo>
                  <a:lnTo>
                    <a:pt x="890" y="2401"/>
                  </a:lnTo>
                  <a:lnTo>
                    <a:pt x="1106" y="2401"/>
                  </a:lnTo>
                  <a:lnTo>
                    <a:pt x="1241" y="2428"/>
                  </a:lnTo>
                  <a:lnTo>
                    <a:pt x="1349" y="2455"/>
                  </a:lnTo>
                  <a:lnTo>
                    <a:pt x="1457" y="2509"/>
                  </a:lnTo>
                  <a:lnTo>
                    <a:pt x="1564" y="2563"/>
                  </a:lnTo>
                  <a:lnTo>
                    <a:pt x="1645" y="2671"/>
                  </a:lnTo>
                  <a:lnTo>
                    <a:pt x="1699" y="2751"/>
                  </a:lnTo>
                  <a:lnTo>
                    <a:pt x="1726" y="2859"/>
                  </a:lnTo>
                  <a:lnTo>
                    <a:pt x="1753" y="2967"/>
                  </a:lnTo>
                  <a:lnTo>
                    <a:pt x="1726" y="3075"/>
                  </a:lnTo>
                  <a:lnTo>
                    <a:pt x="1699" y="3183"/>
                  </a:lnTo>
                  <a:lnTo>
                    <a:pt x="1645" y="3291"/>
                  </a:lnTo>
                  <a:lnTo>
                    <a:pt x="1564" y="3372"/>
                  </a:lnTo>
                  <a:lnTo>
                    <a:pt x="1457" y="3426"/>
                  </a:lnTo>
                  <a:lnTo>
                    <a:pt x="1349" y="3479"/>
                  </a:lnTo>
                  <a:lnTo>
                    <a:pt x="1241" y="3506"/>
                  </a:lnTo>
                  <a:lnTo>
                    <a:pt x="1106" y="3533"/>
                  </a:lnTo>
                  <a:lnTo>
                    <a:pt x="971" y="3506"/>
                  </a:lnTo>
                  <a:lnTo>
                    <a:pt x="863" y="3479"/>
                  </a:lnTo>
                  <a:lnTo>
                    <a:pt x="756" y="3426"/>
                  </a:lnTo>
                  <a:lnTo>
                    <a:pt x="648" y="3372"/>
                  </a:lnTo>
                  <a:lnTo>
                    <a:pt x="594" y="3291"/>
                  </a:lnTo>
                  <a:lnTo>
                    <a:pt x="513" y="3183"/>
                  </a:lnTo>
                  <a:lnTo>
                    <a:pt x="486" y="3075"/>
                  </a:lnTo>
                  <a:lnTo>
                    <a:pt x="459" y="2967"/>
                  </a:lnTo>
                  <a:lnTo>
                    <a:pt x="459" y="2886"/>
                  </a:lnTo>
                  <a:lnTo>
                    <a:pt x="405" y="2805"/>
                  </a:lnTo>
                  <a:lnTo>
                    <a:pt x="324" y="2751"/>
                  </a:lnTo>
                  <a:lnTo>
                    <a:pt x="162" y="2751"/>
                  </a:lnTo>
                  <a:lnTo>
                    <a:pt x="81" y="2805"/>
                  </a:lnTo>
                  <a:lnTo>
                    <a:pt x="27" y="2886"/>
                  </a:lnTo>
                  <a:lnTo>
                    <a:pt x="1" y="2967"/>
                  </a:lnTo>
                  <a:lnTo>
                    <a:pt x="27" y="3156"/>
                  </a:lnTo>
                  <a:lnTo>
                    <a:pt x="81" y="3318"/>
                  </a:lnTo>
                  <a:lnTo>
                    <a:pt x="162" y="3479"/>
                  </a:lnTo>
                  <a:lnTo>
                    <a:pt x="270" y="3614"/>
                  </a:lnTo>
                  <a:lnTo>
                    <a:pt x="378" y="3749"/>
                  </a:lnTo>
                  <a:lnTo>
                    <a:pt x="540" y="3830"/>
                  </a:lnTo>
                  <a:lnTo>
                    <a:pt x="702" y="3911"/>
                  </a:lnTo>
                  <a:lnTo>
                    <a:pt x="890" y="3965"/>
                  </a:lnTo>
                  <a:lnTo>
                    <a:pt x="890" y="4127"/>
                  </a:lnTo>
                  <a:lnTo>
                    <a:pt x="890" y="4235"/>
                  </a:lnTo>
                  <a:lnTo>
                    <a:pt x="944" y="4288"/>
                  </a:lnTo>
                  <a:lnTo>
                    <a:pt x="1025" y="4342"/>
                  </a:lnTo>
                  <a:lnTo>
                    <a:pt x="1106" y="4369"/>
                  </a:lnTo>
                  <a:lnTo>
                    <a:pt x="1187" y="4342"/>
                  </a:lnTo>
                  <a:lnTo>
                    <a:pt x="1268" y="4288"/>
                  </a:lnTo>
                  <a:lnTo>
                    <a:pt x="1322" y="4235"/>
                  </a:lnTo>
                  <a:lnTo>
                    <a:pt x="1349" y="4127"/>
                  </a:lnTo>
                  <a:lnTo>
                    <a:pt x="1349" y="3965"/>
                  </a:lnTo>
                  <a:lnTo>
                    <a:pt x="1511" y="3911"/>
                  </a:lnTo>
                  <a:lnTo>
                    <a:pt x="1699" y="3830"/>
                  </a:lnTo>
                  <a:lnTo>
                    <a:pt x="1834" y="3749"/>
                  </a:lnTo>
                  <a:lnTo>
                    <a:pt x="1969" y="3614"/>
                  </a:lnTo>
                  <a:lnTo>
                    <a:pt x="2077" y="3479"/>
                  </a:lnTo>
                  <a:lnTo>
                    <a:pt x="2131" y="3318"/>
                  </a:lnTo>
                  <a:lnTo>
                    <a:pt x="2185" y="3156"/>
                  </a:lnTo>
                  <a:lnTo>
                    <a:pt x="2212" y="2967"/>
                  </a:lnTo>
                  <a:lnTo>
                    <a:pt x="2185" y="2751"/>
                  </a:lnTo>
                  <a:lnTo>
                    <a:pt x="2131" y="2563"/>
                  </a:lnTo>
                  <a:lnTo>
                    <a:pt x="2023" y="2401"/>
                  </a:lnTo>
                  <a:lnTo>
                    <a:pt x="1888" y="2239"/>
                  </a:lnTo>
                  <a:lnTo>
                    <a:pt x="1726" y="2131"/>
                  </a:lnTo>
                  <a:lnTo>
                    <a:pt x="1538" y="2023"/>
                  </a:lnTo>
                  <a:lnTo>
                    <a:pt x="1322" y="1969"/>
                  </a:lnTo>
                  <a:lnTo>
                    <a:pt x="1106" y="1942"/>
                  </a:lnTo>
                  <a:lnTo>
                    <a:pt x="971" y="1942"/>
                  </a:lnTo>
                  <a:lnTo>
                    <a:pt x="863" y="1916"/>
                  </a:lnTo>
                  <a:lnTo>
                    <a:pt x="756" y="1862"/>
                  </a:lnTo>
                  <a:lnTo>
                    <a:pt x="648" y="1781"/>
                  </a:lnTo>
                  <a:lnTo>
                    <a:pt x="594" y="1700"/>
                  </a:lnTo>
                  <a:lnTo>
                    <a:pt x="513" y="1619"/>
                  </a:lnTo>
                  <a:lnTo>
                    <a:pt x="486" y="1511"/>
                  </a:lnTo>
                  <a:lnTo>
                    <a:pt x="459" y="1403"/>
                  </a:lnTo>
                  <a:lnTo>
                    <a:pt x="486" y="1268"/>
                  </a:lnTo>
                  <a:lnTo>
                    <a:pt x="513" y="1187"/>
                  </a:lnTo>
                  <a:lnTo>
                    <a:pt x="594" y="1080"/>
                  </a:lnTo>
                  <a:lnTo>
                    <a:pt x="648" y="999"/>
                  </a:lnTo>
                  <a:lnTo>
                    <a:pt x="756" y="918"/>
                  </a:lnTo>
                  <a:lnTo>
                    <a:pt x="863" y="891"/>
                  </a:lnTo>
                  <a:lnTo>
                    <a:pt x="971" y="837"/>
                  </a:lnTo>
                  <a:lnTo>
                    <a:pt x="1241" y="837"/>
                  </a:lnTo>
                  <a:lnTo>
                    <a:pt x="1349" y="891"/>
                  </a:lnTo>
                  <a:lnTo>
                    <a:pt x="1457" y="918"/>
                  </a:lnTo>
                  <a:lnTo>
                    <a:pt x="1564" y="999"/>
                  </a:lnTo>
                  <a:lnTo>
                    <a:pt x="1645" y="1080"/>
                  </a:lnTo>
                  <a:lnTo>
                    <a:pt x="1699" y="1187"/>
                  </a:lnTo>
                  <a:lnTo>
                    <a:pt x="1726" y="1268"/>
                  </a:lnTo>
                  <a:lnTo>
                    <a:pt x="1753" y="1403"/>
                  </a:lnTo>
                  <a:lnTo>
                    <a:pt x="1753" y="1484"/>
                  </a:lnTo>
                  <a:lnTo>
                    <a:pt x="1807" y="1565"/>
                  </a:lnTo>
                  <a:lnTo>
                    <a:pt x="1888" y="1592"/>
                  </a:lnTo>
                  <a:lnTo>
                    <a:pt x="1969" y="1619"/>
                  </a:lnTo>
                  <a:lnTo>
                    <a:pt x="2077" y="1592"/>
                  </a:lnTo>
                  <a:lnTo>
                    <a:pt x="2131" y="1565"/>
                  </a:lnTo>
                  <a:lnTo>
                    <a:pt x="2185" y="1484"/>
                  </a:lnTo>
                  <a:lnTo>
                    <a:pt x="2212" y="1403"/>
                  </a:lnTo>
                  <a:lnTo>
                    <a:pt x="2185" y="1214"/>
                  </a:lnTo>
                  <a:lnTo>
                    <a:pt x="2131" y="1053"/>
                  </a:lnTo>
                  <a:lnTo>
                    <a:pt x="2077" y="891"/>
                  </a:lnTo>
                  <a:lnTo>
                    <a:pt x="1969" y="756"/>
                  </a:lnTo>
                  <a:lnTo>
                    <a:pt x="1834" y="621"/>
                  </a:lnTo>
                  <a:lnTo>
                    <a:pt x="1699" y="513"/>
                  </a:lnTo>
                  <a:lnTo>
                    <a:pt x="1511" y="459"/>
                  </a:lnTo>
                  <a:lnTo>
                    <a:pt x="1349" y="405"/>
                  </a:lnTo>
                  <a:lnTo>
                    <a:pt x="1349" y="217"/>
                  </a:lnTo>
                  <a:lnTo>
                    <a:pt x="1322" y="136"/>
                  </a:lnTo>
                  <a:lnTo>
                    <a:pt x="1268" y="55"/>
                  </a:lnTo>
                  <a:lnTo>
                    <a:pt x="1187" y="28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1" name="Google Shape;3081;p27"/>
          <p:cNvGrpSpPr/>
          <p:nvPr/>
        </p:nvGrpSpPr>
        <p:grpSpPr>
          <a:xfrm>
            <a:off x="4467582" y="3212752"/>
            <a:ext cx="322940" cy="320046"/>
            <a:chOff x="1872200" y="1786300"/>
            <a:chExt cx="295300" cy="295300"/>
          </a:xfrm>
        </p:grpSpPr>
        <p:sp>
          <p:nvSpPr>
            <p:cNvPr id="3082" name="Google Shape;3082;p27"/>
            <p:cNvSpPr/>
            <p:nvPr/>
          </p:nvSpPr>
          <p:spPr>
            <a:xfrm>
              <a:off x="1872200" y="1786300"/>
              <a:ext cx="295300" cy="295300"/>
            </a:xfrm>
            <a:custGeom>
              <a:rect b="b" l="l" r="r" t="t"/>
              <a:pathLst>
                <a:path extrusionOk="0" h="11812" w="11812">
                  <a:moveTo>
                    <a:pt x="4504" y="459"/>
                  </a:moveTo>
                  <a:lnTo>
                    <a:pt x="4639" y="486"/>
                  </a:lnTo>
                  <a:lnTo>
                    <a:pt x="4773" y="513"/>
                  </a:lnTo>
                  <a:lnTo>
                    <a:pt x="4881" y="594"/>
                  </a:lnTo>
                  <a:lnTo>
                    <a:pt x="4989" y="675"/>
                  </a:lnTo>
                  <a:lnTo>
                    <a:pt x="5097" y="755"/>
                  </a:lnTo>
                  <a:lnTo>
                    <a:pt x="5232" y="836"/>
                  </a:lnTo>
                  <a:lnTo>
                    <a:pt x="5394" y="863"/>
                  </a:lnTo>
                  <a:lnTo>
                    <a:pt x="5528" y="890"/>
                  </a:lnTo>
                  <a:lnTo>
                    <a:pt x="5663" y="890"/>
                  </a:lnTo>
                  <a:lnTo>
                    <a:pt x="5771" y="836"/>
                  </a:lnTo>
                  <a:lnTo>
                    <a:pt x="5906" y="782"/>
                  </a:lnTo>
                  <a:lnTo>
                    <a:pt x="6014" y="728"/>
                  </a:lnTo>
                  <a:lnTo>
                    <a:pt x="6014" y="728"/>
                  </a:lnTo>
                  <a:lnTo>
                    <a:pt x="5663" y="1699"/>
                  </a:lnTo>
                  <a:lnTo>
                    <a:pt x="3344" y="1699"/>
                  </a:lnTo>
                  <a:lnTo>
                    <a:pt x="3021" y="728"/>
                  </a:lnTo>
                  <a:lnTo>
                    <a:pt x="3129" y="809"/>
                  </a:lnTo>
                  <a:lnTo>
                    <a:pt x="3263" y="863"/>
                  </a:lnTo>
                  <a:lnTo>
                    <a:pt x="3398" y="890"/>
                  </a:lnTo>
                  <a:lnTo>
                    <a:pt x="3533" y="890"/>
                  </a:lnTo>
                  <a:lnTo>
                    <a:pt x="3668" y="863"/>
                  </a:lnTo>
                  <a:lnTo>
                    <a:pt x="3803" y="836"/>
                  </a:lnTo>
                  <a:lnTo>
                    <a:pt x="3911" y="755"/>
                  </a:lnTo>
                  <a:lnTo>
                    <a:pt x="4045" y="675"/>
                  </a:lnTo>
                  <a:lnTo>
                    <a:pt x="4126" y="594"/>
                  </a:lnTo>
                  <a:lnTo>
                    <a:pt x="4261" y="513"/>
                  </a:lnTo>
                  <a:lnTo>
                    <a:pt x="4369" y="486"/>
                  </a:lnTo>
                  <a:lnTo>
                    <a:pt x="4504" y="459"/>
                  </a:lnTo>
                  <a:close/>
                  <a:moveTo>
                    <a:pt x="6095" y="2158"/>
                  </a:moveTo>
                  <a:lnTo>
                    <a:pt x="6176" y="2212"/>
                  </a:lnTo>
                  <a:lnTo>
                    <a:pt x="6230" y="2292"/>
                  </a:lnTo>
                  <a:lnTo>
                    <a:pt x="6230" y="2373"/>
                  </a:lnTo>
                  <a:lnTo>
                    <a:pt x="6230" y="2481"/>
                  </a:lnTo>
                  <a:lnTo>
                    <a:pt x="6176" y="2535"/>
                  </a:lnTo>
                  <a:lnTo>
                    <a:pt x="6095" y="2589"/>
                  </a:lnTo>
                  <a:lnTo>
                    <a:pt x="6014" y="2616"/>
                  </a:lnTo>
                  <a:lnTo>
                    <a:pt x="3021" y="2616"/>
                  </a:lnTo>
                  <a:lnTo>
                    <a:pt x="2940" y="2589"/>
                  </a:lnTo>
                  <a:lnTo>
                    <a:pt x="2859" y="2535"/>
                  </a:lnTo>
                  <a:lnTo>
                    <a:pt x="2805" y="2481"/>
                  </a:lnTo>
                  <a:lnTo>
                    <a:pt x="2778" y="2373"/>
                  </a:lnTo>
                  <a:lnTo>
                    <a:pt x="2805" y="2292"/>
                  </a:lnTo>
                  <a:lnTo>
                    <a:pt x="2859" y="2212"/>
                  </a:lnTo>
                  <a:lnTo>
                    <a:pt x="2940" y="2158"/>
                  </a:lnTo>
                  <a:close/>
                  <a:moveTo>
                    <a:pt x="8441" y="6661"/>
                  </a:moveTo>
                  <a:lnTo>
                    <a:pt x="8441" y="7065"/>
                  </a:lnTo>
                  <a:lnTo>
                    <a:pt x="8252" y="7146"/>
                  </a:lnTo>
                  <a:lnTo>
                    <a:pt x="8063" y="7254"/>
                  </a:lnTo>
                  <a:lnTo>
                    <a:pt x="7901" y="7362"/>
                  </a:lnTo>
                  <a:lnTo>
                    <a:pt x="7740" y="7497"/>
                  </a:lnTo>
                  <a:lnTo>
                    <a:pt x="4423" y="7497"/>
                  </a:lnTo>
                  <a:lnTo>
                    <a:pt x="4423" y="6661"/>
                  </a:lnTo>
                  <a:close/>
                  <a:moveTo>
                    <a:pt x="7335" y="7955"/>
                  </a:moveTo>
                  <a:lnTo>
                    <a:pt x="7200" y="8144"/>
                  </a:lnTo>
                  <a:lnTo>
                    <a:pt x="7092" y="8333"/>
                  </a:lnTo>
                  <a:lnTo>
                    <a:pt x="7012" y="8548"/>
                  </a:lnTo>
                  <a:lnTo>
                    <a:pt x="6958" y="8764"/>
                  </a:lnTo>
                  <a:lnTo>
                    <a:pt x="4423" y="8764"/>
                  </a:lnTo>
                  <a:lnTo>
                    <a:pt x="4423" y="7955"/>
                  </a:lnTo>
                  <a:close/>
                  <a:moveTo>
                    <a:pt x="6877" y="9249"/>
                  </a:moveTo>
                  <a:lnTo>
                    <a:pt x="6877" y="9357"/>
                  </a:lnTo>
                  <a:lnTo>
                    <a:pt x="6904" y="9708"/>
                  </a:lnTo>
                  <a:lnTo>
                    <a:pt x="6985" y="10058"/>
                  </a:lnTo>
                  <a:lnTo>
                    <a:pt x="3560" y="10058"/>
                  </a:lnTo>
                  <a:lnTo>
                    <a:pt x="3560" y="9249"/>
                  </a:lnTo>
                  <a:close/>
                  <a:moveTo>
                    <a:pt x="7173" y="10544"/>
                  </a:moveTo>
                  <a:lnTo>
                    <a:pt x="7335" y="10759"/>
                  </a:lnTo>
                  <a:lnTo>
                    <a:pt x="7497" y="10975"/>
                  </a:lnTo>
                  <a:lnTo>
                    <a:pt x="7713" y="11191"/>
                  </a:lnTo>
                  <a:lnTo>
                    <a:pt x="7928" y="11353"/>
                  </a:lnTo>
                  <a:lnTo>
                    <a:pt x="4423" y="11353"/>
                  </a:lnTo>
                  <a:lnTo>
                    <a:pt x="4423" y="10544"/>
                  </a:lnTo>
                  <a:close/>
                  <a:moveTo>
                    <a:pt x="9358" y="7335"/>
                  </a:moveTo>
                  <a:lnTo>
                    <a:pt x="9573" y="7362"/>
                  </a:lnTo>
                  <a:lnTo>
                    <a:pt x="9762" y="7389"/>
                  </a:lnTo>
                  <a:lnTo>
                    <a:pt x="9951" y="7443"/>
                  </a:lnTo>
                  <a:lnTo>
                    <a:pt x="10140" y="7497"/>
                  </a:lnTo>
                  <a:lnTo>
                    <a:pt x="10301" y="7578"/>
                  </a:lnTo>
                  <a:lnTo>
                    <a:pt x="10490" y="7685"/>
                  </a:lnTo>
                  <a:lnTo>
                    <a:pt x="10625" y="7793"/>
                  </a:lnTo>
                  <a:lnTo>
                    <a:pt x="10787" y="7928"/>
                  </a:lnTo>
                  <a:lnTo>
                    <a:pt x="10895" y="8090"/>
                  </a:lnTo>
                  <a:lnTo>
                    <a:pt x="11029" y="8225"/>
                  </a:lnTo>
                  <a:lnTo>
                    <a:pt x="11110" y="8387"/>
                  </a:lnTo>
                  <a:lnTo>
                    <a:pt x="11218" y="8575"/>
                  </a:lnTo>
                  <a:lnTo>
                    <a:pt x="11272" y="8764"/>
                  </a:lnTo>
                  <a:lnTo>
                    <a:pt x="11326" y="8953"/>
                  </a:lnTo>
                  <a:lnTo>
                    <a:pt x="11353" y="9142"/>
                  </a:lnTo>
                  <a:lnTo>
                    <a:pt x="11353" y="9357"/>
                  </a:lnTo>
                  <a:lnTo>
                    <a:pt x="11353" y="9546"/>
                  </a:lnTo>
                  <a:lnTo>
                    <a:pt x="11326" y="9762"/>
                  </a:lnTo>
                  <a:lnTo>
                    <a:pt x="11272" y="9951"/>
                  </a:lnTo>
                  <a:lnTo>
                    <a:pt x="11218" y="10139"/>
                  </a:lnTo>
                  <a:lnTo>
                    <a:pt x="11110" y="10301"/>
                  </a:lnTo>
                  <a:lnTo>
                    <a:pt x="11029" y="10463"/>
                  </a:lnTo>
                  <a:lnTo>
                    <a:pt x="10895" y="10625"/>
                  </a:lnTo>
                  <a:lnTo>
                    <a:pt x="10787" y="10759"/>
                  </a:lnTo>
                  <a:lnTo>
                    <a:pt x="10625" y="10894"/>
                  </a:lnTo>
                  <a:lnTo>
                    <a:pt x="10490" y="11029"/>
                  </a:lnTo>
                  <a:lnTo>
                    <a:pt x="10301" y="11110"/>
                  </a:lnTo>
                  <a:lnTo>
                    <a:pt x="10140" y="11191"/>
                  </a:lnTo>
                  <a:lnTo>
                    <a:pt x="9951" y="11272"/>
                  </a:lnTo>
                  <a:lnTo>
                    <a:pt x="9762" y="11326"/>
                  </a:lnTo>
                  <a:lnTo>
                    <a:pt x="9573" y="11353"/>
                  </a:lnTo>
                  <a:lnTo>
                    <a:pt x="9142" y="11353"/>
                  </a:lnTo>
                  <a:lnTo>
                    <a:pt x="8953" y="11326"/>
                  </a:lnTo>
                  <a:lnTo>
                    <a:pt x="8764" y="11272"/>
                  </a:lnTo>
                  <a:lnTo>
                    <a:pt x="8576" y="11191"/>
                  </a:lnTo>
                  <a:lnTo>
                    <a:pt x="8387" y="11110"/>
                  </a:lnTo>
                  <a:lnTo>
                    <a:pt x="8225" y="11029"/>
                  </a:lnTo>
                  <a:lnTo>
                    <a:pt x="8090" y="10894"/>
                  </a:lnTo>
                  <a:lnTo>
                    <a:pt x="7928" y="10759"/>
                  </a:lnTo>
                  <a:lnTo>
                    <a:pt x="7794" y="10625"/>
                  </a:lnTo>
                  <a:lnTo>
                    <a:pt x="7686" y="10463"/>
                  </a:lnTo>
                  <a:lnTo>
                    <a:pt x="7578" y="10301"/>
                  </a:lnTo>
                  <a:lnTo>
                    <a:pt x="7497" y="10139"/>
                  </a:lnTo>
                  <a:lnTo>
                    <a:pt x="7443" y="9951"/>
                  </a:lnTo>
                  <a:lnTo>
                    <a:pt x="7389" y="9762"/>
                  </a:lnTo>
                  <a:lnTo>
                    <a:pt x="7362" y="9546"/>
                  </a:lnTo>
                  <a:lnTo>
                    <a:pt x="7335" y="9357"/>
                  </a:lnTo>
                  <a:lnTo>
                    <a:pt x="7362" y="9142"/>
                  </a:lnTo>
                  <a:lnTo>
                    <a:pt x="7389" y="8953"/>
                  </a:lnTo>
                  <a:lnTo>
                    <a:pt x="7443" y="8764"/>
                  </a:lnTo>
                  <a:lnTo>
                    <a:pt x="7497" y="8575"/>
                  </a:lnTo>
                  <a:lnTo>
                    <a:pt x="7578" y="8387"/>
                  </a:lnTo>
                  <a:lnTo>
                    <a:pt x="7686" y="8225"/>
                  </a:lnTo>
                  <a:lnTo>
                    <a:pt x="7794" y="8090"/>
                  </a:lnTo>
                  <a:lnTo>
                    <a:pt x="7928" y="7928"/>
                  </a:lnTo>
                  <a:lnTo>
                    <a:pt x="8090" y="7793"/>
                  </a:lnTo>
                  <a:lnTo>
                    <a:pt x="8225" y="7685"/>
                  </a:lnTo>
                  <a:lnTo>
                    <a:pt x="8387" y="7578"/>
                  </a:lnTo>
                  <a:lnTo>
                    <a:pt x="8576" y="7497"/>
                  </a:lnTo>
                  <a:lnTo>
                    <a:pt x="8764" y="7443"/>
                  </a:lnTo>
                  <a:lnTo>
                    <a:pt x="8953" y="7389"/>
                  </a:lnTo>
                  <a:lnTo>
                    <a:pt x="9142" y="7362"/>
                  </a:lnTo>
                  <a:lnTo>
                    <a:pt x="9358" y="7335"/>
                  </a:lnTo>
                  <a:close/>
                  <a:moveTo>
                    <a:pt x="4504" y="0"/>
                  </a:moveTo>
                  <a:lnTo>
                    <a:pt x="4288" y="27"/>
                  </a:lnTo>
                  <a:lnTo>
                    <a:pt x="4072" y="81"/>
                  </a:lnTo>
                  <a:lnTo>
                    <a:pt x="3884" y="189"/>
                  </a:lnTo>
                  <a:lnTo>
                    <a:pt x="3695" y="351"/>
                  </a:lnTo>
                  <a:lnTo>
                    <a:pt x="3614" y="405"/>
                  </a:lnTo>
                  <a:lnTo>
                    <a:pt x="3479" y="432"/>
                  </a:lnTo>
                  <a:lnTo>
                    <a:pt x="3371" y="405"/>
                  </a:lnTo>
                  <a:lnTo>
                    <a:pt x="3290" y="351"/>
                  </a:lnTo>
                  <a:lnTo>
                    <a:pt x="3156" y="243"/>
                  </a:lnTo>
                  <a:lnTo>
                    <a:pt x="3021" y="216"/>
                  </a:lnTo>
                  <a:lnTo>
                    <a:pt x="2886" y="216"/>
                  </a:lnTo>
                  <a:lnTo>
                    <a:pt x="2724" y="270"/>
                  </a:lnTo>
                  <a:lnTo>
                    <a:pt x="2616" y="378"/>
                  </a:lnTo>
                  <a:lnTo>
                    <a:pt x="2562" y="513"/>
                  </a:lnTo>
                  <a:lnTo>
                    <a:pt x="2535" y="648"/>
                  </a:lnTo>
                  <a:lnTo>
                    <a:pt x="2562" y="782"/>
                  </a:lnTo>
                  <a:lnTo>
                    <a:pt x="2886" y="1699"/>
                  </a:lnTo>
                  <a:lnTo>
                    <a:pt x="2751" y="1726"/>
                  </a:lnTo>
                  <a:lnTo>
                    <a:pt x="2643" y="1780"/>
                  </a:lnTo>
                  <a:lnTo>
                    <a:pt x="2562" y="1861"/>
                  </a:lnTo>
                  <a:lnTo>
                    <a:pt x="2481" y="1942"/>
                  </a:lnTo>
                  <a:lnTo>
                    <a:pt x="2427" y="2050"/>
                  </a:lnTo>
                  <a:lnTo>
                    <a:pt x="2374" y="2131"/>
                  </a:lnTo>
                  <a:lnTo>
                    <a:pt x="2347" y="2265"/>
                  </a:lnTo>
                  <a:lnTo>
                    <a:pt x="2320" y="2373"/>
                  </a:lnTo>
                  <a:lnTo>
                    <a:pt x="2347" y="2535"/>
                  </a:lnTo>
                  <a:lnTo>
                    <a:pt x="2400" y="2670"/>
                  </a:lnTo>
                  <a:lnTo>
                    <a:pt x="2454" y="2778"/>
                  </a:lnTo>
                  <a:lnTo>
                    <a:pt x="2562" y="2886"/>
                  </a:lnTo>
                  <a:lnTo>
                    <a:pt x="1322" y="4126"/>
                  </a:lnTo>
                  <a:lnTo>
                    <a:pt x="1133" y="4342"/>
                  </a:lnTo>
                  <a:lnTo>
                    <a:pt x="944" y="4557"/>
                  </a:lnTo>
                  <a:lnTo>
                    <a:pt x="756" y="4800"/>
                  </a:lnTo>
                  <a:lnTo>
                    <a:pt x="594" y="5070"/>
                  </a:lnTo>
                  <a:lnTo>
                    <a:pt x="459" y="5339"/>
                  </a:lnTo>
                  <a:lnTo>
                    <a:pt x="351" y="5609"/>
                  </a:lnTo>
                  <a:lnTo>
                    <a:pt x="243" y="5879"/>
                  </a:lnTo>
                  <a:lnTo>
                    <a:pt x="162" y="6148"/>
                  </a:lnTo>
                  <a:lnTo>
                    <a:pt x="81" y="6445"/>
                  </a:lnTo>
                  <a:lnTo>
                    <a:pt x="55" y="6742"/>
                  </a:lnTo>
                  <a:lnTo>
                    <a:pt x="1" y="7011"/>
                  </a:lnTo>
                  <a:lnTo>
                    <a:pt x="1" y="7308"/>
                  </a:lnTo>
                  <a:lnTo>
                    <a:pt x="1" y="7578"/>
                  </a:lnTo>
                  <a:lnTo>
                    <a:pt x="28" y="7874"/>
                  </a:lnTo>
                  <a:lnTo>
                    <a:pt x="81" y="8171"/>
                  </a:lnTo>
                  <a:lnTo>
                    <a:pt x="135" y="8440"/>
                  </a:lnTo>
                  <a:lnTo>
                    <a:pt x="189" y="8521"/>
                  </a:lnTo>
                  <a:lnTo>
                    <a:pt x="243" y="8575"/>
                  </a:lnTo>
                  <a:lnTo>
                    <a:pt x="297" y="8602"/>
                  </a:lnTo>
                  <a:lnTo>
                    <a:pt x="378" y="8629"/>
                  </a:lnTo>
                  <a:lnTo>
                    <a:pt x="432" y="8602"/>
                  </a:lnTo>
                  <a:lnTo>
                    <a:pt x="513" y="8575"/>
                  </a:lnTo>
                  <a:lnTo>
                    <a:pt x="567" y="8494"/>
                  </a:lnTo>
                  <a:lnTo>
                    <a:pt x="594" y="8414"/>
                  </a:lnTo>
                  <a:lnTo>
                    <a:pt x="594" y="8333"/>
                  </a:lnTo>
                  <a:lnTo>
                    <a:pt x="540" y="8063"/>
                  </a:lnTo>
                  <a:lnTo>
                    <a:pt x="486" y="7793"/>
                  </a:lnTo>
                  <a:lnTo>
                    <a:pt x="459" y="7551"/>
                  </a:lnTo>
                  <a:lnTo>
                    <a:pt x="459" y="7281"/>
                  </a:lnTo>
                  <a:lnTo>
                    <a:pt x="486" y="7011"/>
                  </a:lnTo>
                  <a:lnTo>
                    <a:pt x="513" y="6769"/>
                  </a:lnTo>
                  <a:lnTo>
                    <a:pt x="540" y="6499"/>
                  </a:lnTo>
                  <a:lnTo>
                    <a:pt x="621" y="6256"/>
                  </a:lnTo>
                  <a:lnTo>
                    <a:pt x="675" y="5987"/>
                  </a:lnTo>
                  <a:lnTo>
                    <a:pt x="783" y="5744"/>
                  </a:lnTo>
                  <a:lnTo>
                    <a:pt x="890" y="5528"/>
                  </a:lnTo>
                  <a:lnTo>
                    <a:pt x="998" y="5286"/>
                  </a:lnTo>
                  <a:lnTo>
                    <a:pt x="1160" y="5070"/>
                  </a:lnTo>
                  <a:lnTo>
                    <a:pt x="1295" y="4854"/>
                  </a:lnTo>
                  <a:lnTo>
                    <a:pt x="1457" y="4638"/>
                  </a:lnTo>
                  <a:lnTo>
                    <a:pt x="1645" y="4450"/>
                  </a:lnTo>
                  <a:lnTo>
                    <a:pt x="3021" y="3074"/>
                  </a:lnTo>
                  <a:lnTo>
                    <a:pt x="6014" y="3074"/>
                  </a:lnTo>
                  <a:lnTo>
                    <a:pt x="7389" y="4450"/>
                  </a:lnTo>
                  <a:lnTo>
                    <a:pt x="7551" y="4638"/>
                  </a:lnTo>
                  <a:lnTo>
                    <a:pt x="7713" y="4827"/>
                  </a:lnTo>
                  <a:lnTo>
                    <a:pt x="7874" y="5043"/>
                  </a:lnTo>
                  <a:lnTo>
                    <a:pt x="8009" y="5259"/>
                  </a:lnTo>
                  <a:lnTo>
                    <a:pt x="8225" y="5717"/>
                  </a:lnTo>
                  <a:lnTo>
                    <a:pt x="8414" y="6202"/>
                  </a:lnTo>
                  <a:lnTo>
                    <a:pt x="4099" y="6202"/>
                  </a:lnTo>
                  <a:lnTo>
                    <a:pt x="4018" y="6256"/>
                  </a:lnTo>
                  <a:lnTo>
                    <a:pt x="3991" y="6337"/>
                  </a:lnTo>
                  <a:lnTo>
                    <a:pt x="3964" y="6418"/>
                  </a:lnTo>
                  <a:lnTo>
                    <a:pt x="3964" y="8764"/>
                  </a:lnTo>
                  <a:lnTo>
                    <a:pt x="3317" y="8764"/>
                  </a:lnTo>
                  <a:lnTo>
                    <a:pt x="3236" y="8791"/>
                  </a:lnTo>
                  <a:lnTo>
                    <a:pt x="3156" y="8845"/>
                  </a:lnTo>
                  <a:lnTo>
                    <a:pt x="3102" y="8926"/>
                  </a:lnTo>
                  <a:lnTo>
                    <a:pt x="3102" y="9007"/>
                  </a:lnTo>
                  <a:lnTo>
                    <a:pt x="3102" y="10301"/>
                  </a:lnTo>
                  <a:lnTo>
                    <a:pt x="3102" y="10382"/>
                  </a:lnTo>
                  <a:lnTo>
                    <a:pt x="3156" y="10463"/>
                  </a:lnTo>
                  <a:lnTo>
                    <a:pt x="3236" y="10517"/>
                  </a:lnTo>
                  <a:lnTo>
                    <a:pt x="3317" y="10544"/>
                  </a:lnTo>
                  <a:lnTo>
                    <a:pt x="3964" y="10544"/>
                  </a:lnTo>
                  <a:lnTo>
                    <a:pt x="3964" y="11326"/>
                  </a:lnTo>
                  <a:lnTo>
                    <a:pt x="3641" y="11272"/>
                  </a:lnTo>
                  <a:lnTo>
                    <a:pt x="3317" y="11191"/>
                  </a:lnTo>
                  <a:lnTo>
                    <a:pt x="3021" y="11083"/>
                  </a:lnTo>
                  <a:lnTo>
                    <a:pt x="2724" y="10948"/>
                  </a:lnTo>
                  <a:lnTo>
                    <a:pt x="2427" y="10786"/>
                  </a:lnTo>
                  <a:lnTo>
                    <a:pt x="2158" y="10598"/>
                  </a:lnTo>
                  <a:lnTo>
                    <a:pt x="1888" y="10409"/>
                  </a:lnTo>
                  <a:lnTo>
                    <a:pt x="1645" y="10166"/>
                  </a:lnTo>
                  <a:lnTo>
                    <a:pt x="1538" y="10031"/>
                  </a:lnTo>
                  <a:lnTo>
                    <a:pt x="1457" y="9977"/>
                  </a:lnTo>
                  <a:lnTo>
                    <a:pt x="1268" y="9977"/>
                  </a:lnTo>
                  <a:lnTo>
                    <a:pt x="1187" y="10031"/>
                  </a:lnTo>
                  <a:lnTo>
                    <a:pt x="1133" y="10112"/>
                  </a:lnTo>
                  <a:lnTo>
                    <a:pt x="1133" y="10193"/>
                  </a:lnTo>
                  <a:lnTo>
                    <a:pt x="1133" y="10274"/>
                  </a:lnTo>
                  <a:lnTo>
                    <a:pt x="1187" y="10355"/>
                  </a:lnTo>
                  <a:lnTo>
                    <a:pt x="1322" y="10490"/>
                  </a:lnTo>
                  <a:lnTo>
                    <a:pt x="1619" y="10759"/>
                  </a:lnTo>
                  <a:lnTo>
                    <a:pt x="1942" y="11002"/>
                  </a:lnTo>
                  <a:lnTo>
                    <a:pt x="2266" y="11218"/>
                  </a:lnTo>
                  <a:lnTo>
                    <a:pt x="2589" y="11407"/>
                  </a:lnTo>
                  <a:lnTo>
                    <a:pt x="2967" y="11541"/>
                  </a:lnTo>
                  <a:lnTo>
                    <a:pt x="3344" y="11676"/>
                  </a:lnTo>
                  <a:lnTo>
                    <a:pt x="3722" y="11757"/>
                  </a:lnTo>
                  <a:lnTo>
                    <a:pt x="4099" y="11811"/>
                  </a:lnTo>
                  <a:lnTo>
                    <a:pt x="9600" y="11811"/>
                  </a:lnTo>
                  <a:lnTo>
                    <a:pt x="9843" y="11784"/>
                  </a:lnTo>
                  <a:lnTo>
                    <a:pt x="10086" y="11703"/>
                  </a:lnTo>
                  <a:lnTo>
                    <a:pt x="10328" y="11622"/>
                  </a:lnTo>
                  <a:lnTo>
                    <a:pt x="10544" y="11515"/>
                  </a:lnTo>
                  <a:lnTo>
                    <a:pt x="10733" y="11407"/>
                  </a:lnTo>
                  <a:lnTo>
                    <a:pt x="10921" y="11245"/>
                  </a:lnTo>
                  <a:lnTo>
                    <a:pt x="11110" y="11110"/>
                  </a:lnTo>
                  <a:lnTo>
                    <a:pt x="11272" y="10921"/>
                  </a:lnTo>
                  <a:lnTo>
                    <a:pt x="11407" y="10733"/>
                  </a:lnTo>
                  <a:lnTo>
                    <a:pt x="11515" y="10517"/>
                  </a:lnTo>
                  <a:lnTo>
                    <a:pt x="11623" y="10301"/>
                  </a:lnTo>
                  <a:lnTo>
                    <a:pt x="11703" y="10085"/>
                  </a:lnTo>
                  <a:lnTo>
                    <a:pt x="11784" y="9843"/>
                  </a:lnTo>
                  <a:lnTo>
                    <a:pt x="11811" y="9600"/>
                  </a:lnTo>
                  <a:lnTo>
                    <a:pt x="11811" y="9357"/>
                  </a:lnTo>
                  <a:lnTo>
                    <a:pt x="11811" y="9088"/>
                  </a:lnTo>
                  <a:lnTo>
                    <a:pt x="11784" y="8845"/>
                  </a:lnTo>
                  <a:lnTo>
                    <a:pt x="11703" y="8629"/>
                  </a:lnTo>
                  <a:lnTo>
                    <a:pt x="11623" y="8387"/>
                  </a:lnTo>
                  <a:lnTo>
                    <a:pt x="11515" y="8171"/>
                  </a:lnTo>
                  <a:lnTo>
                    <a:pt x="11407" y="7982"/>
                  </a:lnTo>
                  <a:lnTo>
                    <a:pt x="11272" y="7793"/>
                  </a:lnTo>
                  <a:lnTo>
                    <a:pt x="11110" y="7605"/>
                  </a:lnTo>
                  <a:lnTo>
                    <a:pt x="10921" y="7443"/>
                  </a:lnTo>
                  <a:lnTo>
                    <a:pt x="10733" y="7308"/>
                  </a:lnTo>
                  <a:lnTo>
                    <a:pt x="10544" y="7173"/>
                  </a:lnTo>
                  <a:lnTo>
                    <a:pt x="10328" y="7065"/>
                  </a:lnTo>
                  <a:lnTo>
                    <a:pt x="10086" y="6984"/>
                  </a:lnTo>
                  <a:lnTo>
                    <a:pt x="9843" y="6930"/>
                  </a:lnTo>
                  <a:lnTo>
                    <a:pt x="9600" y="6903"/>
                  </a:lnTo>
                  <a:lnTo>
                    <a:pt x="9358" y="6876"/>
                  </a:lnTo>
                  <a:lnTo>
                    <a:pt x="9007" y="6903"/>
                  </a:lnTo>
                  <a:lnTo>
                    <a:pt x="8953" y="6526"/>
                  </a:lnTo>
                  <a:lnTo>
                    <a:pt x="8872" y="6121"/>
                  </a:lnTo>
                  <a:lnTo>
                    <a:pt x="8764" y="5771"/>
                  </a:lnTo>
                  <a:lnTo>
                    <a:pt x="8602" y="5393"/>
                  </a:lnTo>
                  <a:lnTo>
                    <a:pt x="8414" y="5070"/>
                  </a:lnTo>
                  <a:lnTo>
                    <a:pt x="8225" y="4719"/>
                  </a:lnTo>
                  <a:lnTo>
                    <a:pt x="7982" y="4423"/>
                  </a:lnTo>
                  <a:lnTo>
                    <a:pt x="7713" y="4126"/>
                  </a:lnTo>
                  <a:lnTo>
                    <a:pt x="6472" y="2886"/>
                  </a:lnTo>
                  <a:lnTo>
                    <a:pt x="6553" y="2778"/>
                  </a:lnTo>
                  <a:lnTo>
                    <a:pt x="6634" y="2670"/>
                  </a:lnTo>
                  <a:lnTo>
                    <a:pt x="6688" y="2535"/>
                  </a:lnTo>
                  <a:lnTo>
                    <a:pt x="6688" y="2373"/>
                  </a:lnTo>
                  <a:lnTo>
                    <a:pt x="6688" y="2265"/>
                  </a:lnTo>
                  <a:lnTo>
                    <a:pt x="6661" y="2131"/>
                  </a:lnTo>
                  <a:lnTo>
                    <a:pt x="6607" y="2050"/>
                  </a:lnTo>
                  <a:lnTo>
                    <a:pt x="6553" y="1942"/>
                  </a:lnTo>
                  <a:lnTo>
                    <a:pt x="6472" y="1861"/>
                  </a:lnTo>
                  <a:lnTo>
                    <a:pt x="6364" y="1780"/>
                  </a:lnTo>
                  <a:lnTo>
                    <a:pt x="6257" y="1726"/>
                  </a:lnTo>
                  <a:lnTo>
                    <a:pt x="6149" y="1699"/>
                  </a:lnTo>
                  <a:lnTo>
                    <a:pt x="6472" y="782"/>
                  </a:lnTo>
                  <a:lnTo>
                    <a:pt x="6499" y="648"/>
                  </a:lnTo>
                  <a:lnTo>
                    <a:pt x="6472" y="513"/>
                  </a:lnTo>
                  <a:lnTo>
                    <a:pt x="6391" y="378"/>
                  </a:lnTo>
                  <a:lnTo>
                    <a:pt x="6283" y="270"/>
                  </a:lnTo>
                  <a:lnTo>
                    <a:pt x="6149" y="216"/>
                  </a:lnTo>
                  <a:lnTo>
                    <a:pt x="6014" y="216"/>
                  </a:lnTo>
                  <a:lnTo>
                    <a:pt x="5879" y="243"/>
                  </a:lnTo>
                  <a:lnTo>
                    <a:pt x="5744" y="324"/>
                  </a:lnTo>
                  <a:lnTo>
                    <a:pt x="5744" y="351"/>
                  </a:lnTo>
                  <a:lnTo>
                    <a:pt x="5636" y="405"/>
                  </a:lnTo>
                  <a:lnTo>
                    <a:pt x="5528" y="432"/>
                  </a:lnTo>
                  <a:lnTo>
                    <a:pt x="5421" y="405"/>
                  </a:lnTo>
                  <a:lnTo>
                    <a:pt x="5313" y="351"/>
                  </a:lnTo>
                  <a:lnTo>
                    <a:pt x="5151" y="189"/>
                  </a:lnTo>
                  <a:lnTo>
                    <a:pt x="4935" y="81"/>
                  </a:lnTo>
                  <a:lnTo>
                    <a:pt x="4746" y="27"/>
                  </a:lnTo>
                  <a:lnTo>
                    <a:pt x="45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27"/>
            <p:cNvSpPr/>
            <p:nvPr/>
          </p:nvSpPr>
          <p:spPr>
            <a:xfrm>
              <a:off x="2087250" y="1984500"/>
              <a:ext cx="37775" cy="71475"/>
            </a:xfrm>
            <a:custGeom>
              <a:rect b="b" l="l" r="r" t="t"/>
              <a:pathLst>
                <a:path extrusionOk="0" h="2859" w="1511">
                  <a:moveTo>
                    <a:pt x="675" y="0"/>
                  </a:moveTo>
                  <a:lnTo>
                    <a:pt x="594" y="54"/>
                  </a:lnTo>
                  <a:lnTo>
                    <a:pt x="540" y="135"/>
                  </a:lnTo>
                  <a:lnTo>
                    <a:pt x="513" y="216"/>
                  </a:lnTo>
                  <a:lnTo>
                    <a:pt x="513" y="270"/>
                  </a:lnTo>
                  <a:lnTo>
                    <a:pt x="405" y="297"/>
                  </a:lnTo>
                  <a:lnTo>
                    <a:pt x="297" y="351"/>
                  </a:lnTo>
                  <a:lnTo>
                    <a:pt x="216" y="432"/>
                  </a:lnTo>
                  <a:lnTo>
                    <a:pt x="135" y="512"/>
                  </a:lnTo>
                  <a:lnTo>
                    <a:pt x="81" y="620"/>
                  </a:lnTo>
                  <a:lnTo>
                    <a:pt x="27" y="701"/>
                  </a:lnTo>
                  <a:lnTo>
                    <a:pt x="0" y="836"/>
                  </a:lnTo>
                  <a:lnTo>
                    <a:pt x="0" y="944"/>
                  </a:lnTo>
                  <a:lnTo>
                    <a:pt x="0" y="1079"/>
                  </a:lnTo>
                  <a:lnTo>
                    <a:pt x="54" y="1214"/>
                  </a:lnTo>
                  <a:lnTo>
                    <a:pt x="108" y="1348"/>
                  </a:lnTo>
                  <a:lnTo>
                    <a:pt x="216" y="1456"/>
                  </a:lnTo>
                  <a:lnTo>
                    <a:pt x="324" y="1537"/>
                  </a:lnTo>
                  <a:lnTo>
                    <a:pt x="459" y="1591"/>
                  </a:lnTo>
                  <a:lnTo>
                    <a:pt x="594" y="1645"/>
                  </a:lnTo>
                  <a:lnTo>
                    <a:pt x="756" y="1645"/>
                  </a:lnTo>
                  <a:lnTo>
                    <a:pt x="863" y="1672"/>
                  </a:lnTo>
                  <a:lnTo>
                    <a:pt x="971" y="1726"/>
                  </a:lnTo>
                  <a:lnTo>
                    <a:pt x="1025" y="1807"/>
                  </a:lnTo>
                  <a:lnTo>
                    <a:pt x="1052" y="1915"/>
                  </a:lnTo>
                  <a:lnTo>
                    <a:pt x="1025" y="2023"/>
                  </a:lnTo>
                  <a:lnTo>
                    <a:pt x="971" y="2103"/>
                  </a:lnTo>
                  <a:lnTo>
                    <a:pt x="863" y="2157"/>
                  </a:lnTo>
                  <a:lnTo>
                    <a:pt x="648" y="2157"/>
                  </a:lnTo>
                  <a:lnTo>
                    <a:pt x="540" y="2103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32" y="1834"/>
                  </a:lnTo>
                  <a:lnTo>
                    <a:pt x="378" y="1753"/>
                  </a:lnTo>
                  <a:lnTo>
                    <a:pt x="297" y="1699"/>
                  </a:lnTo>
                  <a:lnTo>
                    <a:pt x="216" y="1672"/>
                  </a:lnTo>
                  <a:lnTo>
                    <a:pt x="135" y="1699"/>
                  </a:lnTo>
                  <a:lnTo>
                    <a:pt x="54" y="1753"/>
                  </a:lnTo>
                  <a:lnTo>
                    <a:pt x="0" y="1834"/>
                  </a:lnTo>
                  <a:lnTo>
                    <a:pt x="0" y="1915"/>
                  </a:lnTo>
                  <a:lnTo>
                    <a:pt x="0" y="2023"/>
                  </a:lnTo>
                  <a:lnTo>
                    <a:pt x="27" y="2130"/>
                  </a:lnTo>
                  <a:lnTo>
                    <a:pt x="81" y="2238"/>
                  </a:lnTo>
                  <a:lnTo>
                    <a:pt x="135" y="2346"/>
                  </a:lnTo>
                  <a:lnTo>
                    <a:pt x="216" y="2427"/>
                  </a:lnTo>
                  <a:lnTo>
                    <a:pt x="297" y="2481"/>
                  </a:lnTo>
                  <a:lnTo>
                    <a:pt x="405" y="2562"/>
                  </a:lnTo>
                  <a:lnTo>
                    <a:pt x="513" y="2589"/>
                  </a:lnTo>
                  <a:lnTo>
                    <a:pt x="513" y="2616"/>
                  </a:lnTo>
                  <a:lnTo>
                    <a:pt x="540" y="2724"/>
                  </a:lnTo>
                  <a:lnTo>
                    <a:pt x="594" y="2778"/>
                  </a:lnTo>
                  <a:lnTo>
                    <a:pt x="675" y="2831"/>
                  </a:lnTo>
                  <a:lnTo>
                    <a:pt x="756" y="2858"/>
                  </a:lnTo>
                  <a:lnTo>
                    <a:pt x="836" y="2831"/>
                  </a:lnTo>
                  <a:lnTo>
                    <a:pt x="917" y="2778"/>
                  </a:lnTo>
                  <a:lnTo>
                    <a:pt x="971" y="2724"/>
                  </a:lnTo>
                  <a:lnTo>
                    <a:pt x="971" y="2616"/>
                  </a:lnTo>
                  <a:lnTo>
                    <a:pt x="971" y="2589"/>
                  </a:lnTo>
                  <a:lnTo>
                    <a:pt x="1106" y="2562"/>
                  </a:lnTo>
                  <a:lnTo>
                    <a:pt x="1187" y="2481"/>
                  </a:lnTo>
                  <a:lnTo>
                    <a:pt x="1295" y="2427"/>
                  </a:lnTo>
                  <a:lnTo>
                    <a:pt x="1376" y="2346"/>
                  </a:lnTo>
                  <a:lnTo>
                    <a:pt x="1430" y="2238"/>
                  </a:lnTo>
                  <a:lnTo>
                    <a:pt x="1484" y="2130"/>
                  </a:lnTo>
                  <a:lnTo>
                    <a:pt x="1511" y="2023"/>
                  </a:lnTo>
                  <a:lnTo>
                    <a:pt x="1511" y="1915"/>
                  </a:lnTo>
                  <a:lnTo>
                    <a:pt x="1511" y="1780"/>
                  </a:lnTo>
                  <a:lnTo>
                    <a:pt x="1457" y="1645"/>
                  </a:lnTo>
                  <a:lnTo>
                    <a:pt x="1376" y="1510"/>
                  </a:lnTo>
                  <a:lnTo>
                    <a:pt x="1295" y="1402"/>
                  </a:lnTo>
                  <a:lnTo>
                    <a:pt x="1187" y="1321"/>
                  </a:lnTo>
                  <a:lnTo>
                    <a:pt x="1052" y="1241"/>
                  </a:lnTo>
                  <a:lnTo>
                    <a:pt x="917" y="1214"/>
                  </a:lnTo>
                  <a:lnTo>
                    <a:pt x="756" y="1187"/>
                  </a:lnTo>
                  <a:lnTo>
                    <a:pt x="648" y="1187"/>
                  </a:lnTo>
                  <a:lnTo>
                    <a:pt x="540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40" y="755"/>
                  </a:lnTo>
                  <a:lnTo>
                    <a:pt x="648" y="701"/>
                  </a:lnTo>
                  <a:lnTo>
                    <a:pt x="756" y="674"/>
                  </a:lnTo>
                  <a:lnTo>
                    <a:pt x="863" y="701"/>
                  </a:lnTo>
                  <a:lnTo>
                    <a:pt x="971" y="755"/>
                  </a:lnTo>
                  <a:lnTo>
                    <a:pt x="1025" y="836"/>
                  </a:lnTo>
                  <a:lnTo>
                    <a:pt x="1052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187" y="1160"/>
                  </a:lnTo>
                  <a:lnTo>
                    <a:pt x="1376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11" y="944"/>
                  </a:lnTo>
                  <a:lnTo>
                    <a:pt x="1511" y="836"/>
                  </a:lnTo>
                  <a:lnTo>
                    <a:pt x="1484" y="701"/>
                  </a:lnTo>
                  <a:lnTo>
                    <a:pt x="1430" y="620"/>
                  </a:lnTo>
                  <a:lnTo>
                    <a:pt x="1376" y="512"/>
                  </a:lnTo>
                  <a:lnTo>
                    <a:pt x="1295" y="432"/>
                  </a:lnTo>
                  <a:lnTo>
                    <a:pt x="1187" y="351"/>
                  </a:lnTo>
                  <a:lnTo>
                    <a:pt x="1106" y="297"/>
                  </a:lnTo>
                  <a:lnTo>
                    <a:pt x="971" y="270"/>
                  </a:lnTo>
                  <a:lnTo>
                    <a:pt x="971" y="216"/>
                  </a:lnTo>
                  <a:lnTo>
                    <a:pt x="971" y="135"/>
                  </a:lnTo>
                  <a:lnTo>
                    <a:pt x="917" y="54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27"/>
            <p:cNvSpPr/>
            <p:nvPr/>
          </p:nvSpPr>
          <p:spPr>
            <a:xfrm>
              <a:off x="1885000" y="201415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4" y="1"/>
                  </a:moveTo>
                  <a:lnTo>
                    <a:pt x="163" y="28"/>
                  </a:lnTo>
                  <a:lnTo>
                    <a:pt x="82" y="82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59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2"/>
                  </a:lnTo>
                  <a:lnTo>
                    <a:pt x="325" y="2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5" name="Google Shape;3085;p27"/>
          <p:cNvGrpSpPr/>
          <p:nvPr/>
        </p:nvGrpSpPr>
        <p:grpSpPr>
          <a:xfrm>
            <a:off x="4467582" y="3960449"/>
            <a:ext cx="322940" cy="301053"/>
            <a:chOff x="2301625" y="1800450"/>
            <a:chExt cx="295300" cy="277775"/>
          </a:xfrm>
        </p:grpSpPr>
        <p:sp>
          <p:nvSpPr>
            <p:cNvPr id="3086" name="Google Shape;3086;p27"/>
            <p:cNvSpPr/>
            <p:nvPr/>
          </p:nvSpPr>
          <p:spPr>
            <a:xfrm>
              <a:off x="2393300" y="1892800"/>
              <a:ext cx="62725" cy="62725"/>
            </a:xfrm>
            <a:custGeom>
              <a:rect b="b" l="l" r="r" t="t"/>
              <a:pathLst>
                <a:path extrusionOk="0" h="2509" w="2509">
                  <a:moveTo>
                    <a:pt x="1403" y="459"/>
                  </a:moveTo>
                  <a:lnTo>
                    <a:pt x="1565" y="513"/>
                  </a:lnTo>
                  <a:lnTo>
                    <a:pt x="1699" y="594"/>
                  </a:lnTo>
                  <a:lnTo>
                    <a:pt x="1807" y="675"/>
                  </a:lnTo>
                  <a:lnTo>
                    <a:pt x="1915" y="810"/>
                  </a:lnTo>
                  <a:lnTo>
                    <a:pt x="1996" y="945"/>
                  </a:lnTo>
                  <a:lnTo>
                    <a:pt x="2050" y="1106"/>
                  </a:lnTo>
                  <a:lnTo>
                    <a:pt x="2050" y="1241"/>
                  </a:lnTo>
                  <a:lnTo>
                    <a:pt x="2050" y="1403"/>
                  </a:lnTo>
                  <a:lnTo>
                    <a:pt x="1996" y="1538"/>
                  </a:lnTo>
                  <a:lnTo>
                    <a:pt x="1915" y="1673"/>
                  </a:lnTo>
                  <a:lnTo>
                    <a:pt x="1807" y="1808"/>
                  </a:lnTo>
                  <a:lnTo>
                    <a:pt x="1699" y="1915"/>
                  </a:lnTo>
                  <a:lnTo>
                    <a:pt x="1565" y="1996"/>
                  </a:lnTo>
                  <a:lnTo>
                    <a:pt x="1403" y="2023"/>
                  </a:lnTo>
                  <a:lnTo>
                    <a:pt x="1268" y="2050"/>
                  </a:lnTo>
                  <a:lnTo>
                    <a:pt x="1106" y="2023"/>
                  </a:lnTo>
                  <a:lnTo>
                    <a:pt x="971" y="1996"/>
                  </a:lnTo>
                  <a:lnTo>
                    <a:pt x="810" y="1915"/>
                  </a:lnTo>
                  <a:lnTo>
                    <a:pt x="702" y="1808"/>
                  </a:lnTo>
                  <a:lnTo>
                    <a:pt x="594" y="1673"/>
                  </a:lnTo>
                  <a:lnTo>
                    <a:pt x="513" y="1538"/>
                  </a:lnTo>
                  <a:lnTo>
                    <a:pt x="486" y="1403"/>
                  </a:lnTo>
                  <a:lnTo>
                    <a:pt x="459" y="1241"/>
                  </a:lnTo>
                  <a:lnTo>
                    <a:pt x="486" y="1106"/>
                  </a:lnTo>
                  <a:lnTo>
                    <a:pt x="513" y="945"/>
                  </a:lnTo>
                  <a:lnTo>
                    <a:pt x="594" y="810"/>
                  </a:lnTo>
                  <a:lnTo>
                    <a:pt x="702" y="675"/>
                  </a:lnTo>
                  <a:lnTo>
                    <a:pt x="810" y="594"/>
                  </a:lnTo>
                  <a:lnTo>
                    <a:pt x="971" y="513"/>
                  </a:lnTo>
                  <a:lnTo>
                    <a:pt x="1106" y="459"/>
                  </a:lnTo>
                  <a:close/>
                  <a:moveTo>
                    <a:pt x="1268" y="1"/>
                  </a:moveTo>
                  <a:lnTo>
                    <a:pt x="998" y="28"/>
                  </a:lnTo>
                  <a:lnTo>
                    <a:pt x="783" y="82"/>
                  </a:lnTo>
                  <a:lnTo>
                    <a:pt x="567" y="190"/>
                  </a:lnTo>
                  <a:lnTo>
                    <a:pt x="378" y="351"/>
                  </a:lnTo>
                  <a:lnTo>
                    <a:pt x="216" y="540"/>
                  </a:lnTo>
                  <a:lnTo>
                    <a:pt x="109" y="756"/>
                  </a:lnTo>
                  <a:lnTo>
                    <a:pt x="28" y="999"/>
                  </a:lnTo>
                  <a:lnTo>
                    <a:pt x="1" y="1241"/>
                  </a:lnTo>
                  <a:lnTo>
                    <a:pt x="28" y="1484"/>
                  </a:lnTo>
                  <a:lnTo>
                    <a:pt x="109" y="1727"/>
                  </a:lnTo>
                  <a:lnTo>
                    <a:pt x="216" y="1942"/>
                  </a:lnTo>
                  <a:lnTo>
                    <a:pt x="378" y="2131"/>
                  </a:lnTo>
                  <a:lnTo>
                    <a:pt x="567" y="2293"/>
                  </a:lnTo>
                  <a:lnTo>
                    <a:pt x="783" y="2401"/>
                  </a:lnTo>
                  <a:lnTo>
                    <a:pt x="998" y="2482"/>
                  </a:lnTo>
                  <a:lnTo>
                    <a:pt x="1268" y="2509"/>
                  </a:lnTo>
                  <a:lnTo>
                    <a:pt x="1511" y="2482"/>
                  </a:lnTo>
                  <a:lnTo>
                    <a:pt x="1726" y="2401"/>
                  </a:lnTo>
                  <a:lnTo>
                    <a:pt x="1942" y="2293"/>
                  </a:lnTo>
                  <a:lnTo>
                    <a:pt x="2158" y="2131"/>
                  </a:lnTo>
                  <a:lnTo>
                    <a:pt x="2293" y="1942"/>
                  </a:lnTo>
                  <a:lnTo>
                    <a:pt x="2428" y="1727"/>
                  </a:lnTo>
                  <a:lnTo>
                    <a:pt x="2481" y="1484"/>
                  </a:lnTo>
                  <a:lnTo>
                    <a:pt x="2508" y="1241"/>
                  </a:lnTo>
                  <a:lnTo>
                    <a:pt x="2481" y="999"/>
                  </a:lnTo>
                  <a:lnTo>
                    <a:pt x="2428" y="756"/>
                  </a:lnTo>
                  <a:lnTo>
                    <a:pt x="2293" y="540"/>
                  </a:lnTo>
                  <a:lnTo>
                    <a:pt x="2158" y="351"/>
                  </a:lnTo>
                  <a:lnTo>
                    <a:pt x="1942" y="190"/>
                  </a:lnTo>
                  <a:lnTo>
                    <a:pt x="1726" y="82"/>
                  </a:lnTo>
                  <a:lnTo>
                    <a:pt x="1511" y="28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27"/>
            <p:cNvSpPr/>
            <p:nvPr/>
          </p:nvSpPr>
          <p:spPr>
            <a:xfrm>
              <a:off x="2301625" y="1800450"/>
              <a:ext cx="295300" cy="277775"/>
            </a:xfrm>
            <a:custGeom>
              <a:rect b="b" l="l" r="r" t="t"/>
              <a:pathLst>
                <a:path extrusionOk="0" h="11111" w="11812">
                  <a:moveTo>
                    <a:pt x="9169" y="944"/>
                  </a:moveTo>
                  <a:lnTo>
                    <a:pt x="9249" y="971"/>
                  </a:lnTo>
                  <a:lnTo>
                    <a:pt x="9330" y="1025"/>
                  </a:lnTo>
                  <a:lnTo>
                    <a:pt x="9384" y="1079"/>
                  </a:lnTo>
                  <a:lnTo>
                    <a:pt x="9438" y="1160"/>
                  </a:lnTo>
                  <a:lnTo>
                    <a:pt x="11191" y="4180"/>
                  </a:lnTo>
                  <a:lnTo>
                    <a:pt x="11218" y="4261"/>
                  </a:lnTo>
                  <a:lnTo>
                    <a:pt x="11245" y="4369"/>
                  </a:lnTo>
                  <a:lnTo>
                    <a:pt x="11245" y="4450"/>
                  </a:lnTo>
                  <a:lnTo>
                    <a:pt x="11245" y="4531"/>
                  </a:lnTo>
                  <a:lnTo>
                    <a:pt x="11218" y="4612"/>
                  </a:lnTo>
                  <a:lnTo>
                    <a:pt x="11164" y="4693"/>
                  </a:lnTo>
                  <a:lnTo>
                    <a:pt x="11083" y="4773"/>
                  </a:lnTo>
                  <a:lnTo>
                    <a:pt x="11029" y="4827"/>
                  </a:lnTo>
                  <a:lnTo>
                    <a:pt x="5798" y="7848"/>
                  </a:lnTo>
                  <a:lnTo>
                    <a:pt x="9573" y="4072"/>
                  </a:lnTo>
                  <a:lnTo>
                    <a:pt x="9681" y="3911"/>
                  </a:lnTo>
                  <a:lnTo>
                    <a:pt x="9789" y="3749"/>
                  </a:lnTo>
                  <a:lnTo>
                    <a:pt x="9816" y="3587"/>
                  </a:lnTo>
                  <a:lnTo>
                    <a:pt x="9843" y="3398"/>
                  </a:lnTo>
                  <a:lnTo>
                    <a:pt x="9816" y="3236"/>
                  </a:lnTo>
                  <a:lnTo>
                    <a:pt x="9789" y="3048"/>
                  </a:lnTo>
                  <a:lnTo>
                    <a:pt x="9681" y="2886"/>
                  </a:lnTo>
                  <a:lnTo>
                    <a:pt x="9573" y="2751"/>
                  </a:lnTo>
                  <a:lnTo>
                    <a:pt x="8171" y="1349"/>
                  </a:lnTo>
                  <a:lnTo>
                    <a:pt x="8818" y="998"/>
                  </a:lnTo>
                  <a:lnTo>
                    <a:pt x="8899" y="944"/>
                  </a:lnTo>
                  <a:close/>
                  <a:moveTo>
                    <a:pt x="10679" y="5555"/>
                  </a:moveTo>
                  <a:lnTo>
                    <a:pt x="11326" y="8036"/>
                  </a:lnTo>
                  <a:lnTo>
                    <a:pt x="11353" y="8144"/>
                  </a:lnTo>
                  <a:lnTo>
                    <a:pt x="11353" y="8225"/>
                  </a:lnTo>
                  <a:lnTo>
                    <a:pt x="11326" y="8306"/>
                  </a:lnTo>
                  <a:lnTo>
                    <a:pt x="11299" y="8414"/>
                  </a:lnTo>
                  <a:lnTo>
                    <a:pt x="11245" y="8468"/>
                  </a:lnTo>
                  <a:lnTo>
                    <a:pt x="11164" y="8549"/>
                  </a:lnTo>
                  <a:lnTo>
                    <a:pt x="11083" y="8576"/>
                  </a:lnTo>
                  <a:lnTo>
                    <a:pt x="11002" y="8630"/>
                  </a:lnTo>
                  <a:lnTo>
                    <a:pt x="3452" y="10652"/>
                  </a:lnTo>
                  <a:lnTo>
                    <a:pt x="3263" y="10652"/>
                  </a:lnTo>
                  <a:lnTo>
                    <a:pt x="3182" y="10625"/>
                  </a:lnTo>
                  <a:lnTo>
                    <a:pt x="3101" y="10598"/>
                  </a:lnTo>
                  <a:lnTo>
                    <a:pt x="3021" y="10544"/>
                  </a:lnTo>
                  <a:lnTo>
                    <a:pt x="2967" y="10490"/>
                  </a:lnTo>
                  <a:lnTo>
                    <a:pt x="2913" y="10409"/>
                  </a:lnTo>
                  <a:lnTo>
                    <a:pt x="2886" y="10301"/>
                  </a:lnTo>
                  <a:lnTo>
                    <a:pt x="2670" y="9546"/>
                  </a:lnTo>
                  <a:lnTo>
                    <a:pt x="2724" y="9600"/>
                  </a:lnTo>
                  <a:lnTo>
                    <a:pt x="2886" y="9708"/>
                  </a:lnTo>
                  <a:lnTo>
                    <a:pt x="3047" y="9789"/>
                  </a:lnTo>
                  <a:lnTo>
                    <a:pt x="3209" y="9843"/>
                  </a:lnTo>
                  <a:lnTo>
                    <a:pt x="3398" y="9870"/>
                  </a:lnTo>
                  <a:lnTo>
                    <a:pt x="3560" y="9843"/>
                  </a:lnTo>
                  <a:lnTo>
                    <a:pt x="3749" y="9789"/>
                  </a:lnTo>
                  <a:lnTo>
                    <a:pt x="3910" y="9708"/>
                  </a:lnTo>
                  <a:lnTo>
                    <a:pt x="4045" y="9600"/>
                  </a:lnTo>
                  <a:lnTo>
                    <a:pt x="4531" y="9088"/>
                  </a:lnTo>
                  <a:lnTo>
                    <a:pt x="10679" y="5555"/>
                  </a:lnTo>
                  <a:close/>
                  <a:moveTo>
                    <a:pt x="6445" y="1"/>
                  </a:moveTo>
                  <a:lnTo>
                    <a:pt x="6283" y="28"/>
                  </a:lnTo>
                  <a:lnTo>
                    <a:pt x="6095" y="82"/>
                  </a:lnTo>
                  <a:lnTo>
                    <a:pt x="5933" y="162"/>
                  </a:lnTo>
                  <a:lnTo>
                    <a:pt x="5798" y="297"/>
                  </a:lnTo>
                  <a:lnTo>
                    <a:pt x="3749" y="2320"/>
                  </a:lnTo>
                  <a:lnTo>
                    <a:pt x="3695" y="2401"/>
                  </a:lnTo>
                  <a:lnTo>
                    <a:pt x="3695" y="2508"/>
                  </a:lnTo>
                  <a:lnTo>
                    <a:pt x="3695" y="2589"/>
                  </a:lnTo>
                  <a:lnTo>
                    <a:pt x="3749" y="2670"/>
                  </a:lnTo>
                  <a:lnTo>
                    <a:pt x="3829" y="2697"/>
                  </a:lnTo>
                  <a:lnTo>
                    <a:pt x="3910" y="2724"/>
                  </a:lnTo>
                  <a:lnTo>
                    <a:pt x="3991" y="2697"/>
                  </a:lnTo>
                  <a:lnTo>
                    <a:pt x="4072" y="2670"/>
                  </a:lnTo>
                  <a:lnTo>
                    <a:pt x="6122" y="621"/>
                  </a:lnTo>
                  <a:lnTo>
                    <a:pt x="6202" y="540"/>
                  </a:lnTo>
                  <a:lnTo>
                    <a:pt x="6283" y="513"/>
                  </a:lnTo>
                  <a:lnTo>
                    <a:pt x="6364" y="486"/>
                  </a:lnTo>
                  <a:lnTo>
                    <a:pt x="6553" y="486"/>
                  </a:lnTo>
                  <a:lnTo>
                    <a:pt x="6634" y="513"/>
                  </a:lnTo>
                  <a:lnTo>
                    <a:pt x="6715" y="540"/>
                  </a:lnTo>
                  <a:lnTo>
                    <a:pt x="6796" y="621"/>
                  </a:lnTo>
                  <a:lnTo>
                    <a:pt x="9249" y="3075"/>
                  </a:lnTo>
                  <a:lnTo>
                    <a:pt x="9303" y="3156"/>
                  </a:lnTo>
                  <a:lnTo>
                    <a:pt x="9357" y="3236"/>
                  </a:lnTo>
                  <a:lnTo>
                    <a:pt x="9384" y="3317"/>
                  </a:lnTo>
                  <a:lnTo>
                    <a:pt x="9384" y="3398"/>
                  </a:lnTo>
                  <a:lnTo>
                    <a:pt x="9384" y="3506"/>
                  </a:lnTo>
                  <a:lnTo>
                    <a:pt x="9357" y="3587"/>
                  </a:lnTo>
                  <a:lnTo>
                    <a:pt x="9303" y="3668"/>
                  </a:lnTo>
                  <a:lnTo>
                    <a:pt x="9249" y="3749"/>
                  </a:lnTo>
                  <a:lnTo>
                    <a:pt x="3722" y="9277"/>
                  </a:lnTo>
                  <a:lnTo>
                    <a:pt x="3641" y="9331"/>
                  </a:lnTo>
                  <a:lnTo>
                    <a:pt x="3560" y="9358"/>
                  </a:lnTo>
                  <a:lnTo>
                    <a:pt x="3479" y="9385"/>
                  </a:lnTo>
                  <a:lnTo>
                    <a:pt x="3398" y="9411"/>
                  </a:lnTo>
                  <a:lnTo>
                    <a:pt x="3290" y="9385"/>
                  </a:lnTo>
                  <a:lnTo>
                    <a:pt x="3209" y="9358"/>
                  </a:lnTo>
                  <a:lnTo>
                    <a:pt x="3128" y="9331"/>
                  </a:lnTo>
                  <a:lnTo>
                    <a:pt x="3047" y="9277"/>
                  </a:lnTo>
                  <a:lnTo>
                    <a:pt x="594" y="6796"/>
                  </a:lnTo>
                  <a:lnTo>
                    <a:pt x="540" y="6715"/>
                  </a:lnTo>
                  <a:lnTo>
                    <a:pt x="486" y="6634"/>
                  </a:lnTo>
                  <a:lnTo>
                    <a:pt x="459" y="6553"/>
                  </a:lnTo>
                  <a:lnTo>
                    <a:pt x="459" y="6472"/>
                  </a:lnTo>
                  <a:lnTo>
                    <a:pt x="459" y="6391"/>
                  </a:lnTo>
                  <a:lnTo>
                    <a:pt x="486" y="6284"/>
                  </a:lnTo>
                  <a:lnTo>
                    <a:pt x="540" y="6203"/>
                  </a:lnTo>
                  <a:lnTo>
                    <a:pt x="594" y="6149"/>
                  </a:lnTo>
                  <a:lnTo>
                    <a:pt x="2616" y="4126"/>
                  </a:lnTo>
                  <a:lnTo>
                    <a:pt x="2670" y="4045"/>
                  </a:lnTo>
                  <a:lnTo>
                    <a:pt x="2670" y="3965"/>
                  </a:lnTo>
                  <a:lnTo>
                    <a:pt x="2670" y="3884"/>
                  </a:lnTo>
                  <a:lnTo>
                    <a:pt x="2616" y="3803"/>
                  </a:lnTo>
                  <a:lnTo>
                    <a:pt x="2535" y="3749"/>
                  </a:lnTo>
                  <a:lnTo>
                    <a:pt x="2454" y="3722"/>
                  </a:lnTo>
                  <a:lnTo>
                    <a:pt x="2346" y="3749"/>
                  </a:lnTo>
                  <a:lnTo>
                    <a:pt x="2292" y="3803"/>
                  </a:lnTo>
                  <a:lnTo>
                    <a:pt x="270" y="5825"/>
                  </a:lnTo>
                  <a:lnTo>
                    <a:pt x="162" y="5960"/>
                  </a:lnTo>
                  <a:lnTo>
                    <a:pt x="54" y="6122"/>
                  </a:lnTo>
                  <a:lnTo>
                    <a:pt x="0" y="6284"/>
                  </a:lnTo>
                  <a:lnTo>
                    <a:pt x="0" y="6472"/>
                  </a:lnTo>
                  <a:lnTo>
                    <a:pt x="0" y="6661"/>
                  </a:lnTo>
                  <a:lnTo>
                    <a:pt x="54" y="6823"/>
                  </a:lnTo>
                  <a:lnTo>
                    <a:pt x="162" y="6985"/>
                  </a:lnTo>
                  <a:lnTo>
                    <a:pt x="270" y="7119"/>
                  </a:lnTo>
                  <a:lnTo>
                    <a:pt x="2023" y="8872"/>
                  </a:lnTo>
                  <a:lnTo>
                    <a:pt x="2427" y="10436"/>
                  </a:lnTo>
                  <a:lnTo>
                    <a:pt x="2481" y="10571"/>
                  </a:lnTo>
                  <a:lnTo>
                    <a:pt x="2562" y="10706"/>
                  </a:lnTo>
                  <a:lnTo>
                    <a:pt x="2670" y="10841"/>
                  </a:lnTo>
                  <a:lnTo>
                    <a:pt x="2778" y="10922"/>
                  </a:lnTo>
                  <a:lnTo>
                    <a:pt x="2913" y="11002"/>
                  </a:lnTo>
                  <a:lnTo>
                    <a:pt x="3047" y="11083"/>
                  </a:lnTo>
                  <a:lnTo>
                    <a:pt x="3182" y="11110"/>
                  </a:lnTo>
                  <a:lnTo>
                    <a:pt x="3344" y="11110"/>
                  </a:lnTo>
                  <a:lnTo>
                    <a:pt x="3587" y="11083"/>
                  </a:lnTo>
                  <a:lnTo>
                    <a:pt x="11137" y="9061"/>
                  </a:lnTo>
                  <a:lnTo>
                    <a:pt x="11299" y="9007"/>
                  </a:lnTo>
                  <a:lnTo>
                    <a:pt x="11461" y="8899"/>
                  </a:lnTo>
                  <a:lnTo>
                    <a:pt x="11595" y="8791"/>
                  </a:lnTo>
                  <a:lnTo>
                    <a:pt x="11703" y="8630"/>
                  </a:lnTo>
                  <a:lnTo>
                    <a:pt x="11757" y="8468"/>
                  </a:lnTo>
                  <a:lnTo>
                    <a:pt x="11811" y="8279"/>
                  </a:lnTo>
                  <a:lnTo>
                    <a:pt x="11811" y="8117"/>
                  </a:lnTo>
                  <a:lnTo>
                    <a:pt x="11784" y="7928"/>
                  </a:lnTo>
                  <a:lnTo>
                    <a:pt x="11083" y="5313"/>
                  </a:lnTo>
                  <a:lnTo>
                    <a:pt x="11245" y="5232"/>
                  </a:lnTo>
                  <a:lnTo>
                    <a:pt x="11407" y="5124"/>
                  </a:lnTo>
                  <a:lnTo>
                    <a:pt x="11515" y="4989"/>
                  </a:lnTo>
                  <a:lnTo>
                    <a:pt x="11622" y="4827"/>
                  </a:lnTo>
                  <a:lnTo>
                    <a:pt x="11676" y="4666"/>
                  </a:lnTo>
                  <a:lnTo>
                    <a:pt x="11703" y="4477"/>
                  </a:lnTo>
                  <a:lnTo>
                    <a:pt x="11703" y="4288"/>
                  </a:lnTo>
                  <a:lnTo>
                    <a:pt x="11676" y="4126"/>
                  </a:lnTo>
                  <a:lnTo>
                    <a:pt x="11595" y="3965"/>
                  </a:lnTo>
                  <a:lnTo>
                    <a:pt x="9843" y="944"/>
                  </a:lnTo>
                  <a:lnTo>
                    <a:pt x="9735" y="783"/>
                  </a:lnTo>
                  <a:lnTo>
                    <a:pt x="9600" y="675"/>
                  </a:lnTo>
                  <a:lnTo>
                    <a:pt x="9465" y="567"/>
                  </a:lnTo>
                  <a:lnTo>
                    <a:pt x="9276" y="513"/>
                  </a:lnTo>
                  <a:lnTo>
                    <a:pt x="9115" y="486"/>
                  </a:lnTo>
                  <a:lnTo>
                    <a:pt x="8926" y="486"/>
                  </a:lnTo>
                  <a:lnTo>
                    <a:pt x="8737" y="513"/>
                  </a:lnTo>
                  <a:lnTo>
                    <a:pt x="8575" y="594"/>
                  </a:lnTo>
                  <a:lnTo>
                    <a:pt x="7847" y="1025"/>
                  </a:lnTo>
                  <a:lnTo>
                    <a:pt x="7119" y="297"/>
                  </a:lnTo>
                  <a:lnTo>
                    <a:pt x="6957" y="162"/>
                  </a:lnTo>
                  <a:lnTo>
                    <a:pt x="6796" y="82"/>
                  </a:lnTo>
                  <a:lnTo>
                    <a:pt x="6634" y="28"/>
                  </a:lnTo>
                  <a:lnTo>
                    <a:pt x="6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27"/>
            <p:cNvSpPr/>
            <p:nvPr/>
          </p:nvSpPr>
          <p:spPr>
            <a:xfrm>
              <a:off x="2375100" y="1875275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3" y="1"/>
                  </a:moveTo>
                  <a:lnTo>
                    <a:pt x="162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2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2" name="Shape 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Google Shape;3093;p28"/>
          <p:cNvSpPr/>
          <p:nvPr/>
        </p:nvSpPr>
        <p:spPr>
          <a:xfrm>
            <a:off x="7366954" y="3903450"/>
            <a:ext cx="639000" cy="639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4" name="Google Shape;3094;p28"/>
          <p:cNvSpPr/>
          <p:nvPr/>
        </p:nvSpPr>
        <p:spPr>
          <a:xfrm>
            <a:off x="5842954" y="3903450"/>
            <a:ext cx="639000" cy="63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5" name="Google Shape;3095;p28"/>
          <p:cNvSpPr/>
          <p:nvPr/>
        </p:nvSpPr>
        <p:spPr>
          <a:xfrm>
            <a:off x="4242754" y="3903450"/>
            <a:ext cx="639000" cy="63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6" name="Google Shape;3096;p28"/>
          <p:cNvSpPr/>
          <p:nvPr/>
        </p:nvSpPr>
        <p:spPr>
          <a:xfrm>
            <a:off x="2718754" y="3903450"/>
            <a:ext cx="639000" cy="63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7" name="Google Shape;3097;p28"/>
          <p:cNvSpPr/>
          <p:nvPr/>
        </p:nvSpPr>
        <p:spPr>
          <a:xfrm>
            <a:off x="1118554" y="3903450"/>
            <a:ext cx="639000" cy="63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8" name="Google Shape;3098;p28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099" name="Google Shape;3099;p28"/>
          <p:cNvCxnSpPr/>
          <p:nvPr/>
        </p:nvCxnSpPr>
        <p:spPr>
          <a:xfrm>
            <a:off x="4571986" y="2114825"/>
            <a:ext cx="0" cy="1003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3100" name="Google Shape;3100;p28"/>
          <p:cNvCxnSpPr/>
          <p:nvPr/>
        </p:nvCxnSpPr>
        <p:spPr>
          <a:xfrm>
            <a:off x="7705952" y="1390425"/>
            <a:ext cx="0" cy="172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3101" name="Google Shape;3101;p28"/>
          <p:cNvCxnSpPr/>
          <p:nvPr/>
        </p:nvCxnSpPr>
        <p:spPr>
          <a:xfrm>
            <a:off x="6138989" y="1752625"/>
            <a:ext cx="0" cy="13659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3102" name="Google Shape;3102;p28"/>
          <p:cNvCxnSpPr/>
          <p:nvPr/>
        </p:nvCxnSpPr>
        <p:spPr>
          <a:xfrm>
            <a:off x="1438052" y="2839225"/>
            <a:ext cx="0" cy="2796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3103" name="Google Shape;3103;p28"/>
          <p:cNvCxnSpPr/>
          <p:nvPr/>
        </p:nvCxnSpPr>
        <p:spPr>
          <a:xfrm>
            <a:off x="3005015" y="2477025"/>
            <a:ext cx="0" cy="6417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3104" name="Google Shape;3104;p28"/>
          <p:cNvGrpSpPr/>
          <p:nvPr/>
        </p:nvGrpSpPr>
        <p:grpSpPr>
          <a:xfrm>
            <a:off x="706494" y="2477025"/>
            <a:ext cx="1463100" cy="1350225"/>
            <a:chOff x="706494" y="2477025"/>
            <a:chExt cx="1463100" cy="1350225"/>
          </a:xfrm>
        </p:grpSpPr>
        <p:sp>
          <p:nvSpPr>
            <p:cNvPr id="3105" name="Google Shape;3105;p28"/>
            <p:cNvSpPr txBox="1"/>
            <p:nvPr/>
          </p:nvSpPr>
          <p:spPr>
            <a:xfrm>
              <a:off x="710252" y="3195150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 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6" name="Google Shape;3106;p28"/>
            <p:cNvSpPr txBox="1"/>
            <p:nvPr/>
          </p:nvSpPr>
          <p:spPr>
            <a:xfrm flipH="1">
              <a:off x="706494" y="2477025"/>
              <a:ext cx="1463100" cy="3657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Cash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07" name="Google Shape;3107;p28"/>
          <p:cNvGrpSpPr/>
          <p:nvPr/>
        </p:nvGrpSpPr>
        <p:grpSpPr>
          <a:xfrm>
            <a:off x="2273472" y="2113950"/>
            <a:ext cx="1463100" cy="1713300"/>
            <a:chOff x="2275331" y="2113950"/>
            <a:chExt cx="1463100" cy="1713300"/>
          </a:xfrm>
        </p:grpSpPr>
        <p:sp>
          <p:nvSpPr>
            <p:cNvPr id="3108" name="Google Shape;3108;p28"/>
            <p:cNvSpPr txBox="1"/>
            <p:nvPr/>
          </p:nvSpPr>
          <p:spPr>
            <a:xfrm>
              <a:off x="2277229" y="3195150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also the biggest planet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9" name="Google Shape;3109;p28"/>
            <p:cNvSpPr txBox="1"/>
            <p:nvPr/>
          </p:nvSpPr>
          <p:spPr>
            <a:xfrm flipH="1">
              <a:off x="2275331" y="2113950"/>
              <a:ext cx="1463100" cy="3657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10" name="Google Shape;3110;p28"/>
          <p:cNvGrpSpPr/>
          <p:nvPr/>
        </p:nvGrpSpPr>
        <p:grpSpPr>
          <a:xfrm>
            <a:off x="3840450" y="1750875"/>
            <a:ext cx="1463100" cy="2076375"/>
            <a:chOff x="3840431" y="1750875"/>
            <a:chExt cx="1463100" cy="2076375"/>
          </a:xfrm>
        </p:grpSpPr>
        <p:sp>
          <p:nvSpPr>
            <p:cNvPr id="3111" name="Google Shape;3111;p28"/>
            <p:cNvSpPr txBox="1"/>
            <p:nvPr/>
          </p:nvSpPr>
          <p:spPr>
            <a:xfrm>
              <a:off x="3844206" y="3195150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2" name="Google Shape;3112;p28"/>
            <p:cNvSpPr txBox="1"/>
            <p:nvPr/>
          </p:nvSpPr>
          <p:spPr>
            <a:xfrm flipH="1">
              <a:off x="3840431" y="1750875"/>
              <a:ext cx="1463100" cy="3657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Account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13" name="Google Shape;3113;p28"/>
          <p:cNvGrpSpPr/>
          <p:nvPr/>
        </p:nvGrpSpPr>
        <p:grpSpPr>
          <a:xfrm>
            <a:off x="5407428" y="1387800"/>
            <a:ext cx="1463100" cy="2439450"/>
            <a:chOff x="5407431" y="1387800"/>
            <a:chExt cx="1463100" cy="2439450"/>
          </a:xfrm>
        </p:grpSpPr>
        <p:sp>
          <p:nvSpPr>
            <p:cNvPr id="3114" name="Google Shape;3114;p28"/>
            <p:cNvSpPr txBox="1"/>
            <p:nvPr/>
          </p:nvSpPr>
          <p:spPr>
            <a:xfrm>
              <a:off x="5411183" y="3195150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b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from the Sun 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5" name="Google Shape;3115;p28"/>
            <p:cNvSpPr txBox="1"/>
            <p:nvPr/>
          </p:nvSpPr>
          <p:spPr>
            <a:xfrm flipH="1">
              <a:off x="5407431" y="1387800"/>
              <a:ext cx="1463100" cy="3657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Overdraft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16" name="Google Shape;3116;p28"/>
          <p:cNvGrpSpPr/>
          <p:nvPr/>
        </p:nvGrpSpPr>
        <p:grpSpPr>
          <a:xfrm>
            <a:off x="6974406" y="1024725"/>
            <a:ext cx="1463100" cy="2802525"/>
            <a:chOff x="6974406" y="1024725"/>
            <a:chExt cx="1463100" cy="2802525"/>
          </a:xfrm>
        </p:grpSpPr>
        <p:sp>
          <p:nvSpPr>
            <p:cNvPr id="3117" name="Google Shape;3117;p28"/>
            <p:cNvSpPr txBox="1"/>
            <p:nvPr/>
          </p:nvSpPr>
          <p:spPr>
            <a:xfrm>
              <a:off x="6978160" y="3195150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8" name="Google Shape;3118;p28"/>
            <p:cNvSpPr txBox="1"/>
            <p:nvPr/>
          </p:nvSpPr>
          <p:spPr>
            <a:xfrm flipH="1">
              <a:off x="6974406" y="1024725"/>
              <a:ext cx="1463100" cy="3657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Payment</a:t>
              </a:r>
              <a:endParaRPr b="1" i="0" sz="18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119" name="Google Shape;3119;p28"/>
          <p:cNvGrpSpPr/>
          <p:nvPr/>
        </p:nvGrpSpPr>
        <p:grpSpPr>
          <a:xfrm>
            <a:off x="1255175" y="4062924"/>
            <a:ext cx="365759" cy="320052"/>
            <a:chOff x="2301625" y="1800450"/>
            <a:chExt cx="295300" cy="277775"/>
          </a:xfrm>
        </p:grpSpPr>
        <p:sp>
          <p:nvSpPr>
            <p:cNvPr id="3120" name="Google Shape;3120;p28"/>
            <p:cNvSpPr/>
            <p:nvPr/>
          </p:nvSpPr>
          <p:spPr>
            <a:xfrm>
              <a:off x="2393300" y="1892800"/>
              <a:ext cx="62725" cy="62725"/>
            </a:xfrm>
            <a:custGeom>
              <a:rect b="b" l="l" r="r" t="t"/>
              <a:pathLst>
                <a:path extrusionOk="0" h="2509" w="2509">
                  <a:moveTo>
                    <a:pt x="1403" y="459"/>
                  </a:moveTo>
                  <a:lnTo>
                    <a:pt x="1565" y="513"/>
                  </a:lnTo>
                  <a:lnTo>
                    <a:pt x="1699" y="594"/>
                  </a:lnTo>
                  <a:lnTo>
                    <a:pt x="1807" y="675"/>
                  </a:lnTo>
                  <a:lnTo>
                    <a:pt x="1915" y="810"/>
                  </a:lnTo>
                  <a:lnTo>
                    <a:pt x="1996" y="945"/>
                  </a:lnTo>
                  <a:lnTo>
                    <a:pt x="2050" y="1106"/>
                  </a:lnTo>
                  <a:lnTo>
                    <a:pt x="2050" y="1241"/>
                  </a:lnTo>
                  <a:lnTo>
                    <a:pt x="2050" y="1403"/>
                  </a:lnTo>
                  <a:lnTo>
                    <a:pt x="1996" y="1538"/>
                  </a:lnTo>
                  <a:lnTo>
                    <a:pt x="1915" y="1673"/>
                  </a:lnTo>
                  <a:lnTo>
                    <a:pt x="1807" y="1808"/>
                  </a:lnTo>
                  <a:lnTo>
                    <a:pt x="1699" y="1915"/>
                  </a:lnTo>
                  <a:lnTo>
                    <a:pt x="1565" y="1996"/>
                  </a:lnTo>
                  <a:lnTo>
                    <a:pt x="1403" y="2023"/>
                  </a:lnTo>
                  <a:lnTo>
                    <a:pt x="1268" y="2050"/>
                  </a:lnTo>
                  <a:lnTo>
                    <a:pt x="1106" y="2023"/>
                  </a:lnTo>
                  <a:lnTo>
                    <a:pt x="971" y="1996"/>
                  </a:lnTo>
                  <a:lnTo>
                    <a:pt x="810" y="1915"/>
                  </a:lnTo>
                  <a:lnTo>
                    <a:pt x="702" y="1808"/>
                  </a:lnTo>
                  <a:lnTo>
                    <a:pt x="594" y="1673"/>
                  </a:lnTo>
                  <a:lnTo>
                    <a:pt x="513" y="1538"/>
                  </a:lnTo>
                  <a:lnTo>
                    <a:pt x="486" y="1403"/>
                  </a:lnTo>
                  <a:lnTo>
                    <a:pt x="459" y="1241"/>
                  </a:lnTo>
                  <a:lnTo>
                    <a:pt x="486" y="1106"/>
                  </a:lnTo>
                  <a:lnTo>
                    <a:pt x="513" y="945"/>
                  </a:lnTo>
                  <a:lnTo>
                    <a:pt x="594" y="810"/>
                  </a:lnTo>
                  <a:lnTo>
                    <a:pt x="702" y="675"/>
                  </a:lnTo>
                  <a:lnTo>
                    <a:pt x="810" y="594"/>
                  </a:lnTo>
                  <a:lnTo>
                    <a:pt x="971" y="513"/>
                  </a:lnTo>
                  <a:lnTo>
                    <a:pt x="1106" y="459"/>
                  </a:lnTo>
                  <a:close/>
                  <a:moveTo>
                    <a:pt x="1268" y="1"/>
                  </a:moveTo>
                  <a:lnTo>
                    <a:pt x="998" y="28"/>
                  </a:lnTo>
                  <a:lnTo>
                    <a:pt x="783" y="82"/>
                  </a:lnTo>
                  <a:lnTo>
                    <a:pt x="567" y="190"/>
                  </a:lnTo>
                  <a:lnTo>
                    <a:pt x="378" y="351"/>
                  </a:lnTo>
                  <a:lnTo>
                    <a:pt x="216" y="540"/>
                  </a:lnTo>
                  <a:lnTo>
                    <a:pt x="109" y="756"/>
                  </a:lnTo>
                  <a:lnTo>
                    <a:pt x="28" y="999"/>
                  </a:lnTo>
                  <a:lnTo>
                    <a:pt x="1" y="1241"/>
                  </a:lnTo>
                  <a:lnTo>
                    <a:pt x="28" y="1484"/>
                  </a:lnTo>
                  <a:lnTo>
                    <a:pt x="109" y="1727"/>
                  </a:lnTo>
                  <a:lnTo>
                    <a:pt x="216" y="1942"/>
                  </a:lnTo>
                  <a:lnTo>
                    <a:pt x="378" y="2131"/>
                  </a:lnTo>
                  <a:lnTo>
                    <a:pt x="567" y="2293"/>
                  </a:lnTo>
                  <a:lnTo>
                    <a:pt x="783" y="2401"/>
                  </a:lnTo>
                  <a:lnTo>
                    <a:pt x="998" y="2482"/>
                  </a:lnTo>
                  <a:lnTo>
                    <a:pt x="1268" y="2509"/>
                  </a:lnTo>
                  <a:lnTo>
                    <a:pt x="1511" y="2482"/>
                  </a:lnTo>
                  <a:lnTo>
                    <a:pt x="1726" y="2401"/>
                  </a:lnTo>
                  <a:lnTo>
                    <a:pt x="1942" y="2293"/>
                  </a:lnTo>
                  <a:lnTo>
                    <a:pt x="2158" y="2131"/>
                  </a:lnTo>
                  <a:lnTo>
                    <a:pt x="2293" y="1942"/>
                  </a:lnTo>
                  <a:lnTo>
                    <a:pt x="2428" y="1727"/>
                  </a:lnTo>
                  <a:lnTo>
                    <a:pt x="2481" y="1484"/>
                  </a:lnTo>
                  <a:lnTo>
                    <a:pt x="2508" y="1241"/>
                  </a:lnTo>
                  <a:lnTo>
                    <a:pt x="2481" y="999"/>
                  </a:lnTo>
                  <a:lnTo>
                    <a:pt x="2428" y="756"/>
                  </a:lnTo>
                  <a:lnTo>
                    <a:pt x="2293" y="540"/>
                  </a:lnTo>
                  <a:lnTo>
                    <a:pt x="2158" y="351"/>
                  </a:lnTo>
                  <a:lnTo>
                    <a:pt x="1942" y="190"/>
                  </a:lnTo>
                  <a:lnTo>
                    <a:pt x="1726" y="82"/>
                  </a:lnTo>
                  <a:lnTo>
                    <a:pt x="1511" y="28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28"/>
            <p:cNvSpPr/>
            <p:nvPr/>
          </p:nvSpPr>
          <p:spPr>
            <a:xfrm>
              <a:off x="2301625" y="1800450"/>
              <a:ext cx="295300" cy="277775"/>
            </a:xfrm>
            <a:custGeom>
              <a:rect b="b" l="l" r="r" t="t"/>
              <a:pathLst>
                <a:path extrusionOk="0" h="11111" w="11812">
                  <a:moveTo>
                    <a:pt x="9169" y="944"/>
                  </a:moveTo>
                  <a:lnTo>
                    <a:pt x="9249" y="971"/>
                  </a:lnTo>
                  <a:lnTo>
                    <a:pt x="9330" y="1025"/>
                  </a:lnTo>
                  <a:lnTo>
                    <a:pt x="9384" y="1079"/>
                  </a:lnTo>
                  <a:lnTo>
                    <a:pt x="9438" y="1160"/>
                  </a:lnTo>
                  <a:lnTo>
                    <a:pt x="11191" y="4180"/>
                  </a:lnTo>
                  <a:lnTo>
                    <a:pt x="11218" y="4261"/>
                  </a:lnTo>
                  <a:lnTo>
                    <a:pt x="11245" y="4369"/>
                  </a:lnTo>
                  <a:lnTo>
                    <a:pt x="11245" y="4450"/>
                  </a:lnTo>
                  <a:lnTo>
                    <a:pt x="11245" y="4531"/>
                  </a:lnTo>
                  <a:lnTo>
                    <a:pt x="11218" y="4612"/>
                  </a:lnTo>
                  <a:lnTo>
                    <a:pt x="11164" y="4693"/>
                  </a:lnTo>
                  <a:lnTo>
                    <a:pt x="11083" y="4773"/>
                  </a:lnTo>
                  <a:lnTo>
                    <a:pt x="11029" y="4827"/>
                  </a:lnTo>
                  <a:lnTo>
                    <a:pt x="5798" y="7848"/>
                  </a:lnTo>
                  <a:lnTo>
                    <a:pt x="9573" y="4072"/>
                  </a:lnTo>
                  <a:lnTo>
                    <a:pt x="9681" y="3911"/>
                  </a:lnTo>
                  <a:lnTo>
                    <a:pt x="9789" y="3749"/>
                  </a:lnTo>
                  <a:lnTo>
                    <a:pt x="9816" y="3587"/>
                  </a:lnTo>
                  <a:lnTo>
                    <a:pt x="9843" y="3398"/>
                  </a:lnTo>
                  <a:lnTo>
                    <a:pt x="9816" y="3236"/>
                  </a:lnTo>
                  <a:lnTo>
                    <a:pt x="9789" y="3048"/>
                  </a:lnTo>
                  <a:lnTo>
                    <a:pt x="9681" y="2886"/>
                  </a:lnTo>
                  <a:lnTo>
                    <a:pt x="9573" y="2751"/>
                  </a:lnTo>
                  <a:lnTo>
                    <a:pt x="8171" y="1349"/>
                  </a:lnTo>
                  <a:lnTo>
                    <a:pt x="8818" y="998"/>
                  </a:lnTo>
                  <a:lnTo>
                    <a:pt x="8899" y="944"/>
                  </a:lnTo>
                  <a:close/>
                  <a:moveTo>
                    <a:pt x="10679" y="5555"/>
                  </a:moveTo>
                  <a:lnTo>
                    <a:pt x="11326" y="8036"/>
                  </a:lnTo>
                  <a:lnTo>
                    <a:pt x="11353" y="8144"/>
                  </a:lnTo>
                  <a:lnTo>
                    <a:pt x="11353" y="8225"/>
                  </a:lnTo>
                  <a:lnTo>
                    <a:pt x="11326" y="8306"/>
                  </a:lnTo>
                  <a:lnTo>
                    <a:pt x="11299" y="8414"/>
                  </a:lnTo>
                  <a:lnTo>
                    <a:pt x="11245" y="8468"/>
                  </a:lnTo>
                  <a:lnTo>
                    <a:pt x="11164" y="8549"/>
                  </a:lnTo>
                  <a:lnTo>
                    <a:pt x="11083" y="8576"/>
                  </a:lnTo>
                  <a:lnTo>
                    <a:pt x="11002" y="8630"/>
                  </a:lnTo>
                  <a:lnTo>
                    <a:pt x="3452" y="10652"/>
                  </a:lnTo>
                  <a:lnTo>
                    <a:pt x="3263" y="10652"/>
                  </a:lnTo>
                  <a:lnTo>
                    <a:pt x="3182" y="10625"/>
                  </a:lnTo>
                  <a:lnTo>
                    <a:pt x="3101" y="10598"/>
                  </a:lnTo>
                  <a:lnTo>
                    <a:pt x="3021" y="10544"/>
                  </a:lnTo>
                  <a:lnTo>
                    <a:pt x="2967" y="10490"/>
                  </a:lnTo>
                  <a:lnTo>
                    <a:pt x="2913" y="10409"/>
                  </a:lnTo>
                  <a:lnTo>
                    <a:pt x="2886" y="10301"/>
                  </a:lnTo>
                  <a:lnTo>
                    <a:pt x="2670" y="9546"/>
                  </a:lnTo>
                  <a:lnTo>
                    <a:pt x="2724" y="9600"/>
                  </a:lnTo>
                  <a:lnTo>
                    <a:pt x="2886" y="9708"/>
                  </a:lnTo>
                  <a:lnTo>
                    <a:pt x="3047" y="9789"/>
                  </a:lnTo>
                  <a:lnTo>
                    <a:pt x="3209" y="9843"/>
                  </a:lnTo>
                  <a:lnTo>
                    <a:pt x="3398" y="9870"/>
                  </a:lnTo>
                  <a:lnTo>
                    <a:pt x="3560" y="9843"/>
                  </a:lnTo>
                  <a:lnTo>
                    <a:pt x="3749" y="9789"/>
                  </a:lnTo>
                  <a:lnTo>
                    <a:pt x="3910" y="9708"/>
                  </a:lnTo>
                  <a:lnTo>
                    <a:pt x="4045" y="9600"/>
                  </a:lnTo>
                  <a:lnTo>
                    <a:pt x="4531" y="9088"/>
                  </a:lnTo>
                  <a:lnTo>
                    <a:pt x="10679" y="5555"/>
                  </a:lnTo>
                  <a:close/>
                  <a:moveTo>
                    <a:pt x="6445" y="1"/>
                  </a:moveTo>
                  <a:lnTo>
                    <a:pt x="6283" y="28"/>
                  </a:lnTo>
                  <a:lnTo>
                    <a:pt x="6095" y="82"/>
                  </a:lnTo>
                  <a:lnTo>
                    <a:pt x="5933" y="162"/>
                  </a:lnTo>
                  <a:lnTo>
                    <a:pt x="5798" y="297"/>
                  </a:lnTo>
                  <a:lnTo>
                    <a:pt x="3749" y="2320"/>
                  </a:lnTo>
                  <a:lnTo>
                    <a:pt x="3695" y="2401"/>
                  </a:lnTo>
                  <a:lnTo>
                    <a:pt x="3695" y="2508"/>
                  </a:lnTo>
                  <a:lnTo>
                    <a:pt x="3695" y="2589"/>
                  </a:lnTo>
                  <a:lnTo>
                    <a:pt x="3749" y="2670"/>
                  </a:lnTo>
                  <a:lnTo>
                    <a:pt x="3829" y="2697"/>
                  </a:lnTo>
                  <a:lnTo>
                    <a:pt x="3910" y="2724"/>
                  </a:lnTo>
                  <a:lnTo>
                    <a:pt x="3991" y="2697"/>
                  </a:lnTo>
                  <a:lnTo>
                    <a:pt x="4072" y="2670"/>
                  </a:lnTo>
                  <a:lnTo>
                    <a:pt x="6122" y="621"/>
                  </a:lnTo>
                  <a:lnTo>
                    <a:pt x="6202" y="540"/>
                  </a:lnTo>
                  <a:lnTo>
                    <a:pt x="6283" y="513"/>
                  </a:lnTo>
                  <a:lnTo>
                    <a:pt x="6364" y="486"/>
                  </a:lnTo>
                  <a:lnTo>
                    <a:pt x="6553" y="486"/>
                  </a:lnTo>
                  <a:lnTo>
                    <a:pt x="6634" y="513"/>
                  </a:lnTo>
                  <a:lnTo>
                    <a:pt x="6715" y="540"/>
                  </a:lnTo>
                  <a:lnTo>
                    <a:pt x="6796" y="621"/>
                  </a:lnTo>
                  <a:lnTo>
                    <a:pt x="9249" y="3075"/>
                  </a:lnTo>
                  <a:lnTo>
                    <a:pt x="9303" y="3156"/>
                  </a:lnTo>
                  <a:lnTo>
                    <a:pt x="9357" y="3236"/>
                  </a:lnTo>
                  <a:lnTo>
                    <a:pt x="9384" y="3317"/>
                  </a:lnTo>
                  <a:lnTo>
                    <a:pt x="9384" y="3398"/>
                  </a:lnTo>
                  <a:lnTo>
                    <a:pt x="9384" y="3506"/>
                  </a:lnTo>
                  <a:lnTo>
                    <a:pt x="9357" y="3587"/>
                  </a:lnTo>
                  <a:lnTo>
                    <a:pt x="9303" y="3668"/>
                  </a:lnTo>
                  <a:lnTo>
                    <a:pt x="9249" y="3749"/>
                  </a:lnTo>
                  <a:lnTo>
                    <a:pt x="3722" y="9277"/>
                  </a:lnTo>
                  <a:lnTo>
                    <a:pt x="3641" y="9331"/>
                  </a:lnTo>
                  <a:lnTo>
                    <a:pt x="3560" y="9358"/>
                  </a:lnTo>
                  <a:lnTo>
                    <a:pt x="3479" y="9385"/>
                  </a:lnTo>
                  <a:lnTo>
                    <a:pt x="3398" y="9411"/>
                  </a:lnTo>
                  <a:lnTo>
                    <a:pt x="3290" y="9385"/>
                  </a:lnTo>
                  <a:lnTo>
                    <a:pt x="3209" y="9358"/>
                  </a:lnTo>
                  <a:lnTo>
                    <a:pt x="3128" y="9331"/>
                  </a:lnTo>
                  <a:lnTo>
                    <a:pt x="3047" y="9277"/>
                  </a:lnTo>
                  <a:lnTo>
                    <a:pt x="594" y="6796"/>
                  </a:lnTo>
                  <a:lnTo>
                    <a:pt x="540" y="6715"/>
                  </a:lnTo>
                  <a:lnTo>
                    <a:pt x="486" y="6634"/>
                  </a:lnTo>
                  <a:lnTo>
                    <a:pt x="459" y="6553"/>
                  </a:lnTo>
                  <a:lnTo>
                    <a:pt x="459" y="6472"/>
                  </a:lnTo>
                  <a:lnTo>
                    <a:pt x="459" y="6391"/>
                  </a:lnTo>
                  <a:lnTo>
                    <a:pt x="486" y="6284"/>
                  </a:lnTo>
                  <a:lnTo>
                    <a:pt x="540" y="6203"/>
                  </a:lnTo>
                  <a:lnTo>
                    <a:pt x="594" y="6149"/>
                  </a:lnTo>
                  <a:lnTo>
                    <a:pt x="2616" y="4126"/>
                  </a:lnTo>
                  <a:lnTo>
                    <a:pt x="2670" y="4045"/>
                  </a:lnTo>
                  <a:lnTo>
                    <a:pt x="2670" y="3965"/>
                  </a:lnTo>
                  <a:lnTo>
                    <a:pt x="2670" y="3884"/>
                  </a:lnTo>
                  <a:lnTo>
                    <a:pt x="2616" y="3803"/>
                  </a:lnTo>
                  <a:lnTo>
                    <a:pt x="2535" y="3749"/>
                  </a:lnTo>
                  <a:lnTo>
                    <a:pt x="2454" y="3722"/>
                  </a:lnTo>
                  <a:lnTo>
                    <a:pt x="2346" y="3749"/>
                  </a:lnTo>
                  <a:lnTo>
                    <a:pt x="2292" y="3803"/>
                  </a:lnTo>
                  <a:lnTo>
                    <a:pt x="270" y="5825"/>
                  </a:lnTo>
                  <a:lnTo>
                    <a:pt x="162" y="5960"/>
                  </a:lnTo>
                  <a:lnTo>
                    <a:pt x="54" y="6122"/>
                  </a:lnTo>
                  <a:lnTo>
                    <a:pt x="0" y="6284"/>
                  </a:lnTo>
                  <a:lnTo>
                    <a:pt x="0" y="6472"/>
                  </a:lnTo>
                  <a:lnTo>
                    <a:pt x="0" y="6661"/>
                  </a:lnTo>
                  <a:lnTo>
                    <a:pt x="54" y="6823"/>
                  </a:lnTo>
                  <a:lnTo>
                    <a:pt x="162" y="6985"/>
                  </a:lnTo>
                  <a:lnTo>
                    <a:pt x="270" y="7119"/>
                  </a:lnTo>
                  <a:lnTo>
                    <a:pt x="2023" y="8872"/>
                  </a:lnTo>
                  <a:lnTo>
                    <a:pt x="2427" y="10436"/>
                  </a:lnTo>
                  <a:lnTo>
                    <a:pt x="2481" y="10571"/>
                  </a:lnTo>
                  <a:lnTo>
                    <a:pt x="2562" y="10706"/>
                  </a:lnTo>
                  <a:lnTo>
                    <a:pt x="2670" y="10841"/>
                  </a:lnTo>
                  <a:lnTo>
                    <a:pt x="2778" y="10922"/>
                  </a:lnTo>
                  <a:lnTo>
                    <a:pt x="2913" y="11002"/>
                  </a:lnTo>
                  <a:lnTo>
                    <a:pt x="3047" y="11083"/>
                  </a:lnTo>
                  <a:lnTo>
                    <a:pt x="3182" y="11110"/>
                  </a:lnTo>
                  <a:lnTo>
                    <a:pt x="3344" y="11110"/>
                  </a:lnTo>
                  <a:lnTo>
                    <a:pt x="3587" y="11083"/>
                  </a:lnTo>
                  <a:lnTo>
                    <a:pt x="11137" y="9061"/>
                  </a:lnTo>
                  <a:lnTo>
                    <a:pt x="11299" y="9007"/>
                  </a:lnTo>
                  <a:lnTo>
                    <a:pt x="11461" y="8899"/>
                  </a:lnTo>
                  <a:lnTo>
                    <a:pt x="11595" y="8791"/>
                  </a:lnTo>
                  <a:lnTo>
                    <a:pt x="11703" y="8630"/>
                  </a:lnTo>
                  <a:lnTo>
                    <a:pt x="11757" y="8468"/>
                  </a:lnTo>
                  <a:lnTo>
                    <a:pt x="11811" y="8279"/>
                  </a:lnTo>
                  <a:lnTo>
                    <a:pt x="11811" y="8117"/>
                  </a:lnTo>
                  <a:lnTo>
                    <a:pt x="11784" y="7928"/>
                  </a:lnTo>
                  <a:lnTo>
                    <a:pt x="11083" y="5313"/>
                  </a:lnTo>
                  <a:lnTo>
                    <a:pt x="11245" y="5232"/>
                  </a:lnTo>
                  <a:lnTo>
                    <a:pt x="11407" y="5124"/>
                  </a:lnTo>
                  <a:lnTo>
                    <a:pt x="11515" y="4989"/>
                  </a:lnTo>
                  <a:lnTo>
                    <a:pt x="11622" y="4827"/>
                  </a:lnTo>
                  <a:lnTo>
                    <a:pt x="11676" y="4666"/>
                  </a:lnTo>
                  <a:lnTo>
                    <a:pt x="11703" y="4477"/>
                  </a:lnTo>
                  <a:lnTo>
                    <a:pt x="11703" y="4288"/>
                  </a:lnTo>
                  <a:lnTo>
                    <a:pt x="11676" y="4126"/>
                  </a:lnTo>
                  <a:lnTo>
                    <a:pt x="11595" y="3965"/>
                  </a:lnTo>
                  <a:lnTo>
                    <a:pt x="9843" y="944"/>
                  </a:lnTo>
                  <a:lnTo>
                    <a:pt x="9735" y="783"/>
                  </a:lnTo>
                  <a:lnTo>
                    <a:pt x="9600" y="675"/>
                  </a:lnTo>
                  <a:lnTo>
                    <a:pt x="9465" y="567"/>
                  </a:lnTo>
                  <a:lnTo>
                    <a:pt x="9276" y="513"/>
                  </a:lnTo>
                  <a:lnTo>
                    <a:pt x="9115" y="486"/>
                  </a:lnTo>
                  <a:lnTo>
                    <a:pt x="8926" y="486"/>
                  </a:lnTo>
                  <a:lnTo>
                    <a:pt x="8737" y="513"/>
                  </a:lnTo>
                  <a:lnTo>
                    <a:pt x="8575" y="594"/>
                  </a:lnTo>
                  <a:lnTo>
                    <a:pt x="7847" y="1025"/>
                  </a:lnTo>
                  <a:lnTo>
                    <a:pt x="7119" y="297"/>
                  </a:lnTo>
                  <a:lnTo>
                    <a:pt x="6957" y="162"/>
                  </a:lnTo>
                  <a:lnTo>
                    <a:pt x="6796" y="82"/>
                  </a:lnTo>
                  <a:lnTo>
                    <a:pt x="6634" y="28"/>
                  </a:lnTo>
                  <a:lnTo>
                    <a:pt x="64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28"/>
            <p:cNvSpPr/>
            <p:nvPr/>
          </p:nvSpPr>
          <p:spPr>
            <a:xfrm>
              <a:off x="2375100" y="1875275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3" y="1"/>
                  </a:moveTo>
                  <a:lnTo>
                    <a:pt x="162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2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36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3" name="Google Shape;3123;p28"/>
          <p:cNvGrpSpPr/>
          <p:nvPr/>
        </p:nvGrpSpPr>
        <p:grpSpPr>
          <a:xfrm>
            <a:off x="2864014" y="4062927"/>
            <a:ext cx="348481" cy="320046"/>
            <a:chOff x="4090600" y="-528625"/>
            <a:chExt cx="295975" cy="295300"/>
          </a:xfrm>
        </p:grpSpPr>
        <p:sp>
          <p:nvSpPr>
            <p:cNvPr id="3124" name="Google Shape;3124;p28"/>
            <p:cNvSpPr/>
            <p:nvPr/>
          </p:nvSpPr>
          <p:spPr>
            <a:xfrm>
              <a:off x="4090600" y="-528625"/>
              <a:ext cx="173275" cy="215750"/>
            </a:xfrm>
            <a:custGeom>
              <a:rect b="b" l="l" r="r" t="t"/>
              <a:pathLst>
                <a:path extrusionOk="0" h="8630" w="6931">
                  <a:moveTo>
                    <a:pt x="3533" y="459"/>
                  </a:moveTo>
                  <a:lnTo>
                    <a:pt x="3776" y="486"/>
                  </a:lnTo>
                  <a:lnTo>
                    <a:pt x="3992" y="567"/>
                  </a:lnTo>
                  <a:lnTo>
                    <a:pt x="4207" y="675"/>
                  </a:lnTo>
                  <a:lnTo>
                    <a:pt x="4369" y="836"/>
                  </a:lnTo>
                  <a:lnTo>
                    <a:pt x="4531" y="1025"/>
                  </a:lnTo>
                  <a:lnTo>
                    <a:pt x="4639" y="1214"/>
                  </a:lnTo>
                  <a:lnTo>
                    <a:pt x="4720" y="1457"/>
                  </a:lnTo>
                  <a:lnTo>
                    <a:pt x="4747" y="1699"/>
                  </a:lnTo>
                  <a:lnTo>
                    <a:pt x="4720" y="1969"/>
                  </a:lnTo>
                  <a:lnTo>
                    <a:pt x="4639" y="2239"/>
                  </a:lnTo>
                  <a:lnTo>
                    <a:pt x="4504" y="2481"/>
                  </a:lnTo>
                  <a:lnTo>
                    <a:pt x="4315" y="2670"/>
                  </a:lnTo>
                  <a:lnTo>
                    <a:pt x="4207" y="2778"/>
                  </a:lnTo>
                  <a:lnTo>
                    <a:pt x="4099" y="2913"/>
                  </a:lnTo>
                  <a:lnTo>
                    <a:pt x="4019" y="3047"/>
                  </a:lnTo>
                  <a:lnTo>
                    <a:pt x="3938" y="3182"/>
                  </a:lnTo>
                  <a:lnTo>
                    <a:pt x="3884" y="3344"/>
                  </a:lnTo>
                  <a:lnTo>
                    <a:pt x="3857" y="3479"/>
                  </a:lnTo>
                  <a:lnTo>
                    <a:pt x="3830" y="3641"/>
                  </a:lnTo>
                  <a:lnTo>
                    <a:pt x="3803" y="3803"/>
                  </a:lnTo>
                  <a:lnTo>
                    <a:pt x="3803" y="4665"/>
                  </a:lnTo>
                  <a:lnTo>
                    <a:pt x="3129" y="4665"/>
                  </a:lnTo>
                  <a:lnTo>
                    <a:pt x="3129" y="3803"/>
                  </a:lnTo>
                  <a:lnTo>
                    <a:pt x="3102" y="3641"/>
                  </a:lnTo>
                  <a:lnTo>
                    <a:pt x="3075" y="3479"/>
                  </a:lnTo>
                  <a:lnTo>
                    <a:pt x="3048" y="3344"/>
                  </a:lnTo>
                  <a:lnTo>
                    <a:pt x="2994" y="3182"/>
                  </a:lnTo>
                  <a:lnTo>
                    <a:pt x="2913" y="3047"/>
                  </a:lnTo>
                  <a:lnTo>
                    <a:pt x="2832" y="2913"/>
                  </a:lnTo>
                  <a:lnTo>
                    <a:pt x="2724" y="2778"/>
                  </a:lnTo>
                  <a:lnTo>
                    <a:pt x="2616" y="2670"/>
                  </a:lnTo>
                  <a:lnTo>
                    <a:pt x="2428" y="2481"/>
                  </a:lnTo>
                  <a:lnTo>
                    <a:pt x="2293" y="2239"/>
                  </a:lnTo>
                  <a:lnTo>
                    <a:pt x="2212" y="1996"/>
                  </a:lnTo>
                  <a:lnTo>
                    <a:pt x="2185" y="1726"/>
                  </a:lnTo>
                  <a:lnTo>
                    <a:pt x="2212" y="1457"/>
                  </a:lnTo>
                  <a:lnTo>
                    <a:pt x="2293" y="1214"/>
                  </a:lnTo>
                  <a:lnTo>
                    <a:pt x="2428" y="998"/>
                  </a:lnTo>
                  <a:lnTo>
                    <a:pt x="2589" y="809"/>
                  </a:lnTo>
                  <a:lnTo>
                    <a:pt x="2805" y="648"/>
                  </a:lnTo>
                  <a:lnTo>
                    <a:pt x="3021" y="540"/>
                  </a:lnTo>
                  <a:lnTo>
                    <a:pt x="3264" y="459"/>
                  </a:lnTo>
                  <a:close/>
                  <a:moveTo>
                    <a:pt x="4531" y="5124"/>
                  </a:moveTo>
                  <a:lnTo>
                    <a:pt x="4639" y="5151"/>
                  </a:lnTo>
                  <a:lnTo>
                    <a:pt x="4747" y="5205"/>
                  </a:lnTo>
                  <a:lnTo>
                    <a:pt x="4855" y="5259"/>
                  </a:lnTo>
                  <a:lnTo>
                    <a:pt x="4962" y="5340"/>
                  </a:lnTo>
                  <a:lnTo>
                    <a:pt x="5043" y="5447"/>
                  </a:lnTo>
                  <a:lnTo>
                    <a:pt x="5097" y="5555"/>
                  </a:lnTo>
                  <a:lnTo>
                    <a:pt x="5151" y="5663"/>
                  </a:lnTo>
                  <a:lnTo>
                    <a:pt x="4504" y="5663"/>
                  </a:lnTo>
                  <a:lnTo>
                    <a:pt x="4423" y="5690"/>
                  </a:lnTo>
                  <a:lnTo>
                    <a:pt x="4342" y="5744"/>
                  </a:lnTo>
                  <a:lnTo>
                    <a:pt x="4288" y="5798"/>
                  </a:lnTo>
                  <a:lnTo>
                    <a:pt x="4288" y="5906"/>
                  </a:lnTo>
                  <a:lnTo>
                    <a:pt x="4288" y="5987"/>
                  </a:lnTo>
                  <a:lnTo>
                    <a:pt x="4342" y="6068"/>
                  </a:lnTo>
                  <a:lnTo>
                    <a:pt x="4423" y="6122"/>
                  </a:lnTo>
                  <a:lnTo>
                    <a:pt x="6230" y="6122"/>
                  </a:lnTo>
                  <a:lnTo>
                    <a:pt x="6338" y="6148"/>
                  </a:lnTo>
                  <a:lnTo>
                    <a:pt x="6392" y="6202"/>
                  </a:lnTo>
                  <a:lnTo>
                    <a:pt x="6445" y="6283"/>
                  </a:lnTo>
                  <a:lnTo>
                    <a:pt x="6472" y="6364"/>
                  </a:lnTo>
                  <a:lnTo>
                    <a:pt x="6472" y="6904"/>
                  </a:lnTo>
                  <a:lnTo>
                    <a:pt x="6445" y="7011"/>
                  </a:lnTo>
                  <a:lnTo>
                    <a:pt x="6392" y="7065"/>
                  </a:lnTo>
                  <a:lnTo>
                    <a:pt x="6338" y="7119"/>
                  </a:lnTo>
                  <a:lnTo>
                    <a:pt x="6230" y="7146"/>
                  </a:lnTo>
                  <a:lnTo>
                    <a:pt x="702" y="7146"/>
                  </a:lnTo>
                  <a:lnTo>
                    <a:pt x="621" y="7119"/>
                  </a:lnTo>
                  <a:lnTo>
                    <a:pt x="540" y="7065"/>
                  </a:lnTo>
                  <a:lnTo>
                    <a:pt x="486" y="7011"/>
                  </a:lnTo>
                  <a:lnTo>
                    <a:pt x="459" y="6904"/>
                  </a:lnTo>
                  <a:lnTo>
                    <a:pt x="459" y="6364"/>
                  </a:lnTo>
                  <a:lnTo>
                    <a:pt x="486" y="6283"/>
                  </a:lnTo>
                  <a:lnTo>
                    <a:pt x="540" y="6202"/>
                  </a:lnTo>
                  <a:lnTo>
                    <a:pt x="621" y="6148"/>
                  </a:lnTo>
                  <a:lnTo>
                    <a:pt x="702" y="6122"/>
                  </a:lnTo>
                  <a:lnTo>
                    <a:pt x="2509" y="6122"/>
                  </a:lnTo>
                  <a:lnTo>
                    <a:pt x="2589" y="6068"/>
                  </a:lnTo>
                  <a:lnTo>
                    <a:pt x="2643" y="5987"/>
                  </a:lnTo>
                  <a:lnTo>
                    <a:pt x="2670" y="5906"/>
                  </a:lnTo>
                  <a:lnTo>
                    <a:pt x="2643" y="5798"/>
                  </a:lnTo>
                  <a:lnTo>
                    <a:pt x="2589" y="5744"/>
                  </a:lnTo>
                  <a:lnTo>
                    <a:pt x="2509" y="5690"/>
                  </a:lnTo>
                  <a:lnTo>
                    <a:pt x="2428" y="5663"/>
                  </a:lnTo>
                  <a:lnTo>
                    <a:pt x="1807" y="5663"/>
                  </a:lnTo>
                  <a:lnTo>
                    <a:pt x="1834" y="5555"/>
                  </a:lnTo>
                  <a:lnTo>
                    <a:pt x="1915" y="5447"/>
                  </a:lnTo>
                  <a:lnTo>
                    <a:pt x="1969" y="5340"/>
                  </a:lnTo>
                  <a:lnTo>
                    <a:pt x="2077" y="5259"/>
                  </a:lnTo>
                  <a:lnTo>
                    <a:pt x="2185" y="5205"/>
                  </a:lnTo>
                  <a:lnTo>
                    <a:pt x="2293" y="5151"/>
                  </a:lnTo>
                  <a:lnTo>
                    <a:pt x="2428" y="5124"/>
                  </a:lnTo>
                  <a:close/>
                  <a:moveTo>
                    <a:pt x="5960" y="7605"/>
                  </a:moveTo>
                  <a:lnTo>
                    <a:pt x="5933" y="7712"/>
                  </a:lnTo>
                  <a:lnTo>
                    <a:pt x="5852" y="7820"/>
                  </a:lnTo>
                  <a:lnTo>
                    <a:pt x="5798" y="7928"/>
                  </a:lnTo>
                  <a:lnTo>
                    <a:pt x="5690" y="8009"/>
                  </a:lnTo>
                  <a:lnTo>
                    <a:pt x="5583" y="8063"/>
                  </a:lnTo>
                  <a:lnTo>
                    <a:pt x="5475" y="8117"/>
                  </a:lnTo>
                  <a:lnTo>
                    <a:pt x="5340" y="8144"/>
                  </a:lnTo>
                  <a:lnTo>
                    <a:pt x="5232" y="8171"/>
                  </a:lnTo>
                  <a:lnTo>
                    <a:pt x="1727" y="8171"/>
                  </a:lnTo>
                  <a:lnTo>
                    <a:pt x="1592" y="8144"/>
                  </a:lnTo>
                  <a:lnTo>
                    <a:pt x="1457" y="8117"/>
                  </a:lnTo>
                  <a:lnTo>
                    <a:pt x="1349" y="8063"/>
                  </a:lnTo>
                  <a:lnTo>
                    <a:pt x="1241" y="8009"/>
                  </a:lnTo>
                  <a:lnTo>
                    <a:pt x="1160" y="7928"/>
                  </a:lnTo>
                  <a:lnTo>
                    <a:pt x="1079" y="7820"/>
                  </a:lnTo>
                  <a:lnTo>
                    <a:pt x="998" y="7712"/>
                  </a:lnTo>
                  <a:lnTo>
                    <a:pt x="972" y="7605"/>
                  </a:lnTo>
                  <a:close/>
                  <a:moveTo>
                    <a:pt x="3210" y="0"/>
                  </a:moveTo>
                  <a:lnTo>
                    <a:pt x="3021" y="54"/>
                  </a:lnTo>
                  <a:lnTo>
                    <a:pt x="2859" y="108"/>
                  </a:lnTo>
                  <a:lnTo>
                    <a:pt x="2697" y="162"/>
                  </a:lnTo>
                  <a:lnTo>
                    <a:pt x="2536" y="243"/>
                  </a:lnTo>
                  <a:lnTo>
                    <a:pt x="2401" y="351"/>
                  </a:lnTo>
                  <a:lnTo>
                    <a:pt x="2266" y="459"/>
                  </a:lnTo>
                  <a:lnTo>
                    <a:pt x="2158" y="594"/>
                  </a:lnTo>
                  <a:lnTo>
                    <a:pt x="2050" y="728"/>
                  </a:lnTo>
                  <a:lnTo>
                    <a:pt x="1942" y="890"/>
                  </a:lnTo>
                  <a:lnTo>
                    <a:pt x="1861" y="1052"/>
                  </a:lnTo>
                  <a:lnTo>
                    <a:pt x="1807" y="1214"/>
                  </a:lnTo>
                  <a:lnTo>
                    <a:pt x="1754" y="1376"/>
                  </a:lnTo>
                  <a:lnTo>
                    <a:pt x="1727" y="1537"/>
                  </a:lnTo>
                  <a:lnTo>
                    <a:pt x="1727" y="1726"/>
                  </a:lnTo>
                  <a:lnTo>
                    <a:pt x="1754" y="1915"/>
                  </a:lnTo>
                  <a:lnTo>
                    <a:pt x="1780" y="2104"/>
                  </a:lnTo>
                  <a:lnTo>
                    <a:pt x="1807" y="2266"/>
                  </a:lnTo>
                  <a:lnTo>
                    <a:pt x="1888" y="2427"/>
                  </a:lnTo>
                  <a:lnTo>
                    <a:pt x="1969" y="2589"/>
                  </a:lnTo>
                  <a:lnTo>
                    <a:pt x="2050" y="2751"/>
                  </a:lnTo>
                  <a:lnTo>
                    <a:pt x="2185" y="2886"/>
                  </a:lnTo>
                  <a:lnTo>
                    <a:pt x="2320" y="3021"/>
                  </a:lnTo>
                  <a:lnTo>
                    <a:pt x="2455" y="3182"/>
                  </a:lnTo>
                  <a:lnTo>
                    <a:pt x="2562" y="3371"/>
                  </a:lnTo>
                  <a:lnTo>
                    <a:pt x="2643" y="3587"/>
                  </a:lnTo>
                  <a:lnTo>
                    <a:pt x="2670" y="3803"/>
                  </a:lnTo>
                  <a:lnTo>
                    <a:pt x="2670" y="4665"/>
                  </a:lnTo>
                  <a:lnTo>
                    <a:pt x="2320" y="4665"/>
                  </a:lnTo>
                  <a:lnTo>
                    <a:pt x="2104" y="4719"/>
                  </a:lnTo>
                  <a:lnTo>
                    <a:pt x="1915" y="4827"/>
                  </a:lnTo>
                  <a:lnTo>
                    <a:pt x="1754" y="4935"/>
                  </a:lnTo>
                  <a:lnTo>
                    <a:pt x="1592" y="5097"/>
                  </a:lnTo>
                  <a:lnTo>
                    <a:pt x="1484" y="5259"/>
                  </a:lnTo>
                  <a:lnTo>
                    <a:pt x="1376" y="5447"/>
                  </a:lnTo>
                  <a:lnTo>
                    <a:pt x="1322" y="5663"/>
                  </a:lnTo>
                  <a:lnTo>
                    <a:pt x="702" y="5663"/>
                  </a:lnTo>
                  <a:lnTo>
                    <a:pt x="567" y="5690"/>
                  </a:lnTo>
                  <a:lnTo>
                    <a:pt x="432" y="5717"/>
                  </a:lnTo>
                  <a:lnTo>
                    <a:pt x="297" y="5798"/>
                  </a:lnTo>
                  <a:lnTo>
                    <a:pt x="217" y="5879"/>
                  </a:lnTo>
                  <a:lnTo>
                    <a:pt x="136" y="5987"/>
                  </a:lnTo>
                  <a:lnTo>
                    <a:pt x="55" y="6095"/>
                  </a:lnTo>
                  <a:lnTo>
                    <a:pt x="28" y="6229"/>
                  </a:lnTo>
                  <a:lnTo>
                    <a:pt x="1" y="6364"/>
                  </a:lnTo>
                  <a:lnTo>
                    <a:pt x="1" y="6904"/>
                  </a:lnTo>
                  <a:lnTo>
                    <a:pt x="1" y="7038"/>
                  </a:lnTo>
                  <a:lnTo>
                    <a:pt x="28" y="7146"/>
                  </a:lnTo>
                  <a:lnTo>
                    <a:pt x="82" y="7227"/>
                  </a:lnTo>
                  <a:lnTo>
                    <a:pt x="136" y="7335"/>
                  </a:lnTo>
                  <a:lnTo>
                    <a:pt x="217" y="7416"/>
                  </a:lnTo>
                  <a:lnTo>
                    <a:pt x="297" y="7470"/>
                  </a:lnTo>
                  <a:lnTo>
                    <a:pt x="378" y="7524"/>
                  </a:lnTo>
                  <a:lnTo>
                    <a:pt x="486" y="7578"/>
                  </a:lnTo>
                  <a:lnTo>
                    <a:pt x="540" y="7793"/>
                  </a:lnTo>
                  <a:lnTo>
                    <a:pt x="621" y="7982"/>
                  </a:lnTo>
                  <a:lnTo>
                    <a:pt x="756" y="8171"/>
                  </a:lnTo>
                  <a:lnTo>
                    <a:pt x="891" y="8333"/>
                  </a:lnTo>
                  <a:lnTo>
                    <a:pt x="1079" y="8441"/>
                  </a:lnTo>
                  <a:lnTo>
                    <a:pt x="1268" y="8548"/>
                  </a:lnTo>
                  <a:lnTo>
                    <a:pt x="1484" y="8602"/>
                  </a:lnTo>
                  <a:lnTo>
                    <a:pt x="1727" y="8629"/>
                  </a:lnTo>
                  <a:lnTo>
                    <a:pt x="5232" y="8629"/>
                  </a:lnTo>
                  <a:lnTo>
                    <a:pt x="5448" y="8602"/>
                  </a:lnTo>
                  <a:lnTo>
                    <a:pt x="5663" y="8548"/>
                  </a:lnTo>
                  <a:lnTo>
                    <a:pt x="5852" y="8441"/>
                  </a:lnTo>
                  <a:lnTo>
                    <a:pt x="6041" y="8333"/>
                  </a:lnTo>
                  <a:lnTo>
                    <a:pt x="6176" y="8171"/>
                  </a:lnTo>
                  <a:lnTo>
                    <a:pt x="6311" y="7982"/>
                  </a:lnTo>
                  <a:lnTo>
                    <a:pt x="6392" y="7793"/>
                  </a:lnTo>
                  <a:lnTo>
                    <a:pt x="6445" y="7578"/>
                  </a:lnTo>
                  <a:lnTo>
                    <a:pt x="6553" y="7524"/>
                  </a:lnTo>
                  <a:lnTo>
                    <a:pt x="6634" y="7470"/>
                  </a:lnTo>
                  <a:lnTo>
                    <a:pt x="6715" y="7416"/>
                  </a:lnTo>
                  <a:lnTo>
                    <a:pt x="6796" y="7335"/>
                  </a:lnTo>
                  <a:lnTo>
                    <a:pt x="6850" y="7227"/>
                  </a:lnTo>
                  <a:lnTo>
                    <a:pt x="6904" y="7146"/>
                  </a:lnTo>
                  <a:lnTo>
                    <a:pt x="6931" y="7038"/>
                  </a:lnTo>
                  <a:lnTo>
                    <a:pt x="6931" y="6904"/>
                  </a:lnTo>
                  <a:lnTo>
                    <a:pt x="6931" y="6364"/>
                  </a:lnTo>
                  <a:lnTo>
                    <a:pt x="6904" y="6229"/>
                  </a:lnTo>
                  <a:lnTo>
                    <a:pt x="6877" y="6095"/>
                  </a:lnTo>
                  <a:lnTo>
                    <a:pt x="6823" y="5987"/>
                  </a:lnTo>
                  <a:lnTo>
                    <a:pt x="6715" y="5879"/>
                  </a:lnTo>
                  <a:lnTo>
                    <a:pt x="6634" y="5798"/>
                  </a:lnTo>
                  <a:lnTo>
                    <a:pt x="6499" y="5717"/>
                  </a:lnTo>
                  <a:lnTo>
                    <a:pt x="6392" y="5690"/>
                  </a:lnTo>
                  <a:lnTo>
                    <a:pt x="6230" y="5663"/>
                  </a:lnTo>
                  <a:lnTo>
                    <a:pt x="5610" y="5663"/>
                  </a:lnTo>
                  <a:lnTo>
                    <a:pt x="5556" y="5447"/>
                  </a:lnTo>
                  <a:lnTo>
                    <a:pt x="5475" y="5259"/>
                  </a:lnTo>
                  <a:lnTo>
                    <a:pt x="5340" y="5097"/>
                  </a:lnTo>
                  <a:lnTo>
                    <a:pt x="5205" y="4935"/>
                  </a:lnTo>
                  <a:lnTo>
                    <a:pt x="5016" y="4827"/>
                  </a:lnTo>
                  <a:lnTo>
                    <a:pt x="4828" y="4719"/>
                  </a:lnTo>
                  <a:lnTo>
                    <a:pt x="4612" y="4665"/>
                  </a:lnTo>
                  <a:lnTo>
                    <a:pt x="4288" y="4665"/>
                  </a:lnTo>
                  <a:lnTo>
                    <a:pt x="4288" y="3803"/>
                  </a:lnTo>
                  <a:lnTo>
                    <a:pt x="4288" y="3587"/>
                  </a:lnTo>
                  <a:lnTo>
                    <a:pt x="4369" y="3371"/>
                  </a:lnTo>
                  <a:lnTo>
                    <a:pt x="4477" y="3182"/>
                  </a:lnTo>
                  <a:lnTo>
                    <a:pt x="4639" y="3021"/>
                  </a:lnTo>
                  <a:lnTo>
                    <a:pt x="4774" y="2886"/>
                  </a:lnTo>
                  <a:lnTo>
                    <a:pt x="4881" y="2751"/>
                  </a:lnTo>
                  <a:lnTo>
                    <a:pt x="4989" y="2589"/>
                  </a:lnTo>
                  <a:lnTo>
                    <a:pt x="5070" y="2400"/>
                  </a:lnTo>
                  <a:lnTo>
                    <a:pt x="5124" y="2239"/>
                  </a:lnTo>
                  <a:lnTo>
                    <a:pt x="5178" y="2050"/>
                  </a:lnTo>
                  <a:lnTo>
                    <a:pt x="5205" y="1861"/>
                  </a:lnTo>
                  <a:lnTo>
                    <a:pt x="5205" y="1672"/>
                  </a:lnTo>
                  <a:lnTo>
                    <a:pt x="5205" y="1510"/>
                  </a:lnTo>
                  <a:lnTo>
                    <a:pt x="5151" y="1349"/>
                  </a:lnTo>
                  <a:lnTo>
                    <a:pt x="5070" y="1025"/>
                  </a:lnTo>
                  <a:lnTo>
                    <a:pt x="4908" y="755"/>
                  </a:lnTo>
                  <a:lnTo>
                    <a:pt x="4693" y="513"/>
                  </a:lnTo>
                  <a:lnTo>
                    <a:pt x="4450" y="297"/>
                  </a:lnTo>
                  <a:lnTo>
                    <a:pt x="4180" y="135"/>
                  </a:lnTo>
                  <a:lnTo>
                    <a:pt x="3884" y="27"/>
                  </a:lnTo>
                  <a:lnTo>
                    <a:pt x="3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28"/>
            <p:cNvSpPr/>
            <p:nvPr/>
          </p:nvSpPr>
          <p:spPr>
            <a:xfrm>
              <a:off x="4259150" y="-360100"/>
              <a:ext cx="127425" cy="126775"/>
            </a:xfrm>
            <a:custGeom>
              <a:rect b="b" l="l" r="r" t="t"/>
              <a:pathLst>
                <a:path extrusionOk="0" h="5071" w="5097">
                  <a:moveTo>
                    <a:pt x="2319" y="459"/>
                  </a:moveTo>
                  <a:lnTo>
                    <a:pt x="2319" y="918"/>
                  </a:lnTo>
                  <a:lnTo>
                    <a:pt x="2022" y="998"/>
                  </a:lnTo>
                  <a:lnTo>
                    <a:pt x="1780" y="1106"/>
                  </a:lnTo>
                  <a:lnTo>
                    <a:pt x="1537" y="1268"/>
                  </a:lnTo>
                  <a:lnTo>
                    <a:pt x="1321" y="1457"/>
                  </a:lnTo>
                  <a:lnTo>
                    <a:pt x="1160" y="1700"/>
                  </a:lnTo>
                  <a:lnTo>
                    <a:pt x="1025" y="1942"/>
                  </a:lnTo>
                  <a:lnTo>
                    <a:pt x="944" y="2239"/>
                  </a:lnTo>
                  <a:lnTo>
                    <a:pt x="917" y="2535"/>
                  </a:lnTo>
                  <a:lnTo>
                    <a:pt x="944" y="2697"/>
                  </a:lnTo>
                  <a:lnTo>
                    <a:pt x="971" y="2859"/>
                  </a:lnTo>
                  <a:lnTo>
                    <a:pt x="1052" y="3156"/>
                  </a:lnTo>
                  <a:lnTo>
                    <a:pt x="1214" y="3425"/>
                  </a:lnTo>
                  <a:lnTo>
                    <a:pt x="1402" y="3668"/>
                  </a:lnTo>
                  <a:lnTo>
                    <a:pt x="1645" y="3857"/>
                  </a:lnTo>
                  <a:lnTo>
                    <a:pt x="1915" y="4019"/>
                  </a:lnTo>
                  <a:lnTo>
                    <a:pt x="2211" y="4099"/>
                  </a:lnTo>
                  <a:lnTo>
                    <a:pt x="2373" y="4126"/>
                  </a:lnTo>
                  <a:lnTo>
                    <a:pt x="2535" y="4153"/>
                  </a:lnTo>
                  <a:lnTo>
                    <a:pt x="2831" y="4126"/>
                  </a:lnTo>
                  <a:lnTo>
                    <a:pt x="3128" y="4045"/>
                  </a:lnTo>
                  <a:lnTo>
                    <a:pt x="3371" y="3911"/>
                  </a:lnTo>
                  <a:lnTo>
                    <a:pt x="3613" y="3749"/>
                  </a:lnTo>
                  <a:lnTo>
                    <a:pt x="3802" y="3533"/>
                  </a:lnTo>
                  <a:lnTo>
                    <a:pt x="3964" y="3317"/>
                  </a:lnTo>
                  <a:lnTo>
                    <a:pt x="4072" y="3048"/>
                  </a:lnTo>
                  <a:lnTo>
                    <a:pt x="4153" y="2751"/>
                  </a:lnTo>
                  <a:lnTo>
                    <a:pt x="4611" y="2751"/>
                  </a:lnTo>
                  <a:lnTo>
                    <a:pt x="4584" y="2940"/>
                  </a:lnTo>
                  <a:lnTo>
                    <a:pt x="4530" y="3129"/>
                  </a:lnTo>
                  <a:lnTo>
                    <a:pt x="4476" y="3317"/>
                  </a:lnTo>
                  <a:lnTo>
                    <a:pt x="4395" y="3479"/>
                  </a:lnTo>
                  <a:lnTo>
                    <a:pt x="4288" y="3641"/>
                  </a:lnTo>
                  <a:lnTo>
                    <a:pt x="4180" y="3803"/>
                  </a:lnTo>
                  <a:lnTo>
                    <a:pt x="4072" y="3938"/>
                  </a:lnTo>
                  <a:lnTo>
                    <a:pt x="3937" y="4072"/>
                  </a:lnTo>
                  <a:lnTo>
                    <a:pt x="3802" y="4180"/>
                  </a:lnTo>
                  <a:lnTo>
                    <a:pt x="3640" y="4288"/>
                  </a:lnTo>
                  <a:lnTo>
                    <a:pt x="3479" y="4396"/>
                  </a:lnTo>
                  <a:lnTo>
                    <a:pt x="3290" y="4477"/>
                  </a:lnTo>
                  <a:lnTo>
                    <a:pt x="3128" y="4531"/>
                  </a:lnTo>
                  <a:lnTo>
                    <a:pt x="2939" y="4558"/>
                  </a:lnTo>
                  <a:lnTo>
                    <a:pt x="2751" y="4585"/>
                  </a:lnTo>
                  <a:lnTo>
                    <a:pt x="2535" y="4612"/>
                  </a:lnTo>
                  <a:lnTo>
                    <a:pt x="2319" y="4585"/>
                  </a:lnTo>
                  <a:lnTo>
                    <a:pt x="2130" y="4558"/>
                  </a:lnTo>
                  <a:lnTo>
                    <a:pt x="1915" y="4504"/>
                  </a:lnTo>
                  <a:lnTo>
                    <a:pt x="1726" y="4450"/>
                  </a:lnTo>
                  <a:lnTo>
                    <a:pt x="1564" y="4369"/>
                  </a:lnTo>
                  <a:lnTo>
                    <a:pt x="1375" y="4261"/>
                  </a:lnTo>
                  <a:lnTo>
                    <a:pt x="1214" y="4126"/>
                  </a:lnTo>
                  <a:lnTo>
                    <a:pt x="1079" y="3992"/>
                  </a:lnTo>
                  <a:lnTo>
                    <a:pt x="944" y="3857"/>
                  </a:lnTo>
                  <a:lnTo>
                    <a:pt x="809" y="3695"/>
                  </a:lnTo>
                  <a:lnTo>
                    <a:pt x="728" y="3506"/>
                  </a:lnTo>
                  <a:lnTo>
                    <a:pt x="620" y="3344"/>
                  </a:lnTo>
                  <a:lnTo>
                    <a:pt x="566" y="3156"/>
                  </a:lnTo>
                  <a:lnTo>
                    <a:pt x="512" y="2940"/>
                  </a:lnTo>
                  <a:lnTo>
                    <a:pt x="485" y="2751"/>
                  </a:lnTo>
                  <a:lnTo>
                    <a:pt x="458" y="2535"/>
                  </a:lnTo>
                  <a:lnTo>
                    <a:pt x="485" y="2320"/>
                  </a:lnTo>
                  <a:lnTo>
                    <a:pt x="512" y="2131"/>
                  </a:lnTo>
                  <a:lnTo>
                    <a:pt x="539" y="1942"/>
                  </a:lnTo>
                  <a:lnTo>
                    <a:pt x="620" y="1780"/>
                  </a:lnTo>
                  <a:lnTo>
                    <a:pt x="674" y="1592"/>
                  </a:lnTo>
                  <a:lnTo>
                    <a:pt x="782" y="1430"/>
                  </a:lnTo>
                  <a:lnTo>
                    <a:pt x="890" y="1295"/>
                  </a:lnTo>
                  <a:lnTo>
                    <a:pt x="998" y="1133"/>
                  </a:lnTo>
                  <a:lnTo>
                    <a:pt x="1133" y="998"/>
                  </a:lnTo>
                  <a:lnTo>
                    <a:pt x="1267" y="891"/>
                  </a:lnTo>
                  <a:lnTo>
                    <a:pt x="1429" y="783"/>
                  </a:lnTo>
                  <a:lnTo>
                    <a:pt x="1591" y="675"/>
                  </a:lnTo>
                  <a:lnTo>
                    <a:pt x="1753" y="594"/>
                  </a:lnTo>
                  <a:lnTo>
                    <a:pt x="1942" y="540"/>
                  </a:lnTo>
                  <a:lnTo>
                    <a:pt x="2130" y="486"/>
                  </a:lnTo>
                  <a:lnTo>
                    <a:pt x="2319" y="459"/>
                  </a:lnTo>
                  <a:close/>
                  <a:moveTo>
                    <a:pt x="2292" y="1"/>
                  </a:moveTo>
                  <a:lnTo>
                    <a:pt x="2022" y="55"/>
                  </a:lnTo>
                  <a:lnTo>
                    <a:pt x="1780" y="109"/>
                  </a:lnTo>
                  <a:lnTo>
                    <a:pt x="1564" y="189"/>
                  </a:lnTo>
                  <a:lnTo>
                    <a:pt x="1321" y="297"/>
                  </a:lnTo>
                  <a:lnTo>
                    <a:pt x="1133" y="432"/>
                  </a:lnTo>
                  <a:lnTo>
                    <a:pt x="917" y="567"/>
                  </a:lnTo>
                  <a:lnTo>
                    <a:pt x="755" y="729"/>
                  </a:lnTo>
                  <a:lnTo>
                    <a:pt x="593" y="918"/>
                  </a:lnTo>
                  <a:lnTo>
                    <a:pt x="432" y="1106"/>
                  </a:lnTo>
                  <a:lnTo>
                    <a:pt x="324" y="1322"/>
                  </a:lnTo>
                  <a:lnTo>
                    <a:pt x="216" y="1538"/>
                  </a:lnTo>
                  <a:lnTo>
                    <a:pt x="108" y="1780"/>
                  </a:lnTo>
                  <a:lnTo>
                    <a:pt x="54" y="2023"/>
                  </a:lnTo>
                  <a:lnTo>
                    <a:pt x="27" y="2266"/>
                  </a:lnTo>
                  <a:lnTo>
                    <a:pt x="0" y="2535"/>
                  </a:lnTo>
                  <a:lnTo>
                    <a:pt x="27" y="2778"/>
                  </a:lnTo>
                  <a:lnTo>
                    <a:pt x="54" y="3048"/>
                  </a:lnTo>
                  <a:lnTo>
                    <a:pt x="108" y="3290"/>
                  </a:lnTo>
                  <a:lnTo>
                    <a:pt x="216" y="3506"/>
                  </a:lnTo>
                  <a:lnTo>
                    <a:pt x="324" y="3749"/>
                  </a:lnTo>
                  <a:lnTo>
                    <a:pt x="432" y="3938"/>
                  </a:lnTo>
                  <a:lnTo>
                    <a:pt x="593" y="4153"/>
                  </a:lnTo>
                  <a:lnTo>
                    <a:pt x="755" y="4315"/>
                  </a:lnTo>
                  <a:lnTo>
                    <a:pt x="917" y="4477"/>
                  </a:lnTo>
                  <a:lnTo>
                    <a:pt x="1133" y="4639"/>
                  </a:lnTo>
                  <a:lnTo>
                    <a:pt x="1321" y="4774"/>
                  </a:lnTo>
                  <a:lnTo>
                    <a:pt x="1564" y="4881"/>
                  </a:lnTo>
                  <a:lnTo>
                    <a:pt x="1780" y="4962"/>
                  </a:lnTo>
                  <a:lnTo>
                    <a:pt x="2022" y="5016"/>
                  </a:lnTo>
                  <a:lnTo>
                    <a:pt x="2292" y="5043"/>
                  </a:lnTo>
                  <a:lnTo>
                    <a:pt x="2535" y="5070"/>
                  </a:lnTo>
                  <a:lnTo>
                    <a:pt x="2804" y="5043"/>
                  </a:lnTo>
                  <a:lnTo>
                    <a:pt x="3047" y="5016"/>
                  </a:lnTo>
                  <a:lnTo>
                    <a:pt x="3290" y="4962"/>
                  </a:lnTo>
                  <a:lnTo>
                    <a:pt x="3533" y="4881"/>
                  </a:lnTo>
                  <a:lnTo>
                    <a:pt x="3748" y="4774"/>
                  </a:lnTo>
                  <a:lnTo>
                    <a:pt x="3964" y="4639"/>
                  </a:lnTo>
                  <a:lnTo>
                    <a:pt x="4153" y="4477"/>
                  </a:lnTo>
                  <a:lnTo>
                    <a:pt x="4341" y="4315"/>
                  </a:lnTo>
                  <a:lnTo>
                    <a:pt x="4503" y="4153"/>
                  </a:lnTo>
                  <a:lnTo>
                    <a:pt x="4638" y="3938"/>
                  </a:lnTo>
                  <a:lnTo>
                    <a:pt x="4773" y="3749"/>
                  </a:lnTo>
                  <a:lnTo>
                    <a:pt x="4881" y="3506"/>
                  </a:lnTo>
                  <a:lnTo>
                    <a:pt x="4962" y="3290"/>
                  </a:lnTo>
                  <a:lnTo>
                    <a:pt x="5043" y="3048"/>
                  </a:lnTo>
                  <a:lnTo>
                    <a:pt x="5070" y="2778"/>
                  </a:lnTo>
                  <a:lnTo>
                    <a:pt x="5096" y="2535"/>
                  </a:lnTo>
                  <a:lnTo>
                    <a:pt x="5070" y="2428"/>
                  </a:lnTo>
                  <a:lnTo>
                    <a:pt x="5016" y="2374"/>
                  </a:lnTo>
                  <a:lnTo>
                    <a:pt x="4935" y="2320"/>
                  </a:lnTo>
                  <a:lnTo>
                    <a:pt x="4854" y="2293"/>
                  </a:lnTo>
                  <a:lnTo>
                    <a:pt x="3937" y="2293"/>
                  </a:lnTo>
                  <a:lnTo>
                    <a:pt x="3829" y="2320"/>
                  </a:lnTo>
                  <a:lnTo>
                    <a:pt x="3775" y="2374"/>
                  </a:lnTo>
                  <a:lnTo>
                    <a:pt x="3721" y="2428"/>
                  </a:lnTo>
                  <a:lnTo>
                    <a:pt x="3694" y="2535"/>
                  </a:lnTo>
                  <a:lnTo>
                    <a:pt x="3667" y="2751"/>
                  </a:lnTo>
                  <a:lnTo>
                    <a:pt x="3613" y="2967"/>
                  </a:lnTo>
                  <a:lnTo>
                    <a:pt x="3506" y="3183"/>
                  </a:lnTo>
                  <a:lnTo>
                    <a:pt x="3371" y="3344"/>
                  </a:lnTo>
                  <a:lnTo>
                    <a:pt x="3182" y="3479"/>
                  </a:lnTo>
                  <a:lnTo>
                    <a:pt x="2993" y="3587"/>
                  </a:lnTo>
                  <a:lnTo>
                    <a:pt x="2777" y="3668"/>
                  </a:lnTo>
                  <a:lnTo>
                    <a:pt x="2535" y="3695"/>
                  </a:lnTo>
                  <a:lnTo>
                    <a:pt x="2319" y="3668"/>
                  </a:lnTo>
                  <a:lnTo>
                    <a:pt x="2103" y="3587"/>
                  </a:lnTo>
                  <a:lnTo>
                    <a:pt x="1888" y="3479"/>
                  </a:lnTo>
                  <a:lnTo>
                    <a:pt x="1726" y="3344"/>
                  </a:lnTo>
                  <a:lnTo>
                    <a:pt x="1591" y="3183"/>
                  </a:lnTo>
                  <a:lnTo>
                    <a:pt x="1483" y="2967"/>
                  </a:lnTo>
                  <a:lnTo>
                    <a:pt x="1402" y="2751"/>
                  </a:lnTo>
                  <a:lnTo>
                    <a:pt x="1402" y="2535"/>
                  </a:lnTo>
                  <a:lnTo>
                    <a:pt x="1402" y="2293"/>
                  </a:lnTo>
                  <a:lnTo>
                    <a:pt x="1483" y="2077"/>
                  </a:lnTo>
                  <a:lnTo>
                    <a:pt x="1591" y="1888"/>
                  </a:lnTo>
                  <a:lnTo>
                    <a:pt x="1726" y="1726"/>
                  </a:lnTo>
                  <a:lnTo>
                    <a:pt x="1888" y="1565"/>
                  </a:lnTo>
                  <a:lnTo>
                    <a:pt x="2103" y="1457"/>
                  </a:lnTo>
                  <a:lnTo>
                    <a:pt x="2319" y="1403"/>
                  </a:lnTo>
                  <a:lnTo>
                    <a:pt x="2535" y="1376"/>
                  </a:lnTo>
                  <a:lnTo>
                    <a:pt x="2643" y="1349"/>
                  </a:lnTo>
                  <a:lnTo>
                    <a:pt x="2697" y="1295"/>
                  </a:lnTo>
                  <a:lnTo>
                    <a:pt x="2751" y="1241"/>
                  </a:lnTo>
                  <a:lnTo>
                    <a:pt x="2777" y="1133"/>
                  </a:lnTo>
                  <a:lnTo>
                    <a:pt x="2777" y="216"/>
                  </a:lnTo>
                  <a:lnTo>
                    <a:pt x="2751" y="136"/>
                  </a:lnTo>
                  <a:lnTo>
                    <a:pt x="2697" y="55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28"/>
            <p:cNvSpPr/>
            <p:nvPr/>
          </p:nvSpPr>
          <p:spPr>
            <a:xfrm>
              <a:off x="4307675" y="-334475"/>
              <a:ext cx="52600" cy="43175"/>
            </a:xfrm>
            <a:custGeom>
              <a:rect b="b" l="l" r="r" t="t"/>
              <a:pathLst>
                <a:path extrusionOk="0" h="1727" w="2104">
                  <a:moveTo>
                    <a:pt x="1807" y="0"/>
                  </a:moveTo>
                  <a:lnTo>
                    <a:pt x="1726" y="54"/>
                  </a:lnTo>
                  <a:lnTo>
                    <a:pt x="594" y="1187"/>
                  </a:lnTo>
                  <a:lnTo>
                    <a:pt x="405" y="971"/>
                  </a:lnTo>
                  <a:lnTo>
                    <a:pt x="324" y="917"/>
                  </a:lnTo>
                  <a:lnTo>
                    <a:pt x="162" y="917"/>
                  </a:lnTo>
                  <a:lnTo>
                    <a:pt x="81" y="971"/>
                  </a:lnTo>
                  <a:lnTo>
                    <a:pt x="28" y="1052"/>
                  </a:lnTo>
                  <a:lnTo>
                    <a:pt x="1" y="1133"/>
                  </a:lnTo>
                  <a:lnTo>
                    <a:pt x="28" y="1241"/>
                  </a:lnTo>
                  <a:lnTo>
                    <a:pt x="81" y="1295"/>
                  </a:lnTo>
                  <a:lnTo>
                    <a:pt x="432" y="1672"/>
                  </a:lnTo>
                  <a:lnTo>
                    <a:pt x="513" y="1726"/>
                  </a:lnTo>
                  <a:lnTo>
                    <a:pt x="702" y="1726"/>
                  </a:lnTo>
                  <a:lnTo>
                    <a:pt x="756" y="1672"/>
                  </a:lnTo>
                  <a:lnTo>
                    <a:pt x="2050" y="378"/>
                  </a:lnTo>
                  <a:lnTo>
                    <a:pt x="2104" y="297"/>
                  </a:lnTo>
                  <a:lnTo>
                    <a:pt x="2104" y="216"/>
                  </a:lnTo>
                  <a:lnTo>
                    <a:pt x="2104" y="135"/>
                  </a:lnTo>
                  <a:lnTo>
                    <a:pt x="2050" y="54"/>
                  </a:lnTo>
                  <a:lnTo>
                    <a:pt x="19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28"/>
            <p:cNvSpPr/>
            <p:nvPr/>
          </p:nvSpPr>
          <p:spPr>
            <a:xfrm>
              <a:off x="4171500" y="-3870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43" y="0"/>
                  </a:moveTo>
                  <a:lnTo>
                    <a:pt x="135" y="27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8" name="Google Shape;3128;p28"/>
          <p:cNvGrpSpPr/>
          <p:nvPr/>
        </p:nvGrpSpPr>
        <p:grpSpPr>
          <a:xfrm>
            <a:off x="4386238" y="4062930"/>
            <a:ext cx="352033" cy="320040"/>
            <a:chOff x="4973050" y="-465925"/>
            <a:chExt cx="295950" cy="295950"/>
          </a:xfrm>
        </p:grpSpPr>
        <p:sp>
          <p:nvSpPr>
            <p:cNvPr id="3129" name="Google Shape;3129;p28"/>
            <p:cNvSpPr/>
            <p:nvPr/>
          </p:nvSpPr>
          <p:spPr>
            <a:xfrm>
              <a:off x="5018875" y="-378975"/>
              <a:ext cx="137550" cy="11500"/>
            </a:xfrm>
            <a:custGeom>
              <a:rect b="b" l="l" r="r" t="t"/>
              <a:pathLst>
                <a:path extrusionOk="0" h="460" w="5502">
                  <a:moveTo>
                    <a:pt x="244" y="1"/>
                  </a:moveTo>
                  <a:lnTo>
                    <a:pt x="136" y="28"/>
                  </a:lnTo>
                  <a:lnTo>
                    <a:pt x="82" y="55"/>
                  </a:lnTo>
                  <a:lnTo>
                    <a:pt x="28" y="136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2"/>
                  </a:lnTo>
                  <a:lnTo>
                    <a:pt x="244" y="459"/>
                  </a:lnTo>
                  <a:lnTo>
                    <a:pt x="5286" y="459"/>
                  </a:lnTo>
                  <a:lnTo>
                    <a:pt x="5367" y="432"/>
                  </a:lnTo>
                  <a:lnTo>
                    <a:pt x="5448" y="378"/>
                  </a:lnTo>
                  <a:lnTo>
                    <a:pt x="5475" y="324"/>
                  </a:lnTo>
                  <a:lnTo>
                    <a:pt x="5502" y="216"/>
                  </a:lnTo>
                  <a:lnTo>
                    <a:pt x="5475" y="136"/>
                  </a:lnTo>
                  <a:lnTo>
                    <a:pt x="5448" y="55"/>
                  </a:lnTo>
                  <a:lnTo>
                    <a:pt x="5367" y="28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28"/>
            <p:cNvSpPr/>
            <p:nvPr/>
          </p:nvSpPr>
          <p:spPr>
            <a:xfrm>
              <a:off x="5048550" y="-411325"/>
              <a:ext cx="78225" cy="11475"/>
            </a:xfrm>
            <a:custGeom>
              <a:rect b="b" l="l" r="r" t="t"/>
              <a:pathLst>
                <a:path extrusionOk="0" h="459" w="3129">
                  <a:moveTo>
                    <a:pt x="243" y="0"/>
                  </a:moveTo>
                  <a:lnTo>
                    <a:pt x="135" y="27"/>
                  </a:lnTo>
                  <a:lnTo>
                    <a:pt x="81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2886" y="459"/>
                  </a:lnTo>
                  <a:lnTo>
                    <a:pt x="2993" y="432"/>
                  </a:lnTo>
                  <a:lnTo>
                    <a:pt x="3074" y="405"/>
                  </a:lnTo>
                  <a:lnTo>
                    <a:pt x="3101" y="324"/>
                  </a:lnTo>
                  <a:lnTo>
                    <a:pt x="3128" y="216"/>
                  </a:lnTo>
                  <a:lnTo>
                    <a:pt x="3101" y="135"/>
                  </a:lnTo>
                  <a:lnTo>
                    <a:pt x="3074" y="54"/>
                  </a:lnTo>
                  <a:lnTo>
                    <a:pt x="2993" y="27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28"/>
            <p:cNvSpPr/>
            <p:nvPr/>
          </p:nvSpPr>
          <p:spPr>
            <a:xfrm>
              <a:off x="5018875" y="-346600"/>
              <a:ext cx="137550" cy="11475"/>
            </a:xfrm>
            <a:custGeom>
              <a:rect b="b" l="l" r="r" t="t"/>
              <a:pathLst>
                <a:path extrusionOk="0" h="459" w="5502">
                  <a:moveTo>
                    <a:pt x="136" y="0"/>
                  </a:move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1"/>
                  </a:lnTo>
                  <a:lnTo>
                    <a:pt x="244" y="458"/>
                  </a:lnTo>
                  <a:lnTo>
                    <a:pt x="5286" y="458"/>
                  </a:lnTo>
                  <a:lnTo>
                    <a:pt x="5367" y="431"/>
                  </a:lnTo>
                  <a:lnTo>
                    <a:pt x="5448" y="378"/>
                  </a:lnTo>
                  <a:lnTo>
                    <a:pt x="5475" y="324"/>
                  </a:lnTo>
                  <a:lnTo>
                    <a:pt x="5502" y="216"/>
                  </a:lnTo>
                  <a:lnTo>
                    <a:pt x="5475" y="135"/>
                  </a:lnTo>
                  <a:lnTo>
                    <a:pt x="5448" y="54"/>
                  </a:lnTo>
                  <a:lnTo>
                    <a:pt x="53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28"/>
            <p:cNvSpPr/>
            <p:nvPr/>
          </p:nvSpPr>
          <p:spPr>
            <a:xfrm>
              <a:off x="5018875" y="-288625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675" y="0"/>
                  </a:moveTo>
                  <a:lnTo>
                    <a:pt x="594" y="54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43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4" y="431"/>
                  </a:lnTo>
                  <a:lnTo>
                    <a:pt x="163" y="512"/>
                  </a:lnTo>
                  <a:lnTo>
                    <a:pt x="82" y="593"/>
                  </a:lnTo>
                  <a:lnTo>
                    <a:pt x="55" y="701"/>
                  </a:lnTo>
                  <a:lnTo>
                    <a:pt x="1" y="809"/>
                  </a:lnTo>
                  <a:lnTo>
                    <a:pt x="1" y="944"/>
                  </a:lnTo>
                  <a:lnTo>
                    <a:pt x="28" y="1079"/>
                  </a:lnTo>
                  <a:lnTo>
                    <a:pt x="55" y="1213"/>
                  </a:lnTo>
                  <a:lnTo>
                    <a:pt x="136" y="1348"/>
                  </a:lnTo>
                  <a:lnTo>
                    <a:pt x="217" y="1429"/>
                  </a:lnTo>
                  <a:lnTo>
                    <a:pt x="351" y="1537"/>
                  </a:lnTo>
                  <a:lnTo>
                    <a:pt x="459" y="1591"/>
                  </a:lnTo>
                  <a:lnTo>
                    <a:pt x="621" y="1645"/>
                  </a:lnTo>
                  <a:lnTo>
                    <a:pt x="756" y="1645"/>
                  </a:lnTo>
                  <a:lnTo>
                    <a:pt x="891" y="1672"/>
                  </a:lnTo>
                  <a:lnTo>
                    <a:pt x="972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1995"/>
                  </a:lnTo>
                  <a:lnTo>
                    <a:pt x="972" y="2076"/>
                  </a:lnTo>
                  <a:lnTo>
                    <a:pt x="891" y="2130"/>
                  </a:lnTo>
                  <a:lnTo>
                    <a:pt x="756" y="2157"/>
                  </a:lnTo>
                  <a:lnTo>
                    <a:pt x="648" y="2130"/>
                  </a:lnTo>
                  <a:lnTo>
                    <a:pt x="567" y="2076"/>
                  </a:lnTo>
                  <a:lnTo>
                    <a:pt x="486" y="1995"/>
                  </a:lnTo>
                  <a:lnTo>
                    <a:pt x="459" y="1915"/>
                  </a:lnTo>
                  <a:lnTo>
                    <a:pt x="459" y="1807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4" y="1672"/>
                  </a:lnTo>
                  <a:lnTo>
                    <a:pt x="136" y="1699"/>
                  </a:lnTo>
                  <a:lnTo>
                    <a:pt x="82" y="1753"/>
                  </a:lnTo>
                  <a:lnTo>
                    <a:pt x="28" y="1807"/>
                  </a:lnTo>
                  <a:lnTo>
                    <a:pt x="1" y="1915"/>
                  </a:lnTo>
                  <a:lnTo>
                    <a:pt x="1" y="2022"/>
                  </a:lnTo>
                  <a:lnTo>
                    <a:pt x="55" y="2130"/>
                  </a:lnTo>
                  <a:lnTo>
                    <a:pt x="82" y="2238"/>
                  </a:lnTo>
                  <a:lnTo>
                    <a:pt x="163" y="2346"/>
                  </a:lnTo>
                  <a:lnTo>
                    <a:pt x="244" y="2427"/>
                  </a:lnTo>
                  <a:lnTo>
                    <a:pt x="324" y="2481"/>
                  </a:lnTo>
                  <a:lnTo>
                    <a:pt x="432" y="2535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724"/>
                  </a:lnTo>
                  <a:lnTo>
                    <a:pt x="594" y="2777"/>
                  </a:lnTo>
                  <a:lnTo>
                    <a:pt x="675" y="2831"/>
                  </a:lnTo>
                  <a:lnTo>
                    <a:pt x="756" y="2858"/>
                  </a:lnTo>
                  <a:lnTo>
                    <a:pt x="864" y="2831"/>
                  </a:lnTo>
                  <a:lnTo>
                    <a:pt x="945" y="2777"/>
                  </a:lnTo>
                  <a:lnTo>
                    <a:pt x="972" y="2724"/>
                  </a:lnTo>
                  <a:lnTo>
                    <a:pt x="999" y="2616"/>
                  </a:lnTo>
                  <a:lnTo>
                    <a:pt x="999" y="2589"/>
                  </a:lnTo>
                  <a:lnTo>
                    <a:pt x="1106" y="2535"/>
                  </a:lnTo>
                  <a:lnTo>
                    <a:pt x="1214" y="2481"/>
                  </a:lnTo>
                  <a:lnTo>
                    <a:pt x="1295" y="2427"/>
                  </a:lnTo>
                  <a:lnTo>
                    <a:pt x="1376" y="2346"/>
                  </a:lnTo>
                  <a:lnTo>
                    <a:pt x="1457" y="2238"/>
                  </a:lnTo>
                  <a:lnTo>
                    <a:pt x="1484" y="2130"/>
                  </a:lnTo>
                  <a:lnTo>
                    <a:pt x="1511" y="2022"/>
                  </a:lnTo>
                  <a:lnTo>
                    <a:pt x="1538" y="1915"/>
                  </a:lnTo>
                  <a:lnTo>
                    <a:pt x="1511" y="1753"/>
                  </a:lnTo>
                  <a:lnTo>
                    <a:pt x="1484" y="1618"/>
                  </a:lnTo>
                  <a:lnTo>
                    <a:pt x="1403" y="1510"/>
                  </a:lnTo>
                  <a:lnTo>
                    <a:pt x="1322" y="1402"/>
                  </a:lnTo>
                  <a:lnTo>
                    <a:pt x="1187" y="1321"/>
                  </a:lnTo>
                  <a:lnTo>
                    <a:pt x="1079" y="1240"/>
                  </a:lnTo>
                  <a:lnTo>
                    <a:pt x="918" y="1213"/>
                  </a:lnTo>
                  <a:lnTo>
                    <a:pt x="756" y="1186"/>
                  </a:lnTo>
                  <a:lnTo>
                    <a:pt x="648" y="1160"/>
                  </a:lnTo>
                  <a:lnTo>
                    <a:pt x="567" y="1106"/>
                  </a:lnTo>
                  <a:lnTo>
                    <a:pt x="486" y="1025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67" y="755"/>
                  </a:lnTo>
                  <a:lnTo>
                    <a:pt x="648" y="701"/>
                  </a:lnTo>
                  <a:lnTo>
                    <a:pt x="756" y="674"/>
                  </a:lnTo>
                  <a:lnTo>
                    <a:pt x="891" y="701"/>
                  </a:lnTo>
                  <a:lnTo>
                    <a:pt x="972" y="755"/>
                  </a:lnTo>
                  <a:lnTo>
                    <a:pt x="1052" y="836"/>
                  </a:lnTo>
                  <a:lnTo>
                    <a:pt x="1079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403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38" y="944"/>
                  </a:lnTo>
                  <a:lnTo>
                    <a:pt x="1511" y="809"/>
                  </a:lnTo>
                  <a:lnTo>
                    <a:pt x="1484" y="701"/>
                  </a:lnTo>
                  <a:lnTo>
                    <a:pt x="1457" y="593"/>
                  </a:lnTo>
                  <a:lnTo>
                    <a:pt x="1376" y="512"/>
                  </a:lnTo>
                  <a:lnTo>
                    <a:pt x="1295" y="431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9" y="243"/>
                  </a:lnTo>
                  <a:lnTo>
                    <a:pt x="999" y="216"/>
                  </a:lnTo>
                  <a:lnTo>
                    <a:pt x="972" y="135"/>
                  </a:lnTo>
                  <a:lnTo>
                    <a:pt x="945" y="54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28"/>
            <p:cNvSpPr/>
            <p:nvPr/>
          </p:nvSpPr>
          <p:spPr>
            <a:xfrm>
              <a:off x="5018875" y="-314250"/>
              <a:ext cx="74850" cy="11475"/>
            </a:xfrm>
            <a:custGeom>
              <a:rect b="b" l="l" r="r" t="t"/>
              <a:pathLst>
                <a:path extrusionOk="0" h="459" w="2994">
                  <a:moveTo>
                    <a:pt x="136" y="0"/>
                  </a:move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378"/>
                  </a:lnTo>
                  <a:lnTo>
                    <a:pt x="136" y="432"/>
                  </a:lnTo>
                  <a:lnTo>
                    <a:pt x="244" y="459"/>
                  </a:lnTo>
                  <a:lnTo>
                    <a:pt x="2751" y="459"/>
                  </a:lnTo>
                  <a:lnTo>
                    <a:pt x="2832" y="432"/>
                  </a:lnTo>
                  <a:lnTo>
                    <a:pt x="2913" y="378"/>
                  </a:lnTo>
                  <a:lnTo>
                    <a:pt x="2967" y="324"/>
                  </a:lnTo>
                  <a:lnTo>
                    <a:pt x="2994" y="216"/>
                  </a:lnTo>
                  <a:lnTo>
                    <a:pt x="2967" y="135"/>
                  </a:lnTo>
                  <a:lnTo>
                    <a:pt x="2913" y="54"/>
                  </a:lnTo>
                  <a:lnTo>
                    <a:pt x="28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28"/>
            <p:cNvSpPr/>
            <p:nvPr/>
          </p:nvSpPr>
          <p:spPr>
            <a:xfrm>
              <a:off x="4973050" y="-465925"/>
              <a:ext cx="295950" cy="295950"/>
            </a:xfrm>
            <a:custGeom>
              <a:rect b="b" l="l" r="r" t="t"/>
              <a:pathLst>
                <a:path extrusionOk="0" h="11838" w="11838">
                  <a:moveTo>
                    <a:pt x="8629" y="459"/>
                  </a:moveTo>
                  <a:lnTo>
                    <a:pt x="8629" y="4854"/>
                  </a:lnTo>
                  <a:lnTo>
                    <a:pt x="8575" y="4800"/>
                  </a:lnTo>
                  <a:lnTo>
                    <a:pt x="8521" y="4800"/>
                  </a:lnTo>
                  <a:lnTo>
                    <a:pt x="8413" y="4827"/>
                  </a:lnTo>
                  <a:lnTo>
                    <a:pt x="8332" y="4881"/>
                  </a:lnTo>
                  <a:lnTo>
                    <a:pt x="5258" y="7955"/>
                  </a:lnTo>
                  <a:lnTo>
                    <a:pt x="5204" y="8009"/>
                  </a:lnTo>
                  <a:lnTo>
                    <a:pt x="5204" y="8063"/>
                  </a:lnTo>
                  <a:lnTo>
                    <a:pt x="5204" y="8144"/>
                  </a:lnTo>
                  <a:lnTo>
                    <a:pt x="5204" y="8198"/>
                  </a:lnTo>
                  <a:lnTo>
                    <a:pt x="5231" y="8278"/>
                  </a:lnTo>
                  <a:lnTo>
                    <a:pt x="5285" y="8305"/>
                  </a:lnTo>
                  <a:lnTo>
                    <a:pt x="5366" y="8332"/>
                  </a:lnTo>
                  <a:lnTo>
                    <a:pt x="5420" y="8359"/>
                  </a:lnTo>
                  <a:lnTo>
                    <a:pt x="5636" y="8359"/>
                  </a:lnTo>
                  <a:lnTo>
                    <a:pt x="5636" y="11379"/>
                  </a:lnTo>
                  <a:lnTo>
                    <a:pt x="459" y="11379"/>
                  </a:lnTo>
                  <a:lnTo>
                    <a:pt x="459" y="459"/>
                  </a:lnTo>
                  <a:close/>
                  <a:moveTo>
                    <a:pt x="9303" y="9357"/>
                  </a:moveTo>
                  <a:lnTo>
                    <a:pt x="9303" y="11379"/>
                  </a:lnTo>
                  <a:lnTo>
                    <a:pt x="7712" y="11379"/>
                  </a:lnTo>
                  <a:lnTo>
                    <a:pt x="7712" y="9357"/>
                  </a:lnTo>
                  <a:close/>
                  <a:moveTo>
                    <a:pt x="8521" y="5366"/>
                  </a:moveTo>
                  <a:lnTo>
                    <a:pt x="11029" y="7901"/>
                  </a:lnTo>
                  <a:lnTo>
                    <a:pt x="9465" y="7901"/>
                  </a:lnTo>
                  <a:lnTo>
                    <a:pt x="9384" y="7955"/>
                  </a:lnTo>
                  <a:lnTo>
                    <a:pt x="9330" y="8036"/>
                  </a:lnTo>
                  <a:lnTo>
                    <a:pt x="9303" y="8117"/>
                  </a:lnTo>
                  <a:lnTo>
                    <a:pt x="9330" y="8198"/>
                  </a:lnTo>
                  <a:lnTo>
                    <a:pt x="9384" y="8278"/>
                  </a:lnTo>
                  <a:lnTo>
                    <a:pt x="9465" y="8332"/>
                  </a:lnTo>
                  <a:lnTo>
                    <a:pt x="9546" y="8359"/>
                  </a:lnTo>
                  <a:lnTo>
                    <a:pt x="10921" y="8359"/>
                  </a:lnTo>
                  <a:lnTo>
                    <a:pt x="10921" y="11379"/>
                  </a:lnTo>
                  <a:lnTo>
                    <a:pt x="9789" y="11379"/>
                  </a:lnTo>
                  <a:lnTo>
                    <a:pt x="9789" y="9141"/>
                  </a:lnTo>
                  <a:lnTo>
                    <a:pt x="9762" y="9034"/>
                  </a:lnTo>
                  <a:lnTo>
                    <a:pt x="9708" y="8980"/>
                  </a:lnTo>
                  <a:lnTo>
                    <a:pt x="9627" y="8926"/>
                  </a:lnTo>
                  <a:lnTo>
                    <a:pt x="9546" y="8899"/>
                  </a:lnTo>
                  <a:lnTo>
                    <a:pt x="7470" y="8899"/>
                  </a:lnTo>
                  <a:lnTo>
                    <a:pt x="7389" y="8926"/>
                  </a:lnTo>
                  <a:lnTo>
                    <a:pt x="7308" y="8980"/>
                  </a:lnTo>
                  <a:lnTo>
                    <a:pt x="7254" y="9034"/>
                  </a:lnTo>
                  <a:lnTo>
                    <a:pt x="7227" y="9141"/>
                  </a:lnTo>
                  <a:lnTo>
                    <a:pt x="7227" y="11379"/>
                  </a:lnTo>
                  <a:lnTo>
                    <a:pt x="6094" y="11379"/>
                  </a:lnTo>
                  <a:lnTo>
                    <a:pt x="6094" y="8359"/>
                  </a:lnTo>
                  <a:lnTo>
                    <a:pt x="7470" y="8359"/>
                  </a:lnTo>
                  <a:lnTo>
                    <a:pt x="7550" y="8332"/>
                  </a:lnTo>
                  <a:lnTo>
                    <a:pt x="7631" y="8278"/>
                  </a:lnTo>
                  <a:lnTo>
                    <a:pt x="7685" y="8198"/>
                  </a:lnTo>
                  <a:lnTo>
                    <a:pt x="7712" y="8117"/>
                  </a:lnTo>
                  <a:lnTo>
                    <a:pt x="7685" y="8036"/>
                  </a:lnTo>
                  <a:lnTo>
                    <a:pt x="7631" y="7955"/>
                  </a:lnTo>
                  <a:lnTo>
                    <a:pt x="7550" y="7901"/>
                  </a:lnTo>
                  <a:lnTo>
                    <a:pt x="5986" y="7901"/>
                  </a:lnTo>
                  <a:lnTo>
                    <a:pt x="8521" y="5366"/>
                  </a:lnTo>
                  <a:close/>
                  <a:moveTo>
                    <a:pt x="243" y="0"/>
                  </a:moveTo>
                  <a:lnTo>
                    <a:pt x="135" y="27"/>
                  </a:lnTo>
                  <a:lnTo>
                    <a:pt x="81" y="81"/>
                  </a:lnTo>
                  <a:lnTo>
                    <a:pt x="27" y="162"/>
                  </a:lnTo>
                  <a:lnTo>
                    <a:pt x="0" y="243"/>
                  </a:lnTo>
                  <a:lnTo>
                    <a:pt x="0" y="11595"/>
                  </a:lnTo>
                  <a:lnTo>
                    <a:pt x="27" y="11676"/>
                  </a:lnTo>
                  <a:lnTo>
                    <a:pt x="81" y="11757"/>
                  </a:lnTo>
                  <a:lnTo>
                    <a:pt x="135" y="11811"/>
                  </a:lnTo>
                  <a:lnTo>
                    <a:pt x="243" y="11838"/>
                  </a:lnTo>
                  <a:lnTo>
                    <a:pt x="11137" y="11838"/>
                  </a:lnTo>
                  <a:lnTo>
                    <a:pt x="11245" y="11811"/>
                  </a:lnTo>
                  <a:lnTo>
                    <a:pt x="11299" y="11757"/>
                  </a:lnTo>
                  <a:lnTo>
                    <a:pt x="11353" y="11676"/>
                  </a:lnTo>
                  <a:lnTo>
                    <a:pt x="11380" y="11595"/>
                  </a:lnTo>
                  <a:lnTo>
                    <a:pt x="11380" y="8359"/>
                  </a:lnTo>
                  <a:lnTo>
                    <a:pt x="11595" y="8359"/>
                  </a:lnTo>
                  <a:lnTo>
                    <a:pt x="11676" y="8332"/>
                  </a:lnTo>
                  <a:lnTo>
                    <a:pt x="11730" y="8305"/>
                  </a:lnTo>
                  <a:lnTo>
                    <a:pt x="11784" y="8278"/>
                  </a:lnTo>
                  <a:lnTo>
                    <a:pt x="11811" y="8198"/>
                  </a:lnTo>
                  <a:lnTo>
                    <a:pt x="11838" y="8144"/>
                  </a:lnTo>
                  <a:lnTo>
                    <a:pt x="11811" y="8063"/>
                  </a:lnTo>
                  <a:lnTo>
                    <a:pt x="11811" y="8009"/>
                  </a:lnTo>
                  <a:lnTo>
                    <a:pt x="11757" y="7955"/>
                  </a:lnTo>
                  <a:lnTo>
                    <a:pt x="9114" y="5312"/>
                  </a:lnTo>
                  <a:lnTo>
                    <a:pt x="9114" y="243"/>
                  </a:lnTo>
                  <a:lnTo>
                    <a:pt x="9087" y="162"/>
                  </a:lnTo>
                  <a:lnTo>
                    <a:pt x="9034" y="81"/>
                  </a:lnTo>
                  <a:lnTo>
                    <a:pt x="8953" y="27"/>
                  </a:lnTo>
                  <a:lnTo>
                    <a:pt x="88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28"/>
            <p:cNvSpPr/>
            <p:nvPr/>
          </p:nvSpPr>
          <p:spPr>
            <a:xfrm>
              <a:off x="5180000" y="-268425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135" y="1"/>
                  </a:moveTo>
                  <a:lnTo>
                    <a:pt x="54" y="55"/>
                  </a:lnTo>
                  <a:lnTo>
                    <a:pt x="27" y="136"/>
                  </a:lnTo>
                  <a:lnTo>
                    <a:pt x="1" y="217"/>
                  </a:lnTo>
                  <a:lnTo>
                    <a:pt x="27" y="298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32" y="298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40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6" name="Google Shape;3136;p28"/>
          <p:cNvGrpSpPr/>
          <p:nvPr/>
        </p:nvGrpSpPr>
        <p:grpSpPr>
          <a:xfrm>
            <a:off x="5991771" y="4062931"/>
            <a:ext cx="341367" cy="320038"/>
            <a:chOff x="5547400" y="-477400"/>
            <a:chExt cx="295300" cy="295975"/>
          </a:xfrm>
        </p:grpSpPr>
        <p:sp>
          <p:nvSpPr>
            <p:cNvPr id="3137" name="Google Shape;3137;p28"/>
            <p:cNvSpPr/>
            <p:nvPr/>
          </p:nvSpPr>
          <p:spPr>
            <a:xfrm>
              <a:off x="5582450" y="-441675"/>
              <a:ext cx="169225" cy="107900"/>
            </a:xfrm>
            <a:custGeom>
              <a:rect b="b" l="l" r="r" t="t"/>
              <a:pathLst>
                <a:path extrusionOk="0" h="4316" w="6769">
                  <a:moveTo>
                    <a:pt x="136" y="1"/>
                  </a:moveTo>
                  <a:lnTo>
                    <a:pt x="82" y="55"/>
                  </a:lnTo>
                  <a:lnTo>
                    <a:pt x="28" y="136"/>
                  </a:lnTo>
                  <a:lnTo>
                    <a:pt x="1" y="217"/>
                  </a:lnTo>
                  <a:lnTo>
                    <a:pt x="1" y="4073"/>
                  </a:lnTo>
                  <a:lnTo>
                    <a:pt x="28" y="4154"/>
                  </a:lnTo>
                  <a:lnTo>
                    <a:pt x="82" y="4234"/>
                  </a:lnTo>
                  <a:lnTo>
                    <a:pt x="136" y="4288"/>
                  </a:lnTo>
                  <a:lnTo>
                    <a:pt x="243" y="4315"/>
                  </a:lnTo>
                  <a:lnTo>
                    <a:pt x="6526" y="4315"/>
                  </a:lnTo>
                  <a:lnTo>
                    <a:pt x="6634" y="4288"/>
                  </a:lnTo>
                  <a:lnTo>
                    <a:pt x="6688" y="4234"/>
                  </a:lnTo>
                  <a:lnTo>
                    <a:pt x="6742" y="4154"/>
                  </a:lnTo>
                  <a:lnTo>
                    <a:pt x="6769" y="4073"/>
                  </a:lnTo>
                  <a:lnTo>
                    <a:pt x="6742" y="3992"/>
                  </a:lnTo>
                  <a:lnTo>
                    <a:pt x="6688" y="3911"/>
                  </a:lnTo>
                  <a:lnTo>
                    <a:pt x="6634" y="3857"/>
                  </a:lnTo>
                  <a:lnTo>
                    <a:pt x="6526" y="3830"/>
                  </a:lnTo>
                  <a:lnTo>
                    <a:pt x="459" y="3830"/>
                  </a:lnTo>
                  <a:lnTo>
                    <a:pt x="459" y="2994"/>
                  </a:lnTo>
                  <a:lnTo>
                    <a:pt x="1538" y="1915"/>
                  </a:lnTo>
                  <a:lnTo>
                    <a:pt x="1915" y="2320"/>
                  </a:lnTo>
                  <a:lnTo>
                    <a:pt x="1996" y="2347"/>
                  </a:lnTo>
                  <a:lnTo>
                    <a:pt x="2077" y="2374"/>
                  </a:lnTo>
                  <a:lnTo>
                    <a:pt x="2158" y="2347"/>
                  </a:lnTo>
                  <a:lnTo>
                    <a:pt x="2239" y="2320"/>
                  </a:lnTo>
                  <a:lnTo>
                    <a:pt x="3776" y="783"/>
                  </a:lnTo>
                  <a:lnTo>
                    <a:pt x="4935" y="1942"/>
                  </a:lnTo>
                  <a:lnTo>
                    <a:pt x="5016" y="1996"/>
                  </a:lnTo>
                  <a:lnTo>
                    <a:pt x="5097" y="2023"/>
                  </a:lnTo>
                  <a:lnTo>
                    <a:pt x="5178" y="1996"/>
                  </a:lnTo>
                  <a:lnTo>
                    <a:pt x="5259" y="1942"/>
                  </a:lnTo>
                  <a:lnTo>
                    <a:pt x="6634" y="567"/>
                  </a:lnTo>
                  <a:lnTo>
                    <a:pt x="6688" y="486"/>
                  </a:lnTo>
                  <a:lnTo>
                    <a:pt x="6715" y="405"/>
                  </a:lnTo>
                  <a:lnTo>
                    <a:pt x="6688" y="325"/>
                  </a:lnTo>
                  <a:lnTo>
                    <a:pt x="6634" y="244"/>
                  </a:lnTo>
                  <a:lnTo>
                    <a:pt x="6580" y="190"/>
                  </a:lnTo>
                  <a:lnTo>
                    <a:pt x="6472" y="163"/>
                  </a:lnTo>
                  <a:lnTo>
                    <a:pt x="6391" y="190"/>
                  </a:lnTo>
                  <a:lnTo>
                    <a:pt x="6311" y="244"/>
                  </a:lnTo>
                  <a:lnTo>
                    <a:pt x="5097" y="1457"/>
                  </a:lnTo>
                  <a:lnTo>
                    <a:pt x="3938" y="298"/>
                  </a:lnTo>
                  <a:lnTo>
                    <a:pt x="3857" y="244"/>
                  </a:lnTo>
                  <a:lnTo>
                    <a:pt x="3776" y="217"/>
                  </a:lnTo>
                  <a:lnTo>
                    <a:pt x="3668" y="244"/>
                  </a:lnTo>
                  <a:lnTo>
                    <a:pt x="3614" y="298"/>
                  </a:lnTo>
                  <a:lnTo>
                    <a:pt x="2077" y="1808"/>
                  </a:lnTo>
                  <a:lnTo>
                    <a:pt x="1700" y="1430"/>
                  </a:lnTo>
                  <a:lnTo>
                    <a:pt x="1619" y="1376"/>
                  </a:lnTo>
                  <a:lnTo>
                    <a:pt x="1457" y="1376"/>
                  </a:lnTo>
                  <a:lnTo>
                    <a:pt x="1376" y="1430"/>
                  </a:lnTo>
                  <a:lnTo>
                    <a:pt x="459" y="2347"/>
                  </a:lnTo>
                  <a:lnTo>
                    <a:pt x="459" y="217"/>
                  </a:lnTo>
                  <a:lnTo>
                    <a:pt x="432" y="136"/>
                  </a:lnTo>
                  <a:lnTo>
                    <a:pt x="40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28"/>
            <p:cNvSpPr/>
            <p:nvPr/>
          </p:nvSpPr>
          <p:spPr>
            <a:xfrm>
              <a:off x="5688975" y="-279200"/>
              <a:ext cx="37775" cy="71475"/>
            </a:xfrm>
            <a:custGeom>
              <a:rect b="b" l="l" r="r" t="t"/>
              <a:pathLst>
                <a:path extrusionOk="0" h="2859" w="1511">
                  <a:moveTo>
                    <a:pt x="755" y="1"/>
                  </a:moveTo>
                  <a:lnTo>
                    <a:pt x="674" y="28"/>
                  </a:lnTo>
                  <a:lnTo>
                    <a:pt x="593" y="54"/>
                  </a:lnTo>
                  <a:lnTo>
                    <a:pt x="540" y="135"/>
                  </a:lnTo>
                  <a:lnTo>
                    <a:pt x="513" y="216"/>
                  </a:lnTo>
                  <a:lnTo>
                    <a:pt x="513" y="270"/>
                  </a:lnTo>
                  <a:lnTo>
                    <a:pt x="405" y="297"/>
                  </a:lnTo>
                  <a:lnTo>
                    <a:pt x="324" y="351"/>
                  </a:lnTo>
                  <a:lnTo>
                    <a:pt x="216" y="432"/>
                  </a:lnTo>
                  <a:lnTo>
                    <a:pt x="135" y="513"/>
                  </a:lnTo>
                  <a:lnTo>
                    <a:pt x="81" y="621"/>
                  </a:lnTo>
                  <a:lnTo>
                    <a:pt x="27" y="702"/>
                  </a:lnTo>
                  <a:lnTo>
                    <a:pt x="0" y="836"/>
                  </a:lnTo>
                  <a:lnTo>
                    <a:pt x="0" y="944"/>
                  </a:lnTo>
                  <a:lnTo>
                    <a:pt x="0" y="1079"/>
                  </a:lnTo>
                  <a:lnTo>
                    <a:pt x="54" y="1214"/>
                  </a:lnTo>
                  <a:lnTo>
                    <a:pt x="108" y="1349"/>
                  </a:lnTo>
                  <a:lnTo>
                    <a:pt x="216" y="1457"/>
                  </a:lnTo>
                  <a:lnTo>
                    <a:pt x="324" y="1538"/>
                  </a:lnTo>
                  <a:lnTo>
                    <a:pt x="459" y="1591"/>
                  </a:lnTo>
                  <a:lnTo>
                    <a:pt x="593" y="1645"/>
                  </a:lnTo>
                  <a:lnTo>
                    <a:pt x="755" y="1672"/>
                  </a:lnTo>
                  <a:lnTo>
                    <a:pt x="863" y="1672"/>
                  </a:lnTo>
                  <a:lnTo>
                    <a:pt x="971" y="1726"/>
                  </a:lnTo>
                  <a:lnTo>
                    <a:pt x="1025" y="1807"/>
                  </a:lnTo>
                  <a:lnTo>
                    <a:pt x="1052" y="1915"/>
                  </a:lnTo>
                  <a:lnTo>
                    <a:pt x="1025" y="2023"/>
                  </a:lnTo>
                  <a:lnTo>
                    <a:pt x="971" y="2104"/>
                  </a:lnTo>
                  <a:lnTo>
                    <a:pt x="863" y="2158"/>
                  </a:lnTo>
                  <a:lnTo>
                    <a:pt x="647" y="2158"/>
                  </a:lnTo>
                  <a:lnTo>
                    <a:pt x="540" y="2104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32" y="1834"/>
                  </a:lnTo>
                  <a:lnTo>
                    <a:pt x="378" y="1753"/>
                  </a:lnTo>
                  <a:lnTo>
                    <a:pt x="324" y="1699"/>
                  </a:lnTo>
                  <a:lnTo>
                    <a:pt x="216" y="1672"/>
                  </a:lnTo>
                  <a:lnTo>
                    <a:pt x="135" y="1699"/>
                  </a:lnTo>
                  <a:lnTo>
                    <a:pt x="54" y="1753"/>
                  </a:lnTo>
                  <a:lnTo>
                    <a:pt x="0" y="1834"/>
                  </a:lnTo>
                  <a:lnTo>
                    <a:pt x="0" y="1915"/>
                  </a:lnTo>
                  <a:lnTo>
                    <a:pt x="0" y="2023"/>
                  </a:lnTo>
                  <a:lnTo>
                    <a:pt x="27" y="2131"/>
                  </a:lnTo>
                  <a:lnTo>
                    <a:pt x="81" y="2239"/>
                  </a:lnTo>
                  <a:lnTo>
                    <a:pt x="135" y="2347"/>
                  </a:lnTo>
                  <a:lnTo>
                    <a:pt x="216" y="2427"/>
                  </a:lnTo>
                  <a:lnTo>
                    <a:pt x="324" y="2508"/>
                  </a:lnTo>
                  <a:lnTo>
                    <a:pt x="405" y="2562"/>
                  </a:lnTo>
                  <a:lnTo>
                    <a:pt x="513" y="2589"/>
                  </a:lnTo>
                  <a:lnTo>
                    <a:pt x="513" y="2616"/>
                  </a:lnTo>
                  <a:lnTo>
                    <a:pt x="540" y="2724"/>
                  </a:lnTo>
                  <a:lnTo>
                    <a:pt x="593" y="2805"/>
                  </a:lnTo>
                  <a:lnTo>
                    <a:pt x="674" y="2832"/>
                  </a:lnTo>
                  <a:lnTo>
                    <a:pt x="755" y="2859"/>
                  </a:lnTo>
                  <a:lnTo>
                    <a:pt x="836" y="2832"/>
                  </a:lnTo>
                  <a:lnTo>
                    <a:pt x="917" y="2805"/>
                  </a:lnTo>
                  <a:lnTo>
                    <a:pt x="971" y="2724"/>
                  </a:lnTo>
                  <a:lnTo>
                    <a:pt x="998" y="2616"/>
                  </a:lnTo>
                  <a:lnTo>
                    <a:pt x="998" y="2589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295" y="2427"/>
                  </a:lnTo>
                  <a:lnTo>
                    <a:pt x="1375" y="2347"/>
                  </a:lnTo>
                  <a:lnTo>
                    <a:pt x="1429" y="2239"/>
                  </a:lnTo>
                  <a:lnTo>
                    <a:pt x="1483" y="2131"/>
                  </a:lnTo>
                  <a:lnTo>
                    <a:pt x="1510" y="2023"/>
                  </a:lnTo>
                  <a:lnTo>
                    <a:pt x="1510" y="1915"/>
                  </a:lnTo>
                  <a:lnTo>
                    <a:pt x="1510" y="1780"/>
                  </a:lnTo>
                  <a:lnTo>
                    <a:pt x="1456" y="1645"/>
                  </a:lnTo>
                  <a:lnTo>
                    <a:pt x="1402" y="1511"/>
                  </a:lnTo>
                  <a:lnTo>
                    <a:pt x="1295" y="1403"/>
                  </a:lnTo>
                  <a:lnTo>
                    <a:pt x="1187" y="1322"/>
                  </a:lnTo>
                  <a:lnTo>
                    <a:pt x="1052" y="1268"/>
                  </a:lnTo>
                  <a:lnTo>
                    <a:pt x="917" y="1214"/>
                  </a:lnTo>
                  <a:lnTo>
                    <a:pt x="755" y="1187"/>
                  </a:lnTo>
                  <a:lnTo>
                    <a:pt x="647" y="1187"/>
                  </a:lnTo>
                  <a:lnTo>
                    <a:pt x="540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40" y="756"/>
                  </a:lnTo>
                  <a:lnTo>
                    <a:pt x="647" y="702"/>
                  </a:lnTo>
                  <a:lnTo>
                    <a:pt x="863" y="702"/>
                  </a:lnTo>
                  <a:lnTo>
                    <a:pt x="971" y="756"/>
                  </a:lnTo>
                  <a:lnTo>
                    <a:pt x="1025" y="836"/>
                  </a:lnTo>
                  <a:lnTo>
                    <a:pt x="1052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295" y="1187"/>
                  </a:lnTo>
                  <a:lnTo>
                    <a:pt x="1375" y="1160"/>
                  </a:lnTo>
                  <a:lnTo>
                    <a:pt x="1456" y="1106"/>
                  </a:lnTo>
                  <a:lnTo>
                    <a:pt x="1510" y="1025"/>
                  </a:lnTo>
                  <a:lnTo>
                    <a:pt x="1510" y="944"/>
                  </a:lnTo>
                  <a:lnTo>
                    <a:pt x="1510" y="836"/>
                  </a:lnTo>
                  <a:lnTo>
                    <a:pt x="1483" y="702"/>
                  </a:lnTo>
                  <a:lnTo>
                    <a:pt x="1429" y="621"/>
                  </a:lnTo>
                  <a:lnTo>
                    <a:pt x="1375" y="513"/>
                  </a:lnTo>
                  <a:lnTo>
                    <a:pt x="1295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8" y="270"/>
                  </a:lnTo>
                  <a:lnTo>
                    <a:pt x="998" y="216"/>
                  </a:lnTo>
                  <a:lnTo>
                    <a:pt x="971" y="135"/>
                  </a:lnTo>
                  <a:lnTo>
                    <a:pt x="917" y="54"/>
                  </a:lnTo>
                  <a:lnTo>
                    <a:pt x="836" y="28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28"/>
            <p:cNvSpPr/>
            <p:nvPr/>
          </p:nvSpPr>
          <p:spPr>
            <a:xfrm>
              <a:off x="5547400" y="-477400"/>
              <a:ext cx="295300" cy="295975"/>
            </a:xfrm>
            <a:custGeom>
              <a:rect b="b" l="l" r="r" t="t"/>
              <a:pathLst>
                <a:path extrusionOk="0" h="11839" w="11812">
                  <a:moveTo>
                    <a:pt x="11353" y="6661"/>
                  </a:moveTo>
                  <a:lnTo>
                    <a:pt x="11353" y="7497"/>
                  </a:lnTo>
                  <a:lnTo>
                    <a:pt x="8036" y="7497"/>
                  </a:lnTo>
                  <a:lnTo>
                    <a:pt x="7874" y="7362"/>
                  </a:lnTo>
                  <a:lnTo>
                    <a:pt x="7713" y="7254"/>
                  </a:lnTo>
                  <a:lnTo>
                    <a:pt x="7524" y="7147"/>
                  </a:lnTo>
                  <a:lnTo>
                    <a:pt x="7335" y="7066"/>
                  </a:lnTo>
                  <a:lnTo>
                    <a:pt x="7335" y="6661"/>
                  </a:lnTo>
                  <a:close/>
                  <a:moveTo>
                    <a:pt x="11353" y="7956"/>
                  </a:moveTo>
                  <a:lnTo>
                    <a:pt x="11353" y="8791"/>
                  </a:lnTo>
                  <a:lnTo>
                    <a:pt x="8818" y="8791"/>
                  </a:lnTo>
                  <a:lnTo>
                    <a:pt x="8764" y="8549"/>
                  </a:lnTo>
                  <a:lnTo>
                    <a:pt x="8683" y="8333"/>
                  </a:lnTo>
                  <a:lnTo>
                    <a:pt x="8575" y="8144"/>
                  </a:lnTo>
                  <a:lnTo>
                    <a:pt x="8441" y="7956"/>
                  </a:lnTo>
                  <a:close/>
                  <a:moveTo>
                    <a:pt x="3937" y="9250"/>
                  </a:moveTo>
                  <a:lnTo>
                    <a:pt x="3937" y="9358"/>
                  </a:lnTo>
                  <a:lnTo>
                    <a:pt x="3964" y="9735"/>
                  </a:lnTo>
                  <a:lnTo>
                    <a:pt x="4045" y="10086"/>
                  </a:lnTo>
                  <a:lnTo>
                    <a:pt x="2859" y="10086"/>
                  </a:lnTo>
                  <a:lnTo>
                    <a:pt x="2859" y="9250"/>
                  </a:lnTo>
                  <a:close/>
                  <a:moveTo>
                    <a:pt x="11353" y="9250"/>
                  </a:moveTo>
                  <a:lnTo>
                    <a:pt x="11353" y="10086"/>
                  </a:lnTo>
                  <a:lnTo>
                    <a:pt x="8791" y="10086"/>
                  </a:lnTo>
                  <a:lnTo>
                    <a:pt x="8872" y="9735"/>
                  </a:lnTo>
                  <a:lnTo>
                    <a:pt x="8899" y="9358"/>
                  </a:lnTo>
                  <a:lnTo>
                    <a:pt x="8899" y="9250"/>
                  </a:lnTo>
                  <a:close/>
                  <a:moveTo>
                    <a:pt x="4234" y="10544"/>
                  </a:moveTo>
                  <a:lnTo>
                    <a:pt x="4396" y="10760"/>
                  </a:lnTo>
                  <a:lnTo>
                    <a:pt x="4558" y="11003"/>
                  </a:lnTo>
                  <a:lnTo>
                    <a:pt x="4773" y="11191"/>
                  </a:lnTo>
                  <a:lnTo>
                    <a:pt x="4989" y="11353"/>
                  </a:lnTo>
                  <a:lnTo>
                    <a:pt x="2859" y="11353"/>
                  </a:lnTo>
                  <a:lnTo>
                    <a:pt x="2859" y="10544"/>
                  </a:lnTo>
                  <a:close/>
                  <a:moveTo>
                    <a:pt x="6418" y="7335"/>
                  </a:moveTo>
                  <a:lnTo>
                    <a:pt x="6634" y="7362"/>
                  </a:lnTo>
                  <a:lnTo>
                    <a:pt x="6823" y="7389"/>
                  </a:lnTo>
                  <a:lnTo>
                    <a:pt x="7011" y="7443"/>
                  </a:lnTo>
                  <a:lnTo>
                    <a:pt x="7200" y="7497"/>
                  </a:lnTo>
                  <a:lnTo>
                    <a:pt x="7362" y="7578"/>
                  </a:lnTo>
                  <a:lnTo>
                    <a:pt x="7551" y="7686"/>
                  </a:lnTo>
                  <a:lnTo>
                    <a:pt x="7686" y="7821"/>
                  </a:lnTo>
                  <a:lnTo>
                    <a:pt x="7847" y="7929"/>
                  </a:lnTo>
                  <a:lnTo>
                    <a:pt x="7955" y="8090"/>
                  </a:lnTo>
                  <a:lnTo>
                    <a:pt x="8090" y="8225"/>
                  </a:lnTo>
                  <a:lnTo>
                    <a:pt x="8171" y="8387"/>
                  </a:lnTo>
                  <a:lnTo>
                    <a:pt x="8279" y="8576"/>
                  </a:lnTo>
                  <a:lnTo>
                    <a:pt x="8333" y="8764"/>
                  </a:lnTo>
                  <a:lnTo>
                    <a:pt x="8387" y="8953"/>
                  </a:lnTo>
                  <a:lnTo>
                    <a:pt x="8414" y="9142"/>
                  </a:lnTo>
                  <a:lnTo>
                    <a:pt x="8414" y="9358"/>
                  </a:lnTo>
                  <a:lnTo>
                    <a:pt x="8414" y="9573"/>
                  </a:lnTo>
                  <a:lnTo>
                    <a:pt x="8387" y="9762"/>
                  </a:lnTo>
                  <a:lnTo>
                    <a:pt x="8333" y="9951"/>
                  </a:lnTo>
                  <a:lnTo>
                    <a:pt x="8279" y="10140"/>
                  </a:lnTo>
                  <a:lnTo>
                    <a:pt x="8171" y="10301"/>
                  </a:lnTo>
                  <a:lnTo>
                    <a:pt x="8090" y="10490"/>
                  </a:lnTo>
                  <a:lnTo>
                    <a:pt x="7955" y="10625"/>
                  </a:lnTo>
                  <a:lnTo>
                    <a:pt x="7847" y="10787"/>
                  </a:lnTo>
                  <a:lnTo>
                    <a:pt x="7686" y="10895"/>
                  </a:lnTo>
                  <a:lnTo>
                    <a:pt x="7551" y="11030"/>
                  </a:lnTo>
                  <a:lnTo>
                    <a:pt x="7362" y="11110"/>
                  </a:lnTo>
                  <a:lnTo>
                    <a:pt x="7200" y="11218"/>
                  </a:lnTo>
                  <a:lnTo>
                    <a:pt x="7011" y="11272"/>
                  </a:lnTo>
                  <a:lnTo>
                    <a:pt x="6823" y="11326"/>
                  </a:lnTo>
                  <a:lnTo>
                    <a:pt x="6634" y="11353"/>
                  </a:lnTo>
                  <a:lnTo>
                    <a:pt x="6203" y="11353"/>
                  </a:lnTo>
                  <a:lnTo>
                    <a:pt x="6014" y="11326"/>
                  </a:lnTo>
                  <a:lnTo>
                    <a:pt x="5825" y="11272"/>
                  </a:lnTo>
                  <a:lnTo>
                    <a:pt x="5636" y="11218"/>
                  </a:lnTo>
                  <a:lnTo>
                    <a:pt x="5474" y="11110"/>
                  </a:lnTo>
                  <a:lnTo>
                    <a:pt x="5286" y="11030"/>
                  </a:lnTo>
                  <a:lnTo>
                    <a:pt x="5151" y="10895"/>
                  </a:lnTo>
                  <a:lnTo>
                    <a:pt x="4989" y="10787"/>
                  </a:lnTo>
                  <a:lnTo>
                    <a:pt x="4881" y="10625"/>
                  </a:lnTo>
                  <a:lnTo>
                    <a:pt x="4746" y="10490"/>
                  </a:lnTo>
                  <a:lnTo>
                    <a:pt x="4666" y="10301"/>
                  </a:lnTo>
                  <a:lnTo>
                    <a:pt x="4558" y="10140"/>
                  </a:lnTo>
                  <a:lnTo>
                    <a:pt x="4504" y="9951"/>
                  </a:lnTo>
                  <a:lnTo>
                    <a:pt x="4450" y="9762"/>
                  </a:lnTo>
                  <a:lnTo>
                    <a:pt x="4423" y="9573"/>
                  </a:lnTo>
                  <a:lnTo>
                    <a:pt x="4423" y="9358"/>
                  </a:lnTo>
                  <a:lnTo>
                    <a:pt x="4423" y="9142"/>
                  </a:lnTo>
                  <a:lnTo>
                    <a:pt x="4450" y="8953"/>
                  </a:lnTo>
                  <a:lnTo>
                    <a:pt x="4504" y="8764"/>
                  </a:lnTo>
                  <a:lnTo>
                    <a:pt x="4558" y="8576"/>
                  </a:lnTo>
                  <a:lnTo>
                    <a:pt x="4666" y="8387"/>
                  </a:lnTo>
                  <a:lnTo>
                    <a:pt x="4746" y="8225"/>
                  </a:lnTo>
                  <a:lnTo>
                    <a:pt x="4881" y="8090"/>
                  </a:lnTo>
                  <a:lnTo>
                    <a:pt x="4989" y="7929"/>
                  </a:lnTo>
                  <a:lnTo>
                    <a:pt x="5151" y="7821"/>
                  </a:lnTo>
                  <a:lnTo>
                    <a:pt x="5286" y="7686"/>
                  </a:lnTo>
                  <a:lnTo>
                    <a:pt x="5474" y="7578"/>
                  </a:lnTo>
                  <a:lnTo>
                    <a:pt x="5636" y="7497"/>
                  </a:lnTo>
                  <a:lnTo>
                    <a:pt x="5825" y="7443"/>
                  </a:lnTo>
                  <a:lnTo>
                    <a:pt x="6014" y="7389"/>
                  </a:lnTo>
                  <a:lnTo>
                    <a:pt x="6203" y="7362"/>
                  </a:lnTo>
                  <a:lnTo>
                    <a:pt x="6418" y="7335"/>
                  </a:lnTo>
                  <a:close/>
                  <a:moveTo>
                    <a:pt x="11353" y="10544"/>
                  </a:moveTo>
                  <a:lnTo>
                    <a:pt x="11353" y="11353"/>
                  </a:lnTo>
                  <a:lnTo>
                    <a:pt x="7847" y="11353"/>
                  </a:lnTo>
                  <a:lnTo>
                    <a:pt x="8063" y="11191"/>
                  </a:lnTo>
                  <a:lnTo>
                    <a:pt x="8279" y="11003"/>
                  </a:lnTo>
                  <a:lnTo>
                    <a:pt x="8441" y="10760"/>
                  </a:lnTo>
                  <a:lnTo>
                    <a:pt x="8602" y="10544"/>
                  </a:lnTo>
                  <a:close/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1" y="136"/>
                  </a:lnTo>
                  <a:lnTo>
                    <a:pt x="1" y="243"/>
                  </a:lnTo>
                  <a:lnTo>
                    <a:pt x="1" y="7066"/>
                  </a:lnTo>
                  <a:lnTo>
                    <a:pt x="1" y="7174"/>
                  </a:lnTo>
                  <a:lnTo>
                    <a:pt x="54" y="7227"/>
                  </a:lnTo>
                  <a:lnTo>
                    <a:pt x="135" y="7281"/>
                  </a:lnTo>
                  <a:lnTo>
                    <a:pt x="216" y="7308"/>
                  </a:lnTo>
                  <a:lnTo>
                    <a:pt x="5043" y="7308"/>
                  </a:lnTo>
                  <a:lnTo>
                    <a:pt x="4854" y="7443"/>
                  </a:lnTo>
                  <a:lnTo>
                    <a:pt x="4692" y="7578"/>
                  </a:lnTo>
                  <a:lnTo>
                    <a:pt x="4531" y="7767"/>
                  </a:lnTo>
                  <a:lnTo>
                    <a:pt x="4396" y="7929"/>
                  </a:lnTo>
                  <a:lnTo>
                    <a:pt x="4261" y="8144"/>
                  </a:lnTo>
                  <a:lnTo>
                    <a:pt x="4180" y="8333"/>
                  </a:lnTo>
                  <a:lnTo>
                    <a:pt x="4072" y="8549"/>
                  </a:lnTo>
                  <a:lnTo>
                    <a:pt x="4018" y="8791"/>
                  </a:lnTo>
                  <a:lnTo>
                    <a:pt x="2562" y="8791"/>
                  </a:lnTo>
                  <a:lnTo>
                    <a:pt x="2481" y="8845"/>
                  </a:lnTo>
                  <a:lnTo>
                    <a:pt x="2427" y="8926"/>
                  </a:lnTo>
                  <a:lnTo>
                    <a:pt x="2400" y="9007"/>
                  </a:lnTo>
                  <a:lnTo>
                    <a:pt x="2400" y="11596"/>
                  </a:lnTo>
                  <a:lnTo>
                    <a:pt x="2427" y="11677"/>
                  </a:lnTo>
                  <a:lnTo>
                    <a:pt x="2481" y="11758"/>
                  </a:lnTo>
                  <a:lnTo>
                    <a:pt x="2562" y="11812"/>
                  </a:lnTo>
                  <a:lnTo>
                    <a:pt x="2643" y="11838"/>
                  </a:lnTo>
                  <a:lnTo>
                    <a:pt x="11596" y="11838"/>
                  </a:lnTo>
                  <a:lnTo>
                    <a:pt x="11676" y="11812"/>
                  </a:lnTo>
                  <a:lnTo>
                    <a:pt x="11757" y="11758"/>
                  </a:lnTo>
                  <a:lnTo>
                    <a:pt x="11784" y="11677"/>
                  </a:lnTo>
                  <a:lnTo>
                    <a:pt x="11811" y="11596"/>
                  </a:lnTo>
                  <a:lnTo>
                    <a:pt x="11811" y="6418"/>
                  </a:lnTo>
                  <a:lnTo>
                    <a:pt x="11784" y="6338"/>
                  </a:lnTo>
                  <a:lnTo>
                    <a:pt x="11757" y="6257"/>
                  </a:lnTo>
                  <a:lnTo>
                    <a:pt x="11676" y="6203"/>
                  </a:lnTo>
                  <a:lnTo>
                    <a:pt x="9573" y="6203"/>
                  </a:lnTo>
                  <a:lnTo>
                    <a:pt x="9573" y="4693"/>
                  </a:lnTo>
                  <a:lnTo>
                    <a:pt x="9546" y="4612"/>
                  </a:lnTo>
                  <a:lnTo>
                    <a:pt x="9519" y="4531"/>
                  </a:lnTo>
                  <a:lnTo>
                    <a:pt x="9438" y="4477"/>
                  </a:lnTo>
                  <a:lnTo>
                    <a:pt x="9357" y="4450"/>
                  </a:lnTo>
                  <a:lnTo>
                    <a:pt x="9250" y="4477"/>
                  </a:lnTo>
                  <a:lnTo>
                    <a:pt x="9196" y="4531"/>
                  </a:lnTo>
                  <a:lnTo>
                    <a:pt x="9142" y="4612"/>
                  </a:lnTo>
                  <a:lnTo>
                    <a:pt x="9115" y="4693"/>
                  </a:lnTo>
                  <a:lnTo>
                    <a:pt x="9115" y="6203"/>
                  </a:lnTo>
                  <a:lnTo>
                    <a:pt x="7011" y="6203"/>
                  </a:lnTo>
                  <a:lnTo>
                    <a:pt x="6958" y="6257"/>
                  </a:lnTo>
                  <a:lnTo>
                    <a:pt x="6904" y="6338"/>
                  </a:lnTo>
                  <a:lnTo>
                    <a:pt x="6877" y="6418"/>
                  </a:lnTo>
                  <a:lnTo>
                    <a:pt x="6877" y="6850"/>
                  </a:lnTo>
                  <a:lnTo>
                    <a:pt x="459" y="6850"/>
                  </a:lnTo>
                  <a:lnTo>
                    <a:pt x="459" y="459"/>
                  </a:lnTo>
                  <a:lnTo>
                    <a:pt x="9115" y="459"/>
                  </a:lnTo>
                  <a:lnTo>
                    <a:pt x="9115" y="2616"/>
                  </a:lnTo>
                  <a:lnTo>
                    <a:pt x="9142" y="2697"/>
                  </a:lnTo>
                  <a:lnTo>
                    <a:pt x="9196" y="2778"/>
                  </a:lnTo>
                  <a:lnTo>
                    <a:pt x="9250" y="2832"/>
                  </a:lnTo>
                  <a:lnTo>
                    <a:pt x="9357" y="2859"/>
                  </a:lnTo>
                  <a:lnTo>
                    <a:pt x="9438" y="2832"/>
                  </a:lnTo>
                  <a:lnTo>
                    <a:pt x="9519" y="2778"/>
                  </a:lnTo>
                  <a:lnTo>
                    <a:pt x="9546" y="2697"/>
                  </a:lnTo>
                  <a:lnTo>
                    <a:pt x="9573" y="2616"/>
                  </a:lnTo>
                  <a:lnTo>
                    <a:pt x="9573" y="243"/>
                  </a:lnTo>
                  <a:lnTo>
                    <a:pt x="9546" y="136"/>
                  </a:lnTo>
                  <a:lnTo>
                    <a:pt x="9519" y="82"/>
                  </a:lnTo>
                  <a:lnTo>
                    <a:pt x="9438" y="28"/>
                  </a:lnTo>
                  <a:lnTo>
                    <a:pt x="93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28"/>
            <p:cNvSpPr/>
            <p:nvPr/>
          </p:nvSpPr>
          <p:spPr>
            <a:xfrm>
              <a:off x="5775250" y="-3917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243" y="0"/>
                  </a:moveTo>
                  <a:lnTo>
                    <a:pt x="136" y="27"/>
                  </a:ln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16"/>
                  </a:lnTo>
                  <a:lnTo>
                    <a:pt x="459" y="135"/>
                  </a:lnTo>
                  <a:lnTo>
                    <a:pt x="405" y="54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1" name="Google Shape;3141;p28"/>
          <p:cNvGrpSpPr/>
          <p:nvPr/>
        </p:nvGrpSpPr>
        <p:grpSpPr>
          <a:xfrm>
            <a:off x="7515771" y="4062930"/>
            <a:ext cx="341367" cy="320040"/>
            <a:chOff x="6338150" y="-465925"/>
            <a:chExt cx="295300" cy="295950"/>
          </a:xfrm>
        </p:grpSpPr>
        <p:sp>
          <p:nvSpPr>
            <p:cNvPr id="3142" name="Google Shape;3142;p28"/>
            <p:cNvSpPr/>
            <p:nvPr/>
          </p:nvSpPr>
          <p:spPr>
            <a:xfrm>
              <a:off x="6338150" y="-465925"/>
              <a:ext cx="295300" cy="295950"/>
            </a:xfrm>
            <a:custGeom>
              <a:rect b="b" l="l" r="r" t="t"/>
              <a:pathLst>
                <a:path extrusionOk="0" h="11838" w="11812">
                  <a:moveTo>
                    <a:pt x="2697" y="1025"/>
                  </a:moveTo>
                  <a:lnTo>
                    <a:pt x="2697" y="1807"/>
                  </a:lnTo>
                  <a:lnTo>
                    <a:pt x="2724" y="1969"/>
                  </a:lnTo>
                  <a:lnTo>
                    <a:pt x="2778" y="2130"/>
                  </a:lnTo>
                  <a:lnTo>
                    <a:pt x="2859" y="2265"/>
                  </a:lnTo>
                  <a:lnTo>
                    <a:pt x="2940" y="2373"/>
                  </a:lnTo>
                  <a:lnTo>
                    <a:pt x="3075" y="2481"/>
                  </a:lnTo>
                  <a:lnTo>
                    <a:pt x="3210" y="2562"/>
                  </a:lnTo>
                  <a:lnTo>
                    <a:pt x="3371" y="2616"/>
                  </a:lnTo>
                  <a:lnTo>
                    <a:pt x="3533" y="2616"/>
                  </a:lnTo>
                  <a:lnTo>
                    <a:pt x="3668" y="2643"/>
                  </a:lnTo>
                  <a:lnTo>
                    <a:pt x="3776" y="2724"/>
                  </a:lnTo>
                  <a:lnTo>
                    <a:pt x="3857" y="2832"/>
                  </a:lnTo>
                  <a:lnTo>
                    <a:pt x="3884" y="2966"/>
                  </a:lnTo>
                  <a:lnTo>
                    <a:pt x="3884" y="3074"/>
                  </a:lnTo>
                  <a:lnTo>
                    <a:pt x="3857" y="3155"/>
                  </a:lnTo>
                  <a:lnTo>
                    <a:pt x="3803" y="3209"/>
                  </a:lnTo>
                  <a:lnTo>
                    <a:pt x="3749" y="3290"/>
                  </a:lnTo>
                  <a:lnTo>
                    <a:pt x="1753" y="4935"/>
                  </a:lnTo>
                  <a:lnTo>
                    <a:pt x="1646" y="5016"/>
                  </a:lnTo>
                  <a:lnTo>
                    <a:pt x="1511" y="5016"/>
                  </a:lnTo>
                  <a:lnTo>
                    <a:pt x="1403" y="4989"/>
                  </a:lnTo>
                  <a:lnTo>
                    <a:pt x="1295" y="4935"/>
                  </a:lnTo>
                  <a:lnTo>
                    <a:pt x="486" y="4261"/>
                  </a:lnTo>
                  <a:lnTo>
                    <a:pt x="594" y="3748"/>
                  </a:lnTo>
                  <a:lnTo>
                    <a:pt x="756" y="3263"/>
                  </a:lnTo>
                  <a:lnTo>
                    <a:pt x="971" y="2805"/>
                  </a:lnTo>
                  <a:lnTo>
                    <a:pt x="1241" y="2373"/>
                  </a:lnTo>
                  <a:lnTo>
                    <a:pt x="1538" y="1969"/>
                  </a:lnTo>
                  <a:lnTo>
                    <a:pt x="1888" y="1618"/>
                  </a:lnTo>
                  <a:lnTo>
                    <a:pt x="2293" y="1295"/>
                  </a:lnTo>
                  <a:lnTo>
                    <a:pt x="2697" y="1025"/>
                  </a:lnTo>
                  <a:close/>
                  <a:moveTo>
                    <a:pt x="8225" y="2077"/>
                  </a:moveTo>
                  <a:lnTo>
                    <a:pt x="8441" y="2373"/>
                  </a:lnTo>
                  <a:lnTo>
                    <a:pt x="8657" y="2670"/>
                  </a:lnTo>
                  <a:lnTo>
                    <a:pt x="8818" y="2993"/>
                  </a:lnTo>
                  <a:lnTo>
                    <a:pt x="8953" y="3344"/>
                  </a:lnTo>
                  <a:lnTo>
                    <a:pt x="9088" y="3721"/>
                  </a:lnTo>
                  <a:lnTo>
                    <a:pt x="9169" y="4072"/>
                  </a:lnTo>
                  <a:lnTo>
                    <a:pt x="9223" y="4476"/>
                  </a:lnTo>
                  <a:lnTo>
                    <a:pt x="9223" y="4854"/>
                  </a:lnTo>
                  <a:lnTo>
                    <a:pt x="9223" y="5231"/>
                  </a:lnTo>
                  <a:lnTo>
                    <a:pt x="8657" y="4854"/>
                  </a:lnTo>
                  <a:lnTo>
                    <a:pt x="8603" y="4827"/>
                  </a:lnTo>
                  <a:lnTo>
                    <a:pt x="8468" y="4827"/>
                  </a:lnTo>
                  <a:lnTo>
                    <a:pt x="8414" y="4854"/>
                  </a:lnTo>
                  <a:lnTo>
                    <a:pt x="6661" y="6013"/>
                  </a:lnTo>
                  <a:lnTo>
                    <a:pt x="6607" y="5906"/>
                  </a:lnTo>
                  <a:lnTo>
                    <a:pt x="6553" y="5825"/>
                  </a:lnTo>
                  <a:lnTo>
                    <a:pt x="6472" y="5717"/>
                  </a:lnTo>
                  <a:lnTo>
                    <a:pt x="6391" y="5663"/>
                  </a:lnTo>
                  <a:lnTo>
                    <a:pt x="6284" y="5582"/>
                  </a:lnTo>
                  <a:lnTo>
                    <a:pt x="6176" y="5555"/>
                  </a:lnTo>
                  <a:lnTo>
                    <a:pt x="6068" y="5528"/>
                  </a:lnTo>
                  <a:lnTo>
                    <a:pt x="5933" y="5501"/>
                  </a:lnTo>
                  <a:lnTo>
                    <a:pt x="5852" y="5501"/>
                  </a:lnTo>
                  <a:lnTo>
                    <a:pt x="5744" y="5474"/>
                  </a:lnTo>
                  <a:lnTo>
                    <a:pt x="5690" y="5420"/>
                  </a:lnTo>
                  <a:lnTo>
                    <a:pt x="5609" y="5366"/>
                  </a:lnTo>
                  <a:lnTo>
                    <a:pt x="5556" y="5285"/>
                  </a:lnTo>
                  <a:lnTo>
                    <a:pt x="5502" y="5204"/>
                  </a:lnTo>
                  <a:lnTo>
                    <a:pt x="5475" y="5124"/>
                  </a:lnTo>
                  <a:lnTo>
                    <a:pt x="5475" y="5043"/>
                  </a:lnTo>
                  <a:lnTo>
                    <a:pt x="5475" y="4935"/>
                  </a:lnTo>
                  <a:lnTo>
                    <a:pt x="5502" y="4854"/>
                  </a:lnTo>
                  <a:lnTo>
                    <a:pt x="5556" y="4773"/>
                  </a:lnTo>
                  <a:lnTo>
                    <a:pt x="5609" y="4692"/>
                  </a:lnTo>
                  <a:lnTo>
                    <a:pt x="5798" y="4503"/>
                  </a:lnTo>
                  <a:lnTo>
                    <a:pt x="5879" y="4396"/>
                  </a:lnTo>
                  <a:lnTo>
                    <a:pt x="5960" y="4288"/>
                  </a:lnTo>
                  <a:lnTo>
                    <a:pt x="5987" y="4153"/>
                  </a:lnTo>
                  <a:lnTo>
                    <a:pt x="6014" y="3991"/>
                  </a:lnTo>
                  <a:lnTo>
                    <a:pt x="5987" y="3856"/>
                  </a:lnTo>
                  <a:lnTo>
                    <a:pt x="5960" y="3721"/>
                  </a:lnTo>
                  <a:lnTo>
                    <a:pt x="5879" y="3587"/>
                  </a:lnTo>
                  <a:lnTo>
                    <a:pt x="5798" y="3479"/>
                  </a:lnTo>
                  <a:lnTo>
                    <a:pt x="5717" y="3398"/>
                  </a:lnTo>
                  <a:lnTo>
                    <a:pt x="5717" y="3290"/>
                  </a:lnTo>
                  <a:lnTo>
                    <a:pt x="5717" y="3182"/>
                  </a:lnTo>
                  <a:lnTo>
                    <a:pt x="5798" y="3101"/>
                  </a:lnTo>
                  <a:lnTo>
                    <a:pt x="6634" y="2238"/>
                  </a:lnTo>
                  <a:lnTo>
                    <a:pt x="6715" y="2157"/>
                  </a:lnTo>
                  <a:lnTo>
                    <a:pt x="6823" y="2103"/>
                  </a:lnTo>
                  <a:lnTo>
                    <a:pt x="6931" y="2077"/>
                  </a:lnTo>
                  <a:close/>
                  <a:moveTo>
                    <a:pt x="8549" y="5339"/>
                  </a:moveTo>
                  <a:lnTo>
                    <a:pt x="10814" y="6822"/>
                  </a:lnTo>
                  <a:lnTo>
                    <a:pt x="9573" y="6822"/>
                  </a:lnTo>
                  <a:lnTo>
                    <a:pt x="9492" y="6849"/>
                  </a:lnTo>
                  <a:lnTo>
                    <a:pt x="9412" y="6903"/>
                  </a:lnTo>
                  <a:lnTo>
                    <a:pt x="9358" y="6957"/>
                  </a:lnTo>
                  <a:lnTo>
                    <a:pt x="9331" y="7065"/>
                  </a:lnTo>
                  <a:lnTo>
                    <a:pt x="9358" y="7146"/>
                  </a:lnTo>
                  <a:lnTo>
                    <a:pt x="9412" y="7227"/>
                  </a:lnTo>
                  <a:lnTo>
                    <a:pt x="9492" y="7281"/>
                  </a:lnTo>
                  <a:lnTo>
                    <a:pt x="11353" y="7281"/>
                  </a:lnTo>
                  <a:lnTo>
                    <a:pt x="11353" y="7739"/>
                  </a:lnTo>
                  <a:lnTo>
                    <a:pt x="5717" y="7739"/>
                  </a:lnTo>
                  <a:lnTo>
                    <a:pt x="5717" y="7281"/>
                  </a:lnTo>
                  <a:lnTo>
                    <a:pt x="7578" y="7281"/>
                  </a:lnTo>
                  <a:lnTo>
                    <a:pt x="7659" y="7227"/>
                  </a:lnTo>
                  <a:lnTo>
                    <a:pt x="7713" y="7146"/>
                  </a:lnTo>
                  <a:lnTo>
                    <a:pt x="7740" y="7065"/>
                  </a:lnTo>
                  <a:lnTo>
                    <a:pt x="7713" y="6957"/>
                  </a:lnTo>
                  <a:lnTo>
                    <a:pt x="7659" y="6903"/>
                  </a:lnTo>
                  <a:lnTo>
                    <a:pt x="7578" y="6849"/>
                  </a:lnTo>
                  <a:lnTo>
                    <a:pt x="7497" y="6822"/>
                  </a:lnTo>
                  <a:lnTo>
                    <a:pt x="6257" y="6822"/>
                  </a:lnTo>
                  <a:lnTo>
                    <a:pt x="8549" y="5339"/>
                  </a:lnTo>
                  <a:close/>
                  <a:moveTo>
                    <a:pt x="2913" y="6013"/>
                  </a:moveTo>
                  <a:lnTo>
                    <a:pt x="2967" y="6040"/>
                  </a:lnTo>
                  <a:lnTo>
                    <a:pt x="4288" y="6984"/>
                  </a:lnTo>
                  <a:lnTo>
                    <a:pt x="4315" y="7011"/>
                  </a:lnTo>
                  <a:lnTo>
                    <a:pt x="4315" y="7065"/>
                  </a:lnTo>
                  <a:lnTo>
                    <a:pt x="4315" y="7443"/>
                  </a:lnTo>
                  <a:lnTo>
                    <a:pt x="4315" y="7497"/>
                  </a:lnTo>
                  <a:lnTo>
                    <a:pt x="4288" y="7523"/>
                  </a:lnTo>
                  <a:lnTo>
                    <a:pt x="3048" y="8764"/>
                  </a:lnTo>
                  <a:lnTo>
                    <a:pt x="3021" y="8791"/>
                  </a:lnTo>
                  <a:lnTo>
                    <a:pt x="2940" y="8791"/>
                  </a:lnTo>
                  <a:lnTo>
                    <a:pt x="2913" y="8764"/>
                  </a:lnTo>
                  <a:lnTo>
                    <a:pt x="2886" y="8737"/>
                  </a:lnTo>
                  <a:lnTo>
                    <a:pt x="2886" y="8683"/>
                  </a:lnTo>
                  <a:lnTo>
                    <a:pt x="2886" y="7470"/>
                  </a:lnTo>
                  <a:lnTo>
                    <a:pt x="2859" y="7362"/>
                  </a:lnTo>
                  <a:lnTo>
                    <a:pt x="2832" y="7281"/>
                  </a:lnTo>
                  <a:lnTo>
                    <a:pt x="2805" y="7173"/>
                  </a:lnTo>
                  <a:lnTo>
                    <a:pt x="2724" y="7092"/>
                  </a:lnTo>
                  <a:lnTo>
                    <a:pt x="2347" y="6661"/>
                  </a:lnTo>
                  <a:lnTo>
                    <a:pt x="2320" y="6580"/>
                  </a:lnTo>
                  <a:lnTo>
                    <a:pt x="2347" y="6526"/>
                  </a:lnTo>
                  <a:lnTo>
                    <a:pt x="2832" y="6040"/>
                  </a:lnTo>
                  <a:lnTo>
                    <a:pt x="2859" y="6013"/>
                  </a:lnTo>
                  <a:close/>
                  <a:moveTo>
                    <a:pt x="4854" y="459"/>
                  </a:moveTo>
                  <a:lnTo>
                    <a:pt x="5259" y="486"/>
                  </a:lnTo>
                  <a:lnTo>
                    <a:pt x="5663" y="539"/>
                  </a:lnTo>
                  <a:lnTo>
                    <a:pt x="6068" y="647"/>
                  </a:lnTo>
                  <a:lnTo>
                    <a:pt x="6445" y="782"/>
                  </a:lnTo>
                  <a:lnTo>
                    <a:pt x="6796" y="944"/>
                  </a:lnTo>
                  <a:lnTo>
                    <a:pt x="7146" y="1133"/>
                  </a:lnTo>
                  <a:lnTo>
                    <a:pt x="7470" y="1348"/>
                  </a:lnTo>
                  <a:lnTo>
                    <a:pt x="7794" y="1618"/>
                  </a:lnTo>
                  <a:lnTo>
                    <a:pt x="6850" y="1618"/>
                  </a:lnTo>
                  <a:lnTo>
                    <a:pt x="6661" y="1699"/>
                  </a:lnTo>
                  <a:lnTo>
                    <a:pt x="6472" y="1780"/>
                  </a:lnTo>
                  <a:lnTo>
                    <a:pt x="6311" y="1915"/>
                  </a:lnTo>
                  <a:lnTo>
                    <a:pt x="5475" y="2751"/>
                  </a:lnTo>
                  <a:lnTo>
                    <a:pt x="5367" y="2885"/>
                  </a:lnTo>
                  <a:lnTo>
                    <a:pt x="5313" y="2993"/>
                  </a:lnTo>
                  <a:lnTo>
                    <a:pt x="5259" y="3155"/>
                  </a:lnTo>
                  <a:lnTo>
                    <a:pt x="5259" y="3290"/>
                  </a:lnTo>
                  <a:lnTo>
                    <a:pt x="5259" y="3425"/>
                  </a:lnTo>
                  <a:lnTo>
                    <a:pt x="5313" y="3560"/>
                  </a:lnTo>
                  <a:lnTo>
                    <a:pt x="5367" y="3694"/>
                  </a:lnTo>
                  <a:lnTo>
                    <a:pt x="5475" y="3802"/>
                  </a:lnTo>
                  <a:lnTo>
                    <a:pt x="5529" y="3883"/>
                  </a:lnTo>
                  <a:lnTo>
                    <a:pt x="5529" y="3991"/>
                  </a:lnTo>
                  <a:lnTo>
                    <a:pt x="5529" y="4099"/>
                  </a:lnTo>
                  <a:lnTo>
                    <a:pt x="5475" y="4180"/>
                  </a:lnTo>
                  <a:lnTo>
                    <a:pt x="5286" y="4369"/>
                  </a:lnTo>
                  <a:lnTo>
                    <a:pt x="5151" y="4503"/>
                  </a:lnTo>
                  <a:lnTo>
                    <a:pt x="5070" y="4665"/>
                  </a:lnTo>
                  <a:lnTo>
                    <a:pt x="5016" y="4854"/>
                  </a:lnTo>
                  <a:lnTo>
                    <a:pt x="5016" y="5043"/>
                  </a:lnTo>
                  <a:lnTo>
                    <a:pt x="5016" y="5231"/>
                  </a:lnTo>
                  <a:lnTo>
                    <a:pt x="5070" y="5393"/>
                  </a:lnTo>
                  <a:lnTo>
                    <a:pt x="5178" y="5555"/>
                  </a:lnTo>
                  <a:lnTo>
                    <a:pt x="5286" y="5690"/>
                  </a:lnTo>
                  <a:lnTo>
                    <a:pt x="5421" y="5798"/>
                  </a:lnTo>
                  <a:lnTo>
                    <a:pt x="5582" y="5906"/>
                  </a:lnTo>
                  <a:lnTo>
                    <a:pt x="5744" y="5959"/>
                  </a:lnTo>
                  <a:lnTo>
                    <a:pt x="5933" y="5959"/>
                  </a:lnTo>
                  <a:lnTo>
                    <a:pt x="6041" y="5986"/>
                  </a:lnTo>
                  <a:lnTo>
                    <a:pt x="6149" y="6040"/>
                  </a:lnTo>
                  <a:lnTo>
                    <a:pt x="6203" y="6148"/>
                  </a:lnTo>
                  <a:lnTo>
                    <a:pt x="6230" y="6256"/>
                  </a:lnTo>
                  <a:lnTo>
                    <a:pt x="6230" y="6310"/>
                  </a:lnTo>
                  <a:lnTo>
                    <a:pt x="5367" y="6876"/>
                  </a:lnTo>
                  <a:lnTo>
                    <a:pt x="5286" y="6957"/>
                  </a:lnTo>
                  <a:lnTo>
                    <a:pt x="5259" y="7065"/>
                  </a:lnTo>
                  <a:lnTo>
                    <a:pt x="5259" y="7982"/>
                  </a:lnTo>
                  <a:lnTo>
                    <a:pt x="5259" y="8063"/>
                  </a:lnTo>
                  <a:lnTo>
                    <a:pt x="5313" y="8117"/>
                  </a:lnTo>
                  <a:lnTo>
                    <a:pt x="5367" y="8171"/>
                  </a:lnTo>
                  <a:lnTo>
                    <a:pt x="5448" y="8198"/>
                  </a:lnTo>
                  <a:lnTo>
                    <a:pt x="5448" y="9195"/>
                  </a:lnTo>
                  <a:lnTo>
                    <a:pt x="5151" y="9222"/>
                  </a:lnTo>
                  <a:lnTo>
                    <a:pt x="4854" y="9249"/>
                  </a:lnTo>
                  <a:lnTo>
                    <a:pt x="4477" y="9222"/>
                  </a:lnTo>
                  <a:lnTo>
                    <a:pt x="4126" y="9195"/>
                  </a:lnTo>
                  <a:lnTo>
                    <a:pt x="3776" y="9114"/>
                  </a:lnTo>
                  <a:lnTo>
                    <a:pt x="3452" y="9007"/>
                  </a:lnTo>
                  <a:lnTo>
                    <a:pt x="4612" y="7847"/>
                  </a:lnTo>
                  <a:lnTo>
                    <a:pt x="4693" y="7766"/>
                  </a:lnTo>
                  <a:lnTo>
                    <a:pt x="4747" y="7658"/>
                  </a:lnTo>
                  <a:lnTo>
                    <a:pt x="4774" y="7550"/>
                  </a:lnTo>
                  <a:lnTo>
                    <a:pt x="4800" y="7443"/>
                  </a:lnTo>
                  <a:lnTo>
                    <a:pt x="4800" y="7065"/>
                  </a:lnTo>
                  <a:lnTo>
                    <a:pt x="4774" y="6930"/>
                  </a:lnTo>
                  <a:lnTo>
                    <a:pt x="4720" y="6795"/>
                  </a:lnTo>
                  <a:lnTo>
                    <a:pt x="4666" y="6688"/>
                  </a:lnTo>
                  <a:lnTo>
                    <a:pt x="4558" y="6607"/>
                  </a:lnTo>
                  <a:lnTo>
                    <a:pt x="3237" y="5663"/>
                  </a:lnTo>
                  <a:lnTo>
                    <a:pt x="3156" y="5609"/>
                  </a:lnTo>
                  <a:lnTo>
                    <a:pt x="3048" y="5555"/>
                  </a:lnTo>
                  <a:lnTo>
                    <a:pt x="2751" y="5555"/>
                  </a:lnTo>
                  <a:lnTo>
                    <a:pt x="2670" y="5609"/>
                  </a:lnTo>
                  <a:lnTo>
                    <a:pt x="2589" y="5636"/>
                  </a:lnTo>
                  <a:lnTo>
                    <a:pt x="2508" y="5717"/>
                  </a:lnTo>
                  <a:lnTo>
                    <a:pt x="2023" y="6175"/>
                  </a:lnTo>
                  <a:lnTo>
                    <a:pt x="1969" y="6283"/>
                  </a:lnTo>
                  <a:lnTo>
                    <a:pt x="1915" y="6364"/>
                  </a:lnTo>
                  <a:lnTo>
                    <a:pt x="1888" y="6472"/>
                  </a:lnTo>
                  <a:lnTo>
                    <a:pt x="1861" y="6580"/>
                  </a:lnTo>
                  <a:lnTo>
                    <a:pt x="1861" y="6688"/>
                  </a:lnTo>
                  <a:lnTo>
                    <a:pt x="1888" y="6768"/>
                  </a:lnTo>
                  <a:lnTo>
                    <a:pt x="1942" y="6876"/>
                  </a:lnTo>
                  <a:lnTo>
                    <a:pt x="1996" y="6957"/>
                  </a:lnTo>
                  <a:lnTo>
                    <a:pt x="2374" y="7416"/>
                  </a:lnTo>
                  <a:lnTo>
                    <a:pt x="2401" y="7470"/>
                  </a:lnTo>
                  <a:lnTo>
                    <a:pt x="2401" y="8521"/>
                  </a:lnTo>
                  <a:lnTo>
                    <a:pt x="1996" y="8198"/>
                  </a:lnTo>
                  <a:lnTo>
                    <a:pt x="1619" y="7820"/>
                  </a:lnTo>
                  <a:lnTo>
                    <a:pt x="1268" y="7416"/>
                  </a:lnTo>
                  <a:lnTo>
                    <a:pt x="998" y="6957"/>
                  </a:lnTo>
                  <a:lnTo>
                    <a:pt x="864" y="6715"/>
                  </a:lnTo>
                  <a:lnTo>
                    <a:pt x="756" y="6472"/>
                  </a:lnTo>
                  <a:lnTo>
                    <a:pt x="675" y="6229"/>
                  </a:lnTo>
                  <a:lnTo>
                    <a:pt x="594" y="5959"/>
                  </a:lnTo>
                  <a:lnTo>
                    <a:pt x="540" y="5690"/>
                  </a:lnTo>
                  <a:lnTo>
                    <a:pt x="486" y="5420"/>
                  </a:lnTo>
                  <a:lnTo>
                    <a:pt x="459" y="5151"/>
                  </a:lnTo>
                  <a:lnTo>
                    <a:pt x="459" y="4854"/>
                  </a:lnTo>
                  <a:lnTo>
                    <a:pt x="459" y="4827"/>
                  </a:lnTo>
                  <a:lnTo>
                    <a:pt x="998" y="5285"/>
                  </a:lnTo>
                  <a:lnTo>
                    <a:pt x="1106" y="5366"/>
                  </a:lnTo>
                  <a:lnTo>
                    <a:pt x="1241" y="5447"/>
                  </a:lnTo>
                  <a:lnTo>
                    <a:pt x="1376" y="5474"/>
                  </a:lnTo>
                  <a:lnTo>
                    <a:pt x="1646" y="5474"/>
                  </a:lnTo>
                  <a:lnTo>
                    <a:pt x="1780" y="5447"/>
                  </a:lnTo>
                  <a:lnTo>
                    <a:pt x="1915" y="5366"/>
                  </a:lnTo>
                  <a:lnTo>
                    <a:pt x="2050" y="5285"/>
                  </a:lnTo>
                  <a:lnTo>
                    <a:pt x="4045" y="3640"/>
                  </a:lnTo>
                  <a:lnTo>
                    <a:pt x="4180" y="3506"/>
                  </a:lnTo>
                  <a:lnTo>
                    <a:pt x="4261" y="3344"/>
                  </a:lnTo>
                  <a:lnTo>
                    <a:pt x="4315" y="3155"/>
                  </a:lnTo>
                  <a:lnTo>
                    <a:pt x="4342" y="2966"/>
                  </a:lnTo>
                  <a:lnTo>
                    <a:pt x="4315" y="2805"/>
                  </a:lnTo>
                  <a:lnTo>
                    <a:pt x="4288" y="2670"/>
                  </a:lnTo>
                  <a:lnTo>
                    <a:pt x="4207" y="2508"/>
                  </a:lnTo>
                  <a:lnTo>
                    <a:pt x="4099" y="2400"/>
                  </a:lnTo>
                  <a:lnTo>
                    <a:pt x="3992" y="2292"/>
                  </a:lnTo>
                  <a:lnTo>
                    <a:pt x="3857" y="2211"/>
                  </a:lnTo>
                  <a:lnTo>
                    <a:pt x="3695" y="2184"/>
                  </a:lnTo>
                  <a:lnTo>
                    <a:pt x="3533" y="2157"/>
                  </a:lnTo>
                  <a:lnTo>
                    <a:pt x="3398" y="2130"/>
                  </a:lnTo>
                  <a:lnTo>
                    <a:pt x="3263" y="2050"/>
                  </a:lnTo>
                  <a:lnTo>
                    <a:pt x="3183" y="1942"/>
                  </a:lnTo>
                  <a:lnTo>
                    <a:pt x="3156" y="1807"/>
                  </a:lnTo>
                  <a:lnTo>
                    <a:pt x="3156" y="809"/>
                  </a:lnTo>
                  <a:lnTo>
                    <a:pt x="3560" y="674"/>
                  </a:lnTo>
                  <a:lnTo>
                    <a:pt x="3965" y="566"/>
                  </a:lnTo>
                  <a:lnTo>
                    <a:pt x="4396" y="486"/>
                  </a:lnTo>
                  <a:lnTo>
                    <a:pt x="4854" y="459"/>
                  </a:lnTo>
                  <a:close/>
                  <a:moveTo>
                    <a:pt x="6364" y="8225"/>
                  </a:moveTo>
                  <a:lnTo>
                    <a:pt x="6364" y="10436"/>
                  </a:lnTo>
                  <a:lnTo>
                    <a:pt x="5906" y="10436"/>
                  </a:lnTo>
                  <a:lnTo>
                    <a:pt x="5906" y="9411"/>
                  </a:lnTo>
                  <a:lnTo>
                    <a:pt x="5906" y="8225"/>
                  </a:lnTo>
                  <a:close/>
                  <a:moveTo>
                    <a:pt x="7848" y="8225"/>
                  </a:moveTo>
                  <a:lnTo>
                    <a:pt x="7848" y="10436"/>
                  </a:lnTo>
                  <a:lnTo>
                    <a:pt x="6823" y="10436"/>
                  </a:lnTo>
                  <a:lnTo>
                    <a:pt x="6823" y="8225"/>
                  </a:lnTo>
                  <a:close/>
                  <a:moveTo>
                    <a:pt x="8764" y="8225"/>
                  </a:moveTo>
                  <a:lnTo>
                    <a:pt x="8764" y="10436"/>
                  </a:lnTo>
                  <a:lnTo>
                    <a:pt x="8306" y="10436"/>
                  </a:lnTo>
                  <a:lnTo>
                    <a:pt x="8306" y="8225"/>
                  </a:lnTo>
                  <a:close/>
                  <a:moveTo>
                    <a:pt x="10247" y="8225"/>
                  </a:moveTo>
                  <a:lnTo>
                    <a:pt x="10247" y="10436"/>
                  </a:lnTo>
                  <a:lnTo>
                    <a:pt x="9223" y="10436"/>
                  </a:lnTo>
                  <a:lnTo>
                    <a:pt x="9223" y="8225"/>
                  </a:lnTo>
                  <a:close/>
                  <a:moveTo>
                    <a:pt x="11164" y="8225"/>
                  </a:moveTo>
                  <a:lnTo>
                    <a:pt x="11164" y="10436"/>
                  </a:lnTo>
                  <a:lnTo>
                    <a:pt x="10706" y="10436"/>
                  </a:lnTo>
                  <a:lnTo>
                    <a:pt x="10706" y="8225"/>
                  </a:lnTo>
                  <a:close/>
                  <a:moveTo>
                    <a:pt x="11353" y="10894"/>
                  </a:moveTo>
                  <a:lnTo>
                    <a:pt x="11353" y="11379"/>
                  </a:lnTo>
                  <a:lnTo>
                    <a:pt x="5717" y="11379"/>
                  </a:lnTo>
                  <a:lnTo>
                    <a:pt x="5717" y="10894"/>
                  </a:lnTo>
                  <a:close/>
                  <a:moveTo>
                    <a:pt x="4854" y="0"/>
                  </a:moveTo>
                  <a:lnTo>
                    <a:pt x="4342" y="27"/>
                  </a:lnTo>
                  <a:lnTo>
                    <a:pt x="3857" y="108"/>
                  </a:lnTo>
                  <a:lnTo>
                    <a:pt x="3398" y="216"/>
                  </a:lnTo>
                  <a:lnTo>
                    <a:pt x="2967" y="378"/>
                  </a:lnTo>
                  <a:lnTo>
                    <a:pt x="2535" y="593"/>
                  </a:lnTo>
                  <a:lnTo>
                    <a:pt x="2131" y="836"/>
                  </a:lnTo>
                  <a:lnTo>
                    <a:pt x="1753" y="1106"/>
                  </a:lnTo>
                  <a:lnTo>
                    <a:pt x="1403" y="1429"/>
                  </a:lnTo>
                  <a:lnTo>
                    <a:pt x="1106" y="1780"/>
                  </a:lnTo>
                  <a:lnTo>
                    <a:pt x="810" y="2157"/>
                  </a:lnTo>
                  <a:lnTo>
                    <a:pt x="567" y="2562"/>
                  </a:lnTo>
                  <a:lnTo>
                    <a:pt x="378" y="2966"/>
                  </a:lnTo>
                  <a:lnTo>
                    <a:pt x="216" y="3425"/>
                  </a:lnTo>
                  <a:lnTo>
                    <a:pt x="82" y="3883"/>
                  </a:lnTo>
                  <a:lnTo>
                    <a:pt x="28" y="4369"/>
                  </a:lnTo>
                  <a:lnTo>
                    <a:pt x="1" y="4854"/>
                  </a:lnTo>
                  <a:lnTo>
                    <a:pt x="28" y="5339"/>
                  </a:lnTo>
                  <a:lnTo>
                    <a:pt x="82" y="5825"/>
                  </a:lnTo>
                  <a:lnTo>
                    <a:pt x="216" y="6310"/>
                  </a:lnTo>
                  <a:lnTo>
                    <a:pt x="378" y="6741"/>
                  </a:lnTo>
                  <a:lnTo>
                    <a:pt x="567" y="7173"/>
                  </a:lnTo>
                  <a:lnTo>
                    <a:pt x="810" y="7577"/>
                  </a:lnTo>
                  <a:lnTo>
                    <a:pt x="1106" y="7928"/>
                  </a:lnTo>
                  <a:lnTo>
                    <a:pt x="1403" y="8278"/>
                  </a:lnTo>
                  <a:lnTo>
                    <a:pt x="1753" y="8602"/>
                  </a:lnTo>
                  <a:lnTo>
                    <a:pt x="2131" y="8872"/>
                  </a:lnTo>
                  <a:lnTo>
                    <a:pt x="2535" y="9114"/>
                  </a:lnTo>
                  <a:lnTo>
                    <a:pt x="2967" y="9330"/>
                  </a:lnTo>
                  <a:lnTo>
                    <a:pt x="3398" y="9492"/>
                  </a:lnTo>
                  <a:lnTo>
                    <a:pt x="3857" y="9600"/>
                  </a:lnTo>
                  <a:lnTo>
                    <a:pt x="4342" y="9681"/>
                  </a:lnTo>
                  <a:lnTo>
                    <a:pt x="4854" y="9708"/>
                  </a:lnTo>
                  <a:lnTo>
                    <a:pt x="5151" y="9708"/>
                  </a:lnTo>
                  <a:lnTo>
                    <a:pt x="5448" y="9681"/>
                  </a:lnTo>
                  <a:lnTo>
                    <a:pt x="5448" y="10463"/>
                  </a:lnTo>
                  <a:lnTo>
                    <a:pt x="5367" y="10490"/>
                  </a:lnTo>
                  <a:lnTo>
                    <a:pt x="5313" y="10517"/>
                  </a:lnTo>
                  <a:lnTo>
                    <a:pt x="5259" y="10597"/>
                  </a:lnTo>
                  <a:lnTo>
                    <a:pt x="5259" y="10678"/>
                  </a:lnTo>
                  <a:lnTo>
                    <a:pt x="5259" y="11595"/>
                  </a:lnTo>
                  <a:lnTo>
                    <a:pt x="5286" y="11676"/>
                  </a:lnTo>
                  <a:lnTo>
                    <a:pt x="5313" y="11757"/>
                  </a:lnTo>
                  <a:lnTo>
                    <a:pt x="5394" y="11811"/>
                  </a:lnTo>
                  <a:lnTo>
                    <a:pt x="5475" y="11838"/>
                  </a:lnTo>
                  <a:lnTo>
                    <a:pt x="11596" y="11838"/>
                  </a:lnTo>
                  <a:lnTo>
                    <a:pt x="11677" y="11811"/>
                  </a:lnTo>
                  <a:lnTo>
                    <a:pt x="11758" y="11757"/>
                  </a:lnTo>
                  <a:lnTo>
                    <a:pt x="11784" y="11676"/>
                  </a:lnTo>
                  <a:lnTo>
                    <a:pt x="11811" y="11595"/>
                  </a:lnTo>
                  <a:lnTo>
                    <a:pt x="11811" y="10678"/>
                  </a:lnTo>
                  <a:lnTo>
                    <a:pt x="11811" y="10597"/>
                  </a:lnTo>
                  <a:lnTo>
                    <a:pt x="11758" y="10517"/>
                  </a:lnTo>
                  <a:lnTo>
                    <a:pt x="11704" y="10490"/>
                  </a:lnTo>
                  <a:lnTo>
                    <a:pt x="11623" y="10463"/>
                  </a:lnTo>
                  <a:lnTo>
                    <a:pt x="11623" y="8198"/>
                  </a:lnTo>
                  <a:lnTo>
                    <a:pt x="11704" y="8171"/>
                  </a:lnTo>
                  <a:lnTo>
                    <a:pt x="11758" y="8117"/>
                  </a:lnTo>
                  <a:lnTo>
                    <a:pt x="11811" y="8063"/>
                  </a:lnTo>
                  <a:lnTo>
                    <a:pt x="11811" y="7982"/>
                  </a:lnTo>
                  <a:lnTo>
                    <a:pt x="11811" y="7065"/>
                  </a:lnTo>
                  <a:lnTo>
                    <a:pt x="11784" y="6957"/>
                  </a:lnTo>
                  <a:lnTo>
                    <a:pt x="11704" y="6876"/>
                  </a:lnTo>
                  <a:lnTo>
                    <a:pt x="9654" y="5501"/>
                  </a:lnTo>
                  <a:lnTo>
                    <a:pt x="9681" y="5178"/>
                  </a:lnTo>
                  <a:lnTo>
                    <a:pt x="9681" y="4854"/>
                  </a:lnTo>
                  <a:lnTo>
                    <a:pt x="9654" y="4369"/>
                  </a:lnTo>
                  <a:lnTo>
                    <a:pt x="9600" y="3883"/>
                  </a:lnTo>
                  <a:lnTo>
                    <a:pt x="9465" y="3425"/>
                  </a:lnTo>
                  <a:lnTo>
                    <a:pt x="9304" y="2966"/>
                  </a:lnTo>
                  <a:lnTo>
                    <a:pt x="9115" y="2562"/>
                  </a:lnTo>
                  <a:lnTo>
                    <a:pt x="8872" y="2157"/>
                  </a:lnTo>
                  <a:lnTo>
                    <a:pt x="8576" y="1780"/>
                  </a:lnTo>
                  <a:lnTo>
                    <a:pt x="8279" y="1429"/>
                  </a:lnTo>
                  <a:lnTo>
                    <a:pt x="7928" y="1106"/>
                  </a:lnTo>
                  <a:lnTo>
                    <a:pt x="7551" y="836"/>
                  </a:lnTo>
                  <a:lnTo>
                    <a:pt x="7146" y="593"/>
                  </a:lnTo>
                  <a:lnTo>
                    <a:pt x="6715" y="378"/>
                  </a:lnTo>
                  <a:lnTo>
                    <a:pt x="6284" y="216"/>
                  </a:lnTo>
                  <a:lnTo>
                    <a:pt x="5825" y="108"/>
                  </a:lnTo>
                  <a:lnTo>
                    <a:pt x="5340" y="27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28"/>
            <p:cNvSpPr/>
            <p:nvPr/>
          </p:nvSpPr>
          <p:spPr>
            <a:xfrm>
              <a:off x="6545775" y="-2953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244" y="0"/>
                  </a:moveTo>
                  <a:lnTo>
                    <a:pt x="136" y="27"/>
                  </a:lnTo>
                  <a:lnTo>
                    <a:pt x="55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55" y="405"/>
                  </a:lnTo>
                  <a:lnTo>
                    <a:pt x="136" y="459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35"/>
                  </a:lnTo>
                  <a:lnTo>
                    <a:pt x="405" y="81"/>
                  </a:lnTo>
                  <a:lnTo>
                    <a:pt x="325" y="27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144" name="Google Shape;3144;p28"/>
          <p:cNvCxnSpPr>
            <a:stCxn id="3097" idx="6"/>
            <a:endCxn id="3096" idx="2"/>
          </p:cNvCxnSpPr>
          <p:nvPr/>
        </p:nvCxnSpPr>
        <p:spPr>
          <a:xfrm>
            <a:off x="1757554" y="4222950"/>
            <a:ext cx="961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5" name="Google Shape;3145;p28"/>
          <p:cNvCxnSpPr>
            <a:stCxn id="3096" idx="6"/>
            <a:endCxn id="3095" idx="2"/>
          </p:cNvCxnSpPr>
          <p:nvPr/>
        </p:nvCxnSpPr>
        <p:spPr>
          <a:xfrm>
            <a:off x="3357754" y="4222950"/>
            <a:ext cx="885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6" name="Google Shape;3146;p28"/>
          <p:cNvCxnSpPr>
            <a:stCxn id="3095" idx="6"/>
            <a:endCxn id="3094" idx="2"/>
          </p:cNvCxnSpPr>
          <p:nvPr/>
        </p:nvCxnSpPr>
        <p:spPr>
          <a:xfrm>
            <a:off x="4881754" y="4222950"/>
            <a:ext cx="961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7" name="Google Shape;3147;p28"/>
          <p:cNvCxnSpPr>
            <a:stCxn id="3094" idx="6"/>
            <a:endCxn id="3093" idx="2"/>
          </p:cNvCxnSpPr>
          <p:nvPr/>
        </p:nvCxnSpPr>
        <p:spPr>
          <a:xfrm>
            <a:off x="6481954" y="4222950"/>
            <a:ext cx="885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29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53" name="Google Shape;3153;p29"/>
          <p:cNvSpPr txBox="1"/>
          <p:nvPr/>
        </p:nvSpPr>
        <p:spPr>
          <a:xfrm>
            <a:off x="6139513" y="1324400"/>
            <a:ext cx="1348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ATM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54" name="Google Shape;3154;p29"/>
          <p:cNvSpPr/>
          <p:nvPr/>
        </p:nvSpPr>
        <p:spPr>
          <a:xfrm>
            <a:off x="4977363" y="1699569"/>
            <a:ext cx="2673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16045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 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5" name="Google Shape;3155;p29"/>
          <p:cNvSpPr/>
          <p:nvPr/>
        </p:nvSpPr>
        <p:spPr>
          <a:xfrm>
            <a:off x="7654163" y="1324412"/>
            <a:ext cx="787500" cy="787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34%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56" name="Google Shape;3156;p29"/>
          <p:cNvSpPr txBox="1"/>
          <p:nvPr/>
        </p:nvSpPr>
        <p:spPr>
          <a:xfrm>
            <a:off x="6139513" y="2390330"/>
            <a:ext cx="1348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E-banking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57" name="Google Shape;3157;p29"/>
          <p:cNvSpPr/>
          <p:nvPr/>
        </p:nvSpPr>
        <p:spPr>
          <a:xfrm>
            <a:off x="4977363" y="2765544"/>
            <a:ext cx="26736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8" name="Google Shape;3158;p29"/>
          <p:cNvSpPr/>
          <p:nvPr/>
        </p:nvSpPr>
        <p:spPr>
          <a:xfrm>
            <a:off x="7654163" y="2390337"/>
            <a:ext cx="787500" cy="7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33%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59" name="Google Shape;3159;p29"/>
          <p:cNvSpPr txBox="1"/>
          <p:nvPr/>
        </p:nvSpPr>
        <p:spPr>
          <a:xfrm>
            <a:off x="6139513" y="3456300"/>
            <a:ext cx="1348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Check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60" name="Google Shape;3160;p29"/>
          <p:cNvSpPr/>
          <p:nvPr/>
        </p:nvSpPr>
        <p:spPr>
          <a:xfrm>
            <a:off x="4977363" y="3831494"/>
            <a:ext cx="25959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270000" spcFirstLastPara="1" rIns="160850" wrap="square" tIns="91425">
            <a:noAutofit/>
          </a:bodyPr>
          <a:lstStyle/>
          <a:p>
            <a:pPr indent="0" lvl="0" marL="0" marR="205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b="0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1" name="Google Shape;3161;p29"/>
          <p:cNvSpPr/>
          <p:nvPr/>
        </p:nvSpPr>
        <p:spPr>
          <a:xfrm>
            <a:off x="7654163" y="3456262"/>
            <a:ext cx="787500" cy="787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0808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33%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162" name="Google Shape;3162;p29"/>
          <p:cNvSpPr txBox="1"/>
          <p:nvPr/>
        </p:nvSpPr>
        <p:spPr>
          <a:xfrm>
            <a:off x="702337" y="3938553"/>
            <a:ext cx="4114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63" name="Google Shape;3163;p29" title="Chart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22937" y="1191592"/>
            <a:ext cx="2673599" cy="26664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64" name="Google Shape;3164;p29"/>
          <p:cNvGrpSpPr/>
          <p:nvPr/>
        </p:nvGrpSpPr>
        <p:grpSpPr>
          <a:xfrm>
            <a:off x="1801162" y="1900036"/>
            <a:ext cx="369271" cy="364932"/>
            <a:chOff x="1704975" y="-1289525"/>
            <a:chExt cx="295275" cy="295300"/>
          </a:xfrm>
        </p:grpSpPr>
        <p:sp>
          <p:nvSpPr>
            <p:cNvPr id="3165" name="Google Shape;3165;p29"/>
            <p:cNvSpPr/>
            <p:nvPr/>
          </p:nvSpPr>
          <p:spPr>
            <a:xfrm>
              <a:off x="1704975" y="-1289525"/>
              <a:ext cx="295275" cy="295300"/>
            </a:xfrm>
            <a:custGeom>
              <a:rect b="b" l="l" r="r" t="t"/>
              <a:pathLst>
                <a:path extrusionOk="0" h="11812" w="11811">
                  <a:moveTo>
                    <a:pt x="6094" y="459"/>
                  </a:moveTo>
                  <a:lnTo>
                    <a:pt x="6310" y="486"/>
                  </a:lnTo>
                  <a:lnTo>
                    <a:pt x="6499" y="540"/>
                  </a:lnTo>
                  <a:lnTo>
                    <a:pt x="6687" y="621"/>
                  </a:lnTo>
                  <a:lnTo>
                    <a:pt x="6849" y="702"/>
                  </a:lnTo>
                  <a:lnTo>
                    <a:pt x="7011" y="810"/>
                  </a:lnTo>
                  <a:lnTo>
                    <a:pt x="7173" y="918"/>
                  </a:lnTo>
                  <a:lnTo>
                    <a:pt x="7308" y="1053"/>
                  </a:lnTo>
                  <a:lnTo>
                    <a:pt x="7442" y="1187"/>
                  </a:lnTo>
                  <a:lnTo>
                    <a:pt x="7550" y="1349"/>
                  </a:lnTo>
                  <a:lnTo>
                    <a:pt x="7658" y="1511"/>
                  </a:lnTo>
                  <a:lnTo>
                    <a:pt x="7739" y="1673"/>
                  </a:lnTo>
                  <a:lnTo>
                    <a:pt x="7820" y="1862"/>
                  </a:lnTo>
                  <a:lnTo>
                    <a:pt x="7874" y="2050"/>
                  </a:lnTo>
                  <a:lnTo>
                    <a:pt x="7901" y="2266"/>
                  </a:lnTo>
                  <a:lnTo>
                    <a:pt x="7901" y="2455"/>
                  </a:lnTo>
                  <a:lnTo>
                    <a:pt x="7901" y="2671"/>
                  </a:lnTo>
                  <a:lnTo>
                    <a:pt x="7874" y="2859"/>
                  </a:lnTo>
                  <a:lnTo>
                    <a:pt x="7820" y="3075"/>
                  </a:lnTo>
                  <a:lnTo>
                    <a:pt x="7739" y="3237"/>
                  </a:lnTo>
                  <a:lnTo>
                    <a:pt x="7658" y="3426"/>
                  </a:lnTo>
                  <a:lnTo>
                    <a:pt x="7550" y="3587"/>
                  </a:lnTo>
                  <a:lnTo>
                    <a:pt x="7442" y="3749"/>
                  </a:lnTo>
                  <a:lnTo>
                    <a:pt x="7308" y="3884"/>
                  </a:lnTo>
                  <a:lnTo>
                    <a:pt x="7173" y="4019"/>
                  </a:lnTo>
                  <a:lnTo>
                    <a:pt x="7011" y="4127"/>
                  </a:lnTo>
                  <a:lnTo>
                    <a:pt x="6849" y="4235"/>
                  </a:lnTo>
                  <a:lnTo>
                    <a:pt x="6687" y="4315"/>
                  </a:lnTo>
                  <a:lnTo>
                    <a:pt x="6499" y="4396"/>
                  </a:lnTo>
                  <a:lnTo>
                    <a:pt x="6310" y="4423"/>
                  </a:lnTo>
                  <a:lnTo>
                    <a:pt x="6094" y="4477"/>
                  </a:lnTo>
                  <a:lnTo>
                    <a:pt x="5690" y="4477"/>
                  </a:lnTo>
                  <a:lnTo>
                    <a:pt x="5501" y="4423"/>
                  </a:lnTo>
                  <a:lnTo>
                    <a:pt x="5312" y="4396"/>
                  </a:lnTo>
                  <a:lnTo>
                    <a:pt x="5123" y="4315"/>
                  </a:lnTo>
                  <a:lnTo>
                    <a:pt x="4935" y="4235"/>
                  </a:lnTo>
                  <a:lnTo>
                    <a:pt x="4773" y="4127"/>
                  </a:lnTo>
                  <a:lnTo>
                    <a:pt x="4611" y="4019"/>
                  </a:lnTo>
                  <a:lnTo>
                    <a:pt x="4476" y="3884"/>
                  </a:lnTo>
                  <a:lnTo>
                    <a:pt x="4341" y="3749"/>
                  </a:lnTo>
                  <a:lnTo>
                    <a:pt x="4234" y="3587"/>
                  </a:lnTo>
                  <a:lnTo>
                    <a:pt x="4126" y="3426"/>
                  </a:lnTo>
                  <a:lnTo>
                    <a:pt x="4045" y="3237"/>
                  </a:lnTo>
                  <a:lnTo>
                    <a:pt x="3991" y="3075"/>
                  </a:lnTo>
                  <a:lnTo>
                    <a:pt x="3937" y="2859"/>
                  </a:lnTo>
                  <a:lnTo>
                    <a:pt x="3910" y="2671"/>
                  </a:lnTo>
                  <a:lnTo>
                    <a:pt x="3883" y="2455"/>
                  </a:lnTo>
                  <a:lnTo>
                    <a:pt x="3910" y="2266"/>
                  </a:lnTo>
                  <a:lnTo>
                    <a:pt x="3937" y="2050"/>
                  </a:lnTo>
                  <a:lnTo>
                    <a:pt x="3991" y="1862"/>
                  </a:lnTo>
                  <a:lnTo>
                    <a:pt x="4045" y="1673"/>
                  </a:lnTo>
                  <a:lnTo>
                    <a:pt x="4126" y="1511"/>
                  </a:lnTo>
                  <a:lnTo>
                    <a:pt x="4234" y="1349"/>
                  </a:lnTo>
                  <a:lnTo>
                    <a:pt x="4341" y="1187"/>
                  </a:lnTo>
                  <a:lnTo>
                    <a:pt x="4476" y="1053"/>
                  </a:lnTo>
                  <a:lnTo>
                    <a:pt x="4611" y="918"/>
                  </a:lnTo>
                  <a:lnTo>
                    <a:pt x="4773" y="810"/>
                  </a:lnTo>
                  <a:lnTo>
                    <a:pt x="4935" y="702"/>
                  </a:lnTo>
                  <a:lnTo>
                    <a:pt x="5123" y="621"/>
                  </a:lnTo>
                  <a:lnTo>
                    <a:pt x="5312" y="540"/>
                  </a:lnTo>
                  <a:lnTo>
                    <a:pt x="5501" y="486"/>
                  </a:lnTo>
                  <a:lnTo>
                    <a:pt x="5690" y="459"/>
                  </a:lnTo>
                  <a:close/>
                  <a:moveTo>
                    <a:pt x="2184" y="8549"/>
                  </a:moveTo>
                  <a:lnTo>
                    <a:pt x="2184" y="9520"/>
                  </a:lnTo>
                  <a:lnTo>
                    <a:pt x="1240" y="9520"/>
                  </a:lnTo>
                  <a:lnTo>
                    <a:pt x="2184" y="8549"/>
                  </a:lnTo>
                  <a:close/>
                  <a:moveTo>
                    <a:pt x="3937" y="7416"/>
                  </a:moveTo>
                  <a:lnTo>
                    <a:pt x="3937" y="9520"/>
                  </a:lnTo>
                  <a:lnTo>
                    <a:pt x="2643" y="9520"/>
                  </a:lnTo>
                  <a:lnTo>
                    <a:pt x="2643" y="8091"/>
                  </a:lnTo>
                  <a:lnTo>
                    <a:pt x="3317" y="7416"/>
                  </a:lnTo>
                  <a:close/>
                  <a:moveTo>
                    <a:pt x="10004" y="3129"/>
                  </a:moveTo>
                  <a:lnTo>
                    <a:pt x="10193" y="3156"/>
                  </a:lnTo>
                  <a:lnTo>
                    <a:pt x="10355" y="3210"/>
                  </a:lnTo>
                  <a:lnTo>
                    <a:pt x="10489" y="3291"/>
                  </a:lnTo>
                  <a:lnTo>
                    <a:pt x="10624" y="3399"/>
                  </a:lnTo>
                  <a:lnTo>
                    <a:pt x="10732" y="3533"/>
                  </a:lnTo>
                  <a:lnTo>
                    <a:pt x="10813" y="3668"/>
                  </a:lnTo>
                  <a:lnTo>
                    <a:pt x="10867" y="3830"/>
                  </a:lnTo>
                  <a:lnTo>
                    <a:pt x="10894" y="4019"/>
                  </a:lnTo>
                  <a:lnTo>
                    <a:pt x="10894" y="5340"/>
                  </a:lnTo>
                  <a:lnTo>
                    <a:pt x="9276" y="6958"/>
                  </a:lnTo>
                  <a:lnTo>
                    <a:pt x="6930" y="6958"/>
                  </a:lnTo>
                  <a:lnTo>
                    <a:pt x="6849" y="6985"/>
                  </a:lnTo>
                  <a:lnTo>
                    <a:pt x="6768" y="7012"/>
                  </a:lnTo>
                  <a:lnTo>
                    <a:pt x="6714" y="7093"/>
                  </a:lnTo>
                  <a:lnTo>
                    <a:pt x="6714" y="7174"/>
                  </a:lnTo>
                  <a:lnTo>
                    <a:pt x="6714" y="7282"/>
                  </a:lnTo>
                  <a:lnTo>
                    <a:pt x="6768" y="7362"/>
                  </a:lnTo>
                  <a:lnTo>
                    <a:pt x="6849" y="7389"/>
                  </a:lnTo>
                  <a:lnTo>
                    <a:pt x="6930" y="7416"/>
                  </a:lnTo>
                  <a:lnTo>
                    <a:pt x="7415" y="7416"/>
                  </a:lnTo>
                  <a:lnTo>
                    <a:pt x="7415" y="9520"/>
                  </a:lnTo>
                  <a:lnTo>
                    <a:pt x="6121" y="9520"/>
                  </a:lnTo>
                  <a:lnTo>
                    <a:pt x="6121" y="8225"/>
                  </a:lnTo>
                  <a:lnTo>
                    <a:pt x="6121" y="8144"/>
                  </a:lnTo>
                  <a:lnTo>
                    <a:pt x="6067" y="8064"/>
                  </a:lnTo>
                  <a:lnTo>
                    <a:pt x="5986" y="8010"/>
                  </a:lnTo>
                  <a:lnTo>
                    <a:pt x="5905" y="7983"/>
                  </a:lnTo>
                  <a:lnTo>
                    <a:pt x="5798" y="8010"/>
                  </a:lnTo>
                  <a:lnTo>
                    <a:pt x="5744" y="8064"/>
                  </a:lnTo>
                  <a:lnTo>
                    <a:pt x="5690" y="8144"/>
                  </a:lnTo>
                  <a:lnTo>
                    <a:pt x="5663" y="8225"/>
                  </a:lnTo>
                  <a:lnTo>
                    <a:pt x="5663" y="9520"/>
                  </a:lnTo>
                  <a:lnTo>
                    <a:pt x="4395" y="9520"/>
                  </a:lnTo>
                  <a:lnTo>
                    <a:pt x="4395" y="7416"/>
                  </a:lnTo>
                  <a:lnTo>
                    <a:pt x="4854" y="7416"/>
                  </a:lnTo>
                  <a:lnTo>
                    <a:pt x="4962" y="7389"/>
                  </a:lnTo>
                  <a:lnTo>
                    <a:pt x="5016" y="7362"/>
                  </a:lnTo>
                  <a:lnTo>
                    <a:pt x="5069" y="7282"/>
                  </a:lnTo>
                  <a:lnTo>
                    <a:pt x="5096" y="7174"/>
                  </a:lnTo>
                  <a:lnTo>
                    <a:pt x="5069" y="7093"/>
                  </a:lnTo>
                  <a:lnTo>
                    <a:pt x="5016" y="7012"/>
                  </a:lnTo>
                  <a:lnTo>
                    <a:pt x="4962" y="6985"/>
                  </a:lnTo>
                  <a:lnTo>
                    <a:pt x="4854" y="6958"/>
                  </a:lnTo>
                  <a:lnTo>
                    <a:pt x="3236" y="6958"/>
                  </a:lnTo>
                  <a:lnTo>
                    <a:pt x="3155" y="6985"/>
                  </a:lnTo>
                  <a:lnTo>
                    <a:pt x="3074" y="7012"/>
                  </a:lnTo>
                  <a:lnTo>
                    <a:pt x="917" y="9169"/>
                  </a:lnTo>
                  <a:lnTo>
                    <a:pt x="917" y="4019"/>
                  </a:lnTo>
                  <a:lnTo>
                    <a:pt x="917" y="3830"/>
                  </a:lnTo>
                  <a:lnTo>
                    <a:pt x="971" y="3668"/>
                  </a:lnTo>
                  <a:lnTo>
                    <a:pt x="1052" y="3533"/>
                  </a:lnTo>
                  <a:lnTo>
                    <a:pt x="1160" y="3399"/>
                  </a:lnTo>
                  <a:lnTo>
                    <a:pt x="1294" y="3291"/>
                  </a:lnTo>
                  <a:lnTo>
                    <a:pt x="1456" y="3210"/>
                  </a:lnTo>
                  <a:lnTo>
                    <a:pt x="1618" y="3156"/>
                  </a:lnTo>
                  <a:lnTo>
                    <a:pt x="1780" y="3129"/>
                  </a:lnTo>
                  <a:lnTo>
                    <a:pt x="3532" y="3129"/>
                  </a:lnTo>
                  <a:lnTo>
                    <a:pt x="3586" y="3318"/>
                  </a:lnTo>
                  <a:lnTo>
                    <a:pt x="3667" y="3506"/>
                  </a:lnTo>
                  <a:lnTo>
                    <a:pt x="3856" y="3857"/>
                  </a:lnTo>
                  <a:lnTo>
                    <a:pt x="4099" y="4154"/>
                  </a:lnTo>
                  <a:lnTo>
                    <a:pt x="4395" y="4423"/>
                  </a:lnTo>
                  <a:lnTo>
                    <a:pt x="4719" y="4639"/>
                  </a:lnTo>
                  <a:lnTo>
                    <a:pt x="4908" y="4720"/>
                  </a:lnTo>
                  <a:lnTo>
                    <a:pt x="5096" y="4801"/>
                  </a:lnTo>
                  <a:lnTo>
                    <a:pt x="5285" y="4855"/>
                  </a:lnTo>
                  <a:lnTo>
                    <a:pt x="5474" y="4909"/>
                  </a:lnTo>
                  <a:lnTo>
                    <a:pt x="5690" y="4936"/>
                  </a:lnTo>
                  <a:lnTo>
                    <a:pt x="6094" y="4936"/>
                  </a:lnTo>
                  <a:lnTo>
                    <a:pt x="6310" y="4909"/>
                  </a:lnTo>
                  <a:lnTo>
                    <a:pt x="6499" y="4855"/>
                  </a:lnTo>
                  <a:lnTo>
                    <a:pt x="6714" y="4801"/>
                  </a:lnTo>
                  <a:lnTo>
                    <a:pt x="6903" y="4720"/>
                  </a:lnTo>
                  <a:lnTo>
                    <a:pt x="7065" y="4639"/>
                  </a:lnTo>
                  <a:lnTo>
                    <a:pt x="7388" y="4423"/>
                  </a:lnTo>
                  <a:lnTo>
                    <a:pt x="7685" y="4154"/>
                  </a:lnTo>
                  <a:lnTo>
                    <a:pt x="7928" y="3857"/>
                  </a:lnTo>
                  <a:lnTo>
                    <a:pt x="8143" y="3506"/>
                  </a:lnTo>
                  <a:lnTo>
                    <a:pt x="8224" y="3318"/>
                  </a:lnTo>
                  <a:lnTo>
                    <a:pt x="8278" y="3129"/>
                  </a:lnTo>
                  <a:close/>
                  <a:moveTo>
                    <a:pt x="9141" y="7416"/>
                  </a:moveTo>
                  <a:lnTo>
                    <a:pt x="9141" y="9520"/>
                  </a:lnTo>
                  <a:lnTo>
                    <a:pt x="7874" y="9520"/>
                  </a:lnTo>
                  <a:lnTo>
                    <a:pt x="7874" y="7416"/>
                  </a:lnTo>
                  <a:close/>
                  <a:moveTo>
                    <a:pt x="10894" y="6014"/>
                  </a:moveTo>
                  <a:lnTo>
                    <a:pt x="10894" y="9520"/>
                  </a:lnTo>
                  <a:lnTo>
                    <a:pt x="9600" y="9520"/>
                  </a:lnTo>
                  <a:lnTo>
                    <a:pt x="9600" y="7282"/>
                  </a:lnTo>
                  <a:lnTo>
                    <a:pt x="10894" y="6014"/>
                  </a:lnTo>
                  <a:close/>
                  <a:moveTo>
                    <a:pt x="11352" y="9978"/>
                  </a:moveTo>
                  <a:lnTo>
                    <a:pt x="11352" y="10490"/>
                  </a:lnTo>
                  <a:lnTo>
                    <a:pt x="11325" y="10652"/>
                  </a:lnTo>
                  <a:lnTo>
                    <a:pt x="11271" y="10814"/>
                  </a:lnTo>
                  <a:lnTo>
                    <a:pt x="11191" y="10976"/>
                  </a:lnTo>
                  <a:lnTo>
                    <a:pt x="11083" y="11111"/>
                  </a:lnTo>
                  <a:lnTo>
                    <a:pt x="10948" y="11192"/>
                  </a:lnTo>
                  <a:lnTo>
                    <a:pt x="10813" y="11272"/>
                  </a:lnTo>
                  <a:lnTo>
                    <a:pt x="10651" y="11326"/>
                  </a:lnTo>
                  <a:lnTo>
                    <a:pt x="10462" y="11353"/>
                  </a:lnTo>
                  <a:lnTo>
                    <a:pt x="1321" y="11353"/>
                  </a:lnTo>
                  <a:lnTo>
                    <a:pt x="1160" y="11326"/>
                  </a:lnTo>
                  <a:lnTo>
                    <a:pt x="998" y="11272"/>
                  </a:lnTo>
                  <a:lnTo>
                    <a:pt x="836" y="11192"/>
                  </a:lnTo>
                  <a:lnTo>
                    <a:pt x="701" y="11111"/>
                  </a:lnTo>
                  <a:lnTo>
                    <a:pt x="593" y="10976"/>
                  </a:lnTo>
                  <a:lnTo>
                    <a:pt x="512" y="10814"/>
                  </a:lnTo>
                  <a:lnTo>
                    <a:pt x="458" y="10652"/>
                  </a:lnTo>
                  <a:lnTo>
                    <a:pt x="458" y="10490"/>
                  </a:lnTo>
                  <a:lnTo>
                    <a:pt x="458" y="9978"/>
                  </a:lnTo>
                  <a:close/>
                  <a:moveTo>
                    <a:pt x="5636" y="1"/>
                  </a:moveTo>
                  <a:lnTo>
                    <a:pt x="5393" y="55"/>
                  </a:lnTo>
                  <a:lnTo>
                    <a:pt x="5150" y="109"/>
                  </a:lnTo>
                  <a:lnTo>
                    <a:pt x="4935" y="190"/>
                  </a:lnTo>
                  <a:lnTo>
                    <a:pt x="4719" y="298"/>
                  </a:lnTo>
                  <a:lnTo>
                    <a:pt x="4530" y="405"/>
                  </a:lnTo>
                  <a:lnTo>
                    <a:pt x="4314" y="567"/>
                  </a:lnTo>
                  <a:lnTo>
                    <a:pt x="4153" y="729"/>
                  </a:lnTo>
                  <a:lnTo>
                    <a:pt x="3991" y="891"/>
                  </a:lnTo>
                  <a:lnTo>
                    <a:pt x="3856" y="1080"/>
                  </a:lnTo>
                  <a:lnTo>
                    <a:pt x="3721" y="1295"/>
                  </a:lnTo>
                  <a:lnTo>
                    <a:pt x="3613" y="1511"/>
                  </a:lnTo>
                  <a:lnTo>
                    <a:pt x="3532" y="1727"/>
                  </a:lnTo>
                  <a:lnTo>
                    <a:pt x="3479" y="1969"/>
                  </a:lnTo>
                  <a:lnTo>
                    <a:pt x="3452" y="2212"/>
                  </a:lnTo>
                  <a:lnTo>
                    <a:pt x="3425" y="2455"/>
                  </a:lnTo>
                  <a:lnTo>
                    <a:pt x="3425" y="2671"/>
                  </a:lnTo>
                  <a:lnTo>
                    <a:pt x="1780" y="2671"/>
                  </a:lnTo>
                  <a:lnTo>
                    <a:pt x="1510" y="2697"/>
                  </a:lnTo>
                  <a:lnTo>
                    <a:pt x="1267" y="2778"/>
                  </a:lnTo>
                  <a:lnTo>
                    <a:pt x="1052" y="2913"/>
                  </a:lnTo>
                  <a:lnTo>
                    <a:pt x="836" y="3075"/>
                  </a:lnTo>
                  <a:lnTo>
                    <a:pt x="674" y="3264"/>
                  </a:lnTo>
                  <a:lnTo>
                    <a:pt x="566" y="3479"/>
                  </a:lnTo>
                  <a:lnTo>
                    <a:pt x="485" y="3749"/>
                  </a:lnTo>
                  <a:lnTo>
                    <a:pt x="458" y="4019"/>
                  </a:lnTo>
                  <a:lnTo>
                    <a:pt x="458" y="9520"/>
                  </a:lnTo>
                  <a:lnTo>
                    <a:pt x="135" y="9520"/>
                  </a:lnTo>
                  <a:lnTo>
                    <a:pt x="54" y="9574"/>
                  </a:lnTo>
                  <a:lnTo>
                    <a:pt x="0" y="9655"/>
                  </a:lnTo>
                  <a:lnTo>
                    <a:pt x="0" y="9735"/>
                  </a:lnTo>
                  <a:lnTo>
                    <a:pt x="0" y="10490"/>
                  </a:lnTo>
                  <a:lnTo>
                    <a:pt x="27" y="10760"/>
                  </a:lnTo>
                  <a:lnTo>
                    <a:pt x="81" y="11003"/>
                  </a:lnTo>
                  <a:lnTo>
                    <a:pt x="216" y="11218"/>
                  </a:lnTo>
                  <a:lnTo>
                    <a:pt x="378" y="11434"/>
                  </a:lnTo>
                  <a:lnTo>
                    <a:pt x="566" y="11596"/>
                  </a:lnTo>
                  <a:lnTo>
                    <a:pt x="809" y="11704"/>
                  </a:lnTo>
                  <a:lnTo>
                    <a:pt x="1052" y="11785"/>
                  </a:lnTo>
                  <a:lnTo>
                    <a:pt x="1321" y="11812"/>
                  </a:lnTo>
                  <a:lnTo>
                    <a:pt x="10462" y="11812"/>
                  </a:lnTo>
                  <a:lnTo>
                    <a:pt x="10732" y="11785"/>
                  </a:lnTo>
                  <a:lnTo>
                    <a:pt x="11002" y="11704"/>
                  </a:lnTo>
                  <a:lnTo>
                    <a:pt x="11218" y="11596"/>
                  </a:lnTo>
                  <a:lnTo>
                    <a:pt x="11406" y="11434"/>
                  </a:lnTo>
                  <a:lnTo>
                    <a:pt x="11568" y="11218"/>
                  </a:lnTo>
                  <a:lnTo>
                    <a:pt x="11703" y="11003"/>
                  </a:lnTo>
                  <a:lnTo>
                    <a:pt x="11784" y="10760"/>
                  </a:lnTo>
                  <a:lnTo>
                    <a:pt x="11811" y="10490"/>
                  </a:lnTo>
                  <a:lnTo>
                    <a:pt x="11811" y="9735"/>
                  </a:lnTo>
                  <a:lnTo>
                    <a:pt x="11784" y="9655"/>
                  </a:lnTo>
                  <a:lnTo>
                    <a:pt x="11730" y="9574"/>
                  </a:lnTo>
                  <a:lnTo>
                    <a:pt x="11676" y="9520"/>
                  </a:lnTo>
                  <a:lnTo>
                    <a:pt x="11352" y="9520"/>
                  </a:lnTo>
                  <a:lnTo>
                    <a:pt x="11352" y="4019"/>
                  </a:lnTo>
                  <a:lnTo>
                    <a:pt x="11325" y="3749"/>
                  </a:lnTo>
                  <a:lnTo>
                    <a:pt x="11244" y="3479"/>
                  </a:lnTo>
                  <a:lnTo>
                    <a:pt x="11110" y="3264"/>
                  </a:lnTo>
                  <a:lnTo>
                    <a:pt x="10948" y="3075"/>
                  </a:lnTo>
                  <a:lnTo>
                    <a:pt x="10759" y="2913"/>
                  </a:lnTo>
                  <a:lnTo>
                    <a:pt x="10516" y="2778"/>
                  </a:lnTo>
                  <a:lnTo>
                    <a:pt x="10274" y="2697"/>
                  </a:lnTo>
                  <a:lnTo>
                    <a:pt x="10004" y="2671"/>
                  </a:lnTo>
                  <a:lnTo>
                    <a:pt x="8359" y="2671"/>
                  </a:lnTo>
                  <a:lnTo>
                    <a:pt x="8359" y="2455"/>
                  </a:lnTo>
                  <a:lnTo>
                    <a:pt x="8359" y="2212"/>
                  </a:lnTo>
                  <a:lnTo>
                    <a:pt x="8305" y="1969"/>
                  </a:lnTo>
                  <a:lnTo>
                    <a:pt x="8251" y="1727"/>
                  </a:lnTo>
                  <a:lnTo>
                    <a:pt x="8170" y="1511"/>
                  </a:lnTo>
                  <a:lnTo>
                    <a:pt x="8063" y="1295"/>
                  </a:lnTo>
                  <a:lnTo>
                    <a:pt x="7955" y="1080"/>
                  </a:lnTo>
                  <a:lnTo>
                    <a:pt x="7793" y="891"/>
                  </a:lnTo>
                  <a:lnTo>
                    <a:pt x="7631" y="729"/>
                  </a:lnTo>
                  <a:lnTo>
                    <a:pt x="7469" y="567"/>
                  </a:lnTo>
                  <a:lnTo>
                    <a:pt x="7281" y="405"/>
                  </a:lnTo>
                  <a:lnTo>
                    <a:pt x="7065" y="298"/>
                  </a:lnTo>
                  <a:lnTo>
                    <a:pt x="6849" y="190"/>
                  </a:lnTo>
                  <a:lnTo>
                    <a:pt x="6633" y="109"/>
                  </a:lnTo>
                  <a:lnTo>
                    <a:pt x="6391" y="55"/>
                  </a:lnTo>
                  <a:lnTo>
                    <a:pt x="6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29"/>
            <p:cNvSpPr/>
            <p:nvPr/>
          </p:nvSpPr>
          <p:spPr>
            <a:xfrm>
              <a:off x="1825625" y="-1028625"/>
              <a:ext cx="53950" cy="11475"/>
            </a:xfrm>
            <a:custGeom>
              <a:rect b="b" l="l" r="r" t="t"/>
              <a:pathLst>
                <a:path extrusionOk="0" h="459" w="2158">
                  <a:moveTo>
                    <a:pt x="136" y="0"/>
                  </a:moveTo>
                  <a:lnTo>
                    <a:pt x="55" y="54"/>
                  </a:lnTo>
                  <a:lnTo>
                    <a:pt x="1" y="135"/>
                  </a:lnTo>
                  <a:lnTo>
                    <a:pt x="1" y="216"/>
                  </a:lnTo>
                  <a:lnTo>
                    <a:pt x="1" y="324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6" y="459"/>
                  </a:lnTo>
                  <a:lnTo>
                    <a:pt x="1915" y="459"/>
                  </a:lnTo>
                  <a:lnTo>
                    <a:pt x="1996" y="432"/>
                  </a:lnTo>
                  <a:lnTo>
                    <a:pt x="2077" y="378"/>
                  </a:lnTo>
                  <a:lnTo>
                    <a:pt x="2131" y="324"/>
                  </a:lnTo>
                  <a:lnTo>
                    <a:pt x="2158" y="216"/>
                  </a:lnTo>
                  <a:lnTo>
                    <a:pt x="2131" y="135"/>
                  </a:lnTo>
                  <a:lnTo>
                    <a:pt x="2077" y="54"/>
                  </a:lnTo>
                  <a:lnTo>
                    <a:pt x="19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29"/>
            <p:cNvSpPr/>
            <p:nvPr/>
          </p:nvSpPr>
          <p:spPr>
            <a:xfrm>
              <a:off x="1833050" y="-1263900"/>
              <a:ext cx="38450" cy="72150"/>
            </a:xfrm>
            <a:custGeom>
              <a:rect b="b" l="l" r="r" t="t"/>
              <a:pathLst>
                <a:path extrusionOk="0" h="2886" w="1538">
                  <a:moveTo>
                    <a:pt x="782" y="1"/>
                  </a:moveTo>
                  <a:lnTo>
                    <a:pt x="675" y="28"/>
                  </a:lnTo>
                  <a:lnTo>
                    <a:pt x="621" y="82"/>
                  </a:lnTo>
                  <a:lnTo>
                    <a:pt x="567" y="162"/>
                  </a:lnTo>
                  <a:lnTo>
                    <a:pt x="540" y="243"/>
                  </a:lnTo>
                  <a:lnTo>
                    <a:pt x="540" y="270"/>
                  </a:lnTo>
                  <a:lnTo>
                    <a:pt x="432" y="324"/>
                  </a:lnTo>
                  <a:lnTo>
                    <a:pt x="324" y="378"/>
                  </a:lnTo>
                  <a:lnTo>
                    <a:pt x="243" y="432"/>
                  </a:lnTo>
                  <a:lnTo>
                    <a:pt x="162" y="540"/>
                  </a:lnTo>
                  <a:lnTo>
                    <a:pt x="108" y="621"/>
                  </a:lnTo>
                  <a:lnTo>
                    <a:pt x="54" y="729"/>
                  </a:lnTo>
                  <a:lnTo>
                    <a:pt x="27" y="837"/>
                  </a:lnTo>
                  <a:lnTo>
                    <a:pt x="0" y="944"/>
                  </a:lnTo>
                  <a:lnTo>
                    <a:pt x="27" y="1106"/>
                  </a:lnTo>
                  <a:lnTo>
                    <a:pt x="81" y="1241"/>
                  </a:lnTo>
                  <a:lnTo>
                    <a:pt x="135" y="1349"/>
                  </a:lnTo>
                  <a:lnTo>
                    <a:pt x="243" y="1457"/>
                  </a:lnTo>
                  <a:lnTo>
                    <a:pt x="351" y="1538"/>
                  </a:lnTo>
                  <a:lnTo>
                    <a:pt x="486" y="1619"/>
                  </a:lnTo>
                  <a:lnTo>
                    <a:pt x="621" y="1646"/>
                  </a:lnTo>
                  <a:lnTo>
                    <a:pt x="782" y="1672"/>
                  </a:lnTo>
                  <a:lnTo>
                    <a:pt x="890" y="1699"/>
                  </a:lnTo>
                  <a:lnTo>
                    <a:pt x="998" y="1753"/>
                  </a:lnTo>
                  <a:lnTo>
                    <a:pt x="1052" y="1834"/>
                  </a:lnTo>
                  <a:lnTo>
                    <a:pt x="1079" y="1915"/>
                  </a:lnTo>
                  <a:lnTo>
                    <a:pt x="1052" y="2023"/>
                  </a:lnTo>
                  <a:lnTo>
                    <a:pt x="998" y="2104"/>
                  </a:lnTo>
                  <a:lnTo>
                    <a:pt x="890" y="2158"/>
                  </a:lnTo>
                  <a:lnTo>
                    <a:pt x="782" y="2185"/>
                  </a:lnTo>
                  <a:lnTo>
                    <a:pt x="648" y="2158"/>
                  </a:lnTo>
                  <a:lnTo>
                    <a:pt x="567" y="2104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59" y="1834"/>
                  </a:lnTo>
                  <a:lnTo>
                    <a:pt x="405" y="1753"/>
                  </a:lnTo>
                  <a:lnTo>
                    <a:pt x="324" y="1726"/>
                  </a:lnTo>
                  <a:lnTo>
                    <a:pt x="243" y="1699"/>
                  </a:lnTo>
                  <a:lnTo>
                    <a:pt x="162" y="1726"/>
                  </a:lnTo>
                  <a:lnTo>
                    <a:pt x="81" y="1753"/>
                  </a:lnTo>
                  <a:lnTo>
                    <a:pt x="27" y="1834"/>
                  </a:lnTo>
                  <a:lnTo>
                    <a:pt x="0" y="1915"/>
                  </a:lnTo>
                  <a:lnTo>
                    <a:pt x="27" y="2050"/>
                  </a:lnTo>
                  <a:lnTo>
                    <a:pt x="54" y="2158"/>
                  </a:lnTo>
                  <a:lnTo>
                    <a:pt x="108" y="2266"/>
                  </a:lnTo>
                  <a:lnTo>
                    <a:pt x="162" y="2347"/>
                  </a:lnTo>
                  <a:lnTo>
                    <a:pt x="243" y="2428"/>
                  </a:lnTo>
                  <a:lnTo>
                    <a:pt x="324" y="2508"/>
                  </a:lnTo>
                  <a:lnTo>
                    <a:pt x="432" y="2562"/>
                  </a:lnTo>
                  <a:lnTo>
                    <a:pt x="540" y="2616"/>
                  </a:lnTo>
                  <a:lnTo>
                    <a:pt x="540" y="2643"/>
                  </a:lnTo>
                  <a:lnTo>
                    <a:pt x="567" y="2724"/>
                  </a:lnTo>
                  <a:lnTo>
                    <a:pt x="621" y="2805"/>
                  </a:lnTo>
                  <a:lnTo>
                    <a:pt x="675" y="2859"/>
                  </a:lnTo>
                  <a:lnTo>
                    <a:pt x="782" y="2886"/>
                  </a:lnTo>
                  <a:lnTo>
                    <a:pt x="863" y="2859"/>
                  </a:lnTo>
                  <a:lnTo>
                    <a:pt x="944" y="2805"/>
                  </a:lnTo>
                  <a:lnTo>
                    <a:pt x="998" y="2724"/>
                  </a:lnTo>
                  <a:lnTo>
                    <a:pt x="998" y="2643"/>
                  </a:lnTo>
                  <a:lnTo>
                    <a:pt x="998" y="2616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322" y="2428"/>
                  </a:lnTo>
                  <a:lnTo>
                    <a:pt x="1376" y="2347"/>
                  </a:lnTo>
                  <a:lnTo>
                    <a:pt x="1457" y="2266"/>
                  </a:lnTo>
                  <a:lnTo>
                    <a:pt x="1510" y="2158"/>
                  </a:lnTo>
                  <a:lnTo>
                    <a:pt x="1537" y="2050"/>
                  </a:lnTo>
                  <a:lnTo>
                    <a:pt x="1537" y="1915"/>
                  </a:lnTo>
                  <a:lnTo>
                    <a:pt x="1537" y="1780"/>
                  </a:lnTo>
                  <a:lnTo>
                    <a:pt x="1483" y="1646"/>
                  </a:lnTo>
                  <a:lnTo>
                    <a:pt x="1403" y="1538"/>
                  </a:lnTo>
                  <a:lnTo>
                    <a:pt x="1322" y="1430"/>
                  </a:lnTo>
                  <a:lnTo>
                    <a:pt x="1214" y="1322"/>
                  </a:lnTo>
                  <a:lnTo>
                    <a:pt x="1079" y="1268"/>
                  </a:lnTo>
                  <a:lnTo>
                    <a:pt x="917" y="1214"/>
                  </a:lnTo>
                  <a:lnTo>
                    <a:pt x="782" y="1214"/>
                  </a:lnTo>
                  <a:lnTo>
                    <a:pt x="648" y="1187"/>
                  </a:lnTo>
                  <a:lnTo>
                    <a:pt x="567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64"/>
                  </a:lnTo>
                  <a:lnTo>
                    <a:pt x="567" y="783"/>
                  </a:lnTo>
                  <a:lnTo>
                    <a:pt x="648" y="729"/>
                  </a:lnTo>
                  <a:lnTo>
                    <a:pt x="782" y="702"/>
                  </a:lnTo>
                  <a:lnTo>
                    <a:pt x="890" y="729"/>
                  </a:lnTo>
                  <a:lnTo>
                    <a:pt x="998" y="783"/>
                  </a:lnTo>
                  <a:lnTo>
                    <a:pt x="1052" y="864"/>
                  </a:lnTo>
                  <a:lnTo>
                    <a:pt x="1079" y="944"/>
                  </a:lnTo>
                  <a:lnTo>
                    <a:pt x="1106" y="1052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322" y="1187"/>
                  </a:lnTo>
                  <a:lnTo>
                    <a:pt x="1403" y="1160"/>
                  </a:lnTo>
                  <a:lnTo>
                    <a:pt x="1483" y="1106"/>
                  </a:lnTo>
                  <a:lnTo>
                    <a:pt x="1510" y="1052"/>
                  </a:lnTo>
                  <a:lnTo>
                    <a:pt x="1537" y="944"/>
                  </a:lnTo>
                  <a:lnTo>
                    <a:pt x="1537" y="837"/>
                  </a:lnTo>
                  <a:lnTo>
                    <a:pt x="1510" y="729"/>
                  </a:lnTo>
                  <a:lnTo>
                    <a:pt x="1457" y="621"/>
                  </a:lnTo>
                  <a:lnTo>
                    <a:pt x="1376" y="540"/>
                  </a:lnTo>
                  <a:lnTo>
                    <a:pt x="1322" y="432"/>
                  </a:lnTo>
                  <a:lnTo>
                    <a:pt x="1214" y="378"/>
                  </a:lnTo>
                  <a:lnTo>
                    <a:pt x="1106" y="324"/>
                  </a:lnTo>
                  <a:lnTo>
                    <a:pt x="998" y="270"/>
                  </a:lnTo>
                  <a:lnTo>
                    <a:pt x="998" y="243"/>
                  </a:lnTo>
                  <a:lnTo>
                    <a:pt x="998" y="162"/>
                  </a:lnTo>
                  <a:lnTo>
                    <a:pt x="944" y="82"/>
                  </a:lnTo>
                  <a:lnTo>
                    <a:pt x="863" y="28"/>
                  </a:lnTo>
                  <a:lnTo>
                    <a:pt x="7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29"/>
            <p:cNvSpPr/>
            <p:nvPr/>
          </p:nvSpPr>
          <p:spPr>
            <a:xfrm>
              <a:off x="1846525" y="-1114925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3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63"/>
                  </a:lnTo>
                  <a:lnTo>
                    <a:pt x="1" y="244"/>
                  </a:lnTo>
                  <a:lnTo>
                    <a:pt x="28" y="325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5"/>
                  </a:lnTo>
                  <a:lnTo>
                    <a:pt x="459" y="244"/>
                  </a:lnTo>
                  <a:lnTo>
                    <a:pt x="459" y="163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29"/>
            <p:cNvSpPr/>
            <p:nvPr/>
          </p:nvSpPr>
          <p:spPr>
            <a:xfrm>
              <a:off x="1753500" y="-1188400"/>
              <a:ext cx="31700" cy="52625"/>
            </a:xfrm>
            <a:custGeom>
              <a:rect b="b" l="l" r="r" t="t"/>
              <a:pathLst>
                <a:path extrusionOk="0" h="2105" w="1268">
                  <a:moveTo>
                    <a:pt x="1052" y="1"/>
                  </a:moveTo>
                  <a:lnTo>
                    <a:pt x="944" y="28"/>
                  </a:lnTo>
                  <a:lnTo>
                    <a:pt x="890" y="55"/>
                  </a:lnTo>
                  <a:lnTo>
                    <a:pt x="836" y="136"/>
                  </a:lnTo>
                  <a:lnTo>
                    <a:pt x="0" y="1753"/>
                  </a:lnTo>
                  <a:lnTo>
                    <a:pt x="0" y="1834"/>
                  </a:lnTo>
                  <a:lnTo>
                    <a:pt x="0" y="1942"/>
                  </a:lnTo>
                  <a:lnTo>
                    <a:pt x="54" y="2023"/>
                  </a:lnTo>
                  <a:lnTo>
                    <a:pt x="108" y="2077"/>
                  </a:lnTo>
                  <a:lnTo>
                    <a:pt x="216" y="2104"/>
                  </a:lnTo>
                  <a:lnTo>
                    <a:pt x="270" y="2077"/>
                  </a:lnTo>
                  <a:lnTo>
                    <a:pt x="351" y="2050"/>
                  </a:lnTo>
                  <a:lnTo>
                    <a:pt x="378" y="2023"/>
                  </a:lnTo>
                  <a:lnTo>
                    <a:pt x="432" y="1969"/>
                  </a:lnTo>
                  <a:lnTo>
                    <a:pt x="1241" y="351"/>
                  </a:lnTo>
                  <a:lnTo>
                    <a:pt x="1268" y="243"/>
                  </a:lnTo>
                  <a:lnTo>
                    <a:pt x="1241" y="163"/>
                  </a:lnTo>
                  <a:lnTo>
                    <a:pt x="1214" y="82"/>
                  </a:lnTo>
                  <a:lnTo>
                    <a:pt x="1133" y="28"/>
                  </a:lnTo>
                  <a:lnTo>
                    <a:pt x="10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29"/>
            <p:cNvSpPr/>
            <p:nvPr/>
          </p:nvSpPr>
          <p:spPr>
            <a:xfrm>
              <a:off x="1744050" y="-118840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4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63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3"/>
                  </a:lnTo>
                  <a:lnTo>
                    <a:pt x="405" y="82"/>
                  </a:lnTo>
                  <a:lnTo>
                    <a:pt x="325" y="2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29"/>
            <p:cNvSpPr/>
            <p:nvPr/>
          </p:nvSpPr>
          <p:spPr>
            <a:xfrm>
              <a:off x="1782475" y="-1147950"/>
              <a:ext cx="11500" cy="12175"/>
            </a:xfrm>
            <a:custGeom>
              <a:rect b="b" l="l" r="r" t="t"/>
              <a:pathLst>
                <a:path extrusionOk="0" h="487" w="460">
                  <a:moveTo>
                    <a:pt x="244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244" y="486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2"/>
                  </a:lnTo>
                  <a:lnTo>
                    <a:pt x="325" y="2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2" name="Google Shape;3172;p29"/>
          <p:cNvGrpSpPr/>
          <p:nvPr/>
        </p:nvGrpSpPr>
        <p:grpSpPr>
          <a:xfrm>
            <a:off x="3375700" y="1900036"/>
            <a:ext cx="369302" cy="364932"/>
            <a:chOff x="2725600" y="-1289525"/>
            <a:chExt cx="295300" cy="295300"/>
          </a:xfrm>
        </p:grpSpPr>
        <p:sp>
          <p:nvSpPr>
            <p:cNvPr id="3173" name="Google Shape;3173;p29"/>
            <p:cNvSpPr/>
            <p:nvPr/>
          </p:nvSpPr>
          <p:spPr>
            <a:xfrm>
              <a:off x="2725600" y="-1289525"/>
              <a:ext cx="295300" cy="295300"/>
            </a:xfrm>
            <a:custGeom>
              <a:rect b="b" l="l" r="r" t="t"/>
              <a:pathLst>
                <a:path extrusionOk="0" h="11812" w="11812">
                  <a:moveTo>
                    <a:pt x="7658" y="459"/>
                  </a:moveTo>
                  <a:lnTo>
                    <a:pt x="7658" y="2212"/>
                  </a:lnTo>
                  <a:lnTo>
                    <a:pt x="459" y="2212"/>
                  </a:lnTo>
                  <a:lnTo>
                    <a:pt x="459" y="459"/>
                  </a:lnTo>
                  <a:close/>
                  <a:moveTo>
                    <a:pt x="8629" y="2671"/>
                  </a:moveTo>
                  <a:lnTo>
                    <a:pt x="8629" y="3776"/>
                  </a:lnTo>
                  <a:lnTo>
                    <a:pt x="8198" y="3722"/>
                  </a:lnTo>
                  <a:lnTo>
                    <a:pt x="7766" y="3695"/>
                  </a:lnTo>
                  <a:lnTo>
                    <a:pt x="7443" y="3695"/>
                  </a:lnTo>
                  <a:lnTo>
                    <a:pt x="7119" y="3749"/>
                  </a:lnTo>
                  <a:lnTo>
                    <a:pt x="6822" y="3803"/>
                  </a:lnTo>
                  <a:lnTo>
                    <a:pt x="6526" y="3884"/>
                  </a:lnTo>
                  <a:lnTo>
                    <a:pt x="6229" y="3992"/>
                  </a:lnTo>
                  <a:lnTo>
                    <a:pt x="5960" y="4127"/>
                  </a:lnTo>
                  <a:lnTo>
                    <a:pt x="5690" y="4261"/>
                  </a:lnTo>
                  <a:lnTo>
                    <a:pt x="5420" y="4423"/>
                  </a:lnTo>
                  <a:lnTo>
                    <a:pt x="1429" y="4423"/>
                  </a:lnTo>
                  <a:lnTo>
                    <a:pt x="1429" y="2671"/>
                  </a:lnTo>
                  <a:close/>
                  <a:moveTo>
                    <a:pt x="4881" y="4882"/>
                  </a:moveTo>
                  <a:lnTo>
                    <a:pt x="4530" y="5286"/>
                  </a:lnTo>
                  <a:lnTo>
                    <a:pt x="4261" y="5691"/>
                  </a:lnTo>
                  <a:lnTo>
                    <a:pt x="4126" y="5933"/>
                  </a:lnTo>
                  <a:lnTo>
                    <a:pt x="4018" y="6149"/>
                  </a:lnTo>
                  <a:lnTo>
                    <a:pt x="3937" y="6392"/>
                  </a:lnTo>
                  <a:lnTo>
                    <a:pt x="3856" y="6634"/>
                  </a:lnTo>
                  <a:lnTo>
                    <a:pt x="459" y="6634"/>
                  </a:lnTo>
                  <a:lnTo>
                    <a:pt x="459" y="4882"/>
                  </a:lnTo>
                  <a:close/>
                  <a:moveTo>
                    <a:pt x="3748" y="7120"/>
                  </a:moveTo>
                  <a:lnTo>
                    <a:pt x="3721" y="7416"/>
                  </a:lnTo>
                  <a:lnTo>
                    <a:pt x="3695" y="7740"/>
                  </a:lnTo>
                  <a:lnTo>
                    <a:pt x="3695" y="8037"/>
                  </a:lnTo>
                  <a:lnTo>
                    <a:pt x="3748" y="8306"/>
                  </a:lnTo>
                  <a:lnTo>
                    <a:pt x="3775" y="8603"/>
                  </a:lnTo>
                  <a:lnTo>
                    <a:pt x="3856" y="8873"/>
                  </a:lnTo>
                  <a:lnTo>
                    <a:pt x="459" y="8873"/>
                  </a:lnTo>
                  <a:lnTo>
                    <a:pt x="459" y="7120"/>
                  </a:lnTo>
                  <a:close/>
                  <a:moveTo>
                    <a:pt x="135" y="1"/>
                  </a:moveTo>
                  <a:lnTo>
                    <a:pt x="81" y="55"/>
                  </a:lnTo>
                  <a:lnTo>
                    <a:pt x="27" y="136"/>
                  </a:lnTo>
                  <a:lnTo>
                    <a:pt x="0" y="217"/>
                  </a:lnTo>
                  <a:lnTo>
                    <a:pt x="0" y="2455"/>
                  </a:lnTo>
                  <a:lnTo>
                    <a:pt x="27" y="2536"/>
                  </a:lnTo>
                  <a:lnTo>
                    <a:pt x="81" y="2617"/>
                  </a:lnTo>
                  <a:lnTo>
                    <a:pt x="135" y="2644"/>
                  </a:lnTo>
                  <a:lnTo>
                    <a:pt x="243" y="2671"/>
                  </a:lnTo>
                  <a:lnTo>
                    <a:pt x="971" y="2671"/>
                  </a:lnTo>
                  <a:lnTo>
                    <a:pt x="971" y="4423"/>
                  </a:lnTo>
                  <a:lnTo>
                    <a:pt x="243" y="4423"/>
                  </a:lnTo>
                  <a:lnTo>
                    <a:pt x="135" y="4450"/>
                  </a:lnTo>
                  <a:lnTo>
                    <a:pt x="81" y="4504"/>
                  </a:lnTo>
                  <a:lnTo>
                    <a:pt x="27" y="4558"/>
                  </a:lnTo>
                  <a:lnTo>
                    <a:pt x="0" y="4666"/>
                  </a:lnTo>
                  <a:lnTo>
                    <a:pt x="0" y="9088"/>
                  </a:lnTo>
                  <a:lnTo>
                    <a:pt x="27" y="9169"/>
                  </a:lnTo>
                  <a:lnTo>
                    <a:pt x="81" y="9250"/>
                  </a:lnTo>
                  <a:lnTo>
                    <a:pt x="135" y="9304"/>
                  </a:lnTo>
                  <a:lnTo>
                    <a:pt x="243" y="9331"/>
                  </a:lnTo>
                  <a:lnTo>
                    <a:pt x="4018" y="9331"/>
                  </a:lnTo>
                  <a:lnTo>
                    <a:pt x="4126" y="9601"/>
                  </a:lnTo>
                  <a:lnTo>
                    <a:pt x="4288" y="9843"/>
                  </a:lnTo>
                  <a:lnTo>
                    <a:pt x="4450" y="10086"/>
                  </a:lnTo>
                  <a:lnTo>
                    <a:pt x="4611" y="10329"/>
                  </a:lnTo>
                  <a:lnTo>
                    <a:pt x="4827" y="10544"/>
                  </a:lnTo>
                  <a:lnTo>
                    <a:pt x="5016" y="10760"/>
                  </a:lnTo>
                  <a:lnTo>
                    <a:pt x="5258" y="10949"/>
                  </a:lnTo>
                  <a:lnTo>
                    <a:pt x="5474" y="11111"/>
                  </a:lnTo>
                  <a:lnTo>
                    <a:pt x="5744" y="11272"/>
                  </a:lnTo>
                  <a:lnTo>
                    <a:pt x="5987" y="11407"/>
                  </a:lnTo>
                  <a:lnTo>
                    <a:pt x="6256" y="11542"/>
                  </a:lnTo>
                  <a:lnTo>
                    <a:pt x="6553" y="11623"/>
                  </a:lnTo>
                  <a:lnTo>
                    <a:pt x="6849" y="11704"/>
                  </a:lnTo>
                  <a:lnTo>
                    <a:pt x="7146" y="11758"/>
                  </a:lnTo>
                  <a:lnTo>
                    <a:pt x="7443" y="11812"/>
                  </a:lnTo>
                  <a:lnTo>
                    <a:pt x="8009" y="11812"/>
                  </a:lnTo>
                  <a:lnTo>
                    <a:pt x="8279" y="11785"/>
                  </a:lnTo>
                  <a:lnTo>
                    <a:pt x="8548" y="11731"/>
                  </a:lnTo>
                  <a:lnTo>
                    <a:pt x="8791" y="11677"/>
                  </a:lnTo>
                  <a:lnTo>
                    <a:pt x="9034" y="11596"/>
                  </a:lnTo>
                  <a:lnTo>
                    <a:pt x="9276" y="11515"/>
                  </a:lnTo>
                  <a:lnTo>
                    <a:pt x="9519" y="11407"/>
                  </a:lnTo>
                  <a:lnTo>
                    <a:pt x="9762" y="11299"/>
                  </a:lnTo>
                  <a:lnTo>
                    <a:pt x="9816" y="11245"/>
                  </a:lnTo>
                  <a:lnTo>
                    <a:pt x="9870" y="11165"/>
                  </a:lnTo>
                  <a:lnTo>
                    <a:pt x="9870" y="11057"/>
                  </a:lnTo>
                  <a:lnTo>
                    <a:pt x="9843" y="10976"/>
                  </a:lnTo>
                  <a:lnTo>
                    <a:pt x="9789" y="10922"/>
                  </a:lnTo>
                  <a:lnTo>
                    <a:pt x="9708" y="10868"/>
                  </a:lnTo>
                  <a:lnTo>
                    <a:pt x="9627" y="10868"/>
                  </a:lnTo>
                  <a:lnTo>
                    <a:pt x="9519" y="10895"/>
                  </a:lnTo>
                  <a:lnTo>
                    <a:pt x="9115" y="11084"/>
                  </a:lnTo>
                  <a:lnTo>
                    <a:pt x="8683" y="11245"/>
                  </a:lnTo>
                  <a:lnTo>
                    <a:pt x="8225" y="11326"/>
                  </a:lnTo>
                  <a:lnTo>
                    <a:pt x="7766" y="11353"/>
                  </a:lnTo>
                  <a:lnTo>
                    <a:pt x="7389" y="11326"/>
                  </a:lnTo>
                  <a:lnTo>
                    <a:pt x="7038" y="11272"/>
                  </a:lnTo>
                  <a:lnTo>
                    <a:pt x="6688" y="11192"/>
                  </a:lnTo>
                  <a:lnTo>
                    <a:pt x="6364" y="11084"/>
                  </a:lnTo>
                  <a:lnTo>
                    <a:pt x="6040" y="10922"/>
                  </a:lnTo>
                  <a:lnTo>
                    <a:pt x="5744" y="10733"/>
                  </a:lnTo>
                  <a:lnTo>
                    <a:pt x="5474" y="10544"/>
                  </a:lnTo>
                  <a:lnTo>
                    <a:pt x="5205" y="10302"/>
                  </a:lnTo>
                  <a:lnTo>
                    <a:pt x="4989" y="10032"/>
                  </a:lnTo>
                  <a:lnTo>
                    <a:pt x="4773" y="9762"/>
                  </a:lnTo>
                  <a:lnTo>
                    <a:pt x="4584" y="9466"/>
                  </a:lnTo>
                  <a:lnTo>
                    <a:pt x="4450" y="9142"/>
                  </a:lnTo>
                  <a:lnTo>
                    <a:pt x="4315" y="8819"/>
                  </a:lnTo>
                  <a:lnTo>
                    <a:pt x="4234" y="8468"/>
                  </a:lnTo>
                  <a:lnTo>
                    <a:pt x="4180" y="8117"/>
                  </a:lnTo>
                  <a:lnTo>
                    <a:pt x="4153" y="7740"/>
                  </a:lnTo>
                  <a:lnTo>
                    <a:pt x="4180" y="7389"/>
                  </a:lnTo>
                  <a:lnTo>
                    <a:pt x="4234" y="7039"/>
                  </a:lnTo>
                  <a:lnTo>
                    <a:pt x="4315" y="6688"/>
                  </a:lnTo>
                  <a:lnTo>
                    <a:pt x="4450" y="6365"/>
                  </a:lnTo>
                  <a:lnTo>
                    <a:pt x="4584" y="6041"/>
                  </a:lnTo>
                  <a:lnTo>
                    <a:pt x="4773" y="5745"/>
                  </a:lnTo>
                  <a:lnTo>
                    <a:pt x="4989" y="5475"/>
                  </a:lnTo>
                  <a:lnTo>
                    <a:pt x="5205" y="5205"/>
                  </a:lnTo>
                  <a:lnTo>
                    <a:pt x="5474" y="4963"/>
                  </a:lnTo>
                  <a:lnTo>
                    <a:pt x="5744" y="4774"/>
                  </a:lnTo>
                  <a:lnTo>
                    <a:pt x="6040" y="4585"/>
                  </a:lnTo>
                  <a:lnTo>
                    <a:pt x="6364" y="4423"/>
                  </a:lnTo>
                  <a:lnTo>
                    <a:pt x="6688" y="4315"/>
                  </a:lnTo>
                  <a:lnTo>
                    <a:pt x="7038" y="4235"/>
                  </a:lnTo>
                  <a:lnTo>
                    <a:pt x="7389" y="4181"/>
                  </a:lnTo>
                  <a:lnTo>
                    <a:pt x="7766" y="4154"/>
                  </a:lnTo>
                  <a:lnTo>
                    <a:pt x="8117" y="4181"/>
                  </a:lnTo>
                  <a:lnTo>
                    <a:pt x="8494" y="4235"/>
                  </a:lnTo>
                  <a:lnTo>
                    <a:pt x="8818" y="4315"/>
                  </a:lnTo>
                  <a:lnTo>
                    <a:pt x="9168" y="4423"/>
                  </a:lnTo>
                  <a:lnTo>
                    <a:pt x="9465" y="4585"/>
                  </a:lnTo>
                  <a:lnTo>
                    <a:pt x="9762" y="4774"/>
                  </a:lnTo>
                  <a:lnTo>
                    <a:pt x="10058" y="4963"/>
                  </a:lnTo>
                  <a:lnTo>
                    <a:pt x="10301" y="5205"/>
                  </a:lnTo>
                  <a:lnTo>
                    <a:pt x="10544" y="5475"/>
                  </a:lnTo>
                  <a:lnTo>
                    <a:pt x="10732" y="5745"/>
                  </a:lnTo>
                  <a:lnTo>
                    <a:pt x="10921" y="6041"/>
                  </a:lnTo>
                  <a:lnTo>
                    <a:pt x="11083" y="6365"/>
                  </a:lnTo>
                  <a:lnTo>
                    <a:pt x="11191" y="6688"/>
                  </a:lnTo>
                  <a:lnTo>
                    <a:pt x="11299" y="7039"/>
                  </a:lnTo>
                  <a:lnTo>
                    <a:pt x="11353" y="7389"/>
                  </a:lnTo>
                  <a:lnTo>
                    <a:pt x="11353" y="7740"/>
                  </a:lnTo>
                  <a:lnTo>
                    <a:pt x="11326" y="8225"/>
                  </a:lnTo>
                  <a:lnTo>
                    <a:pt x="11245" y="8657"/>
                  </a:lnTo>
                  <a:lnTo>
                    <a:pt x="11110" y="9115"/>
                  </a:lnTo>
                  <a:lnTo>
                    <a:pt x="10894" y="9520"/>
                  </a:lnTo>
                  <a:lnTo>
                    <a:pt x="10867" y="9601"/>
                  </a:lnTo>
                  <a:lnTo>
                    <a:pt x="10867" y="9708"/>
                  </a:lnTo>
                  <a:lnTo>
                    <a:pt x="10921" y="9789"/>
                  </a:lnTo>
                  <a:lnTo>
                    <a:pt x="10975" y="9843"/>
                  </a:lnTo>
                  <a:lnTo>
                    <a:pt x="11083" y="9870"/>
                  </a:lnTo>
                  <a:lnTo>
                    <a:pt x="11164" y="9870"/>
                  </a:lnTo>
                  <a:lnTo>
                    <a:pt x="11245" y="9816"/>
                  </a:lnTo>
                  <a:lnTo>
                    <a:pt x="11299" y="9762"/>
                  </a:lnTo>
                  <a:lnTo>
                    <a:pt x="11407" y="9520"/>
                  </a:lnTo>
                  <a:lnTo>
                    <a:pt x="11514" y="9277"/>
                  </a:lnTo>
                  <a:lnTo>
                    <a:pt x="11622" y="9034"/>
                  </a:lnTo>
                  <a:lnTo>
                    <a:pt x="11676" y="8792"/>
                  </a:lnTo>
                  <a:lnTo>
                    <a:pt x="11757" y="8522"/>
                  </a:lnTo>
                  <a:lnTo>
                    <a:pt x="11784" y="8279"/>
                  </a:lnTo>
                  <a:lnTo>
                    <a:pt x="11811" y="8010"/>
                  </a:lnTo>
                  <a:lnTo>
                    <a:pt x="11811" y="7740"/>
                  </a:lnTo>
                  <a:lnTo>
                    <a:pt x="11811" y="7416"/>
                  </a:lnTo>
                  <a:lnTo>
                    <a:pt x="11784" y="7093"/>
                  </a:lnTo>
                  <a:lnTo>
                    <a:pt x="11703" y="6796"/>
                  </a:lnTo>
                  <a:lnTo>
                    <a:pt x="11622" y="6473"/>
                  </a:lnTo>
                  <a:lnTo>
                    <a:pt x="11514" y="6203"/>
                  </a:lnTo>
                  <a:lnTo>
                    <a:pt x="11380" y="5906"/>
                  </a:lnTo>
                  <a:lnTo>
                    <a:pt x="11218" y="5637"/>
                  </a:lnTo>
                  <a:lnTo>
                    <a:pt x="11056" y="5367"/>
                  </a:lnTo>
                  <a:lnTo>
                    <a:pt x="10867" y="5124"/>
                  </a:lnTo>
                  <a:lnTo>
                    <a:pt x="10652" y="4909"/>
                  </a:lnTo>
                  <a:lnTo>
                    <a:pt x="10436" y="4693"/>
                  </a:lnTo>
                  <a:lnTo>
                    <a:pt x="10193" y="4504"/>
                  </a:lnTo>
                  <a:lnTo>
                    <a:pt x="9950" y="4315"/>
                  </a:lnTo>
                  <a:lnTo>
                    <a:pt x="9681" y="4181"/>
                  </a:lnTo>
                  <a:lnTo>
                    <a:pt x="9384" y="4019"/>
                  </a:lnTo>
                  <a:lnTo>
                    <a:pt x="9088" y="3911"/>
                  </a:lnTo>
                  <a:lnTo>
                    <a:pt x="9088" y="2455"/>
                  </a:lnTo>
                  <a:lnTo>
                    <a:pt x="9088" y="2347"/>
                  </a:lnTo>
                  <a:lnTo>
                    <a:pt x="9034" y="2293"/>
                  </a:lnTo>
                  <a:lnTo>
                    <a:pt x="8953" y="2239"/>
                  </a:lnTo>
                  <a:lnTo>
                    <a:pt x="8872" y="2212"/>
                  </a:lnTo>
                  <a:lnTo>
                    <a:pt x="8117" y="2212"/>
                  </a:lnTo>
                  <a:lnTo>
                    <a:pt x="8117" y="217"/>
                  </a:lnTo>
                  <a:lnTo>
                    <a:pt x="8117" y="136"/>
                  </a:lnTo>
                  <a:lnTo>
                    <a:pt x="8063" y="55"/>
                  </a:lnTo>
                  <a:lnTo>
                    <a:pt x="79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29"/>
            <p:cNvSpPr/>
            <p:nvPr/>
          </p:nvSpPr>
          <p:spPr>
            <a:xfrm>
              <a:off x="2913675" y="-1172225"/>
              <a:ext cx="82275" cy="82275"/>
            </a:xfrm>
            <a:custGeom>
              <a:rect b="b" l="l" r="r" t="t"/>
              <a:pathLst>
                <a:path extrusionOk="0" h="3291" w="3291"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8" y="163"/>
                  </a:lnTo>
                  <a:lnTo>
                    <a:pt x="1" y="244"/>
                  </a:lnTo>
                  <a:lnTo>
                    <a:pt x="28" y="324"/>
                  </a:lnTo>
                  <a:lnTo>
                    <a:pt x="81" y="405"/>
                  </a:lnTo>
                  <a:lnTo>
                    <a:pt x="135" y="459"/>
                  </a:lnTo>
                  <a:lnTo>
                    <a:pt x="243" y="486"/>
                  </a:lnTo>
                  <a:lnTo>
                    <a:pt x="513" y="486"/>
                  </a:lnTo>
                  <a:lnTo>
                    <a:pt x="756" y="540"/>
                  </a:lnTo>
                  <a:lnTo>
                    <a:pt x="998" y="594"/>
                  </a:lnTo>
                  <a:lnTo>
                    <a:pt x="1241" y="675"/>
                  </a:lnTo>
                  <a:lnTo>
                    <a:pt x="1457" y="783"/>
                  </a:lnTo>
                  <a:lnTo>
                    <a:pt x="1672" y="918"/>
                  </a:lnTo>
                  <a:lnTo>
                    <a:pt x="1888" y="1080"/>
                  </a:lnTo>
                  <a:lnTo>
                    <a:pt x="2077" y="1241"/>
                  </a:lnTo>
                  <a:lnTo>
                    <a:pt x="2239" y="1430"/>
                  </a:lnTo>
                  <a:lnTo>
                    <a:pt x="2374" y="1619"/>
                  </a:lnTo>
                  <a:lnTo>
                    <a:pt x="2508" y="1835"/>
                  </a:lnTo>
                  <a:lnTo>
                    <a:pt x="2616" y="2050"/>
                  </a:lnTo>
                  <a:lnTo>
                    <a:pt x="2697" y="2293"/>
                  </a:lnTo>
                  <a:lnTo>
                    <a:pt x="2778" y="2536"/>
                  </a:lnTo>
                  <a:lnTo>
                    <a:pt x="2805" y="2805"/>
                  </a:lnTo>
                  <a:lnTo>
                    <a:pt x="2832" y="3048"/>
                  </a:lnTo>
                  <a:lnTo>
                    <a:pt x="2832" y="3156"/>
                  </a:lnTo>
                  <a:lnTo>
                    <a:pt x="2886" y="3237"/>
                  </a:lnTo>
                  <a:lnTo>
                    <a:pt x="2967" y="3264"/>
                  </a:lnTo>
                  <a:lnTo>
                    <a:pt x="3048" y="3291"/>
                  </a:lnTo>
                  <a:lnTo>
                    <a:pt x="3155" y="3264"/>
                  </a:lnTo>
                  <a:lnTo>
                    <a:pt x="3209" y="3237"/>
                  </a:lnTo>
                  <a:lnTo>
                    <a:pt x="3263" y="3156"/>
                  </a:lnTo>
                  <a:lnTo>
                    <a:pt x="3290" y="3048"/>
                  </a:lnTo>
                  <a:lnTo>
                    <a:pt x="3263" y="2751"/>
                  </a:lnTo>
                  <a:lnTo>
                    <a:pt x="3209" y="2455"/>
                  </a:lnTo>
                  <a:lnTo>
                    <a:pt x="3155" y="2158"/>
                  </a:lnTo>
                  <a:lnTo>
                    <a:pt x="3048" y="1888"/>
                  </a:lnTo>
                  <a:lnTo>
                    <a:pt x="2913" y="1619"/>
                  </a:lnTo>
                  <a:lnTo>
                    <a:pt x="2751" y="1349"/>
                  </a:lnTo>
                  <a:lnTo>
                    <a:pt x="2589" y="1133"/>
                  </a:lnTo>
                  <a:lnTo>
                    <a:pt x="2400" y="918"/>
                  </a:lnTo>
                  <a:lnTo>
                    <a:pt x="2185" y="702"/>
                  </a:lnTo>
                  <a:lnTo>
                    <a:pt x="1942" y="540"/>
                  </a:lnTo>
                  <a:lnTo>
                    <a:pt x="1699" y="378"/>
                  </a:lnTo>
                  <a:lnTo>
                    <a:pt x="1430" y="244"/>
                  </a:lnTo>
                  <a:lnTo>
                    <a:pt x="1133" y="163"/>
                  </a:lnTo>
                  <a:lnTo>
                    <a:pt x="836" y="82"/>
                  </a:lnTo>
                  <a:lnTo>
                    <a:pt x="540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29"/>
            <p:cNvSpPr/>
            <p:nvPr/>
          </p:nvSpPr>
          <p:spPr>
            <a:xfrm>
              <a:off x="2843575" y="-1101425"/>
              <a:ext cx="81575" cy="82250"/>
            </a:xfrm>
            <a:custGeom>
              <a:rect b="b" l="l" r="r" t="t"/>
              <a:pathLst>
                <a:path extrusionOk="0" h="3290" w="3263">
                  <a:moveTo>
                    <a:pt x="216" y="0"/>
                  </a:moveTo>
                  <a:lnTo>
                    <a:pt x="135" y="27"/>
                  </a:ln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540"/>
                  </a:lnTo>
                  <a:lnTo>
                    <a:pt x="54" y="836"/>
                  </a:lnTo>
                  <a:lnTo>
                    <a:pt x="135" y="1133"/>
                  </a:lnTo>
                  <a:lnTo>
                    <a:pt x="243" y="1402"/>
                  </a:lnTo>
                  <a:lnTo>
                    <a:pt x="351" y="1672"/>
                  </a:lnTo>
                  <a:lnTo>
                    <a:pt x="513" y="1942"/>
                  </a:lnTo>
                  <a:lnTo>
                    <a:pt x="701" y="2157"/>
                  </a:lnTo>
                  <a:lnTo>
                    <a:pt x="890" y="2373"/>
                  </a:lnTo>
                  <a:lnTo>
                    <a:pt x="1106" y="2589"/>
                  </a:lnTo>
                  <a:lnTo>
                    <a:pt x="1348" y="2751"/>
                  </a:lnTo>
                  <a:lnTo>
                    <a:pt x="1591" y="2912"/>
                  </a:lnTo>
                  <a:lnTo>
                    <a:pt x="1861" y="3047"/>
                  </a:lnTo>
                  <a:lnTo>
                    <a:pt x="2130" y="3128"/>
                  </a:lnTo>
                  <a:lnTo>
                    <a:pt x="2427" y="3209"/>
                  </a:lnTo>
                  <a:lnTo>
                    <a:pt x="2724" y="3263"/>
                  </a:lnTo>
                  <a:lnTo>
                    <a:pt x="3047" y="3290"/>
                  </a:lnTo>
                  <a:lnTo>
                    <a:pt x="3128" y="3263"/>
                  </a:lnTo>
                  <a:lnTo>
                    <a:pt x="3209" y="3209"/>
                  </a:lnTo>
                  <a:lnTo>
                    <a:pt x="3263" y="3128"/>
                  </a:lnTo>
                  <a:lnTo>
                    <a:pt x="3263" y="3047"/>
                  </a:lnTo>
                  <a:lnTo>
                    <a:pt x="3263" y="2966"/>
                  </a:lnTo>
                  <a:lnTo>
                    <a:pt x="3209" y="2886"/>
                  </a:lnTo>
                  <a:lnTo>
                    <a:pt x="3128" y="2832"/>
                  </a:lnTo>
                  <a:lnTo>
                    <a:pt x="3047" y="2805"/>
                  </a:lnTo>
                  <a:lnTo>
                    <a:pt x="2778" y="2805"/>
                  </a:lnTo>
                  <a:lnTo>
                    <a:pt x="2508" y="2751"/>
                  </a:lnTo>
                  <a:lnTo>
                    <a:pt x="2265" y="2697"/>
                  </a:lnTo>
                  <a:lnTo>
                    <a:pt x="2023" y="2616"/>
                  </a:lnTo>
                  <a:lnTo>
                    <a:pt x="1807" y="2508"/>
                  </a:lnTo>
                  <a:lnTo>
                    <a:pt x="1591" y="2373"/>
                  </a:lnTo>
                  <a:lnTo>
                    <a:pt x="1402" y="2211"/>
                  </a:lnTo>
                  <a:lnTo>
                    <a:pt x="1214" y="2050"/>
                  </a:lnTo>
                  <a:lnTo>
                    <a:pt x="1052" y="1861"/>
                  </a:lnTo>
                  <a:lnTo>
                    <a:pt x="890" y="1672"/>
                  </a:lnTo>
                  <a:lnTo>
                    <a:pt x="755" y="1456"/>
                  </a:lnTo>
                  <a:lnTo>
                    <a:pt x="647" y="1241"/>
                  </a:lnTo>
                  <a:lnTo>
                    <a:pt x="566" y="998"/>
                  </a:lnTo>
                  <a:lnTo>
                    <a:pt x="513" y="755"/>
                  </a:lnTo>
                  <a:lnTo>
                    <a:pt x="459" y="486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324" y="27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9"/>
            <p:cNvSpPr/>
            <p:nvPr/>
          </p:nvSpPr>
          <p:spPr>
            <a:xfrm>
              <a:off x="2897500" y="-1138500"/>
              <a:ext cx="44525" cy="85625"/>
            </a:xfrm>
            <a:custGeom>
              <a:rect b="b" l="l" r="r" t="t"/>
              <a:pathLst>
                <a:path extrusionOk="0" h="3425" w="1781">
                  <a:moveTo>
                    <a:pt x="890" y="0"/>
                  </a:moveTo>
                  <a:lnTo>
                    <a:pt x="782" y="27"/>
                  </a:lnTo>
                  <a:lnTo>
                    <a:pt x="728" y="81"/>
                  </a:lnTo>
                  <a:lnTo>
                    <a:pt x="675" y="135"/>
                  </a:lnTo>
                  <a:lnTo>
                    <a:pt x="648" y="243"/>
                  </a:lnTo>
                  <a:lnTo>
                    <a:pt x="648" y="324"/>
                  </a:lnTo>
                  <a:lnTo>
                    <a:pt x="513" y="351"/>
                  </a:lnTo>
                  <a:lnTo>
                    <a:pt x="378" y="432"/>
                  </a:lnTo>
                  <a:lnTo>
                    <a:pt x="270" y="513"/>
                  </a:lnTo>
                  <a:lnTo>
                    <a:pt x="189" y="620"/>
                  </a:lnTo>
                  <a:lnTo>
                    <a:pt x="108" y="728"/>
                  </a:lnTo>
                  <a:lnTo>
                    <a:pt x="54" y="836"/>
                  </a:lnTo>
                  <a:lnTo>
                    <a:pt x="0" y="971"/>
                  </a:lnTo>
                  <a:lnTo>
                    <a:pt x="0" y="1106"/>
                  </a:lnTo>
                  <a:lnTo>
                    <a:pt x="0" y="1295"/>
                  </a:lnTo>
                  <a:lnTo>
                    <a:pt x="54" y="1429"/>
                  </a:lnTo>
                  <a:lnTo>
                    <a:pt x="135" y="1564"/>
                  </a:lnTo>
                  <a:lnTo>
                    <a:pt x="243" y="1699"/>
                  </a:lnTo>
                  <a:lnTo>
                    <a:pt x="378" y="1807"/>
                  </a:lnTo>
                  <a:lnTo>
                    <a:pt x="540" y="1888"/>
                  </a:lnTo>
                  <a:lnTo>
                    <a:pt x="701" y="1915"/>
                  </a:lnTo>
                  <a:lnTo>
                    <a:pt x="890" y="1942"/>
                  </a:lnTo>
                  <a:lnTo>
                    <a:pt x="1052" y="1969"/>
                  </a:lnTo>
                  <a:lnTo>
                    <a:pt x="1187" y="2050"/>
                  </a:lnTo>
                  <a:lnTo>
                    <a:pt x="1268" y="2157"/>
                  </a:lnTo>
                  <a:lnTo>
                    <a:pt x="1295" y="2238"/>
                  </a:lnTo>
                  <a:lnTo>
                    <a:pt x="1322" y="2319"/>
                  </a:lnTo>
                  <a:lnTo>
                    <a:pt x="1295" y="2373"/>
                  </a:lnTo>
                  <a:lnTo>
                    <a:pt x="1268" y="2454"/>
                  </a:lnTo>
                  <a:lnTo>
                    <a:pt x="1187" y="2562"/>
                  </a:lnTo>
                  <a:lnTo>
                    <a:pt x="1052" y="2643"/>
                  </a:lnTo>
                  <a:lnTo>
                    <a:pt x="890" y="2670"/>
                  </a:lnTo>
                  <a:lnTo>
                    <a:pt x="728" y="2643"/>
                  </a:lnTo>
                  <a:lnTo>
                    <a:pt x="594" y="2562"/>
                  </a:lnTo>
                  <a:lnTo>
                    <a:pt x="486" y="2454"/>
                  </a:lnTo>
                  <a:lnTo>
                    <a:pt x="459" y="2373"/>
                  </a:lnTo>
                  <a:lnTo>
                    <a:pt x="459" y="2319"/>
                  </a:lnTo>
                  <a:lnTo>
                    <a:pt x="432" y="2211"/>
                  </a:lnTo>
                  <a:lnTo>
                    <a:pt x="378" y="2157"/>
                  </a:lnTo>
                  <a:lnTo>
                    <a:pt x="324" y="2103"/>
                  </a:lnTo>
                  <a:lnTo>
                    <a:pt x="216" y="2076"/>
                  </a:lnTo>
                  <a:lnTo>
                    <a:pt x="135" y="2103"/>
                  </a:lnTo>
                  <a:lnTo>
                    <a:pt x="54" y="2157"/>
                  </a:lnTo>
                  <a:lnTo>
                    <a:pt x="0" y="2211"/>
                  </a:lnTo>
                  <a:lnTo>
                    <a:pt x="0" y="2319"/>
                  </a:lnTo>
                  <a:lnTo>
                    <a:pt x="0" y="2454"/>
                  </a:lnTo>
                  <a:lnTo>
                    <a:pt x="54" y="2589"/>
                  </a:lnTo>
                  <a:lnTo>
                    <a:pt x="108" y="2697"/>
                  </a:lnTo>
                  <a:lnTo>
                    <a:pt x="189" y="2805"/>
                  </a:lnTo>
                  <a:lnTo>
                    <a:pt x="270" y="2912"/>
                  </a:lnTo>
                  <a:lnTo>
                    <a:pt x="378" y="2993"/>
                  </a:lnTo>
                  <a:lnTo>
                    <a:pt x="513" y="3074"/>
                  </a:lnTo>
                  <a:lnTo>
                    <a:pt x="648" y="3101"/>
                  </a:lnTo>
                  <a:lnTo>
                    <a:pt x="648" y="3182"/>
                  </a:lnTo>
                  <a:lnTo>
                    <a:pt x="675" y="3290"/>
                  </a:lnTo>
                  <a:lnTo>
                    <a:pt x="728" y="3344"/>
                  </a:lnTo>
                  <a:lnTo>
                    <a:pt x="782" y="3398"/>
                  </a:lnTo>
                  <a:lnTo>
                    <a:pt x="890" y="3425"/>
                  </a:lnTo>
                  <a:lnTo>
                    <a:pt x="971" y="3398"/>
                  </a:lnTo>
                  <a:lnTo>
                    <a:pt x="1052" y="3344"/>
                  </a:lnTo>
                  <a:lnTo>
                    <a:pt x="1106" y="3290"/>
                  </a:lnTo>
                  <a:lnTo>
                    <a:pt x="1106" y="3182"/>
                  </a:lnTo>
                  <a:lnTo>
                    <a:pt x="1106" y="3101"/>
                  </a:lnTo>
                  <a:lnTo>
                    <a:pt x="1241" y="3074"/>
                  </a:lnTo>
                  <a:lnTo>
                    <a:pt x="1376" y="2993"/>
                  </a:lnTo>
                  <a:lnTo>
                    <a:pt x="1483" y="2912"/>
                  </a:lnTo>
                  <a:lnTo>
                    <a:pt x="1591" y="2805"/>
                  </a:lnTo>
                  <a:lnTo>
                    <a:pt x="1672" y="2697"/>
                  </a:lnTo>
                  <a:lnTo>
                    <a:pt x="1726" y="2589"/>
                  </a:lnTo>
                  <a:lnTo>
                    <a:pt x="1753" y="2454"/>
                  </a:lnTo>
                  <a:lnTo>
                    <a:pt x="1780" y="2319"/>
                  </a:lnTo>
                  <a:lnTo>
                    <a:pt x="1753" y="2130"/>
                  </a:lnTo>
                  <a:lnTo>
                    <a:pt x="1699" y="1996"/>
                  </a:lnTo>
                  <a:lnTo>
                    <a:pt x="1618" y="1834"/>
                  </a:lnTo>
                  <a:lnTo>
                    <a:pt x="1510" y="1726"/>
                  </a:lnTo>
                  <a:lnTo>
                    <a:pt x="1376" y="1618"/>
                  </a:lnTo>
                  <a:lnTo>
                    <a:pt x="1241" y="1537"/>
                  </a:lnTo>
                  <a:lnTo>
                    <a:pt x="1052" y="1510"/>
                  </a:lnTo>
                  <a:lnTo>
                    <a:pt x="890" y="1483"/>
                  </a:lnTo>
                  <a:lnTo>
                    <a:pt x="728" y="1456"/>
                  </a:lnTo>
                  <a:lnTo>
                    <a:pt x="594" y="1375"/>
                  </a:lnTo>
                  <a:lnTo>
                    <a:pt x="486" y="1268"/>
                  </a:lnTo>
                  <a:lnTo>
                    <a:pt x="459" y="1187"/>
                  </a:lnTo>
                  <a:lnTo>
                    <a:pt x="459" y="1106"/>
                  </a:lnTo>
                  <a:lnTo>
                    <a:pt x="459" y="1052"/>
                  </a:lnTo>
                  <a:lnTo>
                    <a:pt x="486" y="971"/>
                  </a:lnTo>
                  <a:lnTo>
                    <a:pt x="594" y="863"/>
                  </a:lnTo>
                  <a:lnTo>
                    <a:pt x="728" y="782"/>
                  </a:lnTo>
                  <a:lnTo>
                    <a:pt x="890" y="755"/>
                  </a:lnTo>
                  <a:lnTo>
                    <a:pt x="1052" y="782"/>
                  </a:lnTo>
                  <a:lnTo>
                    <a:pt x="1187" y="863"/>
                  </a:lnTo>
                  <a:lnTo>
                    <a:pt x="1268" y="971"/>
                  </a:lnTo>
                  <a:lnTo>
                    <a:pt x="1295" y="1052"/>
                  </a:lnTo>
                  <a:lnTo>
                    <a:pt x="1322" y="1106"/>
                  </a:lnTo>
                  <a:lnTo>
                    <a:pt x="1322" y="1214"/>
                  </a:lnTo>
                  <a:lnTo>
                    <a:pt x="1376" y="1268"/>
                  </a:lnTo>
                  <a:lnTo>
                    <a:pt x="1457" y="1321"/>
                  </a:lnTo>
                  <a:lnTo>
                    <a:pt x="1537" y="1348"/>
                  </a:lnTo>
                  <a:lnTo>
                    <a:pt x="1618" y="1321"/>
                  </a:lnTo>
                  <a:lnTo>
                    <a:pt x="1699" y="1268"/>
                  </a:lnTo>
                  <a:lnTo>
                    <a:pt x="1753" y="1214"/>
                  </a:lnTo>
                  <a:lnTo>
                    <a:pt x="1780" y="1106"/>
                  </a:lnTo>
                  <a:lnTo>
                    <a:pt x="1753" y="971"/>
                  </a:lnTo>
                  <a:lnTo>
                    <a:pt x="1726" y="836"/>
                  </a:lnTo>
                  <a:lnTo>
                    <a:pt x="1672" y="728"/>
                  </a:lnTo>
                  <a:lnTo>
                    <a:pt x="1591" y="620"/>
                  </a:lnTo>
                  <a:lnTo>
                    <a:pt x="1483" y="513"/>
                  </a:lnTo>
                  <a:lnTo>
                    <a:pt x="1376" y="432"/>
                  </a:lnTo>
                  <a:lnTo>
                    <a:pt x="1241" y="351"/>
                  </a:lnTo>
                  <a:lnTo>
                    <a:pt x="1106" y="324"/>
                  </a:lnTo>
                  <a:lnTo>
                    <a:pt x="1106" y="243"/>
                  </a:lnTo>
                  <a:lnTo>
                    <a:pt x="1106" y="135"/>
                  </a:lnTo>
                  <a:lnTo>
                    <a:pt x="1052" y="81"/>
                  </a:lnTo>
                  <a:lnTo>
                    <a:pt x="971" y="27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9"/>
            <p:cNvSpPr/>
            <p:nvPr/>
          </p:nvSpPr>
          <p:spPr>
            <a:xfrm>
              <a:off x="2973000" y="-1284800"/>
              <a:ext cx="43850" cy="43850"/>
            </a:xfrm>
            <a:custGeom>
              <a:rect b="b" l="l" r="r" t="t"/>
              <a:pathLst>
                <a:path extrusionOk="0" h="1754" w="1754">
                  <a:moveTo>
                    <a:pt x="782" y="1"/>
                  </a:moveTo>
                  <a:lnTo>
                    <a:pt x="702" y="55"/>
                  </a:lnTo>
                  <a:lnTo>
                    <a:pt x="648" y="136"/>
                  </a:lnTo>
                  <a:lnTo>
                    <a:pt x="621" y="216"/>
                  </a:lnTo>
                  <a:lnTo>
                    <a:pt x="621" y="648"/>
                  </a:lnTo>
                  <a:lnTo>
                    <a:pt x="135" y="648"/>
                  </a:lnTo>
                  <a:lnTo>
                    <a:pt x="54" y="702"/>
                  </a:lnTo>
                  <a:lnTo>
                    <a:pt x="1" y="783"/>
                  </a:lnTo>
                  <a:lnTo>
                    <a:pt x="1" y="864"/>
                  </a:lnTo>
                  <a:lnTo>
                    <a:pt x="1" y="971"/>
                  </a:lnTo>
                  <a:lnTo>
                    <a:pt x="54" y="1025"/>
                  </a:lnTo>
                  <a:lnTo>
                    <a:pt x="135" y="1079"/>
                  </a:lnTo>
                  <a:lnTo>
                    <a:pt x="216" y="1106"/>
                  </a:lnTo>
                  <a:lnTo>
                    <a:pt x="621" y="1106"/>
                  </a:lnTo>
                  <a:lnTo>
                    <a:pt x="621" y="1511"/>
                  </a:lnTo>
                  <a:lnTo>
                    <a:pt x="648" y="1592"/>
                  </a:lnTo>
                  <a:lnTo>
                    <a:pt x="702" y="1673"/>
                  </a:lnTo>
                  <a:lnTo>
                    <a:pt x="782" y="1727"/>
                  </a:lnTo>
                  <a:lnTo>
                    <a:pt x="863" y="1753"/>
                  </a:lnTo>
                  <a:lnTo>
                    <a:pt x="944" y="1727"/>
                  </a:lnTo>
                  <a:lnTo>
                    <a:pt x="1025" y="1673"/>
                  </a:lnTo>
                  <a:lnTo>
                    <a:pt x="1079" y="1592"/>
                  </a:lnTo>
                  <a:lnTo>
                    <a:pt x="1106" y="1511"/>
                  </a:lnTo>
                  <a:lnTo>
                    <a:pt x="1106" y="1106"/>
                  </a:lnTo>
                  <a:lnTo>
                    <a:pt x="1511" y="1106"/>
                  </a:lnTo>
                  <a:lnTo>
                    <a:pt x="1591" y="1079"/>
                  </a:lnTo>
                  <a:lnTo>
                    <a:pt x="1672" y="1025"/>
                  </a:lnTo>
                  <a:lnTo>
                    <a:pt x="1726" y="971"/>
                  </a:lnTo>
                  <a:lnTo>
                    <a:pt x="1753" y="864"/>
                  </a:lnTo>
                  <a:lnTo>
                    <a:pt x="1726" y="783"/>
                  </a:lnTo>
                  <a:lnTo>
                    <a:pt x="1672" y="702"/>
                  </a:lnTo>
                  <a:lnTo>
                    <a:pt x="1591" y="648"/>
                  </a:lnTo>
                  <a:lnTo>
                    <a:pt x="1106" y="648"/>
                  </a:lnTo>
                  <a:lnTo>
                    <a:pt x="1106" y="216"/>
                  </a:lnTo>
                  <a:lnTo>
                    <a:pt x="1079" y="136"/>
                  </a:lnTo>
                  <a:lnTo>
                    <a:pt x="1025" y="55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9"/>
            <p:cNvSpPr/>
            <p:nvPr/>
          </p:nvSpPr>
          <p:spPr>
            <a:xfrm>
              <a:off x="2738400" y="-1038075"/>
              <a:ext cx="43850" cy="43850"/>
            </a:xfrm>
            <a:custGeom>
              <a:rect b="b" l="l" r="r" t="t"/>
              <a:pathLst>
                <a:path extrusionOk="0" h="1754" w="1754">
                  <a:moveTo>
                    <a:pt x="864" y="1"/>
                  </a:moveTo>
                  <a:lnTo>
                    <a:pt x="783" y="28"/>
                  </a:lnTo>
                  <a:lnTo>
                    <a:pt x="702" y="82"/>
                  </a:lnTo>
                  <a:lnTo>
                    <a:pt x="675" y="136"/>
                  </a:lnTo>
                  <a:lnTo>
                    <a:pt x="648" y="244"/>
                  </a:lnTo>
                  <a:lnTo>
                    <a:pt x="648" y="648"/>
                  </a:lnTo>
                  <a:lnTo>
                    <a:pt x="216" y="648"/>
                  </a:lnTo>
                  <a:lnTo>
                    <a:pt x="135" y="675"/>
                  </a:lnTo>
                  <a:lnTo>
                    <a:pt x="55" y="729"/>
                  </a:lnTo>
                  <a:lnTo>
                    <a:pt x="28" y="783"/>
                  </a:lnTo>
                  <a:lnTo>
                    <a:pt x="1" y="891"/>
                  </a:lnTo>
                  <a:lnTo>
                    <a:pt x="28" y="972"/>
                  </a:lnTo>
                  <a:lnTo>
                    <a:pt x="55" y="1053"/>
                  </a:lnTo>
                  <a:lnTo>
                    <a:pt x="135" y="1107"/>
                  </a:lnTo>
                  <a:lnTo>
                    <a:pt x="648" y="1107"/>
                  </a:lnTo>
                  <a:lnTo>
                    <a:pt x="648" y="1538"/>
                  </a:lnTo>
                  <a:lnTo>
                    <a:pt x="675" y="1619"/>
                  </a:lnTo>
                  <a:lnTo>
                    <a:pt x="702" y="1700"/>
                  </a:lnTo>
                  <a:lnTo>
                    <a:pt x="783" y="1754"/>
                  </a:lnTo>
                  <a:lnTo>
                    <a:pt x="971" y="1754"/>
                  </a:lnTo>
                  <a:lnTo>
                    <a:pt x="1025" y="1700"/>
                  </a:lnTo>
                  <a:lnTo>
                    <a:pt x="1079" y="1619"/>
                  </a:lnTo>
                  <a:lnTo>
                    <a:pt x="1106" y="1538"/>
                  </a:lnTo>
                  <a:lnTo>
                    <a:pt x="1106" y="1107"/>
                  </a:lnTo>
                  <a:lnTo>
                    <a:pt x="1619" y="1107"/>
                  </a:lnTo>
                  <a:lnTo>
                    <a:pt x="1672" y="1053"/>
                  </a:lnTo>
                  <a:lnTo>
                    <a:pt x="1726" y="972"/>
                  </a:lnTo>
                  <a:lnTo>
                    <a:pt x="1753" y="891"/>
                  </a:lnTo>
                  <a:lnTo>
                    <a:pt x="1726" y="783"/>
                  </a:lnTo>
                  <a:lnTo>
                    <a:pt x="1672" y="729"/>
                  </a:lnTo>
                  <a:lnTo>
                    <a:pt x="1619" y="675"/>
                  </a:lnTo>
                  <a:lnTo>
                    <a:pt x="1511" y="648"/>
                  </a:lnTo>
                  <a:lnTo>
                    <a:pt x="1106" y="648"/>
                  </a:lnTo>
                  <a:lnTo>
                    <a:pt x="1106" y="244"/>
                  </a:lnTo>
                  <a:lnTo>
                    <a:pt x="1079" y="136"/>
                  </a:lnTo>
                  <a:lnTo>
                    <a:pt x="1025" y="82"/>
                  </a:lnTo>
                  <a:lnTo>
                    <a:pt x="971" y="28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9"/>
            <p:cNvSpPr/>
            <p:nvPr/>
          </p:nvSpPr>
          <p:spPr>
            <a:xfrm>
              <a:off x="2981775" y="-1034025"/>
              <a:ext cx="11475" cy="12175"/>
            </a:xfrm>
            <a:custGeom>
              <a:rect b="b" l="l" r="r" t="t"/>
              <a:pathLst>
                <a:path extrusionOk="0" h="487" w="459">
                  <a:moveTo>
                    <a:pt x="216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0" y="163"/>
                  </a:lnTo>
                  <a:lnTo>
                    <a:pt x="0" y="243"/>
                  </a:lnTo>
                  <a:lnTo>
                    <a:pt x="0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216" y="486"/>
                  </a:lnTo>
                  <a:lnTo>
                    <a:pt x="324" y="459"/>
                  </a:lnTo>
                  <a:lnTo>
                    <a:pt x="378" y="405"/>
                  </a:lnTo>
                  <a:lnTo>
                    <a:pt x="431" y="324"/>
                  </a:lnTo>
                  <a:lnTo>
                    <a:pt x="458" y="243"/>
                  </a:lnTo>
                  <a:lnTo>
                    <a:pt x="431" y="163"/>
                  </a:lnTo>
                  <a:lnTo>
                    <a:pt x="378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0" name="Google Shape;3180;p29"/>
          <p:cNvGrpSpPr/>
          <p:nvPr/>
        </p:nvGrpSpPr>
        <p:grpSpPr>
          <a:xfrm>
            <a:off x="2575079" y="3268824"/>
            <a:ext cx="369302" cy="308270"/>
            <a:chOff x="7514600" y="-1942750"/>
            <a:chExt cx="295300" cy="249450"/>
          </a:xfrm>
        </p:grpSpPr>
        <p:sp>
          <p:nvSpPr>
            <p:cNvPr id="3181" name="Google Shape;3181;p29"/>
            <p:cNvSpPr/>
            <p:nvPr/>
          </p:nvSpPr>
          <p:spPr>
            <a:xfrm>
              <a:off x="7604275" y="-1881400"/>
              <a:ext cx="63375" cy="62725"/>
            </a:xfrm>
            <a:custGeom>
              <a:rect b="b" l="l" r="r" t="t"/>
              <a:pathLst>
                <a:path extrusionOk="0" h="2509" w="2535">
                  <a:moveTo>
                    <a:pt x="1268" y="459"/>
                  </a:moveTo>
                  <a:lnTo>
                    <a:pt x="1429" y="486"/>
                  </a:lnTo>
                  <a:lnTo>
                    <a:pt x="1564" y="513"/>
                  </a:lnTo>
                  <a:lnTo>
                    <a:pt x="1699" y="594"/>
                  </a:lnTo>
                  <a:lnTo>
                    <a:pt x="1834" y="702"/>
                  </a:lnTo>
                  <a:lnTo>
                    <a:pt x="1915" y="810"/>
                  </a:lnTo>
                  <a:lnTo>
                    <a:pt x="1996" y="944"/>
                  </a:lnTo>
                  <a:lnTo>
                    <a:pt x="2050" y="1106"/>
                  </a:lnTo>
                  <a:lnTo>
                    <a:pt x="2050" y="1268"/>
                  </a:lnTo>
                  <a:lnTo>
                    <a:pt x="2050" y="1430"/>
                  </a:lnTo>
                  <a:lnTo>
                    <a:pt x="1996" y="1565"/>
                  </a:lnTo>
                  <a:lnTo>
                    <a:pt x="1915" y="1699"/>
                  </a:lnTo>
                  <a:lnTo>
                    <a:pt x="1834" y="1834"/>
                  </a:lnTo>
                  <a:lnTo>
                    <a:pt x="1699" y="1915"/>
                  </a:lnTo>
                  <a:lnTo>
                    <a:pt x="1564" y="1996"/>
                  </a:lnTo>
                  <a:lnTo>
                    <a:pt x="1429" y="2050"/>
                  </a:lnTo>
                  <a:lnTo>
                    <a:pt x="1106" y="2050"/>
                  </a:lnTo>
                  <a:lnTo>
                    <a:pt x="944" y="1996"/>
                  </a:lnTo>
                  <a:lnTo>
                    <a:pt x="809" y="1915"/>
                  </a:lnTo>
                  <a:lnTo>
                    <a:pt x="701" y="1834"/>
                  </a:lnTo>
                  <a:lnTo>
                    <a:pt x="594" y="1699"/>
                  </a:lnTo>
                  <a:lnTo>
                    <a:pt x="540" y="1565"/>
                  </a:lnTo>
                  <a:lnTo>
                    <a:pt x="486" y="1430"/>
                  </a:lnTo>
                  <a:lnTo>
                    <a:pt x="459" y="1268"/>
                  </a:lnTo>
                  <a:lnTo>
                    <a:pt x="486" y="1106"/>
                  </a:lnTo>
                  <a:lnTo>
                    <a:pt x="540" y="944"/>
                  </a:lnTo>
                  <a:lnTo>
                    <a:pt x="594" y="810"/>
                  </a:lnTo>
                  <a:lnTo>
                    <a:pt x="701" y="702"/>
                  </a:lnTo>
                  <a:lnTo>
                    <a:pt x="809" y="594"/>
                  </a:lnTo>
                  <a:lnTo>
                    <a:pt x="944" y="513"/>
                  </a:lnTo>
                  <a:lnTo>
                    <a:pt x="1106" y="486"/>
                  </a:lnTo>
                  <a:lnTo>
                    <a:pt x="1268" y="459"/>
                  </a:lnTo>
                  <a:close/>
                  <a:moveTo>
                    <a:pt x="1268" y="1"/>
                  </a:moveTo>
                  <a:lnTo>
                    <a:pt x="998" y="28"/>
                  </a:lnTo>
                  <a:lnTo>
                    <a:pt x="782" y="108"/>
                  </a:lnTo>
                  <a:lnTo>
                    <a:pt x="567" y="216"/>
                  </a:lnTo>
                  <a:lnTo>
                    <a:pt x="378" y="378"/>
                  </a:lnTo>
                  <a:lnTo>
                    <a:pt x="216" y="567"/>
                  </a:lnTo>
                  <a:lnTo>
                    <a:pt x="108" y="783"/>
                  </a:lnTo>
                  <a:lnTo>
                    <a:pt x="27" y="998"/>
                  </a:lnTo>
                  <a:lnTo>
                    <a:pt x="0" y="1268"/>
                  </a:lnTo>
                  <a:lnTo>
                    <a:pt x="27" y="1511"/>
                  </a:lnTo>
                  <a:lnTo>
                    <a:pt x="108" y="1753"/>
                  </a:lnTo>
                  <a:lnTo>
                    <a:pt x="216" y="1969"/>
                  </a:lnTo>
                  <a:lnTo>
                    <a:pt x="378" y="2158"/>
                  </a:lnTo>
                  <a:lnTo>
                    <a:pt x="567" y="2293"/>
                  </a:lnTo>
                  <a:lnTo>
                    <a:pt x="782" y="2427"/>
                  </a:lnTo>
                  <a:lnTo>
                    <a:pt x="998" y="2481"/>
                  </a:lnTo>
                  <a:lnTo>
                    <a:pt x="1268" y="2508"/>
                  </a:lnTo>
                  <a:lnTo>
                    <a:pt x="1510" y="2481"/>
                  </a:lnTo>
                  <a:lnTo>
                    <a:pt x="1753" y="2427"/>
                  </a:lnTo>
                  <a:lnTo>
                    <a:pt x="1969" y="2293"/>
                  </a:lnTo>
                  <a:lnTo>
                    <a:pt x="2158" y="2158"/>
                  </a:lnTo>
                  <a:lnTo>
                    <a:pt x="2319" y="1969"/>
                  </a:lnTo>
                  <a:lnTo>
                    <a:pt x="2427" y="1753"/>
                  </a:lnTo>
                  <a:lnTo>
                    <a:pt x="2508" y="1511"/>
                  </a:lnTo>
                  <a:lnTo>
                    <a:pt x="2535" y="1268"/>
                  </a:lnTo>
                  <a:lnTo>
                    <a:pt x="2508" y="998"/>
                  </a:lnTo>
                  <a:lnTo>
                    <a:pt x="2427" y="783"/>
                  </a:lnTo>
                  <a:lnTo>
                    <a:pt x="2319" y="567"/>
                  </a:lnTo>
                  <a:lnTo>
                    <a:pt x="2158" y="378"/>
                  </a:lnTo>
                  <a:lnTo>
                    <a:pt x="1969" y="216"/>
                  </a:lnTo>
                  <a:lnTo>
                    <a:pt x="1753" y="108"/>
                  </a:lnTo>
                  <a:lnTo>
                    <a:pt x="1510" y="28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9"/>
            <p:cNvSpPr/>
            <p:nvPr/>
          </p:nvSpPr>
          <p:spPr>
            <a:xfrm>
              <a:off x="7656175" y="-1791075"/>
              <a:ext cx="38450" cy="72175"/>
            </a:xfrm>
            <a:custGeom>
              <a:rect b="b" l="l" r="r" t="t"/>
              <a:pathLst>
                <a:path extrusionOk="0" h="2887" w="1538">
                  <a:moveTo>
                    <a:pt x="756" y="1"/>
                  </a:moveTo>
                  <a:lnTo>
                    <a:pt x="675" y="28"/>
                  </a:lnTo>
                  <a:lnTo>
                    <a:pt x="594" y="82"/>
                  </a:lnTo>
                  <a:lnTo>
                    <a:pt x="540" y="163"/>
                  </a:lnTo>
                  <a:lnTo>
                    <a:pt x="540" y="244"/>
                  </a:lnTo>
                  <a:lnTo>
                    <a:pt x="540" y="271"/>
                  </a:lnTo>
                  <a:lnTo>
                    <a:pt x="432" y="324"/>
                  </a:lnTo>
                  <a:lnTo>
                    <a:pt x="324" y="378"/>
                  </a:lnTo>
                  <a:lnTo>
                    <a:pt x="216" y="459"/>
                  </a:lnTo>
                  <a:lnTo>
                    <a:pt x="162" y="540"/>
                  </a:lnTo>
                  <a:lnTo>
                    <a:pt x="82" y="621"/>
                  </a:lnTo>
                  <a:lnTo>
                    <a:pt x="28" y="729"/>
                  </a:lnTo>
                  <a:lnTo>
                    <a:pt x="1" y="837"/>
                  </a:lnTo>
                  <a:lnTo>
                    <a:pt x="1" y="972"/>
                  </a:lnTo>
                  <a:lnTo>
                    <a:pt x="28" y="1106"/>
                  </a:lnTo>
                  <a:lnTo>
                    <a:pt x="55" y="1241"/>
                  </a:lnTo>
                  <a:lnTo>
                    <a:pt x="135" y="1349"/>
                  </a:lnTo>
                  <a:lnTo>
                    <a:pt x="216" y="1457"/>
                  </a:lnTo>
                  <a:lnTo>
                    <a:pt x="351" y="1565"/>
                  </a:lnTo>
                  <a:lnTo>
                    <a:pt x="459" y="1619"/>
                  </a:lnTo>
                  <a:lnTo>
                    <a:pt x="621" y="1673"/>
                  </a:lnTo>
                  <a:lnTo>
                    <a:pt x="756" y="1673"/>
                  </a:lnTo>
                  <a:lnTo>
                    <a:pt x="890" y="1700"/>
                  </a:lnTo>
                  <a:lnTo>
                    <a:pt x="971" y="1754"/>
                  </a:lnTo>
                  <a:lnTo>
                    <a:pt x="1052" y="1835"/>
                  </a:lnTo>
                  <a:lnTo>
                    <a:pt x="1079" y="1942"/>
                  </a:lnTo>
                  <a:lnTo>
                    <a:pt x="1052" y="2023"/>
                  </a:lnTo>
                  <a:lnTo>
                    <a:pt x="971" y="2104"/>
                  </a:lnTo>
                  <a:lnTo>
                    <a:pt x="890" y="2158"/>
                  </a:lnTo>
                  <a:lnTo>
                    <a:pt x="756" y="2185"/>
                  </a:lnTo>
                  <a:lnTo>
                    <a:pt x="648" y="2158"/>
                  </a:lnTo>
                  <a:lnTo>
                    <a:pt x="540" y="2104"/>
                  </a:lnTo>
                  <a:lnTo>
                    <a:pt x="486" y="2023"/>
                  </a:lnTo>
                  <a:lnTo>
                    <a:pt x="459" y="1942"/>
                  </a:lnTo>
                  <a:lnTo>
                    <a:pt x="432" y="1835"/>
                  </a:lnTo>
                  <a:lnTo>
                    <a:pt x="405" y="1781"/>
                  </a:lnTo>
                  <a:lnTo>
                    <a:pt x="324" y="1727"/>
                  </a:lnTo>
                  <a:lnTo>
                    <a:pt x="243" y="1700"/>
                  </a:lnTo>
                  <a:lnTo>
                    <a:pt x="135" y="1727"/>
                  </a:lnTo>
                  <a:lnTo>
                    <a:pt x="55" y="1781"/>
                  </a:lnTo>
                  <a:lnTo>
                    <a:pt x="28" y="1835"/>
                  </a:lnTo>
                  <a:lnTo>
                    <a:pt x="1" y="1942"/>
                  </a:lnTo>
                  <a:lnTo>
                    <a:pt x="1" y="2050"/>
                  </a:lnTo>
                  <a:lnTo>
                    <a:pt x="28" y="2158"/>
                  </a:lnTo>
                  <a:lnTo>
                    <a:pt x="82" y="2266"/>
                  </a:lnTo>
                  <a:lnTo>
                    <a:pt x="162" y="2347"/>
                  </a:lnTo>
                  <a:lnTo>
                    <a:pt x="216" y="2455"/>
                  </a:lnTo>
                  <a:lnTo>
                    <a:pt x="324" y="2509"/>
                  </a:lnTo>
                  <a:lnTo>
                    <a:pt x="432" y="2563"/>
                  </a:lnTo>
                  <a:lnTo>
                    <a:pt x="540" y="2617"/>
                  </a:lnTo>
                  <a:lnTo>
                    <a:pt x="540" y="2643"/>
                  </a:lnTo>
                  <a:lnTo>
                    <a:pt x="540" y="2724"/>
                  </a:lnTo>
                  <a:lnTo>
                    <a:pt x="594" y="2805"/>
                  </a:lnTo>
                  <a:lnTo>
                    <a:pt x="675" y="2859"/>
                  </a:lnTo>
                  <a:lnTo>
                    <a:pt x="756" y="2886"/>
                  </a:lnTo>
                  <a:lnTo>
                    <a:pt x="863" y="2859"/>
                  </a:lnTo>
                  <a:lnTo>
                    <a:pt x="917" y="2805"/>
                  </a:lnTo>
                  <a:lnTo>
                    <a:pt x="971" y="2724"/>
                  </a:lnTo>
                  <a:lnTo>
                    <a:pt x="998" y="2643"/>
                  </a:lnTo>
                  <a:lnTo>
                    <a:pt x="998" y="2617"/>
                  </a:lnTo>
                  <a:lnTo>
                    <a:pt x="1106" y="2563"/>
                  </a:lnTo>
                  <a:lnTo>
                    <a:pt x="1214" y="2509"/>
                  </a:lnTo>
                  <a:lnTo>
                    <a:pt x="1295" y="2455"/>
                  </a:lnTo>
                  <a:lnTo>
                    <a:pt x="1376" y="2347"/>
                  </a:lnTo>
                  <a:lnTo>
                    <a:pt x="1457" y="2266"/>
                  </a:lnTo>
                  <a:lnTo>
                    <a:pt x="1484" y="2158"/>
                  </a:lnTo>
                  <a:lnTo>
                    <a:pt x="1511" y="2050"/>
                  </a:lnTo>
                  <a:lnTo>
                    <a:pt x="1538" y="1942"/>
                  </a:lnTo>
                  <a:lnTo>
                    <a:pt x="1511" y="1781"/>
                  </a:lnTo>
                  <a:lnTo>
                    <a:pt x="1484" y="1646"/>
                  </a:lnTo>
                  <a:lnTo>
                    <a:pt x="1403" y="1538"/>
                  </a:lnTo>
                  <a:lnTo>
                    <a:pt x="1295" y="1430"/>
                  </a:lnTo>
                  <a:lnTo>
                    <a:pt x="1187" y="1349"/>
                  </a:lnTo>
                  <a:lnTo>
                    <a:pt x="1052" y="1268"/>
                  </a:lnTo>
                  <a:lnTo>
                    <a:pt x="917" y="1241"/>
                  </a:lnTo>
                  <a:lnTo>
                    <a:pt x="756" y="1214"/>
                  </a:lnTo>
                  <a:lnTo>
                    <a:pt x="648" y="1187"/>
                  </a:lnTo>
                  <a:lnTo>
                    <a:pt x="540" y="1133"/>
                  </a:lnTo>
                  <a:lnTo>
                    <a:pt x="486" y="1053"/>
                  </a:lnTo>
                  <a:lnTo>
                    <a:pt x="459" y="972"/>
                  </a:lnTo>
                  <a:lnTo>
                    <a:pt x="486" y="864"/>
                  </a:lnTo>
                  <a:lnTo>
                    <a:pt x="540" y="783"/>
                  </a:lnTo>
                  <a:lnTo>
                    <a:pt x="648" y="729"/>
                  </a:lnTo>
                  <a:lnTo>
                    <a:pt x="756" y="702"/>
                  </a:lnTo>
                  <a:lnTo>
                    <a:pt x="890" y="729"/>
                  </a:lnTo>
                  <a:lnTo>
                    <a:pt x="971" y="783"/>
                  </a:lnTo>
                  <a:lnTo>
                    <a:pt x="1052" y="864"/>
                  </a:lnTo>
                  <a:lnTo>
                    <a:pt x="1079" y="972"/>
                  </a:lnTo>
                  <a:lnTo>
                    <a:pt x="1079" y="1053"/>
                  </a:lnTo>
                  <a:lnTo>
                    <a:pt x="1133" y="1133"/>
                  </a:lnTo>
                  <a:lnTo>
                    <a:pt x="1214" y="1160"/>
                  </a:lnTo>
                  <a:lnTo>
                    <a:pt x="1295" y="1187"/>
                  </a:lnTo>
                  <a:lnTo>
                    <a:pt x="1403" y="1160"/>
                  </a:lnTo>
                  <a:lnTo>
                    <a:pt x="1457" y="1133"/>
                  </a:lnTo>
                  <a:lnTo>
                    <a:pt x="1511" y="1053"/>
                  </a:lnTo>
                  <a:lnTo>
                    <a:pt x="1538" y="972"/>
                  </a:lnTo>
                  <a:lnTo>
                    <a:pt x="1511" y="837"/>
                  </a:lnTo>
                  <a:lnTo>
                    <a:pt x="1484" y="729"/>
                  </a:lnTo>
                  <a:lnTo>
                    <a:pt x="1457" y="621"/>
                  </a:lnTo>
                  <a:lnTo>
                    <a:pt x="1376" y="540"/>
                  </a:lnTo>
                  <a:lnTo>
                    <a:pt x="1295" y="459"/>
                  </a:lnTo>
                  <a:lnTo>
                    <a:pt x="1214" y="378"/>
                  </a:lnTo>
                  <a:lnTo>
                    <a:pt x="1106" y="324"/>
                  </a:lnTo>
                  <a:lnTo>
                    <a:pt x="998" y="271"/>
                  </a:lnTo>
                  <a:lnTo>
                    <a:pt x="998" y="244"/>
                  </a:lnTo>
                  <a:lnTo>
                    <a:pt x="971" y="163"/>
                  </a:lnTo>
                  <a:lnTo>
                    <a:pt x="917" y="82"/>
                  </a:lnTo>
                  <a:lnTo>
                    <a:pt x="863" y="2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29"/>
            <p:cNvSpPr/>
            <p:nvPr/>
          </p:nvSpPr>
          <p:spPr>
            <a:xfrm>
              <a:off x="7514600" y="-1942750"/>
              <a:ext cx="295300" cy="249450"/>
            </a:xfrm>
            <a:custGeom>
              <a:rect b="b" l="l" r="r" t="t"/>
              <a:pathLst>
                <a:path extrusionOk="0" h="9978" w="11812">
                  <a:moveTo>
                    <a:pt x="11353" y="4801"/>
                  </a:moveTo>
                  <a:lnTo>
                    <a:pt x="11353" y="5636"/>
                  </a:lnTo>
                  <a:lnTo>
                    <a:pt x="8037" y="5636"/>
                  </a:lnTo>
                  <a:lnTo>
                    <a:pt x="7875" y="5529"/>
                  </a:lnTo>
                  <a:lnTo>
                    <a:pt x="7713" y="5394"/>
                  </a:lnTo>
                  <a:lnTo>
                    <a:pt x="7551" y="5313"/>
                  </a:lnTo>
                  <a:lnTo>
                    <a:pt x="7362" y="5232"/>
                  </a:lnTo>
                  <a:lnTo>
                    <a:pt x="7362" y="4801"/>
                  </a:lnTo>
                  <a:close/>
                  <a:moveTo>
                    <a:pt x="8926" y="1484"/>
                  </a:moveTo>
                  <a:lnTo>
                    <a:pt x="9034" y="1511"/>
                  </a:lnTo>
                  <a:lnTo>
                    <a:pt x="9142" y="1592"/>
                  </a:lnTo>
                  <a:lnTo>
                    <a:pt x="9223" y="1700"/>
                  </a:lnTo>
                  <a:lnTo>
                    <a:pt x="9250" y="1807"/>
                  </a:lnTo>
                  <a:lnTo>
                    <a:pt x="9250" y="4342"/>
                  </a:lnTo>
                  <a:lnTo>
                    <a:pt x="7120" y="4342"/>
                  </a:lnTo>
                  <a:lnTo>
                    <a:pt x="7039" y="4369"/>
                  </a:lnTo>
                  <a:lnTo>
                    <a:pt x="6958" y="4423"/>
                  </a:lnTo>
                  <a:lnTo>
                    <a:pt x="6904" y="4504"/>
                  </a:lnTo>
                  <a:lnTo>
                    <a:pt x="6904" y="4585"/>
                  </a:lnTo>
                  <a:lnTo>
                    <a:pt x="6904" y="5097"/>
                  </a:lnTo>
                  <a:lnTo>
                    <a:pt x="6661" y="5043"/>
                  </a:lnTo>
                  <a:lnTo>
                    <a:pt x="6419" y="5043"/>
                  </a:lnTo>
                  <a:lnTo>
                    <a:pt x="6149" y="5070"/>
                  </a:lnTo>
                  <a:lnTo>
                    <a:pt x="5879" y="5097"/>
                  </a:lnTo>
                  <a:lnTo>
                    <a:pt x="5610" y="5178"/>
                  </a:lnTo>
                  <a:lnTo>
                    <a:pt x="5367" y="5286"/>
                  </a:lnTo>
                  <a:lnTo>
                    <a:pt x="5124" y="5421"/>
                  </a:lnTo>
                  <a:lnTo>
                    <a:pt x="4909" y="5556"/>
                  </a:lnTo>
                  <a:lnTo>
                    <a:pt x="4720" y="5744"/>
                  </a:lnTo>
                  <a:lnTo>
                    <a:pt x="4531" y="5933"/>
                  </a:lnTo>
                  <a:lnTo>
                    <a:pt x="783" y="5933"/>
                  </a:lnTo>
                  <a:lnTo>
                    <a:pt x="675" y="5906"/>
                  </a:lnTo>
                  <a:lnTo>
                    <a:pt x="567" y="5825"/>
                  </a:lnTo>
                  <a:lnTo>
                    <a:pt x="486" y="5717"/>
                  </a:lnTo>
                  <a:lnTo>
                    <a:pt x="459" y="5610"/>
                  </a:lnTo>
                  <a:lnTo>
                    <a:pt x="459" y="1807"/>
                  </a:lnTo>
                  <a:lnTo>
                    <a:pt x="486" y="1700"/>
                  </a:lnTo>
                  <a:lnTo>
                    <a:pt x="567" y="1592"/>
                  </a:lnTo>
                  <a:lnTo>
                    <a:pt x="675" y="1511"/>
                  </a:lnTo>
                  <a:lnTo>
                    <a:pt x="783" y="1484"/>
                  </a:lnTo>
                  <a:close/>
                  <a:moveTo>
                    <a:pt x="11353" y="6095"/>
                  </a:moveTo>
                  <a:lnTo>
                    <a:pt x="11353" y="6931"/>
                  </a:lnTo>
                  <a:lnTo>
                    <a:pt x="8819" y="6931"/>
                  </a:lnTo>
                  <a:lnTo>
                    <a:pt x="8765" y="6715"/>
                  </a:lnTo>
                  <a:lnTo>
                    <a:pt x="8684" y="6499"/>
                  </a:lnTo>
                  <a:lnTo>
                    <a:pt x="8576" y="6284"/>
                  </a:lnTo>
                  <a:lnTo>
                    <a:pt x="8468" y="6095"/>
                  </a:lnTo>
                  <a:close/>
                  <a:moveTo>
                    <a:pt x="11353" y="7389"/>
                  </a:moveTo>
                  <a:lnTo>
                    <a:pt x="11353" y="8225"/>
                  </a:lnTo>
                  <a:lnTo>
                    <a:pt x="8792" y="8225"/>
                  </a:lnTo>
                  <a:lnTo>
                    <a:pt x="8872" y="7875"/>
                  </a:lnTo>
                  <a:lnTo>
                    <a:pt x="8899" y="7524"/>
                  </a:lnTo>
                  <a:lnTo>
                    <a:pt x="8899" y="7389"/>
                  </a:lnTo>
                  <a:close/>
                  <a:moveTo>
                    <a:pt x="6634" y="5502"/>
                  </a:moveTo>
                  <a:lnTo>
                    <a:pt x="6823" y="5556"/>
                  </a:lnTo>
                  <a:lnTo>
                    <a:pt x="7039" y="5583"/>
                  </a:lnTo>
                  <a:lnTo>
                    <a:pt x="7201" y="5663"/>
                  </a:lnTo>
                  <a:lnTo>
                    <a:pt x="7389" y="5744"/>
                  </a:lnTo>
                  <a:lnTo>
                    <a:pt x="7551" y="5852"/>
                  </a:lnTo>
                  <a:lnTo>
                    <a:pt x="7713" y="5960"/>
                  </a:lnTo>
                  <a:lnTo>
                    <a:pt x="7848" y="6095"/>
                  </a:lnTo>
                  <a:lnTo>
                    <a:pt x="7983" y="6230"/>
                  </a:lnTo>
                  <a:lnTo>
                    <a:pt x="8090" y="6391"/>
                  </a:lnTo>
                  <a:lnTo>
                    <a:pt x="8198" y="6553"/>
                  </a:lnTo>
                  <a:lnTo>
                    <a:pt x="8279" y="6742"/>
                  </a:lnTo>
                  <a:lnTo>
                    <a:pt x="8360" y="6904"/>
                  </a:lnTo>
                  <a:lnTo>
                    <a:pt x="8387" y="7120"/>
                  </a:lnTo>
                  <a:lnTo>
                    <a:pt x="8414" y="7308"/>
                  </a:lnTo>
                  <a:lnTo>
                    <a:pt x="8441" y="7524"/>
                  </a:lnTo>
                  <a:lnTo>
                    <a:pt x="8414" y="7713"/>
                  </a:lnTo>
                  <a:lnTo>
                    <a:pt x="8387" y="7929"/>
                  </a:lnTo>
                  <a:lnTo>
                    <a:pt x="8360" y="8117"/>
                  </a:lnTo>
                  <a:lnTo>
                    <a:pt x="8279" y="8306"/>
                  </a:lnTo>
                  <a:lnTo>
                    <a:pt x="8198" y="8468"/>
                  </a:lnTo>
                  <a:lnTo>
                    <a:pt x="8090" y="8630"/>
                  </a:lnTo>
                  <a:lnTo>
                    <a:pt x="7983" y="8791"/>
                  </a:lnTo>
                  <a:lnTo>
                    <a:pt x="7848" y="8926"/>
                  </a:lnTo>
                  <a:lnTo>
                    <a:pt x="7713" y="9061"/>
                  </a:lnTo>
                  <a:lnTo>
                    <a:pt x="7551" y="9169"/>
                  </a:lnTo>
                  <a:lnTo>
                    <a:pt x="7389" y="9277"/>
                  </a:lnTo>
                  <a:lnTo>
                    <a:pt x="7201" y="9358"/>
                  </a:lnTo>
                  <a:lnTo>
                    <a:pt x="7039" y="9439"/>
                  </a:lnTo>
                  <a:lnTo>
                    <a:pt x="6823" y="9492"/>
                  </a:lnTo>
                  <a:lnTo>
                    <a:pt x="6634" y="9519"/>
                  </a:lnTo>
                  <a:lnTo>
                    <a:pt x="6230" y="9519"/>
                  </a:lnTo>
                  <a:lnTo>
                    <a:pt x="6014" y="9492"/>
                  </a:lnTo>
                  <a:lnTo>
                    <a:pt x="5825" y="9439"/>
                  </a:lnTo>
                  <a:lnTo>
                    <a:pt x="5637" y="9358"/>
                  </a:lnTo>
                  <a:lnTo>
                    <a:pt x="5475" y="9277"/>
                  </a:lnTo>
                  <a:lnTo>
                    <a:pt x="5313" y="9169"/>
                  </a:lnTo>
                  <a:lnTo>
                    <a:pt x="5151" y="9061"/>
                  </a:lnTo>
                  <a:lnTo>
                    <a:pt x="5016" y="8926"/>
                  </a:lnTo>
                  <a:lnTo>
                    <a:pt x="4882" y="8791"/>
                  </a:lnTo>
                  <a:lnTo>
                    <a:pt x="4774" y="8630"/>
                  </a:lnTo>
                  <a:lnTo>
                    <a:pt x="4666" y="8468"/>
                  </a:lnTo>
                  <a:lnTo>
                    <a:pt x="4585" y="8306"/>
                  </a:lnTo>
                  <a:lnTo>
                    <a:pt x="4504" y="8117"/>
                  </a:lnTo>
                  <a:lnTo>
                    <a:pt x="4450" y="7929"/>
                  </a:lnTo>
                  <a:lnTo>
                    <a:pt x="4423" y="7713"/>
                  </a:lnTo>
                  <a:lnTo>
                    <a:pt x="4423" y="7524"/>
                  </a:lnTo>
                  <a:lnTo>
                    <a:pt x="4423" y="7308"/>
                  </a:lnTo>
                  <a:lnTo>
                    <a:pt x="4450" y="7120"/>
                  </a:lnTo>
                  <a:lnTo>
                    <a:pt x="4504" y="6904"/>
                  </a:lnTo>
                  <a:lnTo>
                    <a:pt x="4585" y="6742"/>
                  </a:lnTo>
                  <a:lnTo>
                    <a:pt x="4666" y="6553"/>
                  </a:lnTo>
                  <a:lnTo>
                    <a:pt x="4774" y="6391"/>
                  </a:lnTo>
                  <a:lnTo>
                    <a:pt x="4882" y="6230"/>
                  </a:lnTo>
                  <a:lnTo>
                    <a:pt x="5016" y="6095"/>
                  </a:lnTo>
                  <a:lnTo>
                    <a:pt x="5151" y="5960"/>
                  </a:lnTo>
                  <a:lnTo>
                    <a:pt x="5313" y="5852"/>
                  </a:lnTo>
                  <a:lnTo>
                    <a:pt x="5475" y="5744"/>
                  </a:lnTo>
                  <a:lnTo>
                    <a:pt x="5637" y="5663"/>
                  </a:lnTo>
                  <a:lnTo>
                    <a:pt x="5825" y="5583"/>
                  </a:lnTo>
                  <a:lnTo>
                    <a:pt x="6014" y="5556"/>
                  </a:lnTo>
                  <a:lnTo>
                    <a:pt x="6230" y="5502"/>
                  </a:lnTo>
                  <a:close/>
                  <a:moveTo>
                    <a:pt x="11353" y="8684"/>
                  </a:moveTo>
                  <a:lnTo>
                    <a:pt x="11353" y="9519"/>
                  </a:lnTo>
                  <a:lnTo>
                    <a:pt x="7875" y="9519"/>
                  </a:lnTo>
                  <a:lnTo>
                    <a:pt x="8090" y="9358"/>
                  </a:lnTo>
                  <a:lnTo>
                    <a:pt x="8279" y="9142"/>
                  </a:lnTo>
                  <a:lnTo>
                    <a:pt x="8441" y="8926"/>
                  </a:lnTo>
                  <a:lnTo>
                    <a:pt x="8603" y="8684"/>
                  </a:lnTo>
                  <a:close/>
                  <a:moveTo>
                    <a:pt x="1808" y="1"/>
                  </a:moveTo>
                  <a:lnTo>
                    <a:pt x="1646" y="28"/>
                  </a:lnTo>
                  <a:lnTo>
                    <a:pt x="1511" y="82"/>
                  </a:lnTo>
                  <a:lnTo>
                    <a:pt x="1376" y="136"/>
                  </a:lnTo>
                  <a:lnTo>
                    <a:pt x="1241" y="243"/>
                  </a:lnTo>
                  <a:lnTo>
                    <a:pt x="1160" y="351"/>
                  </a:lnTo>
                  <a:lnTo>
                    <a:pt x="1080" y="486"/>
                  </a:lnTo>
                  <a:lnTo>
                    <a:pt x="1026" y="648"/>
                  </a:lnTo>
                  <a:lnTo>
                    <a:pt x="1026" y="783"/>
                  </a:lnTo>
                  <a:lnTo>
                    <a:pt x="1026" y="1025"/>
                  </a:lnTo>
                  <a:lnTo>
                    <a:pt x="783" y="1025"/>
                  </a:lnTo>
                  <a:lnTo>
                    <a:pt x="621" y="1052"/>
                  </a:lnTo>
                  <a:lnTo>
                    <a:pt x="486" y="1106"/>
                  </a:lnTo>
                  <a:lnTo>
                    <a:pt x="351" y="1160"/>
                  </a:lnTo>
                  <a:lnTo>
                    <a:pt x="244" y="1268"/>
                  </a:lnTo>
                  <a:lnTo>
                    <a:pt x="136" y="1376"/>
                  </a:lnTo>
                  <a:lnTo>
                    <a:pt x="55" y="1511"/>
                  </a:lnTo>
                  <a:lnTo>
                    <a:pt x="28" y="1673"/>
                  </a:lnTo>
                  <a:lnTo>
                    <a:pt x="1" y="1807"/>
                  </a:lnTo>
                  <a:lnTo>
                    <a:pt x="1" y="5610"/>
                  </a:lnTo>
                  <a:lnTo>
                    <a:pt x="28" y="5771"/>
                  </a:lnTo>
                  <a:lnTo>
                    <a:pt x="55" y="5906"/>
                  </a:lnTo>
                  <a:lnTo>
                    <a:pt x="136" y="6041"/>
                  </a:lnTo>
                  <a:lnTo>
                    <a:pt x="244" y="6149"/>
                  </a:lnTo>
                  <a:lnTo>
                    <a:pt x="351" y="6257"/>
                  </a:lnTo>
                  <a:lnTo>
                    <a:pt x="486" y="6338"/>
                  </a:lnTo>
                  <a:lnTo>
                    <a:pt x="621" y="6365"/>
                  </a:lnTo>
                  <a:lnTo>
                    <a:pt x="783" y="6391"/>
                  </a:lnTo>
                  <a:lnTo>
                    <a:pt x="4234" y="6391"/>
                  </a:lnTo>
                  <a:lnTo>
                    <a:pt x="4127" y="6634"/>
                  </a:lnTo>
                  <a:lnTo>
                    <a:pt x="4019" y="6931"/>
                  </a:lnTo>
                  <a:lnTo>
                    <a:pt x="3965" y="7200"/>
                  </a:lnTo>
                  <a:lnTo>
                    <a:pt x="3965" y="7524"/>
                  </a:lnTo>
                  <a:lnTo>
                    <a:pt x="3965" y="7767"/>
                  </a:lnTo>
                  <a:lnTo>
                    <a:pt x="4019" y="8009"/>
                  </a:lnTo>
                  <a:lnTo>
                    <a:pt x="4073" y="8252"/>
                  </a:lnTo>
                  <a:lnTo>
                    <a:pt x="4154" y="8468"/>
                  </a:lnTo>
                  <a:lnTo>
                    <a:pt x="4261" y="8684"/>
                  </a:lnTo>
                  <a:lnTo>
                    <a:pt x="4369" y="8899"/>
                  </a:lnTo>
                  <a:lnTo>
                    <a:pt x="4531" y="9088"/>
                  </a:lnTo>
                  <a:lnTo>
                    <a:pt x="4693" y="9250"/>
                  </a:lnTo>
                  <a:lnTo>
                    <a:pt x="4855" y="9412"/>
                  </a:lnTo>
                  <a:lnTo>
                    <a:pt x="5043" y="9573"/>
                  </a:lnTo>
                  <a:lnTo>
                    <a:pt x="5259" y="9681"/>
                  </a:lnTo>
                  <a:lnTo>
                    <a:pt x="5475" y="9789"/>
                  </a:lnTo>
                  <a:lnTo>
                    <a:pt x="5691" y="9870"/>
                  </a:lnTo>
                  <a:lnTo>
                    <a:pt x="5933" y="9924"/>
                  </a:lnTo>
                  <a:lnTo>
                    <a:pt x="6176" y="9978"/>
                  </a:lnTo>
                  <a:lnTo>
                    <a:pt x="11677" y="9978"/>
                  </a:lnTo>
                  <a:lnTo>
                    <a:pt x="11758" y="9924"/>
                  </a:lnTo>
                  <a:lnTo>
                    <a:pt x="11812" y="9843"/>
                  </a:lnTo>
                  <a:lnTo>
                    <a:pt x="11812" y="9762"/>
                  </a:lnTo>
                  <a:lnTo>
                    <a:pt x="11812" y="4585"/>
                  </a:lnTo>
                  <a:lnTo>
                    <a:pt x="11812" y="4504"/>
                  </a:lnTo>
                  <a:lnTo>
                    <a:pt x="11758" y="4423"/>
                  </a:lnTo>
                  <a:lnTo>
                    <a:pt x="11677" y="4369"/>
                  </a:lnTo>
                  <a:lnTo>
                    <a:pt x="11596" y="4342"/>
                  </a:lnTo>
                  <a:lnTo>
                    <a:pt x="10706" y="4342"/>
                  </a:lnTo>
                  <a:lnTo>
                    <a:pt x="10706" y="783"/>
                  </a:lnTo>
                  <a:lnTo>
                    <a:pt x="10706" y="648"/>
                  </a:lnTo>
                  <a:lnTo>
                    <a:pt x="10652" y="486"/>
                  </a:lnTo>
                  <a:lnTo>
                    <a:pt x="10571" y="351"/>
                  </a:lnTo>
                  <a:lnTo>
                    <a:pt x="10490" y="243"/>
                  </a:lnTo>
                  <a:lnTo>
                    <a:pt x="10383" y="136"/>
                  </a:lnTo>
                  <a:lnTo>
                    <a:pt x="10248" y="82"/>
                  </a:lnTo>
                  <a:lnTo>
                    <a:pt x="10086" y="28"/>
                  </a:lnTo>
                  <a:lnTo>
                    <a:pt x="9924" y="1"/>
                  </a:lnTo>
                  <a:lnTo>
                    <a:pt x="6958" y="1"/>
                  </a:lnTo>
                  <a:lnTo>
                    <a:pt x="6850" y="28"/>
                  </a:lnTo>
                  <a:lnTo>
                    <a:pt x="6796" y="82"/>
                  </a:lnTo>
                  <a:lnTo>
                    <a:pt x="6742" y="163"/>
                  </a:lnTo>
                  <a:lnTo>
                    <a:pt x="6715" y="243"/>
                  </a:lnTo>
                  <a:lnTo>
                    <a:pt x="6742" y="324"/>
                  </a:lnTo>
                  <a:lnTo>
                    <a:pt x="6796" y="405"/>
                  </a:lnTo>
                  <a:lnTo>
                    <a:pt x="6850" y="459"/>
                  </a:lnTo>
                  <a:lnTo>
                    <a:pt x="9924" y="459"/>
                  </a:lnTo>
                  <a:lnTo>
                    <a:pt x="10059" y="486"/>
                  </a:lnTo>
                  <a:lnTo>
                    <a:pt x="10167" y="567"/>
                  </a:lnTo>
                  <a:lnTo>
                    <a:pt x="10221" y="675"/>
                  </a:lnTo>
                  <a:lnTo>
                    <a:pt x="10248" y="783"/>
                  </a:lnTo>
                  <a:lnTo>
                    <a:pt x="10248" y="4342"/>
                  </a:lnTo>
                  <a:lnTo>
                    <a:pt x="9708" y="4342"/>
                  </a:lnTo>
                  <a:lnTo>
                    <a:pt x="9708" y="1807"/>
                  </a:lnTo>
                  <a:lnTo>
                    <a:pt x="9681" y="1673"/>
                  </a:lnTo>
                  <a:lnTo>
                    <a:pt x="9627" y="1511"/>
                  </a:lnTo>
                  <a:lnTo>
                    <a:pt x="9574" y="1376"/>
                  </a:lnTo>
                  <a:lnTo>
                    <a:pt x="9466" y="1268"/>
                  </a:lnTo>
                  <a:lnTo>
                    <a:pt x="9358" y="1160"/>
                  </a:lnTo>
                  <a:lnTo>
                    <a:pt x="9223" y="1106"/>
                  </a:lnTo>
                  <a:lnTo>
                    <a:pt x="9061" y="1052"/>
                  </a:lnTo>
                  <a:lnTo>
                    <a:pt x="8926" y="1025"/>
                  </a:lnTo>
                  <a:lnTo>
                    <a:pt x="1484" y="1025"/>
                  </a:lnTo>
                  <a:lnTo>
                    <a:pt x="1484" y="783"/>
                  </a:lnTo>
                  <a:lnTo>
                    <a:pt x="1511" y="675"/>
                  </a:lnTo>
                  <a:lnTo>
                    <a:pt x="1565" y="567"/>
                  </a:lnTo>
                  <a:lnTo>
                    <a:pt x="1673" y="486"/>
                  </a:lnTo>
                  <a:lnTo>
                    <a:pt x="1808" y="459"/>
                  </a:lnTo>
                  <a:lnTo>
                    <a:pt x="4963" y="459"/>
                  </a:lnTo>
                  <a:lnTo>
                    <a:pt x="5043" y="405"/>
                  </a:lnTo>
                  <a:lnTo>
                    <a:pt x="5097" y="324"/>
                  </a:lnTo>
                  <a:lnTo>
                    <a:pt x="5097" y="243"/>
                  </a:lnTo>
                  <a:lnTo>
                    <a:pt x="5097" y="163"/>
                  </a:lnTo>
                  <a:lnTo>
                    <a:pt x="5043" y="82"/>
                  </a:lnTo>
                  <a:lnTo>
                    <a:pt x="4963" y="28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29"/>
            <p:cNvSpPr/>
            <p:nvPr/>
          </p:nvSpPr>
          <p:spPr>
            <a:xfrm>
              <a:off x="7656850" y="-1942750"/>
              <a:ext cx="11475" cy="11500"/>
            </a:xfrm>
            <a:custGeom>
              <a:rect b="b" l="l" r="r" t="t"/>
              <a:pathLst>
                <a:path extrusionOk="0" h="460" w="459">
                  <a:moveTo>
                    <a:pt x="216" y="1"/>
                  </a:moveTo>
                  <a:lnTo>
                    <a:pt x="135" y="28"/>
                  </a:lnTo>
                  <a:lnTo>
                    <a:pt x="55" y="82"/>
                  </a:lnTo>
                  <a:lnTo>
                    <a:pt x="1" y="163"/>
                  </a:lnTo>
                  <a:lnTo>
                    <a:pt x="1" y="243"/>
                  </a:lnTo>
                  <a:lnTo>
                    <a:pt x="1" y="324"/>
                  </a:lnTo>
                  <a:lnTo>
                    <a:pt x="55" y="405"/>
                  </a:lnTo>
                  <a:lnTo>
                    <a:pt x="135" y="459"/>
                  </a:lnTo>
                  <a:lnTo>
                    <a:pt x="324" y="459"/>
                  </a:lnTo>
                  <a:lnTo>
                    <a:pt x="378" y="405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3"/>
                  </a:lnTo>
                  <a:lnTo>
                    <a:pt x="378" y="82"/>
                  </a:lnTo>
                  <a:lnTo>
                    <a:pt x="324" y="28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Banking infographics</a:t>
            </a:r>
            <a:endParaRPr/>
          </a:p>
        </p:txBody>
      </p:sp>
      <p:sp>
        <p:nvSpPr>
          <p:cNvPr id="960" name="Google Shape;960;p3"/>
          <p:cNvSpPr/>
          <p:nvPr/>
        </p:nvSpPr>
        <p:spPr>
          <a:xfrm>
            <a:off x="969304" y="2348942"/>
            <a:ext cx="832500" cy="832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3"/>
          <p:cNvSpPr/>
          <p:nvPr/>
        </p:nvSpPr>
        <p:spPr>
          <a:xfrm>
            <a:off x="3094142" y="2348942"/>
            <a:ext cx="832500" cy="832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3"/>
          <p:cNvSpPr/>
          <p:nvPr/>
        </p:nvSpPr>
        <p:spPr>
          <a:xfrm>
            <a:off x="5218979" y="2348942"/>
            <a:ext cx="832500" cy="832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3"/>
          <p:cNvSpPr/>
          <p:nvPr/>
        </p:nvSpPr>
        <p:spPr>
          <a:xfrm>
            <a:off x="7343817" y="2348942"/>
            <a:ext cx="832500" cy="832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4" name="Google Shape;964;p3"/>
          <p:cNvGrpSpPr/>
          <p:nvPr/>
        </p:nvGrpSpPr>
        <p:grpSpPr>
          <a:xfrm>
            <a:off x="1160309" y="2536607"/>
            <a:ext cx="450491" cy="457171"/>
            <a:chOff x="238125" y="821175"/>
            <a:chExt cx="380675" cy="381325"/>
          </a:xfrm>
        </p:grpSpPr>
        <p:sp>
          <p:nvSpPr>
            <p:cNvPr id="965" name="Google Shape;965;p3"/>
            <p:cNvSpPr/>
            <p:nvPr/>
          </p:nvSpPr>
          <p:spPr>
            <a:xfrm>
              <a:off x="497050" y="844350"/>
              <a:ext cx="23200" cy="32875"/>
            </a:xfrm>
            <a:custGeom>
              <a:rect b="b" l="l" r="r" t="t"/>
              <a:pathLst>
                <a:path extrusionOk="0" h="1315" w="928">
                  <a:moveTo>
                    <a:pt x="747" y="1"/>
                  </a:moveTo>
                  <a:lnTo>
                    <a:pt x="670" y="26"/>
                  </a:lnTo>
                  <a:lnTo>
                    <a:pt x="593" y="52"/>
                  </a:lnTo>
                  <a:lnTo>
                    <a:pt x="515" y="129"/>
                  </a:lnTo>
                  <a:lnTo>
                    <a:pt x="26" y="980"/>
                  </a:lnTo>
                  <a:lnTo>
                    <a:pt x="0" y="1057"/>
                  </a:lnTo>
                  <a:lnTo>
                    <a:pt x="0" y="1134"/>
                  </a:lnTo>
                  <a:lnTo>
                    <a:pt x="52" y="1211"/>
                  </a:lnTo>
                  <a:lnTo>
                    <a:pt x="103" y="1289"/>
                  </a:lnTo>
                  <a:lnTo>
                    <a:pt x="155" y="1289"/>
                  </a:lnTo>
                  <a:lnTo>
                    <a:pt x="232" y="1314"/>
                  </a:lnTo>
                  <a:lnTo>
                    <a:pt x="335" y="1289"/>
                  </a:lnTo>
                  <a:lnTo>
                    <a:pt x="387" y="1237"/>
                  </a:lnTo>
                  <a:lnTo>
                    <a:pt x="412" y="1186"/>
                  </a:lnTo>
                  <a:lnTo>
                    <a:pt x="902" y="335"/>
                  </a:lnTo>
                  <a:lnTo>
                    <a:pt x="928" y="258"/>
                  </a:lnTo>
                  <a:lnTo>
                    <a:pt x="928" y="181"/>
                  </a:lnTo>
                  <a:lnTo>
                    <a:pt x="902" y="104"/>
                  </a:lnTo>
                  <a:lnTo>
                    <a:pt x="825" y="2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422975" y="821175"/>
              <a:ext cx="11625" cy="36075"/>
            </a:xfrm>
            <a:custGeom>
              <a:rect b="b" l="l" r="r" t="t"/>
              <a:pathLst>
                <a:path extrusionOk="0" h="1443" w="465">
                  <a:moveTo>
                    <a:pt x="232" y="0"/>
                  </a:moveTo>
                  <a:lnTo>
                    <a:pt x="155" y="26"/>
                  </a:lnTo>
                  <a:lnTo>
                    <a:pt x="78" y="77"/>
                  </a:lnTo>
                  <a:lnTo>
                    <a:pt x="26" y="155"/>
                  </a:lnTo>
                  <a:lnTo>
                    <a:pt x="0" y="232"/>
                  </a:lnTo>
                  <a:lnTo>
                    <a:pt x="0" y="1211"/>
                  </a:lnTo>
                  <a:lnTo>
                    <a:pt x="26" y="1314"/>
                  </a:lnTo>
                  <a:lnTo>
                    <a:pt x="78" y="1365"/>
                  </a:lnTo>
                  <a:lnTo>
                    <a:pt x="155" y="1417"/>
                  </a:lnTo>
                  <a:lnTo>
                    <a:pt x="232" y="1443"/>
                  </a:lnTo>
                  <a:lnTo>
                    <a:pt x="309" y="1417"/>
                  </a:lnTo>
                  <a:lnTo>
                    <a:pt x="387" y="1365"/>
                  </a:lnTo>
                  <a:lnTo>
                    <a:pt x="438" y="1314"/>
                  </a:lnTo>
                  <a:lnTo>
                    <a:pt x="464" y="1211"/>
                  </a:lnTo>
                  <a:lnTo>
                    <a:pt x="464" y="232"/>
                  </a:lnTo>
                  <a:lnTo>
                    <a:pt x="438" y="155"/>
                  </a:lnTo>
                  <a:lnTo>
                    <a:pt x="387" y="77"/>
                  </a:lnTo>
                  <a:lnTo>
                    <a:pt x="309" y="2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336650" y="844350"/>
              <a:ext cx="23875" cy="32875"/>
            </a:xfrm>
            <a:custGeom>
              <a:rect b="b" l="l" r="r" t="t"/>
              <a:pathLst>
                <a:path extrusionOk="0" h="1315" w="955">
                  <a:moveTo>
                    <a:pt x="207" y="1"/>
                  </a:moveTo>
                  <a:lnTo>
                    <a:pt x="130" y="26"/>
                  </a:lnTo>
                  <a:lnTo>
                    <a:pt x="52" y="104"/>
                  </a:lnTo>
                  <a:lnTo>
                    <a:pt x="27" y="181"/>
                  </a:lnTo>
                  <a:lnTo>
                    <a:pt x="1" y="258"/>
                  </a:lnTo>
                  <a:lnTo>
                    <a:pt x="52" y="335"/>
                  </a:lnTo>
                  <a:lnTo>
                    <a:pt x="542" y="1186"/>
                  </a:lnTo>
                  <a:lnTo>
                    <a:pt x="568" y="1237"/>
                  </a:lnTo>
                  <a:lnTo>
                    <a:pt x="619" y="1289"/>
                  </a:lnTo>
                  <a:lnTo>
                    <a:pt x="722" y="1314"/>
                  </a:lnTo>
                  <a:lnTo>
                    <a:pt x="774" y="1289"/>
                  </a:lnTo>
                  <a:lnTo>
                    <a:pt x="825" y="1289"/>
                  </a:lnTo>
                  <a:lnTo>
                    <a:pt x="903" y="1211"/>
                  </a:lnTo>
                  <a:lnTo>
                    <a:pt x="954" y="1134"/>
                  </a:lnTo>
                  <a:lnTo>
                    <a:pt x="954" y="1057"/>
                  </a:lnTo>
                  <a:lnTo>
                    <a:pt x="928" y="980"/>
                  </a:lnTo>
                  <a:lnTo>
                    <a:pt x="439" y="129"/>
                  </a:lnTo>
                  <a:lnTo>
                    <a:pt x="362" y="52"/>
                  </a:lnTo>
                  <a:lnTo>
                    <a:pt x="284" y="26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238125" y="883000"/>
              <a:ext cx="380675" cy="319500"/>
            </a:xfrm>
            <a:custGeom>
              <a:rect b="b" l="l" r="r" t="t"/>
              <a:pathLst>
                <a:path extrusionOk="0" h="12780" w="15227">
                  <a:moveTo>
                    <a:pt x="3813" y="11775"/>
                  </a:moveTo>
                  <a:lnTo>
                    <a:pt x="3555" y="12316"/>
                  </a:lnTo>
                  <a:lnTo>
                    <a:pt x="1958" y="12316"/>
                  </a:lnTo>
                  <a:lnTo>
                    <a:pt x="1932" y="12290"/>
                  </a:lnTo>
                  <a:lnTo>
                    <a:pt x="1932" y="11775"/>
                  </a:lnTo>
                  <a:close/>
                  <a:moveTo>
                    <a:pt x="13320" y="11775"/>
                  </a:moveTo>
                  <a:lnTo>
                    <a:pt x="13320" y="12290"/>
                  </a:lnTo>
                  <a:lnTo>
                    <a:pt x="13294" y="12316"/>
                  </a:lnTo>
                  <a:lnTo>
                    <a:pt x="11697" y="12316"/>
                  </a:lnTo>
                  <a:lnTo>
                    <a:pt x="11439" y="11775"/>
                  </a:lnTo>
                  <a:close/>
                  <a:moveTo>
                    <a:pt x="721" y="0"/>
                  </a:moveTo>
                  <a:lnTo>
                    <a:pt x="593" y="26"/>
                  </a:lnTo>
                  <a:lnTo>
                    <a:pt x="438" y="52"/>
                  </a:lnTo>
                  <a:lnTo>
                    <a:pt x="335" y="129"/>
                  </a:lnTo>
                  <a:lnTo>
                    <a:pt x="232" y="206"/>
                  </a:lnTo>
                  <a:lnTo>
                    <a:pt x="129" y="310"/>
                  </a:lnTo>
                  <a:lnTo>
                    <a:pt x="77" y="438"/>
                  </a:lnTo>
                  <a:lnTo>
                    <a:pt x="26" y="567"/>
                  </a:lnTo>
                  <a:lnTo>
                    <a:pt x="0" y="722"/>
                  </a:lnTo>
                  <a:lnTo>
                    <a:pt x="0" y="2242"/>
                  </a:lnTo>
                  <a:lnTo>
                    <a:pt x="26" y="2319"/>
                  </a:lnTo>
                  <a:lnTo>
                    <a:pt x="77" y="2396"/>
                  </a:lnTo>
                  <a:lnTo>
                    <a:pt x="155" y="2448"/>
                  </a:lnTo>
                  <a:lnTo>
                    <a:pt x="232" y="2474"/>
                  </a:lnTo>
                  <a:lnTo>
                    <a:pt x="309" y="2448"/>
                  </a:lnTo>
                  <a:lnTo>
                    <a:pt x="386" y="2396"/>
                  </a:lnTo>
                  <a:lnTo>
                    <a:pt x="438" y="2319"/>
                  </a:lnTo>
                  <a:lnTo>
                    <a:pt x="464" y="2242"/>
                  </a:lnTo>
                  <a:lnTo>
                    <a:pt x="464" y="722"/>
                  </a:lnTo>
                  <a:lnTo>
                    <a:pt x="490" y="619"/>
                  </a:lnTo>
                  <a:lnTo>
                    <a:pt x="541" y="516"/>
                  </a:lnTo>
                  <a:lnTo>
                    <a:pt x="618" y="464"/>
                  </a:lnTo>
                  <a:lnTo>
                    <a:pt x="721" y="438"/>
                  </a:lnTo>
                  <a:lnTo>
                    <a:pt x="14531" y="438"/>
                  </a:lnTo>
                  <a:lnTo>
                    <a:pt x="14634" y="464"/>
                  </a:lnTo>
                  <a:lnTo>
                    <a:pt x="14711" y="516"/>
                  </a:lnTo>
                  <a:lnTo>
                    <a:pt x="14763" y="619"/>
                  </a:lnTo>
                  <a:lnTo>
                    <a:pt x="14789" y="722"/>
                  </a:lnTo>
                  <a:lnTo>
                    <a:pt x="14789" y="11053"/>
                  </a:lnTo>
                  <a:lnTo>
                    <a:pt x="14763" y="11182"/>
                  </a:lnTo>
                  <a:lnTo>
                    <a:pt x="14711" y="11259"/>
                  </a:lnTo>
                  <a:lnTo>
                    <a:pt x="14634" y="11311"/>
                  </a:lnTo>
                  <a:lnTo>
                    <a:pt x="14531" y="11337"/>
                  </a:lnTo>
                  <a:lnTo>
                    <a:pt x="721" y="11337"/>
                  </a:lnTo>
                  <a:lnTo>
                    <a:pt x="618" y="11311"/>
                  </a:lnTo>
                  <a:lnTo>
                    <a:pt x="541" y="11259"/>
                  </a:lnTo>
                  <a:lnTo>
                    <a:pt x="490" y="11182"/>
                  </a:lnTo>
                  <a:lnTo>
                    <a:pt x="464" y="11053"/>
                  </a:lnTo>
                  <a:lnTo>
                    <a:pt x="464" y="3144"/>
                  </a:lnTo>
                  <a:lnTo>
                    <a:pt x="438" y="3041"/>
                  </a:lnTo>
                  <a:lnTo>
                    <a:pt x="386" y="2989"/>
                  </a:lnTo>
                  <a:lnTo>
                    <a:pt x="309" y="2937"/>
                  </a:lnTo>
                  <a:lnTo>
                    <a:pt x="232" y="2912"/>
                  </a:lnTo>
                  <a:lnTo>
                    <a:pt x="155" y="2937"/>
                  </a:lnTo>
                  <a:lnTo>
                    <a:pt x="77" y="2989"/>
                  </a:lnTo>
                  <a:lnTo>
                    <a:pt x="26" y="3041"/>
                  </a:lnTo>
                  <a:lnTo>
                    <a:pt x="0" y="3144"/>
                  </a:lnTo>
                  <a:lnTo>
                    <a:pt x="0" y="11053"/>
                  </a:lnTo>
                  <a:lnTo>
                    <a:pt x="26" y="11208"/>
                  </a:lnTo>
                  <a:lnTo>
                    <a:pt x="77" y="11337"/>
                  </a:lnTo>
                  <a:lnTo>
                    <a:pt x="129" y="11465"/>
                  </a:lnTo>
                  <a:lnTo>
                    <a:pt x="232" y="11568"/>
                  </a:lnTo>
                  <a:lnTo>
                    <a:pt x="335" y="11646"/>
                  </a:lnTo>
                  <a:lnTo>
                    <a:pt x="438" y="11723"/>
                  </a:lnTo>
                  <a:lnTo>
                    <a:pt x="593" y="11775"/>
                  </a:lnTo>
                  <a:lnTo>
                    <a:pt x="1494" y="11775"/>
                  </a:lnTo>
                  <a:lnTo>
                    <a:pt x="1494" y="12290"/>
                  </a:lnTo>
                  <a:lnTo>
                    <a:pt x="1494" y="12393"/>
                  </a:lnTo>
                  <a:lnTo>
                    <a:pt x="1520" y="12470"/>
                  </a:lnTo>
                  <a:lnTo>
                    <a:pt x="1572" y="12547"/>
                  </a:lnTo>
                  <a:lnTo>
                    <a:pt x="1623" y="12625"/>
                  </a:lnTo>
                  <a:lnTo>
                    <a:pt x="1700" y="12676"/>
                  </a:lnTo>
                  <a:lnTo>
                    <a:pt x="1778" y="12728"/>
                  </a:lnTo>
                  <a:lnTo>
                    <a:pt x="1855" y="12754"/>
                  </a:lnTo>
                  <a:lnTo>
                    <a:pt x="1958" y="12779"/>
                  </a:lnTo>
                  <a:lnTo>
                    <a:pt x="3530" y="12779"/>
                  </a:lnTo>
                  <a:lnTo>
                    <a:pt x="3659" y="12754"/>
                  </a:lnTo>
                  <a:lnTo>
                    <a:pt x="3787" y="12702"/>
                  </a:lnTo>
                  <a:lnTo>
                    <a:pt x="3865" y="12625"/>
                  </a:lnTo>
                  <a:lnTo>
                    <a:pt x="3942" y="12496"/>
                  </a:lnTo>
                  <a:lnTo>
                    <a:pt x="4303" y="11775"/>
                  </a:lnTo>
                  <a:lnTo>
                    <a:pt x="10924" y="11775"/>
                  </a:lnTo>
                  <a:lnTo>
                    <a:pt x="11310" y="12496"/>
                  </a:lnTo>
                  <a:lnTo>
                    <a:pt x="11362" y="12625"/>
                  </a:lnTo>
                  <a:lnTo>
                    <a:pt x="11465" y="12702"/>
                  </a:lnTo>
                  <a:lnTo>
                    <a:pt x="11594" y="12754"/>
                  </a:lnTo>
                  <a:lnTo>
                    <a:pt x="11723" y="12779"/>
                  </a:lnTo>
                  <a:lnTo>
                    <a:pt x="13294" y="12779"/>
                  </a:lnTo>
                  <a:lnTo>
                    <a:pt x="13397" y="12754"/>
                  </a:lnTo>
                  <a:lnTo>
                    <a:pt x="13475" y="12728"/>
                  </a:lnTo>
                  <a:lnTo>
                    <a:pt x="13552" y="12676"/>
                  </a:lnTo>
                  <a:lnTo>
                    <a:pt x="13629" y="12625"/>
                  </a:lnTo>
                  <a:lnTo>
                    <a:pt x="13681" y="12547"/>
                  </a:lnTo>
                  <a:lnTo>
                    <a:pt x="13732" y="12470"/>
                  </a:lnTo>
                  <a:lnTo>
                    <a:pt x="13758" y="12393"/>
                  </a:lnTo>
                  <a:lnTo>
                    <a:pt x="13758" y="12290"/>
                  </a:lnTo>
                  <a:lnTo>
                    <a:pt x="13758" y="11775"/>
                  </a:lnTo>
                  <a:lnTo>
                    <a:pt x="14660" y="11775"/>
                  </a:lnTo>
                  <a:lnTo>
                    <a:pt x="14789" y="11723"/>
                  </a:lnTo>
                  <a:lnTo>
                    <a:pt x="14917" y="11646"/>
                  </a:lnTo>
                  <a:lnTo>
                    <a:pt x="15020" y="11568"/>
                  </a:lnTo>
                  <a:lnTo>
                    <a:pt x="15124" y="11465"/>
                  </a:lnTo>
                  <a:lnTo>
                    <a:pt x="15175" y="11337"/>
                  </a:lnTo>
                  <a:lnTo>
                    <a:pt x="15227" y="11208"/>
                  </a:lnTo>
                  <a:lnTo>
                    <a:pt x="15227" y="11053"/>
                  </a:lnTo>
                  <a:lnTo>
                    <a:pt x="15227" y="722"/>
                  </a:lnTo>
                  <a:lnTo>
                    <a:pt x="15227" y="567"/>
                  </a:lnTo>
                  <a:lnTo>
                    <a:pt x="15175" y="438"/>
                  </a:lnTo>
                  <a:lnTo>
                    <a:pt x="15124" y="310"/>
                  </a:lnTo>
                  <a:lnTo>
                    <a:pt x="15020" y="206"/>
                  </a:lnTo>
                  <a:lnTo>
                    <a:pt x="14917" y="129"/>
                  </a:lnTo>
                  <a:lnTo>
                    <a:pt x="14789" y="52"/>
                  </a:lnTo>
                  <a:lnTo>
                    <a:pt x="14660" y="26"/>
                  </a:lnTo>
                  <a:lnTo>
                    <a:pt x="14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275475" y="907475"/>
              <a:ext cx="306625" cy="245425"/>
            </a:xfrm>
            <a:custGeom>
              <a:rect b="b" l="l" r="r" t="t"/>
              <a:pathLst>
                <a:path extrusionOk="0" h="9817" w="12265">
                  <a:moveTo>
                    <a:pt x="6854" y="1443"/>
                  </a:moveTo>
                  <a:lnTo>
                    <a:pt x="6905" y="1495"/>
                  </a:lnTo>
                  <a:lnTo>
                    <a:pt x="6982" y="1546"/>
                  </a:lnTo>
                  <a:lnTo>
                    <a:pt x="7008" y="1624"/>
                  </a:lnTo>
                  <a:lnTo>
                    <a:pt x="7292" y="2474"/>
                  </a:lnTo>
                  <a:lnTo>
                    <a:pt x="4973" y="2474"/>
                  </a:lnTo>
                  <a:lnTo>
                    <a:pt x="5256" y="1624"/>
                  </a:lnTo>
                  <a:lnTo>
                    <a:pt x="5282" y="1546"/>
                  </a:lnTo>
                  <a:lnTo>
                    <a:pt x="5333" y="1495"/>
                  </a:lnTo>
                  <a:lnTo>
                    <a:pt x="5411" y="1443"/>
                  </a:lnTo>
                  <a:close/>
                  <a:moveTo>
                    <a:pt x="7420" y="2912"/>
                  </a:moveTo>
                  <a:lnTo>
                    <a:pt x="7549" y="3272"/>
                  </a:lnTo>
                  <a:lnTo>
                    <a:pt x="7523" y="3272"/>
                  </a:lnTo>
                  <a:lnTo>
                    <a:pt x="7523" y="3298"/>
                  </a:lnTo>
                  <a:lnTo>
                    <a:pt x="4741" y="3298"/>
                  </a:lnTo>
                  <a:lnTo>
                    <a:pt x="4715" y="3272"/>
                  </a:lnTo>
                  <a:lnTo>
                    <a:pt x="4844" y="2912"/>
                  </a:lnTo>
                  <a:close/>
                  <a:moveTo>
                    <a:pt x="5127" y="3736"/>
                  </a:moveTo>
                  <a:lnTo>
                    <a:pt x="5205" y="3762"/>
                  </a:lnTo>
                  <a:lnTo>
                    <a:pt x="5282" y="3788"/>
                  </a:lnTo>
                  <a:lnTo>
                    <a:pt x="5333" y="3839"/>
                  </a:lnTo>
                  <a:lnTo>
                    <a:pt x="5385" y="3917"/>
                  </a:lnTo>
                  <a:lnTo>
                    <a:pt x="5643" y="4767"/>
                  </a:lnTo>
                  <a:lnTo>
                    <a:pt x="3350" y="4767"/>
                  </a:lnTo>
                  <a:lnTo>
                    <a:pt x="3607" y="3917"/>
                  </a:lnTo>
                  <a:lnTo>
                    <a:pt x="3659" y="3839"/>
                  </a:lnTo>
                  <a:lnTo>
                    <a:pt x="3710" y="3788"/>
                  </a:lnTo>
                  <a:lnTo>
                    <a:pt x="3788" y="3762"/>
                  </a:lnTo>
                  <a:lnTo>
                    <a:pt x="3865" y="3736"/>
                  </a:lnTo>
                  <a:close/>
                  <a:moveTo>
                    <a:pt x="8399" y="3736"/>
                  </a:moveTo>
                  <a:lnTo>
                    <a:pt x="8477" y="3762"/>
                  </a:lnTo>
                  <a:lnTo>
                    <a:pt x="8554" y="3788"/>
                  </a:lnTo>
                  <a:lnTo>
                    <a:pt x="8606" y="3839"/>
                  </a:lnTo>
                  <a:lnTo>
                    <a:pt x="8657" y="3917"/>
                  </a:lnTo>
                  <a:lnTo>
                    <a:pt x="8915" y="4767"/>
                  </a:lnTo>
                  <a:lnTo>
                    <a:pt x="6596" y="4767"/>
                  </a:lnTo>
                  <a:lnTo>
                    <a:pt x="6879" y="3917"/>
                  </a:lnTo>
                  <a:lnTo>
                    <a:pt x="6931" y="3839"/>
                  </a:lnTo>
                  <a:lnTo>
                    <a:pt x="6982" y="3788"/>
                  </a:lnTo>
                  <a:lnTo>
                    <a:pt x="7060" y="3762"/>
                  </a:lnTo>
                  <a:lnTo>
                    <a:pt x="7137" y="3736"/>
                  </a:lnTo>
                  <a:close/>
                  <a:moveTo>
                    <a:pt x="6467" y="3736"/>
                  </a:moveTo>
                  <a:lnTo>
                    <a:pt x="6467" y="3788"/>
                  </a:lnTo>
                  <a:lnTo>
                    <a:pt x="6132" y="4792"/>
                  </a:lnTo>
                  <a:lnTo>
                    <a:pt x="5797" y="3788"/>
                  </a:lnTo>
                  <a:lnTo>
                    <a:pt x="5797" y="3736"/>
                  </a:lnTo>
                  <a:close/>
                  <a:moveTo>
                    <a:pt x="5797" y="5205"/>
                  </a:moveTo>
                  <a:lnTo>
                    <a:pt x="5900" y="5565"/>
                  </a:lnTo>
                  <a:lnTo>
                    <a:pt x="5900" y="5591"/>
                  </a:lnTo>
                  <a:lnTo>
                    <a:pt x="3092" y="5591"/>
                  </a:lnTo>
                  <a:lnTo>
                    <a:pt x="3092" y="5565"/>
                  </a:lnTo>
                  <a:lnTo>
                    <a:pt x="3195" y="5205"/>
                  </a:lnTo>
                  <a:close/>
                  <a:moveTo>
                    <a:pt x="9069" y="5205"/>
                  </a:moveTo>
                  <a:lnTo>
                    <a:pt x="9172" y="5565"/>
                  </a:lnTo>
                  <a:lnTo>
                    <a:pt x="9172" y="5591"/>
                  </a:lnTo>
                  <a:lnTo>
                    <a:pt x="6364" y="5591"/>
                  </a:lnTo>
                  <a:lnTo>
                    <a:pt x="6364" y="5565"/>
                  </a:lnTo>
                  <a:lnTo>
                    <a:pt x="6467" y="5205"/>
                  </a:lnTo>
                  <a:close/>
                  <a:moveTo>
                    <a:pt x="3478" y="6029"/>
                  </a:moveTo>
                  <a:lnTo>
                    <a:pt x="3582" y="6055"/>
                  </a:lnTo>
                  <a:lnTo>
                    <a:pt x="3659" y="6081"/>
                  </a:lnTo>
                  <a:lnTo>
                    <a:pt x="3710" y="6158"/>
                  </a:lnTo>
                  <a:lnTo>
                    <a:pt x="3736" y="6235"/>
                  </a:lnTo>
                  <a:lnTo>
                    <a:pt x="4020" y="7060"/>
                  </a:lnTo>
                  <a:lnTo>
                    <a:pt x="1701" y="7060"/>
                  </a:lnTo>
                  <a:lnTo>
                    <a:pt x="1984" y="6235"/>
                  </a:lnTo>
                  <a:lnTo>
                    <a:pt x="2010" y="6158"/>
                  </a:lnTo>
                  <a:lnTo>
                    <a:pt x="2087" y="6081"/>
                  </a:lnTo>
                  <a:lnTo>
                    <a:pt x="2165" y="6055"/>
                  </a:lnTo>
                  <a:lnTo>
                    <a:pt x="2242" y="6029"/>
                  </a:lnTo>
                  <a:close/>
                  <a:moveTo>
                    <a:pt x="6751" y="6029"/>
                  </a:moveTo>
                  <a:lnTo>
                    <a:pt x="6854" y="6055"/>
                  </a:lnTo>
                  <a:lnTo>
                    <a:pt x="6905" y="6081"/>
                  </a:lnTo>
                  <a:lnTo>
                    <a:pt x="6982" y="6158"/>
                  </a:lnTo>
                  <a:lnTo>
                    <a:pt x="7008" y="6235"/>
                  </a:lnTo>
                  <a:lnTo>
                    <a:pt x="7292" y="7060"/>
                  </a:lnTo>
                  <a:lnTo>
                    <a:pt x="4973" y="7060"/>
                  </a:lnTo>
                  <a:lnTo>
                    <a:pt x="5256" y="6235"/>
                  </a:lnTo>
                  <a:lnTo>
                    <a:pt x="5282" y="6158"/>
                  </a:lnTo>
                  <a:lnTo>
                    <a:pt x="5333" y="6081"/>
                  </a:lnTo>
                  <a:lnTo>
                    <a:pt x="5411" y="6055"/>
                  </a:lnTo>
                  <a:lnTo>
                    <a:pt x="5514" y="6029"/>
                  </a:lnTo>
                  <a:close/>
                  <a:moveTo>
                    <a:pt x="10023" y="6029"/>
                  </a:moveTo>
                  <a:lnTo>
                    <a:pt x="10100" y="6055"/>
                  </a:lnTo>
                  <a:lnTo>
                    <a:pt x="10177" y="6081"/>
                  </a:lnTo>
                  <a:lnTo>
                    <a:pt x="10229" y="6158"/>
                  </a:lnTo>
                  <a:lnTo>
                    <a:pt x="10280" y="6235"/>
                  </a:lnTo>
                  <a:lnTo>
                    <a:pt x="10564" y="7060"/>
                  </a:lnTo>
                  <a:lnTo>
                    <a:pt x="8245" y="7060"/>
                  </a:lnTo>
                  <a:lnTo>
                    <a:pt x="8502" y="6235"/>
                  </a:lnTo>
                  <a:lnTo>
                    <a:pt x="8554" y="6158"/>
                  </a:lnTo>
                  <a:lnTo>
                    <a:pt x="8606" y="6081"/>
                  </a:lnTo>
                  <a:lnTo>
                    <a:pt x="8683" y="6055"/>
                  </a:lnTo>
                  <a:lnTo>
                    <a:pt x="8760" y="6029"/>
                  </a:lnTo>
                  <a:close/>
                  <a:moveTo>
                    <a:pt x="4844" y="6029"/>
                  </a:moveTo>
                  <a:lnTo>
                    <a:pt x="4818" y="6081"/>
                  </a:lnTo>
                  <a:lnTo>
                    <a:pt x="4509" y="7111"/>
                  </a:lnTo>
                  <a:lnTo>
                    <a:pt x="4174" y="6081"/>
                  </a:lnTo>
                  <a:lnTo>
                    <a:pt x="4148" y="6029"/>
                  </a:lnTo>
                  <a:close/>
                  <a:moveTo>
                    <a:pt x="8116" y="6029"/>
                  </a:moveTo>
                  <a:lnTo>
                    <a:pt x="8090" y="6081"/>
                  </a:lnTo>
                  <a:lnTo>
                    <a:pt x="7755" y="7111"/>
                  </a:lnTo>
                  <a:lnTo>
                    <a:pt x="7446" y="6081"/>
                  </a:lnTo>
                  <a:lnTo>
                    <a:pt x="7420" y="6029"/>
                  </a:lnTo>
                  <a:close/>
                  <a:moveTo>
                    <a:pt x="4174" y="7523"/>
                  </a:moveTo>
                  <a:lnTo>
                    <a:pt x="4277" y="7858"/>
                  </a:lnTo>
                  <a:lnTo>
                    <a:pt x="4277" y="7884"/>
                  </a:lnTo>
                  <a:lnTo>
                    <a:pt x="1469" y="7884"/>
                  </a:lnTo>
                  <a:lnTo>
                    <a:pt x="1443" y="7858"/>
                  </a:lnTo>
                  <a:lnTo>
                    <a:pt x="1572" y="7523"/>
                  </a:lnTo>
                  <a:close/>
                  <a:moveTo>
                    <a:pt x="7420" y="7523"/>
                  </a:moveTo>
                  <a:lnTo>
                    <a:pt x="7549" y="7858"/>
                  </a:lnTo>
                  <a:lnTo>
                    <a:pt x="7523" y="7884"/>
                  </a:lnTo>
                  <a:lnTo>
                    <a:pt x="4715" y="7884"/>
                  </a:lnTo>
                  <a:lnTo>
                    <a:pt x="4715" y="7858"/>
                  </a:lnTo>
                  <a:lnTo>
                    <a:pt x="4844" y="7523"/>
                  </a:lnTo>
                  <a:close/>
                  <a:moveTo>
                    <a:pt x="10692" y="7523"/>
                  </a:moveTo>
                  <a:lnTo>
                    <a:pt x="10795" y="7858"/>
                  </a:lnTo>
                  <a:lnTo>
                    <a:pt x="10795" y="7884"/>
                  </a:lnTo>
                  <a:lnTo>
                    <a:pt x="7987" y="7884"/>
                  </a:lnTo>
                  <a:lnTo>
                    <a:pt x="7987" y="7858"/>
                  </a:lnTo>
                  <a:lnTo>
                    <a:pt x="8090" y="7523"/>
                  </a:lnTo>
                  <a:close/>
                  <a:moveTo>
                    <a:pt x="4664" y="8348"/>
                  </a:moveTo>
                  <a:lnTo>
                    <a:pt x="4664" y="9378"/>
                  </a:lnTo>
                  <a:lnTo>
                    <a:pt x="464" y="9378"/>
                  </a:lnTo>
                  <a:lnTo>
                    <a:pt x="438" y="9353"/>
                  </a:lnTo>
                  <a:lnTo>
                    <a:pt x="438" y="8348"/>
                  </a:lnTo>
                  <a:close/>
                  <a:moveTo>
                    <a:pt x="7137" y="8348"/>
                  </a:moveTo>
                  <a:lnTo>
                    <a:pt x="7137" y="9378"/>
                  </a:lnTo>
                  <a:lnTo>
                    <a:pt x="5127" y="9378"/>
                  </a:lnTo>
                  <a:lnTo>
                    <a:pt x="5127" y="8348"/>
                  </a:lnTo>
                  <a:close/>
                  <a:moveTo>
                    <a:pt x="11826" y="8348"/>
                  </a:moveTo>
                  <a:lnTo>
                    <a:pt x="11826" y="9353"/>
                  </a:lnTo>
                  <a:lnTo>
                    <a:pt x="11800" y="9378"/>
                  </a:lnTo>
                  <a:lnTo>
                    <a:pt x="7575" y="9378"/>
                  </a:lnTo>
                  <a:lnTo>
                    <a:pt x="7575" y="8348"/>
                  </a:lnTo>
                  <a:close/>
                  <a:moveTo>
                    <a:pt x="464" y="0"/>
                  </a:moveTo>
                  <a:lnTo>
                    <a:pt x="361" y="26"/>
                  </a:lnTo>
                  <a:lnTo>
                    <a:pt x="284" y="52"/>
                  </a:lnTo>
                  <a:lnTo>
                    <a:pt x="206" y="78"/>
                  </a:lnTo>
                  <a:lnTo>
                    <a:pt x="129" y="155"/>
                  </a:lnTo>
                  <a:lnTo>
                    <a:pt x="78" y="206"/>
                  </a:lnTo>
                  <a:lnTo>
                    <a:pt x="26" y="284"/>
                  </a:lnTo>
                  <a:lnTo>
                    <a:pt x="0" y="387"/>
                  </a:lnTo>
                  <a:lnTo>
                    <a:pt x="0" y="490"/>
                  </a:lnTo>
                  <a:lnTo>
                    <a:pt x="0" y="9353"/>
                  </a:lnTo>
                  <a:lnTo>
                    <a:pt x="0" y="9430"/>
                  </a:lnTo>
                  <a:lnTo>
                    <a:pt x="26" y="9533"/>
                  </a:lnTo>
                  <a:lnTo>
                    <a:pt x="78" y="9610"/>
                  </a:lnTo>
                  <a:lnTo>
                    <a:pt x="129" y="9688"/>
                  </a:lnTo>
                  <a:lnTo>
                    <a:pt x="206" y="9739"/>
                  </a:lnTo>
                  <a:lnTo>
                    <a:pt x="284" y="9791"/>
                  </a:lnTo>
                  <a:lnTo>
                    <a:pt x="361" y="9816"/>
                  </a:lnTo>
                  <a:lnTo>
                    <a:pt x="11903" y="9816"/>
                  </a:lnTo>
                  <a:lnTo>
                    <a:pt x="11981" y="9791"/>
                  </a:lnTo>
                  <a:lnTo>
                    <a:pt x="12058" y="9739"/>
                  </a:lnTo>
                  <a:lnTo>
                    <a:pt x="12135" y="9688"/>
                  </a:lnTo>
                  <a:lnTo>
                    <a:pt x="12187" y="9610"/>
                  </a:lnTo>
                  <a:lnTo>
                    <a:pt x="12238" y="9533"/>
                  </a:lnTo>
                  <a:lnTo>
                    <a:pt x="12264" y="9430"/>
                  </a:lnTo>
                  <a:lnTo>
                    <a:pt x="12264" y="9353"/>
                  </a:lnTo>
                  <a:lnTo>
                    <a:pt x="12264" y="490"/>
                  </a:lnTo>
                  <a:lnTo>
                    <a:pt x="12264" y="387"/>
                  </a:lnTo>
                  <a:lnTo>
                    <a:pt x="12238" y="284"/>
                  </a:lnTo>
                  <a:lnTo>
                    <a:pt x="12187" y="206"/>
                  </a:lnTo>
                  <a:lnTo>
                    <a:pt x="12135" y="155"/>
                  </a:lnTo>
                  <a:lnTo>
                    <a:pt x="12058" y="78"/>
                  </a:lnTo>
                  <a:lnTo>
                    <a:pt x="11981" y="52"/>
                  </a:lnTo>
                  <a:lnTo>
                    <a:pt x="11903" y="26"/>
                  </a:lnTo>
                  <a:lnTo>
                    <a:pt x="11800" y="0"/>
                  </a:lnTo>
                  <a:lnTo>
                    <a:pt x="2113" y="0"/>
                  </a:lnTo>
                  <a:lnTo>
                    <a:pt x="2036" y="26"/>
                  </a:lnTo>
                  <a:lnTo>
                    <a:pt x="1958" y="78"/>
                  </a:lnTo>
                  <a:lnTo>
                    <a:pt x="1907" y="155"/>
                  </a:lnTo>
                  <a:lnTo>
                    <a:pt x="1907" y="232"/>
                  </a:lnTo>
                  <a:lnTo>
                    <a:pt x="1907" y="310"/>
                  </a:lnTo>
                  <a:lnTo>
                    <a:pt x="1958" y="387"/>
                  </a:lnTo>
                  <a:lnTo>
                    <a:pt x="2036" y="438"/>
                  </a:lnTo>
                  <a:lnTo>
                    <a:pt x="2113" y="464"/>
                  </a:lnTo>
                  <a:lnTo>
                    <a:pt x="11800" y="464"/>
                  </a:lnTo>
                  <a:lnTo>
                    <a:pt x="11826" y="490"/>
                  </a:lnTo>
                  <a:lnTo>
                    <a:pt x="11826" y="7884"/>
                  </a:lnTo>
                  <a:lnTo>
                    <a:pt x="11259" y="7884"/>
                  </a:lnTo>
                  <a:lnTo>
                    <a:pt x="11259" y="7807"/>
                  </a:lnTo>
                  <a:lnTo>
                    <a:pt x="11233" y="7730"/>
                  </a:lnTo>
                  <a:lnTo>
                    <a:pt x="10692" y="6081"/>
                  </a:lnTo>
                  <a:lnTo>
                    <a:pt x="10667" y="5978"/>
                  </a:lnTo>
                  <a:lnTo>
                    <a:pt x="10589" y="5875"/>
                  </a:lnTo>
                  <a:lnTo>
                    <a:pt x="10538" y="5797"/>
                  </a:lnTo>
                  <a:lnTo>
                    <a:pt x="10435" y="5720"/>
                  </a:lnTo>
                  <a:lnTo>
                    <a:pt x="10358" y="5668"/>
                  </a:lnTo>
                  <a:lnTo>
                    <a:pt x="10254" y="5617"/>
                  </a:lnTo>
                  <a:lnTo>
                    <a:pt x="10126" y="5591"/>
                  </a:lnTo>
                  <a:lnTo>
                    <a:pt x="9610" y="5591"/>
                  </a:lnTo>
                  <a:lnTo>
                    <a:pt x="9610" y="5514"/>
                  </a:lnTo>
                  <a:lnTo>
                    <a:pt x="9585" y="5437"/>
                  </a:lnTo>
                  <a:lnTo>
                    <a:pt x="9069" y="3788"/>
                  </a:lnTo>
                  <a:lnTo>
                    <a:pt x="9018" y="3685"/>
                  </a:lnTo>
                  <a:lnTo>
                    <a:pt x="8966" y="3582"/>
                  </a:lnTo>
                  <a:lnTo>
                    <a:pt x="8889" y="3504"/>
                  </a:lnTo>
                  <a:lnTo>
                    <a:pt x="8812" y="3427"/>
                  </a:lnTo>
                  <a:lnTo>
                    <a:pt x="8709" y="3375"/>
                  </a:lnTo>
                  <a:lnTo>
                    <a:pt x="8606" y="3324"/>
                  </a:lnTo>
                  <a:lnTo>
                    <a:pt x="8502" y="3298"/>
                  </a:lnTo>
                  <a:lnTo>
                    <a:pt x="7987" y="3298"/>
                  </a:lnTo>
                  <a:lnTo>
                    <a:pt x="7987" y="3221"/>
                  </a:lnTo>
                  <a:lnTo>
                    <a:pt x="7961" y="3118"/>
                  </a:lnTo>
                  <a:lnTo>
                    <a:pt x="7446" y="1495"/>
                  </a:lnTo>
                  <a:lnTo>
                    <a:pt x="7395" y="1392"/>
                  </a:lnTo>
                  <a:lnTo>
                    <a:pt x="7343" y="1289"/>
                  </a:lnTo>
                  <a:lnTo>
                    <a:pt x="7266" y="1211"/>
                  </a:lnTo>
                  <a:lnTo>
                    <a:pt x="7189" y="1134"/>
                  </a:lnTo>
                  <a:lnTo>
                    <a:pt x="7085" y="1082"/>
                  </a:lnTo>
                  <a:lnTo>
                    <a:pt x="6982" y="1031"/>
                  </a:lnTo>
                  <a:lnTo>
                    <a:pt x="6879" y="1005"/>
                  </a:lnTo>
                  <a:lnTo>
                    <a:pt x="5385" y="1005"/>
                  </a:lnTo>
                  <a:lnTo>
                    <a:pt x="5282" y="1031"/>
                  </a:lnTo>
                  <a:lnTo>
                    <a:pt x="5179" y="1082"/>
                  </a:lnTo>
                  <a:lnTo>
                    <a:pt x="5076" y="1134"/>
                  </a:lnTo>
                  <a:lnTo>
                    <a:pt x="4999" y="1211"/>
                  </a:lnTo>
                  <a:lnTo>
                    <a:pt x="4921" y="1289"/>
                  </a:lnTo>
                  <a:lnTo>
                    <a:pt x="4870" y="1392"/>
                  </a:lnTo>
                  <a:lnTo>
                    <a:pt x="4818" y="1495"/>
                  </a:lnTo>
                  <a:lnTo>
                    <a:pt x="4303" y="3118"/>
                  </a:lnTo>
                  <a:lnTo>
                    <a:pt x="4277" y="3221"/>
                  </a:lnTo>
                  <a:lnTo>
                    <a:pt x="4277" y="3298"/>
                  </a:lnTo>
                  <a:lnTo>
                    <a:pt x="3762" y="3298"/>
                  </a:lnTo>
                  <a:lnTo>
                    <a:pt x="3633" y="3324"/>
                  </a:lnTo>
                  <a:lnTo>
                    <a:pt x="3530" y="3375"/>
                  </a:lnTo>
                  <a:lnTo>
                    <a:pt x="3453" y="3427"/>
                  </a:lnTo>
                  <a:lnTo>
                    <a:pt x="3375" y="3504"/>
                  </a:lnTo>
                  <a:lnTo>
                    <a:pt x="3298" y="3582"/>
                  </a:lnTo>
                  <a:lnTo>
                    <a:pt x="3221" y="3685"/>
                  </a:lnTo>
                  <a:lnTo>
                    <a:pt x="3195" y="3788"/>
                  </a:lnTo>
                  <a:lnTo>
                    <a:pt x="2654" y="5437"/>
                  </a:lnTo>
                  <a:lnTo>
                    <a:pt x="2654" y="5514"/>
                  </a:lnTo>
                  <a:lnTo>
                    <a:pt x="2654" y="5591"/>
                  </a:lnTo>
                  <a:lnTo>
                    <a:pt x="2113" y="5591"/>
                  </a:lnTo>
                  <a:lnTo>
                    <a:pt x="2010" y="5617"/>
                  </a:lnTo>
                  <a:lnTo>
                    <a:pt x="1907" y="5668"/>
                  </a:lnTo>
                  <a:lnTo>
                    <a:pt x="1804" y="5720"/>
                  </a:lnTo>
                  <a:lnTo>
                    <a:pt x="1727" y="5797"/>
                  </a:lnTo>
                  <a:lnTo>
                    <a:pt x="1649" y="5875"/>
                  </a:lnTo>
                  <a:lnTo>
                    <a:pt x="1598" y="5978"/>
                  </a:lnTo>
                  <a:lnTo>
                    <a:pt x="1546" y="6081"/>
                  </a:lnTo>
                  <a:lnTo>
                    <a:pt x="1031" y="7730"/>
                  </a:lnTo>
                  <a:lnTo>
                    <a:pt x="1005" y="7807"/>
                  </a:lnTo>
                  <a:lnTo>
                    <a:pt x="1005" y="7884"/>
                  </a:lnTo>
                  <a:lnTo>
                    <a:pt x="438" y="7884"/>
                  </a:lnTo>
                  <a:lnTo>
                    <a:pt x="438" y="490"/>
                  </a:lnTo>
                  <a:lnTo>
                    <a:pt x="464" y="464"/>
                  </a:lnTo>
                  <a:lnTo>
                    <a:pt x="1237" y="464"/>
                  </a:lnTo>
                  <a:lnTo>
                    <a:pt x="1314" y="438"/>
                  </a:lnTo>
                  <a:lnTo>
                    <a:pt x="1392" y="387"/>
                  </a:lnTo>
                  <a:lnTo>
                    <a:pt x="1443" y="310"/>
                  </a:lnTo>
                  <a:lnTo>
                    <a:pt x="1443" y="232"/>
                  </a:lnTo>
                  <a:lnTo>
                    <a:pt x="1443" y="155"/>
                  </a:lnTo>
                  <a:lnTo>
                    <a:pt x="1392" y="78"/>
                  </a:lnTo>
                  <a:lnTo>
                    <a:pt x="1314" y="26"/>
                  </a:lnTo>
                  <a:lnTo>
                    <a:pt x="12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3"/>
          <p:cNvGrpSpPr/>
          <p:nvPr/>
        </p:nvGrpSpPr>
        <p:grpSpPr>
          <a:xfrm>
            <a:off x="3285146" y="2536607"/>
            <a:ext cx="450491" cy="457171"/>
            <a:chOff x="953075" y="821175"/>
            <a:chExt cx="380675" cy="381325"/>
          </a:xfrm>
        </p:grpSpPr>
        <p:sp>
          <p:nvSpPr>
            <p:cNvPr id="971" name="Google Shape;971;p3"/>
            <p:cNvSpPr/>
            <p:nvPr/>
          </p:nvSpPr>
          <p:spPr>
            <a:xfrm>
              <a:off x="1078675" y="895225"/>
              <a:ext cx="116600" cy="220950"/>
            </a:xfrm>
            <a:custGeom>
              <a:rect b="b" l="l" r="r" t="t"/>
              <a:pathLst>
                <a:path extrusionOk="0" h="8838" w="4664">
                  <a:moveTo>
                    <a:pt x="2345" y="439"/>
                  </a:moveTo>
                  <a:lnTo>
                    <a:pt x="2448" y="465"/>
                  </a:lnTo>
                  <a:lnTo>
                    <a:pt x="2525" y="542"/>
                  </a:lnTo>
                  <a:lnTo>
                    <a:pt x="2577" y="619"/>
                  </a:lnTo>
                  <a:lnTo>
                    <a:pt x="2602" y="722"/>
                  </a:lnTo>
                  <a:lnTo>
                    <a:pt x="2602" y="748"/>
                  </a:lnTo>
                  <a:lnTo>
                    <a:pt x="2628" y="825"/>
                  </a:lnTo>
                  <a:lnTo>
                    <a:pt x="2654" y="877"/>
                  </a:lnTo>
                  <a:lnTo>
                    <a:pt x="2705" y="928"/>
                  </a:lnTo>
                  <a:lnTo>
                    <a:pt x="2783" y="954"/>
                  </a:lnTo>
                  <a:lnTo>
                    <a:pt x="3092" y="1057"/>
                  </a:lnTo>
                  <a:lnTo>
                    <a:pt x="3375" y="1212"/>
                  </a:lnTo>
                  <a:lnTo>
                    <a:pt x="3607" y="1392"/>
                  </a:lnTo>
                  <a:lnTo>
                    <a:pt x="3813" y="1624"/>
                  </a:lnTo>
                  <a:lnTo>
                    <a:pt x="3994" y="1882"/>
                  </a:lnTo>
                  <a:lnTo>
                    <a:pt x="4122" y="2165"/>
                  </a:lnTo>
                  <a:lnTo>
                    <a:pt x="4200" y="2474"/>
                  </a:lnTo>
                  <a:lnTo>
                    <a:pt x="4226" y="2809"/>
                  </a:lnTo>
                  <a:lnTo>
                    <a:pt x="4200" y="2912"/>
                  </a:lnTo>
                  <a:lnTo>
                    <a:pt x="4148" y="2989"/>
                  </a:lnTo>
                  <a:lnTo>
                    <a:pt x="4071" y="3041"/>
                  </a:lnTo>
                  <a:lnTo>
                    <a:pt x="3968" y="3067"/>
                  </a:lnTo>
                  <a:lnTo>
                    <a:pt x="3839" y="3041"/>
                  </a:lnTo>
                  <a:lnTo>
                    <a:pt x="3762" y="2989"/>
                  </a:lnTo>
                  <a:lnTo>
                    <a:pt x="3710" y="2912"/>
                  </a:lnTo>
                  <a:lnTo>
                    <a:pt x="3684" y="2809"/>
                  </a:lnTo>
                  <a:lnTo>
                    <a:pt x="3659" y="2526"/>
                  </a:lnTo>
                  <a:lnTo>
                    <a:pt x="3581" y="2268"/>
                  </a:lnTo>
                  <a:lnTo>
                    <a:pt x="3453" y="2036"/>
                  </a:lnTo>
                  <a:lnTo>
                    <a:pt x="3298" y="1856"/>
                  </a:lnTo>
                  <a:lnTo>
                    <a:pt x="3092" y="1676"/>
                  </a:lnTo>
                  <a:lnTo>
                    <a:pt x="2860" y="1547"/>
                  </a:lnTo>
                  <a:lnTo>
                    <a:pt x="2602" y="1469"/>
                  </a:lnTo>
                  <a:lnTo>
                    <a:pt x="2345" y="1444"/>
                  </a:lnTo>
                  <a:lnTo>
                    <a:pt x="2061" y="1469"/>
                  </a:lnTo>
                  <a:lnTo>
                    <a:pt x="1804" y="1547"/>
                  </a:lnTo>
                  <a:lnTo>
                    <a:pt x="1598" y="1676"/>
                  </a:lnTo>
                  <a:lnTo>
                    <a:pt x="1391" y="1856"/>
                  </a:lnTo>
                  <a:lnTo>
                    <a:pt x="1211" y="2036"/>
                  </a:lnTo>
                  <a:lnTo>
                    <a:pt x="1108" y="2268"/>
                  </a:lnTo>
                  <a:lnTo>
                    <a:pt x="1031" y="2526"/>
                  </a:lnTo>
                  <a:lnTo>
                    <a:pt x="979" y="2809"/>
                  </a:lnTo>
                  <a:lnTo>
                    <a:pt x="1031" y="3067"/>
                  </a:lnTo>
                  <a:lnTo>
                    <a:pt x="1108" y="3324"/>
                  </a:lnTo>
                  <a:lnTo>
                    <a:pt x="1211" y="3556"/>
                  </a:lnTo>
                  <a:lnTo>
                    <a:pt x="1391" y="3762"/>
                  </a:lnTo>
                  <a:lnTo>
                    <a:pt x="1598" y="3917"/>
                  </a:lnTo>
                  <a:lnTo>
                    <a:pt x="1804" y="4046"/>
                  </a:lnTo>
                  <a:lnTo>
                    <a:pt x="2061" y="4123"/>
                  </a:lnTo>
                  <a:lnTo>
                    <a:pt x="2345" y="4149"/>
                  </a:lnTo>
                  <a:lnTo>
                    <a:pt x="2525" y="4149"/>
                  </a:lnTo>
                  <a:lnTo>
                    <a:pt x="2731" y="4175"/>
                  </a:lnTo>
                  <a:lnTo>
                    <a:pt x="2912" y="4226"/>
                  </a:lnTo>
                  <a:lnTo>
                    <a:pt x="3066" y="4303"/>
                  </a:lnTo>
                  <a:lnTo>
                    <a:pt x="3246" y="4381"/>
                  </a:lnTo>
                  <a:lnTo>
                    <a:pt x="3401" y="4458"/>
                  </a:lnTo>
                  <a:lnTo>
                    <a:pt x="3530" y="4587"/>
                  </a:lnTo>
                  <a:lnTo>
                    <a:pt x="3684" y="4690"/>
                  </a:lnTo>
                  <a:lnTo>
                    <a:pt x="3788" y="4845"/>
                  </a:lnTo>
                  <a:lnTo>
                    <a:pt x="3891" y="4973"/>
                  </a:lnTo>
                  <a:lnTo>
                    <a:pt x="3994" y="5128"/>
                  </a:lnTo>
                  <a:lnTo>
                    <a:pt x="4071" y="5308"/>
                  </a:lnTo>
                  <a:lnTo>
                    <a:pt x="4148" y="5463"/>
                  </a:lnTo>
                  <a:lnTo>
                    <a:pt x="4200" y="5643"/>
                  </a:lnTo>
                  <a:lnTo>
                    <a:pt x="4226" y="5849"/>
                  </a:lnTo>
                  <a:lnTo>
                    <a:pt x="4226" y="6030"/>
                  </a:lnTo>
                  <a:lnTo>
                    <a:pt x="4200" y="6365"/>
                  </a:lnTo>
                  <a:lnTo>
                    <a:pt x="4122" y="6648"/>
                  </a:lnTo>
                  <a:lnTo>
                    <a:pt x="3994" y="6957"/>
                  </a:lnTo>
                  <a:lnTo>
                    <a:pt x="3813" y="7189"/>
                  </a:lnTo>
                  <a:lnTo>
                    <a:pt x="3607" y="7421"/>
                  </a:lnTo>
                  <a:lnTo>
                    <a:pt x="3375" y="7627"/>
                  </a:lnTo>
                  <a:lnTo>
                    <a:pt x="3092" y="7756"/>
                  </a:lnTo>
                  <a:lnTo>
                    <a:pt x="2783" y="7859"/>
                  </a:lnTo>
                  <a:lnTo>
                    <a:pt x="2705" y="7885"/>
                  </a:lnTo>
                  <a:lnTo>
                    <a:pt x="2654" y="7936"/>
                  </a:lnTo>
                  <a:lnTo>
                    <a:pt x="2628" y="8013"/>
                  </a:lnTo>
                  <a:lnTo>
                    <a:pt x="2602" y="8091"/>
                  </a:lnTo>
                  <a:lnTo>
                    <a:pt x="2602" y="8117"/>
                  </a:lnTo>
                  <a:lnTo>
                    <a:pt x="2577" y="8220"/>
                  </a:lnTo>
                  <a:lnTo>
                    <a:pt x="2525" y="8297"/>
                  </a:lnTo>
                  <a:lnTo>
                    <a:pt x="2448" y="8348"/>
                  </a:lnTo>
                  <a:lnTo>
                    <a:pt x="2345" y="8374"/>
                  </a:lnTo>
                  <a:lnTo>
                    <a:pt x="2242" y="8348"/>
                  </a:lnTo>
                  <a:lnTo>
                    <a:pt x="2139" y="8297"/>
                  </a:lnTo>
                  <a:lnTo>
                    <a:pt x="2087" y="8220"/>
                  </a:lnTo>
                  <a:lnTo>
                    <a:pt x="2061" y="8117"/>
                  </a:lnTo>
                  <a:lnTo>
                    <a:pt x="2061" y="8091"/>
                  </a:lnTo>
                  <a:lnTo>
                    <a:pt x="2061" y="8013"/>
                  </a:lnTo>
                  <a:lnTo>
                    <a:pt x="2010" y="7936"/>
                  </a:lnTo>
                  <a:lnTo>
                    <a:pt x="1958" y="7885"/>
                  </a:lnTo>
                  <a:lnTo>
                    <a:pt x="1907" y="7859"/>
                  </a:lnTo>
                  <a:lnTo>
                    <a:pt x="1598" y="7756"/>
                  </a:lnTo>
                  <a:lnTo>
                    <a:pt x="1314" y="7627"/>
                  </a:lnTo>
                  <a:lnTo>
                    <a:pt x="1057" y="7421"/>
                  </a:lnTo>
                  <a:lnTo>
                    <a:pt x="850" y="7189"/>
                  </a:lnTo>
                  <a:lnTo>
                    <a:pt x="696" y="6957"/>
                  </a:lnTo>
                  <a:lnTo>
                    <a:pt x="567" y="6648"/>
                  </a:lnTo>
                  <a:lnTo>
                    <a:pt x="490" y="6365"/>
                  </a:lnTo>
                  <a:lnTo>
                    <a:pt x="464" y="6030"/>
                  </a:lnTo>
                  <a:lnTo>
                    <a:pt x="464" y="5927"/>
                  </a:lnTo>
                  <a:lnTo>
                    <a:pt x="541" y="5849"/>
                  </a:lnTo>
                  <a:lnTo>
                    <a:pt x="619" y="5772"/>
                  </a:lnTo>
                  <a:lnTo>
                    <a:pt x="825" y="5772"/>
                  </a:lnTo>
                  <a:lnTo>
                    <a:pt x="902" y="5849"/>
                  </a:lnTo>
                  <a:lnTo>
                    <a:pt x="979" y="5927"/>
                  </a:lnTo>
                  <a:lnTo>
                    <a:pt x="979" y="6030"/>
                  </a:lnTo>
                  <a:lnTo>
                    <a:pt x="1031" y="6313"/>
                  </a:lnTo>
                  <a:lnTo>
                    <a:pt x="1108" y="6545"/>
                  </a:lnTo>
                  <a:lnTo>
                    <a:pt x="1211" y="6777"/>
                  </a:lnTo>
                  <a:lnTo>
                    <a:pt x="1391" y="6983"/>
                  </a:lnTo>
                  <a:lnTo>
                    <a:pt x="1598" y="7138"/>
                  </a:lnTo>
                  <a:lnTo>
                    <a:pt x="1804" y="7266"/>
                  </a:lnTo>
                  <a:lnTo>
                    <a:pt x="2061" y="7344"/>
                  </a:lnTo>
                  <a:lnTo>
                    <a:pt x="2345" y="7369"/>
                  </a:lnTo>
                  <a:lnTo>
                    <a:pt x="2602" y="7344"/>
                  </a:lnTo>
                  <a:lnTo>
                    <a:pt x="2860" y="7266"/>
                  </a:lnTo>
                  <a:lnTo>
                    <a:pt x="3092" y="7138"/>
                  </a:lnTo>
                  <a:lnTo>
                    <a:pt x="3298" y="6983"/>
                  </a:lnTo>
                  <a:lnTo>
                    <a:pt x="3453" y="6777"/>
                  </a:lnTo>
                  <a:lnTo>
                    <a:pt x="3581" y="6545"/>
                  </a:lnTo>
                  <a:lnTo>
                    <a:pt x="3659" y="6313"/>
                  </a:lnTo>
                  <a:lnTo>
                    <a:pt x="3684" y="6030"/>
                  </a:lnTo>
                  <a:lnTo>
                    <a:pt x="3659" y="5772"/>
                  </a:lnTo>
                  <a:lnTo>
                    <a:pt x="3581" y="5514"/>
                  </a:lnTo>
                  <a:lnTo>
                    <a:pt x="3453" y="5282"/>
                  </a:lnTo>
                  <a:lnTo>
                    <a:pt x="3298" y="5076"/>
                  </a:lnTo>
                  <a:lnTo>
                    <a:pt x="3092" y="4922"/>
                  </a:lnTo>
                  <a:lnTo>
                    <a:pt x="2860" y="4793"/>
                  </a:lnTo>
                  <a:lnTo>
                    <a:pt x="2602" y="4716"/>
                  </a:lnTo>
                  <a:lnTo>
                    <a:pt x="2345" y="4690"/>
                  </a:lnTo>
                  <a:lnTo>
                    <a:pt x="2139" y="4664"/>
                  </a:lnTo>
                  <a:lnTo>
                    <a:pt x="1958" y="4638"/>
                  </a:lnTo>
                  <a:lnTo>
                    <a:pt x="1778" y="4613"/>
                  </a:lnTo>
                  <a:lnTo>
                    <a:pt x="1598" y="4535"/>
                  </a:lnTo>
                  <a:lnTo>
                    <a:pt x="1443" y="4458"/>
                  </a:lnTo>
                  <a:lnTo>
                    <a:pt x="1288" y="4355"/>
                  </a:lnTo>
                  <a:lnTo>
                    <a:pt x="1134" y="4252"/>
                  </a:lnTo>
                  <a:lnTo>
                    <a:pt x="1005" y="4123"/>
                  </a:lnTo>
                  <a:lnTo>
                    <a:pt x="876" y="3994"/>
                  </a:lnTo>
                  <a:lnTo>
                    <a:pt x="773" y="3865"/>
                  </a:lnTo>
                  <a:lnTo>
                    <a:pt x="670" y="3711"/>
                  </a:lnTo>
                  <a:lnTo>
                    <a:pt x="593" y="3531"/>
                  </a:lnTo>
                  <a:lnTo>
                    <a:pt x="541" y="3350"/>
                  </a:lnTo>
                  <a:lnTo>
                    <a:pt x="490" y="3170"/>
                  </a:lnTo>
                  <a:lnTo>
                    <a:pt x="464" y="2989"/>
                  </a:lnTo>
                  <a:lnTo>
                    <a:pt x="464" y="2809"/>
                  </a:lnTo>
                  <a:lnTo>
                    <a:pt x="490" y="2474"/>
                  </a:lnTo>
                  <a:lnTo>
                    <a:pt x="567" y="2165"/>
                  </a:lnTo>
                  <a:lnTo>
                    <a:pt x="696" y="1882"/>
                  </a:lnTo>
                  <a:lnTo>
                    <a:pt x="850" y="1624"/>
                  </a:lnTo>
                  <a:lnTo>
                    <a:pt x="1057" y="1392"/>
                  </a:lnTo>
                  <a:lnTo>
                    <a:pt x="1314" y="1212"/>
                  </a:lnTo>
                  <a:lnTo>
                    <a:pt x="1598" y="1057"/>
                  </a:lnTo>
                  <a:lnTo>
                    <a:pt x="1907" y="954"/>
                  </a:lnTo>
                  <a:lnTo>
                    <a:pt x="1958" y="928"/>
                  </a:lnTo>
                  <a:lnTo>
                    <a:pt x="2010" y="877"/>
                  </a:lnTo>
                  <a:lnTo>
                    <a:pt x="2061" y="825"/>
                  </a:lnTo>
                  <a:lnTo>
                    <a:pt x="2061" y="748"/>
                  </a:lnTo>
                  <a:lnTo>
                    <a:pt x="2061" y="722"/>
                  </a:lnTo>
                  <a:lnTo>
                    <a:pt x="2087" y="619"/>
                  </a:lnTo>
                  <a:lnTo>
                    <a:pt x="2139" y="542"/>
                  </a:lnTo>
                  <a:lnTo>
                    <a:pt x="2242" y="465"/>
                  </a:lnTo>
                  <a:lnTo>
                    <a:pt x="2345" y="439"/>
                  </a:lnTo>
                  <a:close/>
                  <a:moveTo>
                    <a:pt x="2345" y="1"/>
                  </a:moveTo>
                  <a:lnTo>
                    <a:pt x="2216" y="27"/>
                  </a:lnTo>
                  <a:lnTo>
                    <a:pt x="2087" y="52"/>
                  </a:lnTo>
                  <a:lnTo>
                    <a:pt x="1984" y="104"/>
                  </a:lnTo>
                  <a:lnTo>
                    <a:pt x="1881" y="155"/>
                  </a:lnTo>
                  <a:lnTo>
                    <a:pt x="1804" y="259"/>
                  </a:lnTo>
                  <a:lnTo>
                    <a:pt x="1726" y="336"/>
                  </a:lnTo>
                  <a:lnTo>
                    <a:pt x="1675" y="465"/>
                  </a:lnTo>
                  <a:lnTo>
                    <a:pt x="1649" y="568"/>
                  </a:lnTo>
                  <a:lnTo>
                    <a:pt x="1288" y="722"/>
                  </a:lnTo>
                  <a:lnTo>
                    <a:pt x="979" y="903"/>
                  </a:lnTo>
                  <a:lnTo>
                    <a:pt x="696" y="1134"/>
                  </a:lnTo>
                  <a:lnTo>
                    <a:pt x="464" y="1418"/>
                  </a:lnTo>
                  <a:lnTo>
                    <a:pt x="258" y="1727"/>
                  </a:lnTo>
                  <a:lnTo>
                    <a:pt x="129" y="2062"/>
                  </a:lnTo>
                  <a:lnTo>
                    <a:pt x="26" y="2423"/>
                  </a:lnTo>
                  <a:lnTo>
                    <a:pt x="0" y="2809"/>
                  </a:lnTo>
                  <a:lnTo>
                    <a:pt x="26" y="3041"/>
                  </a:lnTo>
                  <a:lnTo>
                    <a:pt x="52" y="3273"/>
                  </a:lnTo>
                  <a:lnTo>
                    <a:pt x="103" y="3505"/>
                  </a:lnTo>
                  <a:lnTo>
                    <a:pt x="181" y="3711"/>
                  </a:lnTo>
                  <a:lnTo>
                    <a:pt x="284" y="3917"/>
                  </a:lnTo>
                  <a:lnTo>
                    <a:pt x="412" y="4097"/>
                  </a:lnTo>
                  <a:lnTo>
                    <a:pt x="541" y="4278"/>
                  </a:lnTo>
                  <a:lnTo>
                    <a:pt x="696" y="4458"/>
                  </a:lnTo>
                  <a:lnTo>
                    <a:pt x="850" y="4587"/>
                  </a:lnTo>
                  <a:lnTo>
                    <a:pt x="1031" y="4741"/>
                  </a:lnTo>
                  <a:lnTo>
                    <a:pt x="1237" y="4845"/>
                  </a:lnTo>
                  <a:lnTo>
                    <a:pt x="1443" y="4948"/>
                  </a:lnTo>
                  <a:lnTo>
                    <a:pt x="1649" y="5025"/>
                  </a:lnTo>
                  <a:lnTo>
                    <a:pt x="1881" y="5076"/>
                  </a:lnTo>
                  <a:lnTo>
                    <a:pt x="2113" y="5128"/>
                  </a:lnTo>
                  <a:lnTo>
                    <a:pt x="2345" y="5128"/>
                  </a:lnTo>
                  <a:lnTo>
                    <a:pt x="2525" y="5154"/>
                  </a:lnTo>
                  <a:lnTo>
                    <a:pt x="2680" y="5205"/>
                  </a:lnTo>
                  <a:lnTo>
                    <a:pt x="2834" y="5282"/>
                  </a:lnTo>
                  <a:lnTo>
                    <a:pt x="2963" y="5386"/>
                  </a:lnTo>
                  <a:lnTo>
                    <a:pt x="3092" y="5540"/>
                  </a:lnTo>
                  <a:lnTo>
                    <a:pt x="3169" y="5695"/>
                  </a:lnTo>
                  <a:lnTo>
                    <a:pt x="3221" y="5849"/>
                  </a:lnTo>
                  <a:lnTo>
                    <a:pt x="3246" y="6030"/>
                  </a:lnTo>
                  <a:lnTo>
                    <a:pt x="3221" y="6210"/>
                  </a:lnTo>
                  <a:lnTo>
                    <a:pt x="3169" y="6390"/>
                  </a:lnTo>
                  <a:lnTo>
                    <a:pt x="3092" y="6545"/>
                  </a:lnTo>
                  <a:lnTo>
                    <a:pt x="2963" y="6674"/>
                  </a:lnTo>
                  <a:lnTo>
                    <a:pt x="2834" y="6777"/>
                  </a:lnTo>
                  <a:lnTo>
                    <a:pt x="2680" y="6854"/>
                  </a:lnTo>
                  <a:lnTo>
                    <a:pt x="2525" y="6906"/>
                  </a:lnTo>
                  <a:lnTo>
                    <a:pt x="2345" y="6931"/>
                  </a:lnTo>
                  <a:lnTo>
                    <a:pt x="2164" y="6906"/>
                  </a:lnTo>
                  <a:lnTo>
                    <a:pt x="1984" y="6854"/>
                  </a:lnTo>
                  <a:lnTo>
                    <a:pt x="1829" y="6777"/>
                  </a:lnTo>
                  <a:lnTo>
                    <a:pt x="1701" y="6674"/>
                  </a:lnTo>
                  <a:lnTo>
                    <a:pt x="1598" y="6545"/>
                  </a:lnTo>
                  <a:lnTo>
                    <a:pt x="1520" y="6390"/>
                  </a:lnTo>
                  <a:lnTo>
                    <a:pt x="1469" y="6210"/>
                  </a:lnTo>
                  <a:lnTo>
                    <a:pt x="1443" y="6030"/>
                  </a:lnTo>
                  <a:lnTo>
                    <a:pt x="1417" y="5901"/>
                  </a:lnTo>
                  <a:lnTo>
                    <a:pt x="1391" y="5746"/>
                  </a:lnTo>
                  <a:lnTo>
                    <a:pt x="1314" y="5643"/>
                  </a:lnTo>
                  <a:lnTo>
                    <a:pt x="1237" y="5540"/>
                  </a:lnTo>
                  <a:lnTo>
                    <a:pt x="1134" y="5437"/>
                  </a:lnTo>
                  <a:lnTo>
                    <a:pt x="1005" y="5386"/>
                  </a:lnTo>
                  <a:lnTo>
                    <a:pt x="876" y="5334"/>
                  </a:lnTo>
                  <a:lnTo>
                    <a:pt x="722" y="5308"/>
                  </a:lnTo>
                  <a:lnTo>
                    <a:pt x="567" y="5334"/>
                  </a:lnTo>
                  <a:lnTo>
                    <a:pt x="438" y="5386"/>
                  </a:lnTo>
                  <a:lnTo>
                    <a:pt x="309" y="5437"/>
                  </a:lnTo>
                  <a:lnTo>
                    <a:pt x="206" y="5540"/>
                  </a:lnTo>
                  <a:lnTo>
                    <a:pt x="129" y="5643"/>
                  </a:lnTo>
                  <a:lnTo>
                    <a:pt x="52" y="5746"/>
                  </a:lnTo>
                  <a:lnTo>
                    <a:pt x="26" y="5901"/>
                  </a:lnTo>
                  <a:lnTo>
                    <a:pt x="0" y="6030"/>
                  </a:lnTo>
                  <a:lnTo>
                    <a:pt x="26" y="6416"/>
                  </a:lnTo>
                  <a:lnTo>
                    <a:pt x="129" y="6777"/>
                  </a:lnTo>
                  <a:lnTo>
                    <a:pt x="258" y="7112"/>
                  </a:lnTo>
                  <a:lnTo>
                    <a:pt x="464" y="7421"/>
                  </a:lnTo>
                  <a:lnTo>
                    <a:pt x="696" y="7704"/>
                  </a:lnTo>
                  <a:lnTo>
                    <a:pt x="979" y="7936"/>
                  </a:lnTo>
                  <a:lnTo>
                    <a:pt x="1288" y="8117"/>
                  </a:lnTo>
                  <a:lnTo>
                    <a:pt x="1649" y="8245"/>
                  </a:lnTo>
                  <a:lnTo>
                    <a:pt x="1675" y="8374"/>
                  </a:lnTo>
                  <a:lnTo>
                    <a:pt x="1726" y="8477"/>
                  </a:lnTo>
                  <a:lnTo>
                    <a:pt x="1804" y="8580"/>
                  </a:lnTo>
                  <a:lnTo>
                    <a:pt x="1881" y="8658"/>
                  </a:lnTo>
                  <a:lnTo>
                    <a:pt x="1984" y="8735"/>
                  </a:lnTo>
                  <a:lnTo>
                    <a:pt x="2087" y="8786"/>
                  </a:lnTo>
                  <a:lnTo>
                    <a:pt x="2216" y="8812"/>
                  </a:lnTo>
                  <a:lnTo>
                    <a:pt x="2345" y="8838"/>
                  </a:lnTo>
                  <a:lnTo>
                    <a:pt x="2474" y="8812"/>
                  </a:lnTo>
                  <a:lnTo>
                    <a:pt x="2577" y="8786"/>
                  </a:lnTo>
                  <a:lnTo>
                    <a:pt x="2705" y="8735"/>
                  </a:lnTo>
                  <a:lnTo>
                    <a:pt x="2783" y="8658"/>
                  </a:lnTo>
                  <a:lnTo>
                    <a:pt x="2886" y="8580"/>
                  </a:lnTo>
                  <a:lnTo>
                    <a:pt x="2963" y="8477"/>
                  </a:lnTo>
                  <a:lnTo>
                    <a:pt x="3015" y="8374"/>
                  </a:lnTo>
                  <a:lnTo>
                    <a:pt x="3040" y="8245"/>
                  </a:lnTo>
                  <a:lnTo>
                    <a:pt x="3375" y="8117"/>
                  </a:lnTo>
                  <a:lnTo>
                    <a:pt x="3710" y="7936"/>
                  </a:lnTo>
                  <a:lnTo>
                    <a:pt x="3994" y="7704"/>
                  </a:lnTo>
                  <a:lnTo>
                    <a:pt x="4226" y="7421"/>
                  </a:lnTo>
                  <a:lnTo>
                    <a:pt x="4406" y="7112"/>
                  </a:lnTo>
                  <a:lnTo>
                    <a:pt x="4560" y="6777"/>
                  </a:lnTo>
                  <a:lnTo>
                    <a:pt x="4638" y="6416"/>
                  </a:lnTo>
                  <a:lnTo>
                    <a:pt x="4664" y="6030"/>
                  </a:lnTo>
                  <a:lnTo>
                    <a:pt x="4664" y="5798"/>
                  </a:lnTo>
                  <a:lnTo>
                    <a:pt x="4612" y="5566"/>
                  </a:lnTo>
                  <a:lnTo>
                    <a:pt x="4560" y="5334"/>
                  </a:lnTo>
                  <a:lnTo>
                    <a:pt x="4483" y="5128"/>
                  </a:lnTo>
                  <a:lnTo>
                    <a:pt x="4380" y="4922"/>
                  </a:lnTo>
                  <a:lnTo>
                    <a:pt x="4277" y="4741"/>
                  </a:lnTo>
                  <a:lnTo>
                    <a:pt x="4148" y="4561"/>
                  </a:lnTo>
                  <a:lnTo>
                    <a:pt x="3994" y="4381"/>
                  </a:lnTo>
                  <a:lnTo>
                    <a:pt x="3813" y="4226"/>
                  </a:lnTo>
                  <a:lnTo>
                    <a:pt x="3633" y="4097"/>
                  </a:lnTo>
                  <a:lnTo>
                    <a:pt x="3453" y="3994"/>
                  </a:lnTo>
                  <a:lnTo>
                    <a:pt x="3246" y="3891"/>
                  </a:lnTo>
                  <a:lnTo>
                    <a:pt x="3040" y="3814"/>
                  </a:lnTo>
                  <a:lnTo>
                    <a:pt x="2808" y="3737"/>
                  </a:lnTo>
                  <a:lnTo>
                    <a:pt x="2577" y="3711"/>
                  </a:lnTo>
                  <a:lnTo>
                    <a:pt x="2345" y="3711"/>
                  </a:lnTo>
                  <a:lnTo>
                    <a:pt x="2164" y="3685"/>
                  </a:lnTo>
                  <a:lnTo>
                    <a:pt x="1984" y="3634"/>
                  </a:lnTo>
                  <a:lnTo>
                    <a:pt x="1829" y="3556"/>
                  </a:lnTo>
                  <a:lnTo>
                    <a:pt x="1701" y="3427"/>
                  </a:lnTo>
                  <a:lnTo>
                    <a:pt x="1598" y="3299"/>
                  </a:lnTo>
                  <a:lnTo>
                    <a:pt x="1520" y="3144"/>
                  </a:lnTo>
                  <a:lnTo>
                    <a:pt x="1469" y="2989"/>
                  </a:lnTo>
                  <a:lnTo>
                    <a:pt x="1443" y="2809"/>
                  </a:lnTo>
                  <a:lnTo>
                    <a:pt x="1469" y="2629"/>
                  </a:lnTo>
                  <a:lnTo>
                    <a:pt x="1520" y="2448"/>
                  </a:lnTo>
                  <a:lnTo>
                    <a:pt x="1598" y="2294"/>
                  </a:lnTo>
                  <a:lnTo>
                    <a:pt x="1701" y="2165"/>
                  </a:lnTo>
                  <a:lnTo>
                    <a:pt x="1829" y="2062"/>
                  </a:lnTo>
                  <a:lnTo>
                    <a:pt x="1984" y="1959"/>
                  </a:lnTo>
                  <a:lnTo>
                    <a:pt x="2164" y="1907"/>
                  </a:lnTo>
                  <a:lnTo>
                    <a:pt x="2525" y="1907"/>
                  </a:lnTo>
                  <a:lnTo>
                    <a:pt x="2680" y="1959"/>
                  </a:lnTo>
                  <a:lnTo>
                    <a:pt x="2834" y="2062"/>
                  </a:lnTo>
                  <a:lnTo>
                    <a:pt x="2963" y="2165"/>
                  </a:lnTo>
                  <a:lnTo>
                    <a:pt x="3092" y="2294"/>
                  </a:lnTo>
                  <a:lnTo>
                    <a:pt x="3169" y="2448"/>
                  </a:lnTo>
                  <a:lnTo>
                    <a:pt x="3221" y="2629"/>
                  </a:lnTo>
                  <a:lnTo>
                    <a:pt x="3246" y="2809"/>
                  </a:lnTo>
                  <a:lnTo>
                    <a:pt x="3246" y="2938"/>
                  </a:lnTo>
                  <a:lnTo>
                    <a:pt x="3298" y="3067"/>
                  </a:lnTo>
                  <a:lnTo>
                    <a:pt x="3350" y="3196"/>
                  </a:lnTo>
                  <a:lnTo>
                    <a:pt x="3453" y="3299"/>
                  </a:lnTo>
                  <a:lnTo>
                    <a:pt x="3556" y="3402"/>
                  </a:lnTo>
                  <a:lnTo>
                    <a:pt x="3684" y="3453"/>
                  </a:lnTo>
                  <a:lnTo>
                    <a:pt x="3813" y="3505"/>
                  </a:lnTo>
                  <a:lnTo>
                    <a:pt x="4097" y="3505"/>
                  </a:lnTo>
                  <a:lnTo>
                    <a:pt x="4226" y="3453"/>
                  </a:lnTo>
                  <a:lnTo>
                    <a:pt x="4354" y="3402"/>
                  </a:lnTo>
                  <a:lnTo>
                    <a:pt x="4457" y="3299"/>
                  </a:lnTo>
                  <a:lnTo>
                    <a:pt x="4560" y="3196"/>
                  </a:lnTo>
                  <a:lnTo>
                    <a:pt x="4612" y="3067"/>
                  </a:lnTo>
                  <a:lnTo>
                    <a:pt x="4664" y="2938"/>
                  </a:lnTo>
                  <a:lnTo>
                    <a:pt x="4664" y="2809"/>
                  </a:lnTo>
                  <a:lnTo>
                    <a:pt x="4638" y="2423"/>
                  </a:lnTo>
                  <a:lnTo>
                    <a:pt x="4560" y="2062"/>
                  </a:lnTo>
                  <a:lnTo>
                    <a:pt x="4406" y="1727"/>
                  </a:lnTo>
                  <a:lnTo>
                    <a:pt x="4226" y="1418"/>
                  </a:lnTo>
                  <a:lnTo>
                    <a:pt x="3994" y="1134"/>
                  </a:lnTo>
                  <a:lnTo>
                    <a:pt x="3710" y="903"/>
                  </a:lnTo>
                  <a:lnTo>
                    <a:pt x="3375" y="722"/>
                  </a:lnTo>
                  <a:lnTo>
                    <a:pt x="3040" y="568"/>
                  </a:lnTo>
                  <a:lnTo>
                    <a:pt x="3015" y="465"/>
                  </a:lnTo>
                  <a:lnTo>
                    <a:pt x="2963" y="336"/>
                  </a:lnTo>
                  <a:lnTo>
                    <a:pt x="2886" y="259"/>
                  </a:lnTo>
                  <a:lnTo>
                    <a:pt x="2783" y="155"/>
                  </a:lnTo>
                  <a:lnTo>
                    <a:pt x="2705" y="104"/>
                  </a:lnTo>
                  <a:lnTo>
                    <a:pt x="2577" y="52"/>
                  </a:lnTo>
                  <a:lnTo>
                    <a:pt x="2474" y="27"/>
                  </a:lnTo>
                  <a:lnTo>
                    <a:pt x="23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953075" y="821175"/>
              <a:ext cx="380675" cy="381325"/>
            </a:xfrm>
            <a:custGeom>
              <a:rect b="b" l="l" r="r" t="t"/>
              <a:pathLst>
                <a:path extrusionOk="0" h="15253" w="15227">
                  <a:moveTo>
                    <a:pt x="7575" y="464"/>
                  </a:moveTo>
                  <a:lnTo>
                    <a:pt x="8219" y="515"/>
                  </a:lnTo>
                  <a:lnTo>
                    <a:pt x="8863" y="618"/>
                  </a:lnTo>
                  <a:lnTo>
                    <a:pt x="9456" y="773"/>
                  </a:lnTo>
                  <a:lnTo>
                    <a:pt x="10048" y="1005"/>
                  </a:lnTo>
                  <a:lnTo>
                    <a:pt x="10615" y="1262"/>
                  </a:lnTo>
                  <a:lnTo>
                    <a:pt x="11130" y="1572"/>
                  </a:lnTo>
                  <a:lnTo>
                    <a:pt x="11620" y="1932"/>
                  </a:lnTo>
                  <a:lnTo>
                    <a:pt x="12084" y="2319"/>
                  </a:lnTo>
                  <a:lnTo>
                    <a:pt x="11749" y="2679"/>
                  </a:lnTo>
                  <a:lnTo>
                    <a:pt x="11285" y="2319"/>
                  </a:lnTo>
                  <a:lnTo>
                    <a:pt x="10821" y="1984"/>
                  </a:lnTo>
                  <a:lnTo>
                    <a:pt x="10332" y="1700"/>
                  </a:lnTo>
                  <a:lnTo>
                    <a:pt x="9816" y="1443"/>
                  </a:lnTo>
                  <a:lnTo>
                    <a:pt x="9275" y="1262"/>
                  </a:lnTo>
                  <a:lnTo>
                    <a:pt x="8734" y="1108"/>
                  </a:lnTo>
                  <a:lnTo>
                    <a:pt x="8167" y="1005"/>
                  </a:lnTo>
                  <a:lnTo>
                    <a:pt x="7575" y="979"/>
                  </a:lnTo>
                  <a:lnTo>
                    <a:pt x="7575" y="464"/>
                  </a:lnTo>
                  <a:close/>
                  <a:moveTo>
                    <a:pt x="2319" y="2628"/>
                  </a:moveTo>
                  <a:lnTo>
                    <a:pt x="2680" y="3014"/>
                  </a:lnTo>
                  <a:lnTo>
                    <a:pt x="2293" y="3452"/>
                  </a:lnTo>
                  <a:lnTo>
                    <a:pt x="1958" y="3916"/>
                  </a:lnTo>
                  <a:lnTo>
                    <a:pt x="1675" y="4406"/>
                  </a:lnTo>
                  <a:lnTo>
                    <a:pt x="1443" y="4921"/>
                  </a:lnTo>
                  <a:lnTo>
                    <a:pt x="1237" y="5462"/>
                  </a:lnTo>
                  <a:lnTo>
                    <a:pt x="1082" y="6003"/>
                  </a:lnTo>
                  <a:lnTo>
                    <a:pt x="1005" y="6570"/>
                  </a:lnTo>
                  <a:lnTo>
                    <a:pt x="953" y="7162"/>
                  </a:lnTo>
                  <a:lnTo>
                    <a:pt x="438" y="7162"/>
                  </a:lnTo>
                  <a:lnTo>
                    <a:pt x="490" y="6518"/>
                  </a:lnTo>
                  <a:lnTo>
                    <a:pt x="593" y="5900"/>
                  </a:lnTo>
                  <a:lnTo>
                    <a:pt x="773" y="5282"/>
                  </a:lnTo>
                  <a:lnTo>
                    <a:pt x="979" y="4715"/>
                  </a:lnTo>
                  <a:lnTo>
                    <a:pt x="1237" y="4148"/>
                  </a:lnTo>
                  <a:lnTo>
                    <a:pt x="1546" y="3607"/>
                  </a:lnTo>
                  <a:lnTo>
                    <a:pt x="1907" y="3117"/>
                  </a:lnTo>
                  <a:lnTo>
                    <a:pt x="2319" y="2628"/>
                  </a:lnTo>
                  <a:close/>
                  <a:moveTo>
                    <a:pt x="12419" y="2654"/>
                  </a:moveTo>
                  <a:lnTo>
                    <a:pt x="12805" y="3117"/>
                  </a:lnTo>
                  <a:lnTo>
                    <a:pt x="13166" y="3607"/>
                  </a:lnTo>
                  <a:lnTo>
                    <a:pt x="13475" y="4148"/>
                  </a:lnTo>
                  <a:lnTo>
                    <a:pt x="13732" y="4689"/>
                  </a:lnTo>
                  <a:lnTo>
                    <a:pt x="13964" y="5282"/>
                  </a:lnTo>
                  <a:lnTo>
                    <a:pt x="14119" y="5874"/>
                  </a:lnTo>
                  <a:lnTo>
                    <a:pt x="14222" y="6518"/>
                  </a:lnTo>
                  <a:lnTo>
                    <a:pt x="14274" y="7162"/>
                  </a:lnTo>
                  <a:lnTo>
                    <a:pt x="13784" y="7162"/>
                  </a:lnTo>
                  <a:lnTo>
                    <a:pt x="13732" y="6570"/>
                  </a:lnTo>
                  <a:lnTo>
                    <a:pt x="13629" y="6003"/>
                  </a:lnTo>
                  <a:lnTo>
                    <a:pt x="13475" y="5462"/>
                  </a:lnTo>
                  <a:lnTo>
                    <a:pt x="13294" y="4921"/>
                  </a:lnTo>
                  <a:lnTo>
                    <a:pt x="13063" y="4406"/>
                  </a:lnTo>
                  <a:lnTo>
                    <a:pt x="12753" y="3916"/>
                  </a:lnTo>
                  <a:lnTo>
                    <a:pt x="12419" y="3452"/>
                  </a:lnTo>
                  <a:lnTo>
                    <a:pt x="12058" y="3014"/>
                  </a:lnTo>
                  <a:lnTo>
                    <a:pt x="12419" y="2654"/>
                  </a:lnTo>
                  <a:close/>
                  <a:moveTo>
                    <a:pt x="14274" y="7600"/>
                  </a:moveTo>
                  <a:lnTo>
                    <a:pt x="14222" y="8244"/>
                  </a:lnTo>
                  <a:lnTo>
                    <a:pt x="14170" y="8579"/>
                  </a:lnTo>
                  <a:lnTo>
                    <a:pt x="14119" y="8889"/>
                  </a:lnTo>
                  <a:lnTo>
                    <a:pt x="14042" y="9224"/>
                  </a:lnTo>
                  <a:lnTo>
                    <a:pt x="13939" y="9533"/>
                  </a:lnTo>
                  <a:lnTo>
                    <a:pt x="13836" y="9842"/>
                  </a:lnTo>
                  <a:lnTo>
                    <a:pt x="13707" y="10125"/>
                  </a:lnTo>
                  <a:lnTo>
                    <a:pt x="13475" y="10048"/>
                  </a:lnTo>
                  <a:lnTo>
                    <a:pt x="13243" y="9971"/>
                  </a:lnTo>
                  <a:lnTo>
                    <a:pt x="13449" y="9404"/>
                  </a:lnTo>
                  <a:lnTo>
                    <a:pt x="13629" y="8811"/>
                  </a:lnTo>
                  <a:lnTo>
                    <a:pt x="13732" y="8219"/>
                  </a:lnTo>
                  <a:lnTo>
                    <a:pt x="13784" y="7600"/>
                  </a:lnTo>
                  <a:close/>
                  <a:moveTo>
                    <a:pt x="953" y="7600"/>
                  </a:moveTo>
                  <a:lnTo>
                    <a:pt x="1005" y="8167"/>
                  </a:lnTo>
                  <a:lnTo>
                    <a:pt x="1082" y="8734"/>
                  </a:lnTo>
                  <a:lnTo>
                    <a:pt x="1237" y="9301"/>
                  </a:lnTo>
                  <a:lnTo>
                    <a:pt x="1443" y="9842"/>
                  </a:lnTo>
                  <a:lnTo>
                    <a:pt x="1675" y="10357"/>
                  </a:lnTo>
                  <a:lnTo>
                    <a:pt x="1958" y="10847"/>
                  </a:lnTo>
                  <a:lnTo>
                    <a:pt x="2293" y="11310"/>
                  </a:lnTo>
                  <a:lnTo>
                    <a:pt x="2680" y="11748"/>
                  </a:lnTo>
                  <a:lnTo>
                    <a:pt x="2319" y="12109"/>
                  </a:lnTo>
                  <a:lnTo>
                    <a:pt x="1907" y="11645"/>
                  </a:lnTo>
                  <a:lnTo>
                    <a:pt x="1572" y="11156"/>
                  </a:lnTo>
                  <a:lnTo>
                    <a:pt x="1237" y="10615"/>
                  </a:lnTo>
                  <a:lnTo>
                    <a:pt x="979" y="10074"/>
                  </a:lnTo>
                  <a:lnTo>
                    <a:pt x="773" y="9481"/>
                  </a:lnTo>
                  <a:lnTo>
                    <a:pt x="593" y="8863"/>
                  </a:lnTo>
                  <a:lnTo>
                    <a:pt x="490" y="8244"/>
                  </a:lnTo>
                  <a:lnTo>
                    <a:pt x="438" y="7600"/>
                  </a:lnTo>
                  <a:close/>
                  <a:moveTo>
                    <a:pt x="7678" y="1417"/>
                  </a:moveTo>
                  <a:lnTo>
                    <a:pt x="7961" y="1443"/>
                  </a:lnTo>
                  <a:lnTo>
                    <a:pt x="8554" y="1520"/>
                  </a:lnTo>
                  <a:lnTo>
                    <a:pt x="9146" y="1675"/>
                  </a:lnTo>
                  <a:lnTo>
                    <a:pt x="9688" y="1881"/>
                  </a:lnTo>
                  <a:lnTo>
                    <a:pt x="10203" y="2138"/>
                  </a:lnTo>
                  <a:lnTo>
                    <a:pt x="10692" y="2422"/>
                  </a:lnTo>
                  <a:lnTo>
                    <a:pt x="11156" y="2783"/>
                  </a:lnTo>
                  <a:lnTo>
                    <a:pt x="11594" y="3169"/>
                  </a:lnTo>
                  <a:lnTo>
                    <a:pt x="11955" y="3581"/>
                  </a:lnTo>
                  <a:lnTo>
                    <a:pt x="12315" y="4045"/>
                  </a:lnTo>
                  <a:lnTo>
                    <a:pt x="12599" y="4534"/>
                  </a:lnTo>
                  <a:lnTo>
                    <a:pt x="12856" y="5050"/>
                  </a:lnTo>
                  <a:lnTo>
                    <a:pt x="13063" y="5617"/>
                  </a:lnTo>
                  <a:lnTo>
                    <a:pt x="13217" y="6183"/>
                  </a:lnTo>
                  <a:lnTo>
                    <a:pt x="13294" y="6776"/>
                  </a:lnTo>
                  <a:lnTo>
                    <a:pt x="13320" y="7059"/>
                  </a:lnTo>
                  <a:lnTo>
                    <a:pt x="13320" y="7369"/>
                  </a:lnTo>
                  <a:lnTo>
                    <a:pt x="13320" y="7703"/>
                  </a:lnTo>
                  <a:lnTo>
                    <a:pt x="13294" y="8038"/>
                  </a:lnTo>
                  <a:lnTo>
                    <a:pt x="13243" y="8348"/>
                  </a:lnTo>
                  <a:lnTo>
                    <a:pt x="13191" y="8657"/>
                  </a:lnTo>
                  <a:lnTo>
                    <a:pt x="13114" y="8966"/>
                  </a:lnTo>
                  <a:lnTo>
                    <a:pt x="13037" y="9275"/>
                  </a:lnTo>
                  <a:lnTo>
                    <a:pt x="12908" y="9584"/>
                  </a:lnTo>
                  <a:lnTo>
                    <a:pt x="12779" y="9868"/>
                  </a:lnTo>
                  <a:lnTo>
                    <a:pt x="12547" y="9868"/>
                  </a:lnTo>
                  <a:lnTo>
                    <a:pt x="12212" y="9893"/>
                  </a:lnTo>
                  <a:lnTo>
                    <a:pt x="12367" y="9584"/>
                  </a:lnTo>
                  <a:lnTo>
                    <a:pt x="12470" y="9301"/>
                  </a:lnTo>
                  <a:lnTo>
                    <a:pt x="12573" y="8992"/>
                  </a:lnTo>
                  <a:lnTo>
                    <a:pt x="12676" y="8682"/>
                  </a:lnTo>
                  <a:lnTo>
                    <a:pt x="12728" y="8348"/>
                  </a:lnTo>
                  <a:lnTo>
                    <a:pt x="12779" y="8038"/>
                  </a:lnTo>
                  <a:lnTo>
                    <a:pt x="12805" y="7703"/>
                  </a:lnTo>
                  <a:lnTo>
                    <a:pt x="12831" y="7369"/>
                  </a:lnTo>
                  <a:lnTo>
                    <a:pt x="12805" y="6827"/>
                  </a:lnTo>
                  <a:lnTo>
                    <a:pt x="12702" y="6286"/>
                  </a:lnTo>
                  <a:lnTo>
                    <a:pt x="12573" y="5745"/>
                  </a:lnTo>
                  <a:lnTo>
                    <a:pt x="12393" y="5256"/>
                  </a:lnTo>
                  <a:lnTo>
                    <a:pt x="12161" y="4766"/>
                  </a:lnTo>
                  <a:lnTo>
                    <a:pt x="11903" y="4328"/>
                  </a:lnTo>
                  <a:lnTo>
                    <a:pt x="11568" y="3916"/>
                  </a:lnTo>
                  <a:lnTo>
                    <a:pt x="11233" y="3530"/>
                  </a:lnTo>
                  <a:lnTo>
                    <a:pt x="10847" y="3169"/>
                  </a:lnTo>
                  <a:lnTo>
                    <a:pt x="10409" y="2860"/>
                  </a:lnTo>
                  <a:lnTo>
                    <a:pt x="9971" y="2576"/>
                  </a:lnTo>
                  <a:lnTo>
                    <a:pt x="9481" y="2345"/>
                  </a:lnTo>
                  <a:lnTo>
                    <a:pt x="8992" y="2164"/>
                  </a:lnTo>
                  <a:lnTo>
                    <a:pt x="8451" y="2035"/>
                  </a:lnTo>
                  <a:lnTo>
                    <a:pt x="7910" y="1932"/>
                  </a:lnTo>
                  <a:lnTo>
                    <a:pt x="7369" y="1907"/>
                  </a:lnTo>
                  <a:lnTo>
                    <a:pt x="7034" y="1932"/>
                  </a:lnTo>
                  <a:lnTo>
                    <a:pt x="6725" y="1958"/>
                  </a:lnTo>
                  <a:lnTo>
                    <a:pt x="6415" y="2010"/>
                  </a:lnTo>
                  <a:lnTo>
                    <a:pt x="6106" y="2061"/>
                  </a:lnTo>
                  <a:lnTo>
                    <a:pt x="6003" y="2113"/>
                  </a:lnTo>
                  <a:lnTo>
                    <a:pt x="5952" y="2164"/>
                  </a:lnTo>
                  <a:lnTo>
                    <a:pt x="5926" y="2241"/>
                  </a:lnTo>
                  <a:lnTo>
                    <a:pt x="5926" y="2345"/>
                  </a:lnTo>
                  <a:lnTo>
                    <a:pt x="5977" y="2422"/>
                  </a:lnTo>
                  <a:lnTo>
                    <a:pt x="6029" y="2473"/>
                  </a:lnTo>
                  <a:lnTo>
                    <a:pt x="6106" y="2499"/>
                  </a:lnTo>
                  <a:lnTo>
                    <a:pt x="6209" y="2499"/>
                  </a:lnTo>
                  <a:lnTo>
                    <a:pt x="6493" y="2448"/>
                  </a:lnTo>
                  <a:lnTo>
                    <a:pt x="6776" y="2396"/>
                  </a:lnTo>
                  <a:lnTo>
                    <a:pt x="7060" y="2370"/>
                  </a:lnTo>
                  <a:lnTo>
                    <a:pt x="7369" y="2370"/>
                  </a:lnTo>
                  <a:lnTo>
                    <a:pt x="7884" y="2396"/>
                  </a:lnTo>
                  <a:lnTo>
                    <a:pt x="8374" y="2473"/>
                  </a:lnTo>
                  <a:lnTo>
                    <a:pt x="8863" y="2576"/>
                  </a:lnTo>
                  <a:lnTo>
                    <a:pt x="9301" y="2757"/>
                  </a:lnTo>
                  <a:lnTo>
                    <a:pt x="9765" y="2963"/>
                  </a:lnTo>
                  <a:lnTo>
                    <a:pt x="10177" y="3221"/>
                  </a:lnTo>
                  <a:lnTo>
                    <a:pt x="10563" y="3504"/>
                  </a:lnTo>
                  <a:lnTo>
                    <a:pt x="10898" y="3839"/>
                  </a:lnTo>
                  <a:lnTo>
                    <a:pt x="11233" y="4200"/>
                  </a:lnTo>
                  <a:lnTo>
                    <a:pt x="11517" y="4586"/>
                  </a:lnTo>
                  <a:lnTo>
                    <a:pt x="11774" y="4998"/>
                  </a:lnTo>
                  <a:lnTo>
                    <a:pt x="11981" y="5436"/>
                  </a:lnTo>
                  <a:lnTo>
                    <a:pt x="12161" y="5900"/>
                  </a:lnTo>
                  <a:lnTo>
                    <a:pt x="12290" y="6364"/>
                  </a:lnTo>
                  <a:lnTo>
                    <a:pt x="12341" y="6879"/>
                  </a:lnTo>
                  <a:lnTo>
                    <a:pt x="12367" y="7369"/>
                  </a:lnTo>
                  <a:lnTo>
                    <a:pt x="12367" y="7729"/>
                  </a:lnTo>
                  <a:lnTo>
                    <a:pt x="12341" y="8090"/>
                  </a:lnTo>
                  <a:lnTo>
                    <a:pt x="12264" y="8425"/>
                  </a:lnTo>
                  <a:lnTo>
                    <a:pt x="12187" y="8760"/>
                  </a:lnTo>
                  <a:lnTo>
                    <a:pt x="12084" y="9095"/>
                  </a:lnTo>
                  <a:lnTo>
                    <a:pt x="11955" y="9404"/>
                  </a:lnTo>
                  <a:lnTo>
                    <a:pt x="11800" y="9713"/>
                  </a:lnTo>
                  <a:lnTo>
                    <a:pt x="11620" y="10022"/>
                  </a:lnTo>
                  <a:lnTo>
                    <a:pt x="11362" y="10151"/>
                  </a:lnTo>
                  <a:lnTo>
                    <a:pt x="11105" y="10280"/>
                  </a:lnTo>
                  <a:lnTo>
                    <a:pt x="10847" y="10460"/>
                  </a:lnTo>
                  <a:lnTo>
                    <a:pt x="10641" y="10666"/>
                  </a:lnTo>
                  <a:lnTo>
                    <a:pt x="10435" y="10872"/>
                  </a:lnTo>
                  <a:lnTo>
                    <a:pt x="10280" y="11104"/>
                  </a:lnTo>
                  <a:lnTo>
                    <a:pt x="10125" y="11362"/>
                  </a:lnTo>
                  <a:lnTo>
                    <a:pt x="10022" y="11645"/>
                  </a:lnTo>
                  <a:lnTo>
                    <a:pt x="9713" y="11826"/>
                  </a:lnTo>
                  <a:lnTo>
                    <a:pt x="9404" y="11955"/>
                  </a:lnTo>
                  <a:lnTo>
                    <a:pt x="9069" y="12083"/>
                  </a:lnTo>
                  <a:lnTo>
                    <a:pt x="8734" y="12212"/>
                  </a:lnTo>
                  <a:lnTo>
                    <a:pt x="8399" y="12289"/>
                  </a:lnTo>
                  <a:lnTo>
                    <a:pt x="8064" y="12341"/>
                  </a:lnTo>
                  <a:lnTo>
                    <a:pt x="7704" y="12393"/>
                  </a:lnTo>
                  <a:lnTo>
                    <a:pt x="7369" y="12393"/>
                  </a:lnTo>
                  <a:lnTo>
                    <a:pt x="6853" y="12367"/>
                  </a:lnTo>
                  <a:lnTo>
                    <a:pt x="6364" y="12289"/>
                  </a:lnTo>
                  <a:lnTo>
                    <a:pt x="5874" y="12161"/>
                  </a:lnTo>
                  <a:lnTo>
                    <a:pt x="5411" y="12006"/>
                  </a:lnTo>
                  <a:lnTo>
                    <a:pt x="4973" y="11800"/>
                  </a:lnTo>
                  <a:lnTo>
                    <a:pt x="4560" y="11542"/>
                  </a:lnTo>
                  <a:lnTo>
                    <a:pt x="4174" y="11259"/>
                  </a:lnTo>
                  <a:lnTo>
                    <a:pt x="3813" y="10924"/>
                  </a:lnTo>
                  <a:lnTo>
                    <a:pt x="3504" y="10563"/>
                  </a:lnTo>
                  <a:lnTo>
                    <a:pt x="3195" y="10177"/>
                  </a:lnTo>
                  <a:lnTo>
                    <a:pt x="2963" y="9765"/>
                  </a:lnTo>
                  <a:lnTo>
                    <a:pt x="2731" y="9327"/>
                  </a:lnTo>
                  <a:lnTo>
                    <a:pt x="2577" y="8863"/>
                  </a:lnTo>
                  <a:lnTo>
                    <a:pt x="2448" y="8399"/>
                  </a:lnTo>
                  <a:lnTo>
                    <a:pt x="2370" y="7884"/>
                  </a:lnTo>
                  <a:lnTo>
                    <a:pt x="2345" y="7369"/>
                  </a:lnTo>
                  <a:lnTo>
                    <a:pt x="2370" y="7008"/>
                  </a:lnTo>
                  <a:lnTo>
                    <a:pt x="2396" y="6647"/>
                  </a:lnTo>
                  <a:lnTo>
                    <a:pt x="2474" y="6286"/>
                  </a:lnTo>
                  <a:lnTo>
                    <a:pt x="2551" y="5926"/>
                  </a:lnTo>
                  <a:lnTo>
                    <a:pt x="2680" y="5591"/>
                  </a:lnTo>
                  <a:lnTo>
                    <a:pt x="2808" y="5256"/>
                  </a:lnTo>
                  <a:lnTo>
                    <a:pt x="2989" y="4921"/>
                  </a:lnTo>
                  <a:lnTo>
                    <a:pt x="3169" y="4612"/>
                  </a:lnTo>
                  <a:lnTo>
                    <a:pt x="3375" y="4328"/>
                  </a:lnTo>
                  <a:lnTo>
                    <a:pt x="3607" y="4045"/>
                  </a:lnTo>
                  <a:lnTo>
                    <a:pt x="3865" y="3787"/>
                  </a:lnTo>
                  <a:lnTo>
                    <a:pt x="4122" y="3530"/>
                  </a:lnTo>
                  <a:lnTo>
                    <a:pt x="4432" y="3324"/>
                  </a:lnTo>
                  <a:lnTo>
                    <a:pt x="4715" y="3117"/>
                  </a:lnTo>
                  <a:lnTo>
                    <a:pt x="5050" y="2937"/>
                  </a:lnTo>
                  <a:lnTo>
                    <a:pt x="5385" y="2757"/>
                  </a:lnTo>
                  <a:lnTo>
                    <a:pt x="5462" y="2705"/>
                  </a:lnTo>
                  <a:lnTo>
                    <a:pt x="5514" y="2654"/>
                  </a:lnTo>
                  <a:lnTo>
                    <a:pt x="5514" y="2551"/>
                  </a:lnTo>
                  <a:lnTo>
                    <a:pt x="5514" y="2473"/>
                  </a:lnTo>
                  <a:lnTo>
                    <a:pt x="5462" y="2396"/>
                  </a:lnTo>
                  <a:lnTo>
                    <a:pt x="5385" y="2345"/>
                  </a:lnTo>
                  <a:lnTo>
                    <a:pt x="5205" y="2345"/>
                  </a:lnTo>
                  <a:lnTo>
                    <a:pt x="4844" y="2525"/>
                  </a:lnTo>
                  <a:lnTo>
                    <a:pt x="4483" y="2731"/>
                  </a:lnTo>
                  <a:lnTo>
                    <a:pt x="4148" y="2963"/>
                  </a:lnTo>
                  <a:lnTo>
                    <a:pt x="3839" y="3195"/>
                  </a:lnTo>
                  <a:lnTo>
                    <a:pt x="3556" y="3452"/>
                  </a:lnTo>
                  <a:lnTo>
                    <a:pt x="3272" y="3736"/>
                  </a:lnTo>
                  <a:lnTo>
                    <a:pt x="3040" y="4045"/>
                  </a:lnTo>
                  <a:lnTo>
                    <a:pt x="2808" y="4380"/>
                  </a:lnTo>
                  <a:lnTo>
                    <a:pt x="2602" y="4715"/>
                  </a:lnTo>
                  <a:lnTo>
                    <a:pt x="2422" y="5050"/>
                  </a:lnTo>
                  <a:lnTo>
                    <a:pt x="2267" y="5410"/>
                  </a:lnTo>
                  <a:lnTo>
                    <a:pt x="2139" y="5797"/>
                  </a:lnTo>
                  <a:lnTo>
                    <a:pt x="2036" y="6183"/>
                  </a:lnTo>
                  <a:lnTo>
                    <a:pt x="1958" y="6570"/>
                  </a:lnTo>
                  <a:lnTo>
                    <a:pt x="1907" y="6982"/>
                  </a:lnTo>
                  <a:lnTo>
                    <a:pt x="1907" y="7369"/>
                  </a:lnTo>
                  <a:lnTo>
                    <a:pt x="1932" y="7935"/>
                  </a:lnTo>
                  <a:lnTo>
                    <a:pt x="2010" y="8476"/>
                  </a:lnTo>
                  <a:lnTo>
                    <a:pt x="2139" y="8992"/>
                  </a:lnTo>
                  <a:lnTo>
                    <a:pt x="2319" y="9507"/>
                  </a:lnTo>
                  <a:lnTo>
                    <a:pt x="2551" y="9971"/>
                  </a:lnTo>
                  <a:lnTo>
                    <a:pt x="2834" y="10434"/>
                  </a:lnTo>
                  <a:lnTo>
                    <a:pt x="3143" y="10847"/>
                  </a:lnTo>
                  <a:lnTo>
                    <a:pt x="3504" y="11233"/>
                  </a:lnTo>
                  <a:lnTo>
                    <a:pt x="3891" y="11594"/>
                  </a:lnTo>
                  <a:lnTo>
                    <a:pt x="4303" y="11903"/>
                  </a:lnTo>
                  <a:lnTo>
                    <a:pt x="4767" y="12186"/>
                  </a:lnTo>
                  <a:lnTo>
                    <a:pt x="5230" y="12418"/>
                  </a:lnTo>
                  <a:lnTo>
                    <a:pt x="5746" y="12599"/>
                  </a:lnTo>
                  <a:lnTo>
                    <a:pt x="6261" y="12727"/>
                  </a:lnTo>
                  <a:lnTo>
                    <a:pt x="6802" y="12805"/>
                  </a:lnTo>
                  <a:lnTo>
                    <a:pt x="7369" y="12830"/>
                  </a:lnTo>
                  <a:lnTo>
                    <a:pt x="7704" y="12830"/>
                  </a:lnTo>
                  <a:lnTo>
                    <a:pt x="8013" y="12805"/>
                  </a:lnTo>
                  <a:lnTo>
                    <a:pt x="8348" y="12753"/>
                  </a:lnTo>
                  <a:lnTo>
                    <a:pt x="8657" y="12676"/>
                  </a:lnTo>
                  <a:lnTo>
                    <a:pt x="8966" y="12599"/>
                  </a:lnTo>
                  <a:lnTo>
                    <a:pt x="9275" y="12496"/>
                  </a:lnTo>
                  <a:lnTo>
                    <a:pt x="9584" y="12367"/>
                  </a:lnTo>
                  <a:lnTo>
                    <a:pt x="9868" y="12238"/>
                  </a:lnTo>
                  <a:lnTo>
                    <a:pt x="9842" y="12547"/>
                  </a:lnTo>
                  <a:lnTo>
                    <a:pt x="9868" y="12805"/>
                  </a:lnTo>
                  <a:lnTo>
                    <a:pt x="9559" y="12934"/>
                  </a:lnTo>
                  <a:lnTo>
                    <a:pt x="9275" y="13037"/>
                  </a:lnTo>
                  <a:lnTo>
                    <a:pt x="8966" y="13140"/>
                  </a:lnTo>
                  <a:lnTo>
                    <a:pt x="8657" y="13217"/>
                  </a:lnTo>
                  <a:lnTo>
                    <a:pt x="8322" y="13268"/>
                  </a:lnTo>
                  <a:lnTo>
                    <a:pt x="8013" y="13320"/>
                  </a:lnTo>
                  <a:lnTo>
                    <a:pt x="7678" y="13346"/>
                  </a:lnTo>
                  <a:lnTo>
                    <a:pt x="7060" y="13346"/>
                  </a:lnTo>
                  <a:lnTo>
                    <a:pt x="6750" y="13320"/>
                  </a:lnTo>
                  <a:lnTo>
                    <a:pt x="6158" y="13217"/>
                  </a:lnTo>
                  <a:lnTo>
                    <a:pt x="5591" y="13088"/>
                  </a:lnTo>
                  <a:lnTo>
                    <a:pt x="5050" y="12882"/>
                  </a:lnTo>
                  <a:lnTo>
                    <a:pt x="4509" y="12624"/>
                  </a:lnTo>
                  <a:lnTo>
                    <a:pt x="4019" y="12315"/>
                  </a:lnTo>
                  <a:lnTo>
                    <a:pt x="3556" y="11980"/>
                  </a:lnTo>
                  <a:lnTo>
                    <a:pt x="3143" y="11594"/>
                  </a:lnTo>
                  <a:lnTo>
                    <a:pt x="2757" y="11182"/>
                  </a:lnTo>
                  <a:lnTo>
                    <a:pt x="2422" y="10718"/>
                  </a:lnTo>
                  <a:lnTo>
                    <a:pt x="2113" y="10228"/>
                  </a:lnTo>
                  <a:lnTo>
                    <a:pt x="1855" y="9687"/>
                  </a:lnTo>
                  <a:lnTo>
                    <a:pt x="1675" y="9146"/>
                  </a:lnTo>
                  <a:lnTo>
                    <a:pt x="1520" y="8579"/>
                  </a:lnTo>
                  <a:lnTo>
                    <a:pt x="1417" y="7987"/>
                  </a:lnTo>
                  <a:lnTo>
                    <a:pt x="1391" y="7678"/>
                  </a:lnTo>
                  <a:lnTo>
                    <a:pt x="1391" y="7369"/>
                  </a:lnTo>
                  <a:lnTo>
                    <a:pt x="1391" y="7059"/>
                  </a:lnTo>
                  <a:lnTo>
                    <a:pt x="1417" y="6776"/>
                  </a:lnTo>
                  <a:lnTo>
                    <a:pt x="1520" y="6183"/>
                  </a:lnTo>
                  <a:lnTo>
                    <a:pt x="1675" y="5617"/>
                  </a:lnTo>
                  <a:lnTo>
                    <a:pt x="1855" y="5050"/>
                  </a:lnTo>
                  <a:lnTo>
                    <a:pt x="2113" y="4534"/>
                  </a:lnTo>
                  <a:lnTo>
                    <a:pt x="2422" y="4045"/>
                  </a:lnTo>
                  <a:lnTo>
                    <a:pt x="2757" y="3581"/>
                  </a:lnTo>
                  <a:lnTo>
                    <a:pt x="3143" y="3169"/>
                  </a:lnTo>
                  <a:lnTo>
                    <a:pt x="3556" y="2783"/>
                  </a:lnTo>
                  <a:lnTo>
                    <a:pt x="4019" y="2422"/>
                  </a:lnTo>
                  <a:lnTo>
                    <a:pt x="4509" y="2138"/>
                  </a:lnTo>
                  <a:lnTo>
                    <a:pt x="5050" y="1881"/>
                  </a:lnTo>
                  <a:lnTo>
                    <a:pt x="5591" y="1675"/>
                  </a:lnTo>
                  <a:lnTo>
                    <a:pt x="6158" y="1520"/>
                  </a:lnTo>
                  <a:lnTo>
                    <a:pt x="6750" y="1443"/>
                  </a:lnTo>
                  <a:lnTo>
                    <a:pt x="7060" y="1417"/>
                  </a:lnTo>
                  <a:close/>
                  <a:moveTo>
                    <a:pt x="2989" y="12058"/>
                  </a:moveTo>
                  <a:lnTo>
                    <a:pt x="3427" y="12444"/>
                  </a:lnTo>
                  <a:lnTo>
                    <a:pt x="3891" y="12779"/>
                  </a:lnTo>
                  <a:lnTo>
                    <a:pt x="4380" y="13062"/>
                  </a:lnTo>
                  <a:lnTo>
                    <a:pt x="4895" y="13320"/>
                  </a:lnTo>
                  <a:lnTo>
                    <a:pt x="5436" y="13500"/>
                  </a:lnTo>
                  <a:lnTo>
                    <a:pt x="6003" y="13655"/>
                  </a:lnTo>
                  <a:lnTo>
                    <a:pt x="6570" y="13732"/>
                  </a:lnTo>
                  <a:lnTo>
                    <a:pt x="7137" y="13784"/>
                  </a:lnTo>
                  <a:lnTo>
                    <a:pt x="7137" y="14299"/>
                  </a:lnTo>
                  <a:lnTo>
                    <a:pt x="6493" y="14248"/>
                  </a:lnTo>
                  <a:lnTo>
                    <a:pt x="5874" y="14144"/>
                  </a:lnTo>
                  <a:lnTo>
                    <a:pt x="5256" y="13964"/>
                  </a:lnTo>
                  <a:lnTo>
                    <a:pt x="4689" y="13758"/>
                  </a:lnTo>
                  <a:lnTo>
                    <a:pt x="4122" y="13500"/>
                  </a:lnTo>
                  <a:lnTo>
                    <a:pt x="3581" y="13191"/>
                  </a:lnTo>
                  <a:lnTo>
                    <a:pt x="3092" y="12830"/>
                  </a:lnTo>
                  <a:lnTo>
                    <a:pt x="2628" y="12418"/>
                  </a:lnTo>
                  <a:lnTo>
                    <a:pt x="2989" y="12058"/>
                  </a:lnTo>
                  <a:close/>
                  <a:moveTo>
                    <a:pt x="9945" y="13243"/>
                  </a:moveTo>
                  <a:lnTo>
                    <a:pt x="10022" y="13500"/>
                  </a:lnTo>
                  <a:lnTo>
                    <a:pt x="10125" y="13732"/>
                  </a:lnTo>
                  <a:lnTo>
                    <a:pt x="9816" y="13861"/>
                  </a:lnTo>
                  <a:lnTo>
                    <a:pt x="9507" y="13964"/>
                  </a:lnTo>
                  <a:lnTo>
                    <a:pt x="9198" y="14067"/>
                  </a:lnTo>
                  <a:lnTo>
                    <a:pt x="8889" y="14144"/>
                  </a:lnTo>
                  <a:lnTo>
                    <a:pt x="8554" y="14196"/>
                  </a:lnTo>
                  <a:lnTo>
                    <a:pt x="8245" y="14248"/>
                  </a:lnTo>
                  <a:lnTo>
                    <a:pt x="7910" y="14273"/>
                  </a:lnTo>
                  <a:lnTo>
                    <a:pt x="7575" y="14299"/>
                  </a:lnTo>
                  <a:lnTo>
                    <a:pt x="7575" y="13784"/>
                  </a:lnTo>
                  <a:lnTo>
                    <a:pt x="8193" y="13732"/>
                  </a:lnTo>
                  <a:lnTo>
                    <a:pt x="8786" y="13629"/>
                  </a:lnTo>
                  <a:lnTo>
                    <a:pt x="9378" y="13475"/>
                  </a:lnTo>
                  <a:lnTo>
                    <a:pt x="9945" y="13243"/>
                  </a:lnTo>
                  <a:close/>
                  <a:moveTo>
                    <a:pt x="12547" y="10306"/>
                  </a:moveTo>
                  <a:lnTo>
                    <a:pt x="12753" y="10331"/>
                  </a:lnTo>
                  <a:lnTo>
                    <a:pt x="12985" y="10357"/>
                  </a:lnTo>
                  <a:lnTo>
                    <a:pt x="13191" y="10409"/>
                  </a:lnTo>
                  <a:lnTo>
                    <a:pt x="13398" y="10486"/>
                  </a:lnTo>
                  <a:lnTo>
                    <a:pt x="13604" y="10589"/>
                  </a:lnTo>
                  <a:lnTo>
                    <a:pt x="13784" y="10692"/>
                  </a:lnTo>
                  <a:lnTo>
                    <a:pt x="13964" y="10821"/>
                  </a:lnTo>
                  <a:lnTo>
                    <a:pt x="14119" y="10975"/>
                  </a:lnTo>
                  <a:lnTo>
                    <a:pt x="14274" y="11130"/>
                  </a:lnTo>
                  <a:lnTo>
                    <a:pt x="14402" y="11310"/>
                  </a:lnTo>
                  <a:lnTo>
                    <a:pt x="14505" y="11491"/>
                  </a:lnTo>
                  <a:lnTo>
                    <a:pt x="14608" y="11671"/>
                  </a:lnTo>
                  <a:lnTo>
                    <a:pt x="14686" y="11877"/>
                  </a:lnTo>
                  <a:lnTo>
                    <a:pt x="14737" y="12109"/>
                  </a:lnTo>
                  <a:lnTo>
                    <a:pt x="14763" y="12315"/>
                  </a:lnTo>
                  <a:lnTo>
                    <a:pt x="14789" y="12547"/>
                  </a:lnTo>
                  <a:lnTo>
                    <a:pt x="14763" y="12779"/>
                  </a:lnTo>
                  <a:lnTo>
                    <a:pt x="14737" y="13011"/>
                  </a:lnTo>
                  <a:lnTo>
                    <a:pt x="14686" y="13217"/>
                  </a:lnTo>
                  <a:lnTo>
                    <a:pt x="14608" y="13423"/>
                  </a:lnTo>
                  <a:lnTo>
                    <a:pt x="14505" y="13629"/>
                  </a:lnTo>
                  <a:lnTo>
                    <a:pt x="14402" y="13810"/>
                  </a:lnTo>
                  <a:lnTo>
                    <a:pt x="14274" y="13990"/>
                  </a:lnTo>
                  <a:lnTo>
                    <a:pt x="14119" y="14144"/>
                  </a:lnTo>
                  <a:lnTo>
                    <a:pt x="13964" y="14273"/>
                  </a:lnTo>
                  <a:lnTo>
                    <a:pt x="13784" y="14402"/>
                  </a:lnTo>
                  <a:lnTo>
                    <a:pt x="13604" y="14531"/>
                  </a:lnTo>
                  <a:lnTo>
                    <a:pt x="13398" y="14608"/>
                  </a:lnTo>
                  <a:lnTo>
                    <a:pt x="13191" y="14686"/>
                  </a:lnTo>
                  <a:lnTo>
                    <a:pt x="12985" y="14737"/>
                  </a:lnTo>
                  <a:lnTo>
                    <a:pt x="12753" y="14789"/>
                  </a:lnTo>
                  <a:lnTo>
                    <a:pt x="12315" y="14789"/>
                  </a:lnTo>
                  <a:lnTo>
                    <a:pt x="12084" y="14737"/>
                  </a:lnTo>
                  <a:lnTo>
                    <a:pt x="11877" y="14686"/>
                  </a:lnTo>
                  <a:lnTo>
                    <a:pt x="11671" y="14608"/>
                  </a:lnTo>
                  <a:lnTo>
                    <a:pt x="11465" y="14531"/>
                  </a:lnTo>
                  <a:lnTo>
                    <a:pt x="11285" y="14402"/>
                  </a:lnTo>
                  <a:lnTo>
                    <a:pt x="11105" y="14273"/>
                  </a:lnTo>
                  <a:lnTo>
                    <a:pt x="10950" y="14144"/>
                  </a:lnTo>
                  <a:lnTo>
                    <a:pt x="10821" y="13990"/>
                  </a:lnTo>
                  <a:lnTo>
                    <a:pt x="10692" y="13810"/>
                  </a:lnTo>
                  <a:lnTo>
                    <a:pt x="10563" y="13629"/>
                  </a:lnTo>
                  <a:lnTo>
                    <a:pt x="10460" y="13423"/>
                  </a:lnTo>
                  <a:lnTo>
                    <a:pt x="10409" y="13217"/>
                  </a:lnTo>
                  <a:lnTo>
                    <a:pt x="10332" y="13011"/>
                  </a:lnTo>
                  <a:lnTo>
                    <a:pt x="10306" y="12779"/>
                  </a:lnTo>
                  <a:lnTo>
                    <a:pt x="10306" y="12547"/>
                  </a:lnTo>
                  <a:lnTo>
                    <a:pt x="10306" y="12315"/>
                  </a:lnTo>
                  <a:lnTo>
                    <a:pt x="10332" y="12109"/>
                  </a:lnTo>
                  <a:lnTo>
                    <a:pt x="10409" y="11877"/>
                  </a:lnTo>
                  <a:lnTo>
                    <a:pt x="10460" y="11671"/>
                  </a:lnTo>
                  <a:lnTo>
                    <a:pt x="10563" y="11491"/>
                  </a:lnTo>
                  <a:lnTo>
                    <a:pt x="10692" y="11310"/>
                  </a:lnTo>
                  <a:lnTo>
                    <a:pt x="10821" y="11130"/>
                  </a:lnTo>
                  <a:lnTo>
                    <a:pt x="10950" y="10975"/>
                  </a:lnTo>
                  <a:lnTo>
                    <a:pt x="11105" y="10821"/>
                  </a:lnTo>
                  <a:lnTo>
                    <a:pt x="11285" y="10692"/>
                  </a:lnTo>
                  <a:lnTo>
                    <a:pt x="11465" y="10589"/>
                  </a:lnTo>
                  <a:lnTo>
                    <a:pt x="11671" y="10486"/>
                  </a:lnTo>
                  <a:lnTo>
                    <a:pt x="11877" y="10409"/>
                  </a:lnTo>
                  <a:lnTo>
                    <a:pt x="12084" y="10357"/>
                  </a:lnTo>
                  <a:lnTo>
                    <a:pt x="12315" y="10331"/>
                  </a:lnTo>
                  <a:lnTo>
                    <a:pt x="12547" y="10306"/>
                  </a:lnTo>
                  <a:close/>
                  <a:moveTo>
                    <a:pt x="7369" y="0"/>
                  </a:moveTo>
                  <a:lnTo>
                    <a:pt x="6879" y="26"/>
                  </a:lnTo>
                  <a:lnTo>
                    <a:pt x="6390" y="77"/>
                  </a:lnTo>
                  <a:lnTo>
                    <a:pt x="5900" y="155"/>
                  </a:lnTo>
                  <a:lnTo>
                    <a:pt x="5436" y="258"/>
                  </a:lnTo>
                  <a:lnTo>
                    <a:pt x="5359" y="309"/>
                  </a:lnTo>
                  <a:lnTo>
                    <a:pt x="5308" y="361"/>
                  </a:lnTo>
                  <a:lnTo>
                    <a:pt x="5282" y="438"/>
                  </a:lnTo>
                  <a:lnTo>
                    <a:pt x="5282" y="541"/>
                  </a:lnTo>
                  <a:lnTo>
                    <a:pt x="5308" y="618"/>
                  </a:lnTo>
                  <a:lnTo>
                    <a:pt x="5385" y="670"/>
                  </a:lnTo>
                  <a:lnTo>
                    <a:pt x="5462" y="696"/>
                  </a:lnTo>
                  <a:lnTo>
                    <a:pt x="5539" y="696"/>
                  </a:lnTo>
                  <a:lnTo>
                    <a:pt x="5952" y="593"/>
                  </a:lnTo>
                  <a:lnTo>
                    <a:pt x="6338" y="541"/>
                  </a:lnTo>
                  <a:lnTo>
                    <a:pt x="6725" y="490"/>
                  </a:lnTo>
                  <a:lnTo>
                    <a:pt x="7137" y="464"/>
                  </a:lnTo>
                  <a:lnTo>
                    <a:pt x="7137" y="979"/>
                  </a:lnTo>
                  <a:lnTo>
                    <a:pt x="6570" y="1005"/>
                  </a:lnTo>
                  <a:lnTo>
                    <a:pt x="6003" y="1108"/>
                  </a:lnTo>
                  <a:lnTo>
                    <a:pt x="5436" y="1262"/>
                  </a:lnTo>
                  <a:lnTo>
                    <a:pt x="4895" y="1443"/>
                  </a:lnTo>
                  <a:lnTo>
                    <a:pt x="4380" y="1700"/>
                  </a:lnTo>
                  <a:lnTo>
                    <a:pt x="3891" y="1984"/>
                  </a:lnTo>
                  <a:lnTo>
                    <a:pt x="3427" y="2319"/>
                  </a:lnTo>
                  <a:lnTo>
                    <a:pt x="2989" y="2679"/>
                  </a:lnTo>
                  <a:lnTo>
                    <a:pt x="2628" y="2319"/>
                  </a:lnTo>
                  <a:lnTo>
                    <a:pt x="3092" y="1932"/>
                  </a:lnTo>
                  <a:lnTo>
                    <a:pt x="3607" y="1572"/>
                  </a:lnTo>
                  <a:lnTo>
                    <a:pt x="4148" y="1237"/>
                  </a:lnTo>
                  <a:lnTo>
                    <a:pt x="4741" y="979"/>
                  </a:lnTo>
                  <a:lnTo>
                    <a:pt x="4818" y="928"/>
                  </a:lnTo>
                  <a:lnTo>
                    <a:pt x="4844" y="850"/>
                  </a:lnTo>
                  <a:lnTo>
                    <a:pt x="4870" y="773"/>
                  </a:lnTo>
                  <a:lnTo>
                    <a:pt x="4844" y="670"/>
                  </a:lnTo>
                  <a:lnTo>
                    <a:pt x="4792" y="618"/>
                  </a:lnTo>
                  <a:lnTo>
                    <a:pt x="4741" y="567"/>
                  </a:lnTo>
                  <a:lnTo>
                    <a:pt x="4638" y="541"/>
                  </a:lnTo>
                  <a:lnTo>
                    <a:pt x="4560" y="567"/>
                  </a:lnTo>
                  <a:lnTo>
                    <a:pt x="4071" y="773"/>
                  </a:lnTo>
                  <a:lnTo>
                    <a:pt x="3607" y="1031"/>
                  </a:lnTo>
                  <a:lnTo>
                    <a:pt x="3143" y="1340"/>
                  </a:lnTo>
                  <a:lnTo>
                    <a:pt x="2731" y="1649"/>
                  </a:lnTo>
                  <a:lnTo>
                    <a:pt x="2319" y="2010"/>
                  </a:lnTo>
                  <a:lnTo>
                    <a:pt x="1932" y="2396"/>
                  </a:lnTo>
                  <a:lnTo>
                    <a:pt x="1598" y="2783"/>
                  </a:lnTo>
                  <a:lnTo>
                    <a:pt x="1263" y="3221"/>
                  </a:lnTo>
                  <a:lnTo>
                    <a:pt x="979" y="3710"/>
                  </a:lnTo>
                  <a:lnTo>
                    <a:pt x="722" y="4174"/>
                  </a:lnTo>
                  <a:lnTo>
                    <a:pt x="490" y="4689"/>
                  </a:lnTo>
                  <a:lnTo>
                    <a:pt x="309" y="5204"/>
                  </a:lnTo>
                  <a:lnTo>
                    <a:pt x="181" y="5745"/>
                  </a:lnTo>
                  <a:lnTo>
                    <a:pt x="77" y="6286"/>
                  </a:lnTo>
                  <a:lnTo>
                    <a:pt x="26" y="6827"/>
                  </a:lnTo>
                  <a:lnTo>
                    <a:pt x="0" y="7369"/>
                  </a:lnTo>
                  <a:lnTo>
                    <a:pt x="0" y="7755"/>
                  </a:lnTo>
                  <a:lnTo>
                    <a:pt x="26" y="8116"/>
                  </a:lnTo>
                  <a:lnTo>
                    <a:pt x="77" y="8476"/>
                  </a:lnTo>
                  <a:lnTo>
                    <a:pt x="129" y="8837"/>
                  </a:lnTo>
                  <a:lnTo>
                    <a:pt x="206" y="9172"/>
                  </a:lnTo>
                  <a:lnTo>
                    <a:pt x="309" y="9533"/>
                  </a:lnTo>
                  <a:lnTo>
                    <a:pt x="412" y="9868"/>
                  </a:lnTo>
                  <a:lnTo>
                    <a:pt x="541" y="10203"/>
                  </a:lnTo>
                  <a:lnTo>
                    <a:pt x="696" y="10537"/>
                  </a:lnTo>
                  <a:lnTo>
                    <a:pt x="850" y="10847"/>
                  </a:lnTo>
                  <a:lnTo>
                    <a:pt x="1031" y="11156"/>
                  </a:lnTo>
                  <a:lnTo>
                    <a:pt x="1237" y="11465"/>
                  </a:lnTo>
                  <a:lnTo>
                    <a:pt x="1443" y="11748"/>
                  </a:lnTo>
                  <a:lnTo>
                    <a:pt x="1649" y="12058"/>
                  </a:lnTo>
                  <a:lnTo>
                    <a:pt x="1907" y="12315"/>
                  </a:lnTo>
                  <a:lnTo>
                    <a:pt x="2164" y="12599"/>
                  </a:lnTo>
                  <a:lnTo>
                    <a:pt x="2422" y="12830"/>
                  </a:lnTo>
                  <a:lnTo>
                    <a:pt x="2705" y="13088"/>
                  </a:lnTo>
                  <a:lnTo>
                    <a:pt x="2989" y="13294"/>
                  </a:lnTo>
                  <a:lnTo>
                    <a:pt x="3272" y="13500"/>
                  </a:lnTo>
                  <a:lnTo>
                    <a:pt x="3581" y="13706"/>
                  </a:lnTo>
                  <a:lnTo>
                    <a:pt x="3891" y="13887"/>
                  </a:lnTo>
                  <a:lnTo>
                    <a:pt x="4226" y="14041"/>
                  </a:lnTo>
                  <a:lnTo>
                    <a:pt x="4535" y="14196"/>
                  </a:lnTo>
                  <a:lnTo>
                    <a:pt x="4870" y="14325"/>
                  </a:lnTo>
                  <a:lnTo>
                    <a:pt x="5205" y="14428"/>
                  </a:lnTo>
                  <a:lnTo>
                    <a:pt x="5565" y="14531"/>
                  </a:lnTo>
                  <a:lnTo>
                    <a:pt x="5926" y="14608"/>
                  </a:lnTo>
                  <a:lnTo>
                    <a:pt x="6261" y="14660"/>
                  </a:lnTo>
                  <a:lnTo>
                    <a:pt x="6622" y="14711"/>
                  </a:lnTo>
                  <a:lnTo>
                    <a:pt x="7008" y="14737"/>
                  </a:lnTo>
                  <a:lnTo>
                    <a:pt x="7755" y="14737"/>
                  </a:lnTo>
                  <a:lnTo>
                    <a:pt x="8142" y="14711"/>
                  </a:lnTo>
                  <a:lnTo>
                    <a:pt x="8528" y="14660"/>
                  </a:lnTo>
                  <a:lnTo>
                    <a:pt x="8889" y="14582"/>
                  </a:lnTo>
                  <a:lnTo>
                    <a:pt x="9275" y="14505"/>
                  </a:lnTo>
                  <a:lnTo>
                    <a:pt x="9636" y="14402"/>
                  </a:lnTo>
                  <a:lnTo>
                    <a:pt x="9997" y="14273"/>
                  </a:lnTo>
                  <a:lnTo>
                    <a:pt x="10357" y="14119"/>
                  </a:lnTo>
                  <a:lnTo>
                    <a:pt x="10538" y="14351"/>
                  </a:lnTo>
                  <a:lnTo>
                    <a:pt x="10770" y="14582"/>
                  </a:lnTo>
                  <a:lnTo>
                    <a:pt x="11027" y="14763"/>
                  </a:lnTo>
                  <a:lnTo>
                    <a:pt x="11285" y="14943"/>
                  </a:lnTo>
                  <a:lnTo>
                    <a:pt x="11568" y="15072"/>
                  </a:lnTo>
                  <a:lnTo>
                    <a:pt x="11877" y="15149"/>
                  </a:lnTo>
                  <a:lnTo>
                    <a:pt x="12212" y="15227"/>
                  </a:lnTo>
                  <a:lnTo>
                    <a:pt x="12547" y="15252"/>
                  </a:lnTo>
                  <a:lnTo>
                    <a:pt x="12805" y="15227"/>
                  </a:lnTo>
                  <a:lnTo>
                    <a:pt x="13088" y="15175"/>
                  </a:lnTo>
                  <a:lnTo>
                    <a:pt x="13346" y="15123"/>
                  </a:lnTo>
                  <a:lnTo>
                    <a:pt x="13578" y="15020"/>
                  </a:lnTo>
                  <a:lnTo>
                    <a:pt x="13810" y="14917"/>
                  </a:lnTo>
                  <a:lnTo>
                    <a:pt x="14042" y="14789"/>
                  </a:lnTo>
                  <a:lnTo>
                    <a:pt x="14248" y="14634"/>
                  </a:lnTo>
                  <a:lnTo>
                    <a:pt x="14428" y="14454"/>
                  </a:lnTo>
                  <a:lnTo>
                    <a:pt x="14608" y="14273"/>
                  </a:lnTo>
                  <a:lnTo>
                    <a:pt x="14763" y="14041"/>
                  </a:lnTo>
                  <a:lnTo>
                    <a:pt x="14892" y="13835"/>
                  </a:lnTo>
                  <a:lnTo>
                    <a:pt x="15021" y="13603"/>
                  </a:lnTo>
                  <a:lnTo>
                    <a:pt x="15098" y="13346"/>
                  </a:lnTo>
                  <a:lnTo>
                    <a:pt x="15175" y="13088"/>
                  </a:lnTo>
                  <a:lnTo>
                    <a:pt x="15201" y="12830"/>
                  </a:lnTo>
                  <a:lnTo>
                    <a:pt x="15227" y="12547"/>
                  </a:lnTo>
                  <a:lnTo>
                    <a:pt x="15201" y="12212"/>
                  </a:lnTo>
                  <a:lnTo>
                    <a:pt x="15149" y="11903"/>
                  </a:lnTo>
                  <a:lnTo>
                    <a:pt x="15046" y="11594"/>
                  </a:lnTo>
                  <a:lnTo>
                    <a:pt x="14918" y="11310"/>
                  </a:lnTo>
                  <a:lnTo>
                    <a:pt x="14763" y="11027"/>
                  </a:lnTo>
                  <a:lnTo>
                    <a:pt x="14557" y="10795"/>
                  </a:lnTo>
                  <a:lnTo>
                    <a:pt x="14351" y="10563"/>
                  </a:lnTo>
                  <a:lnTo>
                    <a:pt x="14093" y="10357"/>
                  </a:lnTo>
                  <a:lnTo>
                    <a:pt x="14248" y="10022"/>
                  </a:lnTo>
                  <a:lnTo>
                    <a:pt x="14377" y="9662"/>
                  </a:lnTo>
                  <a:lnTo>
                    <a:pt x="14480" y="9275"/>
                  </a:lnTo>
                  <a:lnTo>
                    <a:pt x="14583" y="8914"/>
                  </a:lnTo>
                  <a:lnTo>
                    <a:pt x="14634" y="8528"/>
                  </a:lnTo>
                  <a:lnTo>
                    <a:pt x="14686" y="8141"/>
                  </a:lnTo>
                  <a:lnTo>
                    <a:pt x="14712" y="7755"/>
                  </a:lnTo>
                  <a:lnTo>
                    <a:pt x="14737" y="7369"/>
                  </a:lnTo>
                  <a:lnTo>
                    <a:pt x="14712" y="7008"/>
                  </a:lnTo>
                  <a:lnTo>
                    <a:pt x="14686" y="6647"/>
                  </a:lnTo>
                  <a:lnTo>
                    <a:pt x="14660" y="6286"/>
                  </a:lnTo>
                  <a:lnTo>
                    <a:pt x="14583" y="5926"/>
                  </a:lnTo>
                  <a:lnTo>
                    <a:pt x="14505" y="5591"/>
                  </a:lnTo>
                  <a:lnTo>
                    <a:pt x="14428" y="5230"/>
                  </a:lnTo>
                  <a:lnTo>
                    <a:pt x="14299" y="4895"/>
                  </a:lnTo>
                  <a:lnTo>
                    <a:pt x="14170" y="4560"/>
                  </a:lnTo>
                  <a:lnTo>
                    <a:pt x="14042" y="4225"/>
                  </a:lnTo>
                  <a:lnTo>
                    <a:pt x="13861" y="3916"/>
                  </a:lnTo>
                  <a:lnTo>
                    <a:pt x="13681" y="3607"/>
                  </a:lnTo>
                  <a:lnTo>
                    <a:pt x="13501" y="3298"/>
                  </a:lnTo>
                  <a:lnTo>
                    <a:pt x="13294" y="2989"/>
                  </a:lnTo>
                  <a:lnTo>
                    <a:pt x="13063" y="2705"/>
                  </a:lnTo>
                  <a:lnTo>
                    <a:pt x="12831" y="2422"/>
                  </a:lnTo>
                  <a:lnTo>
                    <a:pt x="12573" y="2164"/>
                  </a:lnTo>
                  <a:lnTo>
                    <a:pt x="12315" y="1907"/>
                  </a:lnTo>
                  <a:lnTo>
                    <a:pt x="12032" y="1675"/>
                  </a:lnTo>
                  <a:lnTo>
                    <a:pt x="11749" y="1443"/>
                  </a:lnTo>
                  <a:lnTo>
                    <a:pt x="11439" y="1237"/>
                  </a:lnTo>
                  <a:lnTo>
                    <a:pt x="11156" y="1056"/>
                  </a:lnTo>
                  <a:lnTo>
                    <a:pt x="10821" y="876"/>
                  </a:lnTo>
                  <a:lnTo>
                    <a:pt x="10512" y="721"/>
                  </a:lnTo>
                  <a:lnTo>
                    <a:pt x="10177" y="567"/>
                  </a:lnTo>
                  <a:lnTo>
                    <a:pt x="9842" y="438"/>
                  </a:lnTo>
                  <a:lnTo>
                    <a:pt x="9507" y="335"/>
                  </a:lnTo>
                  <a:lnTo>
                    <a:pt x="9172" y="232"/>
                  </a:lnTo>
                  <a:lnTo>
                    <a:pt x="8812" y="155"/>
                  </a:lnTo>
                  <a:lnTo>
                    <a:pt x="8451" y="77"/>
                  </a:lnTo>
                  <a:lnTo>
                    <a:pt x="8090" y="52"/>
                  </a:lnTo>
                  <a:lnTo>
                    <a:pt x="7729" y="26"/>
                  </a:lnTo>
                  <a:lnTo>
                    <a:pt x="73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233900" y="1092325"/>
              <a:ext cx="65725" cy="85050"/>
            </a:xfrm>
            <a:custGeom>
              <a:rect b="b" l="l" r="r" t="t"/>
              <a:pathLst>
                <a:path extrusionOk="0" h="3402" w="2629">
                  <a:moveTo>
                    <a:pt x="1314" y="516"/>
                  </a:moveTo>
                  <a:lnTo>
                    <a:pt x="2061" y="1418"/>
                  </a:lnTo>
                  <a:lnTo>
                    <a:pt x="1933" y="1418"/>
                  </a:lnTo>
                  <a:lnTo>
                    <a:pt x="1778" y="1443"/>
                  </a:lnTo>
                  <a:lnTo>
                    <a:pt x="1675" y="1521"/>
                  </a:lnTo>
                  <a:lnTo>
                    <a:pt x="1598" y="1624"/>
                  </a:lnTo>
                  <a:lnTo>
                    <a:pt x="1572" y="1753"/>
                  </a:lnTo>
                  <a:lnTo>
                    <a:pt x="1572" y="2938"/>
                  </a:lnTo>
                  <a:lnTo>
                    <a:pt x="1546" y="2964"/>
                  </a:lnTo>
                  <a:lnTo>
                    <a:pt x="1057" y="2964"/>
                  </a:lnTo>
                  <a:lnTo>
                    <a:pt x="1031" y="2938"/>
                  </a:lnTo>
                  <a:lnTo>
                    <a:pt x="1031" y="1753"/>
                  </a:lnTo>
                  <a:lnTo>
                    <a:pt x="1005" y="1624"/>
                  </a:lnTo>
                  <a:lnTo>
                    <a:pt x="928" y="1521"/>
                  </a:lnTo>
                  <a:lnTo>
                    <a:pt x="825" y="1443"/>
                  </a:lnTo>
                  <a:lnTo>
                    <a:pt x="696" y="1418"/>
                  </a:lnTo>
                  <a:lnTo>
                    <a:pt x="541" y="1418"/>
                  </a:lnTo>
                  <a:lnTo>
                    <a:pt x="1314" y="516"/>
                  </a:lnTo>
                  <a:close/>
                  <a:moveTo>
                    <a:pt x="1237" y="1"/>
                  </a:moveTo>
                  <a:lnTo>
                    <a:pt x="1160" y="26"/>
                  </a:lnTo>
                  <a:lnTo>
                    <a:pt x="1082" y="78"/>
                  </a:lnTo>
                  <a:lnTo>
                    <a:pt x="1031" y="129"/>
                  </a:lnTo>
                  <a:lnTo>
                    <a:pt x="78" y="1289"/>
                  </a:lnTo>
                  <a:lnTo>
                    <a:pt x="26" y="1366"/>
                  </a:lnTo>
                  <a:lnTo>
                    <a:pt x="0" y="1469"/>
                  </a:lnTo>
                  <a:lnTo>
                    <a:pt x="0" y="1572"/>
                  </a:lnTo>
                  <a:lnTo>
                    <a:pt x="26" y="1650"/>
                  </a:lnTo>
                  <a:lnTo>
                    <a:pt x="78" y="1753"/>
                  </a:lnTo>
                  <a:lnTo>
                    <a:pt x="155" y="1804"/>
                  </a:lnTo>
                  <a:lnTo>
                    <a:pt x="232" y="1856"/>
                  </a:lnTo>
                  <a:lnTo>
                    <a:pt x="593" y="1856"/>
                  </a:lnTo>
                  <a:lnTo>
                    <a:pt x="593" y="2938"/>
                  </a:lnTo>
                  <a:lnTo>
                    <a:pt x="593" y="3041"/>
                  </a:lnTo>
                  <a:lnTo>
                    <a:pt x="619" y="3118"/>
                  </a:lnTo>
                  <a:lnTo>
                    <a:pt x="670" y="3195"/>
                  </a:lnTo>
                  <a:lnTo>
                    <a:pt x="722" y="3273"/>
                  </a:lnTo>
                  <a:lnTo>
                    <a:pt x="799" y="3324"/>
                  </a:lnTo>
                  <a:lnTo>
                    <a:pt x="876" y="3376"/>
                  </a:lnTo>
                  <a:lnTo>
                    <a:pt x="954" y="3402"/>
                  </a:lnTo>
                  <a:lnTo>
                    <a:pt x="1649" y="3402"/>
                  </a:lnTo>
                  <a:lnTo>
                    <a:pt x="1727" y="3376"/>
                  </a:lnTo>
                  <a:lnTo>
                    <a:pt x="1804" y="3324"/>
                  </a:lnTo>
                  <a:lnTo>
                    <a:pt x="1881" y="3273"/>
                  </a:lnTo>
                  <a:lnTo>
                    <a:pt x="1933" y="3195"/>
                  </a:lnTo>
                  <a:lnTo>
                    <a:pt x="1984" y="3118"/>
                  </a:lnTo>
                  <a:lnTo>
                    <a:pt x="2010" y="3041"/>
                  </a:lnTo>
                  <a:lnTo>
                    <a:pt x="2010" y="2938"/>
                  </a:lnTo>
                  <a:lnTo>
                    <a:pt x="2010" y="1856"/>
                  </a:lnTo>
                  <a:lnTo>
                    <a:pt x="2371" y="1856"/>
                  </a:lnTo>
                  <a:lnTo>
                    <a:pt x="2448" y="1804"/>
                  </a:lnTo>
                  <a:lnTo>
                    <a:pt x="2525" y="1753"/>
                  </a:lnTo>
                  <a:lnTo>
                    <a:pt x="2577" y="1650"/>
                  </a:lnTo>
                  <a:lnTo>
                    <a:pt x="2628" y="1572"/>
                  </a:lnTo>
                  <a:lnTo>
                    <a:pt x="2628" y="1469"/>
                  </a:lnTo>
                  <a:lnTo>
                    <a:pt x="2603" y="1366"/>
                  </a:lnTo>
                  <a:lnTo>
                    <a:pt x="2551" y="1289"/>
                  </a:lnTo>
                  <a:lnTo>
                    <a:pt x="1572" y="129"/>
                  </a:lnTo>
                  <a:lnTo>
                    <a:pt x="1520" y="78"/>
                  </a:lnTo>
                  <a:lnTo>
                    <a:pt x="1443" y="26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3"/>
          <p:cNvGrpSpPr/>
          <p:nvPr/>
        </p:nvGrpSpPr>
        <p:grpSpPr>
          <a:xfrm>
            <a:off x="5409984" y="2536607"/>
            <a:ext cx="450491" cy="457171"/>
            <a:chOff x="5240225" y="821175"/>
            <a:chExt cx="380675" cy="381325"/>
          </a:xfrm>
        </p:grpSpPr>
        <p:sp>
          <p:nvSpPr>
            <p:cNvPr id="975" name="Google Shape;975;p3"/>
            <p:cNvSpPr/>
            <p:nvPr/>
          </p:nvSpPr>
          <p:spPr>
            <a:xfrm>
              <a:off x="5240225" y="1006025"/>
              <a:ext cx="36100" cy="11625"/>
            </a:xfrm>
            <a:custGeom>
              <a:rect b="b" l="l" r="r" t="t"/>
              <a:pathLst>
                <a:path extrusionOk="0" h="465" w="1444">
                  <a:moveTo>
                    <a:pt x="232" y="0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155" y="438"/>
                  </a:lnTo>
                  <a:lnTo>
                    <a:pt x="232" y="464"/>
                  </a:lnTo>
                  <a:lnTo>
                    <a:pt x="1211" y="464"/>
                  </a:lnTo>
                  <a:lnTo>
                    <a:pt x="1314" y="438"/>
                  </a:lnTo>
                  <a:lnTo>
                    <a:pt x="1366" y="387"/>
                  </a:lnTo>
                  <a:lnTo>
                    <a:pt x="1417" y="309"/>
                  </a:lnTo>
                  <a:lnTo>
                    <a:pt x="1443" y="232"/>
                  </a:lnTo>
                  <a:lnTo>
                    <a:pt x="1417" y="155"/>
                  </a:lnTo>
                  <a:lnTo>
                    <a:pt x="1366" y="78"/>
                  </a:lnTo>
                  <a:lnTo>
                    <a:pt x="1314" y="26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5263400" y="1080100"/>
              <a:ext cx="32875" cy="23200"/>
            </a:xfrm>
            <a:custGeom>
              <a:rect b="b" l="l" r="r" t="t"/>
              <a:pathLst>
                <a:path extrusionOk="0" h="928" w="1315">
                  <a:moveTo>
                    <a:pt x="1057" y="0"/>
                  </a:moveTo>
                  <a:lnTo>
                    <a:pt x="980" y="26"/>
                  </a:lnTo>
                  <a:lnTo>
                    <a:pt x="130" y="515"/>
                  </a:lnTo>
                  <a:lnTo>
                    <a:pt x="52" y="593"/>
                  </a:lnTo>
                  <a:lnTo>
                    <a:pt x="27" y="670"/>
                  </a:lnTo>
                  <a:lnTo>
                    <a:pt x="1" y="747"/>
                  </a:lnTo>
                  <a:lnTo>
                    <a:pt x="27" y="825"/>
                  </a:lnTo>
                  <a:lnTo>
                    <a:pt x="78" y="876"/>
                  </a:lnTo>
                  <a:lnTo>
                    <a:pt x="130" y="902"/>
                  </a:lnTo>
                  <a:lnTo>
                    <a:pt x="233" y="928"/>
                  </a:lnTo>
                  <a:lnTo>
                    <a:pt x="284" y="928"/>
                  </a:lnTo>
                  <a:lnTo>
                    <a:pt x="336" y="902"/>
                  </a:lnTo>
                  <a:lnTo>
                    <a:pt x="1186" y="412"/>
                  </a:lnTo>
                  <a:lnTo>
                    <a:pt x="1263" y="361"/>
                  </a:lnTo>
                  <a:lnTo>
                    <a:pt x="1289" y="284"/>
                  </a:lnTo>
                  <a:lnTo>
                    <a:pt x="1315" y="206"/>
                  </a:lnTo>
                  <a:lnTo>
                    <a:pt x="1289" y="103"/>
                  </a:lnTo>
                  <a:lnTo>
                    <a:pt x="1212" y="52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5565500" y="1080100"/>
              <a:ext cx="32875" cy="23200"/>
            </a:xfrm>
            <a:custGeom>
              <a:rect b="b" l="l" r="r" t="t"/>
              <a:pathLst>
                <a:path extrusionOk="0" h="928" w="1315">
                  <a:moveTo>
                    <a:pt x="181" y="0"/>
                  </a:moveTo>
                  <a:lnTo>
                    <a:pt x="103" y="52"/>
                  </a:lnTo>
                  <a:lnTo>
                    <a:pt x="26" y="103"/>
                  </a:lnTo>
                  <a:lnTo>
                    <a:pt x="0" y="206"/>
                  </a:lnTo>
                  <a:lnTo>
                    <a:pt x="0" y="284"/>
                  </a:lnTo>
                  <a:lnTo>
                    <a:pt x="52" y="361"/>
                  </a:lnTo>
                  <a:lnTo>
                    <a:pt x="103" y="412"/>
                  </a:lnTo>
                  <a:lnTo>
                    <a:pt x="979" y="902"/>
                  </a:lnTo>
                  <a:lnTo>
                    <a:pt x="1031" y="928"/>
                  </a:lnTo>
                  <a:lnTo>
                    <a:pt x="1082" y="928"/>
                  </a:lnTo>
                  <a:lnTo>
                    <a:pt x="1185" y="902"/>
                  </a:lnTo>
                  <a:lnTo>
                    <a:pt x="1237" y="876"/>
                  </a:lnTo>
                  <a:lnTo>
                    <a:pt x="1263" y="825"/>
                  </a:lnTo>
                  <a:lnTo>
                    <a:pt x="1314" y="747"/>
                  </a:lnTo>
                  <a:lnTo>
                    <a:pt x="1288" y="670"/>
                  </a:lnTo>
                  <a:lnTo>
                    <a:pt x="1263" y="593"/>
                  </a:lnTo>
                  <a:lnTo>
                    <a:pt x="1185" y="515"/>
                  </a:lnTo>
                  <a:lnTo>
                    <a:pt x="335" y="26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5585450" y="1006025"/>
              <a:ext cx="35450" cy="11625"/>
            </a:xfrm>
            <a:custGeom>
              <a:rect b="b" l="l" r="r" t="t"/>
              <a:pathLst>
                <a:path extrusionOk="0" h="465" w="1418">
                  <a:moveTo>
                    <a:pt x="233" y="0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27" y="155"/>
                  </a:lnTo>
                  <a:lnTo>
                    <a:pt x="1" y="232"/>
                  </a:lnTo>
                  <a:lnTo>
                    <a:pt x="27" y="309"/>
                  </a:lnTo>
                  <a:lnTo>
                    <a:pt x="52" y="387"/>
                  </a:lnTo>
                  <a:lnTo>
                    <a:pt x="130" y="438"/>
                  </a:lnTo>
                  <a:lnTo>
                    <a:pt x="233" y="464"/>
                  </a:lnTo>
                  <a:lnTo>
                    <a:pt x="1212" y="464"/>
                  </a:lnTo>
                  <a:lnTo>
                    <a:pt x="1289" y="438"/>
                  </a:lnTo>
                  <a:lnTo>
                    <a:pt x="1366" y="387"/>
                  </a:lnTo>
                  <a:lnTo>
                    <a:pt x="1418" y="309"/>
                  </a:lnTo>
                  <a:lnTo>
                    <a:pt x="1418" y="232"/>
                  </a:lnTo>
                  <a:lnTo>
                    <a:pt x="1418" y="155"/>
                  </a:lnTo>
                  <a:lnTo>
                    <a:pt x="1366" y="78"/>
                  </a:lnTo>
                  <a:lnTo>
                    <a:pt x="1289" y="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5565500" y="919700"/>
              <a:ext cx="32875" cy="23875"/>
            </a:xfrm>
            <a:custGeom>
              <a:rect b="b" l="l" r="r" t="t"/>
              <a:pathLst>
                <a:path extrusionOk="0" h="955" w="1315">
                  <a:moveTo>
                    <a:pt x="1056" y="1"/>
                  </a:moveTo>
                  <a:lnTo>
                    <a:pt x="979" y="52"/>
                  </a:lnTo>
                  <a:lnTo>
                    <a:pt x="103" y="542"/>
                  </a:lnTo>
                  <a:lnTo>
                    <a:pt x="52" y="593"/>
                  </a:lnTo>
                  <a:lnTo>
                    <a:pt x="0" y="671"/>
                  </a:lnTo>
                  <a:lnTo>
                    <a:pt x="0" y="748"/>
                  </a:lnTo>
                  <a:lnTo>
                    <a:pt x="26" y="851"/>
                  </a:lnTo>
                  <a:lnTo>
                    <a:pt x="77" y="877"/>
                  </a:lnTo>
                  <a:lnTo>
                    <a:pt x="129" y="928"/>
                  </a:lnTo>
                  <a:lnTo>
                    <a:pt x="232" y="954"/>
                  </a:lnTo>
                  <a:lnTo>
                    <a:pt x="284" y="954"/>
                  </a:lnTo>
                  <a:lnTo>
                    <a:pt x="335" y="928"/>
                  </a:lnTo>
                  <a:lnTo>
                    <a:pt x="1185" y="439"/>
                  </a:lnTo>
                  <a:lnTo>
                    <a:pt x="1263" y="362"/>
                  </a:lnTo>
                  <a:lnTo>
                    <a:pt x="1288" y="284"/>
                  </a:lnTo>
                  <a:lnTo>
                    <a:pt x="1314" y="207"/>
                  </a:lnTo>
                  <a:lnTo>
                    <a:pt x="1263" y="130"/>
                  </a:lnTo>
                  <a:lnTo>
                    <a:pt x="1211" y="52"/>
                  </a:lnTo>
                  <a:lnTo>
                    <a:pt x="1134" y="27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5263400" y="919700"/>
              <a:ext cx="32875" cy="23875"/>
            </a:xfrm>
            <a:custGeom>
              <a:rect b="b" l="l" r="r" t="t"/>
              <a:pathLst>
                <a:path extrusionOk="0" h="955" w="1315">
                  <a:moveTo>
                    <a:pt x="258" y="1"/>
                  </a:moveTo>
                  <a:lnTo>
                    <a:pt x="181" y="27"/>
                  </a:lnTo>
                  <a:lnTo>
                    <a:pt x="104" y="52"/>
                  </a:lnTo>
                  <a:lnTo>
                    <a:pt x="27" y="130"/>
                  </a:lnTo>
                  <a:lnTo>
                    <a:pt x="1" y="207"/>
                  </a:lnTo>
                  <a:lnTo>
                    <a:pt x="27" y="284"/>
                  </a:lnTo>
                  <a:lnTo>
                    <a:pt x="52" y="362"/>
                  </a:lnTo>
                  <a:lnTo>
                    <a:pt x="130" y="439"/>
                  </a:lnTo>
                  <a:lnTo>
                    <a:pt x="980" y="928"/>
                  </a:lnTo>
                  <a:lnTo>
                    <a:pt x="1031" y="954"/>
                  </a:lnTo>
                  <a:lnTo>
                    <a:pt x="1083" y="954"/>
                  </a:lnTo>
                  <a:lnTo>
                    <a:pt x="1186" y="928"/>
                  </a:lnTo>
                  <a:lnTo>
                    <a:pt x="1237" y="877"/>
                  </a:lnTo>
                  <a:lnTo>
                    <a:pt x="1289" y="851"/>
                  </a:lnTo>
                  <a:lnTo>
                    <a:pt x="1315" y="748"/>
                  </a:lnTo>
                  <a:lnTo>
                    <a:pt x="1289" y="671"/>
                  </a:lnTo>
                  <a:lnTo>
                    <a:pt x="1263" y="593"/>
                  </a:lnTo>
                  <a:lnTo>
                    <a:pt x="1186" y="542"/>
                  </a:lnTo>
                  <a:lnTo>
                    <a:pt x="336" y="52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5400600" y="1166400"/>
              <a:ext cx="36100" cy="10975"/>
            </a:xfrm>
            <a:custGeom>
              <a:rect b="b" l="l" r="r" t="t"/>
              <a:pathLst>
                <a:path extrusionOk="0" h="439" w="1444">
                  <a:moveTo>
                    <a:pt x="232" y="1"/>
                  </a:moveTo>
                  <a:lnTo>
                    <a:pt x="129" y="26"/>
                  </a:lnTo>
                  <a:lnTo>
                    <a:pt x="78" y="52"/>
                  </a:lnTo>
                  <a:lnTo>
                    <a:pt x="26" y="129"/>
                  </a:lnTo>
                  <a:lnTo>
                    <a:pt x="1" y="232"/>
                  </a:lnTo>
                  <a:lnTo>
                    <a:pt x="26" y="310"/>
                  </a:lnTo>
                  <a:lnTo>
                    <a:pt x="78" y="387"/>
                  </a:lnTo>
                  <a:lnTo>
                    <a:pt x="129" y="439"/>
                  </a:lnTo>
                  <a:lnTo>
                    <a:pt x="1289" y="439"/>
                  </a:lnTo>
                  <a:lnTo>
                    <a:pt x="1366" y="387"/>
                  </a:lnTo>
                  <a:lnTo>
                    <a:pt x="1418" y="310"/>
                  </a:lnTo>
                  <a:lnTo>
                    <a:pt x="1443" y="232"/>
                  </a:lnTo>
                  <a:lnTo>
                    <a:pt x="1418" y="129"/>
                  </a:lnTo>
                  <a:lnTo>
                    <a:pt x="1366" y="52"/>
                  </a:lnTo>
                  <a:lnTo>
                    <a:pt x="1289" y="26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5381925" y="846275"/>
              <a:ext cx="41900" cy="10975"/>
            </a:xfrm>
            <a:custGeom>
              <a:rect b="b" l="l" r="r" t="t"/>
              <a:pathLst>
                <a:path extrusionOk="0" h="439" w="1676">
                  <a:moveTo>
                    <a:pt x="155" y="1"/>
                  </a:moveTo>
                  <a:lnTo>
                    <a:pt x="78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1469" y="439"/>
                  </a:lnTo>
                  <a:lnTo>
                    <a:pt x="1546" y="413"/>
                  </a:lnTo>
                  <a:lnTo>
                    <a:pt x="1624" y="361"/>
                  </a:lnTo>
                  <a:lnTo>
                    <a:pt x="1675" y="310"/>
                  </a:lnTo>
                  <a:lnTo>
                    <a:pt x="1675" y="207"/>
                  </a:lnTo>
                  <a:lnTo>
                    <a:pt x="1675" y="130"/>
                  </a:lnTo>
                  <a:lnTo>
                    <a:pt x="1624" y="52"/>
                  </a:lnTo>
                  <a:lnTo>
                    <a:pt x="1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5437325" y="846275"/>
              <a:ext cx="17400" cy="10975"/>
            </a:xfrm>
            <a:custGeom>
              <a:rect b="b" l="l" r="r" t="t"/>
              <a:pathLst>
                <a:path extrusionOk="0" h="439" w="696">
                  <a:moveTo>
                    <a:pt x="155" y="1"/>
                  </a:moveTo>
                  <a:lnTo>
                    <a:pt x="77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7" y="361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490" y="439"/>
                  </a:lnTo>
                  <a:lnTo>
                    <a:pt x="567" y="413"/>
                  </a:lnTo>
                  <a:lnTo>
                    <a:pt x="644" y="361"/>
                  </a:lnTo>
                  <a:lnTo>
                    <a:pt x="696" y="310"/>
                  </a:lnTo>
                  <a:lnTo>
                    <a:pt x="696" y="207"/>
                  </a:lnTo>
                  <a:lnTo>
                    <a:pt x="696" y="130"/>
                  </a:lnTo>
                  <a:lnTo>
                    <a:pt x="644" y="52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5314300" y="821175"/>
              <a:ext cx="233175" cy="381325"/>
            </a:xfrm>
            <a:custGeom>
              <a:rect b="b" l="l" r="r" t="t"/>
              <a:pathLst>
                <a:path extrusionOk="0" h="15253" w="9327">
                  <a:moveTo>
                    <a:pt x="7266" y="464"/>
                  </a:moveTo>
                  <a:lnTo>
                    <a:pt x="7420" y="515"/>
                  </a:lnTo>
                  <a:lnTo>
                    <a:pt x="7549" y="593"/>
                  </a:lnTo>
                  <a:lnTo>
                    <a:pt x="7652" y="670"/>
                  </a:lnTo>
                  <a:lnTo>
                    <a:pt x="7755" y="799"/>
                  </a:lnTo>
                  <a:lnTo>
                    <a:pt x="7832" y="928"/>
                  </a:lnTo>
                  <a:lnTo>
                    <a:pt x="7884" y="1056"/>
                  </a:lnTo>
                  <a:lnTo>
                    <a:pt x="7884" y="1211"/>
                  </a:lnTo>
                  <a:lnTo>
                    <a:pt x="7884" y="1494"/>
                  </a:lnTo>
                  <a:lnTo>
                    <a:pt x="6673" y="1494"/>
                  </a:lnTo>
                  <a:lnTo>
                    <a:pt x="6467" y="1520"/>
                  </a:lnTo>
                  <a:lnTo>
                    <a:pt x="6312" y="1597"/>
                  </a:lnTo>
                  <a:lnTo>
                    <a:pt x="6158" y="1700"/>
                  </a:lnTo>
                  <a:lnTo>
                    <a:pt x="6055" y="1855"/>
                  </a:lnTo>
                  <a:lnTo>
                    <a:pt x="6029" y="1907"/>
                  </a:lnTo>
                  <a:lnTo>
                    <a:pt x="5977" y="1958"/>
                  </a:lnTo>
                  <a:lnTo>
                    <a:pt x="5926" y="1984"/>
                  </a:lnTo>
                  <a:lnTo>
                    <a:pt x="2422" y="1984"/>
                  </a:lnTo>
                  <a:lnTo>
                    <a:pt x="2345" y="1958"/>
                  </a:lnTo>
                  <a:lnTo>
                    <a:pt x="2319" y="1907"/>
                  </a:lnTo>
                  <a:lnTo>
                    <a:pt x="2267" y="1855"/>
                  </a:lnTo>
                  <a:lnTo>
                    <a:pt x="2164" y="1700"/>
                  </a:lnTo>
                  <a:lnTo>
                    <a:pt x="2036" y="1597"/>
                  </a:lnTo>
                  <a:lnTo>
                    <a:pt x="1855" y="1520"/>
                  </a:lnTo>
                  <a:lnTo>
                    <a:pt x="1675" y="1494"/>
                  </a:lnTo>
                  <a:lnTo>
                    <a:pt x="438" y="1494"/>
                  </a:lnTo>
                  <a:lnTo>
                    <a:pt x="438" y="1211"/>
                  </a:lnTo>
                  <a:lnTo>
                    <a:pt x="464" y="1056"/>
                  </a:lnTo>
                  <a:lnTo>
                    <a:pt x="515" y="928"/>
                  </a:lnTo>
                  <a:lnTo>
                    <a:pt x="567" y="799"/>
                  </a:lnTo>
                  <a:lnTo>
                    <a:pt x="670" y="670"/>
                  </a:lnTo>
                  <a:lnTo>
                    <a:pt x="773" y="593"/>
                  </a:lnTo>
                  <a:lnTo>
                    <a:pt x="928" y="515"/>
                  </a:lnTo>
                  <a:lnTo>
                    <a:pt x="1056" y="464"/>
                  </a:lnTo>
                  <a:close/>
                  <a:moveTo>
                    <a:pt x="5411" y="4406"/>
                  </a:moveTo>
                  <a:lnTo>
                    <a:pt x="5411" y="4947"/>
                  </a:lnTo>
                  <a:lnTo>
                    <a:pt x="5204" y="4972"/>
                  </a:lnTo>
                  <a:lnTo>
                    <a:pt x="4998" y="5024"/>
                  </a:lnTo>
                  <a:lnTo>
                    <a:pt x="4792" y="5076"/>
                  </a:lnTo>
                  <a:lnTo>
                    <a:pt x="4612" y="5153"/>
                  </a:lnTo>
                  <a:lnTo>
                    <a:pt x="4432" y="5230"/>
                  </a:lnTo>
                  <a:lnTo>
                    <a:pt x="4251" y="5333"/>
                  </a:lnTo>
                  <a:lnTo>
                    <a:pt x="4071" y="5436"/>
                  </a:lnTo>
                  <a:lnTo>
                    <a:pt x="3916" y="5565"/>
                  </a:lnTo>
                  <a:lnTo>
                    <a:pt x="3530" y="5204"/>
                  </a:lnTo>
                  <a:lnTo>
                    <a:pt x="3736" y="5024"/>
                  </a:lnTo>
                  <a:lnTo>
                    <a:pt x="3942" y="4895"/>
                  </a:lnTo>
                  <a:lnTo>
                    <a:pt x="4174" y="4766"/>
                  </a:lnTo>
                  <a:lnTo>
                    <a:pt x="4406" y="4638"/>
                  </a:lnTo>
                  <a:lnTo>
                    <a:pt x="4638" y="4560"/>
                  </a:lnTo>
                  <a:lnTo>
                    <a:pt x="4895" y="4483"/>
                  </a:lnTo>
                  <a:lnTo>
                    <a:pt x="5153" y="4431"/>
                  </a:lnTo>
                  <a:lnTo>
                    <a:pt x="5411" y="4406"/>
                  </a:lnTo>
                  <a:close/>
                  <a:moveTo>
                    <a:pt x="5874" y="4406"/>
                  </a:moveTo>
                  <a:lnTo>
                    <a:pt x="6132" y="4431"/>
                  </a:lnTo>
                  <a:lnTo>
                    <a:pt x="6390" y="4483"/>
                  </a:lnTo>
                  <a:lnTo>
                    <a:pt x="6647" y="4560"/>
                  </a:lnTo>
                  <a:lnTo>
                    <a:pt x="6905" y="4638"/>
                  </a:lnTo>
                  <a:lnTo>
                    <a:pt x="7137" y="4766"/>
                  </a:lnTo>
                  <a:lnTo>
                    <a:pt x="7343" y="4895"/>
                  </a:lnTo>
                  <a:lnTo>
                    <a:pt x="7575" y="5024"/>
                  </a:lnTo>
                  <a:lnTo>
                    <a:pt x="7755" y="5204"/>
                  </a:lnTo>
                  <a:lnTo>
                    <a:pt x="7369" y="5565"/>
                  </a:lnTo>
                  <a:lnTo>
                    <a:pt x="7214" y="5436"/>
                  </a:lnTo>
                  <a:lnTo>
                    <a:pt x="7060" y="5333"/>
                  </a:lnTo>
                  <a:lnTo>
                    <a:pt x="6879" y="5230"/>
                  </a:lnTo>
                  <a:lnTo>
                    <a:pt x="6673" y="5153"/>
                  </a:lnTo>
                  <a:lnTo>
                    <a:pt x="6493" y="5076"/>
                  </a:lnTo>
                  <a:lnTo>
                    <a:pt x="6287" y="5024"/>
                  </a:lnTo>
                  <a:lnTo>
                    <a:pt x="6080" y="4972"/>
                  </a:lnTo>
                  <a:lnTo>
                    <a:pt x="5874" y="4947"/>
                  </a:lnTo>
                  <a:lnTo>
                    <a:pt x="5874" y="4406"/>
                  </a:lnTo>
                  <a:close/>
                  <a:moveTo>
                    <a:pt x="3221" y="5514"/>
                  </a:moveTo>
                  <a:lnTo>
                    <a:pt x="3607" y="5900"/>
                  </a:lnTo>
                  <a:lnTo>
                    <a:pt x="3478" y="6055"/>
                  </a:lnTo>
                  <a:lnTo>
                    <a:pt x="3349" y="6209"/>
                  </a:lnTo>
                  <a:lnTo>
                    <a:pt x="3246" y="6389"/>
                  </a:lnTo>
                  <a:lnTo>
                    <a:pt x="3169" y="6596"/>
                  </a:lnTo>
                  <a:lnTo>
                    <a:pt x="3092" y="6776"/>
                  </a:lnTo>
                  <a:lnTo>
                    <a:pt x="3040" y="6982"/>
                  </a:lnTo>
                  <a:lnTo>
                    <a:pt x="2989" y="7188"/>
                  </a:lnTo>
                  <a:lnTo>
                    <a:pt x="2963" y="7394"/>
                  </a:lnTo>
                  <a:lnTo>
                    <a:pt x="2422" y="7394"/>
                  </a:lnTo>
                  <a:lnTo>
                    <a:pt x="2448" y="7137"/>
                  </a:lnTo>
                  <a:lnTo>
                    <a:pt x="2499" y="6879"/>
                  </a:lnTo>
                  <a:lnTo>
                    <a:pt x="2577" y="6621"/>
                  </a:lnTo>
                  <a:lnTo>
                    <a:pt x="2680" y="6389"/>
                  </a:lnTo>
                  <a:lnTo>
                    <a:pt x="2783" y="6132"/>
                  </a:lnTo>
                  <a:lnTo>
                    <a:pt x="2911" y="5926"/>
                  </a:lnTo>
                  <a:lnTo>
                    <a:pt x="3066" y="5720"/>
                  </a:lnTo>
                  <a:lnTo>
                    <a:pt x="3221" y="5514"/>
                  </a:lnTo>
                  <a:close/>
                  <a:moveTo>
                    <a:pt x="8090" y="5514"/>
                  </a:moveTo>
                  <a:lnTo>
                    <a:pt x="8245" y="5720"/>
                  </a:lnTo>
                  <a:lnTo>
                    <a:pt x="8373" y="5926"/>
                  </a:lnTo>
                  <a:lnTo>
                    <a:pt x="8502" y="6132"/>
                  </a:lnTo>
                  <a:lnTo>
                    <a:pt x="8631" y="6389"/>
                  </a:lnTo>
                  <a:lnTo>
                    <a:pt x="8708" y="6621"/>
                  </a:lnTo>
                  <a:lnTo>
                    <a:pt x="8786" y="6879"/>
                  </a:lnTo>
                  <a:lnTo>
                    <a:pt x="8837" y="7137"/>
                  </a:lnTo>
                  <a:lnTo>
                    <a:pt x="8863" y="7394"/>
                  </a:lnTo>
                  <a:lnTo>
                    <a:pt x="8322" y="7394"/>
                  </a:lnTo>
                  <a:lnTo>
                    <a:pt x="8296" y="7188"/>
                  </a:lnTo>
                  <a:lnTo>
                    <a:pt x="8245" y="6982"/>
                  </a:lnTo>
                  <a:lnTo>
                    <a:pt x="8193" y="6776"/>
                  </a:lnTo>
                  <a:lnTo>
                    <a:pt x="8116" y="6596"/>
                  </a:lnTo>
                  <a:lnTo>
                    <a:pt x="8039" y="6389"/>
                  </a:lnTo>
                  <a:lnTo>
                    <a:pt x="7935" y="6209"/>
                  </a:lnTo>
                  <a:lnTo>
                    <a:pt x="7832" y="6055"/>
                  </a:lnTo>
                  <a:lnTo>
                    <a:pt x="7704" y="5900"/>
                  </a:lnTo>
                  <a:lnTo>
                    <a:pt x="8090" y="5514"/>
                  </a:lnTo>
                  <a:close/>
                  <a:moveTo>
                    <a:pt x="2963" y="7858"/>
                  </a:moveTo>
                  <a:lnTo>
                    <a:pt x="2989" y="8064"/>
                  </a:lnTo>
                  <a:lnTo>
                    <a:pt x="3040" y="8270"/>
                  </a:lnTo>
                  <a:lnTo>
                    <a:pt x="3092" y="8476"/>
                  </a:lnTo>
                  <a:lnTo>
                    <a:pt x="3169" y="8657"/>
                  </a:lnTo>
                  <a:lnTo>
                    <a:pt x="3246" y="8863"/>
                  </a:lnTo>
                  <a:lnTo>
                    <a:pt x="3349" y="9017"/>
                  </a:lnTo>
                  <a:lnTo>
                    <a:pt x="3478" y="9198"/>
                  </a:lnTo>
                  <a:lnTo>
                    <a:pt x="3607" y="9352"/>
                  </a:lnTo>
                  <a:lnTo>
                    <a:pt x="3221" y="9739"/>
                  </a:lnTo>
                  <a:lnTo>
                    <a:pt x="3066" y="9533"/>
                  </a:lnTo>
                  <a:lnTo>
                    <a:pt x="2911" y="9327"/>
                  </a:lnTo>
                  <a:lnTo>
                    <a:pt x="2783" y="9095"/>
                  </a:lnTo>
                  <a:lnTo>
                    <a:pt x="2680" y="8863"/>
                  </a:lnTo>
                  <a:lnTo>
                    <a:pt x="2577" y="8631"/>
                  </a:lnTo>
                  <a:lnTo>
                    <a:pt x="2499" y="8373"/>
                  </a:lnTo>
                  <a:lnTo>
                    <a:pt x="2448" y="8116"/>
                  </a:lnTo>
                  <a:lnTo>
                    <a:pt x="2422" y="7858"/>
                  </a:lnTo>
                  <a:close/>
                  <a:moveTo>
                    <a:pt x="8863" y="7858"/>
                  </a:moveTo>
                  <a:lnTo>
                    <a:pt x="8837" y="8116"/>
                  </a:lnTo>
                  <a:lnTo>
                    <a:pt x="8786" y="8373"/>
                  </a:lnTo>
                  <a:lnTo>
                    <a:pt x="8708" y="8631"/>
                  </a:lnTo>
                  <a:lnTo>
                    <a:pt x="8631" y="8863"/>
                  </a:lnTo>
                  <a:lnTo>
                    <a:pt x="8502" y="9095"/>
                  </a:lnTo>
                  <a:lnTo>
                    <a:pt x="8373" y="9327"/>
                  </a:lnTo>
                  <a:lnTo>
                    <a:pt x="8245" y="9533"/>
                  </a:lnTo>
                  <a:lnTo>
                    <a:pt x="8090" y="9739"/>
                  </a:lnTo>
                  <a:lnTo>
                    <a:pt x="7704" y="9352"/>
                  </a:lnTo>
                  <a:lnTo>
                    <a:pt x="7832" y="9198"/>
                  </a:lnTo>
                  <a:lnTo>
                    <a:pt x="7935" y="9017"/>
                  </a:lnTo>
                  <a:lnTo>
                    <a:pt x="8039" y="8863"/>
                  </a:lnTo>
                  <a:lnTo>
                    <a:pt x="8116" y="8657"/>
                  </a:lnTo>
                  <a:lnTo>
                    <a:pt x="8193" y="8476"/>
                  </a:lnTo>
                  <a:lnTo>
                    <a:pt x="8245" y="8270"/>
                  </a:lnTo>
                  <a:lnTo>
                    <a:pt x="8296" y="8064"/>
                  </a:lnTo>
                  <a:lnTo>
                    <a:pt x="8322" y="7858"/>
                  </a:lnTo>
                  <a:close/>
                  <a:moveTo>
                    <a:pt x="5874" y="5385"/>
                  </a:moveTo>
                  <a:lnTo>
                    <a:pt x="6106" y="5436"/>
                  </a:lnTo>
                  <a:lnTo>
                    <a:pt x="6312" y="5488"/>
                  </a:lnTo>
                  <a:lnTo>
                    <a:pt x="6518" y="5565"/>
                  </a:lnTo>
                  <a:lnTo>
                    <a:pt x="6725" y="5642"/>
                  </a:lnTo>
                  <a:lnTo>
                    <a:pt x="6905" y="5771"/>
                  </a:lnTo>
                  <a:lnTo>
                    <a:pt x="7060" y="5900"/>
                  </a:lnTo>
                  <a:lnTo>
                    <a:pt x="7240" y="6029"/>
                  </a:lnTo>
                  <a:lnTo>
                    <a:pt x="7369" y="6209"/>
                  </a:lnTo>
                  <a:lnTo>
                    <a:pt x="7498" y="6364"/>
                  </a:lnTo>
                  <a:lnTo>
                    <a:pt x="7626" y="6570"/>
                  </a:lnTo>
                  <a:lnTo>
                    <a:pt x="7704" y="6750"/>
                  </a:lnTo>
                  <a:lnTo>
                    <a:pt x="7781" y="6956"/>
                  </a:lnTo>
                  <a:lnTo>
                    <a:pt x="7832" y="7162"/>
                  </a:lnTo>
                  <a:lnTo>
                    <a:pt x="7884" y="7394"/>
                  </a:lnTo>
                  <a:lnTo>
                    <a:pt x="7884" y="7626"/>
                  </a:lnTo>
                  <a:lnTo>
                    <a:pt x="7884" y="7858"/>
                  </a:lnTo>
                  <a:lnTo>
                    <a:pt x="7832" y="8064"/>
                  </a:lnTo>
                  <a:lnTo>
                    <a:pt x="7781" y="8296"/>
                  </a:lnTo>
                  <a:lnTo>
                    <a:pt x="7704" y="8502"/>
                  </a:lnTo>
                  <a:lnTo>
                    <a:pt x="7626" y="8682"/>
                  </a:lnTo>
                  <a:lnTo>
                    <a:pt x="7498" y="8889"/>
                  </a:lnTo>
                  <a:lnTo>
                    <a:pt x="7369" y="9043"/>
                  </a:lnTo>
                  <a:lnTo>
                    <a:pt x="7240" y="9198"/>
                  </a:lnTo>
                  <a:lnTo>
                    <a:pt x="7060" y="9352"/>
                  </a:lnTo>
                  <a:lnTo>
                    <a:pt x="6905" y="9481"/>
                  </a:lnTo>
                  <a:lnTo>
                    <a:pt x="6725" y="9584"/>
                  </a:lnTo>
                  <a:lnTo>
                    <a:pt x="6518" y="9687"/>
                  </a:lnTo>
                  <a:lnTo>
                    <a:pt x="6312" y="9765"/>
                  </a:lnTo>
                  <a:lnTo>
                    <a:pt x="6106" y="9816"/>
                  </a:lnTo>
                  <a:lnTo>
                    <a:pt x="5874" y="9842"/>
                  </a:lnTo>
                  <a:lnTo>
                    <a:pt x="5642" y="9868"/>
                  </a:lnTo>
                  <a:lnTo>
                    <a:pt x="5411" y="9842"/>
                  </a:lnTo>
                  <a:lnTo>
                    <a:pt x="5204" y="9816"/>
                  </a:lnTo>
                  <a:lnTo>
                    <a:pt x="4973" y="9765"/>
                  </a:lnTo>
                  <a:lnTo>
                    <a:pt x="4767" y="9687"/>
                  </a:lnTo>
                  <a:lnTo>
                    <a:pt x="4586" y="9584"/>
                  </a:lnTo>
                  <a:lnTo>
                    <a:pt x="4406" y="9481"/>
                  </a:lnTo>
                  <a:lnTo>
                    <a:pt x="4225" y="9352"/>
                  </a:lnTo>
                  <a:lnTo>
                    <a:pt x="4071" y="9198"/>
                  </a:lnTo>
                  <a:lnTo>
                    <a:pt x="3916" y="9043"/>
                  </a:lnTo>
                  <a:lnTo>
                    <a:pt x="3787" y="8889"/>
                  </a:lnTo>
                  <a:lnTo>
                    <a:pt x="3684" y="8682"/>
                  </a:lnTo>
                  <a:lnTo>
                    <a:pt x="3581" y="8502"/>
                  </a:lnTo>
                  <a:lnTo>
                    <a:pt x="3504" y="8296"/>
                  </a:lnTo>
                  <a:lnTo>
                    <a:pt x="3453" y="8064"/>
                  </a:lnTo>
                  <a:lnTo>
                    <a:pt x="3427" y="7858"/>
                  </a:lnTo>
                  <a:lnTo>
                    <a:pt x="3401" y="7626"/>
                  </a:lnTo>
                  <a:lnTo>
                    <a:pt x="3427" y="7394"/>
                  </a:lnTo>
                  <a:lnTo>
                    <a:pt x="3453" y="7162"/>
                  </a:lnTo>
                  <a:lnTo>
                    <a:pt x="3504" y="6956"/>
                  </a:lnTo>
                  <a:lnTo>
                    <a:pt x="3581" y="6750"/>
                  </a:lnTo>
                  <a:lnTo>
                    <a:pt x="3684" y="6570"/>
                  </a:lnTo>
                  <a:lnTo>
                    <a:pt x="3787" y="6364"/>
                  </a:lnTo>
                  <a:lnTo>
                    <a:pt x="3916" y="6209"/>
                  </a:lnTo>
                  <a:lnTo>
                    <a:pt x="4071" y="6029"/>
                  </a:lnTo>
                  <a:lnTo>
                    <a:pt x="4225" y="5900"/>
                  </a:lnTo>
                  <a:lnTo>
                    <a:pt x="4406" y="5771"/>
                  </a:lnTo>
                  <a:lnTo>
                    <a:pt x="4586" y="5642"/>
                  </a:lnTo>
                  <a:lnTo>
                    <a:pt x="4767" y="5565"/>
                  </a:lnTo>
                  <a:lnTo>
                    <a:pt x="4973" y="5488"/>
                  </a:lnTo>
                  <a:lnTo>
                    <a:pt x="5204" y="5436"/>
                  </a:lnTo>
                  <a:lnTo>
                    <a:pt x="5411" y="5385"/>
                  </a:lnTo>
                  <a:close/>
                  <a:moveTo>
                    <a:pt x="3916" y="9687"/>
                  </a:moveTo>
                  <a:lnTo>
                    <a:pt x="4071" y="9790"/>
                  </a:lnTo>
                  <a:lnTo>
                    <a:pt x="4251" y="9919"/>
                  </a:lnTo>
                  <a:lnTo>
                    <a:pt x="4432" y="10022"/>
                  </a:lnTo>
                  <a:lnTo>
                    <a:pt x="4612" y="10100"/>
                  </a:lnTo>
                  <a:lnTo>
                    <a:pt x="4792" y="10177"/>
                  </a:lnTo>
                  <a:lnTo>
                    <a:pt x="4998" y="10228"/>
                  </a:lnTo>
                  <a:lnTo>
                    <a:pt x="5204" y="10280"/>
                  </a:lnTo>
                  <a:lnTo>
                    <a:pt x="5411" y="10306"/>
                  </a:lnTo>
                  <a:lnTo>
                    <a:pt x="5411" y="10847"/>
                  </a:lnTo>
                  <a:lnTo>
                    <a:pt x="5153" y="10821"/>
                  </a:lnTo>
                  <a:lnTo>
                    <a:pt x="4895" y="10769"/>
                  </a:lnTo>
                  <a:lnTo>
                    <a:pt x="4638" y="10692"/>
                  </a:lnTo>
                  <a:lnTo>
                    <a:pt x="4406" y="10589"/>
                  </a:lnTo>
                  <a:lnTo>
                    <a:pt x="4174" y="10486"/>
                  </a:lnTo>
                  <a:lnTo>
                    <a:pt x="3942" y="10357"/>
                  </a:lnTo>
                  <a:lnTo>
                    <a:pt x="3736" y="10228"/>
                  </a:lnTo>
                  <a:lnTo>
                    <a:pt x="3530" y="10048"/>
                  </a:lnTo>
                  <a:lnTo>
                    <a:pt x="3916" y="9687"/>
                  </a:lnTo>
                  <a:close/>
                  <a:moveTo>
                    <a:pt x="7369" y="9687"/>
                  </a:moveTo>
                  <a:lnTo>
                    <a:pt x="7755" y="10048"/>
                  </a:lnTo>
                  <a:lnTo>
                    <a:pt x="7575" y="10228"/>
                  </a:lnTo>
                  <a:lnTo>
                    <a:pt x="7343" y="10357"/>
                  </a:lnTo>
                  <a:lnTo>
                    <a:pt x="7137" y="10486"/>
                  </a:lnTo>
                  <a:lnTo>
                    <a:pt x="6905" y="10589"/>
                  </a:lnTo>
                  <a:lnTo>
                    <a:pt x="6647" y="10692"/>
                  </a:lnTo>
                  <a:lnTo>
                    <a:pt x="6390" y="10769"/>
                  </a:lnTo>
                  <a:lnTo>
                    <a:pt x="6132" y="10821"/>
                  </a:lnTo>
                  <a:lnTo>
                    <a:pt x="5874" y="10847"/>
                  </a:lnTo>
                  <a:lnTo>
                    <a:pt x="5874" y="10306"/>
                  </a:lnTo>
                  <a:lnTo>
                    <a:pt x="6080" y="10280"/>
                  </a:lnTo>
                  <a:lnTo>
                    <a:pt x="6287" y="10228"/>
                  </a:lnTo>
                  <a:lnTo>
                    <a:pt x="6493" y="10177"/>
                  </a:lnTo>
                  <a:lnTo>
                    <a:pt x="6673" y="10100"/>
                  </a:lnTo>
                  <a:lnTo>
                    <a:pt x="6879" y="10022"/>
                  </a:lnTo>
                  <a:lnTo>
                    <a:pt x="7060" y="9919"/>
                  </a:lnTo>
                  <a:lnTo>
                    <a:pt x="7214" y="9790"/>
                  </a:lnTo>
                  <a:lnTo>
                    <a:pt x="7369" y="9687"/>
                  </a:lnTo>
                  <a:close/>
                  <a:moveTo>
                    <a:pt x="1211" y="0"/>
                  </a:moveTo>
                  <a:lnTo>
                    <a:pt x="979" y="26"/>
                  </a:lnTo>
                  <a:lnTo>
                    <a:pt x="747" y="103"/>
                  </a:lnTo>
                  <a:lnTo>
                    <a:pt x="541" y="206"/>
                  </a:lnTo>
                  <a:lnTo>
                    <a:pt x="361" y="361"/>
                  </a:lnTo>
                  <a:lnTo>
                    <a:pt x="206" y="541"/>
                  </a:lnTo>
                  <a:lnTo>
                    <a:pt x="103" y="747"/>
                  </a:lnTo>
                  <a:lnTo>
                    <a:pt x="26" y="979"/>
                  </a:lnTo>
                  <a:lnTo>
                    <a:pt x="0" y="1211"/>
                  </a:lnTo>
                  <a:lnTo>
                    <a:pt x="0" y="2731"/>
                  </a:lnTo>
                  <a:lnTo>
                    <a:pt x="26" y="2834"/>
                  </a:lnTo>
                  <a:lnTo>
                    <a:pt x="77" y="2911"/>
                  </a:lnTo>
                  <a:lnTo>
                    <a:pt x="129" y="2937"/>
                  </a:lnTo>
                  <a:lnTo>
                    <a:pt x="232" y="2963"/>
                  </a:lnTo>
                  <a:lnTo>
                    <a:pt x="309" y="2937"/>
                  </a:lnTo>
                  <a:lnTo>
                    <a:pt x="387" y="2911"/>
                  </a:lnTo>
                  <a:lnTo>
                    <a:pt x="438" y="2834"/>
                  </a:lnTo>
                  <a:lnTo>
                    <a:pt x="438" y="2731"/>
                  </a:lnTo>
                  <a:lnTo>
                    <a:pt x="438" y="1932"/>
                  </a:lnTo>
                  <a:lnTo>
                    <a:pt x="1726" y="1932"/>
                  </a:lnTo>
                  <a:lnTo>
                    <a:pt x="1804" y="1958"/>
                  </a:lnTo>
                  <a:lnTo>
                    <a:pt x="1829" y="2010"/>
                  </a:lnTo>
                  <a:lnTo>
                    <a:pt x="1881" y="2061"/>
                  </a:lnTo>
                  <a:lnTo>
                    <a:pt x="1984" y="2216"/>
                  </a:lnTo>
                  <a:lnTo>
                    <a:pt x="2113" y="2319"/>
                  </a:lnTo>
                  <a:lnTo>
                    <a:pt x="2293" y="2396"/>
                  </a:lnTo>
                  <a:lnTo>
                    <a:pt x="2473" y="2422"/>
                  </a:lnTo>
                  <a:lnTo>
                    <a:pt x="5874" y="2422"/>
                  </a:lnTo>
                  <a:lnTo>
                    <a:pt x="6055" y="2396"/>
                  </a:lnTo>
                  <a:lnTo>
                    <a:pt x="6209" y="2319"/>
                  </a:lnTo>
                  <a:lnTo>
                    <a:pt x="6364" y="2216"/>
                  </a:lnTo>
                  <a:lnTo>
                    <a:pt x="6467" y="2061"/>
                  </a:lnTo>
                  <a:lnTo>
                    <a:pt x="6493" y="2010"/>
                  </a:lnTo>
                  <a:lnTo>
                    <a:pt x="6544" y="1958"/>
                  </a:lnTo>
                  <a:lnTo>
                    <a:pt x="6596" y="1932"/>
                  </a:lnTo>
                  <a:lnTo>
                    <a:pt x="7884" y="1932"/>
                  </a:lnTo>
                  <a:lnTo>
                    <a:pt x="7884" y="4715"/>
                  </a:lnTo>
                  <a:lnTo>
                    <a:pt x="7652" y="4534"/>
                  </a:lnTo>
                  <a:lnTo>
                    <a:pt x="7394" y="4406"/>
                  </a:lnTo>
                  <a:lnTo>
                    <a:pt x="7137" y="4277"/>
                  </a:lnTo>
                  <a:lnTo>
                    <a:pt x="6853" y="4148"/>
                  </a:lnTo>
                  <a:lnTo>
                    <a:pt x="6570" y="4071"/>
                  </a:lnTo>
                  <a:lnTo>
                    <a:pt x="6261" y="3993"/>
                  </a:lnTo>
                  <a:lnTo>
                    <a:pt x="5952" y="3968"/>
                  </a:lnTo>
                  <a:lnTo>
                    <a:pt x="5642" y="3942"/>
                  </a:lnTo>
                  <a:lnTo>
                    <a:pt x="5282" y="3968"/>
                  </a:lnTo>
                  <a:lnTo>
                    <a:pt x="4895" y="4019"/>
                  </a:lnTo>
                  <a:lnTo>
                    <a:pt x="4560" y="4122"/>
                  </a:lnTo>
                  <a:lnTo>
                    <a:pt x="4225" y="4251"/>
                  </a:lnTo>
                  <a:lnTo>
                    <a:pt x="3891" y="4406"/>
                  </a:lnTo>
                  <a:lnTo>
                    <a:pt x="3607" y="4586"/>
                  </a:lnTo>
                  <a:lnTo>
                    <a:pt x="3324" y="4792"/>
                  </a:lnTo>
                  <a:lnTo>
                    <a:pt x="3040" y="5024"/>
                  </a:lnTo>
                  <a:lnTo>
                    <a:pt x="2808" y="5282"/>
                  </a:lnTo>
                  <a:lnTo>
                    <a:pt x="2602" y="5565"/>
                  </a:lnTo>
                  <a:lnTo>
                    <a:pt x="2422" y="5874"/>
                  </a:lnTo>
                  <a:lnTo>
                    <a:pt x="2267" y="6209"/>
                  </a:lnTo>
                  <a:lnTo>
                    <a:pt x="2139" y="6544"/>
                  </a:lnTo>
                  <a:lnTo>
                    <a:pt x="2061" y="6879"/>
                  </a:lnTo>
                  <a:lnTo>
                    <a:pt x="1984" y="7240"/>
                  </a:lnTo>
                  <a:lnTo>
                    <a:pt x="1984" y="7626"/>
                  </a:lnTo>
                  <a:lnTo>
                    <a:pt x="1984" y="8013"/>
                  </a:lnTo>
                  <a:lnTo>
                    <a:pt x="2061" y="8373"/>
                  </a:lnTo>
                  <a:lnTo>
                    <a:pt x="2139" y="8708"/>
                  </a:lnTo>
                  <a:lnTo>
                    <a:pt x="2267" y="9043"/>
                  </a:lnTo>
                  <a:lnTo>
                    <a:pt x="2422" y="9378"/>
                  </a:lnTo>
                  <a:lnTo>
                    <a:pt x="2602" y="9687"/>
                  </a:lnTo>
                  <a:lnTo>
                    <a:pt x="2808" y="9971"/>
                  </a:lnTo>
                  <a:lnTo>
                    <a:pt x="3040" y="10228"/>
                  </a:lnTo>
                  <a:lnTo>
                    <a:pt x="3324" y="10460"/>
                  </a:lnTo>
                  <a:lnTo>
                    <a:pt x="3607" y="10666"/>
                  </a:lnTo>
                  <a:lnTo>
                    <a:pt x="3891" y="10847"/>
                  </a:lnTo>
                  <a:lnTo>
                    <a:pt x="4225" y="11001"/>
                  </a:lnTo>
                  <a:lnTo>
                    <a:pt x="4560" y="11130"/>
                  </a:lnTo>
                  <a:lnTo>
                    <a:pt x="4895" y="11233"/>
                  </a:lnTo>
                  <a:lnTo>
                    <a:pt x="5282" y="11285"/>
                  </a:lnTo>
                  <a:lnTo>
                    <a:pt x="5952" y="11285"/>
                  </a:lnTo>
                  <a:lnTo>
                    <a:pt x="6261" y="11233"/>
                  </a:lnTo>
                  <a:lnTo>
                    <a:pt x="6570" y="11182"/>
                  </a:lnTo>
                  <a:lnTo>
                    <a:pt x="6853" y="11104"/>
                  </a:lnTo>
                  <a:lnTo>
                    <a:pt x="7137" y="10975"/>
                  </a:lnTo>
                  <a:lnTo>
                    <a:pt x="7394" y="10847"/>
                  </a:lnTo>
                  <a:lnTo>
                    <a:pt x="7652" y="10692"/>
                  </a:lnTo>
                  <a:lnTo>
                    <a:pt x="7884" y="10537"/>
                  </a:lnTo>
                  <a:lnTo>
                    <a:pt x="7884" y="12830"/>
                  </a:lnTo>
                  <a:lnTo>
                    <a:pt x="2551" y="12830"/>
                  </a:lnTo>
                  <a:lnTo>
                    <a:pt x="2473" y="12882"/>
                  </a:lnTo>
                  <a:lnTo>
                    <a:pt x="2448" y="12959"/>
                  </a:lnTo>
                  <a:lnTo>
                    <a:pt x="2422" y="13037"/>
                  </a:lnTo>
                  <a:lnTo>
                    <a:pt x="2448" y="13140"/>
                  </a:lnTo>
                  <a:lnTo>
                    <a:pt x="2473" y="13191"/>
                  </a:lnTo>
                  <a:lnTo>
                    <a:pt x="2551" y="13243"/>
                  </a:lnTo>
                  <a:lnTo>
                    <a:pt x="2654" y="13268"/>
                  </a:lnTo>
                  <a:lnTo>
                    <a:pt x="7884" y="13268"/>
                  </a:lnTo>
                  <a:lnTo>
                    <a:pt x="7884" y="14041"/>
                  </a:lnTo>
                  <a:lnTo>
                    <a:pt x="7884" y="14196"/>
                  </a:lnTo>
                  <a:lnTo>
                    <a:pt x="7832" y="14325"/>
                  </a:lnTo>
                  <a:lnTo>
                    <a:pt x="7755" y="14454"/>
                  </a:lnTo>
                  <a:lnTo>
                    <a:pt x="7652" y="14582"/>
                  </a:lnTo>
                  <a:lnTo>
                    <a:pt x="7549" y="14660"/>
                  </a:lnTo>
                  <a:lnTo>
                    <a:pt x="7420" y="14737"/>
                  </a:lnTo>
                  <a:lnTo>
                    <a:pt x="7266" y="14789"/>
                  </a:lnTo>
                  <a:lnTo>
                    <a:pt x="1056" y="14789"/>
                  </a:lnTo>
                  <a:lnTo>
                    <a:pt x="928" y="14737"/>
                  </a:lnTo>
                  <a:lnTo>
                    <a:pt x="773" y="14660"/>
                  </a:lnTo>
                  <a:lnTo>
                    <a:pt x="670" y="14582"/>
                  </a:lnTo>
                  <a:lnTo>
                    <a:pt x="567" y="14454"/>
                  </a:lnTo>
                  <a:lnTo>
                    <a:pt x="515" y="14325"/>
                  </a:lnTo>
                  <a:lnTo>
                    <a:pt x="464" y="14196"/>
                  </a:lnTo>
                  <a:lnTo>
                    <a:pt x="438" y="14041"/>
                  </a:lnTo>
                  <a:lnTo>
                    <a:pt x="438" y="13268"/>
                  </a:lnTo>
                  <a:lnTo>
                    <a:pt x="1752" y="13268"/>
                  </a:lnTo>
                  <a:lnTo>
                    <a:pt x="1829" y="13243"/>
                  </a:lnTo>
                  <a:lnTo>
                    <a:pt x="1907" y="13191"/>
                  </a:lnTo>
                  <a:lnTo>
                    <a:pt x="1958" y="13140"/>
                  </a:lnTo>
                  <a:lnTo>
                    <a:pt x="1984" y="13037"/>
                  </a:lnTo>
                  <a:lnTo>
                    <a:pt x="1958" y="12959"/>
                  </a:lnTo>
                  <a:lnTo>
                    <a:pt x="1907" y="12882"/>
                  </a:lnTo>
                  <a:lnTo>
                    <a:pt x="1829" y="12830"/>
                  </a:lnTo>
                  <a:lnTo>
                    <a:pt x="438" y="12830"/>
                  </a:lnTo>
                  <a:lnTo>
                    <a:pt x="438" y="3633"/>
                  </a:lnTo>
                  <a:lnTo>
                    <a:pt x="438" y="3555"/>
                  </a:lnTo>
                  <a:lnTo>
                    <a:pt x="387" y="3478"/>
                  </a:lnTo>
                  <a:lnTo>
                    <a:pt x="309" y="3427"/>
                  </a:lnTo>
                  <a:lnTo>
                    <a:pt x="232" y="3401"/>
                  </a:lnTo>
                  <a:lnTo>
                    <a:pt x="129" y="3427"/>
                  </a:lnTo>
                  <a:lnTo>
                    <a:pt x="77" y="3478"/>
                  </a:lnTo>
                  <a:lnTo>
                    <a:pt x="26" y="3555"/>
                  </a:lnTo>
                  <a:lnTo>
                    <a:pt x="0" y="3633"/>
                  </a:lnTo>
                  <a:lnTo>
                    <a:pt x="0" y="14041"/>
                  </a:lnTo>
                  <a:lnTo>
                    <a:pt x="26" y="14273"/>
                  </a:lnTo>
                  <a:lnTo>
                    <a:pt x="103" y="14505"/>
                  </a:lnTo>
                  <a:lnTo>
                    <a:pt x="206" y="14711"/>
                  </a:lnTo>
                  <a:lnTo>
                    <a:pt x="361" y="14892"/>
                  </a:lnTo>
                  <a:lnTo>
                    <a:pt x="541" y="15020"/>
                  </a:lnTo>
                  <a:lnTo>
                    <a:pt x="747" y="15149"/>
                  </a:lnTo>
                  <a:lnTo>
                    <a:pt x="979" y="15227"/>
                  </a:lnTo>
                  <a:lnTo>
                    <a:pt x="1211" y="15252"/>
                  </a:lnTo>
                  <a:lnTo>
                    <a:pt x="7137" y="15252"/>
                  </a:lnTo>
                  <a:lnTo>
                    <a:pt x="7369" y="15227"/>
                  </a:lnTo>
                  <a:lnTo>
                    <a:pt x="7601" y="15149"/>
                  </a:lnTo>
                  <a:lnTo>
                    <a:pt x="7807" y="15020"/>
                  </a:lnTo>
                  <a:lnTo>
                    <a:pt x="7987" y="14892"/>
                  </a:lnTo>
                  <a:lnTo>
                    <a:pt x="8116" y="14711"/>
                  </a:lnTo>
                  <a:lnTo>
                    <a:pt x="8245" y="14505"/>
                  </a:lnTo>
                  <a:lnTo>
                    <a:pt x="8296" y="14273"/>
                  </a:lnTo>
                  <a:lnTo>
                    <a:pt x="8322" y="14041"/>
                  </a:lnTo>
                  <a:lnTo>
                    <a:pt x="8322" y="10125"/>
                  </a:lnTo>
                  <a:lnTo>
                    <a:pt x="8554" y="9868"/>
                  </a:lnTo>
                  <a:lnTo>
                    <a:pt x="8734" y="9584"/>
                  </a:lnTo>
                  <a:lnTo>
                    <a:pt x="8915" y="9301"/>
                  </a:lnTo>
                  <a:lnTo>
                    <a:pt x="9043" y="8992"/>
                  </a:lnTo>
                  <a:lnTo>
                    <a:pt x="9172" y="8657"/>
                  </a:lnTo>
                  <a:lnTo>
                    <a:pt x="9249" y="8322"/>
                  </a:lnTo>
                  <a:lnTo>
                    <a:pt x="9301" y="7987"/>
                  </a:lnTo>
                  <a:lnTo>
                    <a:pt x="9327" y="7626"/>
                  </a:lnTo>
                  <a:lnTo>
                    <a:pt x="9301" y="7265"/>
                  </a:lnTo>
                  <a:lnTo>
                    <a:pt x="9249" y="6931"/>
                  </a:lnTo>
                  <a:lnTo>
                    <a:pt x="9172" y="6570"/>
                  </a:lnTo>
                  <a:lnTo>
                    <a:pt x="9043" y="6261"/>
                  </a:lnTo>
                  <a:lnTo>
                    <a:pt x="8915" y="5951"/>
                  </a:lnTo>
                  <a:lnTo>
                    <a:pt x="8734" y="5668"/>
                  </a:lnTo>
                  <a:lnTo>
                    <a:pt x="8554" y="5385"/>
                  </a:lnTo>
                  <a:lnTo>
                    <a:pt x="8322" y="5127"/>
                  </a:lnTo>
                  <a:lnTo>
                    <a:pt x="8322" y="1211"/>
                  </a:lnTo>
                  <a:lnTo>
                    <a:pt x="8296" y="979"/>
                  </a:lnTo>
                  <a:lnTo>
                    <a:pt x="8245" y="747"/>
                  </a:lnTo>
                  <a:lnTo>
                    <a:pt x="8116" y="541"/>
                  </a:lnTo>
                  <a:lnTo>
                    <a:pt x="7987" y="361"/>
                  </a:lnTo>
                  <a:lnTo>
                    <a:pt x="7807" y="206"/>
                  </a:lnTo>
                  <a:lnTo>
                    <a:pt x="7601" y="103"/>
                  </a:lnTo>
                  <a:lnTo>
                    <a:pt x="7369" y="26"/>
                  </a:lnTo>
                  <a:lnTo>
                    <a:pt x="71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5435375" y="9693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99" y="1"/>
                  </a:moveTo>
                  <a:lnTo>
                    <a:pt x="722" y="26"/>
                  </a:lnTo>
                  <a:lnTo>
                    <a:pt x="645" y="52"/>
                  </a:lnTo>
                  <a:lnTo>
                    <a:pt x="593" y="130"/>
                  </a:lnTo>
                  <a:lnTo>
                    <a:pt x="568" y="233"/>
                  </a:lnTo>
                  <a:lnTo>
                    <a:pt x="568" y="336"/>
                  </a:lnTo>
                  <a:lnTo>
                    <a:pt x="465" y="361"/>
                  </a:lnTo>
                  <a:lnTo>
                    <a:pt x="336" y="439"/>
                  </a:lnTo>
                  <a:lnTo>
                    <a:pt x="233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7" y="851"/>
                  </a:lnTo>
                  <a:lnTo>
                    <a:pt x="1" y="980"/>
                  </a:lnTo>
                  <a:lnTo>
                    <a:pt x="1" y="1109"/>
                  </a:lnTo>
                  <a:lnTo>
                    <a:pt x="1" y="1263"/>
                  </a:lnTo>
                  <a:lnTo>
                    <a:pt x="52" y="1418"/>
                  </a:lnTo>
                  <a:lnTo>
                    <a:pt x="130" y="1572"/>
                  </a:lnTo>
                  <a:lnTo>
                    <a:pt x="233" y="1675"/>
                  </a:lnTo>
                  <a:lnTo>
                    <a:pt x="336" y="1778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799" y="1933"/>
                  </a:lnTo>
                  <a:lnTo>
                    <a:pt x="954" y="1959"/>
                  </a:lnTo>
                  <a:lnTo>
                    <a:pt x="1057" y="2036"/>
                  </a:lnTo>
                  <a:lnTo>
                    <a:pt x="1134" y="2139"/>
                  </a:lnTo>
                  <a:lnTo>
                    <a:pt x="1160" y="2294"/>
                  </a:lnTo>
                  <a:lnTo>
                    <a:pt x="1134" y="2423"/>
                  </a:lnTo>
                  <a:lnTo>
                    <a:pt x="1057" y="2551"/>
                  </a:lnTo>
                  <a:lnTo>
                    <a:pt x="954" y="2629"/>
                  </a:lnTo>
                  <a:lnTo>
                    <a:pt x="799" y="2654"/>
                  </a:lnTo>
                  <a:lnTo>
                    <a:pt x="671" y="2629"/>
                  </a:lnTo>
                  <a:lnTo>
                    <a:pt x="542" y="2551"/>
                  </a:lnTo>
                  <a:lnTo>
                    <a:pt x="465" y="2423"/>
                  </a:lnTo>
                  <a:lnTo>
                    <a:pt x="439" y="2294"/>
                  </a:lnTo>
                  <a:lnTo>
                    <a:pt x="413" y="2216"/>
                  </a:lnTo>
                  <a:lnTo>
                    <a:pt x="361" y="2139"/>
                  </a:lnTo>
                  <a:lnTo>
                    <a:pt x="310" y="2088"/>
                  </a:lnTo>
                  <a:lnTo>
                    <a:pt x="207" y="2062"/>
                  </a:lnTo>
                  <a:lnTo>
                    <a:pt x="130" y="2088"/>
                  </a:lnTo>
                  <a:lnTo>
                    <a:pt x="52" y="2139"/>
                  </a:lnTo>
                  <a:lnTo>
                    <a:pt x="1" y="2216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27" y="2551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33" y="2886"/>
                  </a:lnTo>
                  <a:lnTo>
                    <a:pt x="336" y="2964"/>
                  </a:lnTo>
                  <a:lnTo>
                    <a:pt x="465" y="3015"/>
                  </a:lnTo>
                  <a:lnTo>
                    <a:pt x="568" y="3067"/>
                  </a:lnTo>
                  <a:lnTo>
                    <a:pt x="568" y="3170"/>
                  </a:lnTo>
                  <a:lnTo>
                    <a:pt x="593" y="3273"/>
                  </a:lnTo>
                  <a:lnTo>
                    <a:pt x="645" y="3324"/>
                  </a:lnTo>
                  <a:lnTo>
                    <a:pt x="722" y="3376"/>
                  </a:lnTo>
                  <a:lnTo>
                    <a:pt x="799" y="3402"/>
                  </a:lnTo>
                  <a:lnTo>
                    <a:pt x="903" y="3376"/>
                  </a:lnTo>
                  <a:lnTo>
                    <a:pt x="954" y="3324"/>
                  </a:lnTo>
                  <a:lnTo>
                    <a:pt x="1006" y="3273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63" y="2964"/>
                  </a:lnTo>
                  <a:lnTo>
                    <a:pt x="1366" y="2886"/>
                  </a:lnTo>
                  <a:lnTo>
                    <a:pt x="1444" y="2783"/>
                  </a:lnTo>
                  <a:lnTo>
                    <a:pt x="1521" y="2680"/>
                  </a:lnTo>
                  <a:lnTo>
                    <a:pt x="1572" y="2551"/>
                  </a:lnTo>
                  <a:lnTo>
                    <a:pt x="1598" y="2423"/>
                  </a:lnTo>
                  <a:lnTo>
                    <a:pt x="1624" y="2294"/>
                  </a:lnTo>
                  <a:lnTo>
                    <a:pt x="1598" y="2139"/>
                  </a:lnTo>
                  <a:lnTo>
                    <a:pt x="1547" y="1985"/>
                  </a:lnTo>
                  <a:lnTo>
                    <a:pt x="1469" y="1830"/>
                  </a:lnTo>
                  <a:lnTo>
                    <a:pt x="1366" y="1727"/>
                  </a:lnTo>
                  <a:lnTo>
                    <a:pt x="1263" y="1624"/>
                  </a:lnTo>
                  <a:lnTo>
                    <a:pt x="1109" y="1547"/>
                  </a:lnTo>
                  <a:lnTo>
                    <a:pt x="980" y="1495"/>
                  </a:lnTo>
                  <a:lnTo>
                    <a:pt x="799" y="1469"/>
                  </a:lnTo>
                  <a:lnTo>
                    <a:pt x="671" y="1444"/>
                  </a:lnTo>
                  <a:lnTo>
                    <a:pt x="542" y="1366"/>
                  </a:lnTo>
                  <a:lnTo>
                    <a:pt x="465" y="1263"/>
                  </a:lnTo>
                  <a:lnTo>
                    <a:pt x="439" y="1109"/>
                  </a:lnTo>
                  <a:lnTo>
                    <a:pt x="465" y="954"/>
                  </a:lnTo>
                  <a:lnTo>
                    <a:pt x="542" y="851"/>
                  </a:lnTo>
                  <a:lnTo>
                    <a:pt x="671" y="774"/>
                  </a:lnTo>
                  <a:lnTo>
                    <a:pt x="799" y="748"/>
                  </a:lnTo>
                  <a:lnTo>
                    <a:pt x="954" y="774"/>
                  </a:lnTo>
                  <a:lnTo>
                    <a:pt x="1057" y="851"/>
                  </a:lnTo>
                  <a:lnTo>
                    <a:pt x="1134" y="954"/>
                  </a:lnTo>
                  <a:lnTo>
                    <a:pt x="1160" y="1109"/>
                  </a:lnTo>
                  <a:lnTo>
                    <a:pt x="1186" y="1186"/>
                  </a:lnTo>
                  <a:lnTo>
                    <a:pt x="1237" y="1263"/>
                  </a:lnTo>
                  <a:lnTo>
                    <a:pt x="1315" y="1315"/>
                  </a:lnTo>
                  <a:lnTo>
                    <a:pt x="1392" y="1340"/>
                  </a:lnTo>
                  <a:lnTo>
                    <a:pt x="1469" y="1315"/>
                  </a:lnTo>
                  <a:lnTo>
                    <a:pt x="1547" y="1263"/>
                  </a:lnTo>
                  <a:lnTo>
                    <a:pt x="1598" y="1186"/>
                  </a:lnTo>
                  <a:lnTo>
                    <a:pt x="1624" y="1109"/>
                  </a:lnTo>
                  <a:lnTo>
                    <a:pt x="1598" y="980"/>
                  </a:lnTo>
                  <a:lnTo>
                    <a:pt x="1572" y="851"/>
                  </a:lnTo>
                  <a:lnTo>
                    <a:pt x="1521" y="722"/>
                  </a:lnTo>
                  <a:lnTo>
                    <a:pt x="1444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61"/>
                  </a:lnTo>
                  <a:lnTo>
                    <a:pt x="1031" y="336"/>
                  </a:lnTo>
                  <a:lnTo>
                    <a:pt x="1031" y="233"/>
                  </a:lnTo>
                  <a:lnTo>
                    <a:pt x="1006" y="130"/>
                  </a:lnTo>
                  <a:lnTo>
                    <a:pt x="954" y="52"/>
                  </a:lnTo>
                  <a:lnTo>
                    <a:pt x="903" y="26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6" name="Google Shape;986;p3"/>
          <p:cNvGrpSpPr/>
          <p:nvPr/>
        </p:nvGrpSpPr>
        <p:grpSpPr>
          <a:xfrm>
            <a:off x="7548919" y="2536607"/>
            <a:ext cx="422296" cy="457171"/>
            <a:chOff x="6681725" y="821175"/>
            <a:chExt cx="356850" cy="381325"/>
          </a:xfrm>
        </p:grpSpPr>
        <p:sp>
          <p:nvSpPr>
            <p:cNvPr id="987" name="Google Shape;987;p3"/>
            <p:cNvSpPr/>
            <p:nvPr/>
          </p:nvSpPr>
          <p:spPr>
            <a:xfrm>
              <a:off x="6728100" y="1067850"/>
              <a:ext cx="137225" cy="109525"/>
            </a:xfrm>
            <a:custGeom>
              <a:rect b="b" l="l" r="r" t="t"/>
              <a:pathLst>
                <a:path extrusionOk="0" h="4381" w="5489">
                  <a:moveTo>
                    <a:pt x="1314" y="490"/>
                  </a:moveTo>
                  <a:lnTo>
                    <a:pt x="2087" y="1418"/>
                  </a:lnTo>
                  <a:lnTo>
                    <a:pt x="1933" y="1418"/>
                  </a:lnTo>
                  <a:lnTo>
                    <a:pt x="1804" y="1443"/>
                  </a:lnTo>
                  <a:lnTo>
                    <a:pt x="1701" y="1521"/>
                  </a:lnTo>
                  <a:lnTo>
                    <a:pt x="1624" y="1624"/>
                  </a:lnTo>
                  <a:lnTo>
                    <a:pt x="1598" y="1753"/>
                  </a:lnTo>
                  <a:lnTo>
                    <a:pt x="1598" y="2938"/>
                  </a:lnTo>
                  <a:lnTo>
                    <a:pt x="1598" y="3015"/>
                  </a:lnTo>
                  <a:lnTo>
                    <a:pt x="1624" y="3118"/>
                  </a:lnTo>
                  <a:lnTo>
                    <a:pt x="1675" y="3195"/>
                  </a:lnTo>
                  <a:lnTo>
                    <a:pt x="1727" y="3273"/>
                  </a:lnTo>
                  <a:lnTo>
                    <a:pt x="1804" y="3324"/>
                  </a:lnTo>
                  <a:lnTo>
                    <a:pt x="1881" y="3376"/>
                  </a:lnTo>
                  <a:lnTo>
                    <a:pt x="1958" y="3401"/>
                  </a:lnTo>
                  <a:lnTo>
                    <a:pt x="5024" y="3401"/>
                  </a:lnTo>
                  <a:lnTo>
                    <a:pt x="5050" y="3427"/>
                  </a:lnTo>
                  <a:lnTo>
                    <a:pt x="5050" y="3917"/>
                  </a:lnTo>
                  <a:lnTo>
                    <a:pt x="5024" y="3943"/>
                  </a:lnTo>
                  <a:lnTo>
                    <a:pt x="1314" y="3943"/>
                  </a:lnTo>
                  <a:lnTo>
                    <a:pt x="1211" y="3917"/>
                  </a:lnTo>
                  <a:lnTo>
                    <a:pt x="1134" y="3865"/>
                  </a:lnTo>
                  <a:lnTo>
                    <a:pt x="1083" y="3788"/>
                  </a:lnTo>
                  <a:lnTo>
                    <a:pt x="1057" y="3659"/>
                  </a:lnTo>
                  <a:lnTo>
                    <a:pt x="1057" y="1753"/>
                  </a:lnTo>
                  <a:lnTo>
                    <a:pt x="1031" y="1624"/>
                  </a:lnTo>
                  <a:lnTo>
                    <a:pt x="954" y="1521"/>
                  </a:lnTo>
                  <a:lnTo>
                    <a:pt x="851" y="1443"/>
                  </a:lnTo>
                  <a:lnTo>
                    <a:pt x="696" y="1418"/>
                  </a:lnTo>
                  <a:lnTo>
                    <a:pt x="567" y="1418"/>
                  </a:lnTo>
                  <a:lnTo>
                    <a:pt x="1314" y="490"/>
                  </a:lnTo>
                  <a:close/>
                  <a:moveTo>
                    <a:pt x="1237" y="1"/>
                  </a:moveTo>
                  <a:lnTo>
                    <a:pt x="1160" y="26"/>
                  </a:lnTo>
                  <a:lnTo>
                    <a:pt x="1108" y="78"/>
                  </a:lnTo>
                  <a:lnTo>
                    <a:pt x="1057" y="129"/>
                  </a:lnTo>
                  <a:lnTo>
                    <a:pt x="78" y="1289"/>
                  </a:lnTo>
                  <a:lnTo>
                    <a:pt x="26" y="1366"/>
                  </a:lnTo>
                  <a:lnTo>
                    <a:pt x="0" y="1469"/>
                  </a:lnTo>
                  <a:lnTo>
                    <a:pt x="0" y="1572"/>
                  </a:lnTo>
                  <a:lnTo>
                    <a:pt x="26" y="1650"/>
                  </a:lnTo>
                  <a:lnTo>
                    <a:pt x="103" y="1727"/>
                  </a:lnTo>
                  <a:lnTo>
                    <a:pt x="155" y="1804"/>
                  </a:lnTo>
                  <a:lnTo>
                    <a:pt x="258" y="1830"/>
                  </a:lnTo>
                  <a:lnTo>
                    <a:pt x="361" y="1856"/>
                  </a:lnTo>
                  <a:lnTo>
                    <a:pt x="593" y="1856"/>
                  </a:lnTo>
                  <a:lnTo>
                    <a:pt x="593" y="3659"/>
                  </a:lnTo>
                  <a:lnTo>
                    <a:pt x="619" y="3814"/>
                  </a:lnTo>
                  <a:lnTo>
                    <a:pt x="670" y="3943"/>
                  </a:lnTo>
                  <a:lnTo>
                    <a:pt x="722" y="4071"/>
                  </a:lnTo>
                  <a:lnTo>
                    <a:pt x="825" y="4174"/>
                  </a:lnTo>
                  <a:lnTo>
                    <a:pt x="928" y="4252"/>
                  </a:lnTo>
                  <a:lnTo>
                    <a:pt x="1031" y="4329"/>
                  </a:lnTo>
                  <a:lnTo>
                    <a:pt x="1186" y="4381"/>
                  </a:lnTo>
                  <a:lnTo>
                    <a:pt x="5102" y="4381"/>
                  </a:lnTo>
                  <a:lnTo>
                    <a:pt x="5205" y="4355"/>
                  </a:lnTo>
                  <a:lnTo>
                    <a:pt x="5282" y="4303"/>
                  </a:lnTo>
                  <a:lnTo>
                    <a:pt x="5359" y="4252"/>
                  </a:lnTo>
                  <a:lnTo>
                    <a:pt x="5411" y="4174"/>
                  </a:lnTo>
                  <a:lnTo>
                    <a:pt x="5437" y="4097"/>
                  </a:lnTo>
                  <a:lnTo>
                    <a:pt x="5462" y="4020"/>
                  </a:lnTo>
                  <a:lnTo>
                    <a:pt x="5488" y="3917"/>
                  </a:lnTo>
                  <a:lnTo>
                    <a:pt x="5488" y="3427"/>
                  </a:lnTo>
                  <a:lnTo>
                    <a:pt x="5462" y="3324"/>
                  </a:lnTo>
                  <a:lnTo>
                    <a:pt x="5437" y="3247"/>
                  </a:lnTo>
                  <a:lnTo>
                    <a:pt x="5411" y="3170"/>
                  </a:lnTo>
                  <a:lnTo>
                    <a:pt x="5359" y="3092"/>
                  </a:lnTo>
                  <a:lnTo>
                    <a:pt x="5282" y="3041"/>
                  </a:lnTo>
                  <a:lnTo>
                    <a:pt x="5205" y="2989"/>
                  </a:lnTo>
                  <a:lnTo>
                    <a:pt x="5102" y="2963"/>
                  </a:lnTo>
                  <a:lnTo>
                    <a:pt x="2062" y="2963"/>
                  </a:lnTo>
                  <a:lnTo>
                    <a:pt x="2036" y="2938"/>
                  </a:lnTo>
                  <a:lnTo>
                    <a:pt x="2036" y="1856"/>
                  </a:lnTo>
                  <a:lnTo>
                    <a:pt x="2293" y="1856"/>
                  </a:lnTo>
                  <a:lnTo>
                    <a:pt x="2396" y="1830"/>
                  </a:lnTo>
                  <a:lnTo>
                    <a:pt x="2474" y="1804"/>
                  </a:lnTo>
                  <a:lnTo>
                    <a:pt x="2551" y="1727"/>
                  </a:lnTo>
                  <a:lnTo>
                    <a:pt x="2603" y="1650"/>
                  </a:lnTo>
                  <a:lnTo>
                    <a:pt x="2628" y="1572"/>
                  </a:lnTo>
                  <a:lnTo>
                    <a:pt x="2628" y="1469"/>
                  </a:lnTo>
                  <a:lnTo>
                    <a:pt x="2603" y="1366"/>
                  </a:lnTo>
                  <a:lnTo>
                    <a:pt x="2551" y="1289"/>
                  </a:lnTo>
                  <a:lnTo>
                    <a:pt x="1598" y="129"/>
                  </a:lnTo>
                  <a:lnTo>
                    <a:pt x="1521" y="78"/>
                  </a:lnTo>
                  <a:lnTo>
                    <a:pt x="1469" y="26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6740975" y="907475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99" y="0"/>
                  </a:moveTo>
                  <a:lnTo>
                    <a:pt x="722" y="26"/>
                  </a:lnTo>
                  <a:lnTo>
                    <a:pt x="645" y="78"/>
                  </a:lnTo>
                  <a:lnTo>
                    <a:pt x="593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36" y="438"/>
                  </a:lnTo>
                  <a:lnTo>
                    <a:pt x="233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6" y="851"/>
                  </a:lnTo>
                  <a:lnTo>
                    <a:pt x="1" y="979"/>
                  </a:lnTo>
                  <a:lnTo>
                    <a:pt x="1" y="1108"/>
                  </a:lnTo>
                  <a:lnTo>
                    <a:pt x="1" y="1289"/>
                  </a:lnTo>
                  <a:lnTo>
                    <a:pt x="52" y="1443"/>
                  </a:lnTo>
                  <a:lnTo>
                    <a:pt x="130" y="1572"/>
                  </a:lnTo>
                  <a:lnTo>
                    <a:pt x="233" y="1701"/>
                  </a:lnTo>
                  <a:lnTo>
                    <a:pt x="361" y="1804"/>
                  </a:lnTo>
                  <a:lnTo>
                    <a:pt x="490" y="1855"/>
                  </a:lnTo>
                  <a:lnTo>
                    <a:pt x="645" y="1907"/>
                  </a:lnTo>
                  <a:lnTo>
                    <a:pt x="799" y="1933"/>
                  </a:lnTo>
                  <a:lnTo>
                    <a:pt x="954" y="1958"/>
                  </a:lnTo>
                  <a:lnTo>
                    <a:pt x="1057" y="2036"/>
                  </a:lnTo>
                  <a:lnTo>
                    <a:pt x="1134" y="2165"/>
                  </a:lnTo>
                  <a:lnTo>
                    <a:pt x="1160" y="2293"/>
                  </a:lnTo>
                  <a:lnTo>
                    <a:pt x="1134" y="2448"/>
                  </a:lnTo>
                  <a:lnTo>
                    <a:pt x="1057" y="2551"/>
                  </a:lnTo>
                  <a:lnTo>
                    <a:pt x="954" y="2628"/>
                  </a:lnTo>
                  <a:lnTo>
                    <a:pt x="799" y="2680"/>
                  </a:lnTo>
                  <a:lnTo>
                    <a:pt x="671" y="2628"/>
                  </a:lnTo>
                  <a:lnTo>
                    <a:pt x="542" y="2551"/>
                  </a:lnTo>
                  <a:lnTo>
                    <a:pt x="464" y="2448"/>
                  </a:lnTo>
                  <a:lnTo>
                    <a:pt x="439" y="2293"/>
                  </a:lnTo>
                  <a:lnTo>
                    <a:pt x="413" y="2216"/>
                  </a:lnTo>
                  <a:lnTo>
                    <a:pt x="361" y="2139"/>
                  </a:lnTo>
                  <a:lnTo>
                    <a:pt x="310" y="2087"/>
                  </a:lnTo>
                  <a:lnTo>
                    <a:pt x="130" y="2087"/>
                  </a:lnTo>
                  <a:lnTo>
                    <a:pt x="52" y="2139"/>
                  </a:lnTo>
                  <a:lnTo>
                    <a:pt x="1" y="2216"/>
                  </a:lnTo>
                  <a:lnTo>
                    <a:pt x="1" y="2293"/>
                  </a:lnTo>
                  <a:lnTo>
                    <a:pt x="1" y="2448"/>
                  </a:lnTo>
                  <a:lnTo>
                    <a:pt x="26" y="2577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33" y="2886"/>
                  </a:lnTo>
                  <a:lnTo>
                    <a:pt x="336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593" y="3272"/>
                  </a:lnTo>
                  <a:lnTo>
                    <a:pt x="645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54" y="3350"/>
                  </a:lnTo>
                  <a:lnTo>
                    <a:pt x="1006" y="3272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43" y="2783"/>
                  </a:lnTo>
                  <a:lnTo>
                    <a:pt x="1521" y="2680"/>
                  </a:lnTo>
                  <a:lnTo>
                    <a:pt x="1572" y="2577"/>
                  </a:lnTo>
                  <a:lnTo>
                    <a:pt x="1598" y="2448"/>
                  </a:lnTo>
                  <a:lnTo>
                    <a:pt x="1624" y="2293"/>
                  </a:lnTo>
                  <a:lnTo>
                    <a:pt x="1598" y="2139"/>
                  </a:lnTo>
                  <a:lnTo>
                    <a:pt x="1547" y="1984"/>
                  </a:lnTo>
                  <a:lnTo>
                    <a:pt x="1469" y="1855"/>
                  </a:lnTo>
                  <a:lnTo>
                    <a:pt x="1392" y="1727"/>
                  </a:lnTo>
                  <a:lnTo>
                    <a:pt x="1263" y="1624"/>
                  </a:lnTo>
                  <a:lnTo>
                    <a:pt x="1109" y="1546"/>
                  </a:lnTo>
                  <a:lnTo>
                    <a:pt x="980" y="1495"/>
                  </a:lnTo>
                  <a:lnTo>
                    <a:pt x="799" y="1495"/>
                  </a:lnTo>
                  <a:lnTo>
                    <a:pt x="671" y="1469"/>
                  </a:lnTo>
                  <a:lnTo>
                    <a:pt x="542" y="1366"/>
                  </a:lnTo>
                  <a:lnTo>
                    <a:pt x="464" y="1263"/>
                  </a:lnTo>
                  <a:lnTo>
                    <a:pt x="439" y="1108"/>
                  </a:lnTo>
                  <a:lnTo>
                    <a:pt x="464" y="979"/>
                  </a:lnTo>
                  <a:lnTo>
                    <a:pt x="542" y="851"/>
                  </a:lnTo>
                  <a:lnTo>
                    <a:pt x="671" y="773"/>
                  </a:lnTo>
                  <a:lnTo>
                    <a:pt x="799" y="748"/>
                  </a:lnTo>
                  <a:lnTo>
                    <a:pt x="954" y="773"/>
                  </a:lnTo>
                  <a:lnTo>
                    <a:pt x="1057" y="851"/>
                  </a:lnTo>
                  <a:lnTo>
                    <a:pt x="1134" y="979"/>
                  </a:lnTo>
                  <a:lnTo>
                    <a:pt x="1160" y="1108"/>
                  </a:lnTo>
                  <a:lnTo>
                    <a:pt x="1186" y="1211"/>
                  </a:lnTo>
                  <a:lnTo>
                    <a:pt x="1237" y="1263"/>
                  </a:lnTo>
                  <a:lnTo>
                    <a:pt x="1315" y="1314"/>
                  </a:lnTo>
                  <a:lnTo>
                    <a:pt x="1392" y="1340"/>
                  </a:lnTo>
                  <a:lnTo>
                    <a:pt x="1495" y="1314"/>
                  </a:lnTo>
                  <a:lnTo>
                    <a:pt x="1547" y="1263"/>
                  </a:lnTo>
                  <a:lnTo>
                    <a:pt x="1598" y="1211"/>
                  </a:lnTo>
                  <a:lnTo>
                    <a:pt x="1624" y="1108"/>
                  </a:lnTo>
                  <a:lnTo>
                    <a:pt x="1598" y="979"/>
                  </a:lnTo>
                  <a:lnTo>
                    <a:pt x="1572" y="851"/>
                  </a:lnTo>
                  <a:lnTo>
                    <a:pt x="1521" y="722"/>
                  </a:lnTo>
                  <a:lnTo>
                    <a:pt x="1443" y="619"/>
                  </a:lnTo>
                  <a:lnTo>
                    <a:pt x="1366" y="516"/>
                  </a:lnTo>
                  <a:lnTo>
                    <a:pt x="1263" y="438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06" y="155"/>
                  </a:lnTo>
                  <a:lnTo>
                    <a:pt x="954" y="78"/>
                  </a:lnTo>
                  <a:lnTo>
                    <a:pt x="902" y="26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6681725" y="821175"/>
              <a:ext cx="159750" cy="233175"/>
            </a:xfrm>
            <a:custGeom>
              <a:rect b="b" l="l" r="r" t="t"/>
              <a:pathLst>
                <a:path extrusionOk="0" h="9327" w="6390">
                  <a:moveTo>
                    <a:pt x="5334" y="464"/>
                  </a:moveTo>
                  <a:lnTo>
                    <a:pt x="5462" y="515"/>
                  </a:lnTo>
                  <a:lnTo>
                    <a:pt x="5591" y="593"/>
                  </a:lnTo>
                  <a:lnTo>
                    <a:pt x="5720" y="670"/>
                  </a:lnTo>
                  <a:lnTo>
                    <a:pt x="5797" y="799"/>
                  </a:lnTo>
                  <a:lnTo>
                    <a:pt x="5875" y="928"/>
                  </a:lnTo>
                  <a:lnTo>
                    <a:pt x="5926" y="1056"/>
                  </a:lnTo>
                  <a:lnTo>
                    <a:pt x="5926" y="1211"/>
                  </a:lnTo>
                  <a:lnTo>
                    <a:pt x="5926" y="1494"/>
                  </a:lnTo>
                  <a:lnTo>
                    <a:pt x="5205" y="1494"/>
                  </a:lnTo>
                  <a:lnTo>
                    <a:pt x="5024" y="1520"/>
                  </a:lnTo>
                  <a:lnTo>
                    <a:pt x="4844" y="1597"/>
                  </a:lnTo>
                  <a:lnTo>
                    <a:pt x="4715" y="1700"/>
                  </a:lnTo>
                  <a:lnTo>
                    <a:pt x="4612" y="1855"/>
                  </a:lnTo>
                  <a:lnTo>
                    <a:pt x="4561" y="1907"/>
                  </a:lnTo>
                  <a:lnTo>
                    <a:pt x="4535" y="1958"/>
                  </a:lnTo>
                  <a:lnTo>
                    <a:pt x="4458" y="1984"/>
                  </a:lnTo>
                  <a:lnTo>
                    <a:pt x="1907" y="1984"/>
                  </a:lnTo>
                  <a:lnTo>
                    <a:pt x="1855" y="1958"/>
                  </a:lnTo>
                  <a:lnTo>
                    <a:pt x="1804" y="1907"/>
                  </a:lnTo>
                  <a:lnTo>
                    <a:pt x="1778" y="1855"/>
                  </a:lnTo>
                  <a:lnTo>
                    <a:pt x="1675" y="1700"/>
                  </a:lnTo>
                  <a:lnTo>
                    <a:pt x="1520" y="1597"/>
                  </a:lnTo>
                  <a:lnTo>
                    <a:pt x="1366" y="1520"/>
                  </a:lnTo>
                  <a:lnTo>
                    <a:pt x="1186" y="1494"/>
                  </a:lnTo>
                  <a:lnTo>
                    <a:pt x="438" y="1494"/>
                  </a:lnTo>
                  <a:lnTo>
                    <a:pt x="438" y="1211"/>
                  </a:lnTo>
                  <a:lnTo>
                    <a:pt x="464" y="1056"/>
                  </a:lnTo>
                  <a:lnTo>
                    <a:pt x="490" y="928"/>
                  </a:lnTo>
                  <a:lnTo>
                    <a:pt x="567" y="799"/>
                  </a:lnTo>
                  <a:lnTo>
                    <a:pt x="670" y="670"/>
                  </a:lnTo>
                  <a:lnTo>
                    <a:pt x="773" y="593"/>
                  </a:lnTo>
                  <a:lnTo>
                    <a:pt x="902" y="515"/>
                  </a:lnTo>
                  <a:lnTo>
                    <a:pt x="1057" y="464"/>
                  </a:lnTo>
                  <a:close/>
                  <a:moveTo>
                    <a:pt x="5900" y="8348"/>
                  </a:moveTo>
                  <a:lnTo>
                    <a:pt x="5849" y="8451"/>
                  </a:lnTo>
                  <a:lnTo>
                    <a:pt x="5797" y="8554"/>
                  </a:lnTo>
                  <a:lnTo>
                    <a:pt x="5720" y="8657"/>
                  </a:lnTo>
                  <a:lnTo>
                    <a:pt x="5643" y="8734"/>
                  </a:lnTo>
                  <a:lnTo>
                    <a:pt x="5540" y="8786"/>
                  </a:lnTo>
                  <a:lnTo>
                    <a:pt x="5411" y="8837"/>
                  </a:lnTo>
                  <a:lnTo>
                    <a:pt x="5308" y="8863"/>
                  </a:lnTo>
                  <a:lnTo>
                    <a:pt x="5179" y="8889"/>
                  </a:lnTo>
                  <a:lnTo>
                    <a:pt x="1211" y="8889"/>
                  </a:lnTo>
                  <a:lnTo>
                    <a:pt x="1082" y="8863"/>
                  </a:lnTo>
                  <a:lnTo>
                    <a:pt x="954" y="8837"/>
                  </a:lnTo>
                  <a:lnTo>
                    <a:pt x="851" y="8786"/>
                  </a:lnTo>
                  <a:lnTo>
                    <a:pt x="748" y="8734"/>
                  </a:lnTo>
                  <a:lnTo>
                    <a:pt x="645" y="8657"/>
                  </a:lnTo>
                  <a:lnTo>
                    <a:pt x="567" y="8554"/>
                  </a:lnTo>
                  <a:lnTo>
                    <a:pt x="516" y="8451"/>
                  </a:lnTo>
                  <a:lnTo>
                    <a:pt x="464" y="8348"/>
                  </a:lnTo>
                  <a:close/>
                  <a:moveTo>
                    <a:pt x="1211" y="0"/>
                  </a:moveTo>
                  <a:lnTo>
                    <a:pt x="954" y="26"/>
                  </a:lnTo>
                  <a:lnTo>
                    <a:pt x="722" y="103"/>
                  </a:lnTo>
                  <a:lnTo>
                    <a:pt x="516" y="206"/>
                  </a:lnTo>
                  <a:lnTo>
                    <a:pt x="361" y="361"/>
                  </a:lnTo>
                  <a:lnTo>
                    <a:pt x="207" y="541"/>
                  </a:lnTo>
                  <a:lnTo>
                    <a:pt x="78" y="747"/>
                  </a:lnTo>
                  <a:lnTo>
                    <a:pt x="26" y="979"/>
                  </a:lnTo>
                  <a:lnTo>
                    <a:pt x="0" y="1211"/>
                  </a:lnTo>
                  <a:lnTo>
                    <a:pt x="0" y="2783"/>
                  </a:lnTo>
                  <a:lnTo>
                    <a:pt x="0" y="2886"/>
                  </a:lnTo>
                  <a:lnTo>
                    <a:pt x="52" y="2937"/>
                  </a:lnTo>
                  <a:lnTo>
                    <a:pt x="129" y="2989"/>
                  </a:lnTo>
                  <a:lnTo>
                    <a:pt x="207" y="3014"/>
                  </a:lnTo>
                  <a:lnTo>
                    <a:pt x="310" y="2989"/>
                  </a:lnTo>
                  <a:lnTo>
                    <a:pt x="387" y="2937"/>
                  </a:lnTo>
                  <a:lnTo>
                    <a:pt x="413" y="2886"/>
                  </a:lnTo>
                  <a:lnTo>
                    <a:pt x="438" y="2783"/>
                  </a:lnTo>
                  <a:lnTo>
                    <a:pt x="438" y="1932"/>
                  </a:lnTo>
                  <a:lnTo>
                    <a:pt x="1237" y="1932"/>
                  </a:lnTo>
                  <a:lnTo>
                    <a:pt x="1289" y="1958"/>
                  </a:lnTo>
                  <a:lnTo>
                    <a:pt x="1340" y="2010"/>
                  </a:lnTo>
                  <a:lnTo>
                    <a:pt x="1366" y="2061"/>
                  </a:lnTo>
                  <a:lnTo>
                    <a:pt x="1469" y="2216"/>
                  </a:lnTo>
                  <a:lnTo>
                    <a:pt x="1624" y="2319"/>
                  </a:lnTo>
                  <a:lnTo>
                    <a:pt x="1778" y="2396"/>
                  </a:lnTo>
                  <a:lnTo>
                    <a:pt x="1958" y="2422"/>
                  </a:lnTo>
                  <a:lnTo>
                    <a:pt x="4406" y="2422"/>
                  </a:lnTo>
                  <a:lnTo>
                    <a:pt x="4586" y="2396"/>
                  </a:lnTo>
                  <a:lnTo>
                    <a:pt x="4767" y="2319"/>
                  </a:lnTo>
                  <a:lnTo>
                    <a:pt x="4896" y="2216"/>
                  </a:lnTo>
                  <a:lnTo>
                    <a:pt x="4999" y="2061"/>
                  </a:lnTo>
                  <a:lnTo>
                    <a:pt x="5050" y="2010"/>
                  </a:lnTo>
                  <a:lnTo>
                    <a:pt x="5076" y="1958"/>
                  </a:lnTo>
                  <a:lnTo>
                    <a:pt x="5153" y="1932"/>
                  </a:lnTo>
                  <a:lnTo>
                    <a:pt x="5926" y="1932"/>
                  </a:lnTo>
                  <a:lnTo>
                    <a:pt x="5926" y="7884"/>
                  </a:lnTo>
                  <a:lnTo>
                    <a:pt x="438" y="7884"/>
                  </a:lnTo>
                  <a:lnTo>
                    <a:pt x="438" y="3684"/>
                  </a:lnTo>
                  <a:lnTo>
                    <a:pt x="413" y="3607"/>
                  </a:lnTo>
                  <a:lnTo>
                    <a:pt x="387" y="3530"/>
                  </a:lnTo>
                  <a:lnTo>
                    <a:pt x="310" y="3478"/>
                  </a:lnTo>
                  <a:lnTo>
                    <a:pt x="207" y="3452"/>
                  </a:lnTo>
                  <a:lnTo>
                    <a:pt x="129" y="3478"/>
                  </a:lnTo>
                  <a:lnTo>
                    <a:pt x="52" y="3530"/>
                  </a:lnTo>
                  <a:lnTo>
                    <a:pt x="0" y="3607"/>
                  </a:lnTo>
                  <a:lnTo>
                    <a:pt x="0" y="3684"/>
                  </a:lnTo>
                  <a:lnTo>
                    <a:pt x="0" y="8116"/>
                  </a:lnTo>
                  <a:lnTo>
                    <a:pt x="26" y="8373"/>
                  </a:lnTo>
                  <a:lnTo>
                    <a:pt x="78" y="8579"/>
                  </a:lnTo>
                  <a:lnTo>
                    <a:pt x="207" y="8786"/>
                  </a:lnTo>
                  <a:lnTo>
                    <a:pt x="361" y="8966"/>
                  </a:lnTo>
                  <a:lnTo>
                    <a:pt x="516" y="9120"/>
                  </a:lnTo>
                  <a:lnTo>
                    <a:pt x="722" y="9224"/>
                  </a:lnTo>
                  <a:lnTo>
                    <a:pt x="954" y="9301"/>
                  </a:lnTo>
                  <a:lnTo>
                    <a:pt x="1211" y="9327"/>
                  </a:lnTo>
                  <a:lnTo>
                    <a:pt x="5179" y="9327"/>
                  </a:lnTo>
                  <a:lnTo>
                    <a:pt x="5411" y="9301"/>
                  </a:lnTo>
                  <a:lnTo>
                    <a:pt x="5643" y="9224"/>
                  </a:lnTo>
                  <a:lnTo>
                    <a:pt x="5849" y="9120"/>
                  </a:lnTo>
                  <a:lnTo>
                    <a:pt x="6029" y="8966"/>
                  </a:lnTo>
                  <a:lnTo>
                    <a:pt x="6184" y="8786"/>
                  </a:lnTo>
                  <a:lnTo>
                    <a:pt x="6287" y="8579"/>
                  </a:lnTo>
                  <a:lnTo>
                    <a:pt x="6364" y="8373"/>
                  </a:lnTo>
                  <a:lnTo>
                    <a:pt x="6390" y="8116"/>
                  </a:lnTo>
                  <a:lnTo>
                    <a:pt x="6390" y="1211"/>
                  </a:lnTo>
                  <a:lnTo>
                    <a:pt x="6364" y="979"/>
                  </a:lnTo>
                  <a:lnTo>
                    <a:pt x="6287" y="747"/>
                  </a:lnTo>
                  <a:lnTo>
                    <a:pt x="6184" y="541"/>
                  </a:lnTo>
                  <a:lnTo>
                    <a:pt x="6029" y="361"/>
                  </a:lnTo>
                  <a:lnTo>
                    <a:pt x="5849" y="206"/>
                  </a:lnTo>
                  <a:lnTo>
                    <a:pt x="5643" y="103"/>
                  </a:lnTo>
                  <a:lnTo>
                    <a:pt x="5411" y="26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6730675" y="846275"/>
              <a:ext cx="29650" cy="10975"/>
            </a:xfrm>
            <a:custGeom>
              <a:rect b="b" l="l" r="r" t="t"/>
              <a:pathLst>
                <a:path extrusionOk="0" h="439" w="1186">
                  <a:moveTo>
                    <a:pt x="155" y="1"/>
                  </a:moveTo>
                  <a:lnTo>
                    <a:pt x="78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980" y="439"/>
                  </a:lnTo>
                  <a:lnTo>
                    <a:pt x="1057" y="413"/>
                  </a:lnTo>
                  <a:lnTo>
                    <a:pt x="1134" y="361"/>
                  </a:lnTo>
                  <a:lnTo>
                    <a:pt x="1186" y="310"/>
                  </a:lnTo>
                  <a:lnTo>
                    <a:pt x="1186" y="207"/>
                  </a:lnTo>
                  <a:lnTo>
                    <a:pt x="1186" y="130"/>
                  </a:lnTo>
                  <a:lnTo>
                    <a:pt x="1134" y="52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6773825" y="8462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29" y="1"/>
                  </a:moveTo>
                  <a:lnTo>
                    <a:pt x="78" y="52"/>
                  </a:lnTo>
                  <a:lnTo>
                    <a:pt x="26" y="130"/>
                  </a:lnTo>
                  <a:lnTo>
                    <a:pt x="1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29" y="413"/>
                  </a:lnTo>
                  <a:lnTo>
                    <a:pt x="233" y="439"/>
                  </a:lnTo>
                  <a:lnTo>
                    <a:pt x="464" y="439"/>
                  </a:lnTo>
                  <a:lnTo>
                    <a:pt x="567" y="413"/>
                  </a:lnTo>
                  <a:lnTo>
                    <a:pt x="645" y="361"/>
                  </a:lnTo>
                  <a:lnTo>
                    <a:pt x="671" y="310"/>
                  </a:lnTo>
                  <a:lnTo>
                    <a:pt x="696" y="207"/>
                  </a:lnTo>
                  <a:lnTo>
                    <a:pt x="671" y="130"/>
                  </a:lnTo>
                  <a:lnTo>
                    <a:pt x="645" y="52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6878825" y="969300"/>
              <a:ext cx="159750" cy="233200"/>
            </a:xfrm>
            <a:custGeom>
              <a:rect b="b" l="l" r="r" t="t"/>
              <a:pathLst>
                <a:path extrusionOk="0" h="9328" w="6390">
                  <a:moveTo>
                    <a:pt x="5179" y="439"/>
                  </a:moveTo>
                  <a:lnTo>
                    <a:pt x="5333" y="464"/>
                  </a:lnTo>
                  <a:lnTo>
                    <a:pt x="5462" y="516"/>
                  </a:lnTo>
                  <a:lnTo>
                    <a:pt x="5591" y="568"/>
                  </a:lnTo>
                  <a:lnTo>
                    <a:pt x="5720" y="671"/>
                  </a:lnTo>
                  <a:lnTo>
                    <a:pt x="5797" y="774"/>
                  </a:lnTo>
                  <a:lnTo>
                    <a:pt x="5874" y="902"/>
                  </a:lnTo>
                  <a:lnTo>
                    <a:pt x="5926" y="1057"/>
                  </a:lnTo>
                  <a:lnTo>
                    <a:pt x="5926" y="1212"/>
                  </a:lnTo>
                  <a:lnTo>
                    <a:pt x="5926" y="1469"/>
                  </a:lnTo>
                  <a:lnTo>
                    <a:pt x="5205" y="1469"/>
                  </a:lnTo>
                  <a:lnTo>
                    <a:pt x="5024" y="1495"/>
                  </a:lnTo>
                  <a:lnTo>
                    <a:pt x="4844" y="1572"/>
                  </a:lnTo>
                  <a:lnTo>
                    <a:pt x="4715" y="1701"/>
                  </a:lnTo>
                  <a:lnTo>
                    <a:pt x="4612" y="1856"/>
                  </a:lnTo>
                  <a:lnTo>
                    <a:pt x="4560" y="1907"/>
                  </a:lnTo>
                  <a:lnTo>
                    <a:pt x="4535" y="1933"/>
                  </a:lnTo>
                  <a:lnTo>
                    <a:pt x="4457" y="1959"/>
                  </a:lnTo>
                  <a:lnTo>
                    <a:pt x="1907" y="1959"/>
                  </a:lnTo>
                  <a:lnTo>
                    <a:pt x="1855" y="1933"/>
                  </a:lnTo>
                  <a:lnTo>
                    <a:pt x="1804" y="1907"/>
                  </a:lnTo>
                  <a:lnTo>
                    <a:pt x="1778" y="1856"/>
                  </a:lnTo>
                  <a:lnTo>
                    <a:pt x="1675" y="1701"/>
                  </a:lnTo>
                  <a:lnTo>
                    <a:pt x="1520" y="1572"/>
                  </a:lnTo>
                  <a:lnTo>
                    <a:pt x="1366" y="1495"/>
                  </a:lnTo>
                  <a:lnTo>
                    <a:pt x="1185" y="1469"/>
                  </a:lnTo>
                  <a:lnTo>
                    <a:pt x="438" y="1469"/>
                  </a:lnTo>
                  <a:lnTo>
                    <a:pt x="438" y="1212"/>
                  </a:lnTo>
                  <a:lnTo>
                    <a:pt x="464" y="1057"/>
                  </a:lnTo>
                  <a:lnTo>
                    <a:pt x="490" y="902"/>
                  </a:lnTo>
                  <a:lnTo>
                    <a:pt x="567" y="774"/>
                  </a:lnTo>
                  <a:lnTo>
                    <a:pt x="670" y="671"/>
                  </a:lnTo>
                  <a:lnTo>
                    <a:pt x="773" y="568"/>
                  </a:lnTo>
                  <a:lnTo>
                    <a:pt x="902" y="516"/>
                  </a:lnTo>
                  <a:lnTo>
                    <a:pt x="1057" y="464"/>
                  </a:lnTo>
                  <a:lnTo>
                    <a:pt x="1211" y="439"/>
                  </a:lnTo>
                  <a:close/>
                  <a:moveTo>
                    <a:pt x="5900" y="8323"/>
                  </a:moveTo>
                  <a:lnTo>
                    <a:pt x="5849" y="8451"/>
                  </a:lnTo>
                  <a:lnTo>
                    <a:pt x="5797" y="8554"/>
                  </a:lnTo>
                  <a:lnTo>
                    <a:pt x="5720" y="8632"/>
                  </a:lnTo>
                  <a:lnTo>
                    <a:pt x="5643" y="8709"/>
                  </a:lnTo>
                  <a:lnTo>
                    <a:pt x="5540" y="8786"/>
                  </a:lnTo>
                  <a:lnTo>
                    <a:pt x="5411" y="8838"/>
                  </a:lnTo>
                  <a:lnTo>
                    <a:pt x="5308" y="8864"/>
                  </a:lnTo>
                  <a:lnTo>
                    <a:pt x="1082" y="8864"/>
                  </a:lnTo>
                  <a:lnTo>
                    <a:pt x="954" y="8838"/>
                  </a:lnTo>
                  <a:lnTo>
                    <a:pt x="850" y="8786"/>
                  </a:lnTo>
                  <a:lnTo>
                    <a:pt x="747" y="8709"/>
                  </a:lnTo>
                  <a:lnTo>
                    <a:pt x="644" y="8632"/>
                  </a:lnTo>
                  <a:lnTo>
                    <a:pt x="593" y="8554"/>
                  </a:lnTo>
                  <a:lnTo>
                    <a:pt x="516" y="8451"/>
                  </a:lnTo>
                  <a:lnTo>
                    <a:pt x="464" y="8323"/>
                  </a:lnTo>
                  <a:close/>
                  <a:moveTo>
                    <a:pt x="1211" y="1"/>
                  </a:moveTo>
                  <a:lnTo>
                    <a:pt x="954" y="26"/>
                  </a:lnTo>
                  <a:lnTo>
                    <a:pt x="722" y="104"/>
                  </a:lnTo>
                  <a:lnTo>
                    <a:pt x="516" y="207"/>
                  </a:lnTo>
                  <a:lnTo>
                    <a:pt x="361" y="361"/>
                  </a:lnTo>
                  <a:lnTo>
                    <a:pt x="206" y="542"/>
                  </a:lnTo>
                  <a:lnTo>
                    <a:pt x="78" y="748"/>
                  </a:lnTo>
                  <a:lnTo>
                    <a:pt x="26" y="954"/>
                  </a:lnTo>
                  <a:lnTo>
                    <a:pt x="0" y="1212"/>
                  </a:lnTo>
                  <a:lnTo>
                    <a:pt x="0" y="2732"/>
                  </a:lnTo>
                  <a:lnTo>
                    <a:pt x="0" y="2809"/>
                  </a:lnTo>
                  <a:lnTo>
                    <a:pt x="52" y="2886"/>
                  </a:lnTo>
                  <a:lnTo>
                    <a:pt x="129" y="2938"/>
                  </a:lnTo>
                  <a:lnTo>
                    <a:pt x="206" y="2964"/>
                  </a:lnTo>
                  <a:lnTo>
                    <a:pt x="309" y="2938"/>
                  </a:lnTo>
                  <a:lnTo>
                    <a:pt x="387" y="2886"/>
                  </a:lnTo>
                  <a:lnTo>
                    <a:pt x="412" y="2809"/>
                  </a:lnTo>
                  <a:lnTo>
                    <a:pt x="438" y="2732"/>
                  </a:lnTo>
                  <a:lnTo>
                    <a:pt x="438" y="1933"/>
                  </a:lnTo>
                  <a:lnTo>
                    <a:pt x="1237" y="1933"/>
                  </a:lnTo>
                  <a:lnTo>
                    <a:pt x="1288" y="1959"/>
                  </a:lnTo>
                  <a:lnTo>
                    <a:pt x="1340" y="1985"/>
                  </a:lnTo>
                  <a:lnTo>
                    <a:pt x="1366" y="2036"/>
                  </a:lnTo>
                  <a:lnTo>
                    <a:pt x="1469" y="2191"/>
                  </a:lnTo>
                  <a:lnTo>
                    <a:pt x="1623" y="2319"/>
                  </a:lnTo>
                  <a:lnTo>
                    <a:pt x="1778" y="2397"/>
                  </a:lnTo>
                  <a:lnTo>
                    <a:pt x="1984" y="2423"/>
                  </a:lnTo>
                  <a:lnTo>
                    <a:pt x="4406" y="2423"/>
                  </a:lnTo>
                  <a:lnTo>
                    <a:pt x="4586" y="2397"/>
                  </a:lnTo>
                  <a:lnTo>
                    <a:pt x="4767" y="2319"/>
                  </a:lnTo>
                  <a:lnTo>
                    <a:pt x="4895" y="2191"/>
                  </a:lnTo>
                  <a:lnTo>
                    <a:pt x="4998" y="2036"/>
                  </a:lnTo>
                  <a:lnTo>
                    <a:pt x="5050" y="1985"/>
                  </a:lnTo>
                  <a:lnTo>
                    <a:pt x="5076" y="1959"/>
                  </a:lnTo>
                  <a:lnTo>
                    <a:pt x="5153" y="1933"/>
                  </a:lnTo>
                  <a:lnTo>
                    <a:pt x="5926" y="1933"/>
                  </a:lnTo>
                  <a:lnTo>
                    <a:pt x="5926" y="7885"/>
                  </a:lnTo>
                  <a:lnTo>
                    <a:pt x="438" y="7885"/>
                  </a:lnTo>
                  <a:lnTo>
                    <a:pt x="438" y="3633"/>
                  </a:lnTo>
                  <a:lnTo>
                    <a:pt x="412" y="3530"/>
                  </a:lnTo>
                  <a:lnTo>
                    <a:pt x="387" y="3479"/>
                  </a:lnTo>
                  <a:lnTo>
                    <a:pt x="309" y="3427"/>
                  </a:lnTo>
                  <a:lnTo>
                    <a:pt x="206" y="3402"/>
                  </a:lnTo>
                  <a:lnTo>
                    <a:pt x="129" y="3427"/>
                  </a:lnTo>
                  <a:lnTo>
                    <a:pt x="52" y="3479"/>
                  </a:lnTo>
                  <a:lnTo>
                    <a:pt x="0" y="3530"/>
                  </a:lnTo>
                  <a:lnTo>
                    <a:pt x="0" y="3633"/>
                  </a:lnTo>
                  <a:lnTo>
                    <a:pt x="0" y="8116"/>
                  </a:lnTo>
                  <a:lnTo>
                    <a:pt x="26" y="8348"/>
                  </a:lnTo>
                  <a:lnTo>
                    <a:pt x="78" y="8580"/>
                  </a:lnTo>
                  <a:lnTo>
                    <a:pt x="206" y="8786"/>
                  </a:lnTo>
                  <a:lnTo>
                    <a:pt x="361" y="8967"/>
                  </a:lnTo>
                  <a:lnTo>
                    <a:pt x="516" y="9095"/>
                  </a:lnTo>
                  <a:lnTo>
                    <a:pt x="722" y="9224"/>
                  </a:lnTo>
                  <a:lnTo>
                    <a:pt x="954" y="9302"/>
                  </a:lnTo>
                  <a:lnTo>
                    <a:pt x="1211" y="9327"/>
                  </a:lnTo>
                  <a:lnTo>
                    <a:pt x="5179" y="9327"/>
                  </a:lnTo>
                  <a:lnTo>
                    <a:pt x="5411" y="9302"/>
                  </a:lnTo>
                  <a:lnTo>
                    <a:pt x="5643" y="9224"/>
                  </a:lnTo>
                  <a:lnTo>
                    <a:pt x="5849" y="9095"/>
                  </a:lnTo>
                  <a:lnTo>
                    <a:pt x="6029" y="8967"/>
                  </a:lnTo>
                  <a:lnTo>
                    <a:pt x="6184" y="8786"/>
                  </a:lnTo>
                  <a:lnTo>
                    <a:pt x="6287" y="8580"/>
                  </a:lnTo>
                  <a:lnTo>
                    <a:pt x="6364" y="8348"/>
                  </a:lnTo>
                  <a:lnTo>
                    <a:pt x="6390" y="8116"/>
                  </a:lnTo>
                  <a:lnTo>
                    <a:pt x="6390" y="1212"/>
                  </a:lnTo>
                  <a:lnTo>
                    <a:pt x="6364" y="954"/>
                  </a:lnTo>
                  <a:lnTo>
                    <a:pt x="6287" y="748"/>
                  </a:lnTo>
                  <a:lnTo>
                    <a:pt x="6184" y="542"/>
                  </a:lnTo>
                  <a:lnTo>
                    <a:pt x="6029" y="361"/>
                  </a:lnTo>
                  <a:lnTo>
                    <a:pt x="5849" y="207"/>
                  </a:lnTo>
                  <a:lnTo>
                    <a:pt x="5643" y="104"/>
                  </a:lnTo>
                  <a:lnTo>
                    <a:pt x="5411" y="2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6927775" y="993775"/>
              <a:ext cx="29650" cy="10975"/>
            </a:xfrm>
            <a:custGeom>
              <a:rect b="b" l="l" r="r" t="t"/>
              <a:pathLst>
                <a:path extrusionOk="0" h="439" w="1186">
                  <a:moveTo>
                    <a:pt x="232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78" y="387"/>
                  </a:lnTo>
                  <a:lnTo>
                    <a:pt x="155" y="439"/>
                  </a:lnTo>
                  <a:lnTo>
                    <a:pt x="1057" y="439"/>
                  </a:lnTo>
                  <a:lnTo>
                    <a:pt x="1134" y="387"/>
                  </a:lnTo>
                  <a:lnTo>
                    <a:pt x="1185" y="310"/>
                  </a:lnTo>
                  <a:lnTo>
                    <a:pt x="1185" y="233"/>
                  </a:lnTo>
                  <a:lnTo>
                    <a:pt x="1185" y="130"/>
                  </a:lnTo>
                  <a:lnTo>
                    <a:pt x="1134" y="78"/>
                  </a:lnTo>
                  <a:lnTo>
                    <a:pt x="1057" y="27"/>
                  </a:lnTo>
                  <a:lnTo>
                    <a:pt x="9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6970925" y="993775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232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78" y="387"/>
                  </a:lnTo>
                  <a:lnTo>
                    <a:pt x="155" y="439"/>
                  </a:lnTo>
                  <a:lnTo>
                    <a:pt x="567" y="439"/>
                  </a:lnTo>
                  <a:lnTo>
                    <a:pt x="645" y="387"/>
                  </a:lnTo>
                  <a:lnTo>
                    <a:pt x="670" y="310"/>
                  </a:lnTo>
                  <a:lnTo>
                    <a:pt x="696" y="233"/>
                  </a:lnTo>
                  <a:lnTo>
                    <a:pt x="670" y="130"/>
                  </a:lnTo>
                  <a:lnTo>
                    <a:pt x="645" y="78"/>
                  </a:lnTo>
                  <a:lnTo>
                    <a:pt x="567" y="2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6927775" y="1055625"/>
              <a:ext cx="60575" cy="84400"/>
            </a:xfrm>
            <a:custGeom>
              <a:rect b="b" l="l" r="r" t="t"/>
              <a:pathLst>
                <a:path extrusionOk="0" h="3376" w="2423">
                  <a:moveTo>
                    <a:pt x="1314" y="0"/>
                  </a:moveTo>
                  <a:lnTo>
                    <a:pt x="1160" y="26"/>
                  </a:lnTo>
                  <a:lnTo>
                    <a:pt x="1005" y="52"/>
                  </a:lnTo>
                  <a:lnTo>
                    <a:pt x="851" y="103"/>
                  </a:lnTo>
                  <a:lnTo>
                    <a:pt x="722" y="155"/>
                  </a:lnTo>
                  <a:lnTo>
                    <a:pt x="541" y="284"/>
                  </a:lnTo>
                  <a:lnTo>
                    <a:pt x="413" y="464"/>
                  </a:lnTo>
                  <a:lnTo>
                    <a:pt x="335" y="644"/>
                  </a:lnTo>
                  <a:lnTo>
                    <a:pt x="309" y="876"/>
                  </a:lnTo>
                  <a:lnTo>
                    <a:pt x="309" y="1056"/>
                  </a:lnTo>
                  <a:lnTo>
                    <a:pt x="361" y="1237"/>
                  </a:lnTo>
                  <a:lnTo>
                    <a:pt x="413" y="1391"/>
                  </a:lnTo>
                  <a:lnTo>
                    <a:pt x="464" y="1520"/>
                  </a:lnTo>
                  <a:lnTo>
                    <a:pt x="232" y="1520"/>
                  </a:lnTo>
                  <a:lnTo>
                    <a:pt x="155" y="1546"/>
                  </a:lnTo>
                  <a:lnTo>
                    <a:pt x="78" y="1597"/>
                  </a:lnTo>
                  <a:lnTo>
                    <a:pt x="26" y="1649"/>
                  </a:lnTo>
                  <a:lnTo>
                    <a:pt x="0" y="1752"/>
                  </a:lnTo>
                  <a:lnTo>
                    <a:pt x="26" y="1829"/>
                  </a:lnTo>
                  <a:lnTo>
                    <a:pt x="78" y="1907"/>
                  </a:lnTo>
                  <a:lnTo>
                    <a:pt x="155" y="1958"/>
                  </a:lnTo>
                  <a:lnTo>
                    <a:pt x="644" y="1958"/>
                  </a:lnTo>
                  <a:lnTo>
                    <a:pt x="644" y="2010"/>
                  </a:lnTo>
                  <a:lnTo>
                    <a:pt x="670" y="2190"/>
                  </a:lnTo>
                  <a:lnTo>
                    <a:pt x="644" y="2345"/>
                  </a:lnTo>
                  <a:lnTo>
                    <a:pt x="567" y="2499"/>
                  </a:lnTo>
                  <a:lnTo>
                    <a:pt x="438" y="2705"/>
                  </a:lnTo>
                  <a:lnTo>
                    <a:pt x="206" y="3015"/>
                  </a:lnTo>
                  <a:lnTo>
                    <a:pt x="181" y="3066"/>
                  </a:lnTo>
                  <a:lnTo>
                    <a:pt x="155" y="3118"/>
                  </a:lnTo>
                  <a:lnTo>
                    <a:pt x="155" y="3169"/>
                  </a:lnTo>
                  <a:lnTo>
                    <a:pt x="181" y="3246"/>
                  </a:lnTo>
                  <a:lnTo>
                    <a:pt x="206" y="3298"/>
                  </a:lnTo>
                  <a:lnTo>
                    <a:pt x="258" y="3324"/>
                  </a:lnTo>
                  <a:lnTo>
                    <a:pt x="309" y="3349"/>
                  </a:lnTo>
                  <a:lnTo>
                    <a:pt x="361" y="3375"/>
                  </a:lnTo>
                  <a:lnTo>
                    <a:pt x="2293" y="3375"/>
                  </a:lnTo>
                  <a:lnTo>
                    <a:pt x="2371" y="3324"/>
                  </a:lnTo>
                  <a:lnTo>
                    <a:pt x="2396" y="3246"/>
                  </a:lnTo>
                  <a:lnTo>
                    <a:pt x="2422" y="3169"/>
                  </a:lnTo>
                  <a:lnTo>
                    <a:pt x="2396" y="3066"/>
                  </a:lnTo>
                  <a:lnTo>
                    <a:pt x="2371" y="2989"/>
                  </a:lnTo>
                  <a:lnTo>
                    <a:pt x="2293" y="2963"/>
                  </a:lnTo>
                  <a:lnTo>
                    <a:pt x="2216" y="2937"/>
                  </a:lnTo>
                  <a:lnTo>
                    <a:pt x="825" y="2911"/>
                  </a:lnTo>
                  <a:lnTo>
                    <a:pt x="979" y="2680"/>
                  </a:lnTo>
                  <a:lnTo>
                    <a:pt x="1082" y="2473"/>
                  </a:lnTo>
                  <a:lnTo>
                    <a:pt x="1108" y="2242"/>
                  </a:lnTo>
                  <a:lnTo>
                    <a:pt x="1108" y="1958"/>
                  </a:lnTo>
                  <a:lnTo>
                    <a:pt x="1598" y="1958"/>
                  </a:lnTo>
                  <a:lnTo>
                    <a:pt x="1675" y="1907"/>
                  </a:lnTo>
                  <a:lnTo>
                    <a:pt x="1726" y="1829"/>
                  </a:lnTo>
                  <a:lnTo>
                    <a:pt x="1726" y="1752"/>
                  </a:lnTo>
                  <a:lnTo>
                    <a:pt x="1726" y="1649"/>
                  </a:lnTo>
                  <a:lnTo>
                    <a:pt x="1675" y="1597"/>
                  </a:lnTo>
                  <a:lnTo>
                    <a:pt x="1598" y="1546"/>
                  </a:lnTo>
                  <a:lnTo>
                    <a:pt x="1520" y="1520"/>
                  </a:lnTo>
                  <a:lnTo>
                    <a:pt x="979" y="1520"/>
                  </a:lnTo>
                  <a:lnTo>
                    <a:pt x="902" y="1391"/>
                  </a:lnTo>
                  <a:lnTo>
                    <a:pt x="825" y="1237"/>
                  </a:lnTo>
                  <a:lnTo>
                    <a:pt x="773" y="1056"/>
                  </a:lnTo>
                  <a:lnTo>
                    <a:pt x="747" y="876"/>
                  </a:lnTo>
                  <a:lnTo>
                    <a:pt x="747" y="773"/>
                  </a:lnTo>
                  <a:lnTo>
                    <a:pt x="799" y="696"/>
                  </a:lnTo>
                  <a:lnTo>
                    <a:pt x="851" y="618"/>
                  </a:lnTo>
                  <a:lnTo>
                    <a:pt x="954" y="541"/>
                  </a:lnTo>
                  <a:lnTo>
                    <a:pt x="1108" y="490"/>
                  </a:lnTo>
                  <a:lnTo>
                    <a:pt x="1314" y="464"/>
                  </a:lnTo>
                  <a:lnTo>
                    <a:pt x="1495" y="490"/>
                  </a:lnTo>
                  <a:lnTo>
                    <a:pt x="1649" y="541"/>
                  </a:lnTo>
                  <a:lnTo>
                    <a:pt x="1752" y="618"/>
                  </a:lnTo>
                  <a:lnTo>
                    <a:pt x="1830" y="696"/>
                  </a:lnTo>
                  <a:lnTo>
                    <a:pt x="1907" y="773"/>
                  </a:lnTo>
                  <a:lnTo>
                    <a:pt x="1933" y="876"/>
                  </a:lnTo>
                  <a:lnTo>
                    <a:pt x="1984" y="953"/>
                  </a:lnTo>
                  <a:lnTo>
                    <a:pt x="2036" y="1005"/>
                  </a:lnTo>
                  <a:lnTo>
                    <a:pt x="2113" y="1031"/>
                  </a:lnTo>
                  <a:lnTo>
                    <a:pt x="2216" y="1005"/>
                  </a:lnTo>
                  <a:lnTo>
                    <a:pt x="2293" y="979"/>
                  </a:lnTo>
                  <a:lnTo>
                    <a:pt x="2345" y="902"/>
                  </a:lnTo>
                  <a:lnTo>
                    <a:pt x="2371" y="825"/>
                  </a:lnTo>
                  <a:lnTo>
                    <a:pt x="2371" y="747"/>
                  </a:lnTo>
                  <a:lnTo>
                    <a:pt x="2293" y="567"/>
                  </a:lnTo>
                  <a:lnTo>
                    <a:pt x="2190" y="412"/>
                  </a:lnTo>
                  <a:lnTo>
                    <a:pt x="2061" y="284"/>
                  </a:lnTo>
                  <a:lnTo>
                    <a:pt x="1881" y="155"/>
                  </a:lnTo>
                  <a:lnTo>
                    <a:pt x="1752" y="103"/>
                  </a:lnTo>
                  <a:lnTo>
                    <a:pt x="1623" y="52"/>
                  </a:lnTo>
                  <a:lnTo>
                    <a:pt x="1469" y="26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6854350" y="846275"/>
              <a:ext cx="136575" cy="109525"/>
            </a:xfrm>
            <a:custGeom>
              <a:rect b="b" l="l" r="r" t="t"/>
              <a:pathLst>
                <a:path extrusionOk="0" h="4381" w="5463">
                  <a:moveTo>
                    <a:pt x="4148" y="439"/>
                  </a:moveTo>
                  <a:lnTo>
                    <a:pt x="4251" y="465"/>
                  </a:lnTo>
                  <a:lnTo>
                    <a:pt x="4354" y="516"/>
                  </a:lnTo>
                  <a:lnTo>
                    <a:pt x="4406" y="593"/>
                  </a:lnTo>
                  <a:lnTo>
                    <a:pt x="4432" y="696"/>
                  </a:lnTo>
                  <a:lnTo>
                    <a:pt x="4432" y="2629"/>
                  </a:lnTo>
                  <a:lnTo>
                    <a:pt x="4457" y="2758"/>
                  </a:lnTo>
                  <a:lnTo>
                    <a:pt x="4535" y="2861"/>
                  </a:lnTo>
                  <a:lnTo>
                    <a:pt x="4638" y="2938"/>
                  </a:lnTo>
                  <a:lnTo>
                    <a:pt x="4767" y="2964"/>
                  </a:lnTo>
                  <a:lnTo>
                    <a:pt x="4921" y="2964"/>
                  </a:lnTo>
                  <a:lnTo>
                    <a:pt x="4148" y="3865"/>
                  </a:lnTo>
                  <a:lnTo>
                    <a:pt x="3401" y="2964"/>
                  </a:lnTo>
                  <a:lnTo>
                    <a:pt x="3530" y="2964"/>
                  </a:lnTo>
                  <a:lnTo>
                    <a:pt x="3684" y="2938"/>
                  </a:lnTo>
                  <a:lnTo>
                    <a:pt x="3788" y="2861"/>
                  </a:lnTo>
                  <a:lnTo>
                    <a:pt x="3865" y="2758"/>
                  </a:lnTo>
                  <a:lnTo>
                    <a:pt x="3891" y="2629"/>
                  </a:lnTo>
                  <a:lnTo>
                    <a:pt x="3891" y="1444"/>
                  </a:lnTo>
                  <a:lnTo>
                    <a:pt x="3865" y="1341"/>
                  </a:lnTo>
                  <a:lnTo>
                    <a:pt x="3839" y="1263"/>
                  </a:lnTo>
                  <a:lnTo>
                    <a:pt x="3813" y="1186"/>
                  </a:lnTo>
                  <a:lnTo>
                    <a:pt x="3736" y="1109"/>
                  </a:lnTo>
                  <a:lnTo>
                    <a:pt x="3684" y="1057"/>
                  </a:lnTo>
                  <a:lnTo>
                    <a:pt x="3607" y="1006"/>
                  </a:lnTo>
                  <a:lnTo>
                    <a:pt x="3504" y="980"/>
                  </a:lnTo>
                  <a:lnTo>
                    <a:pt x="464" y="980"/>
                  </a:lnTo>
                  <a:lnTo>
                    <a:pt x="438" y="954"/>
                  </a:lnTo>
                  <a:lnTo>
                    <a:pt x="438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6" y="78"/>
                  </a:lnTo>
                  <a:lnTo>
                    <a:pt x="129" y="130"/>
                  </a:lnTo>
                  <a:lnTo>
                    <a:pt x="77" y="207"/>
                  </a:lnTo>
                  <a:lnTo>
                    <a:pt x="26" y="284"/>
                  </a:lnTo>
                  <a:lnTo>
                    <a:pt x="0" y="361"/>
                  </a:lnTo>
                  <a:lnTo>
                    <a:pt x="0" y="465"/>
                  </a:lnTo>
                  <a:lnTo>
                    <a:pt x="0" y="954"/>
                  </a:lnTo>
                  <a:lnTo>
                    <a:pt x="0" y="1057"/>
                  </a:lnTo>
                  <a:lnTo>
                    <a:pt x="26" y="1134"/>
                  </a:lnTo>
                  <a:lnTo>
                    <a:pt x="77" y="1212"/>
                  </a:lnTo>
                  <a:lnTo>
                    <a:pt x="129" y="1289"/>
                  </a:lnTo>
                  <a:lnTo>
                    <a:pt x="206" y="1341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3427" y="1418"/>
                  </a:lnTo>
                  <a:lnTo>
                    <a:pt x="3427" y="1444"/>
                  </a:lnTo>
                  <a:lnTo>
                    <a:pt x="3427" y="2526"/>
                  </a:lnTo>
                  <a:lnTo>
                    <a:pt x="3195" y="2526"/>
                  </a:lnTo>
                  <a:lnTo>
                    <a:pt x="3092" y="2551"/>
                  </a:lnTo>
                  <a:lnTo>
                    <a:pt x="2989" y="2577"/>
                  </a:lnTo>
                  <a:lnTo>
                    <a:pt x="2937" y="2629"/>
                  </a:lnTo>
                  <a:lnTo>
                    <a:pt x="2860" y="2732"/>
                  </a:lnTo>
                  <a:lnTo>
                    <a:pt x="2834" y="2809"/>
                  </a:lnTo>
                  <a:lnTo>
                    <a:pt x="2834" y="2912"/>
                  </a:lnTo>
                  <a:lnTo>
                    <a:pt x="2860" y="3015"/>
                  </a:lnTo>
                  <a:lnTo>
                    <a:pt x="2912" y="3092"/>
                  </a:lnTo>
                  <a:lnTo>
                    <a:pt x="3891" y="4252"/>
                  </a:lnTo>
                  <a:lnTo>
                    <a:pt x="3942" y="4303"/>
                  </a:lnTo>
                  <a:lnTo>
                    <a:pt x="4019" y="4355"/>
                  </a:lnTo>
                  <a:lnTo>
                    <a:pt x="4071" y="4381"/>
                  </a:lnTo>
                  <a:lnTo>
                    <a:pt x="4226" y="4381"/>
                  </a:lnTo>
                  <a:lnTo>
                    <a:pt x="4303" y="4355"/>
                  </a:lnTo>
                  <a:lnTo>
                    <a:pt x="4354" y="4303"/>
                  </a:lnTo>
                  <a:lnTo>
                    <a:pt x="4432" y="4252"/>
                  </a:lnTo>
                  <a:lnTo>
                    <a:pt x="5385" y="3092"/>
                  </a:lnTo>
                  <a:lnTo>
                    <a:pt x="5436" y="3015"/>
                  </a:lnTo>
                  <a:lnTo>
                    <a:pt x="5462" y="2912"/>
                  </a:lnTo>
                  <a:lnTo>
                    <a:pt x="5462" y="2809"/>
                  </a:lnTo>
                  <a:lnTo>
                    <a:pt x="5436" y="2732"/>
                  </a:lnTo>
                  <a:lnTo>
                    <a:pt x="5385" y="2629"/>
                  </a:lnTo>
                  <a:lnTo>
                    <a:pt x="5308" y="2577"/>
                  </a:lnTo>
                  <a:lnTo>
                    <a:pt x="5230" y="2551"/>
                  </a:lnTo>
                  <a:lnTo>
                    <a:pt x="5127" y="2526"/>
                  </a:lnTo>
                  <a:lnTo>
                    <a:pt x="4870" y="2526"/>
                  </a:lnTo>
                  <a:lnTo>
                    <a:pt x="4870" y="696"/>
                  </a:lnTo>
                  <a:lnTo>
                    <a:pt x="4844" y="568"/>
                  </a:lnTo>
                  <a:lnTo>
                    <a:pt x="4818" y="439"/>
                  </a:lnTo>
                  <a:lnTo>
                    <a:pt x="4741" y="310"/>
                  </a:lnTo>
                  <a:lnTo>
                    <a:pt x="4663" y="207"/>
                  </a:lnTo>
                  <a:lnTo>
                    <a:pt x="4560" y="104"/>
                  </a:lnTo>
                  <a:lnTo>
                    <a:pt x="4432" y="52"/>
                  </a:lnTo>
                  <a:lnTo>
                    <a:pt x="4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97" name="Google Shape;997;p3"/>
          <p:cNvCxnSpPr>
            <a:stCxn id="960" idx="6"/>
            <a:endCxn id="961" idx="2"/>
          </p:cNvCxnSpPr>
          <p:nvPr/>
        </p:nvCxnSpPr>
        <p:spPr>
          <a:xfrm>
            <a:off x="1801804" y="2765192"/>
            <a:ext cx="12924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8" name="Google Shape;998;p3"/>
          <p:cNvCxnSpPr>
            <a:stCxn id="961" idx="6"/>
            <a:endCxn id="962" idx="2"/>
          </p:cNvCxnSpPr>
          <p:nvPr/>
        </p:nvCxnSpPr>
        <p:spPr>
          <a:xfrm>
            <a:off x="3926642" y="2765192"/>
            <a:ext cx="12924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9" name="Google Shape;999;p3"/>
          <p:cNvCxnSpPr>
            <a:stCxn id="962" idx="6"/>
            <a:endCxn id="963" idx="2"/>
          </p:cNvCxnSpPr>
          <p:nvPr/>
        </p:nvCxnSpPr>
        <p:spPr>
          <a:xfrm>
            <a:off x="6051479" y="2765192"/>
            <a:ext cx="12924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00" name="Google Shape;1000;p3"/>
          <p:cNvGrpSpPr/>
          <p:nvPr/>
        </p:nvGrpSpPr>
        <p:grpSpPr>
          <a:xfrm>
            <a:off x="457204" y="1428854"/>
            <a:ext cx="1856700" cy="2724870"/>
            <a:chOff x="457204" y="1428854"/>
            <a:chExt cx="1856700" cy="2724870"/>
          </a:xfrm>
        </p:grpSpPr>
        <p:sp>
          <p:nvSpPr>
            <p:cNvPr id="1001" name="Google Shape;1001;p3"/>
            <p:cNvSpPr txBox="1"/>
            <p:nvPr/>
          </p:nvSpPr>
          <p:spPr>
            <a:xfrm>
              <a:off x="703142" y="3333854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Exchange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02" name="Google Shape;1002;p3"/>
            <p:cNvSpPr txBox="1"/>
            <p:nvPr/>
          </p:nvSpPr>
          <p:spPr>
            <a:xfrm>
              <a:off x="457204" y="3608324"/>
              <a:ext cx="18567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3" name="Google Shape;1003;p3"/>
            <p:cNvSpPr txBox="1"/>
            <p:nvPr/>
          </p:nvSpPr>
          <p:spPr>
            <a:xfrm>
              <a:off x="703142" y="1428854"/>
              <a:ext cx="1363200" cy="3657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2017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04" name="Google Shape;1004;p3"/>
          <p:cNvGrpSpPr/>
          <p:nvPr/>
        </p:nvGrpSpPr>
        <p:grpSpPr>
          <a:xfrm>
            <a:off x="2582042" y="1428854"/>
            <a:ext cx="1856700" cy="2724870"/>
            <a:chOff x="2582042" y="1428854"/>
            <a:chExt cx="1856700" cy="2724870"/>
          </a:xfrm>
        </p:grpSpPr>
        <p:sp>
          <p:nvSpPr>
            <p:cNvPr id="1005" name="Google Shape;1005;p3"/>
            <p:cNvSpPr txBox="1"/>
            <p:nvPr/>
          </p:nvSpPr>
          <p:spPr>
            <a:xfrm>
              <a:off x="2827979" y="3333854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Rates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06" name="Google Shape;1006;p3"/>
            <p:cNvSpPr txBox="1"/>
            <p:nvPr/>
          </p:nvSpPr>
          <p:spPr>
            <a:xfrm>
              <a:off x="2582042" y="3608324"/>
              <a:ext cx="18567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7" name="Google Shape;1007;p3"/>
            <p:cNvSpPr txBox="1"/>
            <p:nvPr/>
          </p:nvSpPr>
          <p:spPr>
            <a:xfrm>
              <a:off x="2827979" y="1428854"/>
              <a:ext cx="1363200" cy="3657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2018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08" name="Google Shape;1008;p3"/>
          <p:cNvGrpSpPr/>
          <p:nvPr/>
        </p:nvGrpSpPr>
        <p:grpSpPr>
          <a:xfrm>
            <a:off x="4706879" y="1428854"/>
            <a:ext cx="1856700" cy="2724870"/>
            <a:chOff x="4706879" y="1428854"/>
            <a:chExt cx="1856700" cy="2724870"/>
          </a:xfrm>
        </p:grpSpPr>
        <p:sp>
          <p:nvSpPr>
            <p:cNvPr id="1009" name="Google Shape;1009;p3"/>
            <p:cNvSpPr txBox="1"/>
            <p:nvPr/>
          </p:nvSpPr>
          <p:spPr>
            <a:xfrm>
              <a:off x="4952817" y="3333854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Customers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10" name="Google Shape;1010;p3"/>
            <p:cNvSpPr txBox="1"/>
            <p:nvPr/>
          </p:nvSpPr>
          <p:spPr>
            <a:xfrm>
              <a:off x="4706879" y="3608324"/>
              <a:ext cx="18567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1" name="Google Shape;1011;p3"/>
            <p:cNvSpPr txBox="1"/>
            <p:nvPr/>
          </p:nvSpPr>
          <p:spPr>
            <a:xfrm>
              <a:off x="4952817" y="1428854"/>
              <a:ext cx="1363200" cy="3657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2019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12" name="Google Shape;1012;p3"/>
          <p:cNvGrpSpPr/>
          <p:nvPr/>
        </p:nvGrpSpPr>
        <p:grpSpPr>
          <a:xfrm>
            <a:off x="6831717" y="1428854"/>
            <a:ext cx="1856700" cy="2724870"/>
            <a:chOff x="6831717" y="1428854"/>
            <a:chExt cx="1856700" cy="2724870"/>
          </a:xfrm>
        </p:grpSpPr>
        <p:sp>
          <p:nvSpPr>
            <p:cNvPr id="1013" name="Google Shape;1013;p3"/>
            <p:cNvSpPr txBox="1"/>
            <p:nvPr/>
          </p:nvSpPr>
          <p:spPr>
            <a:xfrm>
              <a:off x="7077655" y="3333854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ATM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14" name="Google Shape;1014;p3"/>
            <p:cNvSpPr txBox="1"/>
            <p:nvPr/>
          </p:nvSpPr>
          <p:spPr>
            <a:xfrm>
              <a:off x="6831717" y="3608324"/>
              <a:ext cx="1856700" cy="54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5" name="Google Shape;1015;p3"/>
            <p:cNvSpPr txBox="1"/>
            <p:nvPr/>
          </p:nvSpPr>
          <p:spPr>
            <a:xfrm>
              <a:off x="7077655" y="1428854"/>
              <a:ext cx="1363200" cy="3657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2020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016" name="Google Shape;1016;p3"/>
          <p:cNvCxnSpPr>
            <a:stCxn id="1003" idx="2"/>
            <a:endCxn id="960" idx="0"/>
          </p:cNvCxnSpPr>
          <p:nvPr/>
        </p:nvCxnSpPr>
        <p:spPr>
          <a:xfrm>
            <a:off x="1384742" y="1794554"/>
            <a:ext cx="900" cy="554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7" name="Google Shape;1017;p3"/>
          <p:cNvCxnSpPr>
            <a:stCxn id="1007" idx="2"/>
            <a:endCxn id="961" idx="0"/>
          </p:cNvCxnSpPr>
          <p:nvPr/>
        </p:nvCxnSpPr>
        <p:spPr>
          <a:xfrm>
            <a:off x="3509579" y="1794554"/>
            <a:ext cx="900" cy="554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8" name="Google Shape;1018;p3"/>
          <p:cNvCxnSpPr>
            <a:stCxn id="1011" idx="2"/>
            <a:endCxn id="962" idx="0"/>
          </p:cNvCxnSpPr>
          <p:nvPr/>
        </p:nvCxnSpPr>
        <p:spPr>
          <a:xfrm>
            <a:off x="5634417" y="1794554"/>
            <a:ext cx="900" cy="554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9" name="Google Shape;1019;p3"/>
          <p:cNvCxnSpPr>
            <a:stCxn id="1015" idx="2"/>
            <a:endCxn id="963" idx="0"/>
          </p:cNvCxnSpPr>
          <p:nvPr/>
        </p:nvCxnSpPr>
        <p:spPr>
          <a:xfrm>
            <a:off x="7759255" y="1794554"/>
            <a:ext cx="900" cy="554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8" name="Shape 3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9" name="Google Shape;3189;p30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7170" l="0" r="0" t="0"/>
          <a:stretch/>
        </p:blipFill>
        <p:spPr>
          <a:xfrm flipH="1" rot="10800000">
            <a:off x="4916887" y="2793108"/>
            <a:ext cx="3425026" cy="141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0" name="Google Shape;3190;p30" title="Chart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17066" l="0" r="0" t="0"/>
          <a:stretch/>
        </p:blipFill>
        <p:spPr>
          <a:xfrm>
            <a:off x="644412" y="1235190"/>
            <a:ext cx="3740375" cy="15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191" name="Google Shape;3191;p30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3192" name="Google Shape;3192;p30"/>
          <p:cNvCxnSpPr/>
          <p:nvPr/>
        </p:nvCxnSpPr>
        <p:spPr>
          <a:xfrm>
            <a:off x="457200" y="2790499"/>
            <a:ext cx="8264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3193" name="Google Shape;3193;p30"/>
          <p:cNvCxnSpPr/>
          <p:nvPr/>
        </p:nvCxnSpPr>
        <p:spPr>
          <a:xfrm rot="10800000">
            <a:off x="4572000" y="1078975"/>
            <a:ext cx="0" cy="3648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grpSp>
        <p:nvGrpSpPr>
          <p:cNvPr id="3194" name="Google Shape;3194;p30"/>
          <p:cNvGrpSpPr/>
          <p:nvPr/>
        </p:nvGrpSpPr>
        <p:grpSpPr>
          <a:xfrm>
            <a:off x="1239886" y="1088425"/>
            <a:ext cx="2854228" cy="1132512"/>
            <a:chOff x="1054100" y="1268513"/>
            <a:chExt cx="2854228" cy="1132512"/>
          </a:xfrm>
        </p:grpSpPr>
        <p:sp>
          <p:nvSpPr>
            <p:cNvPr id="3195" name="Google Shape;3195;p30"/>
            <p:cNvSpPr/>
            <p:nvPr/>
          </p:nvSpPr>
          <p:spPr>
            <a:xfrm>
              <a:off x="1054100" y="2095025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96" name="Google Shape;3196;p30"/>
            <p:cNvSpPr/>
            <p:nvPr/>
          </p:nvSpPr>
          <p:spPr>
            <a:xfrm>
              <a:off x="1794179" y="1836228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97" name="Google Shape;3197;p30"/>
            <p:cNvSpPr/>
            <p:nvPr/>
          </p:nvSpPr>
          <p:spPr>
            <a:xfrm>
              <a:off x="2546654" y="1557133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80%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198" name="Google Shape;3198;p30"/>
            <p:cNvSpPr/>
            <p:nvPr/>
          </p:nvSpPr>
          <p:spPr>
            <a:xfrm>
              <a:off x="3269328" y="1268513"/>
              <a:ext cx="6390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100%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199" name="Google Shape;3199;p30"/>
          <p:cNvGrpSpPr/>
          <p:nvPr/>
        </p:nvGrpSpPr>
        <p:grpSpPr>
          <a:xfrm>
            <a:off x="5407566" y="3299955"/>
            <a:ext cx="2704844" cy="1062259"/>
            <a:chOff x="5387434" y="3299955"/>
            <a:chExt cx="2704844" cy="1062259"/>
          </a:xfrm>
        </p:grpSpPr>
        <p:sp>
          <p:nvSpPr>
            <p:cNvPr id="3200" name="Google Shape;3200;p30"/>
            <p:cNvSpPr/>
            <p:nvPr/>
          </p:nvSpPr>
          <p:spPr>
            <a:xfrm>
              <a:off x="5387434" y="3299955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40%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01" name="Google Shape;3201;p30"/>
            <p:cNvSpPr/>
            <p:nvPr/>
          </p:nvSpPr>
          <p:spPr>
            <a:xfrm>
              <a:off x="6082219" y="3548686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02" name="Google Shape;3202;p30"/>
            <p:cNvSpPr/>
            <p:nvPr/>
          </p:nvSpPr>
          <p:spPr>
            <a:xfrm>
              <a:off x="6773592" y="3807483"/>
              <a:ext cx="5907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80%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3203" name="Google Shape;3203;p30"/>
            <p:cNvSpPr/>
            <p:nvPr/>
          </p:nvSpPr>
          <p:spPr>
            <a:xfrm>
              <a:off x="7453278" y="4056214"/>
              <a:ext cx="639000" cy="30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400" u="none" cap="none" strike="noStrike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100%</a:t>
              </a:r>
              <a:endParaRPr b="1" i="0" sz="1400" u="none" cap="none" strike="noStrik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grpSp>
        <p:nvGrpSpPr>
          <p:cNvPr id="3204" name="Google Shape;3204;p30"/>
          <p:cNvGrpSpPr/>
          <p:nvPr/>
        </p:nvGrpSpPr>
        <p:grpSpPr>
          <a:xfrm>
            <a:off x="1073100" y="3699600"/>
            <a:ext cx="2883000" cy="1034041"/>
            <a:chOff x="1061550" y="3699600"/>
            <a:chExt cx="2883000" cy="1034041"/>
          </a:xfrm>
        </p:grpSpPr>
        <p:sp>
          <p:nvSpPr>
            <p:cNvPr id="3205" name="Google Shape;3205;p30"/>
            <p:cNvSpPr txBox="1"/>
            <p:nvPr/>
          </p:nvSpPr>
          <p:spPr>
            <a:xfrm>
              <a:off x="1793250" y="3699600"/>
              <a:ext cx="1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Profits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06" name="Google Shape;3206;p30"/>
            <p:cNvSpPr txBox="1"/>
            <p:nvPr/>
          </p:nvSpPr>
          <p:spPr>
            <a:xfrm>
              <a:off x="1061550" y="4017541"/>
              <a:ext cx="2883000" cy="7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rings. It's composed mostly of hydrogen and helium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07" name="Google Shape;3207;p30"/>
          <p:cNvSpPr/>
          <p:nvPr/>
        </p:nvSpPr>
        <p:spPr>
          <a:xfrm>
            <a:off x="2195100" y="2950150"/>
            <a:ext cx="639000" cy="63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8" name="Google Shape;3208;p30"/>
          <p:cNvGrpSpPr/>
          <p:nvPr/>
        </p:nvGrpSpPr>
        <p:grpSpPr>
          <a:xfrm>
            <a:off x="5187900" y="1743775"/>
            <a:ext cx="2883000" cy="1034041"/>
            <a:chOff x="5187900" y="1743775"/>
            <a:chExt cx="2883000" cy="1034041"/>
          </a:xfrm>
        </p:grpSpPr>
        <p:sp>
          <p:nvSpPr>
            <p:cNvPr id="3209" name="Google Shape;3209;p30"/>
            <p:cNvSpPr txBox="1"/>
            <p:nvPr/>
          </p:nvSpPr>
          <p:spPr>
            <a:xfrm>
              <a:off x="5919600" y="1743775"/>
              <a:ext cx="14196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Losses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0" name="Google Shape;3210;p30"/>
            <p:cNvSpPr txBox="1"/>
            <p:nvPr/>
          </p:nvSpPr>
          <p:spPr>
            <a:xfrm>
              <a:off x="5187900" y="2061716"/>
              <a:ext cx="2883000" cy="7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planet in the entire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11" name="Google Shape;3211;p30"/>
          <p:cNvSpPr/>
          <p:nvPr/>
        </p:nvSpPr>
        <p:spPr>
          <a:xfrm>
            <a:off x="6309900" y="994325"/>
            <a:ext cx="639000" cy="63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12" name="Google Shape;3212;p30"/>
          <p:cNvGrpSpPr/>
          <p:nvPr/>
        </p:nvGrpSpPr>
        <p:grpSpPr>
          <a:xfrm>
            <a:off x="2381244" y="3109630"/>
            <a:ext cx="266712" cy="320040"/>
            <a:chOff x="2758825" y="-909525"/>
            <a:chExt cx="249450" cy="295950"/>
          </a:xfrm>
        </p:grpSpPr>
        <p:sp>
          <p:nvSpPr>
            <p:cNvPr id="3213" name="Google Shape;3213;p30"/>
            <p:cNvSpPr/>
            <p:nvPr/>
          </p:nvSpPr>
          <p:spPr>
            <a:xfrm>
              <a:off x="2758825" y="-909525"/>
              <a:ext cx="249450" cy="295950"/>
            </a:xfrm>
            <a:custGeom>
              <a:rect b="b" l="l" r="r" t="t"/>
              <a:pathLst>
                <a:path extrusionOk="0" h="11838" w="9978">
                  <a:moveTo>
                    <a:pt x="8953" y="485"/>
                  </a:moveTo>
                  <a:lnTo>
                    <a:pt x="9087" y="539"/>
                  </a:lnTo>
                  <a:lnTo>
                    <a:pt x="9222" y="593"/>
                  </a:lnTo>
                  <a:lnTo>
                    <a:pt x="9303" y="674"/>
                  </a:lnTo>
                  <a:lnTo>
                    <a:pt x="9411" y="782"/>
                  </a:lnTo>
                  <a:lnTo>
                    <a:pt x="9465" y="890"/>
                  </a:lnTo>
                  <a:lnTo>
                    <a:pt x="9492" y="1025"/>
                  </a:lnTo>
                  <a:lnTo>
                    <a:pt x="9519" y="1160"/>
                  </a:lnTo>
                  <a:lnTo>
                    <a:pt x="9519" y="1267"/>
                  </a:lnTo>
                  <a:lnTo>
                    <a:pt x="5933" y="1267"/>
                  </a:lnTo>
                  <a:lnTo>
                    <a:pt x="5879" y="1321"/>
                  </a:lnTo>
                  <a:lnTo>
                    <a:pt x="5825" y="1402"/>
                  </a:lnTo>
                  <a:lnTo>
                    <a:pt x="5798" y="1483"/>
                  </a:lnTo>
                  <a:lnTo>
                    <a:pt x="5825" y="1591"/>
                  </a:lnTo>
                  <a:lnTo>
                    <a:pt x="5879" y="1645"/>
                  </a:lnTo>
                  <a:lnTo>
                    <a:pt x="5933" y="1699"/>
                  </a:lnTo>
                  <a:lnTo>
                    <a:pt x="6040" y="1726"/>
                  </a:lnTo>
                  <a:lnTo>
                    <a:pt x="9519" y="1726"/>
                  </a:lnTo>
                  <a:lnTo>
                    <a:pt x="9519" y="5690"/>
                  </a:lnTo>
                  <a:lnTo>
                    <a:pt x="459" y="5690"/>
                  </a:lnTo>
                  <a:lnTo>
                    <a:pt x="459" y="1726"/>
                  </a:lnTo>
                  <a:lnTo>
                    <a:pt x="3964" y="1726"/>
                  </a:lnTo>
                  <a:lnTo>
                    <a:pt x="4045" y="1699"/>
                  </a:lnTo>
                  <a:lnTo>
                    <a:pt x="4126" y="1645"/>
                  </a:lnTo>
                  <a:lnTo>
                    <a:pt x="4180" y="1591"/>
                  </a:lnTo>
                  <a:lnTo>
                    <a:pt x="4180" y="1483"/>
                  </a:lnTo>
                  <a:lnTo>
                    <a:pt x="4180" y="1402"/>
                  </a:lnTo>
                  <a:lnTo>
                    <a:pt x="4126" y="1321"/>
                  </a:lnTo>
                  <a:lnTo>
                    <a:pt x="4045" y="1267"/>
                  </a:lnTo>
                  <a:lnTo>
                    <a:pt x="459" y="1267"/>
                  </a:lnTo>
                  <a:lnTo>
                    <a:pt x="459" y="1160"/>
                  </a:lnTo>
                  <a:lnTo>
                    <a:pt x="486" y="1025"/>
                  </a:lnTo>
                  <a:lnTo>
                    <a:pt x="513" y="890"/>
                  </a:lnTo>
                  <a:lnTo>
                    <a:pt x="593" y="782"/>
                  </a:lnTo>
                  <a:lnTo>
                    <a:pt x="674" y="674"/>
                  </a:lnTo>
                  <a:lnTo>
                    <a:pt x="782" y="593"/>
                  </a:lnTo>
                  <a:lnTo>
                    <a:pt x="890" y="539"/>
                  </a:lnTo>
                  <a:lnTo>
                    <a:pt x="1025" y="485"/>
                  </a:lnTo>
                  <a:close/>
                  <a:moveTo>
                    <a:pt x="9519" y="6148"/>
                  </a:moveTo>
                  <a:lnTo>
                    <a:pt x="9519" y="10678"/>
                  </a:lnTo>
                  <a:lnTo>
                    <a:pt x="9492" y="10813"/>
                  </a:lnTo>
                  <a:lnTo>
                    <a:pt x="9465" y="10948"/>
                  </a:lnTo>
                  <a:lnTo>
                    <a:pt x="9411" y="11056"/>
                  </a:lnTo>
                  <a:lnTo>
                    <a:pt x="9303" y="11164"/>
                  </a:lnTo>
                  <a:lnTo>
                    <a:pt x="9222" y="11245"/>
                  </a:lnTo>
                  <a:lnTo>
                    <a:pt x="9087" y="11325"/>
                  </a:lnTo>
                  <a:lnTo>
                    <a:pt x="8953" y="11352"/>
                  </a:lnTo>
                  <a:lnTo>
                    <a:pt x="8818" y="11379"/>
                  </a:lnTo>
                  <a:lnTo>
                    <a:pt x="1160" y="11379"/>
                  </a:lnTo>
                  <a:lnTo>
                    <a:pt x="1025" y="11352"/>
                  </a:lnTo>
                  <a:lnTo>
                    <a:pt x="890" y="11325"/>
                  </a:lnTo>
                  <a:lnTo>
                    <a:pt x="782" y="11245"/>
                  </a:lnTo>
                  <a:lnTo>
                    <a:pt x="674" y="11164"/>
                  </a:lnTo>
                  <a:lnTo>
                    <a:pt x="593" y="11056"/>
                  </a:lnTo>
                  <a:lnTo>
                    <a:pt x="513" y="10948"/>
                  </a:lnTo>
                  <a:lnTo>
                    <a:pt x="486" y="10813"/>
                  </a:lnTo>
                  <a:lnTo>
                    <a:pt x="459" y="10678"/>
                  </a:lnTo>
                  <a:lnTo>
                    <a:pt x="459" y="6148"/>
                  </a:lnTo>
                  <a:close/>
                  <a:moveTo>
                    <a:pt x="1160" y="0"/>
                  </a:moveTo>
                  <a:lnTo>
                    <a:pt x="917" y="27"/>
                  </a:lnTo>
                  <a:lnTo>
                    <a:pt x="701" y="108"/>
                  </a:lnTo>
                  <a:lnTo>
                    <a:pt x="513" y="216"/>
                  </a:lnTo>
                  <a:lnTo>
                    <a:pt x="351" y="351"/>
                  </a:lnTo>
                  <a:lnTo>
                    <a:pt x="216" y="512"/>
                  </a:lnTo>
                  <a:lnTo>
                    <a:pt x="108" y="728"/>
                  </a:lnTo>
                  <a:lnTo>
                    <a:pt x="27" y="944"/>
                  </a:lnTo>
                  <a:lnTo>
                    <a:pt x="0" y="1160"/>
                  </a:lnTo>
                  <a:lnTo>
                    <a:pt x="0" y="10678"/>
                  </a:lnTo>
                  <a:lnTo>
                    <a:pt x="27" y="10921"/>
                  </a:lnTo>
                  <a:lnTo>
                    <a:pt x="108" y="11137"/>
                  </a:lnTo>
                  <a:lnTo>
                    <a:pt x="216" y="11325"/>
                  </a:lnTo>
                  <a:lnTo>
                    <a:pt x="351" y="11487"/>
                  </a:lnTo>
                  <a:lnTo>
                    <a:pt x="513" y="11649"/>
                  </a:lnTo>
                  <a:lnTo>
                    <a:pt x="701" y="11730"/>
                  </a:lnTo>
                  <a:lnTo>
                    <a:pt x="917" y="11811"/>
                  </a:lnTo>
                  <a:lnTo>
                    <a:pt x="1160" y="11838"/>
                  </a:lnTo>
                  <a:lnTo>
                    <a:pt x="8818" y="11838"/>
                  </a:lnTo>
                  <a:lnTo>
                    <a:pt x="9060" y="11811"/>
                  </a:lnTo>
                  <a:lnTo>
                    <a:pt x="9276" y="11730"/>
                  </a:lnTo>
                  <a:lnTo>
                    <a:pt x="9465" y="11649"/>
                  </a:lnTo>
                  <a:lnTo>
                    <a:pt x="9654" y="11487"/>
                  </a:lnTo>
                  <a:lnTo>
                    <a:pt x="9789" y="11325"/>
                  </a:lnTo>
                  <a:lnTo>
                    <a:pt x="9896" y="11137"/>
                  </a:lnTo>
                  <a:lnTo>
                    <a:pt x="9950" y="10921"/>
                  </a:lnTo>
                  <a:lnTo>
                    <a:pt x="9977" y="10678"/>
                  </a:lnTo>
                  <a:lnTo>
                    <a:pt x="9977" y="1160"/>
                  </a:lnTo>
                  <a:lnTo>
                    <a:pt x="9950" y="944"/>
                  </a:lnTo>
                  <a:lnTo>
                    <a:pt x="9896" y="728"/>
                  </a:lnTo>
                  <a:lnTo>
                    <a:pt x="9789" y="512"/>
                  </a:lnTo>
                  <a:lnTo>
                    <a:pt x="9654" y="351"/>
                  </a:lnTo>
                  <a:lnTo>
                    <a:pt x="9465" y="216"/>
                  </a:lnTo>
                  <a:lnTo>
                    <a:pt x="9276" y="108"/>
                  </a:lnTo>
                  <a:lnTo>
                    <a:pt x="9060" y="27"/>
                  </a:lnTo>
                  <a:lnTo>
                    <a:pt x="8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30"/>
            <p:cNvSpPr/>
            <p:nvPr/>
          </p:nvSpPr>
          <p:spPr>
            <a:xfrm>
              <a:off x="2786450" y="-852900"/>
              <a:ext cx="38450" cy="72150"/>
            </a:xfrm>
            <a:custGeom>
              <a:rect b="b" l="l" r="r" t="t"/>
              <a:pathLst>
                <a:path extrusionOk="0" h="2886" w="1538">
                  <a:moveTo>
                    <a:pt x="783" y="0"/>
                  </a:moveTo>
                  <a:lnTo>
                    <a:pt x="675" y="27"/>
                  </a:lnTo>
                  <a:lnTo>
                    <a:pt x="621" y="81"/>
                  </a:lnTo>
                  <a:lnTo>
                    <a:pt x="567" y="162"/>
                  </a:lnTo>
                  <a:lnTo>
                    <a:pt x="540" y="243"/>
                  </a:lnTo>
                  <a:lnTo>
                    <a:pt x="540" y="270"/>
                  </a:lnTo>
                  <a:lnTo>
                    <a:pt x="432" y="324"/>
                  </a:lnTo>
                  <a:lnTo>
                    <a:pt x="324" y="378"/>
                  </a:lnTo>
                  <a:lnTo>
                    <a:pt x="243" y="459"/>
                  </a:lnTo>
                  <a:lnTo>
                    <a:pt x="163" y="539"/>
                  </a:lnTo>
                  <a:lnTo>
                    <a:pt x="109" y="620"/>
                  </a:lnTo>
                  <a:lnTo>
                    <a:pt x="55" y="728"/>
                  </a:lnTo>
                  <a:lnTo>
                    <a:pt x="28" y="836"/>
                  </a:lnTo>
                  <a:lnTo>
                    <a:pt x="1" y="971"/>
                  </a:lnTo>
                  <a:lnTo>
                    <a:pt x="28" y="1106"/>
                  </a:lnTo>
                  <a:lnTo>
                    <a:pt x="82" y="1241"/>
                  </a:lnTo>
                  <a:lnTo>
                    <a:pt x="136" y="1348"/>
                  </a:lnTo>
                  <a:lnTo>
                    <a:pt x="243" y="1456"/>
                  </a:lnTo>
                  <a:lnTo>
                    <a:pt x="351" y="1564"/>
                  </a:lnTo>
                  <a:lnTo>
                    <a:pt x="486" y="1618"/>
                  </a:lnTo>
                  <a:lnTo>
                    <a:pt x="621" y="1672"/>
                  </a:lnTo>
                  <a:lnTo>
                    <a:pt x="783" y="1672"/>
                  </a:lnTo>
                  <a:lnTo>
                    <a:pt x="891" y="1699"/>
                  </a:lnTo>
                  <a:lnTo>
                    <a:pt x="998" y="1753"/>
                  </a:lnTo>
                  <a:lnTo>
                    <a:pt x="1052" y="1834"/>
                  </a:lnTo>
                  <a:lnTo>
                    <a:pt x="1079" y="1942"/>
                  </a:lnTo>
                  <a:lnTo>
                    <a:pt x="1052" y="2023"/>
                  </a:lnTo>
                  <a:lnTo>
                    <a:pt x="998" y="2103"/>
                  </a:lnTo>
                  <a:lnTo>
                    <a:pt x="891" y="2157"/>
                  </a:lnTo>
                  <a:lnTo>
                    <a:pt x="783" y="2184"/>
                  </a:lnTo>
                  <a:lnTo>
                    <a:pt x="648" y="2157"/>
                  </a:lnTo>
                  <a:lnTo>
                    <a:pt x="567" y="2103"/>
                  </a:lnTo>
                  <a:lnTo>
                    <a:pt x="486" y="2023"/>
                  </a:lnTo>
                  <a:lnTo>
                    <a:pt x="459" y="1942"/>
                  </a:lnTo>
                  <a:lnTo>
                    <a:pt x="459" y="1834"/>
                  </a:lnTo>
                  <a:lnTo>
                    <a:pt x="405" y="1753"/>
                  </a:lnTo>
                  <a:lnTo>
                    <a:pt x="324" y="1726"/>
                  </a:lnTo>
                  <a:lnTo>
                    <a:pt x="243" y="1699"/>
                  </a:lnTo>
                  <a:lnTo>
                    <a:pt x="163" y="1726"/>
                  </a:lnTo>
                  <a:lnTo>
                    <a:pt x="82" y="1753"/>
                  </a:lnTo>
                  <a:lnTo>
                    <a:pt x="28" y="1834"/>
                  </a:lnTo>
                  <a:lnTo>
                    <a:pt x="1" y="1942"/>
                  </a:lnTo>
                  <a:lnTo>
                    <a:pt x="28" y="2049"/>
                  </a:lnTo>
                  <a:lnTo>
                    <a:pt x="55" y="2157"/>
                  </a:lnTo>
                  <a:lnTo>
                    <a:pt x="109" y="2265"/>
                  </a:lnTo>
                  <a:lnTo>
                    <a:pt x="163" y="2346"/>
                  </a:lnTo>
                  <a:lnTo>
                    <a:pt x="243" y="2427"/>
                  </a:lnTo>
                  <a:lnTo>
                    <a:pt x="324" y="2508"/>
                  </a:lnTo>
                  <a:lnTo>
                    <a:pt x="432" y="2562"/>
                  </a:lnTo>
                  <a:lnTo>
                    <a:pt x="540" y="2616"/>
                  </a:lnTo>
                  <a:lnTo>
                    <a:pt x="540" y="2643"/>
                  </a:lnTo>
                  <a:lnTo>
                    <a:pt x="567" y="2724"/>
                  </a:lnTo>
                  <a:lnTo>
                    <a:pt x="621" y="2805"/>
                  </a:lnTo>
                  <a:lnTo>
                    <a:pt x="675" y="2858"/>
                  </a:lnTo>
                  <a:lnTo>
                    <a:pt x="783" y="2885"/>
                  </a:lnTo>
                  <a:lnTo>
                    <a:pt x="864" y="2858"/>
                  </a:lnTo>
                  <a:lnTo>
                    <a:pt x="945" y="2805"/>
                  </a:lnTo>
                  <a:lnTo>
                    <a:pt x="998" y="2724"/>
                  </a:lnTo>
                  <a:lnTo>
                    <a:pt x="998" y="2643"/>
                  </a:lnTo>
                  <a:lnTo>
                    <a:pt x="998" y="2616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322" y="2427"/>
                  </a:lnTo>
                  <a:lnTo>
                    <a:pt x="1403" y="2346"/>
                  </a:lnTo>
                  <a:lnTo>
                    <a:pt x="1457" y="2265"/>
                  </a:lnTo>
                  <a:lnTo>
                    <a:pt x="1511" y="2157"/>
                  </a:lnTo>
                  <a:lnTo>
                    <a:pt x="1538" y="2049"/>
                  </a:lnTo>
                  <a:lnTo>
                    <a:pt x="1538" y="1942"/>
                  </a:lnTo>
                  <a:lnTo>
                    <a:pt x="1538" y="1780"/>
                  </a:lnTo>
                  <a:lnTo>
                    <a:pt x="1484" y="1645"/>
                  </a:lnTo>
                  <a:lnTo>
                    <a:pt x="1403" y="1537"/>
                  </a:lnTo>
                  <a:lnTo>
                    <a:pt x="1322" y="1429"/>
                  </a:lnTo>
                  <a:lnTo>
                    <a:pt x="1214" y="1321"/>
                  </a:lnTo>
                  <a:lnTo>
                    <a:pt x="1079" y="1267"/>
                  </a:lnTo>
                  <a:lnTo>
                    <a:pt x="918" y="1214"/>
                  </a:lnTo>
                  <a:lnTo>
                    <a:pt x="783" y="1214"/>
                  </a:lnTo>
                  <a:lnTo>
                    <a:pt x="648" y="1187"/>
                  </a:lnTo>
                  <a:lnTo>
                    <a:pt x="567" y="1133"/>
                  </a:lnTo>
                  <a:lnTo>
                    <a:pt x="486" y="1052"/>
                  </a:lnTo>
                  <a:lnTo>
                    <a:pt x="459" y="971"/>
                  </a:lnTo>
                  <a:lnTo>
                    <a:pt x="486" y="863"/>
                  </a:lnTo>
                  <a:lnTo>
                    <a:pt x="567" y="782"/>
                  </a:lnTo>
                  <a:lnTo>
                    <a:pt x="648" y="728"/>
                  </a:lnTo>
                  <a:lnTo>
                    <a:pt x="783" y="701"/>
                  </a:lnTo>
                  <a:lnTo>
                    <a:pt x="891" y="728"/>
                  </a:lnTo>
                  <a:lnTo>
                    <a:pt x="998" y="782"/>
                  </a:lnTo>
                  <a:lnTo>
                    <a:pt x="1052" y="863"/>
                  </a:lnTo>
                  <a:lnTo>
                    <a:pt x="1079" y="971"/>
                  </a:lnTo>
                  <a:lnTo>
                    <a:pt x="1106" y="1052"/>
                  </a:lnTo>
                  <a:lnTo>
                    <a:pt x="1160" y="1133"/>
                  </a:lnTo>
                  <a:lnTo>
                    <a:pt x="1214" y="1160"/>
                  </a:lnTo>
                  <a:lnTo>
                    <a:pt x="1322" y="1187"/>
                  </a:lnTo>
                  <a:lnTo>
                    <a:pt x="1403" y="1160"/>
                  </a:lnTo>
                  <a:lnTo>
                    <a:pt x="1484" y="1133"/>
                  </a:lnTo>
                  <a:lnTo>
                    <a:pt x="1511" y="1052"/>
                  </a:lnTo>
                  <a:lnTo>
                    <a:pt x="1538" y="971"/>
                  </a:lnTo>
                  <a:lnTo>
                    <a:pt x="1538" y="836"/>
                  </a:lnTo>
                  <a:lnTo>
                    <a:pt x="1511" y="728"/>
                  </a:lnTo>
                  <a:lnTo>
                    <a:pt x="1457" y="620"/>
                  </a:lnTo>
                  <a:lnTo>
                    <a:pt x="1403" y="539"/>
                  </a:lnTo>
                  <a:lnTo>
                    <a:pt x="1322" y="459"/>
                  </a:lnTo>
                  <a:lnTo>
                    <a:pt x="1214" y="378"/>
                  </a:lnTo>
                  <a:lnTo>
                    <a:pt x="1106" y="324"/>
                  </a:lnTo>
                  <a:lnTo>
                    <a:pt x="998" y="270"/>
                  </a:lnTo>
                  <a:lnTo>
                    <a:pt x="998" y="243"/>
                  </a:lnTo>
                  <a:lnTo>
                    <a:pt x="998" y="162"/>
                  </a:lnTo>
                  <a:lnTo>
                    <a:pt x="945" y="81"/>
                  </a:lnTo>
                  <a:lnTo>
                    <a:pt x="864" y="27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30"/>
            <p:cNvSpPr/>
            <p:nvPr/>
          </p:nvSpPr>
          <p:spPr>
            <a:xfrm>
              <a:off x="2849150" y="-852900"/>
              <a:ext cx="130800" cy="39800"/>
            </a:xfrm>
            <a:custGeom>
              <a:rect b="b" l="l" r="r" t="t"/>
              <a:pathLst>
                <a:path extrusionOk="0" h="1592" w="5232">
                  <a:moveTo>
                    <a:pt x="4773" y="486"/>
                  </a:moveTo>
                  <a:lnTo>
                    <a:pt x="4773" y="1133"/>
                  </a:lnTo>
                  <a:lnTo>
                    <a:pt x="459" y="1133"/>
                  </a:lnTo>
                  <a:lnTo>
                    <a:pt x="459" y="486"/>
                  </a:lnTo>
                  <a:close/>
                  <a:moveTo>
                    <a:pt x="216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0" y="162"/>
                  </a:lnTo>
                  <a:lnTo>
                    <a:pt x="0" y="243"/>
                  </a:lnTo>
                  <a:lnTo>
                    <a:pt x="0" y="1348"/>
                  </a:lnTo>
                  <a:lnTo>
                    <a:pt x="0" y="1429"/>
                  </a:lnTo>
                  <a:lnTo>
                    <a:pt x="54" y="1510"/>
                  </a:lnTo>
                  <a:lnTo>
                    <a:pt x="135" y="1564"/>
                  </a:lnTo>
                  <a:lnTo>
                    <a:pt x="216" y="1591"/>
                  </a:lnTo>
                  <a:lnTo>
                    <a:pt x="5016" y="1591"/>
                  </a:lnTo>
                  <a:lnTo>
                    <a:pt x="5097" y="1564"/>
                  </a:lnTo>
                  <a:lnTo>
                    <a:pt x="5178" y="1510"/>
                  </a:lnTo>
                  <a:lnTo>
                    <a:pt x="5232" y="1429"/>
                  </a:lnTo>
                  <a:lnTo>
                    <a:pt x="5232" y="1348"/>
                  </a:lnTo>
                  <a:lnTo>
                    <a:pt x="5232" y="243"/>
                  </a:lnTo>
                  <a:lnTo>
                    <a:pt x="5232" y="162"/>
                  </a:lnTo>
                  <a:lnTo>
                    <a:pt x="5178" y="81"/>
                  </a:lnTo>
                  <a:lnTo>
                    <a:pt x="5097" y="27"/>
                  </a:lnTo>
                  <a:lnTo>
                    <a:pt x="50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30"/>
            <p:cNvSpPr/>
            <p:nvPr/>
          </p:nvSpPr>
          <p:spPr>
            <a:xfrm>
              <a:off x="2849150" y="-796950"/>
              <a:ext cx="130800" cy="11475"/>
            </a:xfrm>
            <a:custGeom>
              <a:rect b="b" l="l" r="r" t="t"/>
              <a:pathLst>
                <a:path extrusionOk="0" h="459" w="5232">
                  <a:moveTo>
                    <a:pt x="135" y="0"/>
                  </a:move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324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5016" y="459"/>
                  </a:lnTo>
                  <a:lnTo>
                    <a:pt x="5097" y="432"/>
                  </a:lnTo>
                  <a:lnTo>
                    <a:pt x="5178" y="378"/>
                  </a:lnTo>
                  <a:lnTo>
                    <a:pt x="5232" y="324"/>
                  </a:lnTo>
                  <a:lnTo>
                    <a:pt x="5232" y="216"/>
                  </a:lnTo>
                  <a:lnTo>
                    <a:pt x="5232" y="135"/>
                  </a:lnTo>
                  <a:lnTo>
                    <a:pt x="5178" y="54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30"/>
            <p:cNvSpPr/>
            <p:nvPr/>
          </p:nvSpPr>
          <p:spPr>
            <a:xfrm>
              <a:off x="2872750" y="-682350"/>
              <a:ext cx="46525" cy="11475"/>
            </a:xfrm>
            <a:custGeom>
              <a:rect b="b" l="l" r="r" t="t"/>
              <a:pathLst>
                <a:path extrusionOk="0" h="459" w="1861">
                  <a:moveTo>
                    <a:pt x="243" y="0"/>
                  </a:moveTo>
                  <a:lnTo>
                    <a:pt x="135" y="27"/>
                  </a:lnTo>
                  <a:lnTo>
                    <a:pt x="81" y="81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59"/>
                  </a:lnTo>
                  <a:lnTo>
                    <a:pt x="1726" y="459"/>
                  </a:lnTo>
                  <a:lnTo>
                    <a:pt x="1780" y="405"/>
                  </a:lnTo>
                  <a:lnTo>
                    <a:pt x="1834" y="324"/>
                  </a:lnTo>
                  <a:lnTo>
                    <a:pt x="1861" y="243"/>
                  </a:lnTo>
                  <a:lnTo>
                    <a:pt x="1834" y="135"/>
                  </a:lnTo>
                  <a:lnTo>
                    <a:pt x="1780" y="81"/>
                  </a:lnTo>
                  <a:lnTo>
                    <a:pt x="1726" y="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30"/>
            <p:cNvSpPr/>
            <p:nvPr/>
          </p:nvSpPr>
          <p:spPr>
            <a:xfrm>
              <a:off x="2872750" y="-710000"/>
              <a:ext cx="46525" cy="11500"/>
            </a:xfrm>
            <a:custGeom>
              <a:rect b="b" l="l" r="r" t="t"/>
              <a:pathLst>
                <a:path extrusionOk="0" h="460" w="1861"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7" y="136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1618" y="459"/>
                  </a:lnTo>
                  <a:lnTo>
                    <a:pt x="1726" y="432"/>
                  </a:lnTo>
                  <a:lnTo>
                    <a:pt x="1780" y="405"/>
                  </a:lnTo>
                  <a:lnTo>
                    <a:pt x="1834" y="324"/>
                  </a:lnTo>
                  <a:lnTo>
                    <a:pt x="1861" y="243"/>
                  </a:lnTo>
                  <a:lnTo>
                    <a:pt x="1834" y="136"/>
                  </a:lnTo>
                  <a:lnTo>
                    <a:pt x="1780" y="82"/>
                  </a:lnTo>
                  <a:lnTo>
                    <a:pt x="1726" y="28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30"/>
            <p:cNvSpPr/>
            <p:nvPr/>
          </p:nvSpPr>
          <p:spPr>
            <a:xfrm>
              <a:off x="2872750" y="-654725"/>
              <a:ext cx="46525" cy="11500"/>
            </a:xfrm>
            <a:custGeom>
              <a:rect b="b" l="l" r="r" t="t"/>
              <a:pathLst>
                <a:path extrusionOk="0" h="460" w="1861">
                  <a:moveTo>
                    <a:pt x="243" y="1"/>
                  </a:moveTo>
                  <a:lnTo>
                    <a:pt x="135" y="28"/>
                  </a:lnTo>
                  <a:lnTo>
                    <a:pt x="81" y="82"/>
                  </a:lnTo>
                  <a:lnTo>
                    <a:pt x="27" y="136"/>
                  </a:lnTo>
                  <a:lnTo>
                    <a:pt x="0" y="244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59"/>
                  </a:lnTo>
                  <a:lnTo>
                    <a:pt x="1726" y="459"/>
                  </a:lnTo>
                  <a:lnTo>
                    <a:pt x="1780" y="405"/>
                  </a:lnTo>
                  <a:lnTo>
                    <a:pt x="1834" y="324"/>
                  </a:lnTo>
                  <a:lnTo>
                    <a:pt x="1861" y="244"/>
                  </a:lnTo>
                  <a:lnTo>
                    <a:pt x="1834" y="136"/>
                  </a:lnTo>
                  <a:lnTo>
                    <a:pt x="1780" y="82"/>
                  </a:lnTo>
                  <a:lnTo>
                    <a:pt x="1726" y="28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30"/>
            <p:cNvSpPr/>
            <p:nvPr/>
          </p:nvSpPr>
          <p:spPr>
            <a:xfrm>
              <a:off x="2872750" y="-737625"/>
              <a:ext cx="46525" cy="11475"/>
            </a:xfrm>
            <a:custGeom>
              <a:rect b="b" l="l" r="r" t="t"/>
              <a:pathLst>
                <a:path extrusionOk="0" h="459" w="1861">
                  <a:moveTo>
                    <a:pt x="243" y="0"/>
                  </a:moveTo>
                  <a:lnTo>
                    <a:pt x="135" y="27"/>
                  </a:lnTo>
                  <a:lnTo>
                    <a:pt x="81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27" y="324"/>
                  </a:lnTo>
                  <a:lnTo>
                    <a:pt x="81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1618" y="459"/>
                  </a:lnTo>
                  <a:lnTo>
                    <a:pt x="1726" y="432"/>
                  </a:lnTo>
                  <a:lnTo>
                    <a:pt x="1780" y="405"/>
                  </a:lnTo>
                  <a:lnTo>
                    <a:pt x="1834" y="324"/>
                  </a:lnTo>
                  <a:lnTo>
                    <a:pt x="1861" y="216"/>
                  </a:lnTo>
                  <a:lnTo>
                    <a:pt x="1834" y="135"/>
                  </a:lnTo>
                  <a:lnTo>
                    <a:pt x="1780" y="54"/>
                  </a:lnTo>
                  <a:lnTo>
                    <a:pt x="1726" y="27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30"/>
            <p:cNvSpPr/>
            <p:nvPr/>
          </p:nvSpPr>
          <p:spPr>
            <a:xfrm>
              <a:off x="2935450" y="-682350"/>
              <a:ext cx="46525" cy="11475"/>
            </a:xfrm>
            <a:custGeom>
              <a:rect b="b" l="l" r="r" t="t"/>
              <a:pathLst>
                <a:path extrusionOk="0" h="459" w="1861">
                  <a:moveTo>
                    <a:pt x="243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27" y="135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1726" y="459"/>
                  </a:lnTo>
                  <a:lnTo>
                    <a:pt x="1807" y="405"/>
                  </a:lnTo>
                  <a:lnTo>
                    <a:pt x="1861" y="324"/>
                  </a:lnTo>
                  <a:lnTo>
                    <a:pt x="1861" y="243"/>
                  </a:lnTo>
                  <a:lnTo>
                    <a:pt x="1861" y="135"/>
                  </a:lnTo>
                  <a:lnTo>
                    <a:pt x="1807" y="81"/>
                  </a:lnTo>
                  <a:lnTo>
                    <a:pt x="1726" y="27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30"/>
            <p:cNvSpPr/>
            <p:nvPr/>
          </p:nvSpPr>
          <p:spPr>
            <a:xfrm>
              <a:off x="2935450" y="-710000"/>
              <a:ext cx="46525" cy="11500"/>
            </a:xfrm>
            <a:custGeom>
              <a:rect b="b" l="l" r="r" t="t"/>
              <a:pathLst>
                <a:path extrusionOk="0" h="460" w="1861">
                  <a:moveTo>
                    <a:pt x="243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36"/>
                  </a:lnTo>
                  <a:lnTo>
                    <a:pt x="0" y="243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1645" y="459"/>
                  </a:lnTo>
                  <a:lnTo>
                    <a:pt x="1726" y="432"/>
                  </a:lnTo>
                  <a:lnTo>
                    <a:pt x="1807" y="405"/>
                  </a:lnTo>
                  <a:lnTo>
                    <a:pt x="1861" y="324"/>
                  </a:lnTo>
                  <a:lnTo>
                    <a:pt x="1861" y="243"/>
                  </a:lnTo>
                  <a:lnTo>
                    <a:pt x="1861" y="136"/>
                  </a:lnTo>
                  <a:lnTo>
                    <a:pt x="1807" y="82"/>
                  </a:lnTo>
                  <a:lnTo>
                    <a:pt x="1726" y="28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30"/>
            <p:cNvSpPr/>
            <p:nvPr/>
          </p:nvSpPr>
          <p:spPr>
            <a:xfrm>
              <a:off x="2935450" y="-654725"/>
              <a:ext cx="46525" cy="11500"/>
            </a:xfrm>
            <a:custGeom>
              <a:rect b="b" l="l" r="r" t="t"/>
              <a:pathLst>
                <a:path extrusionOk="0" h="460" w="1861">
                  <a:moveTo>
                    <a:pt x="243" y="1"/>
                  </a:moveTo>
                  <a:lnTo>
                    <a:pt x="135" y="28"/>
                  </a:lnTo>
                  <a:lnTo>
                    <a:pt x="54" y="82"/>
                  </a:lnTo>
                  <a:lnTo>
                    <a:pt x="27" y="136"/>
                  </a:lnTo>
                  <a:lnTo>
                    <a:pt x="0" y="244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59"/>
                  </a:lnTo>
                  <a:lnTo>
                    <a:pt x="1726" y="459"/>
                  </a:lnTo>
                  <a:lnTo>
                    <a:pt x="1807" y="405"/>
                  </a:lnTo>
                  <a:lnTo>
                    <a:pt x="1861" y="324"/>
                  </a:lnTo>
                  <a:lnTo>
                    <a:pt x="1861" y="244"/>
                  </a:lnTo>
                  <a:lnTo>
                    <a:pt x="1861" y="136"/>
                  </a:lnTo>
                  <a:lnTo>
                    <a:pt x="1807" y="82"/>
                  </a:lnTo>
                  <a:lnTo>
                    <a:pt x="1726" y="28"/>
                  </a:lnTo>
                  <a:lnTo>
                    <a:pt x="16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30"/>
            <p:cNvSpPr/>
            <p:nvPr/>
          </p:nvSpPr>
          <p:spPr>
            <a:xfrm>
              <a:off x="2935450" y="-737625"/>
              <a:ext cx="46525" cy="11475"/>
            </a:xfrm>
            <a:custGeom>
              <a:rect b="b" l="l" r="r" t="t"/>
              <a:pathLst>
                <a:path extrusionOk="0" h="459" w="1861">
                  <a:moveTo>
                    <a:pt x="243" y="0"/>
                  </a:moveTo>
                  <a:lnTo>
                    <a:pt x="135" y="27"/>
                  </a:lnTo>
                  <a:lnTo>
                    <a:pt x="54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27" y="324"/>
                  </a:lnTo>
                  <a:lnTo>
                    <a:pt x="54" y="405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1645" y="459"/>
                  </a:lnTo>
                  <a:lnTo>
                    <a:pt x="1726" y="432"/>
                  </a:lnTo>
                  <a:lnTo>
                    <a:pt x="1807" y="405"/>
                  </a:lnTo>
                  <a:lnTo>
                    <a:pt x="1861" y="324"/>
                  </a:lnTo>
                  <a:lnTo>
                    <a:pt x="1861" y="216"/>
                  </a:lnTo>
                  <a:lnTo>
                    <a:pt x="1861" y="135"/>
                  </a:lnTo>
                  <a:lnTo>
                    <a:pt x="1807" y="54"/>
                  </a:lnTo>
                  <a:lnTo>
                    <a:pt x="1726" y="27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30"/>
            <p:cNvSpPr/>
            <p:nvPr/>
          </p:nvSpPr>
          <p:spPr>
            <a:xfrm>
              <a:off x="2786450" y="-682350"/>
              <a:ext cx="70150" cy="11475"/>
            </a:xfrm>
            <a:custGeom>
              <a:rect b="b" l="l" r="r" t="t"/>
              <a:pathLst>
                <a:path extrusionOk="0" h="459" w="2806">
                  <a:moveTo>
                    <a:pt x="243" y="0"/>
                  </a:moveTo>
                  <a:lnTo>
                    <a:pt x="163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59"/>
                  </a:lnTo>
                  <a:lnTo>
                    <a:pt x="2670" y="459"/>
                  </a:lnTo>
                  <a:lnTo>
                    <a:pt x="2751" y="405"/>
                  </a:lnTo>
                  <a:lnTo>
                    <a:pt x="2805" y="324"/>
                  </a:lnTo>
                  <a:lnTo>
                    <a:pt x="2805" y="243"/>
                  </a:lnTo>
                  <a:lnTo>
                    <a:pt x="2805" y="135"/>
                  </a:lnTo>
                  <a:lnTo>
                    <a:pt x="2751" y="81"/>
                  </a:lnTo>
                  <a:lnTo>
                    <a:pt x="2670" y="27"/>
                  </a:lnTo>
                  <a:lnTo>
                    <a:pt x="25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30"/>
            <p:cNvSpPr/>
            <p:nvPr/>
          </p:nvSpPr>
          <p:spPr>
            <a:xfrm>
              <a:off x="2786450" y="-710000"/>
              <a:ext cx="70150" cy="11500"/>
            </a:xfrm>
            <a:custGeom>
              <a:rect b="b" l="l" r="r" t="t"/>
              <a:pathLst>
                <a:path extrusionOk="0" h="460" w="2806">
                  <a:moveTo>
                    <a:pt x="243" y="1"/>
                  </a:moveTo>
                  <a:lnTo>
                    <a:pt x="163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32"/>
                  </a:lnTo>
                  <a:lnTo>
                    <a:pt x="243" y="459"/>
                  </a:lnTo>
                  <a:lnTo>
                    <a:pt x="2589" y="459"/>
                  </a:lnTo>
                  <a:lnTo>
                    <a:pt x="2670" y="432"/>
                  </a:lnTo>
                  <a:lnTo>
                    <a:pt x="2751" y="405"/>
                  </a:lnTo>
                  <a:lnTo>
                    <a:pt x="2805" y="324"/>
                  </a:lnTo>
                  <a:lnTo>
                    <a:pt x="2805" y="243"/>
                  </a:lnTo>
                  <a:lnTo>
                    <a:pt x="2805" y="136"/>
                  </a:lnTo>
                  <a:lnTo>
                    <a:pt x="2751" y="82"/>
                  </a:lnTo>
                  <a:lnTo>
                    <a:pt x="2670" y="28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30"/>
            <p:cNvSpPr/>
            <p:nvPr/>
          </p:nvSpPr>
          <p:spPr>
            <a:xfrm>
              <a:off x="2786450" y="-654725"/>
              <a:ext cx="70150" cy="11500"/>
            </a:xfrm>
            <a:custGeom>
              <a:rect b="b" l="l" r="r" t="t"/>
              <a:pathLst>
                <a:path extrusionOk="0" h="460" w="2806">
                  <a:moveTo>
                    <a:pt x="243" y="1"/>
                  </a:moveTo>
                  <a:lnTo>
                    <a:pt x="163" y="28"/>
                  </a:lnTo>
                  <a:lnTo>
                    <a:pt x="82" y="82"/>
                  </a:lnTo>
                  <a:lnTo>
                    <a:pt x="28" y="136"/>
                  </a:lnTo>
                  <a:lnTo>
                    <a:pt x="1" y="244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59"/>
                  </a:lnTo>
                  <a:lnTo>
                    <a:pt x="2670" y="459"/>
                  </a:lnTo>
                  <a:lnTo>
                    <a:pt x="2751" y="405"/>
                  </a:lnTo>
                  <a:lnTo>
                    <a:pt x="2805" y="324"/>
                  </a:lnTo>
                  <a:lnTo>
                    <a:pt x="2805" y="244"/>
                  </a:lnTo>
                  <a:lnTo>
                    <a:pt x="2805" y="136"/>
                  </a:lnTo>
                  <a:lnTo>
                    <a:pt x="2751" y="82"/>
                  </a:lnTo>
                  <a:lnTo>
                    <a:pt x="2670" y="28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30"/>
            <p:cNvSpPr/>
            <p:nvPr/>
          </p:nvSpPr>
          <p:spPr>
            <a:xfrm>
              <a:off x="2786450" y="-737625"/>
              <a:ext cx="70150" cy="11475"/>
            </a:xfrm>
            <a:custGeom>
              <a:rect b="b" l="l" r="r" t="t"/>
              <a:pathLst>
                <a:path extrusionOk="0" h="459" w="2806">
                  <a:moveTo>
                    <a:pt x="243" y="0"/>
                  </a:moveTo>
                  <a:lnTo>
                    <a:pt x="163" y="27"/>
                  </a:lnTo>
                  <a:lnTo>
                    <a:pt x="82" y="54"/>
                  </a:lnTo>
                  <a:lnTo>
                    <a:pt x="28" y="135"/>
                  </a:lnTo>
                  <a:lnTo>
                    <a:pt x="1" y="216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32"/>
                  </a:lnTo>
                  <a:lnTo>
                    <a:pt x="243" y="459"/>
                  </a:lnTo>
                  <a:lnTo>
                    <a:pt x="2589" y="459"/>
                  </a:lnTo>
                  <a:lnTo>
                    <a:pt x="2670" y="432"/>
                  </a:lnTo>
                  <a:lnTo>
                    <a:pt x="2751" y="405"/>
                  </a:lnTo>
                  <a:lnTo>
                    <a:pt x="2805" y="324"/>
                  </a:lnTo>
                  <a:lnTo>
                    <a:pt x="2805" y="216"/>
                  </a:lnTo>
                  <a:lnTo>
                    <a:pt x="2805" y="135"/>
                  </a:lnTo>
                  <a:lnTo>
                    <a:pt x="2751" y="54"/>
                  </a:lnTo>
                  <a:lnTo>
                    <a:pt x="2670" y="27"/>
                  </a:lnTo>
                  <a:lnTo>
                    <a:pt x="25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30"/>
            <p:cNvSpPr/>
            <p:nvPr/>
          </p:nvSpPr>
          <p:spPr>
            <a:xfrm>
              <a:off x="2878150" y="-8778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135" y="0"/>
                  </a:moveTo>
                  <a:lnTo>
                    <a:pt x="54" y="54"/>
                  </a:lnTo>
                  <a:lnTo>
                    <a:pt x="0" y="135"/>
                  </a:lnTo>
                  <a:lnTo>
                    <a:pt x="0" y="216"/>
                  </a:lnTo>
                  <a:lnTo>
                    <a:pt x="0" y="324"/>
                  </a:lnTo>
                  <a:lnTo>
                    <a:pt x="54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297" y="432"/>
                  </a:lnTo>
                  <a:lnTo>
                    <a:pt x="378" y="378"/>
                  </a:lnTo>
                  <a:lnTo>
                    <a:pt x="431" y="324"/>
                  </a:lnTo>
                  <a:lnTo>
                    <a:pt x="458" y="216"/>
                  </a:lnTo>
                  <a:lnTo>
                    <a:pt x="431" y="135"/>
                  </a:lnTo>
                  <a:lnTo>
                    <a:pt x="378" y="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0" name="Google Shape;3230;p30"/>
          <p:cNvGrpSpPr/>
          <p:nvPr/>
        </p:nvGrpSpPr>
        <p:grpSpPr>
          <a:xfrm>
            <a:off x="6443405" y="1167170"/>
            <a:ext cx="371989" cy="293310"/>
            <a:chOff x="3547550" y="-848875"/>
            <a:chExt cx="295300" cy="237325"/>
          </a:xfrm>
        </p:grpSpPr>
        <p:sp>
          <p:nvSpPr>
            <p:cNvPr id="3231" name="Google Shape;3231;p30"/>
            <p:cNvSpPr/>
            <p:nvPr/>
          </p:nvSpPr>
          <p:spPr>
            <a:xfrm>
              <a:off x="3597425" y="-765950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675" y="1"/>
                  </a:moveTo>
                  <a:lnTo>
                    <a:pt x="621" y="55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43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4" y="432"/>
                  </a:lnTo>
                  <a:lnTo>
                    <a:pt x="163" y="513"/>
                  </a:lnTo>
                  <a:lnTo>
                    <a:pt x="82" y="594"/>
                  </a:lnTo>
                  <a:lnTo>
                    <a:pt x="55" y="702"/>
                  </a:lnTo>
                  <a:lnTo>
                    <a:pt x="28" y="810"/>
                  </a:lnTo>
                  <a:lnTo>
                    <a:pt x="1" y="944"/>
                  </a:lnTo>
                  <a:lnTo>
                    <a:pt x="28" y="1079"/>
                  </a:lnTo>
                  <a:lnTo>
                    <a:pt x="55" y="1214"/>
                  </a:lnTo>
                  <a:lnTo>
                    <a:pt x="136" y="1349"/>
                  </a:lnTo>
                  <a:lnTo>
                    <a:pt x="244" y="1430"/>
                  </a:lnTo>
                  <a:lnTo>
                    <a:pt x="351" y="1538"/>
                  </a:lnTo>
                  <a:lnTo>
                    <a:pt x="486" y="1592"/>
                  </a:lnTo>
                  <a:lnTo>
                    <a:pt x="621" y="1646"/>
                  </a:lnTo>
                  <a:lnTo>
                    <a:pt x="783" y="1646"/>
                  </a:lnTo>
                  <a:lnTo>
                    <a:pt x="891" y="1672"/>
                  </a:lnTo>
                  <a:lnTo>
                    <a:pt x="999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1996"/>
                  </a:lnTo>
                  <a:lnTo>
                    <a:pt x="999" y="2077"/>
                  </a:lnTo>
                  <a:lnTo>
                    <a:pt x="891" y="2131"/>
                  </a:lnTo>
                  <a:lnTo>
                    <a:pt x="783" y="2158"/>
                  </a:lnTo>
                  <a:lnTo>
                    <a:pt x="648" y="2131"/>
                  </a:lnTo>
                  <a:lnTo>
                    <a:pt x="567" y="2077"/>
                  </a:lnTo>
                  <a:lnTo>
                    <a:pt x="486" y="1996"/>
                  </a:lnTo>
                  <a:lnTo>
                    <a:pt x="459" y="1915"/>
                  </a:lnTo>
                  <a:lnTo>
                    <a:pt x="459" y="1807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4" y="1672"/>
                  </a:lnTo>
                  <a:lnTo>
                    <a:pt x="136" y="1699"/>
                  </a:lnTo>
                  <a:lnTo>
                    <a:pt x="82" y="1753"/>
                  </a:lnTo>
                  <a:lnTo>
                    <a:pt x="28" y="1807"/>
                  </a:lnTo>
                  <a:lnTo>
                    <a:pt x="1" y="1915"/>
                  </a:lnTo>
                  <a:lnTo>
                    <a:pt x="28" y="2023"/>
                  </a:lnTo>
                  <a:lnTo>
                    <a:pt x="55" y="2131"/>
                  </a:lnTo>
                  <a:lnTo>
                    <a:pt x="82" y="2239"/>
                  </a:lnTo>
                  <a:lnTo>
                    <a:pt x="163" y="2347"/>
                  </a:lnTo>
                  <a:lnTo>
                    <a:pt x="244" y="2428"/>
                  </a:lnTo>
                  <a:lnTo>
                    <a:pt x="324" y="2481"/>
                  </a:lnTo>
                  <a:lnTo>
                    <a:pt x="432" y="2535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724"/>
                  </a:lnTo>
                  <a:lnTo>
                    <a:pt x="621" y="2778"/>
                  </a:lnTo>
                  <a:lnTo>
                    <a:pt x="675" y="2832"/>
                  </a:lnTo>
                  <a:lnTo>
                    <a:pt x="783" y="2859"/>
                  </a:lnTo>
                  <a:lnTo>
                    <a:pt x="864" y="2832"/>
                  </a:lnTo>
                  <a:lnTo>
                    <a:pt x="945" y="2778"/>
                  </a:lnTo>
                  <a:lnTo>
                    <a:pt x="999" y="2724"/>
                  </a:lnTo>
                  <a:lnTo>
                    <a:pt x="999" y="2616"/>
                  </a:lnTo>
                  <a:lnTo>
                    <a:pt x="999" y="2589"/>
                  </a:lnTo>
                  <a:lnTo>
                    <a:pt x="1106" y="2535"/>
                  </a:lnTo>
                  <a:lnTo>
                    <a:pt x="1214" y="2481"/>
                  </a:lnTo>
                  <a:lnTo>
                    <a:pt x="1322" y="2428"/>
                  </a:lnTo>
                  <a:lnTo>
                    <a:pt x="1376" y="2347"/>
                  </a:lnTo>
                  <a:lnTo>
                    <a:pt x="1457" y="2239"/>
                  </a:lnTo>
                  <a:lnTo>
                    <a:pt x="1511" y="2131"/>
                  </a:lnTo>
                  <a:lnTo>
                    <a:pt x="1538" y="2023"/>
                  </a:lnTo>
                  <a:lnTo>
                    <a:pt x="1538" y="1915"/>
                  </a:lnTo>
                  <a:lnTo>
                    <a:pt x="1511" y="1753"/>
                  </a:lnTo>
                  <a:lnTo>
                    <a:pt x="1484" y="1619"/>
                  </a:lnTo>
                  <a:lnTo>
                    <a:pt x="1403" y="1511"/>
                  </a:lnTo>
                  <a:lnTo>
                    <a:pt x="1322" y="1403"/>
                  </a:lnTo>
                  <a:lnTo>
                    <a:pt x="1214" y="1322"/>
                  </a:lnTo>
                  <a:lnTo>
                    <a:pt x="1079" y="1241"/>
                  </a:lnTo>
                  <a:lnTo>
                    <a:pt x="918" y="1214"/>
                  </a:lnTo>
                  <a:lnTo>
                    <a:pt x="783" y="1187"/>
                  </a:lnTo>
                  <a:lnTo>
                    <a:pt x="648" y="1160"/>
                  </a:lnTo>
                  <a:lnTo>
                    <a:pt x="567" y="1106"/>
                  </a:lnTo>
                  <a:lnTo>
                    <a:pt x="486" y="1025"/>
                  </a:lnTo>
                  <a:lnTo>
                    <a:pt x="459" y="944"/>
                  </a:lnTo>
                  <a:lnTo>
                    <a:pt x="486" y="837"/>
                  </a:lnTo>
                  <a:lnTo>
                    <a:pt x="567" y="756"/>
                  </a:lnTo>
                  <a:lnTo>
                    <a:pt x="648" y="702"/>
                  </a:lnTo>
                  <a:lnTo>
                    <a:pt x="783" y="675"/>
                  </a:lnTo>
                  <a:lnTo>
                    <a:pt x="891" y="702"/>
                  </a:lnTo>
                  <a:lnTo>
                    <a:pt x="999" y="756"/>
                  </a:lnTo>
                  <a:lnTo>
                    <a:pt x="1052" y="837"/>
                  </a:lnTo>
                  <a:lnTo>
                    <a:pt x="1079" y="944"/>
                  </a:lnTo>
                  <a:lnTo>
                    <a:pt x="1106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403" y="1160"/>
                  </a:lnTo>
                  <a:lnTo>
                    <a:pt x="1484" y="1106"/>
                  </a:lnTo>
                  <a:lnTo>
                    <a:pt x="1511" y="1025"/>
                  </a:lnTo>
                  <a:lnTo>
                    <a:pt x="1538" y="944"/>
                  </a:lnTo>
                  <a:lnTo>
                    <a:pt x="1538" y="810"/>
                  </a:lnTo>
                  <a:lnTo>
                    <a:pt x="1511" y="702"/>
                  </a:lnTo>
                  <a:lnTo>
                    <a:pt x="1457" y="594"/>
                  </a:lnTo>
                  <a:lnTo>
                    <a:pt x="1376" y="513"/>
                  </a:lnTo>
                  <a:lnTo>
                    <a:pt x="1322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9" y="243"/>
                  </a:lnTo>
                  <a:lnTo>
                    <a:pt x="999" y="216"/>
                  </a:lnTo>
                  <a:lnTo>
                    <a:pt x="999" y="135"/>
                  </a:lnTo>
                  <a:lnTo>
                    <a:pt x="945" y="55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30"/>
            <p:cNvSpPr/>
            <p:nvPr/>
          </p:nvSpPr>
          <p:spPr>
            <a:xfrm>
              <a:off x="3547550" y="-799650"/>
              <a:ext cx="138225" cy="138225"/>
            </a:xfrm>
            <a:custGeom>
              <a:rect b="b" l="l" r="r" t="t"/>
              <a:pathLst>
                <a:path extrusionOk="0" h="5529" w="5529">
                  <a:moveTo>
                    <a:pt x="2481" y="0"/>
                  </a:moveTo>
                  <a:lnTo>
                    <a:pt x="2212" y="54"/>
                  </a:lnTo>
                  <a:lnTo>
                    <a:pt x="1942" y="135"/>
                  </a:lnTo>
                  <a:lnTo>
                    <a:pt x="1699" y="216"/>
                  </a:lnTo>
                  <a:lnTo>
                    <a:pt x="1457" y="324"/>
                  </a:lnTo>
                  <a:lnTo>
                    <a:pt x="1214" y="486"/>
                  </a:lnTo>
                  <a:lnTo>
                    <a:pt x="998" y="621"/>
                  </a:lnTo>
                  <a:lnTo>
                    <a:pt x="809" y="809"/>
                  </a:lnTo>
                  <a:lnTo>
                    <a:pt x="621" y="998"/>
                  </a:lnTo>
                  <a:lnTo>
                    <a:pt x="459" y="1214"/>
                  </a:lnTo>
                  <a:lnTo>
                    <a:pt x="324" y="1457"/>
                  </a:lnTo>
                  <a:lnTo>
                    <a:pt x="216" y="1699"/>
                  </a:lnTo>
                  <a:lnTo>
                    <a:pt x="135" y="1942"/>
                  </a:lnTo>
                  <a:lnTo>
                    <a:pt x="54" y="2212"/>
                  </a:lnTo>
                  <a:lnTo>
                    <a:pt x="0" y="2481"/>
                  </a:lnTo>
                  <a:lnTo>
                    <a:pt x="0" y="2778"/>
                  </a:lnTo>
                  <a:lnTo>
                    <a:pt x="0" y="3047"/>
                  </a:lnTo>
                  <a:lnTo>
                    <a:pt x="54" y="3317"/>
                  </a:lnTo>
                  <a:lnTo>
                    <a:pt x="135" y="3587"/>
                  </a:lnTo>
                  <a:lnTo>
                    <a:pt x="216" y="3856"/>
                  </a:lnTo>
                  <a:lnTo>
                    <a:pt x="324" y="4099"/>
                  </a:lnTo>
                  <a:lnTo>
                    <a:pt x="459" y="4315"/>
                  </a:lnTo>
                  <a:lnTo>
                    <a:pt x="621" y="4531"/>
                  </a:lnTo>
                  <a:lnTo>
                    <a:pt x="809" y="4719"/>
                  </a:lnTo>
                  <a:lnTo>
                    <a:pt x="998" y="4908"/>
                  </a:lnTo>
                  <a:lnTo>
                    <a:pt x="1214" y="5070"/>
                  </a:lnTo>
                  <a:lnTo>
                    <a:pt x="1457" y="5205"/>
                  </a:lnTo>
                  <a:lnTo>
                    <a:pt x="1699" y="5313"/>
                  </a:lnTo>
                  <a:lnTo>
                    <a:pt x="1942" y="5420"/>
                  </a:lnTo>
                  <a:lnTo>
                    <a:pt x="2212" y="5474"/>
                  </a:lnTo>
                  <a:lnTo>
                    <a:pt x="2481" y="5528"/>
                  </a:lnTo>
                  <a:lnTo>
                    <a:pt x="3047" y="5528"/>
                  </a:lnTo>
                  <a:lnTo>
                    <a:pt x="3317" y="5474"/>
                  </a:lnTo>
                  <a:lnTo>
                    <a:pt x="3587" y="5420"/>
                  </a:lnTo>
                  <a:lnTo>
                    <a:pt x="3856" y="5313"/>
                  </a:lnTo>
                  <a:lnTo>
                    <a:pt x="4099" y="5205"/>
                  </a:lnTo>
                  <a:lnTo>
                    <a:pt x="4315" y="5070"/>
                  </a:lnTo>
                  <a:lnTo>
                    <a:pt x="4531" y="4908"/>
                  </a:lnTo>
                  <a:lnTo>
                    <a:pt x="4719" y="4719"/>
                  </a:lnTo>
                  <a:lnTo>
                    <a:pt x="4908" y="4531"/>
                  </a:lnTo>
                  <a:lnTo>
                    <a:pt x="5070" y="4315"/>
                  </a:lnTo>
                  <a:lnTo>
                    <a:pt x="5205" y="4099"/>
                  </a:lnTo>
                  <a:lnTo>
                    <a:pt x="5313" y="3856"/>
                  </a:lnTo>
                  <a:lnTo>
                    <a:pt x="5420" y="3587"/>
                  </a:lnTo>
                  <a:lnTo>
                    <a:pt x="5474" y="3317"/>
                  </a:lnTo>
                  <a:lnTo>
                    <a:pt x="5528" y="3047"/>
                  </a:lnTo>
                  <a:lnTo>
                    <a:pt x="5528" y="2778"/>
                  </a:lnTo>
                  <a:lnTo>
                    <a:pt x="5528" y="2508"/>
                  </a:lnTo>
                  <a:lnTo>
                    <a:pt x="5501" y="2238"/>
                  </a:lnTo>
                  <a:lnTo>
                    <a:pt x="5420" y="1996"/>
                  </a:lnTo>
                  <a:lnTo>
                    <a:pt x="5340" y="1753"/>
                  </a:lnTo>
                  <a:lnTo>
                    <a:pt x="5286" y="1672"/>
                  </a:lnTo>
                  <a:lnTo>
                    <a:pt x="5232" y="1618"/>
                  </a:lnTo>
                  <a:lnTo>
                    <a:pt x="5043" y="1618"/>
                  </a:lnTo>
                  <a:lnTo>
                    <a:pt x="4962" y="1672"/>
                  </a:lnTo>
                  <a:lnTo>
                    <a:pt x="4908" y="1753"/>
                  </a:lnTo>
                  <a:lnTo>
                    <a:pt x="4908" y="1834"/>
                  </a:lnTo>
                  <a:lnTo>
                    <a:pt x="4908" y="1915"/>
                  </a:lnTo>
                  <a:lnTo>
                    <a:pt x="4989" y="2131"/>
                  </a:lnTo>
                  <a:lnTo>
                    <a:pt x="5043" y="2346"/>
                  </a:lnTo>
                  <a:lnTo>
                    <a:pt x="5070" y="2562"/>
                  </a:lnTo>
                  <a:lnTo>
                    <a:pt x="5070" y="2778"/>
                  </a:lnTo>
                  <a:lnTo>
                    <a:pt x="5070" y="2994"/>
                  </a:lnTo>
                  <a:lnTo>
                    <a:pt x="5043" y="3236"/>
                  </a:lnTo>
                  <a:lnTo>
                    <a:pt x="4962" y="3452"/>
                  </a:lnTo>
                  <a:lnTo>
                    <a:pt x="4908" y="3668"/>
                  </a:lnTo>
                  <a:lnTo>
                    <a:pt x="4800" y="3856"/>
                  </a:lnTo>
                  <a:lnTo>
                    <a:pt x="4692" y="4072"/>
                  </a:lnTo>
                  <a:lnTo>
                    <a:pt x="4558" y="4234"/>
                  </a:lnTo>
                  <a:lnTo>
                    <a:pt x="4396" y="4396"/>
                  </a:lnTo>
                  <a:lnTo>
                    <a:pt x="4234" y="4557"/>
                  </a:lnTo>
                  <a:lnTo>
                    <a:pt x="4045" y="4692"/>
                  </a:lnTo>
                  <a:lnTo>
                    <a:pt x="3856" y="4800"/>
                  </a:lnTo>
                  <a:lnTo>
                    <a:pt x="3668" y="4908"/>
                  </a:lnTo>
                  <a:lnTo>
                    <a:pt x="3452" y="4962"/>
                  </a:lnTo>
                  <a:lnTo>
                    <a:pt x="3236" y="5043"/>
                  </a:lnTo>
                  <a:lnTo>
                    <a:pt x="2994" y="5070"/>
                  </a:lnTo>
                  <a:lnTo>
                    <a:pt x="2535" y="5070"/>
                  </a:lnTo>
                  <a:lnTo>
                    <a:pt x="2292" y="5043"/>
                  </a:lnTo>
                  <a:lnTo>
                    <a:pt x="2077" y="4962"/>
                  </a:lnTo>
                  <a:lnTo>
                    <a:pt x="1861" y="4908"/>
                  </a:lnTo>
                  <a:lnTo>
                    <a:pt x="1672" y="4800"/>
                  </a:lnTo>
                  <a:lnTo>
                    <a:pt x="1484" y="4692"/>
                  </a:lnTo>
                  <a:lnTo>
                    <a:pt x="1295" y="4557"/>
                  </a:lnTo>
                  <a:lnTo>
                    <a:pt x="1133" y="4396"/>
                  </a:lnTo>
                  <a:lnTo>
                    <a:pt x="998" y="4234"/>
                  </a:lnTo>
                  <a:lnTo>
                    <a:pt x="863" y="4072"/>
                  </a:lnTo>
                  <a:lnTo>
                    <a:pt x="728" y="3856"/>
                  </a:lnTo>
                  <a:lnTo>
                    <a:pt x="648" y="3668"/>
                  </a:lnTo>
                  <a:lnTo>
                    <a:pt x="567" y="3452"/>
                  </a:lnTo>
                  <a:lnTo>
                    <a:pt x="513" y="3236"/>
                  </a:lnTo>
                  <a:lnTo>
                    <a:pt x="459" y="2994"/>
                  </a:lnTo>
                  <a:lnTo>
                    <a:pt x="459" y="2778"/>
                  </a:lnTo>
                  <a:lnTo>
                    <a:pt x="459" y="2535"/>
                  </a:lnTo>
                  <a:lnTo>
                    <a:pt x="513" y="2292"/>
                  </a:lnTo>
                  <a:lnTo>
                    <a:pt x="567" y="2077"/>
                  </a:lnTo>
                  <a:lnTo>
                    <a:pt x="648" y="1861"/>
                  </a:lnTo>
                  <a:lnTo>
                    <a:pt x="728" y="1672"/>
                  </a:lnTo>
                  <a:lnTo>
                    <a:pt x="863" y="1483"/>
                  </a:lnTo>
                  <a:lnTo>
                    <a:pt x="998" y="1295"/>
                  </a:lnTo>
                  <a:lnTo>
                    <a:pt x="1133" y="1133"/>
                  </a:lnTo>
                  <a:lnTo>
                    <a:pt x="1295" y="998"/>
                  </a:lnTo>
                  <a:lnTo>
                    <a:pt x="1484" y="863"/>
                  </a:lnTo>
                  <a:lnTo>
                    <a:pt x="1672" y="728"/>
                  </a:lnTo>
                  <a:lnTo>
                    <a:pt x="1861" y="648"/>
                  </a:lnTo>
                  <a:lnTo>
                    <a:pt x="2077" y="567"/>
                  </a:lnTo>
                  <a:lnTo>
                    <a:pt x="2292" y="513"/>
                  </a:lnTo>
                  <a:lnTo>
                    <a:pt x="2535" y="486"/>
                  </a:lnTo>
                  <a:lnTo>
                    <a:pt x="2778" y="459"/>
                  </a:lnTo>
                  <a:lnTo>
                    <a:pt x="2994" y="459"/>
                  </a:lnTo>
                  <a:lnTo>
                    <a:pt x="3209" y="513"/>
                  </a:lnTo>
                  <a:lnTo>
                    <a:pt x="3398" y="540"/>
                  </a:lnTo>
                  <a:lnTo>
                    <a:pt x="3614" y="621"/>
                  </a:lnTo>
                  <a:lnTo>
                    <a:pt x="3695" y="648"/>
                  </a:lnTo>
                  <a:lnTo>
                    <a:pt x="3776" y="621"/>
                  </a:lnTo>
                  <a:lnTo>
                    <a:pt x="3856" y="567"/>
                  </a:lnTo>
                  <a:lnTo>
                    <a:pt x="3910" y="486"/>
                  </a:lnTo>
                  <a:lnTo>
                    <a:pt x="3937" y="405"/>
                  </a:lnTo>
                  <a:lnTo>
                    <a:pt x="3910" y="324"/>
                  </a:lnTo>
                  <a:lnTo>
                    <a:pt x="3856" y="243"/>
                  </a:lnTo>
                  <a:lnTo>
                    <a:pt x="3776" y="189"/>
                  </a:lnTo>
                  <a:lnTo>
                    <a:pt x="3533" y="108"/>
                  </a:lnTo>
                  <a:lnTo>
                    <a:pt x="3290" y="54"/>
                  </a:lnTo>
                  <a:lnTo>
                    <a:pt x="3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30"/>
            <p:cNvSpPr/>
            <p:nvPr/>
          </p:nvSpPr>
          <p:spPr>
            <a:xfrm>
              <a:off x="3754500" y="-765950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675" y="1"/>
                  </a:moveTo>
                  <a:lnTo>
                    <a:pt x="594" y="55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43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3" y="432"/>
                  </a:lnTo>
                  <a:lnTo>
                    <a:pt x="163" y="513"/>
                  </a:lnTo>
                  <a:lnTo>
                    <a:pt x="82" y="594"/>
                  </a:lnTo>
                  <a:lnTo>
                    <a:pt x="55" y="702"/>
                  </a:lnTo>
                  <a:lnTo>
                    <a:pt x="28" y="810"/>
                  </a:lnTo>
                  <a:lnTo>
                    <a:pt x="1" y="944"/>
                  </a:lnTo>
                  <a:lnTo>
                    <a:pt x="28" y="1079"/>
                  </a:lnTo>
                  <a:lnTo>
                    <a:pt x="55" y="1214"/>
                  </a:lnTo>
                  <a:lnTo>
                    <a:pt x="136" y="1349"/>
                  </a:lnTo>
                  <a:lnTo>
                    <a:pt x="216" y="1430"/>
                  </a:lnTo>
                  <a:lnTo>
                    <a:pt x="351" y="1538"/>
                  </a:lnTo>
                  <a:lnTo>
                    <a:pt x="459" y="1592"/>
                  </a:lnTo>
                  <a:lnTo>
                    <a:pt x="621" y="1646"/>
                  </a:lnTo>
                  <a:lnTo>
                    <a:pt x="783" y="1646"/>
                  </a:lnTo>
                  <a:lnTo>
                    <a:pt x="891" y="1672"/>
                  </a:lnTo>
                  <a:lnTo>
                    <a:pt x="971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1996"/>
                  </a:lnTo>
                  <a:lnTo>
                    <a:pt x="971" y="2077"/>
                  </a:lnTo>
                  <a:lnTo>
                    <a:pt x="891" y="2131"/>
                  </a:lnTo>
                  <a:lnTo>
                    <a:pt x="783" y="2158"/>
                  </a:lnTo>
                  <a:lnTo>
                    <a:pt x="648" y="2131"/>
                  </a:lnTo>
                  <a:lnTo>
                    <a:pt x="567" y="2077"/>
                  </a:lnTo>
                  <a:lnTo>
                    <a:pt x="486" y="1996"/>
                  </a:lnTo>
                  <a:lnTo>
                    <a:pt x="459" y="1915"/>
                  </a:lnTo>
                  <a:lnTo>
                    <a:pt x="459" y="1807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3" y="1672"/>
                  </a:lnTo>
                  <a:lnTo>
                    <a:pt x="136" y="1699"/>
                  </a:lnTo>
                  <a:lnTo>
                    <a:pt x="82" y="1753"/>
                  </a:lnTo>
                  <a:lnTo>
                    <a:pt x="28" y="1807"/>
                  </a:lnTo>
                  <a:lnTo>
                    <a:pt x="1" y="1915"/>
                  </a:lnTo>
                  <a:lnTo>
                    <a:pt x="28" y="2023"/>
                  </a:lnTo>
                  <a:lnTo>
                    <a:pt x="55" y="2131"/>
                  </a:lnTo>
                  <a:lnTo>
                    <a:pt x="82" y="2239"/>
                  </a:lnTo>
                  <a:lnTo>
                    <a:pt x="163" y="2347"/>
                  </a:lnTo>
                  <a:lnTo>
                    <a:pt x="243" y="2428"/>
                  </a:lnTo>
                  <a:lnTo>
                    <a:pt x="324" y="2481"/>
                  </a:lnTo>
                  <a:lnTo>
                    <a:pt x="432" y="2535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724"/>
                  </a:lnTo>
                  <a:lnTo>
                    <a:pt x="594" y="2778"/>
                  </a:lnTo>
                  <a:lnTo>
                    <a:pt x="675" y="2832"/>
                  </a:lnTo>
                  <a:lnTo>
                    <a:pt x="783" y="2859"/>
                  </a:lnTo>
                  <a:lnTo>
                    <a:pt x="864" y="2832"/>
                  </a:lnTo>
                  <a:lnTo>
                    <a:pt x="945" y="2778"/>
                  </a:lnTo>
                  <a:lnTo>
                    <a:pt x="971" y="2724"/>
                  </a:lnTo>
                  <a:lnTo>
                    <a:pt x="998" y="2616"/>
                  </a:lnTo>
                  <a:lnTo>
                    <a:pt x="998" y="2589"/>
                  </a:lnTo>
                  <a:lnTo>
                    <a:pt x="1106" y="2535"/>
                  </a:lnTo>
                  <a:lnTo>
                    <a:pt x="1214" y="2481"/>
                  </a:lnTo>
                  <a:lnTo>
                    <a:pt x="1295" y="2428"/>
                  </a:lnTo>
                  <a:lnTo>
                    <a:pt x="1376" y="2347"/>
                  </a:lnTo>
                  <a:lnTo>
                    <a:pt x="1457" y="2239"/>
                  </a:lnTo>
                  <a:lnTo>
                    <a:pt x="1484" y="2131"/>
                  </a:lnTo>
                  <a:lnTo>
                    <a:pt x="1538" y="2023"/>
                  </a:lnTo>
                  <a:lnTo>
                    <a:pt x="1538" y="1915"/>
                  </a:lnTo>
                  <a:lnTo>
                    <a:pt x="1511" y="1753"/>
                  </a:lnTo>
                  <a:lnTo>
                    <a:pt x="1484" y="1619"/>
                  </a:lnTo>
                  <a:lnTo>
                    <a:pt x="1403" y="1511"/>
                  </a:lnTo>
                  <a:lnTo>
                    <a:pt x="1322" y="1403"/>
                  </a:lnTo>
                  <a:lnTo>
                    <a:pt x="1187" y="1322"/>
                  </a:lnTo>
                  <a:lnTo>
                    <a:pt x="1079" y="1241"/>
                  </a:lnTo>
                  <a:lnTo>
                    <a:pt x="918" y="1214"/>
                  </a:lnTo>
                  <a:lnTo>
                    <a:pt x="783" y="1187"/>
                  </a:lnTo>
                  <a:lnTo>
                    <a:pt x="648" y="1160"/>
                  </a:lnTo>
                  <a:lnTo>
                    <a:pt x="567" y="1106"/>
                  </a:lnTo>
                  <a:lnTo>
                    <a:pt x="486" y="1025"/>
                  </a:lnTo>
                  <a:lnTo>
                    <a:pt x="459" y="944"/>
                  </a:lnTo>
                  <a:lnTo>
                    <a:pt x="486" y="837"/>
                  </a:lnTo>
                  <a:lnTo>
                    <a:pt x="567" y="756"/>
                  </a:lnTo>
                  <a:lnTo>
                    <a:pt x="648" y="702"/>
                  </a:lnTo>
                  <a:lnTo>
                    <a:pt x="783" y="675"/>
                  </a:lnTo>
                  <a:lnTo>
                    <a:pt x="891" y="702"/>
                  </a:lnTo>
                  <a:lnTo>
                    <a:pt x="971" y="756"/>
                  </a:lnTo>
                  <a:lnTo>
                    <a:pt x="1052" y="837"/>
                  </a:lnTo>
                  <a:lnTo>
                    <a:pt x="1079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403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38" y="944"/>
                  </a:lnTo>
                  <a:lnTo>
                    <a:pt x="1538" y="810"/>
                  </a:lnTo>
                  <a:lnTo>
                    <a:pt x="1484" y="702"/>
                  </a:lnTo>
                  <a:lnTo>
                    <a:pt x="1457" y="594"/>
                  </a:lnTo>
                  <a:lnTo>
                    <a:pt x="1376" y="513"/>
                  </a:lnTo>
                  <a:lnTo>
                    <a:pt x="1295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8" y="243"/>
                  </a:lnTo>
                  <a:lnTo>
                    <a:pt x="998" y="216"/>
                  </a:lnTo>
                  <a:lnTo>
                    <a:pt x="971" y="135"/>
                  </a:lnTo>
                  <a:lnTo>
                    <a:pt x="945" y="55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30"/>
            <p:cNvSpPr/>
            <p:nvPr/>
          </p:nvSpPr>
          <p:spPr>
            <a:xfrm>
              <a:off x="3704625" y="-799650"/>
              <a:ext cx="138225" cy="138225"/>
            </a:xfrm>
            <a:custGeom>
              <a:rect b="b" l="l" r="r" t="t"/>
              <a:pathLst>
                <a:path extrusionOk="0" h="5529" w="5529">
                  <a:moveTo>
                    <a:pt x="2778" y="459"/>
                  </a:moveTo>
                  <a:lnTo>
                    <a:pt x="2993" y="486"/>
                  </a:lnTo>
                  <a:lnTo>
                    <a:pt x="3236" y="513"/>
                  </a:lnTo>
                  <a:lnTo>
                    <a:pt x="3452" y="567"/>
                  </a:lnTo>
                  <a:lnTo>
                    <a:pt x="3668" y="648"/>
                  </a:lnTo>
                  <a:lnTo>
                    <a:pt x="3856" y="728"/>
                  </a:lnTo>
                  <a:lnTo>
                    <a:pt x="4045" y="863"/>
                  </a:lnTo>
                  <a:lnTo>
                    <a:pt x="4234" y="998"/>
                  </a:lnTo>
                  <a:lnTo>
                    <a:pt x="4396" y="1133"/>
                  </a:lnTo>
                  <a:lnTo>
                    <a:pt x="4557" y="1295"/>
                  </a:lnTo>
                  <a:lnTo>
                    <a:pt x="4692" y="1483"/>
                  </a:lnTo>
                  <a:lnTo>
                    <a:pt x="4800" y="1672"/>
                  </a:lnTo>
                  <a:lnTo>
                    <a:pt x="4881" y="1861"/>
                  </a:lnTo>
                  <a:lnTo>
                    <a:pt x="4962" y="2077"/>
                  </a:lnTo>
                  <a:lnTo>
                    <a:pt x="5016" y="2292"/>
                  </a:lnTo>
                  <a:lnTo>
                    <a:pt x="5070" y="2535"/>
                  </a:lnTo>
                  <a:lnTo>
                    <a:pt x="5070" y="2778"/>
                  </a:lnTo>
                  <a:lnTo>
                    <a:pt x="5070" y="2994"/>
                  </a:lnTo>
                  <a:lnTo>
                    <a:pt x="5016" y="3236"/>
                  </a:lnTo>
                  <a:lnTo>
                    <a:pt x="4962" y="3452"/>
                  </a:lnTo>
                  <a:lnTo>
                    <a:pt x="4881" y="3668"/>
                  </a:lnTo>
                  <a:lnTo>
                    <a:pt x="4800" y="3856"/>
                  </a:lnTo>
                  <a:lnTo>
                    <a:pt x="4692" y="4072"/>
                  </a:lnTo>
                  <a:lnTo>
                    <a:pt x="4557" y="4234"/>
                  </a:lnTo>
                  <a:lnTo>
                    <a:pt x="4396" y="4396"/>
                  </a:lnTo>
                  <a:lnTo>
                    <a:pt x="4234" y="4557"/>
                  </a:lnTo>
                  <a:lnTo>
                    <a:pt x="4045" y="4692"/>
                  </a:lnTo>
                  <a:lnTo>
                    <a:pt x="3856" y="4800"/>
                  </a:lnTo>
                  <a:lnTo>
                    <a:pt x="3668" y="4908"/>
                  </a:lnTo>
                  <a:lnTo>
                    <a:pt x="3452" y="4962"/>
                  </a:lnTo>
                  <a:lnTo>
                    <a:pt x="3236" y="5043"/>
                  </a:lnTo>
                  <a:lnTo>
                    <a:pt x="2993" y="5070"/>
                  </a:lnTo>
                  <a:lnTo>
                    <a:pt x="2535" y="5070"/>
                  </a:lnTo>
                  <a:lnTo>
                    <a:pt x="2292" y="5043"/>
                  </a:lnTo>
                  <a:lnTo>
                    <a:pt x="2077" y="4962"/>
                  </a:lnTo>
                  <a:lnTo>
                    <a:pt x="1861" y="4908"/>
                  </a:lnTo>
                  <a:lnTo>
                    <a:pt x="1672" y="4800"/>
                  </a:lnTo>
                  <a:lnTo>
                    <a:pt x="1483" y="4692"/>
                  </a:lnTo>
                  <a:lnTo>
                    <a:pt x="1295" y="4557"/>
                  </a:lnTo>
                  <a:lnTo>
                    <a:pt x="1133" y="4396"/>
                  </a:lnTo>
                  <a:lnTo>
                    <a:pt x="971" y="4234"/>
                  </a:lnTo>
                  <a:lnTo>
                    <a:pt x="863" y="4072"/>
                  </a:lnTo>
                  <a:lnTo>
                    <a:pt x="728" y="3856"/>
                  </a:lnTo>
                  <a:lnTo>
                    <a:pt x="647" y="3668"/>
                  </a:lnTo>
                  <a:lnTo>
                    <a:pt x="567" y="3452"/>
                  </a:lnTo>
                  <a:lnTo>
                    <a:pt x="513" y="3236"/>
                  </a:lnTo>
                  <a:lnTo>
                    <a:pt x="459" y="2994"/>
                  </a:lnTo>
                  <a:lnTo>
                    <a:pt x="459" y="2778"/>
                  </a:lnTo>
                  <a:lnTo>
                    <a:pt x="459" y="2535"/>
                  </a:lnTo>
                  <a:lnTo>
                    <a:pt x="513" y="2292"/>
                  </a:lnTo>
                  <a:lnTo>
                    <a:pt x="567" y="2077"/>
                  </a:lnTo>
                  <a:lnTo>
                    <a:pt x="647" y="1861"/>
                  </a:lnTo>
                  <a:lnTo>
                    <a:pt x="728" y="1672"/>
                  </a:lnTo>
                  <a:lnTo>
                    <a:pt x="863" y="1483"/>
                  </a:lnTo>
                  <a:lnTo>
                    <a:pt x="971" y="1295"/>
                  </a:lnTo>
                  <a:lnTo>
                    <a:pt x="1133" y="1133"/>
                  </a:lnTo>
                  <a:lnTo>
                    <a:pt x="1295" y="998"/>
                  </a:lnTo>
                  <a:lnTo>
                    <a:pt x="1483" y="863"/>
                  </a:lnTo>
                  <a:lnTo>
                    <a:pt x="1672" y="728"/>
                  </a:lnTo>
                  <a:lnTo>
                    <a:pt x="1861" y="648"/>
                  </a:lnTo>
                  <a:lnTo>
                    <a:pt x="2077" y="567"/>
                  </a:lnTo>
                  <a:lnTo>
                    <a:pt x="2292" y="513"/>
                  </a:lnTo>
                  <a:lnTo>
                    <a:pt x="2535" y="486"/>
                  </a:lnTo>
                  <a:lnTo>
                    <a:pt x="2778" y="459"/>
                  </a:lnTo>
                  <a:close/>
                  <a:moveTo>
                    <a:pt x="2481" y="0"/>
                  </a:moveTo>
                  <a:lnTo>
                    <a:pt x="2211" y="54"/>
                  </a:lnTo>
                  <a:lnTo>
                    <a:pt x="1942" y="135"/>
                  </a:lnTo>
                  <a:lnTo>
                    <a:pt x="1699" y="216"/>
                  </a:lnTo>
                  <a:lnTo>
                    <a:pt x="1456" y="324"/>
                  </a:lnTo>
                  <a:lnTo>
                    <a:pt x="1214" y="486"/>
                  </a:lnTo>
                  <a:lnTo>
                    <a:pt x="998" y="621"/>
                  </a:lnTo>
                  <a:lnTo>
                    <a:pt x="809" y="809"/>
                  </a:lnTo>
                  <a:lnTo>
                    <a:pt x="621" y="998"/>
                  </a:lnTo>
                  <a:lnTo>
                    <a:pt x="459" y="1214"/>
                  </a:lnTo>
                  <a:lnTo>
                    <a:pt x="324" y="1457"/>
                  </a:lnTo>
                  <a:lnTo>
                    <a:pt x="216" y="1699"/>
                  </a:lnTo>
                  <a:lnTo>
                    <a:pt x="108" y="1942"/>
                  </a:lnTo>
                  <a:lnTo>
                    <a:pt x="54" y="2212"/>
                  </a:lnTo>
                  <a:lnTo>
                    <a:pt x="0" y="2481"/>
                  </a:lnTo>
                  <a:lnTo>
                    <a:pt x="0" y="2778"/>
                  </a:lnTo>
                  <a:lnTo>
                    <a:pt x="0" y="3047"/>
                  </a:lnTo>
                  <a:lnTo>
                    <a:pt x="54" y="3317"/>
                  </a:lnTo>
                  <a:lnTo>
                    <a:pt x="108" y="3587"/>
                  </a:lnTo>
                  <a:lnTo>
                    <a:pt x="216" y="3856"/>
                  </a:lnTo>
                  <a:lnTo>
                    <a:pt x="324" y="4099"/>
                  </a:lnTo>
                  <a:lnTo>
                    <a:pt x="459" y="4315"/>
                  </a:lnTo>
                  <a:lnTo>
                    <a:pt x="621" y="4531"/>
                  </a:lnTo>
                  <a:lnTo>
                    <a:pt x="809" y="4719"/>
                  </a:lnTo>
                  <a:lnTo>
                    <a:pt x="998" y="4908"/>
                  </a:lnTo>
                  <a:lnTo>
                    <a:pt x="1214" y="5070"/>
                  </a:lnTo>
                  <a:lnTo>
                    <a:pt x="1456" y="5205"/>
                  </a:lnTo>
                  <a:lnTo>
                    <a:pt x="1699" y="5313"/>
                  </a:lnTo>
                  <a:lnTo>
                    <a:pt x="1942" y="5420"/>
                  </a:lnTo>
                  <a:lnTo>
                    <a:pt x="2211" y="5474"/>
                  </a:lnTo>
                  <a:lnTo>
                    <a:pt x="2481" y="5528"/>
                  </a:lnTo>
                  <a:lnTo>
                    <a:pt x="3047" y="5528"/>
                  </a:lnTo>
                  <a:lnTo>
                    <a:pt x="3317" y="5474"/>
                  </a:lnTo>
                  <a:lnTo>
                    <a:pt x="3587" y="5420"/>
                  </a:lnTo>
                  <a:lnTo>
                    <a:pt x="3829" y="5313"/>
                  </a:lnTo>
                  <a:lnTo>
                    <a:pt x="4072" y="5205"/>
                  </a:lnTo>
                  <a:lnTo>
                    <a:pt x="4315" y="5070"/>
                  </a:lnTo>
                  <a:lnTo>
                    <a:pt x="4530" y="4908"/>
                  </a:lnTo>
                  <a:lnTo>
                    <a:pt x="4719" y="4719"/>
                  </a:lnTo>
                  <a:lnTo>
                    <a:pt x="4908" y="4531"/>
                  </a:lnTo>
                  <a:lnTo>
                    <a:pt x="5070" y="4315"/>
                  </a:lnTo>
                  <a:lnTo>
                    <a:pt x="5205" y="4099"/>
                  </a:lnTo>
                  <a:lnTo>
                    <a:pt x="5312" y="3856"/>
                  </a:lnTo>
                  <a:lnTo>
                    <a:pt x="5420" y="3587"/>
                  </a:lnTo>
                  <a:lnTo>
                    <a:pt x="5474" y="3317"/>
                  </a:lnTo>
                  <a:lnTo>
                    <a:pt x="5528" y="3047"/>
                  </a:lnTo>
                  <a:lnTo>
                    <a:pt x="5528" y="2778"/>
                  </a:lnTo>
                  <a:lnTo>
                    <a:pt x="5528" y="2481"/>
                  </a:lnTo>
                  <a:lnTo>
                    <a:pt x="5474" y="2212"/>
                  </a:lnTo>
                  <a:lnTo>
                    <a:pt x="5420" y="1942"/>
                  </a:lnTo>
                  <a:lnTo>
                    <a:pt x="5312" y="1699"/>
                  </a:lnTo>
                  <a:lnTo>
                    <a:pt x="5205" y="1457"/>
                  </a:lnTo>
                  <a:lnTo>
                    <a:pt x="5070" y="1214"/>
                  </a:lnTo>
                  <a:lnTo>
                    <a:pt x="4908" y="998"/>
                  </a:lnTo>
                  <a:lnTo>
                    <a:pt x="4719" y="809"/>
                  </a:lnTo>
                  <a:lnTo>
                    <a:pt x="4530" y="621"/>
                  </a:lnTo>
                  <a:lnTo>
                    <a:pt x="4315" y="486"/>
                  </a:lnTo>
                  <a:lnTo>
                    <a:pt x="4072" y="324"/>
                  </a:lnTo>
                  <a:lnTo>
                    <a:pt x="3829" y="216"/>
                  </a:lnTo>
                  <a:lnTo>
                    <a:pt x="3587" y="135"/>
                  </a:lnTo>
                  <a:lnTo>
                    <a:pt x="3317" y="54"/>
                  </a:lnTo>
                  <a:lnTo>
                    <a:pt x="30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30"/>
            <p:cNvSpPr/>
            <p:nvPr/>
          </p:nvSpPr>
          <p:spPr>
            <a:xfrm>
              <a:off x="3631825" y="-647300"/>
              <a:ext cx="126750" cy="35750"/>
            </a:xfrm>
            <a:custGeom>
              <a:rect b="b" l="l" r="r" t="t"/>
              <a:pathLst>
                <a:path extrusionOk="0" h="1430" w="5070">
                  <a:moveTo>
                    <a:pt x="4261" y="1"/>
                  </a:moveTo>
                  <a:lnTo>
                    <a:pt x="4180" y="54"/>
                  </a:lnTo>
                  <a:lnTo>
                    <a:pt x="4126" y="135"/>
                  </a:lnTo>
                  <a:lnTo>
                    <a:pt x="4126" y="216"/>
                  </a:lnTo>
                  <a:lnTo>
                    <a:pt x="4126" y="297"/>
                  </a:lnTo>
                  <a:lnTo>
                    <a:pt x="4180" y="378"/>
                  </a:lnTo>
                  <a:lnTo>
                    <a:pt x="4288" y="486"/>
                  </a:lnTo>
                  <a:lnTo>
                    <a:pt x="135" y="486"/>
                  </a:lnTo>
                  <a:lnTo>
                    <a:pt x="81" y="540"/>
                  </a:lnTo>
                  <a:lnTo>
                    <a:pt x="27" y="621"/>
                  </a:lnTo>
                  <a:lnTo>
                    <a:pt x="0" y="702"/>
                  </a:lnTo>
                  <a:lnTo>
                    <a:pt x="27" y="809"/>
                  </a:lnTo>
                  <a:lnTo>
                    <a:pt x="81" y="863"/>
                  </a:lnTo>
                  <a:lnTo>
                    <a:pt x="135" y="917"/>
                  </a:lnTo>
                  <a:lnTo>
                    <a:pt x="243" y="944"/>
                  </a:lnTo>
                  <a:lnTo>
                    <a:pt x="4288" y="944"/>
                  </a:lnTo>
                  <a:lnTo>
                    <a:pt x="4180" y="1025"/>
                  </a:lnTo>
                  <a:lnTo>
                    <a:pt x="4126" y="1106"/>
                  </a:lnTo>
                  <a:lnTo>
                    <a:pt x="4126" y="1187"/>
                  </a:lnTo>
                  <a:lnTo>
                    <a:pt x="4126" y="1295"/>
                  </a:lnTo>
                  <a:lnTo>
                    <a:pt x="4180" y="1349"/>
                  </a:lnTo>
                  <a:lnTo>
                    <a:pt x="4261" y="1403"/>
                  </a:lnTo>
                  <a:lnTo>
                    <a:pt x="4341" y="1430"/>
                  </a:lnTo>
                  <a:lnTo>
                    <a:pt x="4449" y="1403"/>
                  </a:lnTo>
                  <a:lnTo>
                    <a:pt x="4503" y="1349"/>
                  </a:lnTo>
                  <a:lnTo>
                    <a:pt x="4989" y="863"/>
                  </a:lnTo>
                  <a:lnTo>
                    <a:pt x="5043" y="809"/>
                  </a:lnTo>
                  <a:lnTo>
                    <a:pt x="5070" y="702"/>
                  </a:lnTo>
                  <a:lnTo>
                    <a:pt x="5043" y="621"/>
                  </a:lnTo>
                  <a:lnTo>
                    <a:pt x="4989" y="540"/>
                  </a:lnTo>
                  <a:lnTo>
                    <a:pt x="4503" y="54"/>
                  </a:lnTo>
                  <a:lnTo>
                    <a:pt x="44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30"/>
            <p:cNvSpPr/>
            <p:nvPr/>
          </p:nvSpPr>
          <p:spPr>
            <a:xfrm>
              <a:off x="3631825" y="-848875"/>
              <a:ext cx="126750" cy="35775"/>
            </a:xfrm>
            <a:custGeom>
              <a:rect b="b" l="l" r="r" t="t"/>
              <a:pathLst>
                <a:path extrusionOk="0" h="1431" w="5070">
                  <a:moveTo>
                    <a:pt x="647" y="1"/>
                  </a:moveTo>
                  <a:lnTo>
                    <a:pt x="566" y="55"/>
                  </a:lnTo>
                  <a:lnTo>
                    <a:pt x="81" y="540"/>
                  </a:lnTo>
                  <a:lnTo>
                    <a:pt x="27" y="621"/>
                  </a:lnTo>
                  <a:lnTo>
                    <a:pt x="0" y="702"/>
                  </a:lnTo>
                  <a:lnTo>
                    <a:pt x="27" y="783"/>
                  </a:lnTo>
                  <a:lnTo>
                    <a:pt x="81" y="864"/>
                  </a:lnTo>
                  <a:lnTo>
                    <a:pt x="566" y="1349"/>
                  </a:lnTo>
                  <a:lnTo>
                    <a:pt x="647" y="1403"/>
                  </a:lnTo>
                  <a:lnTo>
                    <a:pt x="728" y="1430"/>
                  </a:lnTo>
                  <a:lnTo>
                    <a:pt x="809" y="1403"/>
                  </a:lnTo>
                  <a:lnTo>
                    <a:pt x="890" y="1349"/>
                  </a:lnTo>
                  <a:lnTo>
                    <a:pt x="944" y="1268"/>
                  </a:lnTo>
                  <a:lnTo>
                    <a:pt x="944" y="1187"/>
                  </a:lnTo>
                  <a:lnTo>
                    <a:pt x="944" y="1106"/>
                  </a:lnTo>
                  <a:lnTo>
                    <a:pt x="890" y="1026"/>
                  </a:lnTo>
                  <a:lnTo>
                    <a:pt x="782" y="945"/>
                  </a:lnTo>
                  <a:lnTo>
                    <a:pt x="4827" y="945"/>
                  </a:lnTo>
                  <a:lnTo>
                    <a:pt x="4935" y="918"/>
                  </a:lnTo>
                  <a:lnTo>
                    <a:pt x="4989" y="864"/>
                  </a:lnTo>
                  <a:lnTo>
                    <a:pt x="5043" y="783"/>
                  </a:lnTo>
                  <a:lnTo>
                    <a:pt x="5070" y="702"/>
                  </a:lnTo>
                  <a:lnTo>
                    <a:pt x="5043" y="621"/>
                  </a:lnTo>
                  <a:lnTo>
                    <a:pt x="4989" y="540"/>
                  </a:lnTo>
                  <a:lnTo>
                    <a:pt x="4935" y="486"/>
                  </a:lnTo>
                  <a:lnTo>
                    <a:pt x="782" y="486"/>
                  </a:lnTo>
                  <a:lnTo>
                    <a:pt x="890" y="378"/>
                  </a:lnTo>
                  <a:lnTo>
                    <a:pt x="944" y="298"/>
                  </a:lnTo>
                  <a:lnTo>
                    <a:pt x="944" y="217"/>
                  </a:lnTo>
                  <a:lnTo>
                    <a:pt x="944" y="136"/>
                  </a:lnTo>
                  <a:lnTo>
                    <a:pt x="890" y="55"/>
                  </a:lnTo>
                  <a:lnTo>
                    <a:pt x="8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30"/>
            <p:cNvSpPr/>
            <p:nvPr/>
          </p:nvSpPr>
          <p:spPr>
            <a:xfrm>
              <a:off x="3656075" y="-7807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136" y="0"/>
                  </a:moveTo>
                  <a:lnTo>
                    <a:pt x="55" y="54"/>
                  </a:lnTo>
                  <a:lnTo>
                    <a:pt x="1" y="135"/>
                  </a:lnTo>
                  <a:lnTo>
                    <a:pt x="1" y="216"/>
                  </a:lnTo>
                  <a:lnTo>
                    <a:pt x="1" y="297"/>
                  </a:lnTo>
                  <a:lnTo>
                    <a:pt x="55" y="378"/>
                  </a:lnTo>
                  <a:lnTo>
                    <a:pt x="136" y="432"/>
                  </a:lnTo>
                  <a:lnTo>
                    <a:pt x="217" y="459"/>
                  </a:lnTo>
                  <a:lnTo>
                    <a:pt x="324" y="432"/>
                  </a:lnTo>
                  <a:lnTo>
                    <a:pt x="378" y="378"/>
                  </a:lnTo>
                  <a:lnTo>
                    <a:pt x="432" y="297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1" name="Shape 3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2" name="Google Shape;3242;p31"/>
          <p:cNvSpPr/>
          <p:nvPr/>
        </p:nvSpPr>
        <p:spPr>
          <a:xfrm>
            <a:off x="2614200" y="3087888"/>
            <a:ext cx="639000" cy="63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3" name="Google Shape;3243;p31"/>
          <p:cNvSpPr/>
          <p:nvPr/>
        </p:nvSpPr>
        <p:spPr>
          <a:xfrm>
            <a:off x="4252500" y="3087888"/>
            <a:ext cx="639000" cy="63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4" name="Google Shape;3244;p31"/>
          <p:cNvSpPr/>
          <p:nvPr/>
        </p:nvSpPr>
        <p:spPr>
          <a:xfrm>
            <a:off x="5967000" y="3087888"/>
            <a:ext cx="639000" cy="63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5" name="Google Shape;3245;p31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3246" name="Google Shape;3246;p31"/>
          <p:cNvGrpSpPr/>
          <p:nvPr/>
        </p:nvGrpSpPr>
        <p:grpSpPr>
          <a:xfrm>
            <a:off x="6138850" y="3259400"/>
            <a:ext cx="295300" cy="295975"/>
            <a:chOff x="2797100" y="4257650"/>
            <a:chExt cx="295300" cy="295975"/>
          </a:xfrm>
        </p:grpSpPr>
        <p:sp>
          <p:nvSpPr>
            <p:cNvPr id="3247" name="Google Shape;3247;p31"/>
            <p:cNvSpPr/>
            <p:nvPr/>
          </p:nvSpPr>
          <p:spPr>
            <a:xfrm>
              <a:off x="2940700" y="4366200"/>
              <a:ext cx="38450" cy="71475"/>
            </a:xfrm>
            <a:custGeom>
              <a:rect b="b" l="l" r="r" t="t"/>
              <a:pathLst>
                <a:path extrusionOk="0" h="2859" w="1538">
                  <a:moveTo>
                    <a:pt x="702" y="0"/>
                  </a:moveTo>
                  <a:lnTo>
                    <a:pt x="621" y="54"/>
                  </a:lnTo>
                  <a:lnTo>
                    <a:pt x="567" y="135"/>
                  </a:lnTo>
                  <a:lnTo>
                    <a:pt x="540" y="216"/>
                  </a:lnTo>
                  <a:lnTo>
                    <a:pt x="540" y="243"/>
                  </a:lnTo>
                  <a:lnTo>
                    <a:pt x="432" y="297"/>
                  </a:lnTo>
                  <a:lnTo>
                    <a:pt x="324" y="351"/>
                  </a:lnTo>
                  <a:lnTo>
                    <a:pt x="243" y="431"/>
                  </a:lnTo>
                  <a:lnTo>
                    <a:pt x="162" y="512"/>
                  </a:lnTo>
                  <a:lnTo>
                    <a:pt x="108" y="593"/>
                  </a:lnTo>
                  <a:lnTo>
                    <a:pt x="54" y="701"/>
                  </a:lnTo>
                  <a:lnTo>
                    <a:pt x="27" y="809"/>
                  </a:lnTo>
                  <a:lnTo>
                    <a:pt x="0" y="944"/>
                  </a:lnTo>
                  <a:lnTo>
                    <a:pt x="27" y="1079"/>
                  </a:lnTo>
                  <a:lnTo>
                    <a:pt x="81" y="1213"/>
                  </a:lnTo>
                  <a:lnTo>
                    <a:pt x="135" y="1321"/>
                  </a:lnTo>
                  <a:lnTo>
                    <a:pt x="243" y="1429"/>
                  </a:lnTo>
                  <a:lnTo>
                    <a:pt x="351" y="1537"/>
                  </a:lnTo>
                  <a:lnTo>
                    <a:pt x="486" y="1591"/>
                  </a:lnTo>
                  <a:lnTo>
                    <a:pt x="621" y="1645"/>
                  </a:lnTo>
                  <a:lnTo>
                    <a:pt x="782" y="1645"/>
                  </a:lnTo>
                  <a:lnTo>
                    <a:pt x="890" y="1672"/>
                  </a:lnTo>
                  <a:lnTo>
                    <a:pt x="998" y="1726"/>
                  </a:lnTo>
                  <a:lnTo>
                    <a:pt x="1052" y="1807"/>
                  </a:lnTo>
                  <a:lnTo>
                    <a:pt x="1079" y="1915"/>
                  </a:lnTo>
                  <a:lnTo>
                    <a:pt x="1052" y="1995"/>
                  </a:lnTo>
                  <a:lnTo>
                    <a:pt x="998" y="2076"/>
                  </a:lnTo>
                  <a:lnTo>
                    <a:pt x="890" y="2130"/>
                  </a:lnTo>
                  <a:lnTo>
                    <a:pt x="782" y="2157"/>
                  </a:lnTo>
                  <a:lnTo>
                    <a:pt x="648" y="2130"/>
                  </a:lnTo>
                  <a:lnTo>
                    <a:pt x="567" y="2076"/>
                  </a:lnTo>
                  <a:lnTo>
                    <a:pt x="486" y="1995"/>
                  </a:lnTo>
                  <a:lnTo>
                    <a:pt x="486" y="1915"/>
                  </a:lnTo>
                  <a:lnTo>
                    <a:pt x="459" y="1807"/>
                  </a:lnTo>
                  <a:lnTo>
                    <a:pt x="405" y="1753"/>
                  </a:lnTo>
                  <a:lnTo>
                    <a:pt x="324" y="1699"/>
                  </a:lnTo>
                  <a:lnTo>
                    <a:pt x="243" y="1672"/>
                  </a:lnTo>
                  <a:lnTo>
                    <a:pt x="162" y="1699"/>
                  </a:lnTo>
                  <a:lnTo>
                    <a:pt x="81" y="1753"/>
                  </a:lnTo>
                  <a:lnTo>
                    <a:pt x="27" y="1807"/>
                  </a:lnTo>
                  <a:lnTo>
                    <a:pt x="0" y="1915"/>
                  </a:lnTo>
                  <a:lnTo>
                    <a:pt x="27" y="2022"/>
                  </a:lnTo>
                  <a:lnTo>
                    <a:pt x="54" y="2130"/>
                  </a:lnTo>
                  <a:lnTo>
                    <a:pt x="108" y="2238"/>
                  </a:lnTo>
                  <a:lnTo>
                    <a:pt x="162" y="2319"/>
                  </a:lnTo>
                  <a:lnTo>
                    <a:pt x="243" y="2427"/>
                  </a:lnTo>
                  <a:lnTo>
                    <a:pt x="324" y="2481"/>
                  </a:lnTo>
                  <a:lnTo>
                    <a:pt x="432" y="2535"/>
                  </a:lnTo>
                  <a:lnTo>
                    <a:pt x="540" y="2589"/>
                  </a:lnTo>
                  <a:lnTo>
                    <a:pt x="540" y="2616"/>
                  </a:lnTo>
                  <a:lnTo>
                    <a:pt x="567" y="2697"/>
                  </a:lnTo>
                  <a:lnTo>
                    <a:pt x="621" y="2777"/>
                  </a:lnTo>
                  <a:lnTo>
                    <a:pt x="702" y="2831"/>
                  </a:lnTo>
                  <a:lnTo>
                    <a:pt x="782" y="2858"/>
                  </a:lnTo>
                  <a:lnTo>
                    <a:pt x="863" y="2831"/>
                  </a:lnTo>
                  <a:lnTo>
                    <a:pt x="944" y="2777"/>
                  </a:lnTo>
                  <a:lnTo>
                    <a:pt x="998" y="2697"/>
                  </a:lnTo>
                  <a:lnTo>
                    <a:pt x="998" y="2616"/>
                  </a:lnTo>
                  <a:lnTo>
                    <a:pt x="998" y="2589"/>
                  </a:lnTo>
                  <a:lnTo>
                    <a:pt x="1133" y="2535"/>
                  </a:lnTo>
                  <a:lnTo>
                    <a:pt x="1214" y="2481"/>
                  </a:lnTo>
                  <a:lnTo>
                    <a:pt x="1322" y="2427"/>
                  </a:lnTo>
                  <a:lnTo>
                    <a:pt x="1403" y="2319"/>
                  </a:lnTo>
                  <a:lnTo>
                    <a:pt x="1457" y="2238"/>
                  </a:lnTo>
                  <a:lnTo>
                    <a:pt x="1510" y="2130"/>
                  </a:lnTo>
                  <a:lnTo>
                    <a:pt x="1537" y="2022"/>
                  </a:lnTo>
                  <a:lnTo>
                    <a:pt x="1537" y="1915"/>
                  </a:lnTo>
                  <a:lnTo>
                    <a:pt x="1537" y="1753"/>
                  </a:lnTo>
                  <a:lnTo>
                    <a:pt x="1483" y="1618"/>
                  </a:lnTo>
                  <a:lnTo>
                    <a:pt x="1403" y="1510"/>
                  </a:lnTo>
                  <a:lnTo>
                    <a:pt x="1322" y="1402"/>
                  </a:lnTo>
                  <a:lnTo>
                    <a:pt x="1214" y="1321"/>
                  </a:lnTo>
                  <a:lnTo>
                    <a:pt x="1079" y="1240"/>
                  </a:lnTo>
                  <a:lnTo>
                    <a:pt x="944" y="1213"/>
                  </a:lnTo>
                  <a:lnTo>
                    <a:pt x="782" y="1186"/>
                  </a:lnTo>
                  <a:lnTo>
                    <a:pt x="648" y="1160"/>
                  </a:lnTo>
                  <a:lnTo>
                    <a:pt x="567" y="1106"/>
                  </a:lnTo>
                  <a:lnTo>
                    <a:pt x="486" y="1025"/>
                  </a:lnTo>
                  <a:lnTo>
                    <a:pt x="486" y="944"/>
                  </a:lnTo>
                  <a:lnTo>
                    <a:pt x="486" y="836"/>
                  </a:lnTo>
                  <a:lnTo>
                    <a:pt x="567" y="755"/>
                  </a:lnTo>
                  <a:lnTo>
                    <a:pt x="648" y="701"/>
                  </a:lnTo>
                  <a:lnTo>
                    <a:pt x="782" y="674"/>
                  </a:lnTo>
                  <a:lnTo>
                    <a:pt x="890" y="701"/>
                  </a:lnTo>
                  <a:lnTo>
                    <a:pt x="998" y="755"/>
                  </a:lnTo>
                  <a:lnTo>
                    <a:pt x="1052" y="836"/>
                  </a:lnTo>
                  <a:lnTo>
                    <a:pt x="1079" y="944"/>
                  </a:lnTo>
                  <a:lnTo>
                    <a:pt x="1106" y="1025"/>
                  </a:lnTo>
                  <a:lnTo>
                    <a:pt x="1160" y="1106"/>
                  </a:lnTo>
                  <a:lnTo>
                    <a:pt x="1214" y="1133"/>
                  </a:lnTo>
                  <a:lnTo>
                    <a:pt x="1322" y="1160"/>
                  </a:lnTo>
                  <a:lnTo>
                    <a:pt x="1403" y="1133"/>
                  </a:lnTo>
                  <a:lnTo>
                    <a:pt x="1483" y="1106"/>
                  </a:lnTo>
                  <a:lnTo>
                    <a:pt x="1537" y="1025"/>
                  </a:lnTo>
                  <a:lnTo>
                    <a:pt x="1537" y="944"/>
                  </a:lnTo>
                  <a:lnTo>
                    <a:pt x="1537" y="809"/>
                  </a:lnTo>
                  <a:lnTo>
                    <a:pt x="1510" y="701"/>
                  </a:lnTo>
                  <a:lnTo>
                    <a:pt x="1457" y="593"/>
                  </a:lnTo>
                  <a:lnTo>
                    <a:pt x="1403" y="512"/>
                  </a:lnTo>
                  <a:lnTo>
                    <a:pt x="1322" y="431"/>
                  </a:lnTo>
                  <a:lnTo>
                    <a:pt x="1214" y="351"/>
                  </a:lnTo>
                  <a:lnTo>
                    <a:pt x="1133" y="297"/>
                  </a:lnTo>
                  <a:lnTo>
                    <a:pt x="998" y="243"/>
                  </a:lnTo>
                  <a:lnTo>
                    <a:pt x="998" y="216"/>
                  </a:lnTo>
                  <a:lnTo>
                    <a:pt x="998" y="135"/>
                  </a:lnTo>
                  <a:lnTo>
                    <a:pt x="944" y="54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31"/>
            <p:cNvSpPr/>
            <p:nvPr/>
          </p:nvSpPr>
          <p:spPr>
            <a:xfrm>
              <a:off x="2797100" y="4257650"/>
              <a:ext cx="295300" cy="295975"/>
            </a:xfrm>
            <a:custGeom>
              <a:rect b="b" l="l" r="r" t="t"/>
              <a:pathLst>
                <a:path extrusionOk="0" h="11839" w="11812">
                  <a:moveTo>
                    <a:pt x="6634" y="486"/>
                  </a:moveTo>
                  <a:lnTo>
                    <a:pt x="6742" y="513"/>
                  </a:lnTo>
                  <a:lnTo>
                    <a:pt x="6850" y="567"/>
                  </a:lnTo>
                  <a:lnTo>
                    <a:pt x="6931" y="648"/>
                  </a:lnTo>
                  <a:lnTo>
                    <a:pt x="7039" y="729"/>
                  </a:lnTo>
                  <a:lnTo>
                    <a:pt x="7147" y="810"/>
                  </a:lnTo>
                  <a:lnTo>
                    <a:pt x="7281" y="837"/>
                  </a:lnTo>
                  <a:lnTo>
                    <a:pt x="7416" y="837"/>
                  </a:lnTo>
                  <a:lnTo>
                    <a:pt x="7632" y="810"/>
                  </a:lnTo>
                  <a:lnTo>
                    <a:pt x="7794" y="756"/>
                  </a:lnTo>
                  <a:lnTo>
                    <a:pt x="7389" y="1915"/>
                  </a:lnTo>
                  <a:lnTo>
                    <a:pt x="5664" y="1915"/>
                  </a:lnTo>
                  <a:lnTo>
                    <a:pt x="5232" y="756"/>
                  </a:lnTo>
                  <a:lnTo>
                    <a:pt x="5421" y="810"/>
                  </a:lnTo>
                  <a:lnTo>
                    <a:pt x="5610" y="837"/>
                  </a:lnTo>
                  <a:lnTo>
                    <a:pt x="5744" y="837"/>
                  </a:lnTo>
                  <a:lnTo>
                    <a:pt x="5879" y="810"/>
                  </a:lnTo>
                  <a:lnTo>
                    <a:pt x="6014" y="729"/>
                  </a:lnTo>
                  <a:lnTo>
                    <a:pt x="6122" y="648"/>
                  </a:lnTo>
                  <a:lnTo>
                    <a:pt x="6203" y="567"/>
                  </a:lnTo>
                  <a:lnTo>
                    <a:pt x="6311" y="513"/>
                  </a:lnTo>
                  <a:lnTo>
                    <a:pt x="6419" y="486"/>
                  </a:lnTo>
                  <a:close/>
                  <a:moveTo>
                    <a:pt x="1834" y="8225"/>
                  </a:moveTo>
                  <a:lnTo>
                    <a:pt x="1888" y="8252"/>
                  </a:lnTo>
                  <a:lnTo>
                    <a:pt x="1969" y="8279"/>
                  </a:lnTo>
                  <a:lnTo>
                    <a:pt x="1996" y="8360"/>
                  </a:lnTo>
                  <a:lnTo>
                    <a:pt x="2023" y="8441"/>
                  </a:lnTo>
                  <a:lnTo>
                    <a:pt x="2023" y="11164"/>
                  </a:lnTo>
                  <a:lnTo>
                    <a:pt x="1996" y="11245"/>
                  </a:lnTo>
                  <a:lnTo>
                    <a:pt x="1969" y="11326"/>
                  </a:lnTo>
                  <a:lnTo>
                    <a:pt x="1888" y="11353"/>
                  </a:lnTo>
                  <a:lnTo>
                    <a:pt x="1834" y="11380"/>
                  </a:lnTo>
                  <a:lnTo>
                    <a:pt x="648" y="11380"/>
                  </a:lnTo>
                  <a:lnTo>
                    <a:pt x="567" y="11353"/>
                  </a:lnTo>
                  <a:lnTo>
                    <a:pt x="513" y="11326"/>
                  </a:lnTo>
                  <a:lnTo>
                    <a:pt x="459" y="11245"/>
                  </a:lnTo>
                  <a:lnTo>
                    <a:pt x="459" y="11164"/>
                  </a:lnTo>
                  <a:lnTo>
                    <a:pt x="459" y="8441"/>
                  </a:lnTo>
                  <a:lnTo>
                    <a:pt x="459" y="8360"/>
                  </a:lnTo>
                  <a:lnTo>
                    <a:pt x="513" y="8279"/>
                  </a:lnTo>
                  <a:lnTo>
                    <a:pt x="567" y="8252"/>
                  </a:lnTo>
                  <a:lnTo>
                    <a:pt x="648" y="8225"/>
                  </a:lnTo>
                  <a:close/>
                  <a:moveTo>
                    <a:pt x="11030" y="7551"/>
                  </a:moveTo>
                  <a:lnTo>
                    <a:pt x="11137" y="7605"/>
                  </a:lnTo>
                  <a:lnTo>
                    <a:pt x="11218" y="7659"/>
                  </a:lnTo>
                  <a:lnTo>
                    <a:pt x="11299" y="7740"/>
                  </a:lnTo>
                  <a:lnTo>
                    <a:pt x="11326" y="7847"/>
                  </a:lnTo>
                  <a:lnTo>
                    <a:pt x="11353" y="7955"/>
                  </a:lnTo>
                  <a:lnTo>
                    <a:pt x="11326" y="8090"/>
                  </a:lnTo>
                  <a:lnTo>
                    <a:pt x="11299" y="8171"/>
                  </a:lnTo>
                  <a:lnTo>
                    <a:pt x="11218" y="8279"/>
                  </a:lnTo>
                  <a:lnTo>
                    <a:pt x="8953" y="10463"/>
                  </a:lnTo>
                  <a:lnTo>
                    <a:pt x="8738" y="10679"/>
                  </a:lnTo>
                  <a:lnTo>
                    <a:pt x="8468" y="10868"/>
                  </a:lnTo>
                  <a:lnTo>
                    <a:pt x="8225" y="11002"/>
                  </a:lnTo>
                  <a:lnTo>
                    <a:pt x="7929" y="11137"/>
                  </a:lnTo>
                  <a:lnTo>
                    <a:pt x="7659" y="11245"/>
                  </a:lnTo>
                  <a:lnTo>
                    <a:pt x="7362" y="11299"/>
                  </a:lnTo>
                  <a:lnTo>
                    <a:pt x="7039" y="11353"/>
                  </a:lnTo>
                  <a:lnTo>
                    <a:pt x="6742" y="11380"/>
                  </a:lnTo>
                  <a:lnTo>
                    <a:pt x="2455" y="11380"/>
                  </a:lnTo>
                  <a:lnTo>
                    <a:pt x="2482" y="11164"/>
                  </a:lnTo>
                  <a:lnTo>
                    <a:pt x="2482" y="8468"/>
                  </a:lnTo>
                  <a:lnTo>
                    <a:pt x="3479" y="8117"/>
                  </a:lnTo>
                  <a:lnTo>
                    <a:pt x="3695" y="8036"/>
                  </a:lnTo>
                  <a:lnTo>
                    <a:pt x="3938" y="7982"/>
                  </a:lnTo>
                  <a:lnTo>
                    <a:pt x="4207" y="7955"/>
                  </a:lnTo>
                  <a:lnTo>
                    <a:pt x="4450" y="7955"/>
                  </a:lnTo>
                  <a:lnTo>
                    <a:pt x="4693" y="7982"/>
                  </a:lnTo>
                  <a:lnTo>
                    <a:pt x="4935" y="8036"/>
                  </a:lnTo>
                  <a:lnTo>
                    <a:pt x="5178" y="8117"/>
                  </a:lnTo>
                  <a:lnTo>
                    <a:pt x="5394" y="8198"/>
                  </a:lnTo>
                  <a:lnTo>
                    <a:pt x="7039" y="8980"/>
                  </a:lnTo>
                  <a:lnTo>
                    <a:pt x="7120" y="9034"/>
                  </a:lnTo>
                  <a:lnTo>
                    <a:pt x="7174" y="9088"/>
                  </a:lnTo>
                  <a:lnTo>
                    <a:pt x="7227" y="9169"/>
                  </a:lnTo>
                  <a:lnTo>
                    <a:pt x="7254" y="9250"/>
                  </a:lnTo>
                  <a:lnTo>
                    <a:pt x="7281" y="9331"/>
                  </a:lnTo>
                  <a:lnTo>
                    <a:pt x="7254" y="9411"/>
                  </a:lnTo>
                  <a:lnTo>
                    <a:pt x="7254" y="9492"/>
                  </a:lnTo>
                  <a:lnTo>
                    <a:pt x="7201" y="9573"/>
                  </a:lnTo>
                  <a:lnTo>
                    <a:pt x="7120" y="9681"/>
                  </a:lnTo>
                  <a:lnTo>
                    <a:pt x="6985" y="9762"/>
                  </a:lnTo>
                  <a:lnTo>
                    <a:pt x="6850" y="9789"/>
                  </a:lnTo>
                  <a:lnTo>
                    <a:pt x="6715" y="9762"/>
                  </a:lnTo>
                  <a:lnTo>
                    <a:pt x="4558" y="9088"/>
                  </a:lnTo>
                  <a:lnTo>
                    <a:pt x="4450" y="9061"/>
                  </a:lnTo>
                  <a:lnTo>
                    <a:pt x="4369" y="9088"/>
                  </a:lnTo>
                  <a:lnTo>
                    <a:pt x="4315" y="9142"/>
                  </a:lnTo>
                  <a:lnTo>
                    <a:pt x="4261" y="9223"/>
                  </a:lnTo>
                  <a:lnTo>
                    <a:pt x="4261" y="9331"/>
                  </a:lnTo>
                  <a:lnTo>
                    <a:pt x="4288" y="9411"/>
                  </a:lnTo>
                  <a:lnTo>
                    <a:pt x="4342" y="9465"/>
                  </a:lnTo>
                  <a:lnTo>
                    <a:pt x="4423" y="9519"/>
                  </a:lnTo>
                  <a:lnTo>
                    <a:pt x="6580" y="10220"/>
                  </a:lnTo>
                  <a:lnTo>
                    <a:pt x="6715" y="10247"/>
                  </a:lnTo>
                  <a:lnTo>
                    <a:pt x="7093" y="10247"/>
                  </a:lnTo>
                  <a:lnTo>
                    <a:pt x="7281" y="10220"/>
                  </a:lnTo>
                  <a:lnTo>
                    <a:pt x="7497" y="10166"/>
                  </a:lnTo>
                  <a:lnTo>
                    <a:pt x="7686" y="10086"/>
                  </a:lnTo>
                  <a:lnTo>
                    <a:pt x="7875" y="10005"/>
                  </a:lnTo>
                  <a:lnTo>
                    <a:pt x="8063" y="9924"/>
                  </a:lnTo>
                  <a:lnTo>
                    <a:pt x="8225" y="9789"/>
                  </a:lnTo>
                  <a:lnTo>
                    <a:pt x="8387" y="9654"/>
                  </a:lnTo>
                  <a:lnTo>
                    <a:pt x="10652" y="7659"/>
                  </a:lnTo>
                  <a:lnTo>
                    <a:pt x="10733" y="7605"/>
                  </a:lnTo>
                  <a:lnTo>
                    <a:pt x="10814" y="7551"/>
                  </a:lnTo>
                  <a:close/>
                  <a:moveTo>
                    <a:pt x="6526" y="1"/>
                  </a:moveTo>
                  <a:lnTo>
                    <a:pt x="6311" y="28"/>
                  </a:lnTo>
                  <a:lnTo>
                    <a:pt x="6122" y="82"/>
                  </a:lnTo>
                  <a:lnTo>
                    <a:pt x="5960" y="189"/>
                  </a:lnTo>
                  <a:lnTo>
                    <a:pt x="5798" y="324"/>
                  </a:lnTo>
                  <a:lnTo>
                    <a:pt x="5717" y="378"/>
                  </a:lnTo>
                  <a:lnTo>
                    <a:pt x="5529" y="378"/>
                  </a:lnTo>
                  <a:lnTo>
                    <a:pt x="5448" y="324"/>
                  </a:lnTo>
                  <a:lnTo>
                    <a:pt x="5313" y="243"/>
                  </a:lnTo>
                  <a:lnTo>
                    <a:pt x="5205" y="189"/>
                  </a:lnTo>
                  <a:lnTo>
                    <a:pt x="5043" y="216"/>
                  </a:lnTo>
                  <a:lnTo>
                    <a:pt x="4935" y="270"/>
                  </a:lnTo>
                  <a:lnTo>
                    <a:pt x="4828" y="351"/>
                  </a:lnTo>
                  <a:lnTo>
                    <a:pt x="4747" y="459"/>
                  </a:lnTo>
                  <a:lnTo>
                    <a:pt x="4720" y="621"/>
                  </a:lnTo>
                  <a:lnTo>
                    <a:pt x="4747" y="756"/>
                  </a:lnTo>
                  <a:lnTo>
                    <a:pt x="5232" y="2104"/>
                  </a:lnTo>
                  <a:lnTo>
                    <a:pt x="3668" y="3695"/>
                  </a:lnTo>
                  <a:lnTo>
                    <a:pt x="3452" y="3911"/>
                  </a:lnTo>
                  <a:lnTo>
                    <a:pt x="3264" y="4153"/>
                  </a:lnTo>
                  <a:lnTo>
                    <a:pt x="3102" y="4396"/>
                  </a:lnTo>
                  <a:lnTo>
                    <a:pt x="2940" y="4666"/>
                  </a:lnTo>
                  <a:lnTo>
                    <a:pt x="2805" y="4935"/>
                  </a:lnTo>
                  <a:lnTo>
                    <a:pt x="2697" y="5205"/>
                  </a:lnTo>
                  <a:lnTo>
                    <a:pt x="2616" y="5502"/>
                  </a:lnTo>
                  <a:lnTo>
                    <a:pt x="2536" y="5798"/>
                  </a:lnTo>
                  <a:lnTo>
                    <a:pt x="2509" y="6068"/>
                  </a:lnTo>
                  <a:lnTo>
                    <a:pt x="2482" y="6337"/>
                  </a:lnTo>
                  <a:lnTo>
                    <a:pt x="2482" y="6607"/>
                  </a:lnTo>
                  <a:lnTo>
                    <a:pt x="2482" y="6850"/>
                  </a:lnTo>
                  <a:lnTo>
                    <a:pt x="2509" y="7119"/>
                  </a:lnTo>
                  <a:lnTo>
                    <a:pt x="2563" y="7389"/>
                  </a:lnTo>
                  <a:lnTo>
                    <a:pt x="2643" y="7632"/>
                  </a:lnTo>
                  <a:lnTo>
                    <a:pt x="2724" y="7901"/>
                  </a:lnTo>
                  <a:lnTo>
                    <a:pt x="2347" y="8036"/>
                  </a:lnTo>
                  <a:lnTo>
                    <a:pt x="2239" y="7928"/>
                  </a:lnTo>
                  <a:lnTo>
                    <a:pt x="2131" y="7847"/>
                  </a:lnTo>
                  <a:lnTo>
                    <a:pt x="1969" y="7794"/>
                  </a:lnTo>
                  <a:lnTo>
                    <a:pt x="1834" y="7767"/>
                  </a:lnTo>
                  <a:lnTo>
                    <a:pt x="648" y="7767"/>
                  </a:lnTo>
                  <a:lnTo>
                    <a:pt x="513" y="7794"/>
                  </a:lnTo>
                  <a:lnTo>
                    <a:pt x="405" y="7821"/>
                  </a:lnTo>
                  <a:lnTo>
                    <a:pt x="270" y="7874"/>
                  </a:lnTo>
                  <a:lnTo>
                    <a:pt x="190" y="7955"/>
                  </a:lnTo>
                  <a:lnTo>
                    <a:pt x="109" y="8063"/>
                  </a:lnTo>
                  <a:lnTo>
                    <a:pt x="55" y="8171"/>
                  </a:lnTo>
                  <a:lnTo>
                    <a:pt x="1" y="8306"/>
                  </a:lnTo>
                  <a:lnTo>
                    <a:pt x="1" y="8441"/>
                  </a:lnTo>
                  <a:lnTo>
                    <a:pt x="1" y="11164"/>
                  </a:lnTo>
                  <a:lnTo>
                    <a:pt x="1" y="11299"/>
                  </a:lnTo>
                  <a:lnTo>
                    <a:pt x="55" y="11434"/>
                  </a:lnTo>
                  <a:lnTo>
                    <a:pt x="109" y="11542"/>
                  </a:lnTo>
                  <a:lnTo>
                    <a:pt x="190" y="11650"/>
                  </a:lnTo>
                  <a:lnTo>
                    <a:pt x="270" y="11730"/>
                  </a:lnTo>
                  <a:lnTo>
                    <a:pt x="405" y="11784"/>
                  </a:lnTo>
                  <a:lnTo>
                    <a:pt x="513" y="11811"/>
                  </a:lnTo>
                  <a:lnTo>
                    <a:pt x="648" y="11838"/>
                  </a:lnTo>
                  <a:lnTo>
                    <a:pt x="6742" y="11838"/>
                  </a:lnTo>
                  <a:lnTo>
                    <a:pt x="7093" y="11811"/>
                  </a:lnTo>
                  <a:lnTo>
                    <a:pt x="7443" y="11757"/>
                  </a:lnTo>
                  <a:lnTo>
                    <a:pt x="7794" y="11677"/>
                  </a:lnTo>
                  <a:lnTo>
                    <a:pt x="8117" y="11569"/>
                  </a:lnTo>
                  <a:lnTo>
                    <a:pt x="8441" y="11407"/>
                  </a:lnTo>
                  <a:lnTo>
                    <a:pt x="8738" y="11245"/>
                  </a:lnTo>
                  <a:lnTo>
                    <a:pt x="9007" y="11029"/>
                  </a:lnTo>
                  <a:lnTo>
                    <a:pt x="9277" y="10787"/>
                  </a:lnTo>
                  <a:lnTo>
                    <a:pt x="11542" y="8602"/>
                  </a:lnTo>
                  <a:lnTo>
                    <a:pt x="11623" y="8522"/>
                  </a:lnTo>
                  <a:lnTo>
                    <a:pt x="11704" y="8414"/>
                  </a:lnTo>
                  <a:lnTo>
                    <a:pt x="11785" y="8198"/>
                  </a:lnTo>
                  <a:lnTo>
                    <a:pt x="11812" y="7955"/>
                  </a:lnTo>
                  <a:lnTo>
                    <a:pt x="11812" y="7847"/>
                  </a:lnTo>
                  <a:lnTo>
                    <a:pt x="11785" y="7713"/>
                  </a:lnTo>
                  <a:lnTo>
                    <a:pt x="11731" y="7605"/>
                  </a:lnTo>
                  <a:lnTo>
                    <a:pt x="11677" y="7497"/>
                  </a:lnTo>
                  <a:lnTo>
                    <a:pt x="11542" y="7335"/>
                  </a:lnTo>
                  <a:lnTo>
                    <a:pt x="11326" y="7200"/>
                  </a:lnTo>
                  <a:lnTo>
                    <a:pt x="11218" y="7146"/>
                  </a:lnTo>
                  <a:lnTo>
                    <a:pt x="11110" y="7092"/>
                  </a:lnTo>
                  <a:lnTo>
                    <a:pt x="10814" y="7092"/>
                  </a:lnTo>
                  <a:lnTo>
                    <a:pt x="10652" y="7119"/>
                  </a:lnTo>
                  <a:lnTo>
                    <a:pt x="10517" y="7200"/>
                  </a:lnTo>
                  <a:lnTo>
                    <a:pt x="10571" y="6688"/>
                  </a:lnTo>
                  <a:lnTo>
                    <a:pt x="10544" y="6203"/>
                  </a:lnTo>
                  <a:lnTo>
                    <a:pt x="10490" y="5717"/>
                  </a:lnTo>
                  <a:lnTo>
                    <a:pt x="10355" y="5232"/>
                  </a:lnTo>
                  <a:lnTo>
                    <a:pt x="10302" y="5151"/>
                  </a:lnTo>
                  <a:lnTo>
                    <a:pt x="10221" y="5097"/>
                  </a:lnTo>
                  <a:lnTo>
                    <a:pt x="10140" y="5070"/>
                  </a:lnTo>
                  <a:lnTo>
                    <a:pt x="10059" y="5097"/>
                  </a:lnTo>
                  <a:lnTo>
                    <a:pt x="9978" y="5124"/>
                  </a:lnTo>
                  <a:lnTo>
                    <a:pt x="9924" y="5205"/>
                  </a:lnTo>
                  <a:lnTo>
                    <a:pt x="9897" y="5286"/>
                  </a:lnTo>
                  <a:lnTo>
                    <a:pt x="9897" y="5367"/>
                  </a:lnTo>
                  <a:lnTo>
                    <a:pt x="10005" y="5663"/>
                  </a:lnTo>
                  <a:lnTo>
                    <a:pt x="10059" y="5960"/>
                  </a:lnTo>
                  <a:lnTo>
                    <a:pt x="10086" y="6230"/>
                  </a:lnTo>
                  <a:lnTo>
                    <a:pt x="10113" y="6526"/>
                  </a:lnTo>
                  <a:lnTo>
                    <a:pt x="10086" y="6823"/>
                  </a:lnTo>
                  <a:lnTo>
                    <a:pt x="10059" y="7119"/>
                  </a:lnTo>
                  <a:lnTo>
                    <a:pt x="10005" y="7416"/>
                  </a:lnTo>
                  <a:lnTo>
                    <a:pt x="9924" y="7686"/>
                  </a:lnTo>
                  <a:lnTo>
                    <a:pt x="8090" y="9331"/>
                  </a:lnTo>
                  <a:lnTo>
                    <a:pt x="7902" y="9465"/>
                  </a:lnTo>
                  <a:lnTo>
                    <a:pt x="7713" y="9573"/>
                  </a:lnTo>
                  <a:lnTo>
                    <a:pt x="7713" y="9573"/>
                  </a:lnTo>
                  <a:lnTo>
                    <a:pt x="7740" y="9358"/>
                  </a:lnTo>
                  <a:lnTo>
                    <a:pt x="7686" y="9115"/>
                  </a:lnTo>
                  <a:lnTo>
                    <a:pt x="7632" y="8953"/>
                  </a:lnTo>
                  <a:lnTo>
                    <a:pt x="7524" y="8791"/>
                  </a:lnTo>
                  <a:lnTo>
                    <a:pt x="7389" y="8656"/>
                  </a:lnTo>
                  <a:lnTo>
                    <a:pt x="7227" y="8576"/>
                  </a:lnTo>
                  <a:lnTo>
                    <a:pt x="5610" y="7794"/>
                  </a:lnTo>
                  <a:lnTo>
                    <a:pt x="5340" y="7659"/>
                  </a:lnTo>
                  <a:lnTo>
                    <a:pt x="5043" y="7578"/>
                  </a:lnTo>
                  <a:lnTo>
                    <a:pt x="4747" y="7524"/>
                  </a:lnTo>
                  <a:lnTo>
                    <a:pt x="4477" y="7497"/>
                  </a:lnTo>
                  <a:lnTo>
                    <a:pt x="4180" y="7497"/>
                  </a:lnTo>
                  <a:lnTo>
                    <a:pt x="3884" y="7524"/>
                  </a:lnTo>
                  <a:lnTo>
                    <a:pt x="3587" y="7578"/>
                  </a:lnTo>
                  <a:lnTo>
                    <a:pt x="3318" y="7686"/>
                  </a:lnTo>
                  <a:lnTo>
                    <a:pt x="3156" y="7740"/>
                  </a:lnTo>
                  <a:lnTo>
                    <a:pt x="3075" y="7497"/>
                  </a:lnTo>
                  <a:lnTo>
                    <a:pt x="3021" y="7254"/>
                  </a:lnTo>
                  <a:lnTo>
                    <a:pt x="2967" y="6985"/>
                  </a:lnTo>
                  <a:lnTo>
                    <a:pt x="2940" y="6742"/>
                  </a:lnTo>
                  <a:lnTo>
                    <a:pt x="2940" y="6499"/>
                  </a:lnTo>
                  <a:lnTo>
                    <a:pt x="2940" y="6257"/>
                  </a:lnTo>
                  <a:lnTo>
                    <a:pt x="2967" y="5987"/>
                  </a:lnTo>
                  <a:lnTo>
                    <a:pt x="3021" y="5744"/>
                  </a:lnTo>
                  <a:lnTo>
                    <a:pt x="3102" y="5528"/>
                  </a:lnTo>
                  <a:lnTo>
                    <a:pt x="3156" y="5286"/>
                  </a:lnTo>
                  <a:lnTo>
                    <a:pt x="3264" y="5043"/>
                  </a:lnTo>
                  <a:lnTo>
                    <a:pt x="3371" y="4827"/>
                  </a:lnTo>
                  <a:lnTo>
                    <a:pt x="3506" y="4612"/>
                  </a:lnTo>
                  <a:lnTo>
                    <a:pt x="3641" y="4396"/>
                  </a:lnTo>
                  <a:lnTo>
                    <a:pt x="3803" y="4207"/>
                  </a:lnTo>
                  <a:lnTo>
                    <a:pt x="3992" y="4018"/>
                  </a:lnTo>
                  <a:lnTo>
                    <a:pt x="5610" y="2374"/>
                  </a:lnTo>
                  <a:lnTo>
                    <a:pt x="7416" y="2374"/>
                  </a:lnTo>
                  <a:lnTo>
                    <a:pt x="8818" y="3749"/>
                  </a:lnTo>
                  <a:lnTo>
                    <a:pt x="8872" y="3803"/>
                  </a:lnTo>
                  <a:lnTo>
                    <a:pt x="8980" y="3830"/>
                  </a:lnTo>
                  <a:lnTo>
                    <a:pt x="9061" y="3803"/>
                  </a:lnTo>
                  <a:lnTo>
                    <a:pt x="9142" y="3749"/>
                  </a:lnTo>
                  <a:lnTo>
                    <a:pt x="9196" y="3695"/>
                  </a:lnTo>
                  <a:lnTo>
                    <a:pt x="9196" y="3587"/>
                  </a:lnTo>
                  <a:lnTo>
                    <a:pt x="9196" y="3506"/>
                  </a:lnTo>
                  <a:lnTo>
                    <a:pt x="9142" y="3425"/>
                  </a:lnTo>
                  <a:lnTo>
                    <a:pt x="7821" y="2104"/>
                  </a:lnTo>
                  <a:lnTo>
                    <a:pt x="8279" y="756"/>
                  </a:lnTo>
                  <a:lnTo>
                    <a:pt x="8306" y="594"/>
                  </a:lnTo>
                  <a:lnTo>
                    <a:pt x="8279" y="459"/>
                  </a:lnTo>
                  <a:lnTo>
                    <a:pt x="8225" y="351"/>
                  </a:lnTo>
                  <a:lnTo>
                    <a:pt x="8117" y="243"/>
                  </a:lnTo>
                  <a:lnTo>
                    <a:pt x="7983" y="189"/>
                  </a:lnTo>
                  <a:lnTo>
                    <a:pt x="7848" y="189"/>
                  </a:lnTo>
                  <a:lnTo>
                    <a:pt x="7713" y="243"/>
                  </a:lnTo>
                  <a:lnTo>
                    <a:pt x="7605" y="324"/>
                  </a:lnTo>
                  <a:lnTo>
                    <a:pt x="7524" y="378"/>
                  </a:lnTo>
                  <a:lnTo>
                    <a:pt x="7335" y="378"/>
                  </a:lnTo>
                  <a:lnTo>
                    <a:pt x="7254" y="324"/>
                  </a:lnTo>
                  <a:lnTo>
                    <a:pt x="7093" y="189"/>
                  </a:lnTo>
                  <a:lnTo>
                    <a:pt x="6904" y="82"/>
                  </a:lnTo>
                  <a:lnTo>
                    <a:pt x="6715" y="2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31"/>
            <p:cNvSpPr/>
            <p:nvPr/>
          </p:nvSpPr>
          <p:spPr>
            <a:xfrm>
              <a:off x="3033050" y="4361475"/>
              <a:ext cx="11500" cy="11475"/>
            </a:xfrm>
            <a:custGeom>
              <a:rect b="b" l="l" r="r" t="t"/>
              <a:pathLst>
                <a:path extrusionOk="0" h="459" w="460">
                  <a:moveTo>
                    <a:pt x="135" y="0"/>
                  </a:moveTo>
                  <a:lnTo>
                    <a:pt x="55" y="54"/>
                  </a:lnTo>
                  <a:lnTo>
                    <a:pt x="1" y="135"/>
                  </a:lnTo>
                  <a:lnTo>
                    <a:pt x="1" y="216"/>
                  </a:lnTo>
                  <a:lnTo>
                    <a:pt x="1" y="324"/>
                  </a:lnTo>
                  <a:lnTo>
                    <a:pt x="55" y="378"/>
                  </a:lnTo>
                  <a:lnTo>
                    <a:pt x="135" y="432"/>
                  </a:lnTo>
                  <a:lnTo>
                    <a:pt x="216" y="459"/>
                  </a:lnTo>
                  <a:lnTo>
                    <a:pt x="297" y="432"/>
                  </a:lnTo>
                  <a:lnTo>
                    <a:pt x="378" y="378"/>
                  </a:lnTo>
                  <a:lnTo>
                    <a:pt x="432" y="324"/>
                  </a:lnTo>
                  <a:lnTo>
                    <a:pt x="459" y="216"/>
                  </a:lnTo>
                  <a:lnTo>
                    <a:pt x="432" y="135"/>
                  </a:lnTo>
                  <a:lnTo>
                    <a:pt x="378" y="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0" name="Google Shape;3250;p31"/>
          <p:cNvGrpSpPr/>
          <p:nvPr/>
        </p:nvGrpSpPr>
        <p:grpSpPr>
          <a:xfrm>
            <a:off x="4424350" y="3259738"/>
            <a:ext cx="295300" cy="295300"/>
            <a:chOff x="3691675" y="4294725"/>
            <a:chExt cx="295300" cy="295300"/>
          </a:xfrm>
        </p:grpSpPr>
        <p:sp>
          <p:nvSpPr>
            <p:cNvPr id="3251" name="Google Shape;3251;p31"/>
            <p:cNvSpPr/>
            <p:nvPr/>
          </p:nvSpPr>
          <p:spPr>
            <a:xfrm>
              <a:off x="3691675" y="4450450"/>
              <a:ext cx="295300" cy="139575"/>
            </a:xfrm>
            <a:custGeom>
              <a:rect b="b" l="l" r="r" t="t"/>
              <a:pathLst>
                <a:path extrusionOk="0" h="5583" w="11812">
                  <a:moveTo>
                    <a:pt x="10975" y="459"/>
                  </a:moveTo>
                  <a:lnTo>
                    <a:pt x="11137" y="486"/>
                  </a:lnTo>
                  <a:lnTo>
                    <a:pt x="11245" y="567"/>
                  </a:lnTo>
                  <a:lnTo>
                    <a:pt x="11326" y="702"/>
                  </a:lnTo>
                  <a:lnTo>
                    <a:pt x="11353" y="837"/>
                  </a:lnTo>
                  <a:lnTo>
                    <a:pt x="11326" y="971"/>
                  </a:lnTo>
                  <a:lnTo>
                    <a:pt x="11245" y="1106"/>
                  </a:lnTo>
                  <a:lnTo>
                    <a:pt x="9924" y="2428"/>
                  </a:lnTo>
                  <a:lnTo>
                    <a:pt x="9654" y="2670"/>
                  </a:lnTo>
                  <a:lnTo>
                    <a:pt x="9385" y="2859"/>
                  </a:lnTo>
                  <a:lnTo>
                    <a:pt x="9115" y="3048"/>
                  </a:lnTo>
                  <a:lnTo>
                    <a:pt x="8818" y="3183"/>
                  </a:lnTo>
                  <a:lnTo>
                    <a:pt x="8495" y="3290"/>
                  </a:lnTo>
                  <a:lnTo>
                    <a:pt x="8171" y="3371"/>
                  </a:lnTo>
                  <a:lnTo>
                    <a:pt x="7847" y="3425"/>
                  </a:lnTo>
                  <a:lnTo>
                    <a:pt x="3857" y="3425"/>
                  </a:lnTo>
                  <a:lnTo>
                    <a:pt x="2158" y="1726"/>
                  </a:lnTo>
                  <a:lnTo>
                    <a:pt x="3398" y="890"/>
                  </a:lnTo>
                  <a:lnTo>
                    <a:pt x="3641" y="756"/>
                  </a:lnTo>
                  <a:lnTo>
                    <a:pt x="3911" y="648"/>
                  </a:lnTo>
                  <a:lnTo>
                    <a:pt x="4153" y="567"/>
                  </a:lnTo>
                  <a:lnTo>
                    <a:pt x="4423" y="513"/>
                  </a:lnTo>
                  <a:lnTo>
                    <a:pt x="4693" y="513"/>
                  </a:lnTo>
                  <a:lnTo>
                    <a:pt x="4962" y="540"/>
                  </a:lnTo>
                  <a:lnTo>
                    <a:pt x="5232" y="567"/>
                  </a:lnTo>
                  <a:lnTo>
                    <a:pt x="5502" y="675"/>
                  </a:lnTo>
                  <a:lnTo>
                    <a:pt x="7335" y="1376"/>
                  </a:lnTo>
                  <a:lnTo>
                    <a:pt x="7443" y="1430"/>
                  </a:lnTo>
                  <a:lnTo>
                    <a:pt x="7524" y="1511"/>
                  </a:lnTo>
                  <a:lnTo>
                    <a:pt x="7578" y="1619"/>
                  </a:lnTo>
                  <a:lnTo>
                    <a:pt x="7578" y="1753"/>
                  </a:lnTo>
                  <a:lnTo>
                    <a:pt x="7578" y="1834"/>
                  </a:lnTo>
                  <a:lnTo>
                    <a:pt x="7551" y="1915"/>
                  </a:lnTo>
                  <a:lnTo>
                    <a:pt x="7470" y="2023"/>
                  </a:lnTo>
                  <a:lnTo>
                    <a:pt x="7335" y="2104"/>
                  </a:lnTo>
                  <a:lnTo>
                    <a:pt x="7254" y="2131"/>
                  </a:lnTo>
                  <a:lnTo>
                    <a:pt x="7173" y="2158"/>
                  </a:lnTo>
                  <a:lnTo>
                    <a:pt x="4908" y="2158"/>
                  </a:lnTo>
                  <a:lnTo>
                    <a:pt x="4827" y="2212"/>
                  </a:lnTo>
                  <a:lnTo>
                    <a:pt x="4773" y="2293"/>
                  </a:lnTo>
                  <a:lnTo>
                    <a:pt x="4746" y="2374"/>
                  </a:lnTo>
                  <a:lnTo>
                    <a:pt x="4773" y="2454"/>
                  </a:lnTo>
                  <a:lnTo>
                    <a:pt x="4827" y="2535"/>
                  </a:lnTo>
                  <a:lnTo>
                    <a:pt x="4908" y="2589"/>
                  </a:lnTo>
                  <a:lnTo>
                    <a:pt x="4989" y="2616"/>
                  </a:lnTo>
                  <a:lnTo>
                    <a:pt x="7308" y="2616"/>
                  </a:lnTo>
                  <a:lnTo>
                    <a:pt x="7632" y="2589"/>
                  </a:lnTo>
                  <a:lnTo>
                    <a:pt x="7955" y="2535"/>
                  </a:lnTo>
                  <a:lnTo>
                    <a:pt x="8279" y="2481"/>
                  </a:lnTo>
                  <a:lnTo>
                    <a:pt x="8576" y="2374"/>
                  </a:lnTo>
                  <a:lnTo>
                    <a:pt x="8845" y="2239"/>
                  </a:lnTo>
                  <a:lnTo>
                    <a:pt x="9142" y="2050"/>
                  </a:lnTo>
                  <a:lnTo>
                    <a:pt x="9385" y="1861"/>
                  </a:lnTo>
                  <a:lnTo>
                    <a:pt x="9627" y="1646"/>
                  </a:lnTo>
                  <a:lnTo>
                    <a:pt x="10706" y="567"/>
                  </a:lnTo>
                  <a:lnTo>
                    <a:pt x="10841" y="486"/>
                  </a:lnTo>
                  <a:lnTo>
                    <a:pt x="10975" y="459"/>
                  </a:lnTo>
                  <a:close/>
                  <a:moveTo>
                    <a:pt x="1241" y="1538"/>
                  </a:moveTo>
                  <a:lnTo>
                    <a:pt x="1322" y="1565"/>
                  </a:lnTo>
                  <a:lnTo>
                    <a:pt x="1403" y="1619"/>
                  </a:lnTo>
                  <a:lnTo>
                    <a:pt x="3965" y="4180"/>
                  </a:lnTo>
                  <a:lnTo>
                    <a:pt x="4018" y="4261"/>
                  </a:lnTo>
                  <a:lnTo>
                    <a:pt x="4018" y="4342"/>
                  </a:lnTo>
                  <a:lnTo>
                    <a:pt x="4018" y="4423"/>
                  </a:lnTo>
                  <a:lnTo>
                    <a:pt x="3965" y="4504"/>
                  </a:lnTo>
                  <a:lnTo>
                    <a:pt x="3398" y="5043"/>
                  </a:lnTo>
                  <a:lnTo>
                    <a:pt x="3344" y="5097"/>
                  </a:lnTo>
                  <a:lnTo>
                    <a:pt x="3263" y="5124"/>
                  </a:lnTo>
                  <a:lnTo>
                    <a:pt x="3156" y="5097"/>
                  </a:lnTo>
                  <a:lnTo>
                    <a:pt x="3102" y="5043"/>
                  </a:lnTo>
                  <a:lnTo>
                    <a:pt x="513" y="2481"/>
                  </a:lnTo>
                  <a:lnTo>
                    <a:pt x="486" y="2401"/>
                  </a:lnTo>
                  <a:lnTo>
                    <a:pt x="459" y="2320"/>
                  </a:lnTo>
                  <a:lnTo>
                    <a:pt x="486" y="2239"/>
                  </a:lnTo>
                  <a:lnTo>
                    <a:pt x="513" y="2158"/>
                  </a:lnTo>
                  <a:lnTo>
                    <a:pt x="1079" y="1619"/>
                  </a:lnTo>
                  <a:lnTo>
                    <a:pt x="1160" y="1565"/>
                  </a:lnTo>
                  <a:lnTo>
                    <a:pt x="1241" y="1538"/>
                  </a:lnTo>
                  <a:close/>
                  <a:moveTo>
                    <a:pt x="10814" y="1"/>
                  </a:moveTo>
                  <a:lnTo>
                    <a:pt x="10652" y="55"/>
                  </a:lnTo>
                  <a:lnTo>
                    <a:pt x="10517" y="135"/>
                  </a:lnTo>
                  <a:lnTo>
                    <a:pt x="10382" y="243"/>
                  </a:lnTo>
                  <a:lnTo>
                    <a:pt x="9304" y="1322"/>
                  </a:lnTo>
                  <a:lnTo>
                    <a:pt x="9007" y="1592"/>
                  </a:lnTo>
                  <a:lnTo>
                    <a:pt x="8683" y="1780"/>
                  </a:lnTo>
                  <a:lnTo>
                    <a:pt x="8333" y="1942"/>
                  </a:lnTo>
                  <a:lnTo>
                    <a:pt x="7982" y="2077"/>
                  </a:lnTo>
                  <a:lnTo>
                    <a:pt x="8036" y="1915"/>
                  </a:lnTo>
                  <a:lnTo>
                    <a:pt x="8036" y="1753"/>
                  </a:lnTo>
                  <a:lnTo>
                    <a:pt x="8036" y="1619"/>
                  </a:lnTo>
                  <a:lnTo>
                    <a:pt x="8009" y="1484"/>
                  </a:lnTo>
                  <a:lnTo>
                    <a:pt x="7955" y="1376"/>
                  </a:lnTo>
                  <a:lnTo>
                    <a:pt x="7901" y="1268"/>
                  </a:lnTo>
                  <a:lnTo>
                    <a:pt x="7821" y="1160"/>
                  </a:lnTo>
                  <a:lnTo>
                    <a:pt x="7713" y="1079"/>
                  </a:lnTo>
                  <a:lnTo>
                    <a:pt x="7605" y="998"/>
                  </a:lnTo>
                  <a:lnTo>
                    <a:pt x="7497" y="944"/>
                  </a:lnTo>
                  <a:lnTo>
                    <a:pt x="5663" y="243"/>
                  </a:lnTo>
                  <a:lnTo>
                    <a:pt x="5367" y="135"/>
                  </a:lnTo>
                  <a:lnTo>
                    <a:pt x="5043" y="82"/>
                  </a:lnTo>
                  <a:lnTo>
                    <a:pt x="4720" y="55"/>
                  </a:lnTo>
                  <a:lnTo>
                    <a:pt x="4396" y="55"/>
                  </a:lnTo>
                  <a:lnTo>
                    <a:pt x="4072" y="109"/>
                  </a:lnTo>
                  <a:lnTo>
                    <a:pt x="3749" y="216"/>
                  </a:lnTo>
                  <a:lnTo>
                    <a:pt x="3452" y="324"/>
                  </a:lnTo>
                  <a:lnTo>
                    <a:pt x="3156" y="486"/>
                  </a:lnTo>
                  <a:lnTo>
                    <a:pt x="1807" y="1376"/>
                  </a:lnTo>
                  <a:lnTo>
                    <a:pt x="1726" y="1295"/>
                  </a:lnTo>
                  <a:lnTo>
                    <a:pt x="1619" y="1187"/>
                  </a:lnTo>
                  <a:lnTo>
                    <a:pt x="1484" y="1133"/>
                  </a:lnTo>
                  <a:lnTo>
                    <a:pt x="1376" y="1106"/>
                  </a:lnTo>
                  <a:lnTo>
                    <a:pt x="1241" y="1079"/>
                  </a:lnTo>
                  <a:lnTo>
                    <a:pt x="1106" y="1106"/>
                  </a:lnTo>
                  <a:lnTo>
                    <a:pt x="971" y="1133"/>
                  </a:lnTo>
                  <a:lnTo>
                    <a:pt x="864" y="1187"/>
                  </a:lnTo>
                  <a:lnTo>
                    <a:pt x="756" y="1295"/>
                  </a:lnTo>
                  <a:lnTo>
                    <a:pt x="189" y="1834"/>
                  </a:lnTo>
                  <a:lnTo>
                    <a:pt x="108" y="1942"/>
                  </a:lnTo>
                  <a:lnTo>
                    <a:pt x="55" y="2077"/>
                  </a:lnTo>
                  <a:lnTo>
                    <a:pt x="1" y="2185"/>
                  </a:lnTo>
                  <a:lnTo>
                    <a:pt x="1" y="2320"/>
                  </a:lnTo>
                  <a:lnTo>
                    <a:pt x="1" y="2454"/>
                  </a:lnTo>
                  <a:lnTo>
                    <a:pt x="55" y="2589"/>
                  </a:lnTo>
                  <a:lnTo>
                    <a:pt x="108" y="2697"/>
                  </a:lnTo>
                  <a:lnTo>
                    <a:pt x="189" y="2805"/>
                  </a:lnTo>
                  <a:lnTo>
                    <a:pt x="2778" y="5367"/>
                  </a:lnTo>
                  <a:lnTo>
                    <a:pt x="2886" y="5475"/>
                  </a:lnTo>
                  <a:lnTo>
                    <a:pt x="2994" y="5529"/>
                  </a:lnTo>
                  <a:lnTo>
                    <a:pt x="3129" y="5555"/>
                  </a:lnTo>
                  <a:lnTo>
                    <a:pt x="3263" y="5582"/>
                  </a:lnTo>
                  <a:lnTo>
                    <a:pt x="3398" y="5555"/>
                  </a:lnTo>
                  <a:lnTo>
                    <a:pt x="3506" y="5529"/>
                  </a:lnTo>
                  <a:lnTo>
                    <a:pt x="3641" y="5475"/>
                  </a:lnTo>
                  <a:lnTo>
                    <a:pt x="3722" y="5367"/>
                  </a:lnTo>
                  <a:lnTo>
                    <a:pt x="4288" y="4827"/>
                  </a:lnTo>
                  <a:lnTo>
                    <a:pt x="4369" y="4720"/>
                  </a:lnTo>
                  <a:lnTo>
                    <a:pt x="4450" y="4612"/>
                  </a:lnTo>
                  <a:lnTo>
                    <a:pt x="4477" y="4477"/>
                  </a:lnTo>
                  <a:lnTo>
                    <a:pt x="4504" y="4342"/>
                  </a:lnTo>
                  <a:lnTo>
                    <a:pt x="4477" y="4207"/>
                  </a:lnTo>
                  <a:lnTo>
                    <a:pt x="4450" y="4099"/>
                  </a:lnTo>
                  <a:lnTo>
                    <a:pt x="4396" y="3991"/>
                  </a:lnTo>
                  <a:lnTo>
                    <a:pt x="4315" y="3911"/>
                  </a:lnTo>
                  <a:lnTo>
                    <a:pt x="7497" y="3911"/>
                  </a:lnTo>
                  <a:lnTo>
                    <a:pt x="7901" y="3884"/>
                  </a:lnTo>
                  <a:lnTo>
                    <a:pt x="8252" y="3830"/>
                  </a:lnTo>
                  <a:lnTo>
                    <a:pt x="8629" y="3722"/>
                  </a:lnTo>
                  <a:lnTo>
                    <a:pt x="8980" y="3614"/>
                  </a:lnTo>
                  <a:lnTo>
                    <a:pt x="9331" y="3452"/>
                  </a:lnTo>
                  <a:lnTo>
                    <a:pt x="9654" y="3236"/>
                  </a:lnTo>
                  <a:lnTo>
                    <a:pt x="9951" y="3021"/>
                  </a:lnTo>
                  <a:lnTo>
                    <a:pt x="10247" y="2751"/>
                  </a:lnTo>
                  <a:lnTo>
                    <a:pt x="11569" y="1430"/>
                  </a:lnTo>
                  <a:lnTo>
                    <a:pt x="11677" y="1295"/>
                  </a:lnTo>
                  <a:lnTo>
                    <a:pt x="11757" y="1160"/>
                  </a:lnTo>
                  <a:lnTo>
                    <a:pt x="11811" y="998"/>
                  </a:lnTo>
                  <a:lnTo>
                    <a:pt x="11811" y="837"/>
                  </a:lnTo>
                  <a:lnTo>
                    <a:pt x="11811" y="675"/>
                  </a:lnTo>
                  <a:lnTo>
                    <a:pt x="11757" y="513"/>
                  </a:lnTo>
                  <a:lnTo>
                    <a:pt x="11677" y="378"/>
                  </a:lnTo>
                  <a:lnTo>
                    <a:pt x="11569" y="243"/>
                  </a:lnTo>
                  <a:lnTo>
                    <a:pt x="11434" y="135"/>
                  </a:lnTo>
                  <a:lnTo>
                    <a:pt x="11299" y="55"/>
                  </a:lnTo>
                  <a:lnTo>
                    <a:pt x="111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31"/>
            <p:cNvSpPr/>
            <p:nvPr/>
          </p:nvSpPr>
          <p:spPr>
            <a:xfrm>
              <a:off x="3817075" y="4326425"/>
              <a:ext cx="44500" cy="85625"/>
            </a:xfrm>
            <a:custGeom>
              <a:rect b="b" l="l" r="r" t="t"/>
              <a:pathLst>
                <a:path extrusionOk="0" h="3425" w="1780">
                  <a:moveTo>
                    <a:pt x="890" y="0"/>
                  </a:moveTo>
                  <a:lnTo>
                    <a:pt x="809" y="27"/>
                  </a:lnTo>
                  <a:lnTo>
                    <a:pt x="728" y="81"/>
                  </a:lnTo>
                  <a:lnTo>
                    <a:pt x="674" y="135"/>
                  </a:lnTo>
                  <a:lnTo>
                    <a:pt x="674" y="243"/>
                  </a:lnTo>
                  <a:lnTo>
                    <a:pt x="674" y="324"/>
                  </a:lnTo>
                  <a:lnTo>
                    <a:pt x="539" y="351"/>
                  </a:lnTo>
                  <a:lnTo>
                    <a:pt x="405" y="432"/>
                  </a:lnTo>
                  <a:lnTo>
                    <a:pt x="297" y="512"/>
                  </a:lnTo>
                  <a:lnTo>
                    <a:pt x="189" y="620"/>
                  </a:lnTo>
                  <a:lnTo>
                    <a:pt x="108" y="728"/>
                  </a:lnTo>
                  <a:lnTo>
                    <a:pt x="54" y="836"/>
                  </a:lnTo>
                  <a:lnTo>
                    <a:pt x="27" y="971"/>
                  </a:lnTo>
                  <a:lnTo>
                    <a:pt x="0" y="1106"/>
                  </a:lnTo>
                  <a:lnTo>
                    <a:pt x="27" y="1294"/>
                  </a:lnTo>
                  <a:lnTo>
                    <a:pt x="81" y="1429"/>
                  </a:lnTo>
                  <a:lnTo>
                    <a:pt x="162" y="1591"/>
                  </a:lnTo>
                  <a:lnTo>
                    <a:pt x="270" y="1699"/>
                  </a:lnTo>
                  <a:lnTo>
                    <a:pt x="405" y="1807"/>
                  </a:lnTo>
                  <a:lnTo>
                    <a:pt x="539" y="1888"/>
                  </a:lnTo>
                  <a:lnTo>
                    <a:pt x="728" y="1942"/>
                  </a:lnTo>
                  <a:lnTo>
                    <a:pt x="890" y="1942"/>
                  </a:lnTo>
                  <a:lnTo>
                    <a:pt x="1052" y="1969"/>
                  </a:lnTo>
                  <a:lnTo>
                    <a:pt x="1187" y="2049"/>
                  </a:lnTo>
                  <a:lnTo>
                    <a:pt x="1294" y="2157"/>
                  </a:lnTo>
                  <a:lnTo>
                    <a:pt x="1321" y="2238"/>
                  </a:lnTo>
                  <a:lnTo>
                    <a:pt x="1321" y="2319"/>
                  </a:lnTo>
                  <a:lnTo>
                    <a:pt x="1321" y="2373"/>
                  </a:lnTo>
                  <a:lnTo>
                    <a:pt x="1294" y="2454"/>
                  </a:lnTo>
                  <a:lnTo>
                    <a:pt x="1187" y="2562"/>
                  </a:lnTo>
                  <a:lnTo>
                    <a:pt x="1052" y="2643"/>
                  </a:lnTo>
                  <a:lnTo>
                    <a:pt x="890" y="2670"/>
                  </a:lnTo>
                  <a:lnTo>
                    <a:pt x="728" y="2643"/>
                  </a:lnTo>
                  <a:lnTo>
                    <a:pt x="593" y="2562"/>
                  </a:lnTo>
                  <a:lnTo>
                    <a:pt x="512" y="2454"/>
                  </a:lnTo>
                  <a:lnTo>
                    <a:pt x="486" y="2373"/>
                  </a:lnTo>
                  <a:lnTo>
                    <a:pt x="459" y="2319"/>
                  </a:lnTo>
                  <a:lnTo>
                    <a:pt x="459" y="2211"/>
                  </a:lnTo>
                  <a:lnTo>
                    <a:pt x="405" y="2157"/>
                  </a:lnTo>
                  <a:lnTo>
                    <a:pt x="324" y="2103"/>
                  </a:lnTo>
                  <a:lnTo>
                    <a:pt x="243" y="2076"/>
                  </a:lnTo>
                  <a:lnTo>
                    <a:pt x="135" y="2103"/>
                  </a:lnTo>
                  <a:lnTo>
                    <a:pt x="81" y="2157"/>
                  </a:lnTo>
                  <a:lnTo>
                    <a:pt x="27" y="2211"/>
                  </a:lnTo>
                  <a:lnTo>
                    <a:pt x="0" y="2319"/>
                  </a:lnTo>
                  <a:lnTo>
                    <a:pt x="27" y="2454"/>
                  </a:lnTo>
                  <a:lnTo>
                    <a:pt x="54" y="2589"/>
                  </a:lnTo>
                  <a:lnTo>
                    <a:pt x="108" y="2697"/>
                  </a:lnTo>
                  <a:lnTo>
                    <a:pt x="189" y="2831"/>
                  </a:lnTo>
                  <a:lnTo>
                    <a:pt x="297" y="2912"/>
                  </a:lnTo>
                  <a:lnTo>
                    <a:pt x="405" y="2993"/>
                  </a:lnTo>
                  <a:lnTo>
                    <a:pt x="539" y="3074"/>
                  </a:lnTo>
                  <a:lnTo>
                    <a:pt x="674" y="3101"/>
                  </a:lnTo>
                  <a:lnTo>
                    <a:pt x="674" y="3182"/>
                  </a:lnTo>
                  <a:lnTo>
                    <a:pt x="674" y="3290"/>
                  </a:lnTo>
                  <a:lnTo>
                    <a:pt x="728" y="3344"/>
                  </a:lnTo>
                  <a:lnTo>
                    <a:pt x="809" y="3398"/>
                  </a:lnTo>
                  <a:lnTo>
                    <a:pt x="890" y="3425"/>
                  </a:lnTo>
                  <a:lnTo>
                    <a:pt x="998" y="3398"/>
                  </a:lnTo>
                  <a:lnTo>
                    <a:pt x="1052" y="3344"/>
                  </a:lnTo>
                  <a:lnTo>
                    <a:pt x="1106" y="3290"/>
                  </a:lnTo>
                  <a:lnTo>
                    <a:pt x="1133" y="3182"/>
                  </a:lnTo>
                  <a:lnTo>
                    <a:pt x="1133" y="3101"/>
                  </a:lnTo>
                  <a:lnTo>
                    <a:pt x="1268" y="3074"/>
                  </a:lnTo>
                  <a:lnTo>
                    <a:pt x="1402" y="2993"/>
                  </a:lnTo>
                  <a:lnTo>
                    <a:pt x="1510" y="2912"/>
                  </a:lnTo>
                  <a:lnTo>
                    <a:pt x="1591" y="2831"/>
                  </a:lnTo>
                  <a:lnTo>
                    <a:pt x="1672" y="2697"/>
                  </a:lnTo>
                  <a:lnTo>
                    <a:pt x="1726" y="2589"/>
                  </a:lnTo>
                  <a:lnTo>
                    <a:pt x="1780" y="2454"/>
                  </a:lnTo>
                  <a:lnTo>
                    <a:pt x="1780" y="2319"/>
                  </a:lnTo>
                  <a:lnTo>
                    <a:pt x="1780" y="2157"/>
                  </a:lnTo>
                  <a:lnTo>
                    <a:pt x="1726" y="1995"/>
                  </a:lnTo>
                  <a:lnTo>
                    <a:pt x="1645" y="1861"/>
                  </a:lnTo>
                  <a:lnTo>
                    <a:pt x="1537" y="1726"/>
                  </a:lnTo>
                  <a:lnTo>
                    <a:pt x="1402" y="1618"/>
                  </a:lnTo>
                  <a:lnTo>
                    <a:pt x="1241" y="1537"/>
                  </a:lnTo>
                  <a:lnTo>
                    <a:pt x="1079" y="1510"/>
                  </a:lnTo>
                  <a:lnTo>
                    <a:pt x="890" y="1483"/>
                  </a:lnTo>
                  <a:lnTo>
                    <a:pt x="728" y="1456"/>
                  </a:lnTo>
                  <a:lnTo>
                    <a:pt x="593" y="1375"/>
                  </a:lnTo>
                  <a:lnTo>
                    <a:pt x="512" y="1267"/>
                  </a:lnTo>
                  <a:lnTo>
                    <a:pt x="486" y="1187"/>
                  </a:lnTo>
                  <a:lnTo>
                    <a:pt x="459" y="1106"/>
                  </a:lnTo>
                  <a:lnTo>
                    <a:pt x="486" y="1052"/>
                  </a:lnTo>
                  <a:lnTo>
                    <a:pt x="512" y="971"/>
                  </a:lnTo>
                  <a:lnTo>
                    <a:pt x="593" y="863"/>
                  </a:lnTo>
                  <a:lnTo>
                    <a:pt x="728" y="782"/>
                  </a:lnTo>
                  <a:lnTo>
                    <a:pt x="890" y="755"/>
                  </a:lnTo>
                  <a:lnTo>
                    <a:pt x="1052" y="782"/>
                  </a:lnTo>
                  <a:lnTo>
                    <a:pt x="1187" y="863"/>
                  </a:lnTo>
                  <a:lnTo>
                    <a:pt x="1294" y="971"/>
                  </a:lnTo>
                  <a:lnTo>
                    <a:pt x="1321" y="1052"/>
                  </a:lnTo>
                  <a:lnTo>
                    <a:pt x="1321" y="1106"/>
                  </a:lnTo>
                  <a:lnTo>
                    <a:pt x="1348" y="1213"/>
                  </a:lnTo>
                  <a:lnTo>
                    <a:pt x="1402" y="1267"/>
                  </a:lnTo>
                  <a:lnTo>
                    <a:pt x="1456" y="1321"/>
                  </a:lnTo>
                  <a:lnTo>
                    <a:pt x="1564" y="1348"/>
                  </a:lnTo>
                  <a:lnTo>
                    <a:pt x="1645" y="1321"/>
                  </a:lnTo>
                  <a:lnTo>
                    <a:pt x="1726" y="1267"/>
                  </a:lnTo>
                  <a:lnTo>
                    <a:pt x="1780" y="1213"/>
                  </a:lnTo>
                  <a:lnTo>
                    <a:pt x="1780" y="1106"/>
                  </a:lnTo>
                  <a:lnTo>
                    <a:pt x="1780" y="971"/>
                  </a:lnTo>
                  <a:lnTo>
                    <a:pt x="1726" y="836"/>
                  </a:lnTo>
                  <a:lnTo>
                    <a:pt x="1672" y="728"/>
                  </a:lnTo>
                  <a:lnTo>
                    <a:pt x="1591" y="620"/>
                  </a:lnTo>
                  <a:lnTo>
                    <a:pt x="1510" y="512"/>
                  </a:lnTo>
                  <a:lnTo>
                    <a:pt x="1402" y="432"/>
                  </a:lnTo>
                  <a:lnTo>
                    <a:pt x="1268" y="351"/>
                  </a:lnTo>
                  <a:lnTo>
                    <a:pt x="1133" y="324"/>
                  </a:lnTo>
                  <a:lnTo>
                    <a:pt x="1133" y="243"/>
                  </a:lnTo>
                  <a:lnTo>
                    <a:pt x="1106" y="135"/>
                  </a:lnTo>
                  <a:lnTo>
                    <a:pt x="1052" y="81"/>
                  </a:lnTo>
                  <a:lnTo>
                    <a:pt x="998" y="27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31"/>
            <p:cNvSpPr/>
            <p:nvPr/>
          </p:nvSpPr>
          <p:spPr>
            <a:xfrm>
              <a:off x="3757075" y="4294725"/>
              <a:ext cx="164500" cy="149675"/>
            </a:xfrm>
            <a:custGeom>
              <a:rect b="b" l="l" r="r" t="t"/>
              <a:pathLst>
                <a:path extrusionOk="0" h="5987" w="6580">
                  <a:moveTo>
                    <a:pt x="1861" y="1"/>
                  </a:moveTo>
                  <a:lnTo>
                    <a:pt x="1645" y="55"/>
                  </a:lnTo>
                  <a:lnTo>
                    <a:pt x="1564" y="82"/>
                  </a:lnTo>
                  <a:lnTo>
                    <a:pt x="1510" y="162"/>
                  </a:lnTo>
                  <a:lnTo>
                    <a:pt x="1483" y="243"/>
                  </a:lnTo>
                  <a:lnTo>
                    <a:pt x="1483" y="324"/>
                  </a:lnTo>
                  <a:lnTo>
                    <a:pt x="1510" y="405"/>
                  </a:lnTo>
                  <a:lnTo>
                    <a:pt x="1591" y="459"/>
                  </a:lnTo>
                  <a:lnTo>
                    <a:pt x="1672" y="513"/>
                  </a:lnTo>
                  <a:lnTo>
                    <a:pt x="1753" y="486"/>
                  </a:lnTo>
                  <a:lnTo>
                    <a:pt x="1942" y="459"/>
                  </a:lnTo>
                  <a:lnTo>
                    <a:pt x="2319" y="459"/>
                  </a:lnTo>
                  <a:lnTo>
                    <a:pt x="2481" y="486"/>
                  </a:lnTo>
                  <a:lnTo>
                    <a:pt x="2670" y="513"/>
                  </a:lnTo>
                  <a:lnTo>
                    <a:pt x="2832" y="594"/>
                  </a:lnTo>
                  <a:lnTo>
                    <a:pt x="2993" y="675"/>
                  </a:lnTo>
                  <a:lnTo>
                    <a:pt x="3155" y="783"/>
                  </a:lnTo>
                  <a:lnTo>
                    <a:pt x="3236" y="810"/>
                  </a:lnTo>
                  <a:lnTo>
                    <a:pt x="3371" y="810"/>
                  </a:lnTo>
                  <a:lnTo>
                    <a:pt x="3425" y="783"/>
                  </a:lnTo>
                  <a:lnTo>
                    <a:pt x="3694" y="621"/>
                  </a:lnTo>
                  <a:lnTo>
                    <a:pt x="3964" y="513"/>
                  </a:lnTo>
                  <a:lnTo>
                    <a:pt x="4261" y="459"/>
                  </a:lnTo>
                  <a:lnTo>
                    <a:pt x="4557" y="459"/>
                  </a:lnTo>
                  <a:lnTo>
                    <a:pt x="4854" y="486"/>
                  </a:lnTo>
                  <a:lnTo>
                    <a:pt x="5124" y="594"/>
                  </a:lnTo>
                  <a:lnTo>
                    <a:pt x="5393" y="756"/>
                  </a:lnTo>
                  <a:lnTo>
                    <a:pt x="5636" y="944"/>
                  </a:lnTo>
                  <a:lnTo>
                    <a:pt x="5744" y="1079"/>
                  </a:lnTo>
                  <a:lnTo>
                    <a:pt x="5852" y="1214"/>
                  </a:lnTo>
                  <a:lnTo>
                    <a:pt x="5933" y="1349"/>
                  </a:lnTo>
                  <a:lnTo>
                    <a:pt x="6013" y="1511"/>
                  </a:lnTo>
                  <a:lnTo>
                    <a:pt x="6094" y="1834"/>
                  </a:lnTo>
                  <a:lnTo>
                    <a:pt x="6121" y="2158"/>
                  </a:lnTo>
                  <a:lnTo>
                    <a:pt x="6094" y="2481"/>
                  </a:lnTo>
                  <a:lnTo>
                    <a:pt x="6013" y="2778"/>
                  </a:lnTo>
                  <a:lnTo>
                    <a:pt x="5933" y="2940"/>
                  </a:lnTo>
                  <a:lnTo>
                    <a:pt x="5852" y="3075"/>
                  </a:lnTo>
                  <a:lnTo>
                    <a:pt x="5744" y="3210"/>
                  </a:lnTo>
                  <a:lnTo>
                    <a:pt x="5636" y="3344"/>
                  </a:lnTo>
                  <a:lnTo>
                    <a:pt x="3560" y="5394"/>
                  </a:lnTo>
                  <a:lnTo>
                    <a:pt x="3452" y="5475"/>
                  </a:lnTo>
                  <a:lnTo>
                    <a:pt x="3290" y="5529"/>
                  </a:lnTo>
                  <a:lnTo>
                    <a:pt x="3155" y="5475"/>
                  </a:lnTo>
                  <a:lnTo>
                    <a:pt x="3020" y="5394"/>
                  </a:lnTo>
                  <a:lnTo>
                    <a:pt x="971" y="3344"/>
                  </a:lnTo>
                  <a:lnTo>
                    <a:pt x="809" y="3183"/>
                  </a:lnTo>
                  <a:lnTo>
                    <a:pt x="701" y="2994"/>
                  </a:lnTo>
                  <a:lnTo>
                    <a:pt x="593" y="2805"/>
                  </a:lnTo>
                  <a:lnTo>
                    <a:pt x="513" y="2616"/>
                  </a:lnTo>
                  <a:lnTo>
                    <a:pt x="486" y="2401"/>
                  </a:lnTo>
                  <a:lnTo>
                    <a:pt x="459" y="2185"/>
                  </a:lnTo>
                  <a:lnTo>
                    <a:pt x="459" y="1969"/>
                  </a:lnTo>
                  <a:lnTo>
                    <a:pt x="513" y="1753"/>
                  </a:lnTo>
                  <a:lnTo>
                    <a:pt x="513" y="1646"/>
                  </a:lnTo>
                  <a:lnTo>
                    <a:pt x="486" y="1565"/>
                  </a:lnTo>
                  <a:lnTo>
                    <a:pt x="432" y="1511"/>
                  </a:lnTo>
                  <a:lnTo>
                    <a:pt x="351" y="1457"/>
                  </a:lnTo>
                  <a:lnTo>
                    <a:pt x="243" y="1457"/>
                  </a:lnTo>
                  <a:lnTo>
                    <a:pt x="162" y="1484"/>
                  </a:lnTo>
                  <a:lnTo>
                    <a:pt x="108" y="1538"/>
                  </a:lnTo>
                  <a:lnTo>
                    <a:pt x="54" y="1646"/>
                  </a:lnTo>
                  <a:lnTo>
                    <a:pt x="0" y="1915"/>
                  </a:lnTo>
                  <a:lnTo>
                    <a:pt x="0" y="2185"/>
                  </a:lnTo>
                  <a:lnTo>
                    <a:pt x="27" y="2455"/>
                  </a:lnTo>
                  <a:lnTo>
                    <a:pt x="81" y="2724"/>
                  </a:lnTo>
                  <a:lnTo>
                    <a:pt x="162" y="2994"/>
                  </a:lnTo>
                  <a:lnTo>
                    <a:pt x="297" y="3237"/>
                  </a:lnTo>
                  <a:lnTo>
                    <a:pt x="459" y="3452"/>
                  </a:lnTo>
                  <a:lnTo>
                    <a:pt x="620" y="3668"/>
                  </a:lnTo>
                  <a:lnTo>
                    <a:pt x="2697" y="5717"/>
                  </a:lnTo>
                  <a:lnTo>
                    <a:pt x="2832" y="5825"/>
                  </a:lnTo>
                  <a:lnTo>
                    <a:pt x="2966" y="5906"/>
                  </a:lnTo>
                  <a:lnTo>
                    <a:pt x="3128" y="5960"/>
                  </a:lnTo>
                  <a:lnTo>
                    <a:pt x="3290" y="5987"/>
                  </a:lnTo>
                  <a:lnTo>
                    <a:pt x="3452" y="5960"/>
                  </a:lnTo>
                  <a:lnTo>
                    <a:pt x="3614" y="5906"/>
                  </a:lnTo>
                  <a:lnTo>
                    <a:pt x="3775" y="5825"/>
                  </a:lnTo>
                  <a:lnTo>
                    <a:pt x="3910" y="5717"/>
                  </a:lnTo>
                  <a:lnTo>
                    <a:pt x="5960" y="3668"/>
                  </a:lnTo>
                  <a:lnTo>
                    <a:pt x="6094" y="3506"/>
                  </a:lnTo>
                  <a:lnTo>
                    <a:pt x="6229" y="3344"/>
                  </a:lnTo>
                  <a:lnTo>
                    <a:pt x="6337" y="3156"/>
                  </a:lnTo>
                  <a:lnTo>
                    <a:pt x="6418" y="2967"/>
                  </a:lnTo>
                  <a:lnTo>
                    <a:pt x="6499" y="2751"/>
                  </a:lnTo>
                  <a:lnTo>
                    <a:pt x="6553" y="2562"/>
                  </a:lnTo>
                  <a:lnTo>
                    <a:pt x="6580" y="2347"/>
                  </a:lnTo>
                  <a:lnTo>
                    <a:pt x="6580" y="2158"/>
                  </a:lnTo>
                  <a:lnTo>
                    <a:pt x="6580" y="1942"/>
                  </a:lnTo>
                  <a:lnTo>
                    <a:pt x="6553" y="1726"/>
                  </a:lnTo>
                  <a:lnTo>
                    <a:pt x="6499" y="1538"/>
                  </a:lnTo>
                  <a:lnTo>
                    <a:pt x="6418" y="1322"/>
                  </a:lnTo>
                  <a:lnTo>
                    <a:pt x="6337" y="1133"/>
                  </a:lnTo>
                  <a:lnTo>
                    <a:pt x="6229" y="944"/>
                  </a:lnTo>
                  <a:lnTo>
                    <a:pt x="6094" y="783"/>
                  </a:lnTo>
                  <a:lnTo>
                    <a:pt x="5960" y="621"/>
                  </a:lnTo>
                  <a:lnTo>
                    <a:pt x="5825" y="486"/>
                  </a:lnTo>
                  <a:lnTo>
                    <a:pt x="5663" y="378"/>
                  </a:lnTo>
                  <a:lnTo>
                    <a:pt x="5501" y="270"/>
                  </a:lnTo>
                  <a:lnTo>
                    <a:pt x="5339" y="189"/>
                  </a:lnTo>
                  <a:lnTo>
                    <a:pt x="5151" y="109"/>
                  </a:lnTo>
                  <a:lnTo>
                    <a:pt x="4962" y="55"/>
                  </a:lnTo>
                  <a:lnTo>
                    <a:pt x="4773" y="28"/>
                  </a:lnTo>
                  <a:lnTo>
                    <a:pt x="4584" y="1"/>
                  </a:lnTo>
                  <a:lnTo>
                    <a:pt x="4234" y="1"/>
                  </a:lnTo>
                  <a:lnTo>
                    <a:pt x="3910" y="55"/>
                  </a:lnTo>
                  <a:lnTo>
                    <a:pt x="3587" y="162"/>
                  </a:lnTo>
                  <a:lnTo>
                    <a:pt x="3290" y="297"/>
                  </a:lnTo>
                  <a:lnTo>
                    <a:pt x="3101" y="216"/>
                  </a:lnTo>
                  <a:lnTo>
                    <a:pt x="2912" y="109"/>
                  </a:lnTo>
                  <a:lnTo>
                    <a:pt x="2697" y="55"/>
                  </a:lnTo>
                  <a:lnTo>
                    <a:pt x="25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31"/>
            <p:cNvSpPr/>
            <p:nvPr/>
          </p:nvSpPr>
          <p:spPr>
            <a:xfrm>
              <a:off x="3771225" y="4308225"/>
              <a:ext cx="11475" cy="12150"/>
            </a:xfrm>
            <a:custGeom>
              <a:rect b="b" l="l" r="r" t="t"/>
              <a:pathLst>
                <a:path extrusionOk="0" h="486" w="459">
                  <a:moveTo>
                    <a:pt x="216" y="0"/>
                  </a:moveTo>
                  <a:lnTo>
                    <a:pt x="135" y="27"/>
                  </a:lnTo>
                  <a:lnTo>
                    <a:pt x="54" y="81"/>
                  </a:lnTo>
                  <a:lnTo>
                    <a:pt x="27" y="162"/>
                  </a:lnTo>
                  <a:lnTo>
                    <a:pt x="1" y="243"/>
                  </a:lnTo>
                  <a:lnTo>
                    <a:pt x="27" y="324"/>
                  </a:lnTo>
                  <a:lnTo>
                    <a:pt x="54" y="404"/>
                  </a:lnTo>
                  <a:lnTo>
                    <a:pt x="135" y="458"/>
                  </a:lnTo>
                  <a:lnTo>
                    <a:pt x="216" y="485"/>
                  </a:lnTo>
                  <a:lnTo>
                    <a:pt x="324" y="458"/>
                  </a:lnTo>
                  <a:lnTo>
                    <a:pt x="405" y="404"/>
                  </a:lnTo>
                  <a:lnTo>
                    <a:pt x="432" y="324"/>
                  </a:lnTo>
                  <a:lnTo>
                    <a:pt x="459" y="243"/>
                  </a:lnTo>
                  <a:lnTo>
                    <a:pt x="432" y="162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5" name="Google Shape;3255;p31"/>
          <p:cNvGrpSpPr/>
          <p:nvPr/>
        </p:nvGrpSpPr>
        <p:grpSpPr>
          <a:xfrm>
            <a:off x="2786050" y="3259400"/>
            <a:ext cx="295300" cy="295975"/>
            <a:chOff x="4559275" y="4331125"/>
            <a:chExt cx="295300" cy="295975"/>
          </a:xfrm>
        </p:grpSpPr>
        <p:sp>
          <p:nvSpPr>
            <p:cNvPr id="3256" name="Google Shape;3256;p31"/>
            <p:cNvSpPr/>
            <p:nvPr/>
          </p:nvSpPr>
          <p:spPr>
            <a:xfrm>
              <a:off x="4594325" y="4366200"/>
              <a:ext cx="169250" cy="108550"/>
            </a:xfrm>
            <a:custGeom>
              <a:rect b="b" l="l" r="r" t="t"/>
              <a:pathLst>
                <a:path extrusionOk="0" h="4342" w="6770">
                  <a:moveTo>
                    <a:pt x="244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1" y="4099"/>
                  </a:lnTo>
                  <a:lnTo>
                    <a:pt x="28" y="4180"/>
                  </a:lnTo>
                  <a:lnTo>
                    <a:pt x="82" y="4260"/>
                  </a:lnTo>
                  <a:lnTo>
                    <a:pt x="136" y="4314"/>
                  </a:lnTo>
                  <a:lnTo>
                    <a:pt x="244" y="4341"/>
                  </a:lnTo>
                  <a:lnTo>
                    <a:pt x="6527" y="4341"/>
                  </a:lnTo>
                  <a:lnTo>
                    <a:pt x="6634" y="4314"/>
                  </a:lnTo>
                  <a:lnTo>
                    <a:pt x="6688" y="4260"/>
                  </a:lnTo>
                  <a:lnTo>
                    <a:pt x="6742" y="4180"/>
                  </a:lnTo>
                  <a:lnTo>
                    <a:pt x="6769" y="4099"/>
                  </a:lnTo>
                  <a:lnTo>
                    <a:pt x="6742" y="4018"/>
                  </a:lnTo>
                  <a:lnTo>
                    <a:pt x="6688" y="3937"/>
                  </a:lnTo>
                  <a:lnTo>
                    <a:pt x="6634" y="3883"/>
                  </a:lnTo>
                  <a:lnTo>
                    <a:pt x="6527" y="3856"/>
                  </a:lnTo>
                  <a:lnTo>
                    <a:pt x="459" y="3856"/>
                  </a:lnTo>
                  <a:lnTo>
                    <a:pt x="459" y="1375"/>
                  </a:lnTo>
                  <a:lnTo>
                    <a:pt x="1053" y="1968"/>
                  </a:lnTo>
                  <a:lnTo>
                    <a:pt x="1134" y="2022"/>
                  </a:lnTo>
                  <a:lnTo>
                    <a:pt x="1214" y="2049"/>
                  </a:lnTo>
                  <a:lnTo>
                    <a:pt x="1295" y="2022"/>
                  </a:lnTo>
                  <a:lnTo>
                    <a:pt x="1376" y="1968"/>
                  </a:lnTo>
                  <a:lnTo>
                    <a:pt x="2563" y="809"/>
                  </a:lnTo>
                  <a:lnTo>
                    <a:pt x="4073" y="2319"/>
                  </a:lnTo>
                  <a:lnTo>
                    <a:pt x="4154" y="2373"/>
                  </a:lnTo>
                  <a:lnTo>
                    <a:pt x="4235" y="2400"/>
                  </a:lnTo>
                  <a:lnTo>
                    <a:pt x="4315" y="2373"/>
                  </a:lnTo>
                  <a:lnTo>
                    <a:pt x="4396" y="2319"/>
                  </a:lnTo>
                  <a:lnTo>
                    <a:pt x="4774" y="1941"/>
                  </a:lnTo>
                  <a:lnTo>
                    <a:pt x="5933" y="3101"/>
                  </a:lnTo>
                  <a:lnTo>
                    <a:pt x="5987" y="3155"/>
                  </a:lnTo>
                  <a:lnTo>
                    <a:pt x="6176" y="3155"/>
                  </a:lnTo>
                  <a:lnTo>
                    <a:pt x="6257" y="3101"/>
                  </a:lnTo>
                  <a:lnTo>
                    <a:pt x="6311" y="3020"/>
                  </a:lnTo>
                  <a:lnTo>
                    <a:pt x="6311" y="2939"/>
                  </a:lnTo>
                  <a:lnTo>
                    <a:pt x="6311" y="2831"/>
                  </a:lnTo>
                  <a:lnTo>
                    <a:pt x="6257" y="2777"/>
                  </a:lnTo>
                  <a:lnTo>
                    <a:pt x="4936" y="1456"/>
                  </a:lnTo>
                  <a:lnTo>
                    <a:pt x="4882" y="1402"/>
                  </a:lnTo>
                  <a:lnTo>
                    <a:pt x="4693" y="1402"/>
                  </a:lnTo>
                  <a:lnTo>
                    <a:pt x="4612" y="1456"/>
                  </a:lnTo>
                  <a:lnTo>
                    <a:pt x="4235" y="1834"/>
                  </a:lnTo>
                  <a:lnTo>
                    <a:pt x="2724" y="324"/>
                  </a:lnTo>
                  <a:lnTo>
                    <a:pt x="2644" y="270"/>
                  </a:lnTo>
                  <a:lnTo>
                    <a:pt x="2563" y="243"/>
                  </a:lnTo>
                  <a:lnTo>
                    <a:pt x="2455" y="270"/>
                  </a:lnTo>
                  <a:lnTo>
                    <a:pt x="2374" y="324"/>
                  </a:lnTo>
                  <a:lnTo>
                    <a:pt x="1214" y="1483"/>
                  </a:lnTo>
                  <a:lnTo>
                    <a:pt x="459" y="728"/>
                  </a:lnTo>
                  <a:lnTo>
                    <a:pt x="459" y="243"/>
                  </a:lnTo>
                  <a:lnTo>
                    <a:pt x="432" y="162"/>
                  </a:lnTo>
                  <a:lnTo>
                    <a:pt x="405" y="81"/>
                  </a:lnTo>
                  <a:lnTo>
                    <a:pt x="325" y="27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31"/>
            <p:cNvSpPr/>
            <p:nvPr/>
          </p:nvSpPr>
          <p:spPr>
            <a:xfrm>
              <a:off x="4700850" y="4529325"/>
              <a:ext cx="37775" cy="71475"/>
            </a:xfrm>
            <a:custGeom>
              <a:rect b="b" l="l" r="r" t="t"/>
              <a:pathLst>
                <a:path extrusionOk="0" h="2859" w="1511">
                  <a:moveTo>
                    <a:pt x="756" y="1"/>
                  </a:moveTo>
                  <a:lnTo>
                    <a:pt x="675" y="28"/>
                  </a:lnTo>
                  <a:lnTo>
                    <a:pt x="594" y="55"/>
                  </a:lnTo>
                  <a:lnTo>
                    <a:pt x="540" y="135"/>
                  </a:lnTo>
                  <a:lnTo>
                    <a:pt x="513" y="216"/>
                  </a:lnTo>
                  <a:lnTo>
                    <a:pt x="513" y="270"/>
                  </a:lnTo>
                  <a:lnTo>
                    <a:pt x="405" y="297"/>
                  </a:lnTo>
                  <a:lnTo>
                    <a:pt x="324" y="351"/>
                  </a:lnTo>
                  <a:lnTo>
                    <a:pt x="216" y="432"/>
                  </a:lnTo>
                  <a:lnTo>
                    <a:pt x="135" y="513"/>
                  </a:lnTo>
                  <a:lnTo>
                    <a:pt x="81" y="621"/>
                  </a:lnTo>
                  <a:lnTo>
                    <a:pt x="27" y="702"/>
                  </a:lnTo>
                  <a:lnTo>
                    <a:pt x="0" y="836"/>
                  </a:lnTo>
                  <a:lnTo>
                    <a:pt x="0" y="944"/>
                  </a:lnTo>
                  <a:lnTo>
                    <a:pt x="0" y="1079"/>
                  </a:lnTo>
                  <a:lnTo>
                    <a:pt x="54" y="1214"/>
                  </a:lnTo>
                  <a:lnTo>
                    <a:pt x="135" y="1349"/>
                  </a:lnTo>
                  <a:lnTo>
                    <a:pt x="216" y="1457"/>
                  </a:lnTo>
                  <a:lnTo>
                    <a:pt x="324" y="1538"/>
                  </a:lnTo>
                  <a:lnTo>
                    <a:pt x="459" y="1592"/>
                  </a:lnTo>
                  <a:lnTo>
                    <a:pt x="594" y="1645"/>
                  </a:lnTo>
                  <a:lnTo>
                    <a:pt x="756" y="1645"/>
                  </a:lnTo>
                  <a:lnTo>
                    <a:pt x="863" y="1672"/>
                  </a:lnTo>
                  <a:lnTo>
                    <a:pt x="971" y="1726"/>
                  </a:lnTo>
                  <a:lnTo>
                    <a:pt x="1025" y="1807"/>
                  </a:lnTo>
                  <a:lnTo>
                    <a:pt x="1052" y="1915"/>
                  </a:lnTo>
                  <a:lnTo>
                    <a:pt x="1025" y="2023"/>
                  </a:lnTo>
                  <a:lnTo>
                    <a:pt x="971" y="2104"/>
                  </a:lnTo>
                  <a:lnTo>
                    <a:pt x="863" y="2158"/>
                  </a:lnTo>
                  <a:lnTo>
                    <a:pt x="648" y="2158"/>
                  </a:lnTo>
                  <a:lnTo>
                    <a:pt x="540" y="2104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32" y="1834"/>
                  </a:lnTo>
                  <a:lnTo>
                    <a:pt x="378" y="1753"/>
                  </a:lnTo>
                  <a:lnTo>
                    <a:pt x="324" y="1699"/>
                  </a:lnTo>
                  <a:lnTo>
                    <a:pt x="216" y="1672"/>
                  </a:lnTo>
                  <a:lnTo>
                    <a:pt x="135" y="1699"/>
                  </a:lnTo>
                  <a:lnTo>
                    <a:pt x="54" y="1753"/>
                  </a:lnTo>
                  <a:lnTo>
                    <a:pt x="0" y="1834"/>
                  </a:lnTo>
                  <a:lnTo>
                    <a:pt x="0" y="1915"/>
                  </a:lnTo>
                  <a:lnTo>
                    <a:pt x="0" y="2023"/>
                  </a:lnTo>
                  <a:lnTo>
                    <a:pt x="27" y="2131"/>
                  </a:lnTo>
                  <a:lnTo>
                    <a:pt x="81" y="2239"/>
                  </a:lnTo>
                  <a:lnTo>
                    <a:pt x="135" y="2347"/>
                  </a:lnTo>
                  <a:lnTo>
                    <a:pt x="216" y="2427"/>
                  </a:lnTo>
                  <a:lnTo>
                    <a:pt x="324" y="2508"/>
                  </a:lnTo>
                  <a:lnTo>
                    <a:pt x="405" y="2562"/>
                  </a:lnTo>
                  <a:lnTo>
                    <a:pt x="513" y="2589"/>
                  </a:lnTo>
                  <a:lnTo>
                    <a:pt x="513" y="2616"/>
                  </a:lnTo>
                  <a:lnTo>
                    <a:pt x="540" y="2724"/>
                  </a:lnTo>
                  <a:lnTo>
                    <a:pt x="594" y="2805"/>
                  </a:lnTo>
                  <a:lnTo>
                    <a:pt x="675" y="2832"/>
                  </a:lnTo>
                  <a:lnTo>
                    <a:pt x="756" y="2859"/>
                  </a:lnTo>
                  <a:lnTo>
                    <a:pt x="836" y="2832"/>
                  </a:lnTo>
                  <a:lnTo>
                    <a:pt x="917" y="2805"/>
                  </a:lnTo>
                  <a:lnTo>
                    <a:pt x="971" y="2724"/>
                  </a:lnTo>
                  <a:lnTo>
                    <a:pt x="998" y="2616"/>
                  </a:lnTo>
                  <a:lnTo>
                    <a:pt x="998" y="2589"/>
                  </a:lnTo>
                  <a:lnTo>
                    <a:pt x="1106" y="2562"/>
                  </a:lnTo>
                  <a:lnTo>
                    <a:pt x="1214" y="2508"/>
                  </a:lnTo>
                  <a:lnTo>
                    <a:pt x="1295" y="2427"/>
                  </a:lnTo>
                  <a:lnTo>
                    <a:pt x="1376" y="2347"/>
                  </a:lnTo>
                  <a:lnTo>
                    <a:pt x="1430" y="2239"/>
                  </a:lnTo>
                  <a:lnTo>
                    <a:pt x="1484" y="2131"/>
                  </a:lnTo>
                  <a:lnTo>
                    <a:pt x="1511" y="2023"/>
                  </a:lnTo>
                  <a:lnTo>
                    <a:pt x="1511" y="1915"/>
                  </a:lnTo>
                  <a:lnTo>
                    <a:pt x="1511" y="1780"/>
                  </a:lnTo>
                  <a:lnTo>
                    <a:pt x="1457" y="1645"/>
                  </a:lnTo>
                  <a:lnTo>
                    <a:pt x="1403" y="1511"/>
                  </a:lnTo>
                  <a:lnTo>
                    <a:pt x="1295" y="1403"/>
                  </a:lnTo>
                  <a:lnTo>
                    <a:pt x="1187" y="1322"/>
                  </a:lnTo>
                  <a:lnTo>
                    <a:pt x="1052" y="1241"/>
                  </a:lnTo>
                  <a:lnTo>
                    <a:pt x="917" y="1214"/>
                  </a:lnTo>
                  <a:lnTo>
                    <a:pt x="756" y="1187"/>
                  </a:lnTo>
                  <a:lnTo>
                    <a:pt x="648" y="1187"/>
                  </a:lnTo>
                  <a:lnTo>
                    <a:pt x="540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40" y="756"/>
                  </a:lnTo>
                  <a:lnTo>
                    <a:pt x="648" y="702"/>
                  </a:lnTo>
                  <a:lnTo>
                    <a:pt x="756" y="675"/>
                  </a:lnTo>
                  <a:lnTo>
                    <a:pt x="863" y="702"/>
                  </a:lnTo>
                  <a:lnTo>
                    <a:pt x="971" y="756"/>
                  </a:lnTo>
                  <a:lnTo>
                    <a:pt x="1025" y="836"/>
                  </a:lnTo>
                  <a:lnTo>
                    <a:pt x="1052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214" y="1160"/>
                  </a:lnTo>
                  <a:lnTo>
                    <a:pt x="1376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11" y="944"/>
                  </a:lnTo>
                  <a:lnTo>
                    <a:pt x="1511" y="836"/>
                  </a:lnTo>
                  <a:lnTo>
                    <a:pt x="1484" y="702"/>
                  </a:lnTo>
                  <a:lnTo>
                    <a:pt x="1430" y="621"/>
                  </a:lnTo>
                  <a:lnTo>
                    <a:pt x="1376" y="513"/>
                  </a:lnTo>
                  <a:lnTo>
                    <a:pt x="1295" y="432"/>
                  </a:lnTo>
                  <a:lnTo>
                    <a:pt x="1214" y="351"/>
                  </a:lnTo>
                  <a:lnTo>
                    <a:pt x="1106" y="297"/>
                  </a:lnTo>
                  <a:lnTo>
                    <a:pt x="998" y="270"/>
                  </a:lnTo>
                  <a:lnTo>
                    <a:pt x="998" y="216"/>
                  </a:lnTo>
                  <a:lnTo>
                    <a:pt x="971" y="135"/>
                  </a:lnTo>
                  <a:lnTo>
                    <a:pt x="917" y="55"/>
                  </a:lnTo>
                  <a:lnTo>
                    <a:pt x="836" y="2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31"/>
            <p:cNvSpPr/>
            <p:nvPr/>
          </p:nvSpPr>
          <p:spPr>
            <a:xfrm>
              <a:off x="4559275" y="4331125"/>
              <a:ext cx="295300" cy="295975"/>
            </a:xfrm>
            <a:custGeom>
              <a:rect b="b" l="l" r="r" t="t"/>
              <a:pathLst>
                <a:path extrusionOk="0" h="11839" w="11812">
                  <a:moveTo>
                    <a:pt x="11353" y="6661"/>
                  </a:moveTo>
                  <a:lnTo>
                    <a:pt x="11353" y="7497"/>
                  </a:lnTo>
                  <a:lnTo>
                    <a:pt x="8036" y="7497"/>
                  </a:lnTo>
                  <a:lnTo>
                    <a:pt x="7875" y="7362"/>
                  </a:lnTo>
                  <a:lnTo>
                    <a:pt x="7713" y="7254"/>
                  </a:lnTo>
                  <a:lnTo>
                    <a:pt x="7524" y="7147"/>
                  </a:lnTo>
                  <a:lnTo>
                    <a:pt x="7335" y="7066"/>
                  </a:lnTo>
                  <a:lnTo>
                    <a:pt x="7335" y="6661"/>
                  </a:lnTo>
                  <a:close/>
                  <a:moveTo>
                    <a:pt x="11353" y="7956"/>
                  </a:moveTo>
                  <a:lnTo>
                    <a:pt x="11353" y="8791"/>
                  </a:lnTo>
                  <a:lnTo>
                    <a:pt x="8818" y="8791"/>
                  </a:lnTo>
                  <a:lnTo>
                    <a:pt x="8764" y="8549"/>
                  </a:lnTo>
                  <a:lnTo>
                    <a:pt x="8684" y="8333"/>
                  </a:lnTo>
                  <a:lnTo>
                    <a:pt x="8576" y="8144"/>
                  </a:lnTo>
                  <a:lnTo>
                    <a:pt x="8441" y="7956"/>
                  </a:lnTo>
                  <a:close/>
                  <a:moveTo>
                    <a:pt x="11353" y="9250"/>
                  </a:moveTo>
                  <a:lnTo>
                    <a:pt x="11353" y="10059"/>
                  </a:lnTo>
                  <a:lnTo>
                    <a:pt x="8791" y="10059"/>
                  </a:lnTo>
                  <a:lnTo>
                    <a:pt x="8872" y="9735"/>
                  </a:lnTo>
                  <a:lnTo>
                    <a:pt x="8899" y="9358"/>
                  </a:lnTo>
                  <a:lnTo>
                    <a:pt x="8899" y="9250"/>
                  </a:lnTo>
                  <a:close/>
                  <a:moveTo>
                    <a:pt x="6419" y="7335"/>
                  </a:moveTo>
                  <a:lnTo>
                    <a:pt x="6634" y="7362"/>
                  </a:lnTo>
                  <a:lnTo>
                    <a:pt x="6823" y="7389"/>
                  </a:lnTo>
                  <a:lnTo>
                    <a:pt x="7012" y="7443"/>
                  </a:lnTo>
                  <a:lnTo>
                    <a:pt x="7201" y="7497"/>
                  </a:lnTo>
                  <a:lnTo>
                    <a:pt x="7389" y="7578"/>
                  </a:lnTo>
                  <a:lnTo>
                    <a:pt x="7551" y="7686"/>
                  </a:lnTo>
                  <a:lnTo>
                    <a:pt x="7686" y="7794"/>
                  </a:lnTo>
                  <a:lnTo>
                    <a:pt x="7848" y="7929"/>
                  </a:lnTo>
                  <a:lnTo>
                    <a:pt x="7982" y="8090"/>
                  </a:lnTo>
                  <a:lnTo>
                    <a:pt x="8090" y="8225"/>
                  </a:lnTo>
                  <a:lnTo>
                    <a:pt x="8198" y="8387"/>
                  </a:lnTo>
                  <a:lnTo>
                    <a:pt x="8279" y="8576"/>
                  </a:lnTo>
                  <a:lnTo>
                    <a:pt x="8333" y="8764"/>
                  </a:lnTo>
                  <a:lnTo>
                    <a:pt x="8387" y="8953"/>
                  </a:lnTo>
                  <a:lnTo>
                    <a:pt x="8414" y="9142"/>
                  </a:lnTo>
                  <a:lnTo>
                    <a:pt x="8441" y="9358"/>
                  </a:lnTo>
                  <a:lnTo>
                    <a:pt x="8414" y="9573"/>
                  </a:lnTo>
                  <a:lnTo>
                    <a:pt x="8387" y="9762"/>
                  </a:lnTo>
                  <a:lnTo>
                    <a:pt x="8333" y="9951"/>
                  </a:lnTo>
                  <a:lnTo>
                    <a:pt x="8279" y="10140"/>
                  </a:lnTo>
                  <a:lnTo>
                    <a:pt x="8198" y="10302"/>
                  </a:lnTo>
                  <a:lnTo>
                    <a:pt x="8090" y="10490"/>
                  </a:lnTo>
                  <a:lnTo>
                    <a:pt x="7982" y="10625"/>
                  </a:lnTo>
                  <a:lnTo>
                    <a:pt x="7848" y="10787"/>
                  </a:lnTo>
                  <a:lnTo>
                    <a:pt x="7686" y="10895"/>
                  </a:lnTo>
                  <a:lnTo>
                    <a:pt x="7551" y="11030"/>
                  </a:lnTo>
                  <a:lnTo>
                    <a:pt x="7389" y="11110"/>
                  </a:lnTo>
                  <a:lnTo>
                    <a:pt x="7201" y="11218"/>
                  </a:lnTo>
                  <a:lnTo>
                    <a:pt x="7012" y="11272"/>
                  </a:lnTo>
                  <a:lnTo>
                    <a:pt x="6823" y="11326"/>
                  </a:lnTo>
                  <a:lnTo>
                    <a:pt x="6634" y="11353"/>
                  </a:lnTo>
                  <a:lnTo>
                    <a:pt x="6203" y="11353"/>
                  </a:lnTo>
                  <a:lnTo>
                    <a:pt x="6014" y="11326"/>
                  </a:lnTo>
                  <a:lnTo>
                    <a:pt x="5825" y="11272"/>
                  </a:lnTo>
                  <a:lnTo>
                    <a:pt x="5637" y="11218"/>
                  </a:lnTo>
                  <a:lnTo>
                    <a:pt x="5475" y="11110"/>
                  </a:lnTo>
                  <a:lnTo>
                    <a:pt x="5286" y="11030"/>
                  </a:lnTo>
                  <a:lnTo>
                    <a:pt x="5151" y="10895"/>
                  </a:lnTo>
                  <a:lnTo>
                    <a:pt x="4989" y="10787"/>
                  </a:lnTo>
                  <a:lnTo>
                    <a:pt x="4882" y="10625"/>
                  </a:lnTo>
                  <a:lnTo>
                    <a:pt x="4747" y="10490"/>
                  </a:lnTo>
                  <a:lnTo>
                    <a:pt x="4666" y="10302"/>
                  </a:lnTo>
                  <a:lnTo>
                    <a:pt x="4558" y="10140"/>
                  </a:lnTo>
                  <a:lnTo>
                    <a:pt x="4504" y="9951"/>
                  </a:lnTo>
                  <a:lnTo>
                    <a:pt x="4450" y="9762"/>
                  </a:lnTo>
                  <a:lnTo>
                    <a:pt x="4423" y="9573"/>
                  </a:lnTo>
                  <a:lnTo>
                    <a:pt x="4423" y="9358"/>
                  </a:lnTo>
                  <a:lnTo>
                    <a:pt x="4423" y="9142"/>
                  </a:lnTo>
                  <a:lnTo>
                    <a:pt x="4450" y="8953"/>
                  </a:lnTo>
                  <a:lnTo>
                    <a:pt x="4504" y="8764"/>
                  </a:lnTo>
                  <a:lnTo>
                    <a:pt x="4558" y="8576"/>
                  </a:lnTo>
                  <a:lnTo>
                    <a:pt x="4666" y="8387"/>
                  </a:lnTo>
                  <a:lnTo>
                    <a:pt x="4747" y="8225"/>
                  </a:lnTo>
                  <a:lnTo>
                    <a:pt x="4882" y="8090"/>
                  </a:lnTo>
                  <a:lnTo>
                    <a:pt x="4989" y="7929"/>
                  </a:lnTo>
                  <a:lnTo>
                    <a:pt x="5151" y="7794"/>
                  </a:lnTo>
                  <a:lnTo>
                    <a:pt x="5286" y="7686"/>
                  </a:lnTo>
                  <a:lnTo>
                    <a:pt x="5475" y="7578"/>
                  </a:lnTo>
                  <a:lnTo>
                    <a:pt x="5637" y="7497"/>
                  </a:lnTo>
                  <a:lnTo>
                    <a:pt x="5825" y="7443"/>
                  </a:lnTo>
                  <a:lnTo>
                    <a:pt x="6014" y="7389"/>
                  </a:lnTo>
                  <a:lnTo>
                    <a:pt x="6203" y="7362"/>
                  </a:lnTo>
                  <a:lnTo>
                    <a:pt x="6419" y="7335"/>
                  </a:lnTo>
                  <a:close/>
                  <a:moveTo>
                    <a:pt x="11353" y="10544"/>
                  </a:moveTo>
                  <a:lnTo>
                    <a:pt x="11353" y="11353"/>
                  </a:lnTo>
                  <a:lnTo>
                    <a:pt x="7848" y="11353"/>
                  </a:lnTo>
                  <a:lnTo>
                    <a:pt x="8063" y="11191"/>
                  </a:lnTo>
                  <a:lnTo>
                    <a:pt x="8279" y="11003"/>
                  </a:lnTo>
                  <a:lnTo>
                    <a:pt x="8441" y="10760"/>
                  </a:lnTo>
                  <a:lnTo>
                    <a:pt x="8603" y="10544"/>
                  </a:lnTo>
                  <a:close/>
                  <a:moveTo>
                    <a:pt x="217" y="1"/>
                  </a:moveTo>
                  <a:lnTo>
                    <a:pt x="136" y="28"/>
                  </a:lnTo>
                  <a:lnTo>
                    <a:pt x="55" y="82"/>
                  </a:lnTo>
                  <a:lnTo>
                    <a:pt x="1" y="136"/>
                  </a:lnTo>
                  <a:lnTo>
                    <a:pt x="1" y="244"/>
                  </a:lnTo>
                  <a:lnTo>
                    <a:pt x="1" y="7066"/>
                  </a:lnTo>
                  <a:lnTo>
                    <a:pt x="1" y="7147"/>
                  </a:lnTo>
                  <a:lnTo>
                    <a:pt x="55" y="7227"/>
                  </a:lnTo>
                  <a:lnTo>
                    <a:pt x="136" y="7281"/>
                  </a:lnTo>
                  <a:lnTo>
                    <a:pt x="217" y="7308"/>
                  </a:lnTo>
                  <a:lnTo>
                    <a:pt x="5043" y="7308"/>
                  </a:lnTo>
                  <a:lnTo>
                    <a:pt x="4801" y="7470"/>
                  </a:lnTo>
                  <a:lnTo>
                    <a:pt x="4585" y="7686"/>
                  </a:lnTo>
                  <a:lnTo>
                    <a:pt x="4423" y="7929"/>
                  </a:lnTo>
                  <a:lnTo>
                    <a:pt x="4261" y="8171"/>
                  </a:lnTo>
                  <a:lnTo>
                    <a:pt x="4126" y="8441"/>
                  </a:lnTo>
                  <a:lnTo>
                    <a:pt x="4019" y="8738"/>
                  </a:lnTo>
                  <a:lnTo>
                    <a:pt x="3965" y="9034"/>
                  </a:lnTo>
                  <a:lnTo>
                    <a:pt x="3938" y="9358"/>
                  </a:lnTo>
                  <a:lnTo>
                    <a:pt x="3965" y="9600"/>
                  </a:lnTo>
                  <a:lnTo>
                    <a:pt x="3992" y="9843"/>
                  </a:lnTo>
                  <a:lnTo>
                    <a:pt x="4073" y="10086"/>
                  </a:lnTo>
                  <a:lnTo>
                    <a:pt x="4153" y="10328"/>
                  </a:lnTo>
                  <a:lnTo>
                    <a:pt x="4261" y="10544"/>
                  </a:lnTo>
                  <a:lnTo>
                    <a:pt x="4369" y="10733"/>
                  </a:lnTo>
                  <a:lnTo>
                    <a:pt x="4504" y="10922"/>
                  </a:lnTo>
                  <a:lnTo>
                    <a:pt x="4666" y="11110"/>
                  </a:lnTo>
                  <a:lnTo>
                    <a:pt x="4855" y="11272"/>
                  </a:lnTo>
                  <a:lnTo>
                    <a:pt x="5043" y="11407"/>
                  </a:lnTo>
                  <a:lnTo>
                    <a:pt x="5232" y="11515"/>
                  </a:lnTo>
                  <a:lnTo>
                    <a:pt x="5448" y="11623"/>
                  </a:lnTo>
                  <a:lnTo>
                    <a:pt x="5690" y="11704"/>
                  </a:lnTo>
                  <a:lnTo>
                    <a:pt x="5933" y="11785"/>
                  </a:lnTo>
                  <a:lnTo>
                    <a:pt x="6176" y="11812"/>
                  </a:lnTo>
                  <a:lnTo>
                    <a:pt x="6419" y="11839"/>
                  </a:lnTo>
                  <a:lnTo>
                    <a:pt x="11596" y="11839"/>
                  </a:lnTo>
                  <a:lnTo>
                    <a:pt x="11677" y="11812"/>
                  </a:lnTo>
                  <a:lnTo>
                    <a:pt x="11758" y="11758"/>
                  </a:lnTo>
                  <a:lnTo>
                    <a:pt x="11785" y="11677"/>
                  </a:lnTo>
                  <a:lnTo>
                    <a:pt x="11812" y="11596"/>
                  </a:lnTo>
                  <a:lnTo>
                    <a:pt x="11812" y="6419"/>
                  </a:lnTo>
                  <a:lnTo>
                    <a:pt x="11785" y="6338"/>
                  </a:lnTo>
                  <a:lnTo>
                    <a:pt x="11758" y="6257"/>
                  </a:lnTo>
                  <a:lnTo>
                    <a:pt x="11677" y="6203"/>
                  </a:lnTo>
                  <a:lnTo>
                    <a:pt x="9573" y="6203"/>
                  </a:lnTo>
                  <a:lnTo>
                    <a:pt x="9573" y="4693"/>
                  </a:lnTo>
                  <a:lnTo>
                    <a:pt x="9573" y="4612"/>
                  </a:lnTo>
                  <a:lnTo>
                    <a:pt x="9520" y="4531"/>
                  </a:lnTo>
                  <a:lnTo>
                    <a:pt x="9439" y="4477"/>
                  </a:lnTo>
                  <a:lnTo>
                    <a:pt x="9358" y="4450"/>
                  </a:lnTo>
                  <a:lnTo>
                    <a:pt x="9250" y="4477"/>
                  </a:lnTo>
                  <a:lnTo>
                    <a:pt x="9196" y="4531"/>
                  </a:lnTo>
                  <a:lnTo>
                    <a:pt x="9142" y="4612"/>
                  </a:lnTo>
                  <a:lnTo>
                    <a:pt x="9115" y="4693"/>
                  </a:lnTo>
                  <a:lnTo>
                    <a:pt x="9115" y="6203"/>
                  </a:lnTo>
                  <a:lnTo>
                    <a:pt x="7012" y="6203"/>
                  </a:lnTo>
                  <a:lnTo>
                    <a:pt x="6958" y="6257"/>
                  </a:lnTo>
                  <a:lnTo>
                    <a:pt x="6904" y="6338"/>
                  </a:lnTo>
                  <a:lnTo>
                    <a:pt x="6877" y="6419"/>
                  </a:lnTo>
                  <a:lnTo>
                    <a:pt x="6877" y="6850"/>
                  </a:lnTo>
                  <a:lnTo>
                    <a:pt x="459" y="6850"/>
                  </a:lnTo>
                  <a:lnTo>
                    <a:pt x="459" y="459"/>
                  </a:lnTo>
                  <a:lnTo>
                    <a:pt x="9115" y="459"/>
                  </a:lnTo>
                  <a:lnTo>
                    <a:pt x="9115" y="2616"/>
                  </a:lnTo>
                  <a:lnTo>
                    <a:pt x="9142" y="2697"/>
                  </a:lnTo>
                  <a:lnTo>
                    <a:pt x="9196" y="2778"/>
                  </a:lnTo>
                  <a:lnTo>
                    <a:pt x="9250" y="2832"/>
                  </a:lnTo>
                  <a:lnTo>
                    <a:pt x="9439" y="2832"/>
                  </a:lnTo>
                  <a:lnTo>
                    <a:pt x="9520" y="2778"/>
                  </a:lnTo>
                  <a:lnTo>
                    <a:pt x="9573" y="2697"/>
                  </a:lnTo>
                  <a:lnTo>
                    <a:pt x="9573" y="2616"/>
                  </a:lnTo>
                  <a:lnTo>
                    <a:pt x="9573" y="244"/>
                  </a:lnTo>
                  <a:lnTo>
                    <a:pt x="9573" y="136"/>
                  </a:lnTo>
                  <a:lnTo>
                    <a:pt x="9520" y="82"/>
                  </a:lnTo>
                  <a:lnTo>
                    <a:pt x="9439" y="28"/>
                  </a:lnTo>
                  <a:lnTo>
                    <a:pt x="9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31"/>
            <p:cNvSpPr/>
            <p:nvPr/>
          </p:nvSpPr>
          <p:spPr>
            <a:xfrm>
              <a:off x="4787150" y="4416750"/>
              <a:ext cx="11475" cy="11475"/>
            </a:xfrm>
            <a:custGeom>
              <a:rect b="b" l="l" r="r" t="t"/>
              <a:pathLst>
                <a:path extrusionOk="0" h="459" w="459">
                  <a:moveTo>
                    <a:pt x="243" y="0"/>
                  </a:moveTo>
                  <a:lnTo>
                    <a:pt x="135" y="27"/>
                  </a:lnTo>
                  <a:lnTo>
                    <a:pt x="81" y="54"/>
                  </a:lnTo>
                  <a:lnTo>
                    <a:pt x="27" y="135"/>
                  </a:lnTo>
                  <a:lnTo>
                    <a:pt x="0" y="216"/>
                  </a:lnTo>
                  <a:lnTo>
                    <a:pt x="27" y="324"/>
                  </a:lnTo>
                  <a:lnTo>
                    <a:pt x="81" y="378"/>
                  </a:lnTo>
                  <a:lnTo>
                    <a:pt x="135" y="432"/>
                  </a:lnTo>
                  <a:lnTo>
                    <a:pt x="243" y="459"/>
                  </a:lnTo>
                  <a:lnTo>
                    <a:pt x="324" y="432"/>
                  </a:lnTo>
                  <a:lnTo>
                    <a:pt x="405" y="378"/>
                  </a:lnTo>
                  <a:lnTo>
                    <a:pt x="458" y="324"/>
                  </a:lnTo>
                  <a:lnTo>
                    <a:pt x="458" y="216"/>
                  </a:lnTo>
                  <a:lnTo>
                    <a:pt x="458" y="135"/>
                  </a:lnTo>
                  <a:lnTo>
                    <a:pt x="405" y="54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60" name="Google Shape;3260;p31"/>
          <p:cNvSpPr txBox="1"/>
          <p:nvPr/>
        </p:nvSpPr>
        <p:spPr>
          <a:xfrm>
            <a:off x="2977500" y="1129487"/>
            <a:ext cx="3189000" cy="3657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Bank services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61" name="Google Shape;3261;p31"/>
          <p:cNvSpPr/>
          <p:nvPr/>
        </p:nvSpPr>
        <p:spPr>
          <a:xfrm>
            <a:off x="1023600" y="2241501"/>
            <a:ext cx="467400" cy="467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62" name="Google Shape;3262;p31"/>
          <p:cNvSpPr/>
          <p:nvPr/>
        </p:nvSpPr>
        <p:spPr>
          <a:xfrm>
            <a:off x="937800" y="3087888"/>
            <a:ext cx="639000" cy="639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63" name="Google Shape;3263;p31"/>
          <p:cNvCxnSpPr>
            <a:stCxn id="3260" idx="2"/>
            <a:endCxn id="3261" idx="0"/>
          </p:cNvCxnSpPr>
          <p:nvPr/>
        </p:nvCxnSpPr>
        <p:spPr>
          <a:xfrm rot="5400000">
            <a:off x="2541450" y="211037"/>
            <a:ext cx="746400" cy="33147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4" name="Google Shape;3264;p31"/>
          <p:cNvCxnSpPr>
            <a:stCxn id="3261" idx="4"/>
            <a:endCxn id="3262" idx="0"/>
          </p:cNvCxnSpPr>
          <p:nvPr/>
        </p:nvCxnSpPr>
        <p:spPr>
          <a:xfrm flipH="1" rot="-5400000">
            <a:off x="1068150" y="2898051"/>
            <a:ext cx="378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65" name="Google Shape;3265;p31"/>
          <p:cNvSpPr/>
          <p:nvPr/>
        </p:nvSpPr>
        <p:spPr>
          <a:xfrm>
            <a:off x="2700000" y="2241501"/>
            <a:ext cx="467400" cy="467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3266" name="Google Shape;3266;p31"/>
          <p:cNvCxnSpPr>
            <a:stCxn id="3265" idx="4"/>
            <a:endCxn id="3242" idx="0"/>
          </p:cNvCxnSpPr>
          <p:nvPr/>
        </p:nvCxnSpPr>
        <p:spPr>
          <a:xfrm flipH="1" rot="-5400000">
            <a:off x="2744550" y="2898051"/>
            <a:ext cx="378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267" name="Google Shape;3267;p31"/>
          <p:cNvGrpSpPr/>
          <p:nvPr/>
        </p:nvGrpSpPr>
        <p:grpSpPr>
          <a:xfrm>
            <a:off x="1109325" y="3259738"/>
            <a:ext cx="295950" cy="295300"/>
            <a:chOff x="5269150" y="4355400"/>
            <a:chExt cx="295950" cy="295300"/>
          </a:xfrm>
        </p:grpSpPr>
        <p:sp>
          <p:nvSpPr>
            <p:cNvPr id="3268" name="Google Shape;3268;p31"/>
            <p:cNvSpPr/>
            <p:nvPr/>
          </p:nvSpPr>
          <p:spPr>
            <a:xfrm>
              <a:off x="5391825" y="4560325"/>
              <a:ext cx="51275" cy="58000"/>
            </a:xfrm>
            <a:custGeom>
              <a:rect b="b" l="l" r="r" t="t"/>
              <a:pathLst>
                <a:path extrusionOk="0" h="2320" w="2051">
                  <a:moveTo>
                    <a:pt x="1025" y="1"/>
                  </a:moveTo>
                  <a:lnTo>
                    <a:pt x="918" y="28"/>
                  </a:lnTo>
                  <a:lnTo>
                    <a:pt x="864" y="82"/>
                  </a:lnTo>
                  <a:lnTo>
                    <a:pt x="810" y="163"/>
                  </a:lnTo>
                  <a:lnTo>
                    <a:pt x="783" y="244"/>
                  </a:lnTo>
                  <a:lnTo>
                    <a:pt x="783" y="756"/>
                  </a:lnTo>
                  <a:lnTo>
                    <a:pt x="324" y="513"/>
                  </a:lnTo>
                  <a:lnTo>
                    <a:pt x="243" y="486"/>
                  </a:lnTo>
                  <a:lnTo>
                    <a:pt x="163" y="486"/>
                  </a:lnTo>
                  <a:lnTo>
                    <a:pt x="82" y="513"/>
                  </a:lnTo>
                  <a:lnTo>
                    <a:pt x="28" y="594"/>
                  </a:lnTo>
                  <a:lnTo>
                    <a:pt x="1" y="675"/>
                  </a:lnTo>
                  <a:lnTo>
                    <a:pt x="1" y="756"/>
                  </a:lnTo>
                  <a:lnTo>
                    <a:pt x="28" y="837"/>
                  </a:lnTo>
                  <a:lnTo>
                    <a:pt x="109" y="891"/>
                  </a:lnTo>
                  <a:lnTo>
                    <a:pt x="567" y="1160"/>
                  </a:lnTo>
                  <a:lnTo>
                    <a:pt x="109" y="1430"/>
                  </a:lnTo>
                  <a:lnTo>
                    <a:pt x="28" y="1484"/>
                  </a:lnTo>
                  <a:lnTo>
                    <a:pt x="1" y="1565"/>
                  </a:lnTo>
                  <a:lnTo>
                    <a:pt x="1" y="1646"/>
                  </a:lnTo>
                  <a:lnTo>
                    <a:pt x="28" y="1754"/>
                  </a:lnTo>
                  <a:lnTo>
                    <a:pt x="55" y="1781"/>
                  </a:lnTo>
                  <a:lnTo>
                    <a:pt x="109" y="1835"/>
                  </a:lnTo>
                  <a:lnTo>
                    <a:pt x="217" y="1862"/>
                  </a:lnTo>
                  <a:lnTo>
                    <a:pt x="270" y="1862"/>
                  </a:lnTo>
                  <a:lnTo>
                    <a:pt x="324" y="1835"/>
                  </a:lnTo>
                  <a:lnTo>
                    <a:pt x="783" y="1565"/>
                  </a:lnTo>
                  <a:lnTo>
                    <a:pt x="783" y="2077"/>
                  </a:lnTo>
                  <a:lnTo>
                    <a:pt x="810" y="2185"/>
                  </a:lnTo>
                  <a:lnTo>
                    <a:pt x="864" y="2239"/>
                  </a:lnTo>
                  <a:lnTo>
                    <a:pt x="918" y="2293"/>
                  </a:lnTo>
                  <a:lnTo>
                    <a:pt x="1025" y="2320"/>
                  </a:lnTo>
                  <a:lnTo>
                    <a:pt x="1106" y="2293"/>
                  </a:lnTo>
                  <a:lnTo>
                    <a:pt x="1187" y="2239"/>
                  </a:lnTo>
                  <a:lnTo>
                    <a:pt x="1241" y="2185"/>
                  </a:lnTo>
                  <a:lnTo>
                    <a:pt x="1241" y="2077"/>
                  </a:lnTo>
                  <a:lnTo>
                    <a:pt x="1241" y="1565"/>
                  </a:lnTo>
                  <a:lnTo>
                    <a:pt x="1700" y="1835"/>
                  </a:lnTo>
                  <a:lnTo>
                    <a:pt x="1754" y="1862"/>
                  </a:lnTo>
                  <a:lnTo>
                    <a:pt x="1807" y="1862"/>
                  </a:lnTo>
                  <a:lnTo>
                    <a:pt x="1942" y="1835"/>
                  </a:lnTo>
                  <a:lnTo>
                    <a:pt x="1969" y="1781"/>
                  </a:lnTo>
                  <a:lnTo>
                    <a:pt x="2023" y="1754"/>
                  </a:lnTo>
                  <a:lnTo>
                    <a:pt x="2050" y="1646"/>
                  </a:lnTo>
                  <a:lnTo>
                    <a:pt x="2050" y="1565"/>
                  </a:lnTo>
                  <a:lnTo>
                    <a:pt x="1996" y="1484"/>
                  </a:lnTo>
                  <a:lnTo>
                    <a:pt x="1942" y="1430"/>
                  </a:lnTo>
                  <a:lnTo>
                    <a:pt x="1484" y="1160"/>
                  </a:lnTo>
                  <a:lnTo>
                    <a:pt x="1942" y="891"/>
                  </a:lnTo>
                  <a:lnTo>
                    <a:pt x="1996" y="837"/>
                  </a:lnTo>
                  <a:lnTo>
                    <a:pt x="2050" y="756"/>
                  </a:lnTo>
                  <a:lnTo>
                    <a:pt x="2050" y="675"/>
                  </a:lnTo>
                  <a:lnTo>
                    <a:pt x="2023" y="594"/>
                  </a:lnTo>
                  <a:lnTo>
                    <a:pt x="1942" y="513"/>
                  </a:lnTo>
                  <a:lnTo>
                    <a:pt x="1888" y="486"/>
                  </a:lnTo>
                  <a:lnTo>
                    <a:pt x="1781" y="486"/>
                  </a:lnTo>
                  <a:lnTo>
                    <a:pt x="1700" y="513"/>
                  </a:lnTo>
                  <a:lnTo>
                    <a:pt x="1241" y="756"/>
                  </a:lnTo>
                  <a:lnTo>
                    <a:pt x="1241" y="244"/>
                  </a:lnTo>
                  <a:lnTo>
                    <a:pt x="1241" y="163"/>
                  </a:lnTo>
                  <a:lnTo>
                    <a:pt x="1187" y="82"/>
                  </a:lnTo>
                  <a:lnTo>
                    <a:pt x="1106" y="2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31"/>
            <p:cNvSpPr/>
            <p:nvPr/>
          </p:nvSpPr>
          <p:spPr>
            <a:xfrm>
              <a:off x="5312275" y="4560325"/>
              <a:ext cx="51950" cy="58000"/>
            </a:xfrm>
            <a:custGeom>
              <a:rect b="b" l="l" r="r" t="t"/>
              <a:pathLst>
                <a:path extrusionOk="0" h="2320" w="2078">
                  <a:moveTo>
                    <a:pt x="1026" y="1"/>
                  </a:moveTo>
                  <a:lnTo>
                    <a:pt x="945" y="28"/>
                  </a:lnTo>
                  <a:lnTo>
                    <a:pt x="864" y="82"/>
                  </a:lnTo>
                  <a:lnTo>
                    <a:pt x="810" y="163"/>
                  </a:lnTo>
                  <a:lnTo>
                    <a:pt x="810" y="244"/>
                  </a:lnTo>
                  <a:lnTo>
                    <a:pt x="810" y="756"/>
                  </a:lnTo>
                  <a:lnTo>
                    <a:pt x="351" y="513"/>
                  </a:lnTo>
                  <a:lnTo>
                    <a:pt x="271" y="486"/>
                  </a:lnTo>
                  <a:lnTo>
                    <a:pt x="163" y="486"/>
                  </a:lnTo>
                  <a:lnTo>
                    <a:pt x="109" y="513"/>
                  </a:lnTo>
                  <a:lnTo>
                    <a:pt x="28" y="594"/>
                  </a:lnTo>
                  <a:lnTo>
                    <a:pt x="1" y="675"/>
                  </a:lnTo>
                  <a:lnTo>
                    <a:pt x="1" y="756"/>
                  </a:lnTo>
                  <a:lnTo>
                    <a:pt x="55" y="837"/>
                  </a:lnTo>
                  <a:lnTo>
                    <a:pt x="109" y="891"/>
                  </a:lnTo>
                  <a:lnTo>
                    <a:pt x="567" y="1160"/>
                  </a:lnTo>
                  <a:lnTo>
                    <a:pt x="109" y="1430"/>
                  </a:lnTo>
                  <a:lnTo>
                    <a:pt x="55" y="1484"/>
                  </a:lnTo>
                  <a:lnTo>
                    <a:pt x="1" y="1565"/>
                  </a:lnTo>
                  <a:lnTo>
                    <a:pt x="1" y="1646"/>
                  </a:lnTo>
                  <a:lnTo>
                    <a:pt x="28" y="1754"/>
                  </a:lnTo>
                  <a:lnTo>
                    <a:pt x="82" y="1781"/>
                  </a:lnTo>
                  <a:lnTo>
                    <a:pt x="109" y="1835"/>
                  </a:lnTo>
                  <a:lnTo>
                    <a:pt x="244" y="1862"/>
                  </a:lnTo>
                  <a:lnTo>
                    <a:pt x="298" y="1862"/>
                  </a:lnTo>
                  <a:lnTo>
                    <a:pt x="351" y="1835"/>
                  </a:lnTo>
                  <a:lnTo>
                    <a:pt x="810" y="1565"/>
                  </a:lnTo>
                  <a:lnTo>
                    <a:pt x="810" y="2077"/>
                  </a:lnTo>
                  <a:lnTo>
                    <a:pt x="810" y="2185"/>
                  </a:lnTo>
                  <a:lnTo>
                    <a:pt x="864" y="2239"/>
                  </a:lnTo>
                  <a:lnTo>
                    <a:pt x="945" y="2293"/>
                  </a:lnTo>
                  <a:lnTo>
                    <a:pt x="1026" y="2320"/>
                  </a:lnTo>
                  <a:lnTo>
                    <a:pt x="1133" y="2293"/>
                  </a:lnTo>
                  <a:lnTo>
                    <a:pt x="1187" y="2239"/>
                  </a:lnTo>
                  <a:lnTo>
                    <a:pt x="1241" y="2185"/>
                  </a:lnTo>
                  <a:lnTo>
                    <a:pt x="1268" y="2077"/>
                  </a:lnTo>
                  <a:lnTo>
                    <a:pt x="1268" y="1565"/>
                  </a:lnTo>
                  <a:lnTo>
                    <a:pt x="1727" y="1835"/>
                  </a:lnTo>
                  <a:lnTo>
                    <a:pt x="1781" y="1862"/>
                  </a:lnTo>
                  <a:lnTo>
                    <a:pt x="1835" y="1862"/>
                  </a:lnTo>
                  <a:lnTo>
                    <a:pt x="1942" y="1835"/>
                  </a:lnTo>
                  <a:lnTo>
                    <a:pt x="1996" y="1781"/>
                  </a:lnTo>
                  <a:lnTo>
                    <a:pt x="2023" y="1754"/>
                  </a:lnTo>
                  <a:lnTo>
                    <a:pt x="2077" y="1646"/>
                  </a:lnTo>
                  <a:lnTo>
                    <a:pt x="2050" y="1565"/>
                  </a:lnTo>
                  <a:lnTo>
                    <a:pt x="2023" y="1484"/>
                  </a:lnTo>
                  <a:lnTo>
                    <a:pt x="1942" y="1430"/>
                  </a:lnTo>
                  <a:lnTo>
                    <a:pt x="1484" y="1160"/>
                  </a:lnTo>
                  <a:lnTo>
                    <a:pt x="1942" y="891"/>
                  </a:lnTo>
                  <a:lnTo>
                    <a:pt x="2023" y="837"/>
                  </a:lnTo>
                  <a:lnTo>
                    <a:pt x="2050" y="756"/>
                  </a:lnTo>
                  <a:lnTo>
                    <a:pt x="2077" y="675"/>
                  </a:lnTo>
                  <a:lnTo>
                    <a:pt x="2023" y="594"/>
                  </a:lnTo>
                  <a:lnTo>
                    <a:pt x="1969" y="513"/>
                  </a:lnTo>
                  <a:lnTo>
                    <a:pt x="1888" y="486"/>
                  </a:lnTo>
                  <a:lnTo>
                    <a:pt x="1808" y="486"/>
                  </a:lnTo>
                  <a:lnTo>
                    <a:pt x="1727" y="513"/>
                  </a:lnTo>
                  <a:lnTo>
                    <a:pt x="1268" y="756"/>
                  </a:lnTo>
                  <a:lnTo>
                    <a:pt x="1268" y="244"/>
                  </a:lnTo>
                  <a:lnTo>
                    <a:pt x="1241" y="163"/>
                  </a:lnTo>
                  <a:lnTo>
                    <a:pt x="1187" y="82"/>
                  </a:lnTo>
                  <a:lnTo>
                    <a:pt x="1133" y="28"/>
                  </a:lnTo>
                  <a:lnTo>
                    <a:pt x="10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31"/>
            <p:cNvSpPr/>
            <p:nvPr/>
          </p:nvSpPr>
          <p:spPr>
            <a:xfrm>
              <a:off x="5470700" y="4560325"/>
              <a:ext cx="51275" cy="58000"/>
            </a:xfrm>
            <a:custGeom>
              <a:rect b="b" l="l" r="r" t="t"/>
              <a:pathLst>
                <a:path extrusionOk="0" h="2320" w="2051">
                  <a:moveTo>
                    <a:pt x="1025" y="1"/>
                  </a:moveTo>
                  <a:lnTo>
                    <a:pt x="945" y="28"/>
                  </a:lnTo>
                  <a:lnTo>
                    <a:pt x="864" y="82"/>
                  </a:lnTo>
                  <a:lnTo>
                    <a:pt x="810" y="163"/>
                  </a:lnTo>
                  <a:lnTo>
                    <a:pt x="783" y="244"/>
                  </a:lnTo>
                  <a:lnTo>
                    <a:pt x="783" y="756"/>
                  </a:lnTo>
                  <a:lnTo>
                    <a:pt x="351" y="513"/>
                  </a:lnTo>
                  <a:lnTo>
                    <a:pt x="243" y="486"/>
                  </a:lnTo>
                  <a:lnTo>
                    <a:pt x="163" y="486"/>
                  </a:lnTo>
                  <a:lnTo>
                    <a:pt x="82" y="513"/>
                  </a:lnTo>
                  <a:lnTo>
                    <a:pt x="28" y="594"/>
                  </a:lnTo>
                  <a:lnTo>
                    <a:pt x="1" y="675"/>
                  </a:lnTo>
                  <a:lnTo>
                    <a:pt x="1" y="756"/>
                  </a:lnTo>
                  <a:lnTo>
                    <a:pt x="28" y="837"/>
                  </a:lnTo>
                  <a:lnTo>
                    <a:pt x="109" y="891"/>
                  </a:lnTo>
                  <a:lnTo>
                    <a:pt x="567" y="1160"/>
                  </a:lnTo>
                  <a:lnTo>
                    <a:pt x="109" y="1430"/>
                  </a:lnTo>
                  <a:lnTo>
                    <a:pt x="28" y="1484"/>
                  </a:lnTo>
                  <a:lnTo>
                    <a:pt x="1" y="1565"/>
                  </a:lnTo>
                  <a:lnTo>
                    <a:pt x="1" y="1646"/>
                  </a:lnTo>
                  <a:lnTo>
                    <a:pt x="28" y="1754"/>
                  </a:lnTo>
                  <a:lnTo>
                    <a:pt x="55" y="1781"/>
                  </a:lnTo>
                  <a:lnTo>
                    <a:pt x="109" y="1835"/>
                  </a:lnTo>
                  <a:lnTo>
                    <a:pt x="216" y="1862"/>
                  </a:lnTo>
                  <a:lnTo>
                    <a:pt x="270" y="1862"/>
                  </a:lnTo>
                  <a:lnTo>
                    <a:pt x="351" y="1835"/>
                  </a:lnTo>
                  <a:lnTo>
                    <a:pt x="783" y="1565"/>
                  </a:lnTo>
                  <a:lnTo>
                    <a:pt x="783" y="2077"/>
                  </a:lnTo>
                  <a:lnTo>
                    <a:pt x="810" y="2185"/>
                  </a:lnTo>
                  <a:lnTo>
                    <a:pt x="864" y="2239"/>
                  </a:lnTo>
                  <a:lnTo>
                    <a:pt x="945" y="2293"/>
                  </a:lnTo>
                  <a:lnTo>
                    <a:pt x="1025" y="2320"/>
                  </a:lnTo>
                  <a:lnTo>
                    <a:pt x="1106" y="2293"/>
                  </a:lnTo>
                  <a:lnTo>
                    <a:pt x="1187" y="2239"/>
                  </a:lnTo>
                  <a:lnTo>
                    <a:pt x="1241" y="2185"/>
                  </a:lnTo>
                  <a:lnTo>
                    <a:pt x="1268" y="2077"/>
                  </a:lnTo>
                  <a:lnTo>
                    <a:pt x="1268" y="1565"/>
                  </a:lnTo>
                  <a:lnTo>
                    <a:pt x="1700" y="1835"/>
                  </a:lnTo>
                  <a:lnTo>
                    <a:pt x="1753" y="1862"/>
                  </a:lnTo>
                  <a:lnTo>
                    <a:pt x="1834" y="1862"/>
                  </a:lnTo>
                  <a:lnTo>
                    <a:pt x="1942" y="1835"/>
                  </a:lnTo>
                  <a:lnTo>
                    <a:pt x="1996" y="1781"/>
                  </a:lnTo>
                  <a:lnTo>
                    <a:pt x="2023" y="1754"/>
                  </a:lnTo>
                  <a:lnTo>
                    <a:pt x="2050" y="1646"/>
                  </a:lnTo>
                  <a:lnTo>
                    <a:pt x="2050" y="1565"/>
                  </a:lnTo>
                  <a:lnTo>
                    <a:pt x="1996" y="1484"/>
                  </a:lnTo>
                  <a:lnTo>
                    <a:pt x="1942" y="1430"/>
                  </a:lnTo>
                  <a:lnTo>
                    <a:pt x="1484" y="1160"/>
                  </a:lnTo>
                  <a:lnTo>
                    <a:pt x="1942" y="891"/>
                  </a:lnTo>
                  <a:lnTo>
                    <a:pt x="1996" y="837"/>
                  </a:lnTo>
                  <a:lnTo>
                    <a:pt x="2050" y="756"/>
                  </a:lnTo>
                  <a:lnTo>
                    <a:pt x="2050" y="675"/>
                  </a:lnTo>
                  <a:lnTo>
                    <a:pt x="2023" y="594"/>
                  </a:lnTo>
                  <a:lnTo>
                    <a:pt x="1969" y="513"/>
                  </a:lnTo>
                  <a:lnTo>
                    <a:pt x="1888" y="486"/>
                  </a:lnTo>
                  <a:lnTo>
                    <a:pt x="1807" y="486"/>
                  </a:lnTo>
                  <a:lnTo>
                    <a:pt x="1700" y="513"/>
                  </a:lnTo>
                  <a:lnTo>
                    <a:pt x="1268" y="756"/>
                  </a:lnTo>
                  <a:lnTo>
                    <a:pt x="1268" y="244"/>
                  </a:lnTo>
                  <a:lnTo>
                    <a:pt x="1241" y="163"/>
                  </a:lnTo>
                  <a:lnTo>
                    <a:pt x="1187" y="82"/>
                  </a:lnTo>
                  <a:lnTo>
                    <a:pt x="1106" y="28"/>
                  </a:lnTo>
                  <a:lnTo>
                    <a:pt x="10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31"/>
            <p:cNvSpPr/>
            <p:nvPr/>
          </p:nvSpPr>
          <p:spPr>
            <a:xfrm>
              <a:off x="5269150" y="4527975"/>
              <a:ext cx="295950" cy="122725"/>
            </a:xfrm>
            <a:custGeom>
              <a:rect b="b" l="l" r="r" t="t"/>
              <a:pathLst>
                <a:path extrusionOk="0" h="4909" w="11838">
                  <a:moveTo>
                    <a:pt x="1160" y="1"/>
                  </a:moveTo>
                  <a:lnTo>
                    <a:pt x="944" y="28"/>
                  </a:lnTo>
                  <a:lnTo>
                    <a:pt x="728" y="109"/>
                  </a:lnTo>
                  <a:lnTo>
                    <a:pt x="512" y="216"/>
                  </a:lnTo>
                  <a:lnTo>
                    <a:pt x="351" y="351"/>
                  </a:lnTo>
                  <a:lnTo>
                    <a:pt x="216" y="513"/>
                  </a:lnTo>
                  <a:lnTo>
                    <a:pt x="108" y="729"/>
                  </a:lnTo>
                  <a:lnTo>
                    <a:pt x="27" y="944"/>
                  </a:lnTo>
                  <a:lnTo>
                    <a:pt x="0" y="1160"/>
                  </a:lnTo>
                  <a:lnTo>
                    <a:pt x="0" y="3749"/>
                  </a:lnTo>
                  <a:lnTo>
                    <a:pt x="27" y="3991"/>
                  </a:lnTo>
                  <a:lnTo>
                    <a:pt x="108" y="4207"/>
                  </a:lnTo>
                  <a:lnTo>
                    <a:pt x="216" y="4396"/>
                  </a:lnTo>
                  <a:lnTo>
                    <a:pt x="351" y="4558"/>
                  </a:lnTo>
                  <a:lnTo>
                    <a:pt x="512" y="4720"/>
                  </a:lnTo>
                  <a:lnTo>
                    <a:pt x="728" y="4827"/>
                  </a:lnTo>
                  <a:lnTo>
                    <a:pt x="944" y="4881"/>
                  </a:lnTo>
                  <a:lnTo>
                    <a:pt x="1160" y="4908"/>
                  </a:lnTo>
                  <a:lnTo>
                    <a:pt x="10678" y="4908"/>
                  </a:lnTo>
                  <a:lnTo>
                    <a:pt x="10921" y="4881"/>
                  </a:lnTo>
                  <a:lnTo>
                    <a:pt x="11137" y="4827"/>
                  </a:lnTo>
                  <a:lnTo>
                    <a:pt x="11326" y="4720"/>
                  </a:lnTo>
                  <a:lnTo>
                    <a:pt x="11487" y="4558"/>
                  </a:lnTo>
                  <a:lnTo>
                    <a:pt x="11649" y="4396"/>
                  </a:lnTo>
                  <a:lnTo>
                    <a:pt x="11730" y="4207"/>
                  </a:lnTo>
                  <a:lnTo>
                    <a:pt x="11811" y="3991"/>
                  </a:lnTo>
                  <a:lnTo>
                    <a:pt x="11838" y="3749"/>
                  </a:lnTo>
                  <a:lnTo>
                    <a:pt x="11838" y="1160"/>
                  </a:lnTo>
                  <a:lnTo>
                    <a:pt x="11811" y="944"/>
                  </a:lnTo>
                  <a:lnTo>
                    <a:pt x="11730" y="729"/>
                  </a:lnTo>
                  <a:lnTo>
                    <a:pt x="11649" y="513"/>
                  </a:lnTo>
                  <a:lnTo>
                    <a:pt x="11487" y="351"/>
                  </a:lnTo>
                  <a:lnTo>
                    <a:pt x="11326" y="216"/>
                  </a:lnTo>
                  <a:lnTo>
                    <a:pt x="11137" y="109"/>
                  </a:lnTo>
                  <a:lnTo>
                    <a:pt x="10921" y="28"/>
                  </a:lnTo>
                  <a:lnTo>
                    <a:pt x="10678" y="1"/>
                  </a:lnTo>
                  <a:lnTo>
                    <a:pt x="6957" y="1"/>
                  </a:lnTo>
                  <a:lnTo>
                    <a:pt x="6876" y="28"/>
                  </a:lnTo>
                  <a:lnTo>
                    <a:pt x="6795" y="82"/>
                  </a:lnTo>
                  <a:lnTo>
                    <a:pt x="6741" y="162"/>
                  </a:lnTo>
                  <a:lnTo>
                    <a:pt x="6741" y="243"/>
                  </a:lnTo>
                  <a:lnTo>
                    <a:pt x="6741" y="324"/>
                  </a:lnTo>
                  <a:lnTo>
                    <a:pt x="6795" y="405"/>
                  </a:lnTo>
                  <a:lnTo>
                    <a:pt x="6876" y="459"/>
                  </a:lnTo>
                  <a:lnTo>
                    <a:pt x="6957" y="486"/>
                  </a:lnTo>
                  <a:lnTo>
                    <a:pt x="10813" y="486"/>
                  </a:lnTo>
                  <a:lnTo>
                    <a:pt x="10948" y="540"/>
                  </a:lnTo>
                  <a:lnTo>
                    <a:pt x="11056" y="594"/>
                  </a:lnTo>
                  <a:lnTo>
                    <a:pt x="11164" y="675"/>
                  </a:lnTo>
                  <a:lnTo>
                    <a:pt x="11245" y="783"/>
                  </a:lnTo>
                  <a:lnTo>
                    <a:pt x="11326" y="890"/>
                  </a:lnTo>
                  <a:lnTo>
                    <a:pt x="11352" y="1025"/>
                  </a:lnTo>
                  <a:lnTo>
                    <a:pt x="11379" y="1160"/>
                  </a:lnTo>
                  <a:lnTo>
                    <a:pt x="11379" y="3749"/>
                  </a:lnTo>
                  <a:lnTo>
                    <a:pt x="11352" y="3884"/>
                  </a:lnTo>
                  <a:lnTo>
                    <a:pt x="11326" y="4018"/>
                  </a:lnTo>
                  <a:lnTo>
                    <a:pt x="11245" y="4126"/>
                  </a:lnTo>
                  <a:lnTo>
                    <a:pt x="11164" y="4234"/>
                  </a:lnTo>
                  <a:lnTo>
                    <a:pt x="11056" y="4315"/>
                  </a:lnTo>
                  <a:lnTo>
                    <a:pt x="10948" y="4396"/>
                  </a:lnTo>
                  <a:lnTo>
                    <a:pt x="10813" y="4423"/>
                  </a:lnTo>
                  <a:lnTo>
                    <a:pt x="10678" y="4450"/>
                  </a:lnTo>
                  <a:lnTo>
                    <a:pt x="1160" y="4450"/>
                  </a:lnTo>
                  <a:lnTo>
                    <a:pt x="1025" y="4423"/>
                  </a:lnTo>
                  <a:lnTo>
                    <a:pt x="890" y="4396"/>
                  </a:lnTo>
                  <a:lnTo>
                    <a:pt x="782" y="4315"/>
                  </a:lnTo>
                  <a:lnTo>
                    <a:pt x="674" y="4234"/>
                  </a:lnTo>
                  <a:lnTo>
                    <a:pt x="593" y="4126"/>
                  </a:lnTo>
                  <a:lnTo>
                    <a:pt x="539" y="4018"/>
                  </a:lnTo>
                  <a:lnTo>
                    <a:pt x="486" y="3884"/>
                  </a:lnTo>
                  <a:lnTo>
                    <a:pt x="486" y="3749"/>
                  </a:lnTo>
                  <a:lnTo>
                    <a:pt x="486" y="1160"/>
                  </a:lnTo>
                  <a:lnTo>
                    <a:pt x="486" y="1025"/>
                  </a:lnTo>
                  <a:lnTo>
                    <a:pt x="539" y="890"/>
                  </a:lnTo>
                  <a:lnTo>
                    <a:pt x="593" y="783"/>
                  </a:lnTo>
                  <a:lnTo>
                    <a:pt x="674" y="675"/>
                  </a:lnTo>
                  <a:lnTo>
                    <a:pt x="782" y="594"/>
                  </a:lnTo>
                  <a:lnTo>
                    <a:pt x="890" y="540"/>
                  </a:lnTo>
                  <a:lnTo>
                    <a:pt x="1025" y="486"/>
                  </a:lnTo>
                  <a:lnTo>
                    <a:pt x="4881" y="486"/>
                  </a:lnTo>
                  <a:lnTo>
                    <a:pt x="4989" y="459"/>
                  </a:lnTo>
                  <a:lnTo>
                    <a:pt x="5043" y="405"/>
                  </a:lnTo>
                  <a:lnTo>
                    <a:pt x="5097" y="324"/>
                  </a:lnTo>
                  <a:lnTo>
                    <a:pt x="5124" y="243"/>
                  </a:lnTo>
                  <a:lnTo>
                    <a:pt x="5097" y="162"/>
                  </a:lnTo>
                  <a:lnTo>
                    <a:pt x="5043" y="82"/>
                  </a:lnTo>
                  <a:lnTo>
                    <a:pt x="4989" y="28"/>
                  </a:lnTo>
                  <a:lnTo>
                    <a:pt x="48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31"/>
            <p:cNvSpPr/>
            <p:nvPr/>
          </p:nvSpPr>
          <p:spPr>
            <a:xfrm>
              <a:off x="5411375" y="4441700"/>
              <a:ext cx="11500" cy="36425"/>
            </a:xfrm>
            <a:custGeom>
              <a:rect b="b" l="l" r="r" t="t"/>
              <a:pathLst>
                <a:path extrusionOk="0" h="1457" w="460">
                  <a:moveTo>
                    <a:pt x="243" y="0"/>
                  </a:moveTo>
                  <a:lnTo>
                    <a:pt x="136" y="27"/>
                  </a:lnTo>
                  <a:lnTo>
                    <a:pt x="82" y="81"/>
                  </a:lnTo>
                  <a:lnTo>
                    <a:pt x="28" y="135"/>
                  </a:lnTo>
                  <a:lnTo>
                    <a:pt x="1" y="243"/>
                  </a:lnTo>
                  <a:lnTo>
                    <a:pt x="1" y="1214"/>
                  </a:lnTo>
                  <a:lnTo>
                    <a:pt x="28" y="1321"/>
                  </a:lnTo>
                  <a:lnTo>
                    <a:pt x="82" y="1375"/>
                  </a:lnTo>
                  <a:lnTo>
                    <a:pt x="136" y="1429"/>
                  </a:lnTo>
                  <a:lnTo>
                    <a:pt x="243" y="1456"/>
                  </a:lnTo>
                  <a:lnTo>
                    <a:pt x="324" y="1429"/>
                  </a:lnTo>
                  <a:lnTo>
                    <a:pt x="405" y="1375"/>
                  </a:lnTo>
                  <a:lnTo>
                    <a:pt x="459" y="1321"/>
                  </a:lnTo>
                  <a:lnTo>
                    <a:pt x="459" y="1214"/>
                  </a:lnTo>
                  <a:lnTo>
                    <a:pt x="459" y="243"/>
                  </a:lnTo>
                  <a:lnTo>
                    <a:pt x="459" y="135"/>
                  </a:lnTo>
                  <a:lnTo>
                    <a:pt x="405" y="81"/>
                  </a:lnTo>
                  <a:lnTo>
                    <a:pt x="324" y="2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31"/>
            <p:cNvSpPr/>
            <p:nvPr/>
          </p:nvSpPr>
          <p:spPr>
            <a:xfrm>
              <a:off x="5351375" y="4355400"/>
              <a:ext cx="131500" cy="159125"/>
            </a:xfrm>
            <a:custGeom>
              <a:rect b="b" l="l" r="r" t="t"/>
              <a:pathLst>
                <a:path extrusionOk="0" h="6365" w="5260">
                  <a:moveTo>
                    <a:pt x="2643" y="459"/>
                  </a:moveTo>
                  <a:lnTo>
                    <a:pt x="2859" y="486"/>
                  </a:lnTo>
                  <a:lnTo>
                    <a:pt x="3075" y="540"/>
                  </a:lnTo>
                  <a:lnTo>
                    <a:pt x="3291" y="648"/>
                  </a:lnTo>
                  <a:lnTo>
                    <a:pt x="3452" y="783"/>
                  </a:lnTo>
                  <a:lnTo>
                    <a:pt x="3587" y="971"/>
                  </a:lnTo>
                  <a:lnTo>
                    <a:pt x="3695" y="1160"/>
                  </a:lnTo>
                  <a:lnTo>
                    <a:pt x="3776" y="1376"/>
                  </a:lnTo>
                  <a:lnTo>
                    <a:pt x="3776" y="1592"/>
                  </a:lnTo>
                  <a:lnTo>
                    <a:pt x="3776" y="1996"/>
                  </a:lnTo>
                  <a:lnTo>
                    <a:pt x="1484" y="1996"/>
                  </a:lnTo>
                  <a:lnTo>
                    <a:pt x="1484" y="1592"/>
                  </a:lnTo>
                  <a:lnTo>
                    <a:pt x="1511" y="1376"/>
                  </a:lnTo>
                  <a:lnTo>
                    <a:pt x="1565" y="1160"/>
                  </a:lnTo>
                  <a:lnTo>
                    <a:pt x="1673" y="971"/>
                  </a:lnTo>
                  <a:lnTo>
                    <a:pt x="1808" y="783"/>
                  </a:lnTo>
                  <a:lnTo>
                    <a:pt x="1996" y="648"/>
                  </a:lnTo>
                  <a:lnTo>
                    <a:pt x="2185" y="540"/>
                  </a:lnTo>
                  <a:lnTo>
                    <a:pt x="2401" y="486"/>
                  </a:lnTo>
                  <a:lnTo>
                    <a:pt x="2643" y="459"/>
                  </a:lnTo>
                  <a:close/>
                  <a:moveTo>
                    <a:pt x="4288" y="2454"/>
                  </a:moveTo>
                  <a:lnTo>
                    <a:pt x="4396" y="2481"/>
                  </a:lnTo>
                  <a:lnTo>
                    <a:pt x="4504" y="2508"/>
                  </a:lnTo>
                  <a:lnTo>
                    <a:pt x="4585" y="2562"/>
                  </a:lnTo>
                  <a:lnTo>
                    <a:pt x="4666" y="2616"/>
                  </a:lnTo>
                  <a:lnTo>
                    <a:pt x="4720" y="2697"/>
                  </a:lnTo>
                  <a:lnTo>
                    <a:pt x="4774" y="2778"/>
                  </a:lnTo>
                  <a:lnTo>
                    <a:pt x="4801" y="2859"/>
                  </a:lnTo>
                  <a:lnTo>
                    <a:pt x="4801" y="2967"/>
                  </a:lnTo>
                  <a:lnTo>
                    <a:pt x="4801" y="5394"/>
                  </a:lnTo>
                  <a:lnTo>
                    <a:pt x="4801" y="5501"/>
                  </a:lnTo>
                  <a:lnTo>
                    <a:pt x="4774" y="5582"/>
                  </a:lnTo>
                  <a:lnTo>
                    <a:pt x="4720" y="5663"/>
                  </a:lnTo>
                  <a:lnTo>
                    <a:pt x="4666" y="5744"/>
                  </a:lnTo>
                  <a:lnTo>
                    <a:pt x="4585" y="5798"/>
                  </a:lnTo>
                  <a:lnTo>
                    <a:pt x="4504" y="5852"/>
                  </a:lnTo>
                  <a:lnTo>
                    <a:pt x="4396" y="5879"/>
                  </a:lnTo>
                  <a:lnTo>
                    <a:pt x="4288" y="5906"/>
                  </a:lnTo>
                  <a:lnTo>
                    <a:pt x="972" y="5906"/>
                  </a:lnTo>
                  <a:lnTo>
                    <a:pt x="864" y="5879"/>
                  </a:lnTo>
                  <a:lnTo>
                    <a:pt x="783" y="5852"/>
                  </a:lnTo>
                  <a:lnTo>
                    <a:pt x="675" y="5798"/>
                  </a:lnTo>
                  <a:lnTo>
                    <a:pt x="621" y="5744"/>
                  </a:lnTo>
                  <a:lnTo>
                    <a:pt x="540" y="5663"/>
                  </a:lnTo>
                  <a:lnTo>
                    <a:pt x="513" y="5582"/>
                  </a:lnTo>
                  <a:lnTo>
                    <a:pt x="486" y="5501"/>
                  </a:lnTo>
                  <a:lnTo>
                    <a:pt x="459" y="5394"/>
                  </a:lnTo>
                  <a:lnTo>
                    <a:pt x="459" y="2967"/>
                  </a:lnTo>
                  <a:lnTo>
                    <a:pt x="486" y="2859"/>
                  </a:lnTo>
                  <a:lnTo>
                    <a:pt x="513" y="2778"/>
                  </a:lnTo>
                  <a:lnTo>
                    <a:pt x="540" y="2697"/>
                  </a:lnTo>
                  <a:lnTo>
                    <a:pt x="621" y="2616"/>
                  </a:lnTo>
                  <a:lnTo>
                    <a:pt x="675" y="2562"/>
                  </a:lnTo>
                  <a:lnTo>
                    <a:pt x="783" y="2508"/>
                  </a:lnTo>
                  <a:lnTo>
                    <a:pt x="864" y="2481"/>
                  </a:lnTo>
                  <a:lnTo>
                    <a:pt x="972" y="2454"/>
                  </a:lnTo>
                  <a:close/>
                  <a:moveTo>
                    <a:pt x="2482" y="1"/>
                  </a:moveTo>
                  <a:lnTo>
                    <a:pt x="2320" y="28"/>
                  </a:lnTo>
                  <a:lnTo>
                    <a:pt x="1996" y="108"/>
                  </a:lnTo>
                  <a:lnTo>
                    <a:pt x="1727" y="270"/>
                  </a:lnTo>
                  <a:lnTo>
                    <a:pt x="1484" y="459"/>
                  </a:lnTo>
                  <a:lnTo>
                    <a:pt x="1295" y="702"/>
                  </a:lnTo>
                  <a:lnTo>
                    <a:pt x="1133" y="971"/>
                  </a:lnTo>
                  <a:lnTo>
                    <a:pt x="1053" y="1268"/>
                  </a:lnTo>
                  <a:lnTo>
                    <a:pt x="1026" y="1430"/>
                  </a:lnTo>
                  <a:lnTo>
                    <a:pt x="1026" y="1592"/>
                  </a:lnTo>
                  <a:lnTo>
                    <a:pt x="1026" y="1996"/>
                  </a:lnTo>
                  <a:lnTo>
                    <a:pt x="972" y="1996"/>
                  </a:lnTo>
                  <a:lnTo>
                    <a:pt x="783" y="2023"/>
                  </a:lnTo>
                  <a:lnTo>
                    <a:pt x="594" y="2077"/>
                  </a:lnTo>
                  <a:lnTo>
                    <a:pt x="432" y="2158"/>
                  </a:lnTo>
                  <a:lnTo>
                    <a:pt x="298" y="2293"/>
                  </a:lnTo>
                  <a:lnTo>
                    <a:pt x="163" y="2427"/>
                  </a:lnTo>
                  <a:lnTo>
                    <a:pt x="82" y="2589"/>
                  </a:lnTo>
                  <a:lnTo>
                    <a:pt x="28" y="2778"/>
                  </a:lnTo>
                  <a:lnTo>
                    <a:pt x="1" y="2967"/>
                  </a:lnTo>
                  <a:lnTo>
                    <a:pt x="1" y="5394"/>
                  </a:lnTo>
                  <a:lnTo>
                    <a:pt x="28" y="5582"/>
                  </a:lnTo>
                  <a:lnTo>
                    <a:pt x="82" y="5771"/>
                  </a:lnTo>
                  <a:lnTo>
                    <a:pt x="163" y="5933"/>
                  </a:lnTo>
                  <a:lnTo>
                    <a:pt x="298" y="6068"/>
                  </a:lnTo>
                  <a:lnTo>
                    <a:pt x="432" y="6203"/>
                  </a:lnTo>
                  <a:lnTo>
                    <a:pt x="594" y="6283"/>
                  </a:lnTo>
                  <a:lnTo>
                    <a:pt x="783" y="6337"/>
                  </a:lnTo>
                  <a:lnTo>
                    <a:pt x="972" y="6364"/>
                  </a:lnTo>
                  <a:lnTo>
                    <a:pt x="4288" y="6364"/>
                  </a:lnTo>
                  <a:lnTo>
                    <a:pt x="4504" y="6337"/>
                  </a:lnTo>
                  <a:lnTo>
                    <a:pt x="4666" y="6283"/>
                  </a:lnTo>
                  <a:lnTo>
                    <a:pt x="4828" y="6203"/>
                  </a:lnTo>
                  <a:lnTo>
                    <a:pt x="4989" y="6068"/>
                  </a:lnTo>
                  <a:lnTo>
                    <a:pt x="5097" y="5933"/>
                  </a:lnTo>
                  <a:lnTo>
                    <a:pt x="5178" y="5771"/>
                  </a:lnTo>
                  <a:lnTo>
                    <a:pt x="5259" y="5582"/>
                  </a:lnTo>
                  <a:lnTo>
                    <a:pt x="5259" y="5394"/>
                  </a:lnTo>
                  <a:lnTo>
                    <a:pt x="5259" y="2967"/>
                  </a:lnTo>
                  <a:lnTo>
                    <a:pt x="5259" y="2778"/>
                  </a:lnTo>
                  <a:lnTo>
                    <a:pt x="5178" y="2589"/>
                  </a:lnTo>
                  <a:lnTo>
                    <a:pt x="5097" y="2427"/>
                  </a:lnTo>
                  <a:lnTo>
                    <a:pt x="4989" y="2293"/>
                  </a:lnTo>
                  <a:lnTo>
                    <a:pt x="4828" y="2158"/>
                  </a:lnTo>
                  <a:lnTo>
                    <a:pt x="4666" y="2077"/>
                  </a:lnTo>
                  <a:lnTo>
                    <a:pt x="4504" y="2023"/>
                  </a:lnTo>
                  <a:lnTo>
                    <a:pt x="4288" y="1996"/>
                  </a:lnTo>
                  <a:lnTo>
                    <a:pt x="4261" y="1996"/>
                  </a:lnTo>
                  <a:lnTo>
                    <a:pt x="4261" y="1592"/>
                  </a:lnTo>
                  <a:lnTo>
                    <a:pt x="4234" y="1430"/>
                  </a:lnTo>
                  <a:lnTo>
                    <a:pt x="4207" y="1268"/>
                  </a:lnTo>
                  <a:lnTo>
                    <a:pt x="4127" y="971"/>
                  </a:lnTo>
                  <a:lnTo>
                    <a:pt x="3965" y="702"/>
                  </a:lnTo>
                  <a:lnTo>
                    <a:pt x="3776" y="459"/>
                  </a:lnTo>
                  <a:lnTo>
                    <a:pt x="3533" y="270"/>
                  </a:lnTo>
                  <a:lnTo>
                    <a:pt x="3264" y="108"/>
                  </a:lnTo>
                  <a:lnTo>
                    <a:pt x="2967" y="28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31"/>
            <p:cNvSpPr/>
            <p:nvPr/>
          </p:nvSpPr>
          <p:spPr>
            <a:xfrm>
              <a:off x="5411375" y="4527975"/>
              <a:ext cx="11500" cy="12150"/>
            </a:xfrm>
            <a:custGeom>
              <a:rect b="b" l="l" r="r" t="t"/>
              <a:pathLst>
                <a:path extrusionOk="0" h="486" w="460">
                  <a:moveTo>
                    <a:pt x="243" y="1"/>
                  </a:moveTo>
                  <a:lnTo>
                    <a:pt x="136" y="28"/>
                  </a:lnTo>
                  <a:lnTo>
                    <a:pt x="82" y="82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36" y="459"/>
                  </a:lnTo>
                  <a:lnTo>
                    <a:pt x="243" y="486"/>
                  </a:lnTo>
                  <a:lnTo>
                    <a:pt x="324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2"/>
                  </a:lnTo>
                  <a:lnTo>
                    <a:pt x="324" y="2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5" name="Google Shape;3275;p31"/>
          <p:cNvSpPr/>
          <p:nvPr/>
        </p:nvSpPr>
        <p:spPr>
          <a:xfrm>
            <a:off x="4338300" y="2241501"/>
            <a:ext cx="467400" cy="467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3276" name="Google Shape;3276;p31"/>
          <p:cNvCxnSpPr>
            <a:stCxn id="3275" idx="4"/>
            <a:endCxn id="3243" idx="0"/>
          </p:cNvCxnSpPr>
          <p:nvPr/>
        </p:nvCxnSpPr>
        <p:spPr>
          <a:xfrm flipH="1" rot="-5400000">
            <a:off x="4382850" y="2898051"/>
            <a:ext cx="378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7" name="Google Shape;3277;p31"/>
          <p:cNvSpPr/>
          <p:nvPr/>
        </p:nvSpPr>
        <p:spPr>
          <a:xfrm>
            <a:off x="6052800" y="2241501"/>
            <a:ext cx="467400" cy="467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3278" name="Google Shape;3278;p31"/>
          <p:cNvCxnSpPr>
            <a:stCxn id="3277" idx="4"/>
            <a:endCxn id="3244" idx="0"/>
          </p:cNvCxnSpPr>
          <p:nvPr/>
        </p:nvCxnSpPr>
        <p:spPr>
          <a:xfrm flipH="1" rot="-5400000">
            <a:off x="6097350" y="2898051"/>
            <a:ext cx="378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9" name="Google Shape;3279;p31"/>
          <p:cNvSpPr/>
          <p:nvPr/>
        </p:nvSpPr>
        <p:spPr>
          <a:xfrm>
            <a:off x="7653000" y="2241501"/>
            <a:ext cx="467400" cy="467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endParaRPr b="1" i="0" sz="1800" u="none" cap="none" strike="noStrik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280" name="Google Shape;3280;p31"/>
          <p:cNvSpPr/>
          <p:nvPr/>
        </p:nvSpPr>
        <p:spPr>
          <a:xfrm>
            <a:off x="7567200" y="3087888"/>
            <a:ext cx="639000" cy="6390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81" name="Google Shape;3281;p31"/>
          <p:cNvCxnSpPr>
            <a:stCxn id="3279" idx="4"/>
            <a:endCxn id="3280" idx="0"/>
          </p:cNvCxnSpPr>
          <p:nvPr/>
        </p:nvCxnSpPr>
        <p:spPr>
          <a:xfrm flipH="1" rot="-5400000">
            <a:off x="7697550" y="2898051"/>
            <a:ext cx="3789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282" name="Google Shape;3282;p31"/>
          <p:cNvGrpSpPr/>
          <p:nvPr/>
        </p:nvGrpSpPr>
        <p:grpSpPr>
          <a:xfrm>
            <a:off x="459900" y="3743469"/>
            <a:ext cx="1594800" cy="813238"/>
            <a:chOff x="459900" y="3743469"/>
            <a:chExt cx="1594800" cy="813238"/>
          </a:xfrm>
        </p:grpSpPr>
        <p:sp>
          <p:nvSpPr>
            <p:cNvPr id="3283" name="Google Shape;3283;p31"/>
            <p:cNvSpPr txBox="1"/>
            <p:nvPr/>
          </p:nvSpPr>
          <p:spPr>
            <a:xfrm>
              <a:off x="459900" y="3743469"/>
              <a:ext cx="1594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Mortgage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84" name="Google Shape;3284;p31"/>
            <p:cNvSpPr txBox="1"/>
            <p:nvPr/>
          </p:nvSpPr>
          <p:spPr>
            <a:xfrm>
              <a:off x="459900" y="4008007"/>
              <a:ext cx="1594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85" name="Google Shape;3285;p31"/>
          <p:cNvGrpSpPr/>
          <p:nvPr/>
        </p:nvGrpSpPr>
        <p:grpSpPr>
          <a:xfrm>
            <a:off x="2117250" y="3743469"/>
            <a:ext cx="1594800" cy="813238"/>
            <a:chOff x="2136300" y="3743469"/>
            <a:chExt cx="1594800" cy="813238"/>
          </a:xfrm>
        </p:grpSpPr>
        <p:sp>
          <p:nvSpPr>
            <p:cNvPr id="3286" name="Google Shape;3286;p31"/>
            <p:cNvSpPr txBox="1"/>
            <p:nvPr/>
          </p:nvSpPr>
          <p:spPr>
            <a:xfrm>
              <a:off x="2136300" y="3743469"/>
              <a:ext cx="1594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 cards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87" name="Google Shape;3287;p31"/>
            <p:cNvSpPr txBox="1"/>
            <p:nvPr/>
          </p:nvSpPr>
          <p:spPr>
            <a:xfrm>
              <a:off x="2136300" y="4008007"/>
              <a:ext cx="1594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far away from Earth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88" name="Google Shape;3288;p31"/>
          <p:cNvGrpSpPr/>
          <p:nvPr/>
        </p:nvGrpSpPr>
        <p:grpSpPr>
          <a:xfrm>
            <a:off x="3774600" y="3743469"/>
            <a:ext cx="1594800" cy="813238"/>
            <a:chOff x="3774600" y="3743469"/>
            <a:chExt cx="1594800" cy="813238"/>
          </a:xfrm>
        </p:grpSpPr>
        <p:sp>
          <p:nvSpPr>
            <p:cNvPr id="3289" name="Google Shape;3289;p31"/>
            <p:cNvSpPr txBox="1"/>
            <p:nvPr/>
          </p:nvSpPr>
          <p:spPr>
            <a:xfrm>
              <a:off x="3774600" y="3743469"/>
              <a:ext cx="1594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Debit cards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90" name="Google Shape;3290;p31"/>
            <p:cNvSpPr txBox="1"/>
            <p:nvPr/>
          </p:nvSpPr>
          <p:spPr>
            <a:xfrm>
              <a:off x="3774600" y="4008007"/>
              <a:ext cx="1594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with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91" name="Google Shape;3291;p31"/>
          <p:cNvGrpSpPr/>
          <p:nvPr/>
        </p:nvGrpSpPr>
        <p:grpSpPr>
          <a:xfrm>
            <a:off x="5431950" y="3743469"/>
            <a:ext cx="1594800" cy="813238"/>
            <a:chOff x="5489100" y="3743469"/>
            <a:chExt cx="1594800" cy="813238"/>
          </a:xfrm>
        </p:grpSpPr>
        <p:sp>
          <p:nvSpPr>
            <p:cNvPr id="3292" name="Google Shape;3292;p31"/>
            <p:cNvSpPr txBox="1"/>
            <p:nvPr/>
          </p:nvSpPr>
          <p:spPr>
            <a:xfrm>
              <a:off x="5489100" y="3743469"/>
              <a:ext cx="1594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Personal loans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93" name="Google Shape;3293;p31"/>
            <p:cNvSpPr txBox="1"/>
            <p:nvPr/>
          </p:nvSpPr>
          <p:spPr>
            <a:xfrm>
              <a:off x="5489100" y="4008007"/>
              <a:ext cx="1594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94" name="Google Shape;3294;p31"/>
          <p:cNvGrpSpPr/>
          <p:nvPr/>
        </p:nvGrpSpPr>
        <p:grpSpPr>
          <a:xfrm>
            <a:off x="7089300" y="3743469"/>
            <a:ext cx="1594800" cy="813238"/>
            <a:chOff x="7089300" y="3743469"/>
            <a:chExt cx="1594800" cy="813238"/>
          </a:xfrm>
        </p:grpSpPr>
        <p:sp>
          <p:nvSpPr>
            <p:cNvPr id="3295" name="Google Shape;3295;p31"/>
            <p:cNvSpPr txBox="1"/>
            <p:nvPr/>
          </p:nvSpPr>
          <p:spPr>
            <a:xfrm>
              <a:off x="7089300" y="3743469"/>
              <a:ext cx="15948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Savings account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96" name="Google Shape;3296;p31"/>
            <p:cNvSpPr txBox="1"/>
            <p:nvPr/>
          </p:nvSpPr>
          <p:spPr>
            <a:xfrm>
              <a:off x="7089300" y="4008007"/>
              <a:ext cx="15948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97" name="Google Shape;3297;p31"/>
          <p:cNvGrpSpPr/>
          <p:nvPr/>
        </p:nvGrpSpPr>
        <p:grpSpPr>
          <a:xfrm>
            <a:off x="7725230" y="3247365"/>
            <a:ext cx="322940" cy="320046"/>
            <a:chOff x="1872200" y="1786300"/>
            <a:chExt cx="295300" cy="295300"/>
          </a:xfrm>
        </p:grpSpPr>
        <p:sp>
          <p:nvSpPr>
            <p:cNvPr id="3298" name="Google Shape;3298;p31"/>
            <p:cNvSpPr/>
            <p:nvPr/>
          </p:nvSpPr>
          <p:spPr>
            <a:xfrm>
              <a:off x="1872200" y="1786300"/>
              <a:ext cx="295300" cy="295300"/>
            </a:xfrm>
            <a:custGeom>
              <a:rect b="b" l="l" r="r" t="t"/>
              <a:pathLst>
                <a:path extrusionOk="0" h="11812" w="11812">
                  <a:moveTo>
                    <a:pt x="4504" y="459"/>
                  </a:moveTo>
                  <a:lnTo>
                    <a:pt x="4639" y="486"/>
                  </a:lnTo>
                  <a:lnTo>
                    <a:pt x="4773" y="513"/>
                  </a:lnTo>
                  <a:lnTo>
                    <a:pt x="4881" y="594"/>
                  </a:lnTo>
                  <a:lnTo>
                    <a:pt x="4989" y="675"/>
                  </a:lnTo>
                  <a:lnTo>
                    <a:pt x="5097" y="755"/>
                  </a:lnTo>
                  <a:lnTo>
                    <a:pt x="5232" y="836"/>
                  </a:lnTo>
                  <a:lnTo>
                    <a:pt x="5394" y="863"/>
                  </a:lnTo>
                  <a:lnTo>
                    <a:pt x="5528" y="890"/>
                  </a:lnTo>
                  <a:lnTo>
                    <a:pt x="5663" y="890"/>
                  </a:lnTo>
                  <a:lnTo>
                    <a:pt x="5771" y="836"/>
                  </a:lnTo>
                  <a:lnTo>
                    <a:pt x="5906" y="782"/>
                  </a:lnTo>
                  <a:lnTo>
                    <a:pt x="6014" y="728"/>
                  </a:lnTo>
                  <a:lnTo>
                    <a:pt x="6014" y="728"/>
                  </a:lnTo>
                  <a:lnTo>
                    <a:pt x="5663" y="1699"/>
                  </a:lnTo>
                  <a:lnTo>
                    <a:pt x="3344" y="1699"/>
                  </a:lnTo>
                  <a:lnTo>
                    <a:pt x="3021" y="728"/>
                  </a:lnTo>
                  <a:lnTo>
                    <a:pt x="3129" y="809"/>
                  </a:lnTo>
                  <a:lnTo>
                    <a:pt x="3263" y="863"/>
                  </a:lnTo>
                  <a:lnTo>
                    <a:pt x="3398" y="890"/>
                  </a:lnTo>
                  <a:lnTo>
                    <a:pt x="3533" y="890"/>
                  </a:lnTo>
                  <a:lnTo>
                    <a:pt x="3668" y="863"/>
                  </a:lnTo>
                  <a:lnTo>
                    <a:pt x="3803" y="836"/>
                  </a:lnTo>
                  <a:lnTo>
                    <a:pt x="3911" y="755"/>
                  </a:lnTo>
                  <a:lnTo>
                    <a:pt x="4045" y="675"/>
                  </a:lnTo>
                  <a:lnTo>
                    <a:pt x="4126" y="594"/>
                  </a:lnTo>
                  <a:lnTo>
                    <a:pt x="4261" y="513"/>
                  </a:lnTo>
                  <a:lnTo>
                    <a:pt x="4369" y="486"/>
                  </a:lnTo>
                  <a:lnTo>
                    <a:pt x="4504" y="459"/>
                  </a:lnTo>
                  <a:close/>
                  <a:moveTo>
                    <a:pt x="6095" y="2158"/>
                  </a:moveTo>
                  <a:lnTo>
                    <a:pt x="6176" y="2212"/>
                  </a:lnTo>
                  <a:lnTo>
                    <a:pt x="6230" y="2292"/>
                  </a:lnTo>
                  <a:lnTo>
                    <a:pt x="6230" y="2373"/>
                  </a:lnTo>
                  <a:lnTo>
                    <a:pt x="6230" y="2481"/>
                  </a:lnTo>
                  <a:lnTo>
                    <a:pt x="6176" y="2535"/>
                  </a:lnTo>
                  <a:lnTo>
                    <a:pt x="6095" y="2589"/>
                  </a:lnTo>
                  <a:lnTo>
                    <a:pt x="6014" y="2616"/>
                  </a:lnTo>
                  <a:lnTo>
                    <a:pt x="3021" y="2616"/>
                  </a:lnTo>
                  <a:lnTo>
                    <a:pt x="2940" y="2589"/>
                  </a:lnTo>
                  <a:lnTo>
                    <a:pt x="2859" y="2535"/>
                  </a:lnTo>
                  <a:lnTo>
                    <a:pt x="2805" y="2481"/>
                  </a:lnTo>
                  <a:lnTo>
                    <a:pt x="2778" y="2373"/>
                  </a:lnTo>
                  <a:lnTo>
                    <a:pt x="2805" y="2292"/>
                  </a:lnTo>
                  <a:lnTo>
                    <a:pt x="2859" y="2212"/>
                  </a:lnTo>
                  <a:lnTo>
                    <a:pt x="2940" y="2158"/>
                  </a:lnTo>
                  <a:close/>
                  <a:moveTo>
                    <a:pt x="8441" y="6661"/>
                  </a:moveTo>
                  <a:lnTo>
                    <a:pt x="8441" y="7065"/>
                  </a:lnTo>
                  <a:lnTo>
                    <a:pt x="8252" y="7146"/>
                  </a:lnTo>
                  <a:lnTo>
                    <a:pt x="8063" y="7254"/>
                  </a:lnTo>
                  <a:lnTo>
                    <a:pt x="7901" y="7362"/>
                  </a:lnTo>
                  <a:lnTo>
                    <a:pt x="7740" y="7497"/>
                  </a:lnTo>
                  <a:lnTo>
                    <a:pt x="4423" y="7497"/>
                  </a:lnTo>
                  <a:lnTo>
                    <a:pt x="4423" y="6661"/>
                  </a:lnTo>
                  <a:close/>
                  <a:moveTo>
                    <a:pt x="7335" y="7955"/>
                  </a:moveTo>
                  <a:lnTo>
                    <a:pt x="7200" y="8144"/>
                  </a:lnTo>
                  <a:lnTo>
                    <a:pt x="7092" y="8333"/>
                  </a:lnTo>
                  <a:lnTo>
                    <a:pt x="7012" y="8548"/>
                  </a:lnTo>
                  <a:lnTo>
                    <a:pt x="6958" y="8764"/>
                  </a:lnTo>
                  <a:lnTo>
                    <a:pt x="4423" y="8764"/>
                  </a:lnTo>
                  <a:lnTo>
                    <a:pt x="4423" y="7955"/>
                  </a:lnTo>
                  <a:close/>
                  <a:moveTo>
                    <a:pt x="6877" y="9249"/>
                  </a:moveTo>
                  <a:lnTo>
                    <a:pt x="6877" y="9357"/>
                  </a:lnTo>
                  <a:lnTo>
                    <a:pt x="6904" y="9708"/>
                  </a:lnTo>
                  <a:lnTo>
                    <a:pt x="6985" y="10058"/>
                  </a:lnTo>
                  <a:lnTo>
                    <a:pt x="3560" y="10058"/>
                  </a:lnTo>
                  <a:lnTo>
                    <a:pt x="3560" y="9249"/>
                  </a:lnTo>
                  <a:close/>
                  <a:moveTo>
                    <a:pt x="7173" y="10544"/>
                  </a:moveTo>
                  <a:lnTo>
                    <a:pt x="7335" y="10759"/>
                  </a:lnTo>
                  <a:lnTo>
                    <a:pt x="7497" y="10975"/>
                  </a:lnTo>
                  <a:lnTo>
                    <a:pt x="7713" y="11191"/>
                  </a:lnTo>
                  <a:lnTo>
                    <a:pt x="7928" y="11353"/>
                  </a:lnTo>
                  <a:lnTo>
                    <a:pt x="4423" y="11353"/>
                  </a:lnTo>
                  <a:lnTo>
                    <a:pt x="4423" y="10544"/>
                  </a:lnTo>
                  <a:close/>
                  <a:moveTo>
                    <a:pt x="9358" y="7335"/>
                  </a:moveTo>
                  <a:lnTo>
                    <a:pt x="9573" y="7362"/>
                  </a:lnTo>
                  <a:lnTo>
                    <a:pt x="9762" y="7389"/>
                  </a:lnTo>
                  <a:lnTo>
                    <a:pt x="9951" y="7443"/>
                  </a:lnTo>
                  <a:lnTo>
                    <a:pt x="10140" y="7497"/>
                  </a:lnTo>
                  <a:lnTo>
                    <a:pt x="10301" y="7578"/>
                  </a:lnTo>
                  <a:lnTo>
                    <a:pt x="10490" y="7685"/>
                  </a:lnTo>
                  <a:lnTo>
                    <a:pt x="10625" y="7793"/>
                  </a:lnTo>
                  <a:lnTo>
                    <a:pt x="10787" y="7928"/>
                  </a:lnTo>
                  <a:lnTo>
                    <a:pt x="10895" y="8090"/>
                  </a:lnTo>
                  <a:lnTo>
                    <a:pt x="11029" y="8225"/>
                  </a:lnTo>
                  <a:lnTo>
                    <a:pt x="11110" y="8387"/>
                  </a:lnTo>
                  <a:lnTo>
                    <a:pt x="11218" y="8575"/>
                  </a:lnTo>
                  <a:lnTo>
                    <a:pt x="11272" y="8764"/>
                  </a:lnTo>
                  <a:lnTo>
                    <a:pt x="11326" y="8953"/>
                  </a:lnTo>
                  <a:lnTo>
                    <a:pt x="11353" y="9142"/>
                  </a:lnTo>
                  <a:lnTo>
                    <a:pt x="11353" y="9357"/>
                  </a:lnTo>
                  <a:lnTo>
                    <a:pt x="11353" y="9546"/>
                  </a:lnTo>
                  <a:lnTo>
                    <a:pt x="11326" y="9762"/>
                  </a:lnTo>
                  <a:lnTo>
                    <a:pt x="11272" y="9951"/>
                  </a:lnTo>
                  <a:lnTo>
                    <a:pt x="11218" y="10139"/>
                  </a:lnTo>
                  <a:lnTo>
                    <a:pt x="11110" y="10301"/>
                  </a:lnTo>
                  <a:lnTo>
                    <a:pt x="11029" y="10463"/>
                  </a:lnTo>
                  <a:lnTo>
                    <a:pt x="10895" y="10625"/>
                  </a:lnTo>
                  <a:lnTo>
                    <a:pt x="10787" y="10759"/>
                  </a:lnTo>
                  <a:lnTo>
                    <a:pt x="10625" y="10894"/>
                  </a:lnTo>
                  <a:lnTo>
                    <a:pt x="10490" y="11029"/>
                  </a:lnTo>
                  <a:lnTo>
                    <a:pt x="10301" y="11110"/>
                  </a:lnTo>
                  <a:lnTo>
                    <a:pt x="10140" y="11191"/>
                  </a:lnTo>
                  <a:lnTo>
                    <a:pt x="9951" y="11272"/>
                  </a:lnTo>
                  <a:lnTo>
                    <a:pt x="9762" y="11326"/>
                  </a:lnTo>
                  <a:lnTo>
                    <a:pt x="9573" y="11353"/>
                  </a:lnTo>
                  <a:lnTo>
                    <a:pt x="9142" y="11353"/>
                  </a:lnTo>
                  <a:lnTo>
                    <a:pt x="8953" y="11326"/>
                  </a:lnTo>
                  <a:lnTo>
                    <a:pt x="8764" y="11272"/>
                  </a:lnTo>
                  <a:lnTo>
                    <a:pt x="8576" y="11191"/>
                  </a:lnTo>
                  <a:lnTo>
                    <a:pt x="8387" y="11110"/>
                  </a:lnTo>
                  <a:lnTo>
                    <a:pt x="8225" y="11029"/>
                  </a:lnTo>
                  <a:lnTo>
                    <a:pt x="8090" y="10894"/>
                  </a:lnTo>
                  <a:lnTo>
                    <a:pt x="7928" y="10759"/>
                  </a:lnTo>
                  <a:lnTo>
                    <a:pt x="7794" y="10625"/>
                  </a:lnTo>
                  <a:lnTo>
                    <a:pt x="7686" y="10463"/>
                  </a:lnTo>
                  <a:lnTo>
                    <a:pt x="7578" y="10301"/>
                  </a:lnTo>
                  <a:lnTo>
                    <a:pt x="7497" y="10139"/>
                  </a:lnTo>
                  <a:lnTo>
                    <a:pt x="7443" y="9951"/>
                  </a:lnTo>
                  <a:lnTo>
                    <a:pt x="7389" y="9762"/>
                  </a:lnTo>
                  <a:lnTo>
                    <a:pt x="7362" y="9546"/>
                  </a:lnTo>
                  <a:lnTo>
                    <a:pt x="7335" y="9357"/>
                  </a:lnTo>
                  <a:lnTo>
                    <a:pt x="7362" y="9142"/>
                  </a:lnTo>
                  <a:lnTo>
                    <a:pt x="7389" y="8953"/>
                  </a:lnTo>
                  <a:lnTo>
                    <a:pt x="7443" y="8764"/>
                  </a:lnTo>
                  <a:lnTo>
                    <a:pt x="7497" y="8575"/>
                  </a:lnTo>
                  <a:lnTo>
                    <a:pt x="7578" y="8387"/>
                  </a:lnTo>
                  <a:lnTo>
                    <a:pt x="7686" y="8225"/>
                  </a:lnTo>
                  <a:lnTo>
                    <a:pt x="7794" y="8090"/>
                  </a:lnTo>
                  <a:lnTo>
                    <a:pt x="7928" y="7928"/>
                  </a:lnTo>
                  <a:lnTo>
                    <a:pt x="8090" y="7793"/>
                  </a:lnTo>
                  <a:lnTo>
                    <a:pt x="8225" y="7685"/>
                  </a:lnTo>
                  <a:lnTo>
                    <a:pt x="8387" y="7578"/>
                  </a:lnTo>
                  <a:lnTo>
                    <a:pt x="8576" y="7497"/>
                  </a:lnTo>
                  <a:lnTo>
                    <a:pt x="8764" y="7443"/>
                  </a:lnTo>
                  <a:lnTo>
                    <a:pt x="8953" y="7389"/>
                  </a:lnTo>
                  <a:lnTo>
                    <a:pt x="9142" y="7362"/>
                  </a:lnTo>
                  <a:lnTo>
                    <a:pt x="9358" y="7335"/>
                  </a:lnTo>
                  <a:close/>
                  <a:moveTo>
                    <a:pt x="4504" y="0"/>
                  </a:moveTo>
                  <a:lnTo>
                    <a:pt x="4288" y="27"/>
                  </a:lnTo>
                  <a:lnTo>
                    <a:pt x="4072" y="81"/>
                  </a:lnTo>
                  <a:lnTo>
                    <a:pt x="3884" y="189"/>
                  </a:lnTo>
                  <a:lnTo>
                    <a:pt x="3695" y="351"/>
                  </a:lnTo>
                  <a:lnTo>
                    <a:pt x="3614" y="405"/>
                  </a:lnTo>
                  <a:lnTo>
                    <a:pt x="3479" y="432"/>
                  </a:lnTo>
                  <a:lnTo>
                    <a:pt x="3371" y="405"/>
                  </a:lnTo>
                  <a:lnTo>
                    <a:pt x="3290" y="351"/>
                  </a:lnTo>
                  <a:lnTo>
                    <a:pt x="3156" y="243"/>
                  </a:lnTo>
                  <a:lnTo>
                    <a:pt x="3021" y="216"/>
                  </a:lnTo>
                  <a:lnTo>
                    <a:pt x="2886" y="216"/>
                  </a:lnTo>
                  <a:lnTo>
                    <a:pt x="2724" y="270"/>
                  </a:lnTo>
                  <a:lnTo>
                    <a:pt x="2616" y="378"/>
                  </a:lnTo>
                  <a:lnTo>
                    <a:pt x="2562" y="513"/>
                  </a:lnTo>
                  <a:lnTo>
                    <a:pt x="2535" y="648"/>
                  </a:lnTo>
                  <a:lnTo>
                    <a:pt x="2562" y="782"/>
                  </a:lnTo>
                  <a:lnTo>
                    <a:pt x="2886" y="1699"/>
                  </a:lnTo>
                  <a:lnTo>
                    <a:pt x="2751" y="1726"/>
                  </a:lnTo>
                  <a:lnTo>
                    <a:pt x="2643" y="1780"/>
                  </a:lnTo>
                  <a:lnTo>
                    <a:pt x="2562" y="1861"/>
                  </a:lnTo>
                  <a:lnTo>
                    <a:pt x="2481" y="1942"/>
                  </a:lnTo>
                  <a:lnTo>
                    <a:pt x="2427" y="2050"/>
                  </a:lnTo>
                  <a:lnTo>
                    <a:pt x="2374" y="2131"/>
                  </a:lnTo>
                  <a:lnTo>
                    <a:pt x="2347" y="2265"/>
                  </a:lnTo>
                  <a:lnTo>
                    <a:pt x="2320" y="2373"/>
                  </a:lnTo>
                  <a:lnTo>
                    <a:pt x="2347" y="2535"/>
                  </a:lnTo>
                  <a:lnTo>
                    <a:pt x="2400" y="2670"/>
                  </a:lnTo>
                  <a:lnTo>
                    <a:pt x="2454" y="2778"/>
                  </a:lnTo>
                  <a:lnTo>
                    <a:pt x="2562" y="2886"/>
                  </a:lnTo>
                  <a:lnTo>
                    <a:pt x="1322" y="4126"/>
                  </a:lnTo>
                  <a:lnTo>
                    <a:pt x="1133" y="4342"/>
                  </a:lnTo>
                  <a:lnTo>
                    <a:pt x="944" y="4557"/>
                  </a:lnTo>
                  <a:lnTo>
                    <a:pt x="756" y="4800"/>
                  </a:lnTo>
                  <a:lnTo>
                    <a:pt x="594" y="5070"/>
                  </a:lnTo>
                  <a:lnTo>
                    <a:pt x="459" y="5339"/>
                  </a:lnTo>
                  <a:lnTo>
                    <a:pt x="351" y="5609"/>
                  </a:lnTo>
                  <a:lnTo>
                    <a:pt x="243" y="5879"/>
                  </a:lnTo>
                  <a:lnTo>
                    <a:pt x="162" y="6148"/>
                  </a:lnTo>
                  <a:lnTo>
                    <a:pt x="81" y="6445"/>
                  </a:lnTo>
                  <a:lnTo>
                    <a:pt x="55" y="6742"/>
                  </a:lnTo>
                  <a:lnTo>
                    <a:pt x="1" y="7011"/>
                  </a:lnTo>
                  <a:lnTo>
                    <a:pt x="1" y="7308"/>
                  </a:lnTo>
                  <a:lnTo>
                    <a:pt x="1" y="7578"/>
                  </a:lnTo>
                  <a:lnTo>
                    <a:pt x="28" y="7874"/>
                  </a:lnTo>
                  <a:lnTo>
                    <a:pt x="81" y="8171"/>
                  </a:lnTo>
                  <a:lnTo>
                    <a:pt x="135" y="8440"/>
                  </a:lnTo>
                  <a:lnTo>
                    <a:pt x="189" y="8521"/>
                  </a:lnTo>
                  <a:lnTo>
                    <a:pt x="243" y="8575"/>
                  </a:lnTo>
                  <a:lnTo>
                    <a:pt x="297" y="8602"/>
                  </a:lnTo>
                  <a:lnTo>
                    <a:pt x="378" y="8629"/>
                  </a:lnTo>
                  <a:lnTo>
                    <a:pt x="432" y="8602"/>
                  </a:lnTo>
                  <a:lnTo>
                    <a:pt x="513" y="8575"/>
                  </a:lnTo>
                  <a:lnTo>
                    <a:pt x="567" y="8494"/>
                  </a:lnTo>
                  <a:lnTo>
                    <a:pt x="594" y="8414"/>
                  </a:lnTo>
                  <a:lnTo>
                    <a:pt x="594" y="8333"/>
                  </a:lnTo>
                  <a:lnTo>
                    <a:pt x="540" y="8063"/>
                  </a:lnTo>
                  <a:lnTo>
                    <a:pt x="486" y="7793"/>
                  </a:lnTo>
                  <a:lnTo>
                    <a:pt x="459" y="7551"/>
                  </a:lnTo>
                  <a:lnTo>
                    <a:pt x="459" y="7281"/>
                  </a:lnTo>
                  <a:lnTo>
                    <a:pt x="486" y="7011"/>
                  </a:lnTo>
                  <a:lnTo>
                    <a:pt x="513" y="6769"/>
                  </a:lnTo>
                  <a:lnTo>
                    <a:pt x="540" y="6499"/>
                  </a:lnTo>
                  <a:lnTo>
                    <a:pt x="621" y="6256"/>
                  </a:lnTo>
                  <a:lnTo>
                    <a:pt x="675" y="5987"/>
                  </a:lnTo>
                  <a:lnTo>
                    <a:pt x="783" y="5744"/>
                  </a:lnTo>
                  <a:lnTo>
                    <a:pt x="890" y="5528"/>
                  </a:lnTo>
                  <a:lnTo>
                    <a:pt x="998" y="5286"/>
                  </a:lnTo>
                  <a:lnTo>
                    <a:pt x="1160" y="5070"/>
                  </a:lnTo>
                  <a:lnTo>
                    <a:pt x="1295" y="4854"/>
                  </a:lnTo>
                  <a:lnTo>
                    <a:pt x="1457" y="4638"/>
                  </a:lnTo>
                  <a:lnTo>
                    <a:pt x="1645" y="4450"/>
                  </a:lnTo>
                  <a:lnTo>
                    <a:pt x="3021" y="3074"/>
                  </a:lnTo>
                  <a:lnTo>
                    <a:pt x="6014" y="3074"/>
                  </a:lnTo>
                  <a:lnTo>
                    <a:pt x="7389" y="4450"/>
                  </a:lnTo>
                  <a:lnTo>
                    <a:pt x="7551" y="4638"/>
                  </a:lnTo>
                  <a:lnTo>
                    <a:pt x="7713" y="4827"/>
                  </a:lnTo>
                  <a:lnTo>
                    <a:pt x="7874" y="5043"/>
                  </a:lnTo>
                  <a:lnTo>
                    <a:pt x="8009" y="5259"/>
                  </a:lnTo>
                  <a:lnTo>
                    <a:pt x="8225" y="5717"/>
                  </a:lnTo>
                  <a:lnTo>
                    <a:pt x="8414" y="6202"/>
                  </a:lnTo>
                  <a:lnTo>
                    <a:pt x="4099" y="6202"/>
                  </a:lnTo>
                  <a:lnTo>
                    <a:pt x="4018" y="6256"/>
                  </a:lnTo>
                  <a:lnTo>
                    <a:pt x="3991" y="6337"/>
                  </a:lnTo>
                  <a:lnTo>
                    <a:pt x="3964" y="6418"/>
                  </a:lnTo>
                  <a:lnTo>
                    <a:pt x="3964" y="8764"/>
                  </a:lnTo>
                  <a:lnTo>
                    <a:pt x="3317" y="8764"/>
                  </a:lnTo>
                  <a:lnTo>
                    <a:pt x="3236" y="8791"/>
                  </a:lnTo>
                  <a:lnTo>
                    <a:pt x="3156" y="8845"/>
                  </a:lnTo>
                  <a:lnTo>
                    <a:pt x="3102" y="8926"/>
                  </a:lnTo>
                  <a:lnTo>
                    <a:pt x="3102" y="9007"/>
                  </a:lnTo>
                  <a:lnTo>
                    <a:pt x="3102" y="10301"/>
                  </a:lnTo>
                  <a:lnTo>
                    <a:pt x="3102" y="10382"/>
                  </a:lnTo>
                  <a:lnTo>
                    <a:pt x="3156" y="10463"/>
                  </a:lnTo>
                  <a:lnTo>
                    <a:pt x="3236" y="10517"/>
                  </a:lnTo>
                  <a:lnTo>
                    <a:pt x="3317" y="10544"/>
                  </a:lnTo>
                  <a:lnTo>
                    <a:pt x="3964" y="10544"/>
                  </a:lnTo>
                  <a:lnTo>
                    <a:pt x="3964" y="11326"/>
                  </a:lnTo>
                  <a:lnTo>
                    <a:pt x="3641" y="11272"/>
                  </a:lnTo>
                  <a:lnTo>
                    <a:pt x="3317" y="11191"/>
                  </a:lnTo>
                  <a:lnTo>
                    <a:pt x="3021" y="11083"/>
                  </a:lnTo>
                  <a:lnTo>
                    <a:pt x="2724" y="10948"/>
                  </a:lnTo>
                  <a:lnTo>
                    <a:pt x="2427" y="10786"/>
                  </a:lnTo>
                  <a:lnTo>
                    <a:pt x="2158" y="10598"/>
                  </a:lnTo>
                  <a:lnTo>
                    <a:pt x="1888" y="10409"/>
                  </a:lnTo>
                  <a:lnTo>
                    <a:pt x="1645" y="10166"/>
                  </a:lnTo>
                  <a:lnTo>
                    <a:pt x="1538" y="10031"/>
                  </a:lnTo>
                  <a:lnTo>
                    <a:pt x="1457" y="9977"/>
                  </a:lnTo>
                  <a:lnTo>
                    <a:pt x="1268" y="9977"/>
                  </a:lnTo>
                  <a:lnTo>
                    <a:pt x="1187" y="10031"/>
                  </a:lnTo>
                  <a:lnTo>
                    <a:pt x="1133" y="10112"/>
                  </a:lnTo>
                  <a:lnTo>
                    <a:pt x="1133" y="10193"/>
                  </a:lnTo>
                  <a:lnTo>
                    <a:pt x="1133" y="10274"/>
                  </a:lnTo>
                  <a:lnTo>
                    <a:pt x="1187" y="10355"/>
                  </a:lnTo>
                  <a:lnTo>
                    <a:pt x="1322" y="10490"/>
                  </a:lnTo>
                  <a:lnTo>
                    <a:pt x="1619" y="10759"/>
                  </a:lnTo>
                  <a:lnTo>
                    <a:pt x="1942" y="11002"/>
                  </a:lnTo>
                  <a:lnTo>
                    <a:pt x="2266" y="11218"/>
                  </a:lnTo>
                  <a:lnTo>
                    <a:pt x="2589" y="11407"/>
                  </a:lnTo>
                  <a:lnTo>
                    <a:pt x="2967" y="11541"/>
                  </a:lnTo>
                  <a:lnTo>
                    <a:pt x="3344" y="11676"/>
                  </a:lnTo>
                  <a:lnTo>
                    <a:pt x="3722" y="11757"/>
                  </a:lnTo>
                  <a:lnTo>
                    <a:pt x="4099" y="11811"/>
                  </a:lnTo>
                  <a:lnTo>
                    <a:pt x="9600" y="11811"/>
                  </a:lnTo>
                  <a:lnTo>
                    <a:pt x="9843" y="11784"/>
                  </a:lnTo>
                  <a:lnTo>
                    <a:pt x="10086" y="11703"/>
                  </a:lnTo>
                  <a:lnTo>
                    <a:pt x="10328" y="11622"/>
                  </a:lnTo>
                  <a:lnTo>
                    <a:pt x="10544" y="11515"/>
                  </a:lnTo>
                  <a:lnTo>
                    <a:pt x="10733" y="11407"/>
                  </a:lnTo>
                  <a:lnTo>
                    <a:pt x="10921" y="11245"/>
                  </a:lnTo>
                  <a:lnTo>
                    <a:pt x="11110" y="11110"/>
                  </a:lnTo>
                  <a:lnTo>
                    <a:pt x="11272" y="10921"/>
                  </a:lnTo>
                  <a:lnTo>
                    <a:pt x="11407" y="10733"/>
                  </a:lnTo>
                  <a:lnTo>
                    <a:pt x="11515" y="10517"/>
                  </a:lnTo>
                  <a:lnTo>
                    <a:pt x="11623" y="10301"/>
                  </a:lnTo>
                  <a:lnTo>
                    <a:pt x="11703" y="10085"/>
                  </a:lnTo>
                  <a:lnTo>
                    <a:pt x="11784" y="9843"/>
                  </a:lnTo>
                  <a:lnTo>
                    <a:pt x="11811" y="9600"/>
                  </a:lnTo>
                  <a:lnTo>
                    <a:pt x="11811" y="9357"/>
                  </a:lnTo>
                  <a:lnTo>
                    <a:pt x="11811" y="9088"/>
                  </a:lnTo>
                  <a:lnTo>
                    <a:pt x="11784" y="8845"/>
                  </a:lnTo>
                  <a:lnTo>
                    <a:pt x="11703" y="8629"/>
                  </a:lnTo>
                  <a:lnTo>
                    <a:pt x="11623" y="8387"/>
                  </a:lnTo>
                  <a:lnTo>
                    <a:pt x="11515" y="8171"/>
                  </a:lnTo>
                  <a:lnTo>
                    <a:pt x="11407" y="7982"/>
                  </a:lnTo>
                  <a:lnTo>
                    <a:pt x="11272" y="7793"/>
                  </a:lnTo>
                  <a:lnTo>
                    <a:pt x="11110" y="7605"/>
                  </a:lnTo>
                  <a:lnTo>
                    <a:pt x="10921" y="7443"/>
                  </a:lnTo>
                  <a:lnTo>
                    <a:pt x="10733" y="7308"/>
                  </a:lnTo>
                  <a:lnTo>
                    <a:pt x="10544" y="7173"/>
                  </a:lnTo>
                  <a:lnTo>
                    <a:pt x="10328" y="7065"/>
                  </a:lnTo>
                  <a:lnTo>
                    <a:pt x="10086" y="6984"/>
                  </a:lnTo>
                  <a:lnTo>
                    <a:pt x="9843" y="6930"/>
                  </a:lnTo>
                  <a:lnTo>
                    <a:pt x="9600" y="6903"/>
                  </a:lnTo>
                  <a:lnTo>
                    <a:pt x="9358" y="6876"/>
                  </a:lnTo>
                  <a:lnTo>
                    <a:pt x="9007" y="6903"/>
                  </a:lnTo>
                  <a:lnTo>
                    <a:pt x="8953" y="6526"/>
                  </a:lnTo>
                  <a:lnTo>
                    <a:pt x="8872" y="6121"/>
                  </a:lnTo>
                  <a:lnTo>
                    <a:pt x="8764" y="5771"/>
                  </a:lnTo>
                  <a:lnTo>
                    <a:pt x="8602" y="5393"/>
                  </a:lnTo>
                  <a:lnTo>
                    <a:pt x="8414" y="5070"/>
                  </a:lnTo>
                  <a:lnTo>
                    <a:pt x="8225" y="4719"/>
                  </a:lnTo>
                  <a:lnTo>
                    <a:pt x="7982" y="4423"/>
                  </a:lnTo>
                  <a:lnTo>
                    <a:pt x="7713" y="4126"/>
                  </a:lnTo>
                  <a:lnTo>
                    <a:pt x="6472" y="2886"/>
                  </a:lnTo>
                  <a:lnTo>
                    <a:pt x="6553" y="2778"/>
                  </a:lnTo>
                  <a:lnTo>
                    <a:pt x="6634" y="2670"/>
                  </a:lnTo>
                  <a:lnTo>
                    <a:pt x="6688" y="2535"/>
                  </a:lnTo>
                  <a:lnTo>
                    <a:pt x="6688" y="2373"/>
                  </a:lnTo>
                  <a:lnTo>
                    <a:pt x="6688" y="2265"/>
                  </a:lnTo>
                  <a:lnTo>
                    <a:pt x="6661" y="2131"/>
                  </a:lnTo>
                  <a:lnTo>
                    <a:pt x="6607" y="2050"/>
                  </a:lnTo>
                  <a:lnTo>
                    <a:pt x="6553" y="1942"/>
                  </a:lnTo>
                  <a:lnTo>
                    <a:pt x="6472" y="1861"/>
                  </a:lnTo>
                  <a:lnTo>
                    <a:pt x="6364" y="1780"/>
                  </a:lnTo>
                  <a:lnTo>
                    <a:pt x="6257" y="1726"/>
                  </a:lnTo>
                  <a:lnTo>
                    <a:pt x="6149" y="1699"/>
                  </a:lnTo>
                  <a:lnTo>
                    <a:pt x="6472" y="782"/>
                  </a:lnTo>
                  <a:lnTo>
                    <a:pt x="6499" y="648"/>
                  </a:lnTo>
                  <a:lnTo>
                    <a:pt x="6472" y="513"/>
                  </a:lnTo>
                  <a:lnTo>
                    <a:pt x="6391" y="378"/>
                  </a:lnTo>
                  <a:lnTo>
                    <a:pt x="6283" y="270"/>
                  </a:lnTo>
                  <a:lnTo>
                    <a:pt x="6149" y="216"/>
                  </a:lnTo>
                  <a:lnTo>
                    <a:pt x="6014" y="216"/>
                  </a:lnTo>
                  <a:lnTo>
                    <a:pt x="5879" y="243"/>
                  </a:lnTo>
                  <a:lnTo>
                    <a:pt x="5744" y="324"/>
                  </a:lnTo>
                  <a:lnTo>
                    <a:pt x="5744" y="351"/>
                  </a:lnTo>
                  <a:lnTo>
                    <a:pt x="5636" y="405"/>
                  </a:lnTo>
                  <a:lnTo>
                    <a:pt x="5528" y="432"/>
                  </a:lnTo>
                  <a:lnTo>
                    <a:pt x="5421" y="405"/>
                  </a:lnTo>
                  <a:lnTo>
                    <a:pt x="5313" y="351"/>
                  </a:lnTo>
                  <a:lnTo>
                    <a:pt x="5151" y="189"/>
                  </a:lnTo>
                  <a:lnTo>
                    <a:pt x="4935" y="81"/>
                  </a:lnTo>
                  <a:lnTo>
                    <a:pt x="4746" y="27"/>
                  </a:lnTo>
                  <a:lnTo>
                    <a:pt x="45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31"/>
            <p:cNvSpPr/>
            <p:nvPr/>
          </p:nvSpPr>
          <p:spPr>
            <a:xfrm>
              <a:off x="2087250" y="1984500"/>
              <a:ext cx="37775" cy="71475"/>
            </a:xfrm>
            <a:custGeom>
              <a:rect b="b" l="l" r="r" t="t"/>
              <a:pathLst>
                <a:path extrusionOk="0" h="2859" w="1511">
                  <a:moveTo>
                    <a:pt x="675" y="0"/>
                  </a:moveTo>
                  <a:lnTo>
                    <a:pt x="594" y="54"/>
                  </a:lnTo>
                  <a:lnTo>
                    <a:pt x="540" y="135"/>
                  </a:lnTo>
                  <a:lnTo>
                    <a:pt x="513" y="216"/>
                  </a:lnTo>
                  <a:lnTo>
                    <a:pt x="513" y="270"/>
                  </a:lnTo>
                  <a:lnTo>
                    <a:pt x="405" y="297"/>
                  </a:lnTo>
                  <a:lnTo>
                    <a:pt x="297" y="351"/>
                  </a:lnTo>
                  <a:lnTo>
                    <a:pt x="216" y="432"/>
                  </a:lnTo>
                  <a:lnTo>
                    <a:pt x="135" y="512"/>
                  </a:lnTo>
                  <a:lnTo>
                    <a:pt x="81" y="620"/>
                  </a:lnTo>
                  <a:lnTo>
                    <a:pt x="27" y="701"/>
                  </a:lnTo>
                  <a:lnTo>
                    <a:pt x="0" y="836"/>
                  </a:lnTo>
                  <a:lnTo>
                    <a:pt x="0" y="944"/>
                  </a:lnTo>
                  <a:lnTo>
                    <a:pt x="0" y="1079"/>
                  </a:lnTo>
                  <a:lnTo>
                    <a:pt x="54" y="1214"/>
                  </a:lnTo>
                  <a:lnTo>
                    <a:pt x="108" y="1348"/>
                  </a:lnTo>
                  <a:lnTo>
                    <a:pt x="216" y="1456"/>
                  </a:lnTo>
                  <a:lnTo>
                    <a:pt x="324" y="1537"/>
                  </a:lnTo>
                  <a:lnTo>
                    <a:pt x="459" y="1591"/>
                  </a:lnTo>
                  <a:lnTo>
                    <a:pt x="594" y="1645"/>
                  </a:lnTo>
                  <a:lnTo>
                    <a:pt x="756" y="1645"/>
                  </a:lnTo>
                  <a:lnTo>
                    <a:pt x="863" y="1672"/>
                  </a:lnTo>
                  <a:lnTo>
                    <a:pt x="971" y="1726"/>
                  </a:lnTo>
                  <a:lnTo>
                    <a:pt x="1025" y="1807"/>
                  </a:lnTo>
                  <a:lnTo>
                    <a:pt x="1052" y="1915"/>
                  </a:lnTo>
                  <a:lnTo>
                    <a:pt x="1025" y="2023"/>
                  </a:lnTo>
                  <a:lnTo>
                    <a:pt x="971" y="2103"/>
                  </a:lnTo>
                  <a:lnTo>
                    <a:pt x="863" y="2157"/>
                  </a:lnTo>
                  <a:lnTo>
                    <a:pt x="648" y="2157"/>
                  </a:lnTo>
                  <a:lnTo>
                    <a:pt x="540" y="2103"/>
                  </a:lnTo>
                  <a:lnTo>
                    <a:pt x="486" y="2023"/>
                  </a:lnTo>
                  <a:lnTo>
                    <a:pt x="459" y="1915"/>
                  </a:lnTo>
                  <a:lnTo>
                    <a:pt x="432" y="1834"/>
                  </a:lnTo>
                  <a:lnTo>
                    <a:pt x="378" y="1753"/>
                  </a:lnTo>
                  <a:lnTo>
                    <a:pt x="297" y="1699"/>
                  </a:lnTo>
                  <a:lnTo>
                    <a:pt x="216" y="1672"/>
                  </a:lnTo>
                  <a:lnTo>
                    <a:pt x="135" y="1699"/>
                  </a:lnTo>
                  <a:lnTo>
                    <a:pt x="54" y="1753"/>
                  </a:lnTo>
                  <a:lnTo>
                    <a:pt x="0" y="1834"/>
                  </a:lnTo>
                  <a:lnTo>
                    <a:pt x="0" y="1915"/>
                  </a:lnTo>
                  <a:lnTo>
                    <a:pt x="0" y="2023"/>
                  </a:lnTo>
                  <a:lnTo>
                    <a:pt x="27" y="2130"/>
                  </a:lnTo>
                  <a:lnTo>
                    <a:pt x="81" y="2238"/>
                  </a:lnTo>
                  <a:lnTo>
                    <a:pt x="135" y="2346"/>
                  </a:lnTo>
                  <a:lnTo>
                    <a:pt x="216" y="2427"/>
                  </a:lnTo>
                  <a:lnTo>
                    <a:pt x="297" y="2481"/>
                  </a:lnTo>
                  <a:lnTo>
                    <a:pt x="405" y="2562"/>
                  </a:lnTo>
                  <a:lnTo>
                    <a:pt x="513" y="2589"/>
                  </a:lnTo>
                  <a:lnTo>
                    <a:pt x="513" y="2616"/>
                  </a:lnTo>
                  <a:lnTo>
                    <a:pt x="540" y="2724"/>
                  </a:lnTo>
                  <a:lnTo>
                    <a:pt x="594" y="2778"/>
                  </a:lnTo>
                  <a:lnTo>
                    <a:pt x="675" y="2831"/>
                  </a:lnTo>
                  <a:lnTo>
                    <a:pt x="756" y="2858"/>
                  </a:lnTo>
                  <a:lnTo>
                    <a:pt x="836" y="2831"/>
                  </a:lnTo>
                  <a:lnTo>
                    <a:pt x="917" y="2778"/>
                  </a:lnTo>
                  <a:lnTo>
                    <a:pt x="971" y="2724"/>
                  </a:lnTo>
                  <a:lnTo>
                    <a:pt x="971" y="2616"/>
                  </a:lnTo>
                  <a:lnTo>
                    <a:pt x="971" y="2589"/>
                  </a:lnTo>
                  <a:lnTo>
                    <a:pt x="1106" y="2562"/>
                  </a:lnTo>
                  <a:lnTo>
                    <a:pt x="1187" y="2481"/>
                  </a:lnTo>
                  <a:lnTo>
                    <a:pt x="1295" y="2427"/>
                  </a:lnTo>
                  <a:lnTo>
                    <a:pt x="1376" y="2346"/>
                  </a:lnTo>
                  <a:lnTo>
                    <a:pt x="1430" y="2238"/>
                  </a:lnTo>
                  <a:lnTo>
                    <a:pt x="1484" y="2130"/>
                  </a:lnTo>
                  <a:lnTo>
                    <a:pt x="1511" y="2023"/>
                  </a:lnTo>
                  <a:lnTo>
                    <a:pt x="1511" y="1915"/>
                  </a:lnTo>
                  <a:lnTo>
                    <a:pt x="1511" y="1780"/>
                  </a:lnTo>
                  <a:lnTo>
                    <a:pt x="1457" y="1645"/>
                  </a:lnTo>
                  <a:lnTo>
                    <a:pt x="1376" y="1510"/>
                  </a:lnTo>
                  <a:lnTo>
                    <a:pt x="1295" y="1402"/>
                  </a:lnTo>
                  <a:lnTo>
                    <a:pt x="1187" y="1321"/>
                  </a:lnTo>
                  <a:lnTo>
                    <a:pt x="1052" y="1241"/>
                  </a:lnTo>
                  <a:lnTo>
                    <a:pt x="917" y="1214"/>
                  </a:lnTo>
                  <a:lnTo>
                    <a:pt x="756" y="1187"/>
                  </a:lnTo>
                  <a:lnTo>
                    <a:pt x="648" y="1187"/>
                  </a:lnTo>
                  <a:lnTo>
                    <a:pt x="540" y="1133"/>
                  </a:lnTo>
                  <a:lnTo>
                    <a:pt x="486" y="1052"/>
                  </a:lnTo>
                  <a:lnTo>
                    <a:pt x="459" y="944"/>
                  </a:lnTo>
                  <a:lnTo>
                    <a:pt x="486" y="836"/>
                  </a:lnTo>
                  <a:lnTo>
                    <a:pt x="540" y="755"/>
                  </a:lnTo>
                  <a:lnTo>
                    <a:pt x="648" y="701"/>
                  </a:lnTo>
                  <a:lnTo>
                    <a:pt x="756" y="674"/>
                  </a:lnTo>
                  <a:lnTo>
                    <a:pt x="863" y="701"/>
                  </a:lnTo>
                  <a:lnTo>
                    <a:pt x="971" y="755"/>
                  </a:lnTo>
                  <a:lnTo>
                    <a:pt x="1025" y="836"/>
                  </a:lnTo>
                  <a:lnTo>
                    <a:pt x="1052" y="944"/>
                  </a:lnTo>
                  <a:lnTo>
                    <a:pt x="1079" y="1025"/>
                  </a:lnTo>
                  <a:lnTo>
                    <a:pt x="1133" y="1106"/>
                  </a:lnTo>
                  <a:lnTo>
                    <a:pt x="1187" y="1160"/>
                  </a:lnTo>
                  <a:lnTo>
                    <a:pt x="1376" y="1160"/>
                  </a:lnTo>
                  <a:lnTo>
                    <a:pt x="1457" y="1106"/>
                  </a:lnTo>
                  <a:lnTo>
                    <a:pt x="1511" y="1025"/>
                  </a:lnTo>
                  <a:lnTo>
                    <a:pt x="1511" y="944"/>
                  </a:lnTo>
                  <a:lnTo>
                    <a:pt x="1511" y="836"/>
                  </a:lnTo>
                  <a:lnTo>
                    <a:pt x="1484" y="701"/>
                  </a:lnTo>
                  <a:lnTo>
                    <a:pt x="1430" y="620"/>
                  </a:lnTo>
                  <a:lnTo>
                    <a:pt x="1376" y="512"/>
                  </a:lnTo>
                  <a:lnTo>
                    <a:pt x="1295" y="432"/>
                  </a:lnTo>
                  <a:lnTo>
                    <a:pt x="1187" y="351"/>
                  </a:lnTo>
                  <a:lnTo>
                    <a:pt x="1106" y="297"/>
                  </a:lnTo>
                  <a:lnTo>
                    <a:pt x="971" y="270"/>
                  </a:lnTo>
                  <a:lnTo>
                    <a:pt x="971" y="216"/>
                  </a:lnTo>
                  <a:lnTo>
                    <a:pt x="971" y="135"/>
                  </a:lnTo>
                  <a:lnTo>
                    <a:pt x="917" y="54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31"/>
            <p:cNvSpPr/>
            <p:nvPr/>
          </p:nvSpPr>
          <p:spPr>
            <a:xfrm>
              <a:off x="1885000" y="2014150"/>
              <a:ext cx="11500" cy="11500"/>
            </a:xfrm>
            <a:custGeom>
              <a:rect b="b" l="l" r="r" t="t"/>
              <a:pathLst>
                <a:path extrusionOk="0" h="460" w="460">
                  <a:moveTo>
                    <a:pt x="244" y="1"/>
                  </a:moveTo>
                  <a:lnTo>
                    <a:pt x="163" y="28"/>
                  </a:lnTo>
                  <a:lnTo>
                    <a:pt x="82" y="82"/>
                  </a:lnTo>
                  <a:lnTo>
                    <a:pt x="28" y="162"/>
                  </a:lnTo>
                  <a:lnTo>
                    <a:pt x="1" y="243"/>
                  </a:lnTo>
                  <a:lnTo>
                    <a:pt x="28" y="324"/>
                  </a:lnTo>
                  <a:lnTo>
                    <a:pt x="82" y="405"/>
                  </a:lnTo>
                  <a:lnTo>
                    <a:pt x="163" y="459"/>
                  </a:lnTo>
                  <a:lnTo>
                    <a:pt x="325" y="459"/>
                  </a:lnTo>
                  <a:lnTo>
                    <a:pt x="405" y="405"/>
                  </a:lnTo>
                  <a:lnTo>
                    <a:pt x="459" y="324"/>
                  </a:lnTo>
                  <a:lnTo>
                    <a:pt x="459" y="243"/>
                  </a:lnTo>
                  <a:lnTo>
                    <a:pt x="459" y="162"/>
                  </a:lnTo>
                  <a:lnTo>
                    <a:pt x="405" y="82"/>
                  </a:lnTo>
                  <a:lnTo>
                    <a:pt x="325" y="2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301" name="Google Shape;3301;p31"/>
          <p:cNvCxnSpPr>
            <a:stCxn id="3260" idx="2"/>
            <a:endCxn id="3265" idx="0"/>
          </p:cNvCxnSpPr>
          <p:nvPr/>
        </p:nvCxnSpPr>
        <p:spPr>
          <a:xfrm rot="5400000">
            <a:off x="3379650" y="1049237"/>
            <a:ext cx="746400" cy="16383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02" name="Google Shape;3302;p31"/>
          <p:cNvCxnSpPr>
            <a:stCxn id="3260" idx="2"/>
            <a:endCxn id="3275" idx="0"/>
          </p:cNvCxnSpPr>
          <p:nvPr/>
        </p:nvCxnSpPr>
        <p:spPr>
          <a:xfrm flipH="1" rot="-5400000">
            <a:off x="4199100" y="1868087"/>
            <a:ext cx="746400" cy="6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03" name="Google Shape;3303;p31"/>
          <p:cNvCxnSpPr>
            <a:stCxn id="3260" idx="2"/>
            <a:endCxn id="3277" idx="0"/>
          </p:cNvCxnSpPr>
          <p:nvPr/>
        </p:nvCxnSpPr>
        <p:spPr>
          <a:xfrm flipH="1" rot="-5400000">
            <a:off x="5056050" y="1011137"/>
            <a:ext cx="746400" cy="17145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04" name="Google Shape;3304;p31"/>
          <p:cNvCxnSpPr>
            <a:stCxn id="3260" idx="2"/>
            <a:endCxn id="3279" idx="0"/>
          </p:cNvCxnSpPr>
          <p:nvPr/>
        </p:nvCxnSpPr>
        <p:spPr>
          <a:xfrm flipH="1" rot="-5400000">
            <a:off x="5856150" y="211037"/>
            <a:ext cx="746400" cy="33147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308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p32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0" name="Google Shape;3310;p32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 a Premium user, you can use this template without attributing </a:t>
            </a:r>
            <a:r>
              <a:rPr b="1" i="0" lang="en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i="0" lang="en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endParaRPr b="1" i="0" sz="1000" u="none" cap="none" strike="noStrike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0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i="0" sz="1000" u="none" cap="none" strike="noStrike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i="0" sz="1000" u="none" cap="none" strike="noStrike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1" name="Google Shape;3311;p32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b="0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sng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b="0" i="0" lang="en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000" u="sng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b="0" i="0" sz="1000" u="sng" cap="none" strike="noStrike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3315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p33"/>
          <p:cNvSpPr txBox="1"/>
          <p:nvPr>
            <p:ph idx="4294967295" type="title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7" name="Google Shape;3317;p33"/>
          <p:cNvSpPr txBox="1"/>
          <p:nvPr>
            <p:ph idx="4294967295" type="body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8" name="Google Shape;3318;p33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Choose your favourite infographic and insert it in your presentation using Ctrl C + Ctrl V or Cmd C + Cmd V in Mac.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one of the parts and </a:t>
            </a:r>
            <a:r>
              <a:rPr b="1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ungroup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it by right-clicking and choosing “Ungroup”. 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by clicking on the paint bucket. 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Then </a:t>
            </a:r>
            <a:r>
              <a:rPr b="1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Group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 elements again by selecting them, right-clicking and choosing “Group”.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Repeat the steps above with the other parts and when you’re done editing, copy the end result and paste it into your presentation.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Remember to choose the</a:t>
            </a:r>
            <a:r>
              <a:rPr b="0" i="0" lang="en" sz="1100" u="none" cap="none" strike="noStrike">
                <a:solidFill>
                  <a:srgbClr val="78909C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Keep source formatting</a:t>
            </a:r>
            <a:r>
              <a:rPr b="0" i="0" lang="en" sz="1100" u="none" cap="none" strike="noStrike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option so that it keeps the design. For more info, please visit </a:t>
            </a:r>
            <a:r>
              <a:rPr b="1" i="0" lang="en" sz="1100" u="none" cap="none" strike="noStrike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b="0" i="0" lang="en" sz="1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19" name="Google Shape;3319;p33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3320" name="Google Shape;3320;p33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3321" name="Google Shape;3321;p33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3322" name="Google Shape;3322;p33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23" name="Google Shape;3323;p33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324" name="Google Shape;3324;p33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25" name="Google Shape;3325;p33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3326" name="Google Shape;3326;p33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3327" name="Google Shape;3327;p33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28" name="Google Shape;3328;p33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29" name="Google Shape;3329;p33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3330" name="Google Shape;3330;p33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1" name="Google Shape;3331;p33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2" name="Google Shape;3332;p33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3" name="Google Shape;3333;p33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334" name="Google Shape;3334;p33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3335" name="Google Shape;3335;p33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3336" name="Google Shape;3336;p33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37" name="Google Shape;3337;p33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38" name="Google Shape;3338;p33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3339" name="Google Shape;3339;p33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0" name="Google Shape;3340;p33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1" name="Google Shape;3341;p33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2" name="Google Shape;3342;p33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343" name="Google Shape;3343;p33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3344" name="Google Shape;3344;p33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3345" name="Google Shape;3345;p33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6" name="Google Shape;3346;p33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47" name="Google Shape;3347;p33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3348" name="Google Shape;3348;p33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49" name="Google Shape;3349;p33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3350" name="Google Shape;3350;p33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3351" name="Google Shape;3351;p33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3352" name="Google Shape;3352;p33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3" name="Google Shape;3353;p33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3354" name="Google Shape;3354;p33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3355" name="Google Shape;3355;p33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6" name="Google Shape;3356;p33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7" name="Google Shape;3357;p33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8" name="Google Shape;3358;p33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359" name="Google Shape;3359;p33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Banking infographics</a:t>
            </a:r>
            <a:endParaRPr/>
          </a:p>
        </p:txBody>
      </p:sp>
      <p:grpSp>
        <p:nvGrpSpPr>
          <p:cNvPr id="1025" name="Google Shape;1025;p4"/>
          <p:cNvGrpSpPr/>
          <p:nvPr/>
        </p:nvGrpSpPr>
        <p:grpSpPr>
          <a:xfrm>
            <a:off x="3900370" y="1957493"/>
            <a:ext cx="2249700" cy="820757"/>
            <a:chOff x="3743105" y="1947428"/>
            <a:chExt cx="2249700" cy="820757"/>
          </a:xfrm>
        </p:grpSpPr>
        <p:sp>
          <p:nvSpPr>
            <p:cNvPr id="1026" name="Google Shape;1026;p4"/>
            <p:cNvSpPr txBox="1"/>
            <p:nvPr/>
          </p:nvSpPr>
          <p:spPr>
            <a:xfrm>
              <a:off x="3743105" y="2219485"/>
              <a:ext cx="224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7" name="Google Shape;1027;p4"/>
            <p:cNvSpPr txBox="1"/>
            <p:nvPr/>
          </p:nvSpPr>
          <p:spPr>
            <a:xfrm>
              <a:off x="4186355" y="1947428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 cards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28" name="Google Shape;1028;p4"/>
          <p:cNvGrpSpPr/>
          <p:nvPr/>
        </p:nvGrpSpPr>
        <p:grpSpPr>
          <a:xfrm>
            <a:off x="3900370" y="3668468"/>
            <a:ext cx="2249700" cy="820757"/>
            <a:chOff x="3743105" y="3658403"/>
            <a:chExt cx="2249700" cy="820757"/>
          </a:xfrm>
        </p:grpSpPr>
        <p:sp>
          <p:nvSpPr>
            <p:cNvPr id="1029" name="Google Shape;1029;p4"/>
            <p:cNvSpPr txBox="1"/>
            <p:nvPr/>
          </p:nvSpPr>
          <p:spPr>
            <a:xfrm>
              <a:off x="3743105" y="3930460"/>
              <a:ext cx="224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0" name="Google Shape;1030;p4"/>
            <p:cNvSpPr txBox="1"/>
            <p:nvPr/>
          </p:nvSpPr>
          <p:spPr>
            <a:xfrm>
              <a:off x="4186355" y="3658403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Savings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1" name="Google Shape;1031;p4"/>
          <p:cNvGrpSpPr/>
          <p:nvPr/>
        </p:nvGrpSpPr>
        <p:grpSpPr>
          <a:xfrm>
            <a:off x="6279834" y="1957493"/>
            <a:ext cx="2249700" cy="820757"/>
            <a:chOff x="6122569" y="1947428"/>
            <a:chExt cx="2249700" cy="820757"/>
          </a:xfrm>
        </p:grpSpPr>
        <p:sp>
          <p:nvSpPr>
            <p:cNvPr id="1032" name="Google Shape;1032;p4"/>
            <p:cNvSpPr txBox="1"/>
            <p:nvPr/>
          </p:nvSpPr>
          <p:spPr>
            <a:xfrm>
              <a:off x="6122569" y="2219485"/>
              <a:ext cx="224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3" name="Google Shape;1033;p4"/>
            <p:cNvSpPr txBox="1"/>
            <p:nvPr/>
          </p:nvSpPr>
          <p:spPr>
            <a:xfrm>
              <a:off x="6565819" y="1947428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034" name="Google Shape;1034;p4"/>
          <p:cNvGrpSpPr/>
          <p:nvPr/>
        </p:nvGrpSpPr>
        <p:grpSpPr>
          <a:xfrm>
            <a:off x="6279834" y="3668468"/>
            <a:ext cx="2249700" cy="820757"/>
            <a:chOff x="6122569" y="3658403"/>
            <a:chExt cx="2249700" cy="820757"/>
          </a:xfrm>
        </p:grpSpPr>
        <p:sp>
          <p:nvSpPr>
            <p:cNvPr id="1035" name="Google Shape;1035;p4"/>
            <p:cNvSpPr txBox="1"/>
            <p:nvPr/>
          </p:nvSpPr>
          <p:spPr>
            <a:xfrm>
              <a:off x="6122569" y="3930460"/>
              <a:ext cx="224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6" name="Google Shape;1036;p4"/>
            <p:cNvSpPr txBox="1"/>
            <p:nvPr/>
          </p:nvSpPr>
          <p:spPr>
            <a:xfrm>
              <a:off x="6565819" y="3658403"/>
              <a:ext cx="136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Insurance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037" name="Google Shape;1037;p4"/>
          <p:cNvSpPr/>
          <p:nvPr/>
        </p:nvSpPr>
        <p:spPr>
          <a:xfrm>
            <a:off x="4608970" y="1106232"/>
            <a:ext cx="832500" cy="8325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4"/>
          <p:cNvSpPr/>
          <p:nvPr/>
        </p:nvSpPr>
        <p:spPr>
          <a:xfrm>
            <a:off x="6988434" y="1106232"/>
            <a:ext cx="832500" cy="832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4"/>
          <p:cNvSpPr/>
          <p:nvPr/>
        </p:nvSpPr>
        <p:spPr>
          <a:xfrm>
            <a:off x="4608970" y="2820937"/>
            <a:ext cx="832500" cy="832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4"/>
          <p:cNvSpPr/>
          <p:nvPr/>
        </p:nvSpPr>
        <p:spPr>
          <a:xfrm>
            <a:off x="6988434" y="2820937"/>
            <a:ext cx="832500" cy="83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1" name="Google Shape;1041;p4"/>
          <p:cNvGrpSpPr/>
          <p:nvPr/>
        </p:nvGrpSpPr>
        <p:grpSpPr>
          <a:xfrm>
            <a:off x="4843506" y="1339603"/>
            <a:ext cx="363416" cy="365738"/>
            <a:chOff x="359200" y="1744150"/>
            <a:chExt cx="380700" cy="380700"/>
          </a:xfrm>
        </p:grpSpPr>
        <p:sp>
          <p:nvSpPr>
            <p:cNvPr id="1042" name="Google Shape;1042;p4"/>
            <p:cNvSpPr/>
            <p:nvPr/>
          </p:nvSpPr>
          <p:spPr>
            <a:xfrm>
              <a:off x="359200" y="1744150"/>
              <a:ext cx="380700" cy="380700"/>
            </a:xfrm>
            <a:custGeom>
              <a:rect b="b" l="l" r="r" t="t"/>
              <a:pathLst>
                <a:path extrusionOk="0" h="15228" w="15228">
                  <a:moveTo>
                    <a:pt x="7833" y="439"/>
                  </a:moveTo>
                  <a:lnTo>
                    <a:pt x="8168" y="465"/>
                  </a:lnTo>
                  <a:lnTo>
                    <a:pt x="8503" y="490"/>
                  </a:lnTo>
                  <a:lnTo>
                    <a:pt x="9147" y="619"/>
                  </a:lnTo>
                  <a:lnTo>
                    <a:pt x="9791" y="774"/>
                  </a:lnTo>
                  <a:lnTo>
                    <a:pt x="10384" y="1006"/>
                  </a:lnTo>
                  <a:lnTo>
                    <a:pt x="10976" y="1289"/>
                  </a:lnTo>
                  <a:lnTo>
                    <a:pt x="11517" y="1598"/>
                  </a:lnTo>
                  <a:lnTo>
                    <a:pt x="12033" y="1985"/>
                  </a:lnTo>
                  <a:lnTo>
                    <a:pt x="12522" y="2397"/>
                  </a:lnTo>
                  <a:lnTo>
                    <a:pt x="12136" y="2783"/>
                  </a:lnTo>
                  <a:lnTo>
                    <a:pt x="11672" y="2371"/>
                  </a:lnTo>
                  <a:lnTo>
                    <a:pt x="11182" y="2036"/>
                  </a:lnTo>
                  <a:lnTo>
                    <a:pt x="10693" y="1727"/>
                  </a:lnTo>
                  <a:lnTo>
                    <a:pt x="10152" y="1495"/>
                  </a:lnTo>
                  <a:lnTo>
                    <a:pt x="9585" y="1289"/>
                  </a:lnTo>
                  <a:lnTo>
                    <a:pt x="9018" y="1134"/>
                  </a:lnTo>
                  <a:lnTo>
                    <a:pt x="8426" y="1031"/>
                  </a:lnTo>
                  <a:lnTo>
                    <a:pt x="7833" y="980"/>
                  </a:lnTo>
                  <a:lnTo>
                    <a:pt x="7833" y="439"/>
                  </a:lnTo>
                  <a:close/>
                  <a:moveTo>
                    <a:pt x="2371" y="2706"/>
                  </a:moveTo>
                  <a:lnTo>
                    <a:pt x="2757" y="3093"/>
                  </a:lnTo>
                  <a:lnTo>
                    <a:pt x="2371" y="3556"/>
                  </a:lnTo>
                  <a:lnTo>
                    <a:pt x="2036" y="4020"/>
                  </a:lnTo>
                  <a:lnTo>
                    <a:pt x="1727" y="4535"/>
                  </a:lnTo>
                  <a:lnTo>
                    <a:pt x="1469" y="5076"/>
                  </a:lnTo>
                  <a:lnTo>
                    <a:pt x="1289" y="5643"/>
                  </a:lnTo>
                  <a:lnTo>
                    <a:pt x="1134" y="6210"/>
                  </a:lnTo>
                  <a:lnTo>
                    <a:pt x="1031" y="6803"/>
                  </a:lnTo>
                  <a:lnTo>
                    <a:pt x="980" y="7395"/>
                  </a:lnTo>
                  <a:lnTo>
                    <a:pt x="439" y="7395"/>
                  </a:lnTo>
                  <a:lnTo>
                    <a:pt x="490" y="6725"/>
                  </a:lnTo>
                  <a:lnTo>
                    <a:pt x="593" y="6081"/>
                  </a:lnTo>
                  <a:lnTo>
                    <a:pt x="774" y="5463"/>
                  </a:lnTo>
                  <a:lnTo>
                    <a:pt x="980" y="4845"/>
                  </a:lnTo>
                  <a:lnTo>
                    <a:pt x="1263" y="4278"/>
                  </a:lnTo>
                  <a:lnTo>
                    <a:pt x="1598" y="3711"/>
                  </a:lnTo>
                  <a:lnTo>
                    <a:pt x="1959" y="3196"/>
                  </a:lnTo>
                  <a:lnTo>
                    <a:pt x="2371" y="2706"/>
                  </a:lnTo>
                  <a:close/>
                  <a:moveTo>
                    <a:pt x="12831" y="2706"/>
                  </a:moveTo>
                  <a:lnTo>
                    <a:pt x="13243" y="3196"/>
                  </a:lnTo>
                  <a:lnTo>
                    <a:pt x="13604" y="3711"/>
                  </a:lnTo>
                  <a:lnTo>
                    <a:pt x="13939" y="4252"/>
                  </a:lnTo>
                  <a:lnTo>
                    <a:pt x="14222" y="4845"/>
                  </a:lnTo>
                  <a:lnTo>
                    <a:pt x="14429" y="5437"/>
                  </a:lnTo>
                  <a:lnTo>
                    <a:pt x="14609" y="6081"/>
                  </a:lnTo>
                  <a:lnTo>
                    <a:pt x="14712" y="6725"/>
                  </a:lnTo>
                  <a:lnTo>
                    <a:pt x="14764" y="7060"/>
                  </a:lnTo>
                  <a:lnTo>
                    <a:pt x="14764" y="7395"/>
                  </a:lnTo>
                  <a:lnTo>
                    <a:pt x="14222" y="7395"/>
                  </a:lnTo>
                  <a:lnTo>
                    <a:pt x="14197" y="6803"/>
                  </a:lnTo>
                  <a:lnTo>
                    <a:pt x="14094" y="6210"/>
                  </a:lnTo>
                  <a:lnTo>
                    <a:pt x="13939" y="5643"/>
                  </a:lnTo>
                  <a:lnTo>
                    <a:pt x="13733" y="5076"/>
                  </a:lnTo>
                  <a:lnTo>
                    <a:pt x="13475" y="4535"/>
                  </a:lnTo>
                  <a:lnTo>
                    <a:pt x="13192" y="4020"/>
                  </a:lnTo>
                  <a:lnTo>
                    <a:pt x="12831" y="3556"/>
                  </a:lnTo>
                  <a:lnTo>
                    <a:pt x="12445" y="3093"/>
                  </a:lnTo>
                  <a:lnTo>
                    <a:pt x="12831" y="2706"/>
                  </a:lnTo>
                  <a:close/>
                  <a:moveTo>
                    <a:pt x="980" y="7833"/>
                  </a:moveTo>
                  <a:lnTo>
                    <a:pt x="1031" y="8426"/>
                  </a:lnTo>
                  <a:lnTo>
                    <a:pt x="1134" y="9018"/>
                  </a:lnTo>
                  <a:lnTo>
                    <a:pt x="1289" y="9585"/>
                  </a:lnTo>
                  <a:lnTo>
                    <a:pt x="1469" y="10152"/>
                  </a:lnTo>
                  <a:lnTo>
                    <a:pt x="1727" y="10693"/>
                  </a:lnTo>
                  <a:lnTo>
                    <a:pt x="2036" y="11208"/>
                  </a:lnTo>
                  <a:lnTo>
                    <a:pt x="2371" y="11672"/>
                  </a:lnTo>
                  <a:lnTo>
                    <a:pt x="2757" y="12136"/>
                  </a:lnTo>
                  <a:lnTo>
                    <a:pt x="2397" y="12522"/>
                  </a:lnTo>
                  <a:lnTo>
                    <a:pt x="1984" y="12033"/>
                  </a:lnTo>
                  <a:lnTo>
                    <a:pt x="1598" y="11517"/>
                  </a:lnTo>
                  <a:lnTo>
                    <a:pt x="1289" y="10976"/>
                  </a:lnTo>
                  <a:lnTo>
                    <a:pt x="1005" y="10384"/>
                  </a:lnTo>
                  <a:lnTo>
                    <a:pt x="774" y="9791"/>
                  </a:lnTo>
                  <a:lnTo>
                    <a:pt x="619" y="9147"/>
                  </a:lnTo>
                  <a:lnTo>
                    <a:pt x="490" y="8503"/>
                  </a:lnTo>
                  <a:lnTo>
                    <a:pt x="464" y="8168"/>
                  </a:lnTo>
                  <a:lnTo>
                    <a:pt x="439" y="7833"/>
                  </a:lnTo>
                  <a:close/>
                  <a:moveTo>
                    <a:pt x="14764" y="7833"/>
                  </a:moveTo>
                  <a:lnTo>
                    <a:pt x="14764" y="8168"/>
                  </a:lnTo>
                  <a:lnTo>
                    <a:pt x="14712" y="8503"/>
                  </a:lnTo>
                  <a:lnTo>
                    <a:pt x="14609" y="9147"/>
                  </a:lnTo>
                  <a:lnTo>
                    <a:pt x="14429" y="9791"/>
                  </a:lnTo>
                  <a:lnTo>
                    <a:pt x="14222" y="10384"/>
                  </a:lnTo>
                  <a:lnTo>
                    <a:pt x="13939" y="10976"/>
                  </a:lnTo>
                  <a:lnTo>
                    <a:pt x="13604" y="11517"/>
                  </a:lnTo>
                  <a:lnTo>
                    <a:pt x="13243" y="12033"/>
                  </a:lnTo>
                  <a:lnTo>
                    <a:pt x="12831" y="12522"/>
                  </a:lnTo>
                  <a:lnTo>
                    <a:pt x="12445" y="12136"/>
                  </a:lnTo>
                  <a:lnTo>
                    <a:pt x="12831" y="11672"/>
                  </a:lnTo>
                  <a:lnTo>
                    <a:pt x="13192" y="11208"/>
                  </a:lnTo>
                  <a:lnTo>
                    <a:pt x="13475" y="10693"/>
                  </a:lnTo>
                  <a:lnTo>
                    <a:pt x="13733" y="10152"/>
                  </a:lnTo>
                  <a:lnTo>
                    <a:pt x="13939" y="9585"/>
                  </a:lnTo>
                  <a:lnTo>
                    <a:pt x="14094" y="9018"/>
                  </a:lnTo>
                  <a:lnTo>
                    <a:pt x="14197" y="8426"/>
                  </a:lnTo>
                  <a:lnTo>
                    <a:pt x="14222" y="7833"/>
                  </a:lnTo>
                  <a:close/>
                  <a:moveTo>
                    <a:pt x="7936" y="1444"/>
                  </a:moveTo>
                  <a:lnTo>
                    <a:pt x="8245" y="1469"/>
                  </a:lnTo>
                  <a:lnTo>
                    <a:pt x="8554" y="1495"/>
                  </a:lnTo>
                  <a:lnTo>
                    <a:pt x="8864" y="1547"/>
                  </a:lnTo>
                  <a:lnTo>
                    <a:pt x="9456" y="1701"/>
                  </a:lnTo>
                  <a:lnTo>
                    <a:pt x="10023" y="1907"/>
                  </a:lnTo>
                  <a:lnTo>
                    <a:pt x="10564" y="2191"/>
                  </a:lnTo>
                  <a:lnTo>
                    <a:pt x="11053" y="2500"/>
                  </a:lnTo>
                  <a:lnTo>
                    <a:pt x="11543" y="2835"/>
                  </a:lnTo>
                  <a:lnTo>
                    <a:pt x="11981" y="3247"/>
                  </a:lnTo>
                  <a:lnTo>
                    <a:pt x="12367" y="3685"/>
                  </a:lnTo>
                  <a:lnTo>
                    <a:pt x="12728" y="4149"/>
                  </a:lnTo>
                  <a:lnTo>
                    <a:pt x="13037" y="4664"/>
                  </a:lnTo>
                  <a:lnTo>
                    <a:pt x="13295" y="5205"/>
                  </a:lnTo>
                  <a:lnTo>
                    <a:pt x="13501" y="5772"/>
                  </a:lnTo>
                  <a:lnTo>
                    <a:pt x="13656" y="6365"/>
                  </a:lnTo>
                  <a:lnTo>
                    <a:pt x="13707" y="6674"/>
                  </a:lnTo>
                  <a:lnTo>
                    <a:pt x="13759" y="6983"/>
                  </a:lnTo>
                  <a:lnTo>
                    <a:pt x="13784" y="7292"/>
                  </a:lnTo>
                  <a:lnTo>
                    <a:pt x="13784" y="7601"/>
                  </a:lnTo>
                  <a:lnTo>
                    <a:pt x="13784" y="7936"/>
                  </a:lnTo>
                  <a:lnTo>
                    <a:pt x="13759" y="8245"/>
                  </a:lnTo>
                  <a:lnTo>
                    <a:pt x="13707" y="8555"/>
                  </a:lnTo>
                  <a:lnTo>
                    <a:pt x="13656" y="8864"/>
                  </a:lnTo>
                  <a:lnTo>
                    <a:pt x="13501" y="9456"/>
                  </a:lnTo>
                  <a:lnTo>
                    <a:pt x="13295" y="10023"/>
                  </a:lnTo>
                  <a:lnTo>
                    <a:pt x="13037" y="10564"/>
                  </a:lnTo>
                  <a:lnTo>
                    <a:pt x="12728" y="11079"/>
                  </a:lnTo>
                  <a:lnTo>
                    <a:pt x="12367" y="11543"/>
                  </a:lnTo>
                  <a:lnTo>
                    <a:pt x="11981" y="11981"/>
                  </a:lnTo>
                  <a:lnTo>
                    <a:pt x="11543" y="12393"/>
                  </a:lnTo>
                  <a:lnTo>
                    <a:pt x="11053" y="12728"/>
                  </a:lnTo>
                  <a:lnTo>
                    <a:pt x="10564" y="13037"/>
                  </a:lnTo>
                  <a:lnTo>
                    <a:pt x="10023" y="13321"/>
                  </a:lnTo>
                  <a:lnTo>
                    <a:pt x="9456" y="13527"/>
                  </a:lnTo>
                  <a:lnTo>
                    <a:pt x="8864" y="13682"/>
                  </a:lnTo>
                  <a:lnTo>
                    <a:pt x="8554" y="13733"/>
                  </a:lnTo>
                  <a:lnTo>
                    <a:pt x="8245" y="13759"/>
                  </a:lnTo>
                  <a:lnTo>
                    <a:pt x="7936" y="13785"/>
                  </a:lnTo>
                  <a:lnTo>
                    <a:pt x="7292" y="13785"/>
                  </a:lnTo>
                  <a:lnTo>
                    <a:pt x="6983" y="13759"/>
                  </a:lnTo>
                  <a:lnTo>
                    <a:pt x="6674" y="13733"/>
                  </a:lnTo>
                  <a:lnTo>
                    <a:pt x="6364" y="13682"/>
                  </a:lnTo>
                  <a:lnTo>
                    <a:pt x="5772" y="13527"/>
                  </a:lnTo>
                  <a:lnTo>
                    <a:pt x="5205" y="13321"/>
                  </a:lnTo>
                  <a:lnTo>
                    <a:pt x="4664" y="13037"/>
                  </a:lnTo>
                  <a:lnTo>
                    <a:pt x="4149" y="12728"/>
                  </a:lnTo>
                  <a:lnTo>
                    <a:pt x="3685" y="12393"/>
                  </a:lnTo>
                  <a:lnTo>
                    <a:pt x="3247" y="11981"/>
                  </a:lnTo>
                  <a:lnTo>
                    <a:pt x="2835" y="11543"/>
                  </a:lnTo>
                  <a:lnTo>
                    <a:pt x="2474" y="11079"/>
                  </a:lnTo>
                  <a:lnTo>
                    <a:pt x="2165" y="10564"/>
                  </a:lnTo>
                  <a:lnTo>
                    <a:pt x="1907" y="10023"/>
                  </a:lnTo>
                  <a:lnTo>
                    <a:pt x="1701" y="9456"/>
                  </a:lnTo>
                  <a:lnTo>
                    <a:pt x="1547" y="8864"/>
                  </a:lnTo>
                  <a:lnTo>
                    <a:pt x="1495" y="8555"/>
                  </a:lnTo>
                  <a:lnTo>
                    <a:pt x="1469" y="8245"/>
                  </a:lnTo>
                  <a:lnTo>
                    <a:pt x="1443" y="7936"/>
                  </a:lnTo>
                  <a:lnTo>
                    <a:pt x="1418" y="7601"/>
                  </a:lnTo>
                  <a:lnTo>
                    <a:pt x="1443" y="7292"/>
                  </a:lnTo>
                  <a:lnTo>
                    <a:pt x="1469" y="6983"/>
                  </a:lnTo>
                  <a:lnTo>
                    <a:pt x="1495" y="6674"/>
                  </a:lnTo>
                  <a:lnTo>
                    <a:pt x="1547" y="6365"/>
                  </a:lnTo>
                  <a:lnTo>
                    <a:pt x="1701" y="5772"/>
                  </a:lnTo>
                  <a:lnTo>
                    <a:pt x="1907" y="5205"/>
                  </a:lnTo>
                  <a:lnTo>
                    <a:pt x="2165" y="4664"/>
                  </a:lnTo>
                  <a:lnTo>
                    <a:pt x="2474" y="4149"/>
                  </a:lnTo>
                  <a:lnTo>
                    <a:pt x="2835" y="3685"/>
                  </a:lnTo>
                  <a:lnTo>
                    <a:pt x="3247" y="3247"/>
                  </a:lnTo>
                  <a:lnTo>
                    <a:pt x="3685" y="2835"/>
                  </a:lnTo>
                  <a:lnTo>
                    <a:pt x="4149" y="2500"/>
                  </a:lnTo>
                  <a:lnTo>
                    <a:pt x="4664" y="2191"/>
                  </a:lnTo>
                  <a:lnTo>
                    <a:pt x="5205" y="1907"/>
                  </a:lnTo>
                  <a:lnTo>
                    <a:pt x="5772" y="1701"/>
                  </a:lnTo>
                  <a:lnTo>
                    <a:pt x="6364" y="1547"/>
                  </a:lnTo>
                  <a:lnTo>
                    <a:pt x="6674" y="1495"/>
                  </a:lnTo>
                  <a:lnTo>
                    <a:pt x="6983" y="1469"/>
                  </a:lnTo>
                  <a:lnTo>
                    <a:pt x="7292" y="1444"/>
                  </a:lnTo>
                  <a:close/>
                  <a:moveTo>
                    <a:pt x="3092" y="12445"/>
                  </a:moveTo>
                  <a:lnTo>
                    <a:pt x="3530" y="12857"/>
                  </a:lnTo>
                  <a:lnTo>
                    <a:pt x="4020" y="13192"/>
                  </a:lnTo>
                  <a:lnTo>
                    <a:pt x="4535" y="13501"/>
                  </a:lnTo>
                  <a:lnTo>
                    <a:pt x="5076" y="13733"/>
                  </a:lnTo>
                  <a:lnTo>
                    <a:pt x="5617" y="13939"/>
                  </a:lnTo>
                  <a:lnTo>
                    <a:pt x="6210" y="14094"/>
                  </a:lnTo>
                  <a:lnTo>
                    <a:pt x="6777" y="14197"/>
                  </a:lnTo>
                  <a:lnTo>
                    <a:pt x="7395" y="14248"/>
                  </a:lnTo>
                  <a:lnTo>
                    <a:pt x="7395" y="14789"/>
                  </a:lnTo>
                  <a:lnTo>
                    <a:pt x="7060" y="14764"/>
                  </a:lnTo>
                  <a:lnTo>
                    <a:pt x="6725" y="14738"/>
                  </a:lnTo>
                  <a:lnTo>
                    <a:pt x="6055" y="14609"/>
                  </a:lnTo>
                  <a:lnTo>
                    <a:pt x="5437" y="14454"/>
                  </a:lnTo>
                  <a:lnTo>
                    <a:pt x="4819" y="14223"/>
                  </a:lnTo>
                  <a:lnTo>
                    <a:pt x="4252" y="13939"/>
                  </a:lnTo>
                  <a:lnTo>
                    <a:pt x="3711" y="13630"/>
                  </a:lnTo>
                  <a:lnTo>
                    <a:pt x="3195" y="13244"/>
                  </a:lnTo>
                  <a:lnTo>
                    <a:pt x="2706" y="12831"/>
                  </a:lnTo>
                  <a:lnTo>
                    <a:pt x="3092" y="12445"/>
                  </a:lnTo>
                  <a:close/>
                  <a:moveTo>
                    <a:pt x="12136" y="12445"/>
                  </a:moveTo>
                  <a:lnTo>
                    <a:pt x="12522" y="12831"/>
                  </a:lnTo>
                  <a:lnTo>
                    <a:pt x="12033" y="13244"/>
                  </a:lnTo>
                  <a:lnTo>
                    <a:pt x="11517" y="13630"/>
                  </a:lnTo>
                  <a:lnTo>
                    <a:pt x="10976" y="13939"/>
                  </a:lnTo>
                  <a:lnTo>
                    <a:pt x="10384" y="14223"/>
                  </a:lnTo>
                  <a:lnTo>
                    <a:pt x="9791" y="14454"/>
                  </a:lnTo>
                  <a:lnTo>
                    <a:pt x="9147" y="14609"/>
                  </a:lnTo>
                  <a:lnTo>
                    <a:pt x="8503" y="14738"/>
                  </a:lnTo>
                  <a:lnTo>
                    <a:pt x="8168" y="14764"/>
                  </a:lnTo>
                  <a:lnTo>
                    <a:pt x="7833" y="14789"/>
                  </a:lnTo>
                  <a:lnTo>
                    <a:pt x="7833" y="14248"/>
                  </a:lnTo>
                  <a:lnTo>
                    <a:pt x="8426" y="14197"/>
                  </a:lnTo>
                  <a:lnTo>
                    <a:pt x="9018" y="14094"/>
                  </a:lnTo>
                  <a:lnTo>
                    <a:pt x="9585" y="13939"/>
                  </a:lnTo>
                  <a:lnTo>
                    <a:pt x="10152" y="13733"/>
                  </a:lnTo>
                  <a:lnTo>
                    <a:pt x="10693" y="13501"/>
                  </a:lnTo>
                  <a:lnTo>
                    <a:pt x="11182" y="13192"/>
                  </a:lnTo>
                  <a:lnTo>
                    <a:pt x="11672" y="12857"/>
                  </a:lnTo>
                  <a:lnTo>
                    <a:pt x="12136" y="12445"/>
                  </a:lnTo>
                  <a:close/>
                  <a:moveTo>
                    <a:pt x="7601" y="1"/>
                  </a:moveTo>
                  <a:lnTo>
                    <a:pt x="7060" y="27"/>
                  </a:lnTo>
                  <a:lnTo>
                    <a:pt x="6519" y="78"/>
                  </a:lnTo>
                  <a:lnTo>
                    <a:pt x="5978" y="181"/>
                  </a:lnTo>
                  <a:lnTo>
                    <a:pt x="5437" y="310"/>
                  </a:lnTo>
                  <a:lnTo>
                    <a:pt x="5360" y="362"/>
                  </a:lnTo>
                  <a:lnTo>
                    <a:pt x="5308" y="413"/>
                  </a:lnTo>
                  <a:lnTo>
                    <a:pt x="5282" y="490"/>
                  </a:lnTo>
                  <a:lnTo>
                    <a:pt x="5308" y="593"/>
                  </a:lnTo>
                  <a:lnTo>
                    <a:pt x="5334" y="671"/>
                  </a:lnTo>
                  <a:lnTo>
                    <a:pt x="5411" y="722"/>
                  </a:lnTo>
                  <a:lnTo>
                    <a:pt x="5488" y="748"/>
                  </a:lnTo>
                  <a:lnTo>
                    <a:pt x="5566" y="748"/>
                  </a:lnTo>
                  <a:lnTo>
                    <a:pt x="6029" y="619"/>
                  </a:lnTo>
                  <a:lnTo>
                    <a:pt x="6467" y="542"/>
                  </a:lnTo>
                  <a:lnTo>
                    <a:pt x="6931" y="490"/>
                  </a:lnTo>
                  <a:lnTo>
                    <a:pt x="7395" y="439"/>
                  </a:lnTo>
                  <a:lnTo>
                    <a:pt x="7395" y="980"/>
                  </a:lnTo>
                  <a:lnTo>
                    <a:pt x="6777" y="1031"/>
                  </a:lnTo>
                  <a:lnTo>
                    <a:pt x="6210" y="1134"/>
                  </a:lnTo>
                  <a:lnTo>
                    <a:pt x="5617" y="1289"/>
                  </a:lnTo>
                  <a:lnTo>
                    <a:pt x="5076" y="1495"/>
                  </a:lnTo>
                  <a:lnTo>
                    <a:pt x="4535" y="1727"/>
                  </a:lnTo>
                  <a:lnTo>
                    <a:pt x="4020" y="2036"/>
                  </a:lnTo>
                  <a:lnTo>
                    <a:pt x="3530" y="2371"/>
                  </a:lnTo>
                  <a:lnTo>
                    <a:pt x="3092" y="2783"/>
                  </a:lnTo>
                  <a:lnTo>
                    <a:pt x="2706" y="2397"/>
                  </a:lnTo>
                  <a:lnTo>
                    <a:pt x="3170" y="1985"/>
                  </a:lnTo>
                  <a:lnTo>
                    <a:pt x="3659" y="1624"/>
                  </a:lnTo>
                  <a:lnTo>
                    <a:pt x="4200" y="1315"/>
                  </a:lnTo>
                  <a:lnTo>
                    <a:pt x="4767" y="1031"/>
                  </a:lnTo>
                  <a:lnTo>
                    <a:pt x="4844" y="980"/>
                  </a:lnTo>
                  <a:lnTo>
                    <a:pt x="4870" y="903"/>
                  </a:lnTo>
                  <a:lnTo>
                    <a:pt x="4896" y="825"/>
                  </a:lnTo>
                  <a:lnTo>
                    <a:pt x="4870" y="748"/>
                  </a:lnTo>
                  <a:lnTo>
                    <a:pt x="4819" y="671"/>
                  </a:lnTo>
                  <a:lnTo>
                    <a:pt x="4741" y="619"/>
                  </a:lnTo>
                  <a:lnTo>
                    <a:pt x="4664" y="593"/>
                  </a:lnTo>
                  <a:lnTo>
                    <a:pt x="4587" y="619"/>
                  </a:lnTo>
                  <a:lnTo>
                    <a:pt x="4071" y="877"/>
                  </a:lnTo>
                  <a:lnTo>
                    <a:pt x="3582" y="1134"/>
                  </a:lnTo>
                  <a:lnTo>
                    <a:pt x="3118" y="1469"/>
                  </a:lnTo>
                  <a:lnTo>
                    <a:pt x="2680" y="1804"/>
                  </a:lnTo>
                  <a:lnTo>
                    <a:pt x="2294" y="2165"/>
                  </a:lnTo>
                  <a:lnTo>
                    <a:pt x="1907" y="2577"/>
                  </a:lnTo>
                  <a:lnTo>
                    <a:pt x="1547" y="2989"/>
                  </a:lnTo>
                  <a:lnTo>
                    <a:pt x="1237" y="3427"/>
                  </a:lnTo>
                  <a:lnTo>
                    <a:pt x="954" y="3891"/>
                  </a:lnTo>
                  <a:lnTo>
                    <a:pt x="722" y="4381"/>
                  </a:lnTo>
                  <a:lnTo>
                    <a:pt x="490" y="4896"/>
                  </a:lnTo>
                  <a:lnTo>
                    <a:pt x="310" y="5411"/>
                  </a:lnTo>
                  <a:lnTo>
                    <a:pt x="181" y="5952"/>
                  </a:lnTo>
                  <a:lnTo>
                    <a:pt x="78" y="6493"/>
                  </a:lnTo>
                  <a:lnTo>
                    <a:pt x="26" y="7060"/>
                  </a:lnTo>
                  <a:lnTo>
                    <a:pt x="1" y="7601"/>
                  </a:lnTo>
                  <a:lnTo>
                    <a:pt x="1" y="7988"/>
                  </a:lnTo>
                  <a:lnTo>
                    <a:pt x="26" y="8374"/>
                  </a:lnTo>
                  <a:lnTo>
                    <a:pt x="78" y="8735"/>
                  </a:lnTo>
                  <a:lnTo>
                    <a:pt x="129" y="9121"/>
                  </a:lnTo>
                  <a:lnTo>
                    <a:pt x="233" y="9482"/>
                  </a:lnTo>
                  <a:lnTo>
                    <a:pt x="310" y="9843"/>
                  </a:lnTo>
                  <a:lnTo>
                    <a:pt x="439" y="10178"/>
                  </a:lnTo>
                  <a:lnTo>
                    <a:pt x="567" y="10538"/>
                  </a:lnTo>
                  <a:lnTo>
                    <a:pt x="722" y="10873"/>
                  </a:lnTo>
                  <a:lnTo>
                    <a:pt x="877" y="11208"/>
                  </a:lnTo>
                  <a:lnTo>
                    <a:pt x="1057" y="11517"/>
                  </a:lnTo>
                  <a:lnTo>
                    <a:pt x="1263" y="11827"/>
                  </a:lnTo>
                  <a:lnTo>
                    <a:pt x="1495" y="12136"/>
                  </a:lnTo>
                  <a:lnTo>
                    <a:pt x="1727" y="12445"/>
                  </a:lnTo>
                  <a:lnTo>
                    <a:pt x="1959" y="12728"/>
                  </a:lnTo>
                  <a:lnTo>
                    <a:pt x="2216" y="12986"/>
                  </a:lnTo>
                  <a:lnTo>
                    <a:pt x="2500" y="13269"/>
                  </a:lnTo>
                  <a:lnTo>
                    <a:pt x="2783" y="13501"/>
                  </a:lnTo>
                  <a:lnTo>
                    <a:pt x="3092" y="13733"/>
                  </a:lnTo>
                  <a:lnTo>
                    <a:pt x="3376" y="13965"/>
                  </a:lnTo>
                  <a:lnTo>
                    <a:pt x="3711" y="14145"/>
                  </a:lnTo>
                  <a:lnTo>
                    <a:pt x="4020" y="14326"/>
                  </a:lnTo>
                  <a:lnTo>
                    <a:pt x="4355" y="14506"/>
                  </a:lnTo>
                  <a:lnTo>
                    <a:pt x="4690" y="14661"/>
                  </a:lnTo>
                  <a:lnTo>
                    <a:pt x="5025" y="14789"/>
                  </a:lnTo>
                  <a:lnTo>
                    <a:pt x="5385" y="14892"/>
                  </a:lnTo>
                  <a:lnTo>
                    <a:pt x="5746" y="14996"/>
                  </a:lnTo>
                  <a:lnTo>
                    <a:pt x="6107" y="15073"/>
                  </a:lnTo>
                  <a:lnTo>
                    <a:pt x="6467" y="15150"/>
                  </a:lnTo>
                  <a:lnTo>
                    <a:pt x="6854" y="15202"/>
                  </a:lnTo>
                  <a:lnTo>
                    <a:pt x="7240" y="15227"/>
                  </a:lnTo>
                  <a:lnTo>
                    <a:pt x="7988" y="15227"/>
                  </a:lnTo>
                  <a:lnTo>
                    <a:pt x="8374" y="15202"/>
                  </a:lnTo>
                  <a:lnTo>
                    <a:pt x="8735" y="15150"/>
                  </a:lnTo>
                  <a:lnTo>
                    <a:pt x="9095" y="15073"/>
                  </a:lnTo>
                  <a:lnTo>
                    <a:pt x="9456" y="14996"/>
                  </a:lnTo>
                  <a:lnTo>
                    <a:pt x="9817" y="14892"/>
                  </a:lnTo>
                  <a:lnTo>
                    <a:pt x="10177" y="14789"/>
                  </a:lnTo>
                  <a:lnTo>
                    <a:pt x="10512" y="14661"/>
                  </a:lnTo>
                  <a:lnTo>
                    <a:pt x="10873" y="14506"/>
                  </a:lnTo>
                  <a:lnTo>
                    <a:pt x="11182" y="14326"/>
                  </a:lnTo>
                  <a:lnTo>
                    <a:pt x="11517" y="14145"/>
                  </a:lnTo>
                  <a:lnTo>
                    <a:pt x="11826" y="13965"/>
                  </a:lnTo>
                  <a:lnTo>
                    <a:pt x="12136" y="13733"/>
                  </a:lnTo>
                  <a:lnTo>
                    <a:pt x="12419" y="13501"/>
                  </a:lnTo>
                  <a:lnTo>
                    <a:pt x="12728" y="13269"/>
                  </a:lnTo>
                  <a:lnTo>
                    <a:pt x="12986" y="12986"/>
                  </a:lnTo>
                  <a:lnTo>
                    <a:pt x="13243" y="12728"/>
                  </a:lnTo>
                  <a:lnTo>
                    <a:pt x="13501" y="12445"/>
                  </a:lnTo>
                  <a:lnTo>
                    <a:pt x="13733" y="12136"/>
                  </a:lnTo>
                  <a:lnTo>
                    <a:pt x="13939" y="11827"/>
                  </a:lnTo>
                  <a:lnTo>
                    <a:pt x="14145" y="11517"/>
                  </a:lnTo>
                  <a:lnTo>
                    <a:pt x="14326" y="11208"/>
                  </a:lnTo>
                  <a:lnTo>
                    <a:pt x="14506" y="10873"/>
                  </a:lnTo>
                  <a:lnTo>
                    <a:pt x="14635" y="10538"/>
                  </a:lnTo>
                  <a:lnTo>
                    <a:pt x="14789" y="10178"/>
                  </a:lnTo>
                  <a:lnTo>
                    <a:pt x="14892" y="9843"/>
                  </a:lnTo>
                  <a:lnTo>
                    <a:pt x="14995" y="9482"/>
                  </a:lnTo>
                  <a:lnTo>
                    <a:pt x="15073" y="9121"/>
                  </a:lnTo>
                  <a:lnTo>
                    <a:pt x="15150" y="8735"/>
                  </a:lnTo>
                  <a:lnTo>
                    <a:pt x="15176" y="8374"/>
                  </a:lnTo>
                  <a:lnTo>
                    <a:pt x="15201" y="7988"/>
                  </a:lnTo>
                  <a:lnTo>
                    <a:pt x="15227" y="7601"/>
                  </a:lnTo>
                  <a:lnTo>
                    <a:pt x="15201" y="7241"/>
                  </a:lnTo>
                  <a:lnTo>
                    <a:pt x="15176" y="6854"/>
                  </a:lnTo>
                  <a:lnTo>
                    <a:pt x="15150" y="6493"/>
                  </a:lnTo>
                  <a:lnTo>
                    <a:pt x="15073" y="6107"/>
                  </a:lnTo>
                  <a:lnTo>
                    <a:pt x="14995" y="5746"/>
                  </a:lnTo>
                  <a:lnTo>
                    <a:pt x="14892" y="5386"/>
                  </a:lnTo>
                  <a:lnTo>
                    <a:pt x="14789" y="5051"/>
                  </a:lnTo>
                  <a:lnTo>
                    <a:pt x="14635" y="4690"/>
                  </a:lnTo>
                  <a:lnTo>
                    <a:pt x="14506" y="4355"/>
                  </a:lnTo>
                  <a:lnTo>
                    <a:pt x="14326" y="4020"/>
                  </a:lnTo>
                  <a:lnTo>
                    <a:pt x="14145" y="3711"/>
                  </a:lnTo>
                  <a:lnTo>
                    <a:pt x="13939" y="3402"/>
                  </a:lnTo>
                  <a:lnTo>
                    <a:pt x="13733" y="3093"/>
                  </a:lnTo>
                  <a:lnTo>
                    <a:pt x="13501" y="2783"/>
                  </a:lnTo>
                  <a:lnTo>
                    <a:pt x="13243" y="2500"/>
                  </a:lnTo>
                  <a:lnTo>
                    <a:pt x="12986" y="2242"/>
                  </a:lnTo>
                  <a:lnTo>
                    <a:pt x="12728" y="1959"/>
                  </a:lnTo>
                  <a:lnTo>
                    <a:pt x="12419" y="1727"/>
                  </a:lnTo>
                  <a:lnTo>
                    <a:pt x="12136" y="1495"/>
                  </a:lnTo>
                  <a:lnTo>
                    <a:pt x="11826" y="1263"/>
                  </a:lnTo>
                  <a:lnTo>
                    <a:pt x="11517" y="1083"/>
                  </a:lnTo>
                  <a:lnTo>
                    <a:pt x="11182" y="903"/>
                  </a:lnTo>
                  <a:lnTo>
                    <a:pt x="10873" y="722"/>
                  </a:lnTo>
                  <a:lnTo>
                    <a:pt x="10512" y="568"/>
                  </a:lnTo>
                  <a:lnTo>
                    <a:pt x="10177" y="439"/>
                  </a:lnTo>
                  <a:lnTo>
                    <a:pt x="9817" y="336"/>
                  </a:lnTo>
                  <a:lnTo>
                    <a:pt x="9456" y="233"/>
                  </a:lnTo>
                  <a:lnTo>
                    <a:pt x="9095" y="155"/>
                  </a:lnTo>
                  <a:lnTo>
                    <a:pt x="8735" y="78"/>
                  </a:lnTo>
                  <a:lnTo>
                    <a:pt x="8374" y="27"/>
                  </a:lnTo>
                  <a:lnTo>
                    <a:pt x="79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"/>
            <p:cNvSpPr/>
            <p:nvPr/>
          </p:nvSpPr>
          <p:spPr>
            <a:xfrm>
              <a:off x="408150" y="1793100"/>
              <a:ext cx="282150" cy="282800"/>
            </a:xfrm>
            <a:custGeom>
              <a:rect b="b" l="l" r="r" t="t"/>
              <a:pathLst>
                <a:path extrusionOk="0" h="11312" w="11286">
                  <a:moveTo>
                    <a:pt x="5643" y="1"/>
                  </a:moveTo>
                  <a:lnTo>
                    <a:pt x="5282" y="27"/>
                  </a:lnTo>
                  <a:lnTo>
                    <a:pt x="4896" y="52"/>
                  </a:lnTo>
                  <a:lnTo>
                    <a:pt x="4535" y="130"/>
                  </a:lnTo>
                  <a:lnTo>
                    <a:pt x="4175" y="207"/>
                  </a:lnTo>
                  <a:lnTo>
                    <a:pt x="4097" y="259"/>
                  </a:lnTo>
                  <a:lnTo>
                    <a:pt x="4046" y="310"/>
                  </a:lnTo>
                  <a:lnTo>
                    <a:pt x="3994" y="387"/>
                  </a:lnTo>
                  <a:lnTo>
                    <a:pt x="4020" y="490"/>
                  </a:lnTo>
                  <a:lnTo>
                    <a:pt x="4046" y="568"/>
                  </a:lnTo>
                  <a:lnTo>
                    <a:pt x="4123" y="619"/>
                  </a:lnTo>
                  <a:lnTo>
                    <a:pt x="4200" y="645"/>
                  </a:lnTo>
                  <a:lnTo>
                    <a:pt x="4278" y="645"/>
                  </a:lnTo>
                  <a:lnTo>
                    <a:pt x="4613" y="568"/>
                  </a:lnTo>
                  <a:lnTo>
                    <a:pt x="4947" y="516"/>
                  </a:lnTo>
                  <a:lnTo>
                    <a:pt x="5308" y="465"/>
                  </a:lnTo>
                  <a:lnTo>
                    <a:pt x="5643" y="465"/>
                  </a:lnTo>
                  <a:lnTo>
                    <a:pt x="6184" y="490"/>
                  </a:lnTo>
                  <a:lnTo>
                    <a:pt x="6699" y="568"/>
                  </a:lnTo>
                  <a:lnTo>
                    <a:pt x="7189" y="697"/>
                  </a:lnTo>
                  <a:lnTo>
                    <a:pt x="7678" y="877"/>
                  </a:lnTo>
                  <a:lnTo>
                    <a:pt x="8116" y="1083"/>
                  </a:lnTo>
                  <a:lnTo>
                    <a:pt x="8554" y="1341"/>
                  </a:lnTo>
                  <a:lnTo>
                    <a:pt x="8941" y="1650"/>
                  </a:lnTo>
                  <a:lnTo>
                    <a:pt x="9327" y="1985"/>
                  </a:lnTo>
                  <a:lnTo>
                    <a:pt x="9662" y="2345"/>
                  </a:lnTo>
                  <a:lnTo>
                    <a:pt x="9946" y="2758"/>
                  </a:lnTo>
                  <a:lnTo>
                    <a:pt x="10229" y="3170"/>
                  </a:lnTo>
                  <a:lnTo>
                    <a:pt x="10435" y="3634"/>
                  </a:lnTo>
                  <a:lnTo>
                    <a:pt x="10616" y="4123"/>
                  </a:lnTo>
                  <a:lnTo>
                    <a:pt x="10744" y="4613"/>
                  </a:lnTo>
                  <a:lnTo>
                    <a:pt x="10822" y="5128"/>
                  </a:lnTo>
                  <a:lnTo>
                    <a:pt x="10847" y="5643"/>
                  </a:lnTo>
                  <a:lnTo>
                    <a:pt x="10822" y="6184"/>
                  </a:lnTo>
                  <a:lnTo>
                    <a:pt x="10744" y="6700"/>
                  </a:lnTo>
                  <a:lnTo>
                    <a:pt x="10616" y="7189"/>
                  </a:lnTo>
                  <a:lnTo>
                    <a:pt x="10435" y="7679"/>
                  </a:lnTo>
                  <a:lnTo>
                    <a:pt x="10229" y="8142"/>
                  </a:lnTo>
                  <a:lnTo>
                    <a:pt x="9946" y="8555"/>
                  </a:lnTo>
                  <a:lnTo>
                    <a:pt x="9662" y="8967"/>
                  </a:lnTo>
                  <a:lnTo>
                    <a:pt x="9327" y="9328"/>
                  </a:lnTo>
                  <a:lnTo>
                    <a:pt x="8941" y="9662"/>
                  </a:lnTo>
                  <a:lnTo>
                    <a:pt x="8554" y="9972"/>
                  </a:lnTo>
                  <a:lnTo>
                    <a:pt x="8116" y="10229"/>
                  </a:lnTo>
                  <a:lnTo>
                    <a:pt x="7678" y="10435"/>
                  </a:lnTo>
                  <a:lnTo>
                    <a:pt x="7189" y="10616"/>
                  </a:lnTo>
                  <a:lnTo>
                    <a:pt x="6699" y="10745"/>
                  </a:lnTo>
                  <a:lnTo>
                    <a:pt x="6184" y="10822"/>
                  </a:lnTo>
                  <a:lnTo>
                    <a:pt x="5643" y="10848"/>
                  </a:lnTo>
                  <a:lnTo>
                    <a:pt x="5128" y="10822"/>
                  </a:lnTo>
                  <a:lnTo>
                    <a:pt x="4613" y="10745"/>
                  </a:lnTo>
                  <a:lnTo>
                    <a:pt x="4097" y="10616"/>
                  </a:lnTo>
                  <a:lnTo>
                    <a:pt x="3633" y="10435"/>
                  </a:lnTo>
                  <a:lnTo>
                    <a:pt x="3170" y="10229"/>
                  </a:lnTo>
                  <a:lnTo>
                    <a:pt x="2757" y="9972"/>
                  </a:lnTo>
                  <a:lnTo>
                    <a:pt x="2345" y="9662"/>
                  </a:lnTo>
                  <a:lnTo>
                    <a:pt x="1985" y="9328"/>
                  </a:lnTo>
                  <a:lnTo>
                    <a:pt x="1650" y="8967"/>
                  </a:lnTo>
                  <a:lnTo>
                    <a:pt x="1340" y="8555"/>
                  </a:lnTo>
                  <a:lnTo>
                    <a:pt x="1083" y="8142"/>
                  </a:lnTo>
                  <a:lnTo>
                    <a:pt x="851" y="7679"/>
                  </a:lnTo>
                  <a:lnTo>
                    <a:pt x="696" y="7189"/>
                  </a:lnTo>
                  <a:lnTo>
                    <a:pt x="568" y="6700"/>
                  </a:lnTo>
                  <a:lnTo>
                    <a:pt x="490" y="6184"/>
                  </a:lnTo>
                  <a:lnTo>
                    <a:pt x="464" y="5643"/>
                  </a:lnTo>
                  <a:lnTo>
                    <a:pt x="464" y="5283"/>
                  </a:lnTo>
                  <a:lnTo>
                    <a:pt x="516" y="4896"/>
                  </a:lnTo>
                  <a:lnTo>
                    <a:pt x="568" y="4535"/>
                  </a:lnTo>
                  <a:lnTo>
                    <a:pt x="671" y="4175"/>
                  </a:lnTo>
                  <a:lnTo>
                    <a:pt x="774" y="3840"/>
                  </a:lnTo>
                  <a:lnTo>
                    <a:pt x="928" y="3505"/>
                  </a:lnTo>
                  <a:lnTo>
                    <a:pt x="1083" y="3170"/>
                  </a:lnTo>
                  <a:lnTo>
                    <a:pt x="1289" y="2861"/>
                  </a:lnTo>
                  <a:lnTo>
                    <a:pt x="1495" y="2552"/>
                  </a:lnTo>
                  <a:lnTo>
                    <a:pt x="1727" y="2268"/>
                  </a:lnTo>
                  <a:lnTo>
                    <a:pt x="1959" y="1985"/>
                  </a:lnTo>
                  <a:lnTo>
                    <a:pt x="2242" y="1753"/>
                  </a:lnTo>
                  <a:lnTo>
                    <a:pt x="2526" y="1495"/>
                  </a:lnTo>
                  <a:lnTo>
                    <a:pt x="2835" y="1289"/>
                  </a:lnTo>
                  <a:lnTo>
                    <a:pt x="3144" y="1109"/>
                  </a:lnTo>
                  <a:lnTo>
                    <a:pt x="3479" y="928"/>
                  </a:lnTo>
                  <a:lnTo>
                    <a:pt x="3556" y="877"/>
                  </a:lnTo>
                  <a:lnTo>
                    <a:pt x="3608" y="800"/>
                  </a:lnTo>
                  <a:lnTo>
                    <a:pt x="3608" y="722"/>
                  </a:lnTo>
                  <a:lnTo>
                    <a:pt x="3582" y="645"/>
                  </a:lnTo>
                  <a:lnTo>
                    <a:pt x="3530" y="568"/>
                  </a:lnTo>
                  <a:lnTo>
                    <a:pt x="3453" y="516"/>
                  </a:lnTo>
                  <a:lnTo>
                    <a:pt x="3299" y="516"/>
                  </a:lnTo>
                  <a:lnTo>
                    <a:pt x="2938" y="697"/>
                  </a:lnTo>
                  <a:lnTo>
                    <a:pt x="2603" y="903"/>
                  </a:lnTo>
                  <a:lnTo>
                    <a:pt x="2268" y="1135"/>
                  </a:lnTo>
                  <a:lnTo>
                    <a:pt x="1959" y="1392"/>
                  </a:lnTo>
                  <a:lnTo>
                    <a:pt x="1675" y="1650"/>
                  </a:lnTo>
                  <a:lnTo>
                    <a:pt x="1392" y="1933"/>
                  </a:lnTo>
                  <a:lnTo>
                    <a:pt x="1160" y="2242"/>
                  </a:lnTo>
                  <a:lnTo>
                    <a:pt x="928" y="2577"/>
                  </a:lnTo>
                  <a:lnTo>
                    <a:pt x="722" y="2912"/>
                  </a:lnTo>
                  <a:lnTo>
                    <a:pt x="516" y="3299"/>
                  </a:lnTo>
                  <a:lnTo>
                    <a:pt x="361" y="3659"/>
                  </a:lnTo>
                  <a:lnTo>
                    <a:pt x="233" y="4046"/>
                  </a:lnTo>
                  <a:lnTo>
                    <a:pt x="130" y="4432"/>
                  </a:lnTo>
                  <a:lnTo>
                    <a:pt x="52" y="4845"/>
                  </a:lnTo>
                  <a:lnTo>
                    <a:pt x="26" y="5257"/>
                  </a:lnTo>
                  <a:lnTo>
                    <a:pt x="1" y="5643"/>
                  </a:lnTo>
                  <a:lnTo>
                    <a:pt x="26" y="6236"/>
                  </a:lnTo>
                  <a:lnTo>
                    <a:pt x="130" y="6803"/>
                  </a:lnTo>
                  <a:lnTo>
                    <a:pt x="258" y="7344"/>
                  </a:lnTo>
                  <a:lnTo>
                    <a:pt x="439" y="7859"/>
                  </a:lnTo>
                  <a:lnTo>
                    <a:pt x="696" y="8348"/>
                  </a:lnTo>
                  <a:lnTo>
                    <a:pt x="980" y="8812"/>
                  </a:lnTo>
                  <a:lnTo>
                    <a:pt x="1289" y="9250"/>
                  </a:lnTo>
                  <a:lnTo>
                    <a:pt x="1650" y="9637"/>
                  </a:lnTo>
                  <a:lnTo>
                    <a:pt x="2062" y="9997"/>
                  </a:lnTo>
                  <a:lnTo>
                    <a:pt x="2500" y="10332"/>
                  </a:lnTo>
                  <a:lnTo>
                    <a:pt x="2964" y="10616"/>
                  </a:lnTo>
                  <a:lnTo>
                    <a:pt x="3453" y="10848"/>
                  </a:lnTo>
                  <a:lnTo>
                    <a:pt x="3968" y="11054"/>
                  </a:lnTo>
                  <a:lnTo>
                    <a:pt x="4509" y="11183"/>
                  </a:lnTo>
                  <a:lnTo>
                    <a:pt x="5076" y="11260"/>
                  </a:lnTo>
                  <a:lnTo>
                    <a:pt x="5643" y="11311"/>
                  </a:lnTo>
                  <a:lnTo>
                    <a:pt x="6236" y="11260"/>
                  </a:lnTo>
                  <a:lnTo>
                    <a:pt x="6777" y="11183"/>
                  </a:lnTo>
                  <a:lnTo>
                    <a:pt x="7318" y="11054"/>
                  </a:lnTo>
                  <a:lnTo>
                    <a:pt x="7833" y="10848"/>
                  </a:lnTo>
                  <a:lnTo>
                    <a:pt x="8348" y="10616"/>
                  </a:lnTo>
                  <a:lnTo>
                    <a:pt x="8812" y="10332"/>
                  </a:lnTo>
                  <a:lnTo>
                    <a:pt x="9250" y="9997"/>
                  </a:lnTo>
                  <a:lnTo>
                    <a:pt x="9637" y="9637"/>
                  </a:lnTo>
                  <a:lnTo>
                    <a:pt x="9997" y="9250"/>
                  </a:lnTo>
                  <a:lnTo>
                    <a:pt x="10332" y="8812"/>
                  </a:lnTo>
                  <a:lnTo>
                    <a:pt x="10616" y="8348"/>
                  </a:lnTo>
                  <a:lnTo>
                    <a:pt x="10847" y="7859"/>
                  </a:lnTo>
                  <a:lnTo>
                    <a:pt x="11028" y="7344"/>
                  </a:lnTo>
                  <a:lnTo>
                    <a:pt x="11182" y="6803"/>
                  </a:lnTo>
                  <a:lnTo>
                    <a:pt x="11260" y="6236"/>
                  </a:lnTo>
                  <a:lnTo>
                    <a:pt x="11285" y="5643"/>
                  </a:lnTo>
                  <a:lnTo>
                    <a:pt x="11260" y="5076"/>
                  </a:lnTo>
                  <a:lnTo>
                    <a:pt x="11182" y="4510"/>
                  </a:lnTo>
                  <a:lnTo>
                    <a:pt x="11028" y="3969"/>
                  </a:lnTo>
                  <a:lnTo>
                    <a:pt x="10847" y="3453"/>
                  </a:lnTo>
                  <a:lnTo>
                    <a:pt x="10616" y="2964"/>
                  </a:lnTo>
                  <a:lnTo>
                    <a:pt x="10332" y="2500"/>
                  </a:lnTo>
                  <a:lnTo>
                    <a:pt x="9997" y="2062"/>
                  </a:lnTo>
                  <a:lnTo>
                    <a:pt x="9637" y="1676"/>
                  </a:lnTo>
                  <a:lnTo>
                    <a:pt x="9250" y="1315"/>
                  </a:lnTo>
                  <a:lnTo>
                    <a:pt x="8812" y="980"/>
                  </a:lnTo>
                  <a:lnTo>
                    <a:pt x="8348" y="697"/>
                  </a:lnTo>
                  <a:lnTo>
                    <a:pt x="7833" y="465"/>
                  </a:lnTo>
                  <a:lnTo>
                    <a:pt x="7318" y="259"/>
                  </a:lnTo>
                  <a:lnTo>
                    <a:pt x="6777" y="130"/>
                  </a:lnTo>
                  <a:lnTo>
                    <a:pt x="6236" y="52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"/>
            <p:cNvSpPr/>
            <p:nvPr/>
          </p:nvSpPr>
          <p:spPr>
            <a:xfrm>
              <a:off x="488675" y="1818225"/>
              <a:ext cx="121750" cy="232550"/>
            </a:xfrm>
            <a:custGeom>
              <a:rect b="b" l="l" r="r" t="t"/>
              <a:pathLst>
                <a:path extrusionOk="0" h="9302" w="4870">
                  <a:moveTo>
                    <a:pt x="2422" y="439"/>
                  </a:moveTo>
                  <a:lnTo>
                    <a:pt x="2525" y="464"/>
                  </a:lnTo>
                  <a:lnTo>
                    <a:pt x="2628" y="516"/>
                  </a:lnTo>
                  <a:lnTo>
                    <a:pt x="2680" y="593"/>
                  </a:lnTo>
                  <a:lnTo>
                    <a:pt x="2705" y="696"/>
                  </a:lnTo>
                  <a:lnTo>
                    <a:pt x="2705" y="774"/>
                  </a:lnTo>
                  <a:lnTo>
                    <a:pt x="2705" y="851"/>
                  </a:lnTo>
                  <a:lnTo>
                    <a:pt x="2757" y="902"/>
                  </a:lnTo>
                  <a:lnTo>
                    <a:pt x="2809" y="954"/>
                  </a:lnTo>
                  <a:lnTo>
                    <a:pt x="2860" y="980"/>
                  </a:lnTo>
                  <a:lnTo>
                    <a:pt x="3195" y="1083"/>
                  </a:lnTo>
                  <a:lnTo>
                    <a:pt x="3504" y="1237"/>
                  </a:lnTo>
                  <a:lnTo>
                    <a:pt x="3762" y="1444"/>
                  </a:lnTo>
                  <a:lnTo>
                    <a:pt x="3994" y="1675"/>
                  </a:lnTo>
                  <a:lnTo>
                    <a:pt x="4174" y="1959"/>
                  </a:lnTo>
                  <a:lnTo>
                    <a:pt x="4303" y="2268"/>
                  </a:lnTo>
                  <a:lnTo>
                    <a:pt x="4406" y="2577"/>
                  </a:lnTo>
                  <a:lnTo>
                    <a:pt x="4432" y="2938"/>
                  </a:lnTo>
                  <a:lnTo>
                    <a:pt x="4406" y="3041"/>
                  </a:lnTo>
                  <a:lnTo>
                    <a:pt x="4354" y="3118"/>
                  </a:lnTo>
                  <a:lnTo>
                    <a:pt x="4251" y="3170"/>
                  </a:lnTo>
                  <a:lnTo>
                    <a:pt x="4148" y="3195"/>
                  </a:lnTo>
                  <a:lnTo>
                    <a:pt x="4045" y="3170"/>
                  </a:lnTo>
                  <a:lnTo>
                    <a:pt x="3968" y="3118"/>
                  </a:lnTo>
                  <a:lnTo>
                    <a:pt x="3916" y="3041"/>
                  </a:lnTo>
                  <a:lnTo>
                    <a:pt x="3891" y="2938"/>
                  </a:lnTo>
                  <a:lnTo>
                    <a:pt x="3865" y="2629"/>
                  </a:lnTo>
                  <a:lnTo>
                    <a:pt x="3762" y="2371"/>
                  </a:lnTo>
                  <a:lnTo>
                    <a:pt x="3633" y="2113"/>
                  </a:lnTo>
                  <a:lnTo>
                    <a:pt x="3453" y="1907"/>
                  </a:lnTo>
                  <a:lnTo>
                    <a:pt x="3247" y="1727"/>
                  </a:lnTo>
                  <a:lnTo>
                    <a:pt x="2989" y="1598"/>
                  </a:lnTo>
                  <a:lnTo>
                    <a:pt x="2731" y="1495"/>
                  </a:lnTo>
                  <a:lnTo>
                    <a:pt x="2422" y="1469"/>
                  </a:lnTo>
                  <a:lnTo>
                    <a:pt x="2139" y="1495"/>
                  </a:lnTo>
                  <a:lnTo>
                    <a:pt x="1855" y="1598"/>
                  </a:lnTo>
                  <a:lnTo>
                    <a:pt x="1623" y="1727"/>
                  </a:lnTo>
                  <a:lnTo>
                    <a:pt x="1392" y="1907"/>
                  </a:lnTo>
                  <a:lnTo>
                    <a:pt x="1211" y="2113"/>
                  </a:lnTo>
                  <a:lnTo>
                    <a:pt x="1082" y="2371"/>
                  </a:lnTo>
                  <a:lnTo>
                    <a:pt x="1005" y="2629"/>
                  </a:lnTo>
                  <a:lnTo>
                    <a:pt x="979" y="2938"/>
                  </a:lnTo>
                  <a:lnTo>
                    <a:pt x="1005" y="3221"/>
                  </a:lnTo>
                  <a:lnTo>
                    <a:pt x="1082" y="3505"/>
                  </a:lnTo>
                  <a:lnTo>
                    <a:pt x="1211" y="3737"/>
                  </a:lnTo>
                  <a:lnTo>
                    <a:pt x="1392" y="3943"/>
                  </a:lnTo>
                  <a:lnTo>
                    <a:pt x="1623" y="4123"/>
                  </a:lnTo>
                  <a:lnTo>
                    <a:pt x="1855" y="4278"/>
                  </a:lnTo>
                  <a:lnTo>
                    <a:pt x="2139" y="4355"/>
                  </a:lnTo>
                  <a:lnTo>
                    <a:pt x="2422" y="4381"/>
                  </a:lnTo>
                  <a:lnTo>
                    <a:pt x="2628" y="4381"/>
                  </a:lnTo>
                  <a:lnTo>
                    <a:pt x="2834" y="4432"/>
                  </a:lnTo>
                  <a:lnTo>
                    <a:pt x="3015" y="4484"/>
                  </a:lnTo>
                  <a:lnTo>
                    <a:pt x="3195" y="4535"/>
                  </a:lnTo>
                  <a:lnTo>
                    <a:pt x="3375" y="4612"/>
                  </a:lnTo>
                  <a:lnTo>
                    <a:pt x="3556" y="4716"/>
                  </a:lnTo>
                  <a:lnTo>
                    <a:pt x="3685" y="4844"/>
                  </a:lnTo>
                  <a:lnTo>
                    <a:pt x="3839" y="4973"/>
                  </a:lnTo>
                  <a:lnTo>
                    <a:pt x="3968" y="5102"/>
                  </a:lnTo>
                  <a:lnTo>
                    <a:pt x="4071" y="5257"/>
                  </a:lnTo>
                  <a:lnTo>
                    <a:pt x="4174" y="5437"/>
                  </a:lnTo>
                  <a:lnTo>
                    <a:pt x="4277" y="5592"/>
                  </a:lnTo>
                  <a:lnTo>
                    <a:pt x="4329" y="5772"/>
                  </a:lnTo>
                  <a:lnTo>
                    <a:pt x="4380" y="5978"/>
                  </a:lnTo>
                  <a:lnTo>
                    <a:pt x="4406" y="6184"/>
                  </a:lnTo>
                  <a:lnTo>
                    <a:pt x="4432" y="6364"/>
                  </a:lnTo>
                  <a:lnTo>
                    <a:pt x="4406" y="6725"/>
                  </a:lnTo>
                  <a:lnTo>
                    <a:pt x="4303" y="7034"/>
                  </a:lnTo>
                  <a:lnTo>
                    <a:pt x="4174" y="7343"/>
                  </a:lnTo>
                  <a:lnTo>
                    <a:pt x="3994" y="7627"/>
                  </a:lnTo>
                  <a:lnTo>
                    <a:pt x="3762" y="7859"/>
                  </a:lnTo>
                  <a:lnTo>
                    <a:pt x="3504" y="8065"/>
                  </a:lnTo>
                  <a:lnTo>
                    <a:pt x="3195" y="8219"/>
                  </a:lnTo>
                  <a:lnTo>
                    <a:pt x="2860" y="8323"/>
                  </a:lnTo>
                  <a:lnTo>
                    <a:pt x="2809" y="8348"/>
                  </a:lnTo>
                  <a:lnTo>
                    <a:pt x="2757" y="8400"/>
                  </a:lnTo>
                  <a:lnTo>
                    <a:pt x="2705" y="8451"/>
                  </a:lnTo>
                  <a:lnTo>
                    <a:pt x="2705" y="8529"/>
                  </a:lnTo>
                  <a:lnTo>
                    <a:pt x="2705" y="8606"/>
                  </a:lnTo>
                  <a:lnTo>
                    <a:pt x="2680" y="8709"/>
                  </a:lnTo>
                  <a:lnTo>
                    <a:pt x="2628" y="8786"/>
                  </a:lnTo>
                  <a:lnTo>
                    <a:pt x="2525" y="8838"/>
                  </a:lnTo>
                  <a:lnTo>
                    <a:pt x="2422" y="8864"/>
                  </a:lnTo>
                  <a:lnTo>
                    <a:pt x="2319" y="8838"/>
                  </a:lnTo>
                  <a:lnTo>
                    <a:pt x="2242" y="8786"/>
                  </a:lnTo>
                  <a:lnTo>
                    <a:pt x="2190" y="8709"/>
                  </a:lnTo>
                  <a:lnTo>
                    <a:pt x="2164" y="8606"/>
                  </a:lnTo>
                  <a:lnTo>
                    <a:pt x="2164" y="8529"/>
                  </a:lnTo>
                  <a:lnTo>
                    <a:pt x="2139" y="8451"/>
                  </a:lnTo>
                  <a:lnTo>
                    <a:pt x="2113" y="8400"/>
                  </a:lnTo>
                  <a:lnTo>
                    <a:pt x="2061" y="8348"/>
                  </a:lnTo>
                  <a:lnTo>
                    <a:pt x="1984" y="8323"/>
                  </a:lnTo>
                  <a:lnTo>
                    <a:pt x="1649" y="8219"/>
                  </a:lnTo>
                  <a:lnTo>
                    <a:pt x="1366" y="8065"/>
                  </a:lnTo>
                  <a:lnTo>
                    <a:pt x="1108" y="7859"/>
                  </a:lnTo>
                  <a:lnTo>
                    <a:pt x="876" y="7627"/>
                  </a:lnTo>
                  <a:lnTo>
                    <a:pt x="696" y="7343"/>
                  </a:lnTo>
                  <a:lnTo>
                    <a:pt x="541" y="7034"/>
                  </a:lnTo>
                  <a:lnTo>
                    <a:pt x="464" y="6725"/>
                  </a:lnTo>
                  <a:lnTo>
                    <a:pt x="438" y="6364"/>
                  </a:lnTo>
                  <a:lnTo>
                    <a:pt x="464" y="6261"/>
                  </a:lnTo>
                  <a:lnTo>
                    <a:pt x="516" y="6184"/>
                  </a:lnTo>
                  <a:lnTo>
                    <a:pt x="593" y="6133"/>
                  </a:lnTo>
                  <a:lnTo>
                    <a:pt x="696" y="6107"/>
                  </a:lnTo>
                  <a:lnTo>
                    <a:pt x="799" y="6133"/>
                  </a:lnTo>
                  <a:lnTo>
                    <a:pt x="902" y="6184"/>
                  </a:lnTo>
                  <a:lnTo>
                    <a:pt x="954" y="6261"/>
                  </a:lnTo>
                  <a:lnTo>
                    <a:pt x="979" y="6364"/>
                  </a:lnTo>
                  <a:lnTo>
                    <a:pt x="1005" y="6674"/>
                  </a:lnTo>
                  <a:lnTo>
                    <a:pt x="1082" y="6931"/>
                  </a:lnTo>
                  <a:lnTo>
                    <a:pt x="1211" y="7189"/>
                  </a:lnTo>
                  <a:lnTo>
                    <a:pt x="1392" y="7395"/>
                  </a:lnTo>
                  <a:lnTo>
                    <a:pt x="1623" y="7575"/>
                  </a:lnTo>
                  <a:lnTo>
                    <a:pt x="1855" y="7704"/>
                  </a:lnTo>
                  <a:lnTo>
                    <a:pt x="2139" y="7807"/>
                  </a:lnTo>
                  <a:lnTo>
                    <a:pt x="2422" y="7833"/>
                  </a:lnTo>
                  <a:lnTo>
                    <a:pt x="2731" y="7807"/>
                  </a:lnTo>
                  <a:lnTo>
                    <a:pt x="2989" y="7704"/>
                  </a:lnTo>
                  <a:lnTo>
                    <a:pt x="3247" y="7575"/>
                  </a:lnTo>
                  <a:lnTo>
                    <a:pt x="3453" y="7395"/>
                  </a:lnTo>
                  <a:lnTo>
                    <a:pt x="3633" y="7189"/>
                  </a:lnTo>
                  <a:lnTo>
                    <a:pt x="3762" y="6931"/>
                  </a:lnTo>
                  <a:lnTo>
                    <a:pt x="3865" y="6674"/>
                  </a:lnTo>
                  <a:lnTo>
                    <a:pt x="3891" y="6364"/>
                  </a:lnTo>
                  <a:lnTo>
                    <a:pt x="3865" y="6081"/>
                  </a:lnTo>
                  <a:lnTo>
                    <a:pt x="3762" y="5798"/>
                  </a:lnTo>
                  <a:lnTo>
                    <a:pt x="3633" y="5566"/>
                  </a:lnTo>
                  <a:lnTo>
                    <a:pt x="3453" y="5360"/>
                  </a:lnTo>
                  <a:lnTo>
                    <a:pt x="3247" y="5179"/>
                  </a:lnTo>
                  <a:lnTo>
                    <a:pt x="2989" y="5025"/>
                  </a:lnTo>
                  <a:lnTo>
                    <a:pt x="2731" y="4947"/>
                  </a:lnTo>
                  <a:lnTo>
                    <a:pt x="2422" y="4922"/>
                  </a:lnTo>
                  <a:lnTo>
                    <a:pt x="2216" y="4922"/>
                  </a:lnTo>
                  <a:lnTo>
                    <a:pt x="2036" y="4870"/>
                  </a:lnTo>
                  <a:lnTo>
                    <a:pt x="1830" y="4819"/>
                  </a:lnTo>
                  <a:lnTo>
                    <a:pt x="1649" y="4767"/>
                  </a:lnTo>
                  <a:lnTo>
                    <a:pt x="1469" y="4690"/>
                  </a:lnTo>
                  <a:lnTo>
                    <a:pt x="1314" y="4587"/>
                  </a:lnTo>
                  <a:lnTo>
                    <a:pt x="1160" y="4458"/>
                  </a:lnTo>
                  <a:lnTo>
                    <a:pt x="1031" y="4329"/>
                  </a:lnTo>
                  <a:lnTo>
                    <a:pt x="902" y="4200"/>
                  </a:lnTo>
                  <a:lnTo>
                    <a:pt x="773" y="4046"/>
                  </a:lnTo>
                  <a:lnTo>
                    <a:pt x="670" y="3865"/>
                  </a:lnTo>
                  <a:lnTo>
                    <a:pt x="593" y="3711"/>
                  </a:lnTo>
                  <a:lnTo>
                    <a:pt x="516" y="3530"/>
                  </a:lnTo>
                  <a:lnTo>
                    <a:pt x="464" y="3324"/>
                  </a:lnTo>
                  <a:lnTo>
                    <a:pt x="438" y="3118"/>
                  </a:lnTo>
                  <a:lnTo>
                    <a:pt x="438" y="2938"/>
                  </a:lnTo>
                  <a:lnTo>
                    <a:pt x="464" y="2577"/>
                  </a:lnTo>
                  <a:lnTo>
                    <a:pt x="541" y="2268"/>
                  </a:lnTo>
                  <a:lnTo>
                    <a:pt x="696" y="1959"/>
                  </a:lnTo>
                  <a:lnTo>
                    <a:pt x="876" y="1675"/>
                  </a:lnTo>
                  <a:lnTo>
                    <a:pt x="1108" y="1444"/>
                  </a:lnTo>
                  <a:lnTo>
                    <a:pt x="1366" y="1237"/>
                  </a:lnTo>
                  <a:lnTo>
                    <a:pt x="1649" y="1083"/>
                  </a:lnTo>
                  <a:lnTo>
                    <a:pt x="1984" y="980"/>
                  </a:lnTo>
                  <a:lnTo>
                    <a:pt x="2061" y="954"/>
                  </a:lnTo>
                  <a:lnTo>
                    <a:pt x="2113" y="902"/>
                  </a:lnTo>
                  <a:lnTo>
                    <a:pt x="2139" y="851"/>
                  </a:lnTo>
                  <a:lnTo>
                    <a:pt x="2164" y="774"/>
                  </a:lnTo>
                  <a:lnTo>
                    <a:pt x="2164" y="696"/>
                  </a:lnTo>
                  <a:lnTo>
                    <a:pt x="2190" y="593"/>
                  </a:lnTo>
                  <a:lnTo>
                    <a:pt x="2242" y="516"/>
                  </a:lnTo>
                  <a:lnTo>
                    <a:pt x="2319" y="464"/>
                  </a:lnTo>
                  <a:lnTo>
                    <a:pt x="2422" y="439"/>
                  </a:lnTo>
                  <a:close/>
                  <a:moveTo>
                    <a:pt x="2293" y="1"/>
                  </a:moveTo>
                  <a:lnTo>
                    <a:pt x="2164" y="26"/>
                  </a:lnTo>
                  <a:lnTo>
                    <a:pt x="2061" y="104"/>
                  </a:lnTo>
                  <a:lnTo>
                    <a:pt x="1958" y="155"/>
                  </a:lnTo>
                  <a:lnTo>
                    <a:pt x="1881" y="258"/>
                  </a:lnTo>
                  <a:lnTo>
                    <a:pt x="1804" y="361"/>
                  </a:lnTo>
                  <a:lnTo>
                    <a:pt x="1752" y="464"/>
                  </a:lnTo>
                  <a:lnTo>
                    <a:pt x="1726" y="593"/>
                  </a:lnTo>
                  <a:lnTo>
                    <a:pt x="1392" y="722"/>
                  </a:lnTo>
                  <a:lnTo>
                    <a:pt x="1057" y="902"/>
                  </a:lnTo>
                  <a:lnTo>
                    <a:pt x="773" y="1134"/>
                  </a:lnTo>
                  <a:lnTo>
                    <a:pt x="541" y="1392"/>
                  </a:lnTo>
                  <a:lnTo>
                    <a:pt x="412" y="1572"/>
                  </a:lnTo>
                  <a:lnTo>
                    <a:pt x="309" y="1727"/>
                  </a:lnTo>
                  <a:lnTo>
                    <a:pt x="206" y="1933"/>
                  </a:lnTo>
                  <a:lnTo>
                    <a:pt x="129" y="2113"/>
                  </a:lnTo>
                  <a:lnTo>
                    <a:pt x="78" y="2319"/>
                  </a:lnTo>
                  <a:lnTo>
                    <a:pt x="26" y="2526"/>
                  </a:lnTo>
                  <a:lnTo>
                    <a:pt x="0" y="2706"/>
                  </a:lnTo>
                  <a:lnTo>
                    <a:pt x="0" y="2938"/>
                  </a:lnTo>
                  <a:lnTo>
                    <a:pt x="0" y="3170"/>
                  </a:lnTo>
                  <a:lnTo>
                    <a:pt x="26" y="3427"/>
                  </a:lnTo>
                  <a:lnTo>
                    <a:pt x="103" y="3659"/>
                  </a:lnTo>
                  <a:lnTo>
                    <a:pt x="181" y="3865"/>
                  </a:lnTo>
                  <a:lnTo>
                    <a:pt x="284" y="4097"/>
                  </a:lnTo>
                  <a:lnTo>
                    <a:pt x="412" y="4278"/>
                  </a:lnTo>
                  <a:lnTo>
                    <a:pt x="541" y="4484"/>
                  </a:lnTo>
                  <a:lnTo>
                    <a:pt x="696" y="4664"/>
                  </a:lnTo>
                  <a:lnTo>
                    <a:pt x="876" y="4819"/>
                  </a:lnTo>
                  <a:lnTo>
                    <a:pt x="1057" y="4947"/>
                  </a:lnTo>
                  <a:lnTo>
                    <a:pt x="1263" y="5076"/>
                  </a:lnTo>
                  <a:lnTo>
                    <a:pt x="1469" y="5179"/>
                  </a:lnTo>
                  <a:lnTo>
                    <a:pt x="1701" y="5257"/>
                  </a:lnTo>
                  <a:lnTo>
                    <a:pt x="1933" y="5308"/>
                  </a:lnTo>
                  <a:lnTo>
                    <a:pt x="2190" y="5360"/>
                  </a:lnTo>
                  <a:lnTo>
                    <a:pt x="2422" y="5360"/>
                  </a:lnTo>
                  <a:lnTo>
                    <a:pt x="2628" y="5385"/>
                  </a:lnTo>
                  <a:lnTo>
                    <a:pt x="2809" y="5437"/>
                  </a:lnTo>
                  <a:lnTo>
                    <a:pt x="2989" y="5540"/>
                  </a:lnTo>
                  <a:lnTo>
                    <a:pt x="3143" y="5669"/>
                  </a:lnTo>
                  <a:lnTo>
                    <a:pt x="3272" y="5823"/>
                  </a:lnTo>
                  <a:lnTo>
                    <a:pt x="3350" y="5978"/>
                  </a:lnTo>
                  <a:lnTo>
                    <a:pt x="3427" y="6184"/>
                  </a:lnTo>
                  <a:lnTo>
                    <a:pt x="3427" y="6364"/>
                  </a:lnTo>
                  <a:lnTo>
                    <a:pt x="3427" y="6571"/>
                  </a:lnTo>
                  <a:lnTo>
                    <a:pt x="3350" y="6777"/>
                  </a:lnTo>
                  <a:lnTo>
                    <a:pt x="3272" y="6931"/>
                  </a:lnTo>
                  <a:lnTo>
                    <a:pt x="3143" y="7086"/>
                  </a:lnTo>
                  <a:lnTo>
                    <a:pt x="2989" y="7215"/>
                  </a:lnTo>
                  <a:lnTo>
                    <a:pt x="2809" y="7318"/>
                  </a:lnTo>
                  <a:lnTo>
                    <a:pt x="2628" y="7369"/>
                  </a:lnTo>
                  <a:lnTo>
                    <a:pt x="2422" y="7395"/>
                  </a:lnTo>
                  <a:lnTo>
                    <a:pt x="2216" y="7369"/>
                  </a:lnTo>
                  <a:lnTo>
                    <a:pt x="2036" y="7318"/>
                  </a:lnTo>
                  <a:lnTo>
                    <a:pt x="1855" y="7215"/>
                  </a:lnTo>
                  <a:lnTo>
                    <a:pt x="1726" y="7086"/>
                  </a:lnTo>
                  <a:lnTo>
                    <a:pt x="1598" y="6931"/>
                  </a:lnTo>
                  <a:lnTo>
                    <a:pt x="1495" y="6777"/>
                  </a:lnTo>
                  <a:lnTo>
                    <a:pt x="1443" y="6571"/>
                  </a:lnTo>
                  <a:lnTo>
                    <a:pt x="1417" y="6364"/>
                  </a:lnTo>
                  <a:lnTo>
                    <a:pt x="1417" y="6236"/>
                  </a:lnTo>
                  <a:lnTo>
                    <a:pt x="1366" y="6107"/>
                  </a:lnTo>
                  <a:lnTo>
                    <a:pt x="1288" y="5978"/>
                  </a:lnTo>
                  <a:lnTo>
                    <a:pt x="1211" y="5875"/>
                  </a:lnTo>
                  <a:lnTo>
                    <a:pt x="1108" y="5772"/>
                  </a:lnTo>
                  <a:lnTo>
                    <a:pt x="979" y="5720"/>
                  </a:lnTo>
                  <a:lnTo>
                    <a:pt x="850" y="5669"/>
                  </a:lnTo>
                  <a:lnTo>
                    <a:pt x="567" y="5669"/>
                  </a:lnTo>
                  <a:lnTo>
                    <a:pt x="438" y="5720"/>
                  </a:lnTo>
                  <a:lnTo>
                    <a:pt x="309" y="5772"/>
                  </a:lnTo>
                  <a:lnTo>
                    <a:pt x="206" y="5875"/>
                  </a:lnTo>
                  <a:lnTo>
                    <a:pt x="103" y="5978"/>
                  </a:lnTo>
                  <a:lnTo>
                    <a:pt x="52" y="6107"/>
                  </a:lnTo>
                  <a:lnTo>
                    <a:pt x="0" y="6236"/>
                  </a:lnTo>
                  <a:lnTo>
                    <a:pt x="0" y="6364"/>
                  </a:lnTo>
                  <a:lnTo>
                    <a:pt x="0" y="6571"/>
                  </a:lnTo>
                  <a:lnTo>
                    <a:pt x="26" y="6777"/>
                  </a:lnTo>
                  <a:lnTo>
                    <a:pt x="78" y="6983"/>
                  </a:lnTo>
                  <a:lnTo>
                    <a:pt x="129" y="7189"/>
                  </a:lnTo>
                  <a:lnTo>
                    <a:pt x="206" y="7369"/>
                  </a:lnTo>
                  <a:lnTo>
                    <a:pt x="309" y="7575"/>
                  </a:lnTo>
                  <a:lnTo>
                    <a:pt x="412" y="7730"/>
                  </a:lnTo>
                  <a:lnTo>
                    <a:pt x="541" y="7910"/>
                  </a:lnTo>
                  <a:lnTo>
                    <a:pt x="773" y="8168"/>
                  </a:lnTo>
                  <a:lnTo>
                    <a:pt x="1057" y="8400"/>
                  </a:lnTo>
                  <a:lnTo>
                    <a:pt x="1392" y="8580"/>
                  </a:lnTo>
                  <a:lnTo>
                    <a:pt x="1726" y="8709"/>
                  </a:lnTo>
                  <a:lnTo>
                    <a:pt x="1752" y="8838"/>
                  </a:lnTo>
                  <a:lnTo>
                    <a:pt x="1804" y="8941"/>
                  </a:lnTo>
                  <a:lnTo>
                    <a:pt x="1881" y="9044"/>
                  </a:lnTo>
                  <a:lnTo>
                    <a:pt x="1958" y="9147"/>
                  </a:lnTo>
                  <a:lnTo>
                    <a:pt x="2061" y="9198"/>
                  </a:lnTo>
                  <a:lnTo>
                    <a:pt x="2164" y="9276"/>
                  </a:lnTo>
                  <a:lnTo>
                    <a:pt x="2293" y="9302"/>
                  </a:lnTo>
                  <a:lnTo>
                    <a:pt x="2551" y="9302"/>
                  </a:lnTo>
                  <a:lnTo>
                    <a:pt x="2680" y="9276"/>
                  </a:lnTo>
                  <a:lnTo>
                    <a:pt x="2783" y="9198"/>
                  </a:lnTo>
                  <a:lnTo>
                    <a:pt x="2886" y="9147"/>
                  </a:lnTo>
                  <a:lnTo>
                    <a:pt x="2989" y="9044"/>
                  </a:lnTo>
                  <a:lnTo>
                    <a:pt x="3040" y="8941"/>
                  </a:lnTo>
                  <a:lnTo>
                    <a:pt x="3092" y="8838"/>
                  </a:lnTo>
                  <a:lnTo>
                    <a:pt x="3143" y="8709"/>
                  </a:lnTo>
                  <a:lnTo>
                    <a:pt x="3478" y="8580"/>
                  </a:lnTo>
                  <a:lnTo>
                    <a:pt x="3788" y="8400"/>
                  </a:lnTo>
                  <a:lnTo>
                    <a:pt x="4071" y="8168"/>
                  </a:lnTo>
                  <a:lnTo>
                    <a:pt x="4329" y="7910"/>
                  </a:lnTo>
                  <a:lnTo>
                    <a:pt x="4457" y="7730"/>
                  </a:lnTo>
                  <a:lnTo>
                    <a:pt x="4561" y="7575"/>
                  </a:lnTo>
                  <a:lnTo>
                    <a:pt x="4664" y="7369"/>
                  </a:lnTo>
                  <a:lnTo>
                    <a:pt x="4741" y="7189"/>
                  </a:lnTo>
                  <a:lnTo>
                    <a:pt x="4792" y="6983"/>
                  </a:lnTo>
                  <a:lnTo>
                    <a:pt x="4844" y="6777"/>
                  </a:lnTo>
                  <a:lnTo>
                    <a:pt x="4870" y="6571"/>
                  </a:lnTo>
                  <a:lnTo>
                    <a:pt x="4870" y="6364"/>
                  </a:lnTo>
                  <a:lnTo>
                    <a:pt x="4844" y="6133"/>
                  </a:lnTo>
                  <a:lnTo>
                    <a:pt x="4818" y="5875"/>
                  </a:lnTo>
                  <a:lnTo>
                    <a:pt x="4767" y="5643"/>
                  </a:lnTo>
                  <a:lnTo>
                    <a:pt x="4689" y="5437"/>
                  </a:lnTo>
                  <a:lnTo>
                    <a:pt x="4586" y="5205"/>
                  </a:lnTo>
                  <a:lnTo>
                    <a:pt x="4457" y="5025"/>
                  </a:lnTo>
                  <a:lnTo>
                    <a:pt x="4303" y="4819"/>
                  </a:lnTo>
                  <a:lnTo>
                    <a:pt x="4148" y="4638"/>
                  </a:lnTo>
                  <a:lnTo>
                    <a:pt x="3968" y="4484"/>
                  </a:lnTo>
                  <a:lnTo>
                    <a:pt x="3788" y="4355"/>
                  </a:lnTo>
                  <a:lnTo>
                    <a:pt x="3581" y="4226"/>
                  </a:lnTo>
                  <a:lnTo>
                    <a:pt x="3375" y="4123"/>
                  </a:lnTo>
                  <a:lnTo>
                    <a:pt x="3143" y="4046"/>
                  </a:lnTo>
                  <a:lnTo>
                    <a:pt x="2912" y="3994"/>
                  </a:lnTo>
                  <a:lnTo>
                    <a:pt x="2680" y="3943"/>
                  </a:lnTo>
                  <a:lnTo>
                    <a:pt x="2422" y="3943"/>
                  </a:lnTo>
                  <a:lnTo>
                    <a:pt x="2216" y="3917"/>
                  </a:lnTo>
                  <a:lnTo>
                    <a:pt x="2036" y="3865"/>
                  </a:lnTo>
                  <a:lnTo>
                    <a:pt x="1855" y="3762"/>
                  </a:lnTo>
                  <a:lnTo>
                    <a:pt x="1726" y="3633"/>
                  </a:lnTo>
                  <a:lnTo>
                    <a:pt x="1598" y="3479"/>
                  </a:lnTo>
                  <a:lnTo>
                    <a:pt x="1495" y="3324"/>
                  </a:lnTo>
                  <a:lnTo>
                    <a:pt x="1443" y="3118"/>
                  </a:lnTo>
                  <a:lnTo>
                    <a:pt x="1417" y="2938"/>
                  </a:lnTo>
                  <a:lnTo>
                    <a:pt x="1443" y="2732"/>
                  </a:lnTo>
                  <a:lnTo>
                    <a:pt x="1495" y="2526"/>
                  </a:lnTo>
                  <a:lnTo>
                    <a:pt x="1598" y="2371"/>
                  </a:lnTo>
                  <a:lnTo>
                    <a:pt x="1726" y="2216"/>
                  </a:lnTo>
                  <a:lnTo>
                    <a:pt x="1855" y="2088"/>
                  </a:lnTo>
                  <a:lnTo>
                    <a:pt x="2036" y="1985"/>
                  </a:lnTo>
                  <a:lnTo>
                    <a:pt x="2216" y="1933"/>
                  </a:lnTo>
                  <a:lnTo>
                    <a:pt x="2422" y="1907"/>
                  </a:lnTo>
                  <a:lnTo>
                    <a:pt x="2628" y="1933"/>
                  </a:lnTo>
                  <a:lnTo>
                    <a:pt x="2809" y="1985"/>
                  </a:lnTo>
                  <a:lnTo>
                    <a:pt x="2989" y="2088"/>
                  </a:lnTo>
                  <a:lnTo>
                    <a:pt x="3143" y="2216"/>
                  </a:lnTo>
                  <a:lnTo>
                    <a:pt x="3272" y="2371"/>
                  </a:lnTo>
                  <a:lnTo>
                    <a:pt x="3350" y="2526"/>
                  </a:lnTo>
                  <a:lnTo>
                    <a:pt x="3427" y="2732"/>
                  </a:lnTo>
                  <a:lnTo>
                    <a:pt x="3427" y="2938"/>
                  </a:lnTo>
                  <a:lnTo>
                    <a:pt x="3453" y="3067"/>
                  </a:lnTo>
                  <a:lnTo>
                    <a:pt x="3504" y="3195"/>
                  </a:lnTo>
                  <a:lnTo>
                    <a:pt x="3556" y="3324"/>
                  </a:lnTo>
                  <a:lnTo>
                    <a:pt x="3659" y="3427"/>
                  </a:lnTo>
                  <a:lnTo>
                    <a:pt x="3762" y="3530"/>
                  </a:lnTo>
                  <a:lnTo>
                    <a:pt x="3865" y="3582"/>
                  </a:lnTo>
                  <a:lnTo>
                    <a:pt x="4019" y="3633"/>
                  </a:lnTo>
                  <a:lnTo>
                    <a:pt x="4303" y="3633"/>
                  </a:lnTo>
                  <a:lnTo>
                    <a:pt x="4432" y="3582"/>
                  </a:lnTo>
                  <a:lnTo>
                    <a:pt x="4561" y="3530"/>
                  </a:lnTo>
                  <a:lnTo>
                    <a:pt x="4664" y="3427"/>
                  </a:lnTo>
                  <a:lnTo>
                    <a:pt x="4741" y="3324"/>
                  </a:lnTo>
                  <a:lnTo>
                    <a:pt x="4818" y="3195"/>
                  </a:lnTo>
                  <a:lnTo>
                    <a:pt x="4844" y="3067"/>
                  </a:lnTo>
                  <a:lnTo>
                    <a:pt x="4870" y="2938"/>
                  </a:lnTo>
                  <a:lnTo>
                    <a:pt x="4870" y="2706"/>
                  </a:lnTo>
                  <a:lnTo>
                    <a:pt x="4844" y="2526"/>
                  </a:lnTo>
                  <a:lnTo>
                    <a:pt x="4792" y="2319"/>
                  </a:lnTo>
                  <a:lnTo>
                    <a:pt x="4741" y="2113"/>
                  </a:lnTo>
                  <a:lnTo>
                    <a:pt x="4664" y="1933"/>
                  </a:lnTo>
                  <a:lnTo>
                    <a:pt x="4561" y="1727"/>
                  </a:lnTo>
                  <a:lnTo>
                    <a:pt x="4457" y="1572"/>
                  </a:lnTo>
                  <a:lnTo>
                    <a:pt x="4329" y="1392"/>
                  </a:lnTo>
                  <a:lnTo>
                    <a:pt x="4071" y="1134"/>
                  </a:lnTo>
                  <a:lnTo>
                    <a:pt x="3788" y="902"/>
                  </a:lnTo>
                  <a:lnTo>
                    <a:pt x="3478" y="722"/>
                  </a:lnTo>
                  <a:lnTo>
                    <a:pt x="3143" y="593"/>
                  </a:lnTo>
                  <a:lnTo>
                    <a:pt x="3092" y="464"/>
                  </a:lnTo>
                  <a:lnTo>
                    <a:pt x="3040" y="361"/>
                  </a:lnTo>
                  <a:lnTo>
                    <a:pt x="2989" y="258"/>
                  </a:lnTo>
                  <a:lnTo>
                    <a:pt x="2886" y="155"/>
                  </a:lnTo>
                  <a:lnTo>
                    <a:pt x="2783" y="104"/>
                  </a:lnTo>
                  <a:lnTo>
                    <a:pt x="2680" y="26"/>
                  </a:lnTo>
                  <a:lnTo>
                    <a:pt x="25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5" name="Google Shape;1045;p4"/>
          <p:cNvGrpSpPr/>
          <p:nvPr/>
        </p:nvGrpSpPr>
        <p:grpSpPr>
          <a:xfrm>
            <a:off x="4843518" y="3054318"/>
            <a:ext cx="363392" cy="365738"/>
            <a:chOff x="1780100" y="1744150"/>
            <a:chExt cx="380675" cy="380700"/>
          </a:xfrm>
        </p:grpSpPr>
        <p:sp>
          <p:nvSpPr>
            <p:cNvPr id="1046" name="Google Shape;1046;p4"/>
            <p:cNvSpPr/>
            <p:nvPr/>
          </p:nvSpPr>
          <p:spPr>
            <a:xfrm>
              <a:off x="1827125" y="1768625"/>
              <a:ext cx="65725" cy="85050"/>
            </a:xfrm>
            <a:custGeom>
              <a:rect b="b" l="l" r="r" t="t"/>
              <a:pathLst>
                <a:path extrusionOk="0" h="3402" w="2629">
                  <a:moveTo>
                    <a:pt x="1314" y="516"/>
                  </a:moveTo>
                  <a:lnTo>
                    <a:pt x="2061" y="1418"/>
                  </a:lnTo>
                  <a:lnTo>
                    <a:pt x="1932" y="1418"/>
                  </a:lnTo>
                  <a:lnTo>
                    <a:pt x="1778" y="1444"/>
                  </a:lnTo>
                  <a:lnTo>
                    <a:pt x="1675" y="1521"/>
                  </a:lnTo>
                  <a:lnTo>
                    <a:pt x="1597" y="1624"/>
                  </a:lnTo>
                  <a:lnTo>
                    <a:pt x="1572" y="1753"/>
                  </a:lnTo>
                  <a:lnTo>
                    <a:pt x="1572" y="2938"/>
                  </a:lnTo>
                  <a:lnTo>
                    <a:pt x="1546" y="2964"/>
                  </a:lnTo>
                  <a:lnTo>
                    <a:pt x="1056" y="2964"/>
                  </a:lnTo>
                  <a:lnTo>
                    <a:pt x="1031" y="2938"/>
                  </a:lnTo>
                  <a:lnTo>
                    <a:pt x="1031" y="1753"/>
                  </a:lnTo>
                  <a:lnTo>
                    <a:pt x="1005" y="1624"/>
                  </a:lnTo>
                  <a:lnTo>
                    <a:pt x="928" y="1521"/>
                  </a:lnTo>
                  <a:lnTo>
                    <a:pt x="825" y="1444"/>
                  </a:lnTo>
                  <a:lnTo>
                    <a:pt x="696" y="1418"/>
                  </a:lnTo>
                  <a:lnTo>
                    <a:pt x="541" y="1418"/>
                  </a:lnTo>
                  <a:lnTo>
                    <a:pt x="1314" y="516"/>
                  </a:lnTo>
                  <a:close/>
                  <a:moveTo>
                    <a:pt x="1314" y="1"/>
                  </a:moveTo>
                  <a:lnTo>
                    <a:pt x="1237" y="27"/>
                  </a:lnTo>
                  <a:lnTo>
                    <a:pt x="1160" y="27"/>
                  </a:lnTo>
                  <a:lnTo>
                    <a:pt x="1108" y="78"/>
                  </a:lnTo>
                  <a:lnTo>
                    <a:pt x="1031" y="130"/>
                  </a:lnTo>
                  <a:lnTo>
                    <a:pt x="77" y="1289"/>
                  </a:lnTo>
                  <a:lnTo>
                    <a:pt x="26" y="1366"/>
                  </a:lnTo>
                  <a:lnTo>
                    <a:pt x="0" y="1469"/>
                  </a:lnTo>
                  <a:lnTo>
                    <a:pt x="0" y="1573"/>
                  </a:lnTo>
                  <a:lnTo>
                    <a:pt x="26" y="1650"/>
                  </a:lnTo>
                  <a:lnTo>
                    <a:pt x="77" y="1753"/>
                  </a:lnTo>
                  <a:lnTo>
                    <a:pt x="155" y="1804"/>
                  </a:lnTo>
                  <a:lnTo>
                    <a:pt x="232" y="1856"/>
                  </a:lnTo>
                  <a:lnTo>
                    <a:pt x="593" y="1856"/>
                  </a:lnTo>
                  <a:lnTo>
                    <a:pt x="593" y="2938"/>
                  </a:lnTo>
                  <a:lnTo>
                    <a:pt x="593" y="3041"/>
                  </a:lnTo>
                  <a:lnTo>
                    <a:pt x="618" y="3118"/>
                  </a:lnTo>
                  <a:lnTo>
                    <a:pt x="670" y="3196"/>
                  </a:lnTo>
                  <a:lnTo>
                    <a:pt x="722" y="3273"/>
                  </a:lnTo>
                  <a:lnTo>
                    <a:pt x="799" y="3324"/>
                  </a:lnTo>
                  <a:lnTo>
                    <a:pt x="876" y="3376"/>
                  </a:lnTo>
                  <a:lnTo>
                    <a:pt x="979" y="3402"/>
                  </a:lnTo>
                  <a:lnTo>
                    <a:pt x="1649" y="3402"/>
                  </a:lnTo>
                  <a:lnTo>
                    <a:pt x="1726" y="3376"/>
                  </a:lnTo>
                  <a:lnTo>
                    <a:pt x="1829" y="3324"/>
                  </a:lnTo>
                  <a:lnTo>
                    <a:pt x="1881" y="3273"/>
                  </a:lnTo>
                  <a:lnTo>
                    <a:pt x="1932" y="3196"/>
                  </a:lnTo>
                  <a:lnTo>
                    <a:pt x="1984" y="3118"/>
                  </a:lnTo>
                  <a:lnTo>
                    <a:pt x="2010" y="3041"/>
                  </a:lnTo>
                  <a:lnTo>
                    <a:pt x="2035" y="2938"/>
                  </a:lnTo>
                  <a:lnTo>
                    <a:pt x="2035" y="1856"/>
                  </a:lnTo>
                  <a:lnTo>
                    <a:pt x="2370" y="1856"/>
                  </a:lnTo>
                  <a:lnTo>
                    <a:pt x="2473" y="1804"/>
                  </a:lnTo>
                  <a:lnTo>
                    <a:pt x="2525" y="1753"/>
                  </a:lnTo>
                  <a:lnTo>
                    <a:pt x="2602" y="1650"/>
                  </a:lnTo>
                  <a:lnTo>
                    <a:pt x="2628" y="1573"/>
                  </a:lnTo>
                  <a:lnTo>
                    <a:pt x="2628" y="1469"/>
                  </a:lnTo>
                  <a:lnTo>
                    <a:pt x="2602" y="1366"/>
                  </a:lnTo>
                  <a:lnTo>
                    <a:pt x="2551" y="1289"/>
                  </a:lnTo>
                  <a:lnTo>
                    <a:pt x="1572" y="130"/>
                  </a:lnTo>
                  <a:lnTo>
                    <a:pt x="1520" y="78"/>
                  </a:lnTo>
                  <a:lnTo>
                    <a:pt x="1443" y="27"/>
                  </a:lnTo>
                  <a:lnTo>
                    <a:pt x="1391" y="27"/>
                  </a:lnTo>
                  <a:lnTo>
                    <a:pt x="1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"/>
            <p:cNvSpPr/>
            <p:nvPr/>
          </p:nvSpPr>
          <p:spPr>
            <a:xfrm>
              <a:off x="1780100" y="1744150"/>
              <a:ext cx="380675" cy="380700"/>
            </a:xfrm>
            <a:custGeom>
              <a:rect b="b" l="l" r="r" t="t"/>
              <a:pathLst>
                <a:path extrusionOk="0" h="15228" w="15227">
                  <a:moveTo>
                    <a:pt x="9378" y="5128"/>
                  </a:moveTo>
                  <a:lnTo>
                    <a:pt x="9378" y="5669"/>
                  </a:lnTo>
                  <a:lnTo>
                    <a:pt x="7137" y="5669"/>
                  </a:lnTo>
                  <a:lnTo>
                    <a:pt x="7678" y="5128"/>
                  </a:lnTo>
                  <a:close/>
                  <a:moveTo>
                    <a:pt x="11337" y="439"/>
                  </a:moveTo>
                  <a:lnTo>
                    <a:pt x="11337" y="1650"/>
                  </a:lnTo>
                  <a:lnTo>
                    <a:pt x="11182" y="1495"/>
                  </a:lnTo>
                  <a:lnTo>
                    <a:pt x="11053" y="1418"/>
                  </a:lnTo>
                  <a:lnTo>
                    <a:pt x="10924" y="1392"/>
                  </a:lnTo>
                  <a:lnTo>
                    <a:pt x="10796" y="1418"/>
                  </a:lnTo>
                  <a:lnTo>
                    <a:pt x="10692" y="1495"/>
                  </a:lnTo>
                  <a:lnTo>
                    <a:pt x="4329" y="7833"/>
                  </a:lnTo>
                  <a:lnTo>
                    <a:pt x="3942" y="7472"/>
                  </a:lnTo>
                  <a:lnTo>
                    <a:pt x="10306" y="1109"/>
                  </a:lnTo>
                  <a:lnTo>
                    <a:pt x="10383" y="980"/>
                  </a:lnTo>
                  <a:lnTo>
                    <a:pt x="10409" y="851"/>
                  </a:lnTo>
                  <a:lnTo>
                    <a:pt x="10383" y="722"/>
                  </a:lnTo>
                  <a:lnTo>
                    <a:pt x="10306" y="619"/>
                  </a:lnTo>
                  <a:lnTo>
                    <a:pt x="10126" y="439"/>
                  </a:lnTo>
                  <a:close/>
                  <a:moveTo>
                    <a:pt x="5437" y="9327"/>
                  </a:moveTo>
                  <a:lnTo>
                    <a:pt x="5437" y="9843"/>
                  </a:lnTo>
                  <a:lnTo>
                    <a:pt x="3916" y="9843"/>
                  </a:lnTo>
                  <a:lnTo>
                    <a:pt x="3916" y="9327"/>
                  </a:lnTo>
                  <a:close/>
                  <a:moveTo>
                    <a:pt x="8374" y="7344"/>
                  </a:moveTo>
                  <a:lnTo>
                    <a:pt x="8399" y="7369"/>
                  </a:lnTo>
                  <a:lnTo>
                    <a:pt x="8399" y="9843"/>
                  </a:lnTo>
                  <a:lnTo>
                    <a:pt x="6854" y="9843"/>
                  </a:lnTo>
                  <a:lnTo>
                    <a:pt x="6854" y="7369"/>
                  </a:lnTo>
                  <a:lnTo>
                    <a:pt x="6879" y="7344"/>
                  </a:lnTo>
                  <a:close/>
                  <a:moveTo>
                    <a:pt x="11337" y="4381"/>
                  </a:moveTo>
                  <a:lnTo>
                    <a:pt x="11337" y="4407"/>
                  </a:lnTo>
                  <a:lnTo>
                    <a:pt x="11337" y="9843"/>
                  </a:lnTo>
                  <a:lnTo>
                    <a:pt x="9816" y="9843"/>
                  </a:lnTo>
                  <a:lnTo>
                    <a:pt x="9816" y="4407"/>
                  </a:lnTo>
                  <a:lnTo>
                    <a:pt x="9842" y="4381"/>
                  </a:lnTo>
                  <a:close/>
                  <a:moveTo>
                    <a:pt x="12341" y="10306"/>
                  </a:moveTo>
                  <a:lnTo>
                    <a:pt x="12341" y="10822"/>
                  </a:lnTo>
                  <a:lnTo>
                    <a:pt x="12316" y="10848"/>
                  </a:lnTo>
                  <a:lnTo>
                    <a:pt x="2937" y="10848"/>
                  </a:lnTo>
                  <a:lnTo>
                    <a:pt x="2912" y="10822"/>
                  </a:lnTo>
                  <a:lnTo>
                    <a:pt x="2912" y="10306"/>
                  </a:lnTo>
                  <a:close/>
                  <a:moveTo>
                    <a:pt x="5643" y="5128"/>
                  </a:moveTo>
                  <a:lnTo>
                    <a:pt x="5102" y="5669"/>
                  </a:lnTo>
                  <a:lnTo>
                    <a:pt x="2061" y="5669"/>
                  </a:lnTo>
                  <a:lnTo>
                    <a:pt x="1933" y="5720"/>
                  </a:lnTo>
                  <a:lnTo>
                    <a:pt x="1804" y="5798"/>
                  </a:lnTo>
                  <a:lnTo>
                    <a:pt x="1701" y="5875"/>
                  </a:lnTo>
                  <a:lnTo>
                    <a:pt x="1623" y="5978"/>
                  </a:lnTo>
                  <a:lnTo>
                    <a:pt x="1546" y="6107"/>
                  </a:lnTo>
                  <a:lnTo>
                    <a:pt x="1495" y="6236"/>
                  </a:lnTo>
                  <a:lnTo>
                    <a:pt x="1495" y="6390"/>
                  </a:lnTo>
                  <a:lnTo>
                    <a:pt x="1495" y="12806"/>
                  </a:lnTo>
                  <a:lnTo>
                    <a:pt x="954" y="12806"/>
                  </a:lnTo>
                  <a:lnTo>
                    <a:pt x="954" y="5901"/>
                  </a:lnTo>
                  <a:lnTo>
                    <a:pt x="954" y="5746"/>
                  </a:lnTo>
                  <a:lnTo>
                    <a:pt x="1005" y="5592"/>
                  </a:lnTo>
                  <a:lnTo>
                    <a:pt x="1082" y="5463"/>
                  </a:lnTo>
                  <a:lnTo>
                    <a:pt x="1160" y="5360"/>
                  </a:lnTo>
                  <a:lnTo>
                    <a:pt x="1289" y="5257"/>
                  </a:lnTo>
                  <a:lnTo>
                    <a:pt x="1417" y="5179"/>
                  </a:lnTo>
                  <a:lnTo>
                    <a:pt x="1546" y="5154"/>
                  </a:lnTo>
                  <a:lnTo>
                    <a:pt x="1701" y="5128"/>
                  </a:lnTo>
                  <a:lnTo>
                    <a:pt x="2061" y="5128"/>
                  </a:lnTo>
                  <a:lnTo>
                    <a:pt x="2319" y="5231"/>
                  </a:lnTo>
                  <a:lnTo>
                    <a:pt x="2603" y="5308"/>
                  </a:lnTo>
                  <a:lnTo>
                    <a:pt x="2886" y="5360"/>
                  </a:lnTo>
                  <a:lnTo>
                    <a:pt x="3195" y="5386"/>
                  </a:lnTo>
                  <a:lnTo>
                    <a:pt x="3478" y="5360"/>
                  </a:lnTo>
                  <a:lnTo>
                    <a:pt x="3762" y="5308"/>
                  </a:lnTo>
                  <a:lnTo>
                    <a:pt x="4045" y="5231"/>
                  </a:lnTo>
                  <a:lnTo>
                    <a:pt x="4303" y="5128"/>
                  </a:lnTo>
                  <a:close/>
                  <a:moveTo>
                    <a:pt x="13527" y="5128"/>
                  </a:moveTo>
                  <a:lnTo>
                    <a:pt x="13681" y="5154"/>
                  </a:lnTo>
                  <a:lnTo>
                    <a:pt x="13836" y="5179"/>
                  </a:lnTo>
                  <a:lnTo>
                    <a:pt x="13964" y="5257"/>
                  </a:lnTo>
                  <a:lnTo>
                    <a:pt x="14068" y="5360"/>
                  </a:lnTo>
                  <a:lnTo>
                    <a:pt x="14171" y="5463"/>
                  </a:lnTo>
                  <a:lnTo>
                    <a:pt x="14248" y="5592"/>
                  </a:lnTo>
                  <a:lnTo>
                    <a:pt x="14274" y="5746"/>
                  </a:lnTo>
                  <a:lnTo>
                    <a:pt x="14299" y="5901"/>
                  </a:lnTo>
                  <a:lnTo>
                    <a:pt x="14299" y="12806"/>
                  </a:lnTo>
                  <a:lnTo>
                    <a:pt x="13758" y="12806"/>
                  </a:lnTo>
                  <a:lnTo>
                    <a:pt x="13758" y="6390"/>
                  </a:lnTo>
                  <a:lnTo>
                    <a:pt x="13758" y="6236"/>
                  </a:lnTo>
                  <a:lnTo>
                    <a:pt x="13707" y="6107"/>
                  </a:lnTo>
                  <a:lnTo>
                    <a:pt x="13630" y="5978"/>
                  </a:lnTo>
                  <a:lnTo>
                    <a:pt x="13552" y="5875"/>
                  </a:lnTo>
                  <a:lnTo>
                    <a:pt x="13449" y="5798"/>
                  </a:lnTo>
                  <a:lnTo>
                    <a:pt x="13320" y="5720"/>
                  </a:lnTo>
                  <a:lnTo>
                    <a:pt x="13192" y="5669"/>
                  </a:lnTo>
                  <a:lnTo>
                    <a:pt x="11800" y="5669"/>
                  </a:lnTo>
                  <a:lnTo>
                    <a:pt x="11800" y="5128"/>
                  </a:lnTo>
                  <a:close/>
                  <a:moveTo>
                    <a:pt x="8812" y="13269"/>
                  </a:moveTo>
                  <a:lnTo>
                    <a:pt x="8734" y="13604"/>
                  </a:lnTo>
                  <a:lnTo>
                    <a:pt x="8709" y="13682"/>
                  </a:lnTo>
                  <a:lnTo>
                    <a:pt x="8631" y="13733"/>
                  </a:lnTo>
                  <a:lnTo>
                    <a:pt x="8554" y="13785"/>
                  </a:lnTo>
                  <a:lnTo>
                    <a:pt x="6699" y="13785"/>
                  </a:lnTo>
                  <a:lnTo>
                    <a:pt x="6622" y="13733"/>
                  </a:lnTo>
                  <a:lnTo>
                    <a:pt x="6544" y="13682"/>
                  </a:lnTo>
                  <a:lnTo>
                    <a:pt x="6519" y="13604"/>
                  </a:lnTo>
                  <a:lnTo>
                    <a:pt x="6441" y="13269"/>
                  </a:lnTo>
                  <a:close/>
                  <a:moveTo>
                    <a:pt x="13037" y="14248"/>
                  </a:moveTo>
                  <a:lnTo>
                    <a:pt x="13140" y="14274"/>
                  </a:lnTo>
                  <a:lnTo>
                    <a:pt x="13243" y="14326"/>
                  </a:lnTo>
                  <a:lnTo>
                    <a:pt x="13295" y="14403"/>
                  </a:lnTo>
                  <a:lnTo>
                    <a:pt x="13320" y="14506"/>
                  </a:lnTo>
                  <a:lnTo>
                    <a:pt x="13320" y="14789"/>
                  </a:lnTo>
                  <a:lnTo>
                    <a:pt x="10796" y="14789"/>
                  </a:lnTo>
                  <a:lnTo>
                    <a:pt x="10796" y="14506"/>
                  </a:lnTo>
                  <a:lnTo>
                    <a:pt x="10821" y="14403"/>
                  </a:lnTo>
                  <a:lnTo>
                    <a:pt x="10873" y="14326"/>
                  </a:lnTo>
                  <a:lnTo>
                    <a:pt x="10976" y="14274"/>
                  </a:lnTo>
                  <a:lnTo>
                    <a:pt x="11079" y="14248"/>
                  </a:lnTo>
                  <a:close/>
                  <a:moveTo>
                    <a:pt x="13037" y="6107"/>
                  </a:moveTo>
                  <a:lnTo>
                    <a:pt x="13140" y="6133"/>
                  </a:lnTo>
                  <a:lnTo>
                    <a:pt x="13243" y="6184"/>
                  </a:lnTo>
                  <a:lnTo>
                    <a:pt x="13295" y="6287"/>
                  </a:lnTo>
                  <a:lnTo>
                    <a:pt x="13320" y="6390"/>
                  </a:lnTo>
                  <a:lnTo>
                    <a:pt x="13320" y="12806"/>
                  </a:lnTo>
                  <a:lnTo>
                    <a:pt x="3659" y="12806"/>
                  </a:lnTo>
                  <a:lnTo>
                    <a:pt x="3582" y="12831"/>
                  </a:lnTo>
                  <a:lnTo>
                    <a:pt x="3504" y="12883"/>
                  </a:lnTo>
                  <a:lnTo>
                    <a:pt x="3453" y="12960"/>
                  </a:lnTo>
                  <a:lnTo>
                    <a:pt x="3453" y="13037"/>
                  </a:lnTo>
                  <a:lnTo>
                    <a:pt x="3453" y="13115"/>
                  </a:lnTo>
                  <a:lnTo>
                    <a:pt x="3504" y="13192"/>
                  </a:lnTo>
                  <a:lnTo>
                    <a:pt x="3582" y="13244"/>
                  </a:lnTo>
                  <a:lnTo>
                    <a:pt x="3659" y="13269"/>
                  </a:lnTo>
                  <a:lnTo>
                    <a:pt x="5978" y="13269"/>
                  </a:lnTo>
                  <a:lnTo>
                    <a:pt x="6081" y="13707"/>
                  </a:lnTo>
                  <a:lnTo>
                    <a:pt x="6132" y="13810"/>
                  </a:lnTo>
                  <a:lnTo>
                    <a:pt x="6184" y="13913"/>
                  </a:lnTo>
                  <a:lnTo>
                    <a:pt x="6261" y="14017"/>
                  </a:lnTo>
                  <a:lnTo>
                    <a:pt x="6338" y="14094"/>
                  </a:lnTo>
                  <a:lnTo>
                    <a:pt x="6441" y="14145"/>
                  </a:lnTo>
                  <a:lnTo>
                    <a:pt x="6544" y="14197"/>
                  </a:lnTo>
                  <a:lnTo>
                    <a:pt x="6647" y="14223"/>
                  </a:lnTo>
                  <a:lnTo>
                    <a:pt x="6776" y="14248"/>
                  </a:lnTo>
                  <a:lnTo>
                    <a:pt x="8477" y="14248"/>
                  </a:lnTo>
                  <a:lnTo>
                    <a:pt x="8606" y="14223"/>
                  </a:lnTo>
                  <a:lnTo>
                    <a:pt x="8709" y="14197"/>
                  </a:lnTo>
                  <a:lnTo>
                    <a:pt x="8812" y="14145"/>
                  </a:lnTo>
                  <a:lnTo>
                    <a:pt x="8915" y="14094"/>
                  </a:lnTo>
                  <a:lnTo>
                    <a:pt x="8992" y="14017"/>
                  </a:lnTo>
                  <a:lnTo>
                    <a:pt x="9069" y="13913"/>
                  </a:lnTo>
                  <a:lnTo>
                    <a:pt x="9121" y="13810"/>
                  </a:lnTo>
                  <a:lnTo>
                    <a:pt x="9172" y="13707"/>
                  </a:lnTo>
                  <a:lnTo>
                    <a:pt x="9275" y="13269"/>
                  </a:lnTo>
                  <a:lnTo>
                    <a:pt x="14789" y="13269"/>
                  </a:lnTo>
                  <a:lnTo>
                    <a:pt x="14789" y="14017"/>
                  </a:lnTo>
                  <a:lnTo>
                    <a:pt x="14789" y="14171"/>
                  </a:lnTo>
                  <a:lnTo>
                    <a:pt x="14737" y="14326"/>
                  </a:lnTo>
                  <a:lnTo>
                    <a:pt x="14660" y="14454"/>
                  </a:lnTo>
                  <a:lnTo>
                    <a:pt x="14557" y="14558"/>
                  </a:lnTo>
                  <a:lnTo>
                    <a:pt x="14454" y="14661"/>
                  </a:lnTo>
                  <a:lnTo>
                    <a:pt x="14325" y="14712"/>
                  </a:lnTo>
                  <a:lnTo>
                    <a:pt x="14196" y="14764"/>
                  </a:lnTo>
                  <a:lnTo>
                    <a:pt x="14042" y="14789"/>
                  </a:lnTo>
                  <a:lnTo>
                    <a:pt x="13758" y="14789"/>
                  </a:lnTo>
                  <a:lnTo>
                    <a:pt x="13758" y="14506"/>
                  </a:lnTo>
                  <a:lnTo>
                    <a:pt x="13758" y="14377"/>
                  </a:lnTo>
                  <a:lnTo>
                    <a:pt x="13707" y="14223"/>
                  </a:lnTo>
                  <a:lnTo>
                    <a:pt x="13630" y="14120"/>
                  </a:lnTo>
                  <a:lnTo>
                    <a:pt x="13552" y="14017"/>
                  </a:lnTo>
                  <a:lnTo>
                    <a:pt x="13449" y="13913"/>
                  </a:lnTo>
                  <a:lnTo>
                    <a:pt x="13320" y="13862"/>
                  </a:lnTo>
                  <a:lnTo>
                    <a:pt x="13192" y="13810"/>
                  </a:lnTo>
                  <a:lnTo>
                    <a:pt x="13037" y="13785"/>
                  </a:lnTo>
                  <a:lnTo>
                    <a:pt x="11079" y="13785"/>
                  </a:lnTo>
                  <a:lnTo>
                    <a:pt x="10924" y="13810"/>
                  </a:lnTo>
                  <a:lnTo>
                    <a:pt x="10796" y="13862"/>
                  </a:lnTo>
                  <a:lnTo>
                    <a:pt x="10667" y="13913"/>
                  </a:lnTo>
                  <a:lnTo>
                    <a:pt x="10564" y="14017"/>
                  </a:lnTo>
                  <a:lnTo>
                    <a:pt x="10486" y="14120"/>
                  </a:lnTo>
                  <a:lnTo>
                    <a:pt x="10409" y="14223"/>
                  </a:lnTo>
                  <a:lnTo>
                    <a:pt x="10383" y="14377"/>
                  </a:lnTo>
                  <a:lnTo>
                    <a:pt x="10358" y="14506"/>
                  </a:lnTo>
                  <a:lnTo>
                    <a:pt x="10358" y="14789"/>
                  </a:lnTo>
                  <a:lnTo>
                    <a:pt x="3916" y="14789"/>
                  </a:lnTo>
                  <a:lnTo>
                    <a:pt x="3916" y="14506"/>
                  </a:lnTo>
                  <a:lnTo>
                    <a:pt x="3891" y="14429"/>
                  </a:lnTo>
                  <a:lnTo>
                    <a:pt x="3839" y="14351"/>
                  </a:lnTo>
                  <a:lnTo>
                    <a:pt x="3762" y="14300"/>
                  </a:lnTo>
                  <a:lnTo>
                    <a:pt x="3607" y="14300"/>
                  </a:lnTo>
                  <a:lnTo>
                    <a:pt x="3530" y="14351"/>
                  </a:lnTo>
                  <a:lnTo>
                    <a:pt x="3478" y="14429"/>
                  </a:lnTo>
                  <a:lnTo>
                    <a:pt x="3453" y="14506"/>
                  </a:lnTo>
                  <a:lnTo>
                    <a:pt x="3453" y="14789"/>
                  </a:lnTo>
                  <a:lnTo>
                    <a:pt x="2912" y="14789"/>
                  </a:lnTo>
                  <a:lnTo>
                    <a:pt x="2912" y="14506"/>
                  </a:lnTo>
                  <a:lnTo>
                    <a:pt x="2912" y="14429"/>
                  </a:lnTo>
                  <a:lnTo>
                    <a:pt x="2860" y="14351"/>
                  </a:lnTo>
                  <a:lnTo>
                    <a:pt x="2783" y="14300"/>
                  </a:lnTo>
                  <a:lnTo>
                    <a:pt x="2603" y="14300"/>
                  </a:lnTo>
                  <a:lnTo>
                    <a:pt x="2551" y="14351"/>
                  </a:lnTo>
                  <a:lnTo>
                    <a:pt x="2499" y="14429"/>
                  </a:lnTo>
                  <a:lnTo>
                    <a:pt x="2474" y="14506"/>
                  </a:lnTo>
                  <a:lnTo>
                    <a:pt x="2474" y="14789"/>
                  </a:lnTo>
                  <a:lnTo>
                    <a:pt x="1933" y="14789"/>
                  </a:lnTo>
                  <a:lnTo>
                    <a:pt x="1933" y="14506"/>
                  </a:lnTo>
                  <a:lnTo>
                    <a:pt x="1907" y="14429"/>
                  </a:lnTo>
                  <a:lnTo>
                    <a:pt x="1881" y="14351"/>
                  </a:lnTo>
                  <a:lnTo>
                    <a:pt x="1804" y="14300"/>
                  </a:lnTo>
                  <a:lnTo>
                    <a:pt x="1623" y="14300"/>
                  </a:lnTo>
                  <a:lnTo>
                    <a:pt x="1546" y="14351"/>
                  </a:lnTo>
                  <a:lnTo>
                    <a:pt x="1495" y="14429"/>
                  </a:lnTo>
                  <a:lnTo>
                    <a:pt x="1495" y="14506"/>
                  </a:lnTo>
                  <a:lnTo>
                    <a:pt x="1495" y="14789"/>
                  </a:lnTo>
                  <a:lnTo>
                    <a:pt x="1211" y="14789"/>
                  </a:lnTo>
                  <a:lnTo>
                    <a:pt x="1057" y="14764"/>
                  </a:lnTo>
                  <a:lnTo>
                    <a:pt x="928" y="14712"/>
                  </a:lnTo>
                  <a:lnTo>
                    <a:pt x="799" y="14661"/>
                  </a:lnTo>
                  <a:lnTo>
                    <a:pt x="670" y="14558"/>
                  </a:lnTo>
                  <a:lnTo>
                    <a:pt x="593" y="14454"/>
                  </a:lnTo>
                  <a:lnTo>
                    <a:pt x="516" y="14326"/>
                  </a:lnTo>
                  <a:lnTo>
                    <a:pt x="464" y="14171"/>
                  </a:lnTo>
                  <a:lnTo>
                    <a:pt x="464" y="14017"/>
                  </a:lnTo>
                  <a:lnTo>
                    <a:pt x="464" y="13269"/>
                  </a:lnTo>
                  <a:lnTo>
                    <a:pt x="2783" y="13269"/>
                  </a:lnTo>
                  <a:lnTo>
                    <a:pt x="2860" y="13244"/>
                  </a:lnTo>
                  <a:lnTo>
                    <a:pt x="2937" y="13192"/>
                  </a:lnTo>
                  <a:lnTo>
                    <a:pt x="2989" y="13115"/>
                  </a:lnTo>
                  <a:lnTo>
                    <a:pt x="2989" y="13037"/>
                  </a:lnTo>
                  <a:lnTo>
                    <a:pt x="2989" y="12960"/>
                  </a:lnTo>
                  <a:lnTo>
                    <a:pt x="2937" y="12883"/>
                  </a:lnTo>
                  <a:lnTo>
                    <a:pt x="2860" y="12831"/>
                  </a:lnTo>
                  <a:lnTo>
                    <a:pt x="2783" y="12806"/>
                  </a:lnTo>
                  <a:lnTo>
                    <a:pt x="1933" y="12806"/>
                  </a:lnTo>
                  <a:lnTo>
                    <a:pt x="1933" y="6390"/>
                  </a:lnTo>
                  <a:lnTo>
                    <a:pt x="1958" y="6287"/>
                  </a:lnTo>
                  <a:lnTo>
                    <a:pt x="2010" y="6184"/>
                  </a:lnTo>
                  <a:lnTo>
                    <a:pt x="2087" y="6133"/>
                  </a:lnTo>
                  <a:lnTo>
                    <a:pt x="2216" y="6107"/>
                  </a:lnTo>
                  <a:lnTo>
                    <a:pt x="4664" y="6107"/>
                  </a:lnTo>
                  <a:lnTo>
                    <a:pt x="3556" y="7215"/>
                  </a:lnTo>
                  <a:lnTo>
                    <a:pt x="3478" y="7318"/>
                  </a:lnTo>
                  <a:lnTo>
                    <a:pt x="3453" y="7472"/>
                  </a:lnTo>
                  <a:lnTo>
                    <a:pt x="3478" y="7601"/>
                  </a:lnTo>
                  <a:lnTo>
                    <a:pt x="3556" y="7704"/>
                  </a:lnTo>
                  <a:lnTo>
                    <a:pt x="4071" y="8220"/>
                  </a:lnTo>
                  <a:lnTo>
                    <a:pt x="4200" y="8297"/>
                  </a:lnTo>
                  <a:lnTo>
                    <a:pt x="4329" y="8323"/>
                  </a:lnTo>
                  <a:lnTo>
                    <a:pt x="4458" y="8297"/>
                  </a:lnTo>
                  <a:lnTo>
                    <a:pt x="4561" y="8220"/>
                  </a:lnTo>
                  <a:lnTo>
                    <a:pt x="6699" y="6107"/>
                  </a:lnTo>
                  <a:lnTo>
                    <a:pt x="9378" y="6107"/>
                  </a:lnTo>
                  <a:lnTo>
                    <a:pt x="9378" y="9843"/>
                  </a:lnTo>
                  <a:lnTo>
                    <a:pt x="8837" y="9843"/>
                  </a:lnTo>
                  <a:lnTo>
                    <a:pt x="8837" y="7369"/>
                  </a:lnTo>
                  <a:lnTo>
                    <a:pt x="8812" y="7266"/>
                  </a:lnTo>
                  <a:lnTo>
                    <a:pt x="8786" y="7189"/>
                  </a:lnTo>
                  <a:lnTo>
                    <a:pt x="8760" y="7112"/>
                  </a:lnTo>
                  <a:lnTo>
                    <a:pt x="8709" y="7034"/>
                  </a:lnTo>
                  <a:lnTo>
                    <a:pt x="8631" y="6983"/>
                  </a:lnTo>
                  <a:lnTo>
                    <a:pt x="8554" y="6931"/>
                  </a:lnTo>
                  <a:lnTo>
                    <a:pt x="8477" y="6906"/>
                  </a:lnTo>
                  <a:lnTo>
                    <a:pt x="6776" y="6906"/>
                  </a:lnTo>
                  <a:lnTo>
                    <a:pt x="6699" y="6931"/>
                  </a:lnTo>
                  <a:lnTo>
                    <a:pt x="6622" y="6983"/>
                  </a:lnTo>
                  <a:lnTo>
                    <a:pt x="6544" y="7034"/>
                  </a:lnTo>
                  <a:lnTo>
                    <a:pt x="6493" y="7112"/>
                  </a:lnTo>
                  <a:lnTo>
                    <a:pt x="6441" y="7189"/>
                  </a:lnTo>
                  <a:lnTo>
                    <a:pt x="6416" y="7266"/>
                  </a:lnTo>
                  <a:lnTo>
                    <a:pt x="6416" y="7369"/>
                  </a:lnTo>
                  <a:lnTo>
                    <a:pt x="6416" y="9843"/>
                  </a:lnTo>
                  <a:lnTo>
                    <a:pt x="5875" y="9843"/>
                  </a:lnTo>
                  <a:lnTo>
                    <a:pt x="5875" y="9327"/>
                  </a:lnTo>
                  <a:lnTo>
                    <a:pt x="5875" y="9250"/>
                  </a:lnTo>
                  <a:lnTo>
                    <a:pt x="5849" y="9147"/>
                  </a:lnTo>
                  <a:lnTo>
                    <a:pt x="5797" y="9070"/>
                  </a:lnTo>
                  <a:lnTo>
                    <a:pt x="5746" y="8993"/>
                  </a:lnTo>
                  <a:lnTo>
                    <a:pt x="5668" y="8941"/>
                  </a:lnTo>
                  <a:lnTo>
                    <a:pt x="5591" y="8915"/>
                  </a:lnTo>
                  <a:lnTo>
                    <a:pt x="5514" y="8889"/>
                  </a:lnTo>
                  <a:lnTo>
                    <a:pt x="5411" y="8864"/>
                  </a:lnTo>
                  <a:lnTo>
                    <a:pt x="3916" y="8864"/>
                  </a:lnTo>
                  <a:lnTo>
                    <a:pt x="3839" y="8889"/>
                  </a:lnTo>
                  <a:lnTo>
                    <a:pt x="3736" y="8915"/>
                  </a:lnTo>
                  <a:lnTo>
                    <a:pt x="3659" y="8941"/>
                  </a:lnTo>
                  <a:lnTo>
                    <a:pt x="3607" y="8993"/>
                  </a:lnTo>
                  <a:lnTo>
                    <a:pt x="3530" y="9070"/>
                  </a:lnTo>
                  <a:lnTo>
                    <a:pt x="3504" y="9147"/>
                  </a:lnTo>
                  <a:lnTo>
                    <a:pt x="3478" y="9250"/>
                  </a:lnTo>
                  <a:lnTo>
                    <a:pt x="3453" y="9327"/>
                  </a:lnTo>
                  <a:lnTo>
                    <a:pt x="3453" y="9843"/>
                  </a:lnTo>
                  <a:lnTo>
                    <a:pt x="2937" y="9843"/>
                  </a:lnTo>
                  <a:lnTo>
                    <a:pt x="2834" y="9868"/>
                  </a:lnTo>
                  <a:lnTo>
                    <a:pt x="2757" y="9894"/>
                  </a:lnTo>
                  <a:lnTo>
                    <a:pt x="2680" y="9946"/>
                  </a:lnTo>
                  <a:lnTo>
                    <a:pt x="2603" y="9997"/>
                  </a:lnTo>
                  <a:lnTo>
                    <a:pt x="2551" y="10049"/>
                  </a:lnTo>
                  <a:lnTo>
                    <a:pt x="2499" y="10126"/>
                  </a:lnTo>
                  <a:lnTo>
                    <a:pt x="2474" y="10229"/>
                  </a:lnTo>
                  <a:lnTo>
                    <a:pt x="2474" y="10306"/>
                  </a:lnTo>
                  <a:lnTo>
                    <a:pt x="2474" y="10822"/>
                  </a:lnTo>
                  <a:lnTo>
                    <a:pt x="2474" y="10925"/>
                  </a:lnTo>
                  <a:lnTo>
                    <a:pt x="2499" y="11002"/>
                  </a:lnTo>
                  <a:lnTo>
                    <a:pt x="2551" y="11079"/>
                  </a:lnTo>
                  <a:lnTo>
                    <a:pt x="2603" y="11157"/>
                  </a:lnTo>
                  <a:lnTo>
                    <a:pt x="2680" y="11208"/>
                  </a:lnTo>
                  <a:lnTo>
                    <a:pt x="2757" y="11260"/>
                  </a:lnTo>
                  <a:lnTo>
                    <a:pt x="2834" y="11286"/>
                  </a:lnTo>
                  <a:lnTo>
                    <a:pt x="12419" y="11286"/>
                  </a:lnTo>
                  <a:lnTo>
                    <a:pt x="12496" y="11260"/>
                  </a:lnTo>
                  <a:lnTo>
                    <a:pt x="12573" y="11208"/>
                  </a:lnTo>
                  <a:lnTo>
                    <a:pt x="12651" y="11157"/>
                  </a:lnTo>
                  <a:lnTo>
                    <a:pt x="12702" y="11079"/>
                  </a:lnTo>
                  <a:lnTo>
                    <a:pt x="12728" y="11002"/>
                  </a:lnTo>
                  <a:lnTo>
                    <a:pt x="12754" y="10925"/>
                  </a:lnTo>
                  <a:lnTo>
                    <a:pt x="12779" y="10822"/>
                  </a:lnTo>
                  <a:lnTo>
                    <a:pt x="12779" y="10306"/>
                  </a:lnTo>
                  <a:lnTo>
                    <a:pt x="12754" y="10229"/>
                  </a:lnTo>
                  <a:lnTo>
                    <a:pt x="12728" y="10126"/>
                  </a:lnTo>
                  <a:lnTo>
                    <a:pt x="12702" y="10049"/>
                  </a:lnTo>
                  <a:lnTo>
                    <a:pt x="12651" y="9997"/>
                  </a:lnTo>
                  <a:lnTo>
                    <a:pt x="12573" y="9946"/>
                  </a:lnTo>
                  <a:lnTo>
                    <a:pt x="12496" y="9894"/>
                  </a:lnTo>
                  <a:lnTo>
                    <a:pt x="12419" y="9868"/>
                  </a:lnTo>
                  <a:lnTo>
                    <a:pt x="12316" y="9843"/>
                  </a:lnTo>
                  <a:lnTo>
                    <a:pt x="11800" y="9843"/>
                  </a:lnTo>
                  <a:lnTo>
                    <a:pt x="11800" y="6107"/>
                  </a:lnTo>
                  <a:close/>
                  <a:moveTo>
                    <a:pt x="3195" y="1"/>
                  </a:moveTo>
                  <a:lnTo>
                    <a:pt x="2783" y="27"/>
                  </a:lnTo>
                  <a:lnTo>
                    <a:pt x="2396" y="104"/>
                  </a:lnTo>
                  <a:lnTo>
                    <a:pt x="2036" y="259"/>
                  </a:lnTo>
                  <a:lnTo>
                    <a:pt x="1675" y="465"/>
                  </a:lnTo>
                  <a:lnTo>
                    <a:pt x="1623" y="516"/>
                  </a:lnTo>
                  <a:lnTo>
                    <a:pt x="1598" y="593"/>
                  </a:lnTo>
                  <a:lnTo>
                    <a:pt x="1598" y="696"/>
                  </a:lnTo>
                  <a:lnTo>
                    <a:pt x="1623" y="774"/>
                  </a:lnTo>
                  <a:lnTo>
                    <a:pt x="1701" y="825"/>
                  </a:lnTo>
                  <a:lnTo>
                    <a:pt x="1778" y="851"/>
                  </a:lnTo>
                  <a:lnTo>
                    <a:pt x="1855" y="851"/>
                  </a:lnTo>
                  <a:lnTo>
                    <a:pt x="1933" y="825"/>
                  </a:lnTo>
                  <a:lnTo>
                    <a:pt x="2216" y="671"/>
                  </a:lnTo>
                  <a:lnTo>
                    <a:pt x="2525" y="542"/>
                  </a:lnTo>
                  <a:lnTo>
                    <a:pt x="2860" y="465"/>
                  </a:lnTo>
                  <a:lnTo>
                    <a:pt x="3195" y="439"/>
                  </a:lnTo>
                  <a:lnTo>
                    <a:pt x="3427" y="465"/>
                  </a:lnTo>
                  <a:lnTo>
                    <a:pt x="3633" y="490"/>
                  </a:lnTo>
                  <a:lnTo>
                    <a:pt x="3865" y="542"/>
                  </a:lnTo>
                  <a:lnTo>
                    <a:pt x="4071" y="619"/>
                  </a:lnTo>
                  <a:lnTo>
                    <a:pt x="4251" y="722"/>
                  </a:lnTo>
                  <a:lnTo>
                    <a:pt x="4432" y="825"/>
                  </a:lnTo>
                  <a:lnTo>
                    <a:pt x="4612" y="954"/>
                  </a:lnTo>
                  <a:lnTo>
                    <a:pt x="4767" y="1109"/>
                  </a:lnTo>
                  <a:lnTo>
                    <a:pt x="4921" y="1263"/>
                  </a:lnTo>
                  <a:lnTo>
                    <a:pt x="5050" y="1444"/>
                  </a:lnTo>
                  <a:lnTo>
                    <a:pt x="5153" y="1624"/>
                  </a:lnTo>
                  <a:lnTo>
                    <a:pt x="5256" y="1804"/>
                  </a:lnTo>
                  <a:lnTo>
                    <a:pt x="5334" y="2010"/>
                  </a:lnTo>
                  <a:lnTo>
                    <a:pt x="5385" y="2242"/>
                  </a:lnTo>
                  <a:lnTo>
                    <a:pt x="5411" y="2448"/>
                  </a:lnTo>
                  <a:lnTo>
                    <a:pt x="5437" y="2680"/>
                  </a:lnTo>
                  <a:lnTo>
                    <a:pt x="5411" y="2912"/>
                  </a:lnTo>
                  <a:lnTo>
                    <a:pt x="5385" y="3144"/>
                  </a:lnTo>
                  <a:lnTo>
                    <a:pt x="5334" y="3350"/>
                  </a:lnTo>
                  <a:lnTo>
                    <a:pt x="5256" y="3556"/>
                  </a:lnTo>
                  <a:lnTo>
                    <a:pt x="5153" y="3762"/>
                  </a:lnTo>
                  <a:lnTo>
                    <a:pt x="5050" y="3943"/>
                  </a:lnTo>
                  <a:lnTo>
                    <a:pt x="4921" y="4123"/>
                  </a:lnTo>
                  <a:lnTo>
                    <a:pt x="4767" y="4278"/>
                  </a:lnTo>
                  <a:lnTo>
                    <a:pt x="4612" y="4407"/>
                  </a:lnTo>
                  <a:lnTo>
                    <a:pt x="4432" y="4535"/>
                  </a:lnTo>
                  <a:lnTo>
                    <a:pt x="4251" y="4664"/>
                  </a:lnTo>
                  <a:lnTo>
                    <a:pt x="4071" y="4741"/>
                  </a:lnTo>
                  <a:lnTo>
                    <a:pt x="3865" y="4819"/>
                  </a:lnTo>
                  <a:lnTo>
                    <a:pt x="3633" y="4870"/>
                  </a:lnTo>
                  <a:lnTo>
                    <a:pt x="3427" y="4922"/>
                  </a:lnTo>
                  <a:lnTo>
                    <a:pt x="2963" y="4922"/>
                  </a:lnTo>
                  <a:lnTo>
                    <a:pt x="2731" y="4870"/>
                  </a:lnTo>
                  <a:lnTo>
                    <a:pt x="2525" y="4819"/>
                  </a:lnTo>
                  <a:lnTo>
                    <a:pt x="2319" y="4741"/>
                  </a:lnTo>
                  <a:lnTo>
                    <a:pt x="2113" y="4664"/>
                  </a:lnTo>
                  <a:lnTo>
                    <a:pt x="1933" y="4535"/>
                  </a:lnTo>
                  <a:lnTo>
                    <a:pt x="1778" y="4407"/>
                  </a:lnTo>
                  <a:lnTo>
                    <a:pt x="1598" y="4278"/>
                  </a:lnTo>
                  <a:lnTo>
                    <a:pt x="1469" y="4123"/>
                  </a:lnTo>
                  <a:lnTo>
                    <a:pt x="1340" y="3943"/>
                  </a:lnTo>
                  <a:lnTo>
                    <a:pt x="1211" y="3762"/>
                  </a:lnTo>
                  <a:lnTo>
                    <a:pt x="1134" y="3556"/>
                  </a:lnTo>
                  <a:lnTo>
                    <a:pt x="1057" y="3350"/>
                  </a:lnTo>
                  <a:lnTo>
                    <a:pt x="1005" y="3144"/>
                  </a:lnTo>
                  <a:lnTo>
                    <a:pt x="954" y="2912"/>
                  </a:lnTo>
                  <a:lnTo>
                    <a:pt x="954" y="2680"/>
                  </a:lnTo>
                  <a:lnTo>
                    <a:pt x="979" y="2345"/>
                  </a:lnTo>
                  <a:lnTo>
                    <a:pt x="1057" y="2010"/>
                  </a:lnTo>
                  <a:lnTo>
                    <a:pt x="1185" y="1701"/>
                  </a:lnTo>
                  <a:lnTo>
                    <a:pt x="1366" y="1392"/>
                  </a:lnTo>
                  <a:lnTo>
                    <a:pt x="1392" y="1315"/>
                  </a:lnTo>
                  <a:lnTo>
                    <a:pt x="1392" y="1238"/>
                  </a:lnTo>
                  <a:lnTo>
                    <a:pt x="1366" y="1160"/>
                  </a:lnTo>
                  <a:lnTo>
                    <a:pt x="1314" y="1083"/>
                  </a:lnTo>
                  <a:lnTo>
                    <a:pt x="1211" y="1057"/>
                  </a:lnTo>
                  <a:lnTo>
                    <a:pt x="1134" y="1057"/>
                  </a:lnTo>
                  <a:lnTo>
                    <a:pt x="1057" y="1083"/>
                  </a:lnTo>
                  <a:lnTo>
                    <a:pt x="979" y="1134"/>
                  </a:lnTo>
                  <a:lnTo>
                    <a:pt x="876" y="1315"/>
                  </a:lnTo>
                  <a:lnTo>
                    <a:pt x="773" y="1495"/>
                  </a:lnTo>
                  <a:lnTo>
                    <a:pt x="696" y="1676"/>
                  </a:lnTo>
                  <a:lnTo>
                    <a:pt x="619" y="1882"/>
                  </a:lnTo>
                  <a:lnTo>
                    <a:pt x="567" y="2062"/>
                  </a:lnTo>
                  <a:lnTo>
                    <a:pt x="541" y="2268"/>
                  </a:lnTo>
                  <a:lnTo>
                    <a:pt x="516" y="2474"/>
                  </a:lnTo>
                  <a:lnTo>
                    <a:pt x="516" y="2680"/>
                  </a:lnTo>
                  <a:lnTo>
                    <a:pt x="516" y="2989"/>
                  </a:lnTo>
                  <a:lnTo>
                    <a:pt x="567" y="3273"/>
                  </a:lnTo>
                  <a:lnTo>
                    <a:pt x="644" y="3556"/>
                  </a:lnTo>
                  <a:lnTo>
                    <a:pt x="747" y="3814"/>
                  </a:lnTo>
                  <a:lnTo>
                    <a:pt x="876" y="4072"/>
                  </a:lnTo>
                  <a:lnTo>
                    <a:pt x="1057" y="4303"/>
                  </a:lnTo>
                  <a:lnTo>
                    <a:pt x="1237" y="4510"/>
                  </a:lnTo>
                  <a:lnTo>
                    <a:pt x="1417" y="4716"/>
                  </a:lnTo>
                  <a:lnTo>
                    <a:pt x="1237" y="4767"/>
                  </a:lnTo>
                  <a:lnTo>
                    <a:pt x="1057" y="4870"/>
                  </a:lnTo>
                  <a:lnTo>
                    <a:pt x="902" y="4999"/>
                  </a:lnTo>
                  <a:lnTo>
                    <a:pt x="773" y="5128"/>
                  </a:lnTo>
                  <a:lnTo>
                    <a:pt x="644" y="5308"/>
                  </a:lnTo>
                  <a:lnTo>
                    <a:pt x="567" y="5489"/>
                  </a:lnTo>
                  <a:lnTo>
                    <a:pt x="516" y="5669"/>
                  </a:lnTo>
                  <a:lnTo>
                    <a:pt x="516" y="5901"/>
                  </a:lnTo>
                  <a:lnTo>
                    <a:pt x="516" y="12806"/>
                  </a:lnTo>
                  <a:lnTo>
                    <a:pt x="413" y="12806"/>
                  </a:lnTo>
                  <a:lnTo>
                    <a:pt x="335" y="12831"/>
                  </a:lnTo>
                  <a:lnTo>
                    <a:pt x="258" y="12831"/>
                  </a:lnTo>
                  <a:lnTo>
                    <a:pt x="129" y="12934"/>
                  </a:lnTo>
                  <a:lnTo>
                    <a:pt x="52" y="13063"/>
                  </a:lnTo>
                  <a:lnTo>
                    <a:pt x="26" y="13141"/>
                  </a:lnTo>
                  <a:lnTo>
                    <a:pt x="0" y="13218"/>
                  </a:lnTo>
                  <a:lnTo>
                    <a:pt x="0" y="14017"/>
                  </a:lnTo>
                  <a:lnTo>
                    <a:pt x="26" y="14274"/>
                  </a:lnTo>
                  <a:lnTo>
                    <a:pt x="103" y="14480"/>
                  </a:lnTo>
                  <a:lnTo>
                    <a:pt x="206" y="14686"/>
                  </a:lnTo>
                  <a:lnTo>
                    <a:pt x="361" y="14867"/>
                  </a:lnTo>
                  <a:lnTo>
                    <a:pt x="541" y="15021"/>
                  </a:lnTo>
                  <a:lnTo>
                    <a:pt x="747" y="15124"/>
                  </a:lnTo>
                  <a:lnTo>
                    <a:pt x="979" y="15202"/>
                  </a:lnTo>
                  <a:lnTo>
                    <a:pt x="1211" y="15227"/>
                  </a:lnTo>
                  <a:lnTo>
                    <a:pt x="14042" y="15227"/>
                  </a:lnTo>
                  <a:lnTo>
                    <a:pt x="14274" y="15202"/>
                  </a:lnTo>
                  <a:lnTo>
                    <a:pt x="14506" y="15124"/>
                  </a:lnTo>
                  <a:lnTo>
                    <a:pt x="14712" y="15021"/>
                  </a:lnTo>
                  <a:lnTo>
                    <a:pt x="14892" y="14867"/>
                  </a:lnTo>
                  <a:lnTo>
                    <a:pt x="15021" y="14686"/>
                  </a:lnTo>
                  <a:lnTo>
                    <a:pt x="15150" y="14480"/>
                  </a:lnTo>
                  <a:lnTo>
                    <a:pt x="15227" y="14274"/>
                  </a:lnTo>
                  <a:lnTo>
                    <a:pt x="15227" y="14017"/>
                  </a:lnTo>
                  <a:lnTo>
                    <a:pt x="15227" y="13218"/>
                  </a:lnTo>
                  <a:lnTo>
                    <a:pt x="15227" y="13141"/>
                  </a:lnTo>
                  <a:lnTo>
                    <a:pt x="15201" y="13063"/>
                  </a:lnTo>
                  <a:lnTo>
                    <a:pt x="15124" y="12934"/>
                  </a:lnTo>
                  <a:lnTo>
                    <a:pt x="14995" y="12831"/>
                  </a:lnTo>
                  <a:lnTo>
                    <a:pt x="14918" y="12831"/>
                  </a:lnTo>
                  <a:lnTo>
                    <a:pt x="14840" y="12806"/>
                  </a:lnTo>
                  <a:lnTo>
                    <a:pt x="14737" y="12806"/>
                  </a:lnTo>
                  <a:lnTo>
                    <a:pt x="14737" y="5901"/>
                  </a:lnTo>
                  <a:lnTo>
                    <a:pt x="14712" y="5643"/>
                  </a:lnTo>
                  <a:lnTo>
                    <a:pt x="14660" y="5411"/>
                  </a:lnTo>
                  <a:lnTo>
                    <a:pt x="14531" y="5205"/>
                  </a:lnTo>
                  <a:lnTo>
                    <a:pt x="14402" y="5025"/>
                  </a:lnTo>
                  <a:lnTo>
                    <a:pt x="14222" y="4896"/>
                  </a:lnTo>
                  <a:lnTo>
                    <a:pt x="14016" y="4767"/>
                  </a:lnTo>
                  <a:lnTo>
                    <a:pt x="13784" y="4716"/>
                  </a:lnTo>
                  <a:lnTo>
                    <a:pt x="13527" y="4690"/>
                  </a:lnTo>
                  <a:lnTo>
                    <a:pt x="11800" y="4690"/>
                  </a:lnTo>
                  <a:lnTo>
                    <a:pt x="11800" y="4407"/>
                  </a:lnTo>
                  <a:lnTo>
                    <a:pt x="11775" y="4303"/>
                  </a:lnTo>
                  <a:lnTo>
                    <a:pt x="11749" y="4226"/>
                  </a:lnTo>
                  <a:lnTo>
                    <a:pt x="11723" y="4149"/>
                  </a:lnTo>
                  <a:lnTo>
                    <a:pt x="11646" y="4072"/>
                  </a:lnTo>
                  <a:lnTo>
                    <a:pt x="11594" y="4020"/>
                  </a:lnTo>
                  <a:lnTo>
                    <a:pt x="11517" y="3969"/>
                  </a:lnTo>
                  <a:lnTo>
                    <a:pt x="11414" y="3943"/>
                  </a:lnTo>
                  <a:lnTo>
                    <a:pt x="9739" y="3943"/>
                  </a:lnTo>
                  <a:lnTo>
                    <a:pt x="9662" y="3969"/>
                  </a:lnTo>
                  <a:lnTo>
                    <a:pt x="9585" y="4020"/>
                  </a:lnTo>
                  <a:lnTo>
                    <a:pt x="9507" y="4072"/>
                  </a:lnTo>
                  <a:lnTo>
                    <a:pt x="9456" y="4149"/>
                  </a:lnTo>
                  <a:lnTo>
                    <a:pt x="9404" y="4226"/>
                  </a:lnTo>
                  <a:lnTo>
                    <a:pt x="9378" y="4303"/>
                  </a:lnTo>
                  <a:lnTo>
                    <a:pt x="9378" y="4407"/>
                  </a:lnTo>
                  <a:lnTo>
                    <a:pt x="9378" y="4690"/>
                  </a:lnTo>
                  <a:lnTo>
                    <a:pt x="8116" y="4690"/>
                  </a:lnTo>
                  <a:lnTo>
                    <a:pt x="10924" y="1882"/>
                  </a:lnTo>
                  <a:lnTo>
                    <a:pt x="11208" y="2139"/>
                  </a:lnTo>
                  <a:lnTo>
                    <a:pt x="11285" y="2191"/>
                  </a:lnTo>
                  <a:lnTo>
                    <a:pt x="11388" y="2242"/>
                  </a:lnTo>
                  <a:lnTo>
                    <a:pt x="11465" y="2242"/>
                  </a:lnTo>
                  <a:lnTo>
                    <a:pt x="11568" y="2217"/>
                  </a:lnTo>
                  <a:lnTo>
                    <a:pt x="11671" y="2165"/>
                  </a:lnTo>
                  <a:lnTo>
                    <a:pt x="11723" y="2088"/>
                  </a:lnTo>
                  <a:lnTo>
                    <a:pt x="11775" y="2010"/>
                  </a:lnTo>
                  <a:lnTo>
                    <a:pt x="11800" y="1907"/>
                  </a:lnTo>
                  <a:lnTo>
                    <a:pt x="11800" y="336"/>
                  </a:lnTo>
                  <a:lnTo>
                    <a:pt x="11775" y="207"/>
                  </a:lnTo>
                  <a:lnTo>
                    <a:pt x="11697" y="104"/>
                  </a:lnTo>
                  <a:lnTo>
                    <a:pt x="11568" y="27"/>
                  </a:lnTo>
                  <a:lnTo>
                    <a:pt x="11440" y="1"/>
                  </a:lnTo>
                  <a:lnTo>
                    <a:pt x="9894" y="1"/>
                  </a:lnTo>
                  <a:lnTo>
                    <a:pt x="9791" y="27"/>
                  </a:lnTo>
                  <a:lnTo>
                    <a:pt x="9713" y="52"/>
                  </a:lnTo>
                  <a:lnTo>
                    <a:pt x="9636" y="130"/>
                  </a:lnTo>
                  <a:lnTo>
                    <a:pt x="9585" y="207"/>
                  </a:lnTo>
                  <a:lnTo>
                    <a:pt x="9559" y="310"/>
                  </a:lnTo>
                  <a:lnTo>
                    <a:pt x="9559" y="413"/>
                  </a:lnTo>
                  <a:lnTo>
                    <a:pt x="9585" y="516"/>
                  </a:lnTo>
                  <a:lnTo>
                    <a:pt x="9636" y="593"/>
                  </a:lnTo>
                  <a:lnTo>
                    <a:pt x="9920" y="851"/>
                  </a:lnTo>
                  <a:lnTo>
                    <a:pt x="6106" y="4690"/>
                  </a:lnTo>
                  <a:lnTo>
                    <a:pt x="4999" y="4690"/>
                  </a:lnTo>
                  <a:lnTo>
                    <a:pt x="5179" y="4484"/>
                  </a:lnTo>
                  <a:lnTo>
                    <a:pt x="5359" y="4278"/>
                  </a:lnTo>
                  <a:lnTo>
                    <a:pt x="5514" y="4046"/>
                  </a:lnTo>
                  <a:lnTo>
                    <a:pt x="5643" y="3788"/>
                  </a:lnTo>
                  <a:lnTo>
                    <a:pt x="5746" y="3531"/>
                  </a:lnTo>
                  <a:lnTo>
                    <a:pt x="5823" y="3273"/>
                  </a:lnTo>
                  <a:lnTo>
                    <a:pt x="5849" y="2989"/>
                  </a:lnTo>
                  <a:lnTo>
                    <a:pt x="5875" y="2680"/>
                  </a:lnTo>
                  <a:lnTo>
                    <a:pt x="5875" y="2423"/>
                  </a:lnTo>
                  <a:lnTo>
                    <a:pt x="5823" y="2139"/>
                  </a:lnTo>
                  <a:lnTo>
                    <a:pt x="5746" y="1882"/>
                  </a:lnTo>
                  <a:lnTo>
                    <a:pt x="5668" y="1650"/>
                  </a:lnTo>
                  <a:lnTo>
                    <a:pt x="5540" y="1418"/>
                  </a:lnTo>
                  <a:lnTo>
                    <a:pt x="5411" y="1186"/>
                  </a:lnTo>
                  <a:lnTo>
                    <a:pt x="5256" y="980"/>
                  </a:lnTo>
                  <a:lnTo>
                    <a:pt x="5102" y="800"/>
                  </a:lnTo>
                  <a:lnTo>
                    <a:pt x="4896" y="619"/>
                  </a:lnTo>
                  <a:lnTo>
                    <a:pt x="4689" y="465"/>
                  </a:lnTo>
                  <a:lnTo>
                    <a:pt x="4458" y="336"/>
                  </a:lnTo>
                  <a:lnTo>
                    <a:pt x="4226" y="207"/>
                  </a:lnTo>
                  <a:lnTo>
                    <a:pt x="3994" y="130"/>
                  </a:lnTo>
                  <a:lnTo>
                    <a:pt x="3736" y="52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8" name="Google Shape;1048;p4"/>
          <p:cNvGrpSpPr/>
          <p:nvPr/>
        </p:nvGrpSpPr>
        <p:grpSpPr>
          <a:xfrm>
            <a:off x="7234978" y="1339603"/>
            <a:ext cx="339432" cy="365738"/>
            <a:chOff x="3924950" y="1744150"/>
            <a:chExt cx="355575" cy="380700"/>
          </a:xfrm>
        </p:grpSpPr>
        <p:sp>
          <p:nvSpPr>
            <p:cNvPr id="1049" name="Google Shape;1049;p4"/>
            <p:cNvSpPr/>
            <p:nvPr/>
          </p:nvSpPr>
          <p:spPr>
            <a:xfrm>
              <a:off x="3980350" y="1744150"/>
              <a:ext cx="244775" cy="380700"/>
            </a:xfrm>
            <a:custGeom>
              <a:rect b="b" l="l" r="r" t="t"/>
              <a:pathLst>
                <a:path extrusionOk="0" h="15228" w="9791">
                  <a:moveTo>
                    <a:pt x="7369" y="10306"/>
                  </a:moveTo>
                  <a:lnTo>
                    <a:pt x="7472" y="10332"/>
                  </a:lnTo>
                  <a:lnTo>
                    <a:pt x="7550" y="10384"/>
                  </a:lnTo>
                  <a:lnTo>
                    <a:pt x="7601" y="10461"/>
                  </a:lnTo>
                  <a:lnTo>
                    <a:pt x="7627" y="10564"/>
                  </a:lnTo>
                  <a:lnTo>
                    <a:pt x="7601" y="10667"/>
                  </a:lnTo>
                  <a:lnTo>
                    <a:pt x="7550" y="10770"/>
                  </a:lnTo>
                  <a:lnTo>
                    <a:pt x="7472" y="10822"/>
                  </a:lnTo>
                  <a:lnTo>
                    <a:pt x="7369" y="10848"/>
                  </a:lnTo>
                  <a:lnTo>
                    <a:pt x="2422" y="10848"/>
                  </a:lnTo>
                  <a:lnTo>
                    <a:pt x="2319" y="10822"/>
                  </a:lnTo>
                  <a:lnTo>
                    <a:pt x="2242" y="10770"/>
                  </a:lnTo>
                  <a:lnTo>
                    <a:pt x="2191" y="10667"/>
                  </a:lnTo>
                  <a:lnTo>
                    <a:pt x="2165" y="10564"/>
                  </a:lnTo>
                  <a:lnTo>
                    <a:pt x="2191" y="10461"/>
                  </a:lnTo>
                  <a:lnTo>
                    <a:pt x="2242" y="10384"/>
                  </a:lnTo>
                  <a:lnTo>
                    <a:pt x="2319" y="10332"/>
                  </a:lnTo>
                  <a:lnTo>
                    <a:pt x="2422" y="10306"/>
                  </a:lnTo>
                  <a:close/>
                  <a:moveTo>
                    <a:pt x="7137" y="11286"/>
                  </a:moveTo>
                  <a:lnTo>
                    <a:pt x="7137" y="11827"/>
                  </a:lnTo>
                  <a:lnTo>
                    <a:pt x="2654" y="11827"/>
                  </a:lnTo>
                  <a:lnTo>
                    <a:pt x="2654" y="11286"/>
                  </a:lnTo>
                  <a:close/>
                  <a:moveTo>
                    <a:pt x="7137" y="12265"/>
                  </a:moveTo>
                  <a:lnTo>
                    <a:pt x="7137" y="12806"/>
                  </a:lnTo>
                  <a:lnTo>
                    <a:pt x="2654" y="12806"/>
                  </a:lnTo>
                  <a:lnTo>
                    <a:pt x="2654" y="12265"/>
                  </a:lnTo>
                  <a:close/>
                  <a:moveTo>
                    <a:pt x="7112" y="13269"/>
                  </a:moveTo>
                  <a:lnTo>
                    <a:pt x="7060" y="13372"/>
                  </a:lnTo>
                  <a:lnTo>
                    <a:pt x="7008" y="13475"/>
                  </a:lnTo>
                  <a:lnTo>
                    <a:pt x="6931" y="13553"/>
                  </a:lnTo>
                  <a:lnTo>
                    <a:pt x="6854" y="13656"/>
                  </a:lnTo>
                  <a:lnTo>
                    <a:pt x="6751" y="13707"/>
                  </a:lnTo>
                  <a:lnTo>
                    <a:pt x="6648" y="13759"/>
                  </a:lnTo>
                  <a:lnTo>
                    <a:pt x="6519" y="13785"/>
                  </a:lnTo>
                  <a:lnTo>
                    <a:pt x="3247" y="13785"/>
                  </a:lnTo>
                  <a:lnTo>
                    <a:pt x="3144" y="13759"/>
                  </a:lnTo>
                  <a:lnTo>
                    <a:pt x="3041" y="13707"/>
                  </a:lnTo>
                  <a:lnTo>
                    <a:pt x="2938" y="13656"/>
                  </a:lnTo>
                  <a:lnTo>
                    <a:pt x="2860" y="13553"/>
                  </a:lnTo>
                  <a:lnTo>
                    <a:pt x="2783" y="13475"/>
                  </a:lnTo>
                  <a:lnTo>
                    <a:pt x="2732" y="13372"/>
                  </a:lnTo>
                  <a:lnTo>
                    <a:pt x="2680" y="13269"/>
                  </a:lnTo>
                  <a:close/>
                  <a:moveTo>
                    <a:pt x="6107" y="14248"/>
                  </a:moveTo>
                  <a:lnTo>
                    <a:pt x="6081" y="14351"/>
                  </a:lnTo>
                  <a:lnTo>
                    <a:pt x="6004" y="14454"/>
                  </a:lnTo>
                  <a:lnTo>
                    <a:pt x="5926" y="14558"/>
                  </a:lnTo>
                  <a:lnTo>
                    <a:pt x="5849" y="14635"/>
                  </a:lnTo>
                  <a:lnTo>
                    <a:pt x="5746" y="14686"/>
                  </a:lnTo>
                  <a:lnTo>
                    <a:pt x="5643" y="14738"/>
                  </a:lnTo>
                  <a:lnTo>
                    <a:pt x="5514" y="14764"/>
                  </a:lnTo>
                  <a:lnTo>
                    <a:pt x="5385" y="14789"/>
                  </a:lnTo>
                  <a:lnTo>
                    <a:pt x="4406" y="14789"/>
                  </a:lnTo>
                  <a:lnTo>
                    <a:pt x="4277" y="14764"/>
                  </a:lnTo>
                  <a:lnTo>
                    <a:pt x="4149" y="14738"/>
                  </a:lnTo>
                  <a:lnTo>
                    <a:pt x="4046" y="14686"/>
                  </a:lnTo>
                  <a:lnTo>
                    <a:pt x="3943" y="14635"/>
                  </a:lnTo>
                  <a:lnTo>
                    <a:pt x="3865" y="14558"/>
                  </a:lnTo>
                  <a:lnTo>
                    <a:pt x="3788" y="14454"/>
                  </a:lnTo>
                  <a:lnTo>
                    <a:pt x="3711" y="14351"/>
                  </a:lnTo>
                  <a:lnTo>
                    <a:pt x="3685" y="14248"/>
                  </a:lnTo>
                  <a:close/>
                  <a:moveTo>
                    <a:pt x="4561" y="1"/>
                  </a:moveTo>
                  <a:lnTo>
                    <a:pt x="4097" y="52"/>
                  </a:lnTo>
                  <a:lnTo>
                    <a:pt x="3608" y="155"/>
                  </a:lnTo>
                  <a:lnTo>
                    <a:pt x="3144" y="310"/>
                  </a:lnTo>
                  <a:lnTo>
                    <a:pt x="3067" y="362"/>
                  </a:lnTo>
                  <a:lnTo>
                    <a:pt x="3015" y="439"/>
                  </a:lnTo>
                  <a:lnTo>
                    <a:pt x="3015" y="516"/>
                  </a:lnTo>
                  <a:lnTo>
                    <a:pt x="3015" y="593"/>
                  </a:lnTo>
                  <a:lnTo>
                    <a:pt x="3067" y="671"/>
                  </a:lnTo>
                  <a:lnTo>
                    <a:pt x="3144" y="722"/>
                  </a:lnTo>
                  <a:lnTo>
                    <a:pt x="3221" y="748"/>
                  </a:lnTo>
                  <a:lnTo>
                    <a:pt x="3298" y="722"/>
                  </a:lnTo>
                  <a:lnTo>
                    <a:pt x="3736" y="593"/>
                  </a:lnTo>
                  <a:lnTo>
                    <a:pt x="4174" y="516"/>
                  </a:lnTo>
                  <a:lnTo>
                    <a:pt x="4612" y="465"/>
                  </a:lnTo>
                  <a:lnTo>
                    <a:pt x="5050" y="439"/>
                  </a:lnTo>
                  <a:lnTo>
                    <a:pt x="5488" y="490"/>
                  </a:lnTo>
                  <a:lnTo>
                    <a:pt x="5926" y="568"/>
                  </a:lnTo>
                  <a:lnTo>
                    <a:pt x="6339" y="671"/>
                  </a:lnTo>
                  <a:lnTo>
                    <a:pt x="6751" y="851"/>
                  </a:lnTo>
                  <a:lnTo>
                    <a:pt x="7112" y="1031"/>
                  </a:lnTo>
                  <a:lnTo>
                    <a:pt x="7472" y="1263"/>
                  </a:lnTo>
                  <a:lnTo>
                    <a:pt x="7807" y="1521"/>
                  </a:lnTo>
                  <a:lnTo>
                    <a:pt x="8116" y="1804"/>
                  </a:lnTo>
                  <a:lnTo>
                    <a:pt x="8374" y="2114"/>
                  </a:lnTo>
                  <a:lnTo>
                    <a:pt x="8632" y="2448"/>
                  </a:lnTo>
                  <a:lnTo>
                    <a:pt x="8838" y="2809"/>
                  </a:lnTo>
                  <a:lnTo>
                    <a:pt x="9018" y="3196"/>
                  </a:lnTo>
                  <a:lnTo>
                    <a:pt x="9173" y="3608"/>
                  </a:lnTo>
                  <a:lnTo>
                    <a:pt x="9276" y="4020"/>
                  </a:lnTo>
                  <a:lnTo>
                    <a:pt x="9327" y="4458"/>
                  </a:lnTo>
                  <a:lnTo>
                    <a:pt x="9353" y="4896"/>
                  </a:lnTo>
                  <a:lnTo>
                    <a:pt x="9327" y="5411"/>
                  </a:lnTo>
                  <a:lnTo>
                    <a:pt x="9224" y="5927"/>
                  </a:lnTo>
                  <a:lnTo>
                    <a:pt x="9095" y="6416"/>
                  </a:lnTo>
                  <a:lnTo>
                    <a:pt x="8889" y="6880"/>
                  </a:lnTo>
                  <a:lnTo>
                    <a:pt x="8657" y="7318"/>
                  </a:lnTo>
                  <a:lnTo>
                    <a:pt x="8348" y="7730"/>
                  </a:lnTo>
                  <a:lnTo>
                    <a:pt x="8013" y="8091"/>
                  </a:lnTo>
                  <a:lnTo>
                    <a:pt x="7601" y="8426"/>
                  </a:lnTo>
                  <a:lnTo>
                    <a:pt x="7498" y="8529"/>
                  </a:lnTo>
                  <a:lnTo>
                    <a:pt x="7421" y="8632"/>
                  </a:lnTo>
                  <a:lnTo>
                    <a:pt x="7318" y="8735"/>
                  </a:lnTo>
                  <a:lnTo>
                    <a:pt x="7266" y="8864"/>
                  </a:lnTo>
                  <a:lnTo>
                    <a:pt x="7215" y="8993"/>
                  </a:lnTo>
                  <a:lnTo>
                    <a:pt x="7163" y="9121"/>
                  </a:lnTo>
                  <a:lnTo>
                    <a:pt x="7137" y="9250"/>
                  </a:lnTo>
                  <a:lnTo>
                    <a:pt x="7137" y="9405"/>
                  </a:lnTo>
                  <a:lnTo>
                    <a:pt x="7137" y="9843"/>
                  </a:lnTo>
                  <a:lnTo>
                    <a:pt x="2654" y="9843"/>
                  </a:lnTo>
                  <a:lnTo>
                    <a:pt x="2654" y="9405"/>
                  </a:lnTo>
                  <a:lnTo>
                    <a:pt x="2654" y="9250"/>
                  </a:lnTo>
                  <a:lnTo>
                    <a:pt x="2629" y="9121"/>
                  </a:lnTo>
                  <a:lnTo>
                    <a:pt x="2577" y="8993"/>
                  </a:lnTo>
                  <a:lnTo>
                    <a:pt x="2526" y="8864"/>
                  </a:lnTo>
                  <a:lnTo>
                    <a:pt x="2448" y="8735"/>
                  </a:lnTo>
                  <a:lnTo>
                    <a:pt x="2371" y="8632"/>
                  </a:lnTo>
                  <a:lnTo>
                    <a:pt x="2294" y="8529"/>
                  </a:lnTo>
                  <a:lnTo>
                    <a:pt x="2165" y="8426"/>
                  </a:lnTo>
                  <a:lnTo>
                    <a:pt x="1778" y="8091"/>
                  </a:lnTo>
                  <a:lnTo>
                    <a:pt x="1418" y="7704"/>
                  </a:lnTo>
                  <a:lnTo>
                    <a:pt x="1134" y="7292"/>
                  </a:lnTo>
                  <a:lnTo>
                    <a:pt x="877" y="6854"/>
                  </a:lnTo>
                  <a:lnTo>
                    <a:pt x="696" y="6390"/>
                  </a:lnTo>
                  <a:lnTo>
                    <a:pt x="542" y="5901"/>
                  </a:lnTo>
                  <a:lnTo>
                    <a:pt x="464" y="5386"/>
                  </a:lnTo>
                  <a:lnTo>
                    <a:pt x="439" y="4845"/>
                  </a:lnTo>
                  <a:lnTo>
                    <a:pt x="439" y="4561"/>
                  </a:lnTo>
                  <a:lnTo>
                    <a:pt x="490" y="4278"/>
                  </a:lnTo>
                  <a:lnTo>
                    <a:pt x="516" y="3994"/>
                  </a:lnTo>
                  <a:lnTo>
                    <a:pt x="593" y="3737"/>
                  </a:lnTo>
                  <a:lnTo>
                    <a:pt x="670" y="3453"/>
                  </a:lnTo>
                  <a:lnTo>
                    <a:pt x="774" y="3196"/>
                  </a:lnTo>
                  <a:lnTo>
                    <a:pt x="877" y="2964"/>
                  </a:lnTo>
                  <a:lnTo>
                    <a:pt x="1005" y="2706"/>
                  </a:lnTo>
                  <a:lnTo>
                    <a:pt x="1160" y="2474"/>
                  </a:lnTo>
                  <a:lnTo>
                    <a:pt x="1315" y="2242"/>
                  </a:lnTo>
                  <a:lnTo>
                    <a:pt x="1469" y="2036"/>
                  </a:lnTo>
                  <a:lnTo>
                    <a:pt x="1675" y="1830"/>
                  </a:lnTo>
                  <a:lnTo>
                    <a:pt x="1856" y="1624"/>
                  </a:lnTo>
                  <a:lnTo>
                    <a:pt x="2088" y="1444"/>
                  </a:lnTo>
                  <a:lnTo>
                    <a:pt x="2294" y="1263"/>
                  </a:lnTo>
                  <a:lnTo>
                    <a:pt x="2551" y="1109"/>
                  </a:lnTo>
                  <a:lnTo>
                    <a:pt x="2603" y="1057"/>
                  </a:lnTo>
                  <a:lnTo>
                    <a:pt x="2654" y="980"/>
                  </a:lnTo>
                  <a:lnTo>
                    <a:pt x="2654" y="877"/>
                  </a:lnTo>
                  <a:lnTo>
                    <a:pt x="2629" y="800"/>
                  </a:lnTo>
                  <a:lnTo>
                    <a:pt x="2551" y="748"/>
                  </a:lnTo>
                  <a:lnTo>
                    <a:pt x="2474" y="696"/>
                  </a:lnTo>
                  <a:lnTo>
                    <a:pt x="2397" y="696"/>
                  </a:lnTo>
                  <a:lnTo>
                    <a:pt x="2319" y="722"/>
                  </a:lnTo>
                  <a:lnTo>
                    <a:pt x="2036" y="903"/>
                  </a:lnTo>
                  <a:lnTo>
                    <a:pt x="1804" y="1083"/>
                  </a:lnTo>
                  <a:lnTo>
                    <a:pt x="1572" y="1289"/>
                  </a:lnTo>
                  <a:lnTo>
                    <a:pt x="1340" y="1521"/>
                  </a:lnTo>
                  <a:lnTo>
                    <a:pt x="1134" y="1727"/>
                  </a:lnTo>
                  <a:lnTo>
                    <a:pt x="954" y="1985"/>
                  </a:lnTo>
                  <a:lnTo>
                    <a:pt x="774" y="2217"/>
                  </a:lnTo>
                  <a:lnTo>
                    <a:pt x="619" y="2474"/>
                  </a:lnTo>
                  <a:lnTo>
                    <a:pt x="490" y="2758"/>
                  </a:lnTo>
                  <a:lnTo>
                    <a:pt x="361" y="3041"/>
                  </a:lnTo>
                  <a:lnTo>
                    <a:pt x="258" y="3324"/>
                  </a:lnTo>
                  <a:lnTo>
                    <a:pt x="155" y="3608"/>
                  </a:lnTo>
                  <a:lnTo>
                    <a:pt x="78" y="3917"/>
                  </a:lnTo>
                  <a:lnTo>
                    <a:pt x="26" y="4226"/>
                  </a:lnTo>
                  <a:lnTo>
                    <a:pt x="1" y="4535"/>
                  </a:lnTo>
                  <a:lnTo>
                    <a:pt x="1" y="4845"/>
                  </a:lnTo>
                  <a:lnTo>
                    <a:pt x="1" y="5154"/>
                  </a:lnTo>
                  <a:lnTo>
                    <a:pt x="26" y="5437"/>
                  </a:lnTo>
                  <a:lnTo>
                    <a:pt x="52" y="5720"/>
                  </a:lnTo>
                  <a:lnTo>
                    <a:pt x="104" y="6004"/>
                  </a:lnTo>
                  <a:lnTo>
                    <a:pt x="181" y="6287"/>
                  </a:lnTo>
                  <a:lnTo>
                    <a:pt x="284" y="6545"/>
                  </a:lnTo>
                  <a:lnTo>
                    <a:pt x="387" y="6828"/>
                  </a:lnTo>
                  <a:lnTo>
                    <a:pt x="490" y="7086"/>
                  </a:lnTo>
                  <a:lnTo>
                    <a:pt x="619" y="7318"/>
                  </a:lnTo>
                  <a:lnTo>
                    <a:pt x="774" y="7575"/>
                  </a:lnTo>
                  <a:lnTo>
                    <a:pt x="928" y="7807"/>
                  </a:lnTo>
                  <a:lnTo>
                    <a:pt x="1108" y="8013"/>
                  </a:lnTo>
                  <a:lnTo>
                    <a:pt x="1289" y="8220"/>
                  </a:lnTo>
                  <a:lnTo>
                    <a:pt x="1495" y="8426"/>
                  </a:lnTo>
                  <a:lnTo>
                    <a:pt x="1675" y="8606"/>
                  </a:lnTo>
                  <a:lnTo>
                    <a:pt x="1907" y="8786"/>
                  </a:lnTo>
                  <a:lnTo>
                    <a:pt x="2036" y="8915"/>
                  </a:lnTo>
                  <a:lnTo>
                    <a:pt x="2139" y="9070"/>
                  </a:lnTo>
                  <a:lnTo>
                    <a:pt x="2191" y="9224"/>
                  </a:lnTo>
                  <a:lnTo>
                    <a:pt x="2216" y="9405"/>
                  </a:lnTo>
                  <a:lnTo>
                    <a:pt x="2216" y="9894"/>
                  </a:lnTo>
                  <a:lnTo>
                    <a:pt x="2113" y="9946"/>
                  </a:lnTo>
                  <a:lnTo>
                    <a:pt x="2010" y="9997"/>
                  </a:lnTo>
                  <a:lnTo>
                    <a:pt x="1933" y="10075"/>
                  </a:lnTo>
                  <a:lnTo>
                    <a:pt x="1856" y="10152"/>
                  </a:lnTo>
                  <a:lnTo>
                    <a:pt x="1804" y="10229"/>
                  </a:lnTo>
                  <a:lnTo>
                    <a:pt x="1753" y="10332"/>
                  </a:lnTo>
                  <a:lnTo>
                    <a:pt x="1727" y="10461"/>
                  </a:lnTo>
                  <a:lnTo>
                    <a:pt x="1727" y="10564"/>
                  </a:lnTo>
                  <a:lnTo>
                    <a:pt x="1727" y="10693"/>
                  </a:lnTo>
                  <a:lnTo>
                    <a:pt x="1753" y="10796"/>
                  </a:lnTo>
                  <a:lnTo>
                    <a:pt x="1804" y="10899"/>
                  </a:lnTo>
                  <a:lnTo>
                    <a:pt x="1856" y="11002"/>
                  </a:lnTo>
                  <a:lnTo>
                    <a:pt x="1933" y="11079"/>
                  </a:lnTo>
                  <a:lnTo>
                    <a:pt x="2010" y="11157"/>
                  </a:lnTo>
                  <a:lnTo>
                    <a:pt x="2113" y="11208"/>
                  </a:lnTo>
                  <a:lnTo>
                    <a:pt x="2216" y="11260"/>
                  </a:lnTo>
                  <a:lnTo>
                    <a:pt x="2216" y="13063"/>
                  </a:lnTo>
                  <a:lnTo>
                    <a:pt x="2216" y="13295"/>
                  </a:lnTo>
                  <a:lnTo>
                    <a:pt x="2294" y="13475"/>
                  </a:lnTo>
                  <a:lnTo>
                    <a:pt x="2371" y="13682"/>
                  </a:lnTo>
                  <a:lnTo>
                    <a:pt x="2500" y="13836"/>
                  </a:lnTo>
                  <a:lnTo>
                    <a:pt x="2654" y="13991"/>
                  </a:lnTo>
                  <a:lnTo>
                    <a:pt x="2809" y="14094"/>
                  </a:lnTo>
                  <a:lnTo>
                    <a:pt x="3015" y="14171"/>
                  </a:lnTo>
                  <a:lnTo>
                    <a:pt x="3221" y="14223"/>
                  </a:lnTo>
                  <a:lnTo>
                    <a:pt x="3273" y="14429"/>
                  </a:lnTo>
                  <a:lnTo>
                    <a:pt x="3350" y="14635"/>
                  </a:lnTo>
                  <a:lnTo>
                    <a:pt x="3479" y="14789"/>
                  </a:lnTo>
                  <a:lnTo>
                    <a:pt x="3633" y="14944"/>
                  </a:lnTo>
                  <a:lnTo>
                    <a:pt x="3788" y="15073"/>
                  </a:lnTo>
                  <a:lnTo>
                    <a:pt x="3968" y="15150"/>
                  </a:lnTo>
                  <a:lnTo>
                    <a:pt x="4174" y="15202"/>
                  </a:lnTo>
                  <a:lnTo>
                    <a:pt x="4406" y="15227"/>
                  </a:lnTo>
                  <a:lnTo>
                    <a:pt x="5385" y="15227"/>
                  </a:lnTo>
                  <a:lnTo>
                    <a:pt x="5617" y="15202"/>
                  </a:lnTo>
                  <a:lnTo>
                    <a:pt x="5798" y="15150"/>
                  </a:lnTo>
                  <a:lnTo>
                    <a:pt x="6004" y="15073"/>
                  </a:lnTo>
                  <a:lnTo>
                    <a:pt x="6158" y="14944"/>
                  </a:lnTo>
                  <a:lnTo>
                    <a:pt x="6313" y="14789"/>
                  </a:lnTo>
                  <a:lnTo>
                    <a:pt x="6442" y="14635"/>
                  </a:lnTo>
                  <a:lnTo>
                    <a:pt x="6519" y="14429"/>
                  </a:lnTo>
                  <a:lnTo>
                    <a:pt x="6570" y="14223"/>
                  </a:lnTo>
                  <a:lnTo>
                    <a:pt x="6777" y="14171"/>
                  </a:lnTo>
                  <a:lnTo>
                    <a:pt x="6983" y="14094"/>
                  </a:lnTo>
                  <a:lnTo>
                    <a:pt x="7137" y="13991"/>
                  </a:lnTo>
                  <a:lnTo>
                    <a:pt x="7292" y="13836"/>
                  </a:lnTo>
                  <a:lnTo>
                    <a:pt x="7421" y="13682"/>
                  </a:lnTo>
                  <a:lnTo>
                    <a:pt x="7498" y="13475"/>
                  </a:lnTo>
                  <a:lnTo>
                    <a:pt x="7550" y="13295"/>
                  </a:lnTo>
                  <a:lnTo>
                    <a:pt x="7575" y="13063"/>
                  </a:lnTo>
                  <a:lnTo>
                    <a:pt x="7575" y="11260"/>
                  </a:lnTo>
                  <a:lnTo>
                    <a:pt x="7678" y="11208"/>
                  </a:lnTo>
                  <a:lnTo>
                    <a:pt x="7781" y="11157"/>
                  </a:lnTo>
                  <a:lnTo>
                    <a:pt x="7859" y="11079"/>
                  </a:lnTo>
                  <a:lnTo>
                    <a:pt x="7936" y="11002"/>
                  </a:lnTo>
                  <a:lnTo>
                    <a:pt x="7988" y="10899"/>
                  </a:lnTo>
                  <a:lnTo>
                    <a:pt x="8039" y="10796"/>
                  </a:lnTo>
                  <a:lnTo>
                    <a:pt x="8065" y="10693"/>
                  </a:lnTo>
                  <a:lnTo>
                    <a:pt x="8065" y="10564"/>
                  </a:lnTo>
                  <a:lnTo>
                    <a:pt x="8065" y="10461"/>
                  </a:lnTo>
                  <a:lnTo>
                    <a:pt x="8039" y="10332"/>
                  </a:lnTo>
                  <a:lnTo>
                    <a:pt x="7988" y="10229"/>
                  </a:lnTo>
                  <a:lnTo>
                    <a:pt x="7936" y="10152"/>
                  </a:lnTo>
                  <a:lnTo>
                    <a:pt x="7859" y="10075"/>
                  </a:lnTo>
                  <a:lnTo>
                    <a:pt x="7781" y="9997"/>
                  </a:lnTo>
                  <a:lnTo>
                    <a:pt x="7678" y="9946"/>
                  </a:lnTo>
                  <a:lnTo>
                    <a:pt x="7575" y="9894"/>
                  </a:lnTo>
                  <a:lnTo>
                    <a:pt x="7575" y="9405"/>
                  </a:lnTo>
                  <a:lnTo>
                    <a:pt x="7601" y="9224"/>
                  </a:lnTo>
                  <a:lnTo>
                    <a:pt x="7653" y="9070"/>
                  </a:lnTo>
                  <a:lnTo>
                    <a:pt x="7756" y="8915"/>
                  </a:lnTo>
                  <a:lnTo>
                    <a:pt x="7884" y="8786"/>
                  </a:lnTo>
                  <a:lnTo>
                    <a:pt x="8116" y="8606"/>
                  </a:lnTo>
                  <a:lnTo>
                    <a:pt x="8322" y="8426"/>
                  </a:lnTo>
                  <a:lnTo>
                    <a:pt x="8503" y="8220"/>
                  </a:lnTo>
                  <a:lnTo>
                    <a:pt x="8709" y="8013"/>
                  </a:lnTo>
                  <a:lnTo>
                    <a:pt x="8863" y="7782"/>
                  </a:lnTo>
                  <a:lnTo>
                    <a:pt x="9018" y="7550"/>
                  </a:lnTo>
                  <a:lnTo>
                    <a:pt x="9173" y="7318"/>
                  </a:lnTo>
                  <a:lnTo>
                    <a:pt x="9301" y="7060"/>
                  </a:lnTo>
                  <a:lnTo>
                    <a:pt x="9405" y="6828"/>
                  </a:lnTo>
                  <a:lnTo>
                    <a:pt x="9508" y="6571"/>
                  </a:lnTo>
                  <a:lnTo>
                    <a:pt x="9611" y="6287"/>
                  </a:lnTo>
                  <a:lnTo>
                    <a:pt x="9662" y="6030"/>
                  </a:lnTo>
                  <a:lnTo>
                    <a:pt x="9714" y="5746"/>
                  </a:lnTo>
                  <a:lnTo>
                    <a:pt x="9765" y="5463"/>
                  </a:lnTo>
                  <a:lnTo>
                    <a:pt x="9791" y="5179"/>
                  </a:lnTo>
                  <a:lnTo>
                    <a:pt x="9791" y="4896"/>
                  </a:lnTo>
                  <a:lnTo>
                    <a:pt x="9765" y="4432"/>
                  </a:lnTo>
                  <a:lnTo>
                    <a:pt x="9714" y="3969"/>
                  </a:lnTo>
                  <a:lnTo>
                    <a:pt x="9585" y="3505"/>
                  </a:lnTo>
                  <a:lnTo>
                    <a:pt x="9430" y="3067"/>
                  </a:lnTo>
                  <a:lnTo>
                    <a:pt x="9250" y="2629"/>
                  </a:lnTo>
                  <a:lnTo>
                    <a:pt x="9018" y="2242"/>
                  </a:lnTo>
                  <a:lnTo>
                    <a:pt x="8735" y="1856"/>
                  </a:lnTo>
                  <a:lnTo>
                    <a:pt x="8425" y="1495"/>
                  </a:lnTo>
                  <a:lnTo>
                    <a:pt x="8065" y="1160"/>
                  </a:lnTo>
                  <a:lnTo>
                    <a:pt x="7704" y="877"/>
                  </a:lnTo>
                  <a:lnTo>
                    <a:pt x="7292" y="619"/>
                  </a:lnTo>
                  <a:lnTo>
                    <a:pt x="6880" y="413"/>
                  </a:lnTo>
                  <a:lnTo>
                    <a:pt x="6442" y="259"/>
                  </a:lnTo>
                  <a:lnTo>
                    <a:pt x="6004" y="130"/>
                  </a:lnTo>
                  <a:lnTo>
                    <a:pt x="5540" y="52"/>
                  </a:lnTo>
                  <a:lnTo>
                    <a:pt x="5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"/>
            <p:cNvSpPr/>
            <p:nvPr/>
          </p:nvSpPr>
          <p:spPr>
            <a:xfrm>
              <a:off x="3924950" y="18613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130" y="1"/>
                  </a:moveTo>
                  <a:lnTo>
                    <a:pt x="52" y="52"/>
                  </a:lnTo>
                  <a:lnTo>
                    <a:pt x="1" y="130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07" y="439"/>
                  </a:lnTo>
                  <a:lnTo>
                    <a:pt x="1186" y="439"/>
                  </a:lnTo>
                  <a:lnTo>
                    <a:pt x="1289" y="413"/>
                  </a:lnTo>
                  <a:lnTo>
                    <a:pt x="1366" y="362"/>
                  </a:lnTo>
                  <a:lnTo>
                    <a:pt x="1392" y="310"/>
                  </a:lnTo>
                  <a:lnTo>
                    <a:pt x="1418" y="207"/>
                  </a:lnTo>
                  <a:lnTo>
                    <a:pt x="1392" y="130"/>
                  </a:lnTo>
                  <a:lnTo>
                    <a:pt x="1366" y="52"/>
                  </a:lnTo>
                  <a:lnTo>
                    <a:pt x="12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"/>
            <p:cNvSpPr/>
            <p:nvPr/>
          </p:nvSpPr>
          <p:spPr>
            <a:xfrm>
              <a:off x="3947500" y="1934825"/>
              <a:ext cx="32875" cy="23850"/>
            </a:xfrm>
            <a:custGeom>
              <a:rect b="b" l="l" r="r" t="t"/>
              <a:pathLst>
                <a:path extrusionOk="0" h="954" w="1315">
                  <a:moveTo>
                    <a:pt x="1057" y="0"/>
                  </a:moveTo>
                  <a:lnTo>
                    <a:pt x="980" y="52"/>
                  </a:lnTo>
                  <a:lnTo>
                    <a:pt x="129" y="541"/>
                  </a:lnTo>
                  <a:lnTo>
                    <a:pt x="52" y="593"/>
                  </a:lnTo>
                  <a:lnTo>
                    <a:pt x="26" y="670"/>
                  </a:lnTo>
                  <a:lnTo>
                    <a:pt x="1" y="747"/>
                  </a:lnTo>
                  <a:lnTo>
                    <a:pt x="52" y="850"/>
                  </a:lnTo>
                  <a:lnTo>
                    <a:pt x="78" y="876"/>
                  </a:lnTo>
                  <a:lnTo>
                    <a:pt x="129" y="928"/>
                  </a:lnTo>
                  <a:lnTo>
                    <a:pt x="233" y="953"/>
                  </a:lnTo>
                  <a:lnTo>
                    <a:pt x="284" y="953"/>
                  </a:lnTo>
                  <a:lnTo>
                    <a:pt x="336" y="928"/>
                  </a:lnTo>
                  <a:lnTo>
                    <a:pt x="1212" y="438"/>
                  </a:lnTo>
                  <a:lnTo>
                    <a:pt x="1263" y="361"/>
                  </a:lnTo>
                  <a:lnTo>
                    <a:pt x="1315" y="283"/>
                  </a:lnTo>
                  <a:lnTo>
                    <a:pt x="1315" y="206"/>
                  </a:lnTo>
                  <a:lnTo>
                    <a:pt x="1289" y="129"/>
                  </a:lnTo>
                  <a:lnTo>
                    <a:pt x="1212" y="52"/>
                  </a:lnTo>
                  <a:lnTo>
                    <a:pt x="1134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"/>
            <p:cNvSpPr/>
            <p:nvPr/>
          </p:nvSpPr>
          <p:spPr>
            <a:xfrm>
              <a:off x="4225100" y="1934825"/>
              <a:ext cx="32250" cy="23850"/>
            </a:xfrm>
            <a:custGeom>
              <a:rect b="b" l="l" r="r" t="t"/>
              <a:pathLst>
                <a:path extrusionOk="0" h="954" w="1290">
                  <a:moveTo>
                    <a:pt x="259" y="0"/>
                  </a:moveTo>
                  <a:lnTo>
                    <a:pt x="156" y="26"/>
                  </a:lnTo>
                  <a:lnTo>
                    <a:pt x="78" y="52"/>
                  </a:lnTo>
                  <a:lnTo>
                    <a:pt x="27" y="129"/>
                  </a:lnTo>
                  <a:lnTo>
                    <a:pt x="1" y="206"/>
                  </a:lnTo>
                  <a:lnTo>
                    <a:pt x="1" y="283"/>
                  </a:lnTo>
                  <a:lnTo>
                    <a:pt x="53" y="361"/>
                  </a:lnTo>
                  <a:lnTo>
                    <a:pt x="104" y="438"/>
                  </a:lnTo>
                  <a:lnTo>
                    <a:pt x="980" y="928"/>
                  </a:lnTo>
                  <a:lnTo>
                    <a:pt x="1032" y="953"/>
                  </a:lnTo>
                  <a:lnTo>
                    <a:pt x="1083" y="953"/>
                  </a:lnTo>
                  <a:lnTo>
                    <a:pt x="1186" y="928"/>
                  </a:lnTo>
                  <a:lnTo>
                    <a:pt x="1238" y="876"/>
                  </a:lnTo>
                  <a:lnTo>
                    <a:pt x="1263" y="850"/>
                  </a:lnTo>
                  <a:lnTo>
                    <a:pt x="1289" y="747"/>
                  </a:lnTo>
                  <a:lnTo>
                    <a:pt x="1289" y="670"/>
                  </a:lnTo>
                  <a:lnTo>
                    <a:pt x="1263" y="593"/>
                  </a:lnTo>
                  <a:lnTo>
                    <a:pt x="1186" y="541"/>
                  </a:lnTo>
                  <a:lnTo>
                    <a:pt x="336" y="52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"/>
            <p:cNvSpPr/>
            <p:nvPr/>
          </p:nvSpPr>
          <p:spPr>
            <a:xfrm>
              <a:off x="4245075" y="18613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130" y="1"/>
                  </a:moveTo>
                  <a:lnTo>
                    <a:pt x="52" y="52"/>
                  </a:lnTo>
                  <a:lnTo>
                    <a:pt x="1" y="130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07" y="439"/>
                  </a:lnTo>
                  <a:lnTo>
                    <a:pt x="1212" y="439"/>
                  </a:lnTo>
                  <a:lnTo>
                    <a:pt x="1289" y="413"/>
                  </a:lnTo>
                  <a:lnTo>
                    <a:pt x="1366" y="362"/>
                  </a:lnTo>
                  <a:lnTo>
                    <a:pt x="1418" y="310"/>
                  </a:lnTo>
                  <a:lnTo>
                    <a:pt x="1418" y="207"/>
                  </a:lnTo>
                  <a:lnTo>
                    <a:pt x="1418" y="130"/>
                  </a:lnTo>
                  <a:lnTo>
                    <a:pt x="1366" y="52"/>
                  </a:lnTo>
                  <a:lnTo>
                    <a:pt x="12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"/>
            <p:cNvSpPr/>
            <p:nvPr/>
          </p:nvSpPr>
          <p:spPr>
            <a:xfrm>
              <a:off x="4225100" y="1775075"/>
              <a:ext cx="32250" cy="23225"/>
            </a:xfrm>
            <a:custGeom>
              <a:rect b="b" l="l" r="r" t="t"/>
              <a:pathLst>
                <a:path extrusionOk="0" h="929" w="1290">
                  <a:moveTo>
                    <a:pt x="1057" y="1"/>
                  </a:moveTo>
                  <a:lnTo>
                    <a:pt x="980" y="26"/>
                  </a:lnTo>
                  <a:lnTo>
                    <a:pt x="104" y="516"/>
                  </a:lnTo>
                  <a:lnTo>
                    <a:pt x="53" y="567"/>
                  </a:lnTo>
                  <a:lnTo>
                    <a:pt x="1" y="645"/>
                  </a:lnTo>
                  <a:lnTo>
                    <a:pt x="1" y="748"/>
                  </a:lnTo>
                  <a:lnTo>
                    <a:pt x="27" y="825"/>
                  </a:lnTo>
                  <a:lnTo>
                    <a:pt x="78" y="877"/>
                  </a:lnTo>
                  <a:lnTo>
                    <a:pt x="104" y="902"/>
                  </a:lnTo>
                  <a:lnTo>
                    <a:pt x="233" y="928"/>
                  </a:lnTo>
                  <a:lnTo>
                    <a:pt x="284" y="928"/>
                  </a:lnTo>
                  <a:lnTo>
                    <a:pt x="336" y="902"/>
                  </a:lnTo>
                  <a:lnTo>
                    <a:pt x="1186" y="413"/>
                  </a:lnTo>
                  <a:lnTo>
                    <a:pt x="1263" y="361"/>
                  </a:lnTo>
                  <a:lnTo>
                    <a:pt x="1289" y="284"/>
                  </a:lnTo>
                  <a:lnTo>
                    <a:pt x="1289" y="181"/>
                  </a:lnTo>
                  <a:lnTo>
                    <a:pt x="1263" y="104"/>
                  </a:lnTo>
                  <a:lnTo>
                    <a:pt x="1212" y="52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"/>
            <p:cNvSpPr/>
            <p:nvPr/>
          </p:nvSpPr>
          <p:spPr>
            <a:xfrm>
              <a:off x="3947500" y="1775075"/>
              <a:ext cx="32875" cy="23225"/>
            </a:xfrm>
            <a:custGeom>
              <a:rect b="b" l="l" r="r" t="t"/>
              <a:pathLst>
                <a:path extrusionOk="0" h="929" w="1315">
                  <a:moveTo>
                    <a:pt x="181" y="1"/>
                  </a:moveTo>
                  <a:lnTo>
                    <a:pt x="104" y="52"/>
                  </a:lnTo>
                  <a:lnTo>
                    <a:pt x="52" y="104"/>
                  </a:lnTo>
                  <a:lnTo>
                    <a:pt x="1" y="181"/>
                  </a:lnTo>
                  <a:lnTo>
                    <a:pt x="26" y="284"/>
                  </a:lnTo>
                  <a:lnTo>
                    <a:pt x="52" y="361"/>
                  </a:lnTo>
                  <a:lnTo>
                    <a:pt x="129" y="413"/>
                  </a:lnTo>
                  <a:lnTo>
                    <a:pt x="980" y="902"/>
                  </a:lnTo>
                  <a:lnTo>
                    <a:pt x="1031" y="928"/>
                  </a:lnTo>
                  <a:lnTo>
                    <a:pt x="1083" y="928"/>
                  </a:lnTo>
                  <a:lnTo>
                    <a:pt x="1186" y="902"/>
                  </a:lnTo>
                  <a:lnTo>
                    <a:pt x="1237" y="877"/>
                  </a:lnTo>
                  <a:lnTo>
                    <a:pt x="1289" y="825"/>
                  </a:lnTo>
                  <a:lnTo>
                    <a:pt x="1315" y="748"/>
                  </a:lnTo>
                  <a:lnTo>
                    <a:pt x="1315" y="645"/>
                  </a:lnTo>
                  <a:lnTo>
                    <a:pt x="1263" y="567"/>
                  </a:lnTo>
                  <a:lnTo>
                    <a:pt x="1212" y="516"/>
                  </a:lnTo>
                  <a:lnTo>
                    <a:pt x="336" y="26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"/>
            <p:cNvSpPr/>
            <p:nvPr/>
          </p:nvSpPr>
          <p:spPr>
            <a:xfrm>
              <a:off x="4010625" y="1775075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917" y="439"/>
                  </a:moveTo>
                  <a:lnTo>
                    <a:pt x="4174" y="490"/>
                  </a:lnTo>
                  <a:lnTo>
                    <a:pt x="4432" y="542"/>
                  </a:lnTo>
                  <a:lnTo>
                    <a:pt x="4690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3"/>
                  </a:lnTo>
                  <a:lnTo>
                    <a:pt x="5797" y="1237"/>
                  </a:lnTo>
                  <a:lnTo>
                    <a:pt x="5411" y="1624"/>
                  </a:lnTo>
                  <a:lnTo>
                    <a:pt x="5256" y="1495"/>
                  </a:lnTo>
                  <a:lnTo>
                    <a:pt x="5076" y="1366"/>
                  </a:lnTo>
                  <a:lnTo>
                    <a:pt x="4921" y="1289"/>
                  </a:lnTo>
                  <a:lnTo>
                    <a:pt x="4715" y="1186"/>
                  </a:lnTo>
                  <a:lnTo>
                    <a:pt x="4535" y="1108"/>
                  </a:lnTo>
                  <a:lnTo>
                    <a:pt x="4329" y="1057"/>
                  </a:lnTo>
                  <a:lnTo>
                    <a:pt x="4123" y="1005"/>
                  </a:lnTo>
                  <a:lnTo>
                    <a:pt x="3917" y="980"/>
                  </a:lnTo>
                  <a:lnTo>
                    <a:pt x="3917" y="439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211" y="2628"/>
                  </a:lnTo>
                  <a:lnTo>
                    <a:pt x="1134" y="2835"/>
                  </a:lnTo>
                  <a:lnTo>
                    <a:pt x="1083" y="3015"/>
                  </a:lnTo>
                  <a:lnTo>
                    <a:pt x="1031" y="3221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70"/>
                  </a:lnTo>
                  <a:lnTo>
                    <a:pt x="542" y="2912"/>
                  </a:lnTo>
                  <a:lnTo>
                    <a:pt x="619" y="2680"/>
                  </a:lnTo>
                  <a:lnTo>
                    <a:pt x="696" y="2422"/>
                  </a:lnTo>
                  <a:lnTo>
                    <a:pt x="825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87" y="1752"/>
                  </a:lnTo>
                  <a:lnTo>
                    <a:pt x="6416" y="1959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54"/>
                  </a:lnTo>
                  <a:lnTo>
                    <a:pt x="6828" y="2912"/>
                  </a:lnTo>
                  <a:lnTo>
                    <a:pt x="6880" y="3170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9" y="3221"/>
                  </a:lnTo>
                  <a:lnTo>
                    <a:pt x="6287" y="3015"/>
                  </a:lnTo>
                  <a:lnTo>
                    <a:pt x="6235" y="2835"/>
                  </a:lnTo>
                  <a:lnTo>
                    <a:pt x="6158" y="2628"/>
                  </a:lnTo>
                  <a:lnTo>
                    <a:pt x="6081" y="2448"/>
                  </a:lnTo>
                  <a:lnTo>
                    <a:pt x="5978" y="2268"/>
                  </a:lnTo>
                  <a:lnTo>
                    <a:pt x="5849" y="2087"/>
                  </a:lnTo>
                  <a:lnTo>
                    <a:pt x="5746" y="1933"/>
                  </a:lnTo>
                  <a:lnTo>
                    <a:pt x="6107" y="1546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83" y="4303"/>
                  </a:lnTo>
                  <a:lnTo>
                    <a:pt x="1134" y="4509"/>
                  </a:lnTo>
                  <a:lnTo>
                    <a:pt x="1211" y="4715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63" y="5772"/>
                  </a:lnTo>
                  <a:lnTo>
                    <a:pt x="1083" y="5591"/>
                  </a:lnTo>
                  <a:lnTo>
                    <a:pt x="954" y="5385"/>
                  </a:lnTo>
                  <a:lnTo>
                    <a:pt x="825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2" y="4406"/>
                  </a:lnTo>
                  <a:lnTo>
                    <a:pt x="490" y="4149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80" y="4149"/>
                  </a:lnTo>
                  <a:lnTo>
                    <a:pt x="6828" y="4406"/>
                  </a:lnTo>
                  <a:lnTo>
                    <a:pt x="6751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87" y="5591"/>
                  </a:lnTo>
                  <a:lnTo>
                    <a:pt x="6107" y="5772"/>
                  </a:lnTo>
                  <a:lnTo>
                    <a:pt x="5746" y="5411"/>
                  </a:lnTo>
                  <a:lnTo>
                    <a:pt x="5849" y="5231"/>
                  </a:lnTo>
                  <a:lnTo>
                    <a:pt x="5978" y="5076"/>
                  </a:lnTo>
                  <a:lnTo>
                    <a:pt x="6081" y="4896"/>
                  </a:lnTo>
                  <a:lnTo>
                    <a:pt x="6158" y="4715"/>
                  </a:lnTo>
                  <a:lnTo>
                    <a:pt x="6235" y="4509"/>
                  </a:lnTo>
                  <a:lnTo>
                    <a:pt x="6287" y="4303"/>
                  </a:lnTo>
                  <a:lnTo>
                    <a:pt x="6339" y="4097"/>
                  </a:lnTo>
                  <a:lnTo>
                    <a:pt x="6364" y="3891"/>
                  </a:lnTo>
                  <a:close/>
                  <a:moveTo>
                    <a:pt x="3685" y="1418"/>
                  </a:moveTo>
                  <a:lnTo>
                    <a:pt x="3917" y="1443"/>
                  </a:lnTo>
                  <a:lnTo>
                    <a:pt x="4123" y="1469"/>
                  </a:lnTo>
                  <a:lnTo>
                    <a:pt x="4355" y="1521"/>
                  </a:lnTo>
                  <a:lnTo>
                    <a:pt x="4561" y="1598"/>
                  </a:lnTo>
                  <a:lnTo>
                    <a:pt x="4741" y="1701"/>
                  </a:lnTo>
                  <a:lnTo>
                    <a:pt x="4947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3"/>
                  </a:lnTo>
                  <a:lnTo>
                    <a:pt x="5746" y="2783"/>
                  </a:lnTo>
                  <a:lnTo>
                    <a:pt x="5823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26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47" y="5514"/>
                  </a:lnTo>
                  <a:lnTo>
                    <a:pt x="4741" y="5643"/>
                  </a:lnTo>
                  <a:lnTo>
                    <a:pt x="4561" y="5720"/>
                  </a:lnTo>
                  <a:lnTo>
                    <a:pt x="4355" y="5797"/>
                  </a:lnTo>
                  <a:lnTo>
                    <a:pt x="4123" y="5875"/>
                  </a:lnTo>
                  <a:lnTo>
                    <a:pt x="3917" y="5901"/>
                  </a:lnTo>
                  <a:lnTo>
                    <a:pt x="3453" y="5901"/>
                  </a:lnTo>
                  <a:lnTo>
                    <a:pt x="3221" y="5875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28" y="5643"/>
                  </a:lnTo>
                  <a:lnTo>
                    <a:pt x="2422" y="5514"/>
                  </a:lnTo>
                  <a:lnTo>
                    <a:pt x="2268" y="5385"/>
                  </a:lnTo>
                  <a:lnTo>
                    <a:pt x="2087" y="5256"/>
                  </a:lnTo>
                  <a:lnTo>
                    <a:pt x="1959" y="5102"/>
                  </a:lnTo>
                  <a:lnTo>
                    <a:pt x="1830" y="4921"/>
                  </a:lnTo>
                  <a:lnTo>
                    <a:pt x="1701" y="4741"/>
                  </a:lnTo>
                  <a:lnTo>
                    <a:pt x="1624" y="4535"/>
                  </a:lnTo>
                  <a:lnTo>
                    <a:pt x="1546" y="4329"/>
                  </a:lnTo>
                  <a:lnTo>
                    <a:pt x="1495" y="4123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27"/>
                  </a:lnTo>
                  <a:lnTo>
                    <a:pt x="1495" y="3221"/>
                  </a:lnTo>
                  <a:lnTo>
                    <a:pt x="1546" y="2989"/>
                  </a:lnTo>
                  <a:lnTo>
                    <a:pt x="1624" y="2783"/>
                  </a:lnTo>
                  <a:lnTo>
                    <a:pt x="1701" y="2603"/>
                  </a:lnTo>
                  <a:lnTo>
                    <a:pt x="1830" y="2422"/>
                  </a:lnTo>
                  <a:lnTo>
                    <a:pt x="1959" y="2242"/>
                  </a:lnTo>
                  <a:lnTo>
                    <a:pt x="2087" y="2087"/>
                  </a:lnTo>
                  <a:lnTo>
                    <a:pt x="2268" y="1933"/>
                  </a:lnTo>
                  <a:lnTo>
                    <a:pt x="2422" y="1804"/>
                  </a:lnTo>
                  <a:lnTo>
                    <a:pt x="2628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8"/>
                  </a:lnTo>
                  <a:close/>
                  <a:moveTo>
                    <a:pt x="1959" y="5720"/>
                  </a:moveTo>
                  <a:lnTo>
                    <a:pt x="2113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54" y="6132"/>
                  </a:lnTo>
                  <a:lnTo>
                    <a:pt x="2835" y="6210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8"/>
                  </a:lnTo>
                  <a:lnTo>
                    <a:pt x="3453" y="6880"/>
                  </a:lnTo>
                  <a:lnTo>
                    <a:pt x="3195" y="6854"/>
                  </a:lnTo>
                  <a:lnTo>
                    <a:pt x="2938" y="6802"/>
                  </a:lnTo>
                  <a:lnTo>
                    <a:pt x="2680" y="6725"/>
                  </a:lnTo>
                  <a:lnTo>
                    <a:pt x="2448" y="6648"/>
                  </a:lnTo>
                  <a:lnTo>
                    <a:pt x="2190" y="6545"/>
                  </a:lnTo>
                  <a:lnTo>
                    <a:pt x="1984" y="6416"/>
                  </a:lnTo>
                  <a:lnTo>
                    <a:pt x="1778" y="6261"/>
                  </a:lnTo>
                  <a:lnTo>
                    <a:pt x="1572" y="6107"/>
                  </a:lnTo>
                  <a:lnTo>
                    <a:pt x="1959" y="5720"/>
                  </a:lnTo>
                  <a:close/>
                  <a:moveTo>
                    <a:pt x="5411" y="5720"/>
                  </a:moveTo>
                  <a:lnTo>
                    <a:pt x="5797" y="6107"/>
                  </a:lnTo>
                  <a:lnTo>
                    <a:pt x="5591" y="6261"/>
                  </a:lnTo>
                  <a:lnTo>
                    <a:pt x="5385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90" y="6725"/>
                  </a:lnTo>
                  <a:lnTo>
                    <a:pt x="4432" y="6802"/>
                  </a:lnTo>
                  <a:lnTo>
                    <a:pt x="4174" y="6854"/>
                  </a:lnTo>
                  <a:lnTo>
                    <a:pt x="3917" y="6880"/>
                  </a:lnTo>
                  <a:lnTo>
                    <a:pt x="3917" y="6338"/>
                  </a:lnTo>
                  <a:lnTo>
                    <a:pt x="4123" y="6313"/>
                  </a:lnTo>
                  <a:lnTo>
                    <a:pt x="4329" y="6287"/>
                  </a:lnTo>
                  <a:lnTo>
                    <a:pt x="4535" y="6210"/>
                  </a:lnTo>
                  <a:lnTo>
                    <a:pt x="4715" y="6132"/>
                  </a:lnTo>
                  <a:lnTo>
                    <a:pt x="4921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401" y="1"/>
                  </a:moveTo>
                  <a:lnTo>
                    <a:pt x="3118" y="26"/>
                  </a:lnTo>
                  <a:lnTo>
                    <a:pt x="2860" y="78"/>
                  </a:lnTo>
                  <a:lnTo>
                    <a:pt x="2577" y="155"/>
                  </a:lnTo>
                  <a:lnTo>
                    <a:pt x="2500" y="207"/>
                  </a:lnTo>
                  <a:lnTo>
                    <a:pt x="2448" y="284"/>
                  </a:lnTo>
                  <a:lnTo>
                    <a:pt x="2422" y="361"/>
                  </a:lnTo>
                  <a:lnTo>
                    <a:pt x="2422" y="439"/>
                  </a:lnTo>
                  <a:lnTo>
                    <a:pt x="2474" y="516"/>
                  </a:lnTo>
                  <a:lnTo>
                    <a:pt x="2551" y="567"/>
                  </a:lnTo>
                  <a:lnTo>
                    <a:pt x="2628" y="593"/>
                  </a:lnTo>
                  <a:lnTo>
                    <a:pt x="2706" y="593"/>
                  </a:lnTo>
                  <a:lnTo>
                    <a:pt x="3092" y="490"/>
                  </a:lnTo>
                  <a:lnTo>
                    <a:pt x="3453" y="439"/>
                  </a:lnTo>
                  <a:lnTo>
                    <a:pt x="3453" y="980"/>
                  </a:lnTo>
                  <a:lnTo>
                    <a:pt x="3247" y="1005"/>
                  </a:lnTo>
                  <a:lnTo>
                    <a:pt x="3041" y="1057"/>
                  </a:lnTo>
                  <a:lnTo>
                    <a:pt x="2835" y="1108"/>
                  </a:lnTo>
                  <a:lnTo>
                    <a:pt x="2654" y="1186"/>
                  </a:lnTo>
                  <a:lnTo>
                    <a:pt x="2448" y="1289"/>
                  </a:lnTo>
                  <a:lnTo>
                    <a:pt x="2268" y="1366"/>
                  </a:lnTo>
                  <a:lnTo>
                    <a:pt x="2113" y="1495"/>
                  </a:lnTo>
                  <a:lnTo>
                    <a:pt x="1959" y="1624"/>
                  </a:lnTo>
                  <a:lnTo>
                    <a:pt x="1572" y="1237"/>
                  </a:lnTo>
                  <a:lnTo>
                    <a:pt x="1752" y="1083"/>
                  </a:lnTo>
                  <a:lnTo>
                    <a:pt x="1959" y="954"/>
                  </a:lnTo>
                  <a:lnTo>
                    <a:pt x="2010" y="877"/>
                  </a:lnTo>
                  <a:lnTo>
                    <a:pt x="2062" y="799"/>
                  </a:lnTo>
                  <a:lnTo>
                    <a:pt x="2062" y="722"/>
                  </a:lnTo>
                  <a:lnTo>
                    <a:pt x="2036" y="645"/>
                  </a:lnTo>
                  <a:lnTo>
                    <a:pt x="1959" y="567"/>
                  </a:lnTo>
                  <a:lnTo>
                    <a:pt x="1881" y="542"/>
                  </a:lnTo>
                  <a:lnTo>
                    <a:pt x="1804" y="542"/>
                  </a:lnTo>
                  <a:lnTo>
                    <a:pt x="1727" y="567"/>
                  </a:lnTo>
                  <a:lnTo>
                    <a:pt x="1340" y="851"/>
                  </a:lnTo>
                  <a:lnTo>
                    <a:pt x="1005" y="1160"/>
                  </a:lnTo>
                  <a:lnTo>
                    <a:pt x="696" y="1521"/>
                  </a:lnTo>
                  <a:lnTo>
                    <a:pt x="464" y="1907"/>
                  </a:lnTo>
                  <a:lnTo>
                    <a:pt x="258" y="2319"/>
                  </a:lnTo>
                  <a:lnTo>
                    <a:pt x="129" y="2757"/>
                  </a:lnTo>
                  <a:lnTo>
                    <a:pt x="52" y="3195"/>
                  </a:lnTo>
                  <a:lnTo>
                    <a:pt x="1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81" y="4767"/>
                  </a:lnTo>
                  <a:lnTo>
                    <a:pt x="310" y="5102"/>
                  </a:lnTo>
                  <a:lnTo>
                    <a:pt x="464" y="5411"/>
                  </a:lnTo>
                  <a:lnTo>
                    <a:pt x="645" y="5720"/>
                  </a:lnTo>
                  <a:lnTo>
                    <a:pt x="851" y="6004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33" y="6905"/>
                  </a:lnTo>
                  <a:lnTo>
                    <a:pt x="2268" y="7060"/>
                  </a:lnTo>
                  <a:lnTo>
                    <a:pt x="2603" y="7163"/>
                  </a:lnTo>
                  <a:lnTo>
                    <a:pt x="2938" y="7266"/>
                  </a:lnTo>
                  <a:lnTo>
                    <a:pt x="3298" y="7318"/>
                  </a:lnTo>
                  <a:lnTo>
                    <a:pt x="3685" y="7343"/>
                  </a:lnTo>
                  <a:lnTo>
                    <a:pt x="4071" y="7318"/>
                  </a:lnTo>
                  <a:lnTo>
                    <a:pt x="4432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37" y="6905"/>
                  </a:lnTo>
                  <a:lnTo>
                    <a:pt x="5746" y="6699"/>
                  </a:lnTo>
                  <a:lnTo>
                    <a:pt x="6029" y="6493"/>
                  </a:lnTo>
                  <a:lnTo>
                    <a:pt x="6287" y="6261"/>
                  </a:lnTo>
                  <a:lnTo>
                    <a:pt x="6519" y="6004"/>
                  </a:lnTo>
                  <a:lnTo>
                    <a:pt x="6725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92" y="4406"/>
                  </a:lnTo>
                  <a:lnTo>
                    <a:pt x="7343" y="4045"/>
                  </a:lnTo>
                  <a:lnTo>
                    <a:pt x="7343" y="3659"/>
                  </a:lnTo>
                  <a:lnTo>
                    <a:pt x="7343" y="3298"/>
                  </a:lnTo>
                  <a:lnTo>
                    <a:pt x="7292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725" y="1624"/>
                  </a:lnTo>
                  <a:lnTo>
                    <a:pt x="6519" y="1340"/>
                  </a:lnTo>
                  <a:lnTo>
                    <a:pt x="6287" y="1083"/>
                  </a:lnTo>
                  <a:lnTo>
                    <a:pt x="6029" y="825"/>
                  </a:lnTo>
                  <a:lnTo>
                    <a:pt x="5746" y="619"/>
                  </a:lnTo>
                  <a:lnTo>
                    <a:pt x="5437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32" y="78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"/>
            <p:cNvSpPr/>
            <p:nvPr/>
          </p:nvSpPr>
          <p:spPr>
            <a:xfrm>
              <a:off x="4082125" y="1824025"/>
              <a:ext cx="41250" cy="85050"/>
            </a:xfrm>
            <a:custGeom>
              <a:rect b="b" l="l" r="r" t="t"/>
              <a:pathLst>
                <a:path extrusionOk="0" h="3402" w="1650">
                  <a:moveTo>
                    <a:pt x="825" y="1"/>
                  </a:moveTo>
                  <a:lnTo>
                    <a:pt x="748" y="26"/>
                  </a:lnTo>
                  <a:lnTo>
                    <a:pt x="670" y="78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6"/>
                  </a:lnTo>
                  <a:lnTo>
                    <a:pt x="490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26" y="980"/>
                  </a:lnTo>
                  <a:lnTo>
                    <a:pt x="0" y="1108"/>
                  </a:lnTo>
                  <a:lnTo>
                    <a:pt x="26" y="1289"/>
                  </a:lnTo>
                  <a:lnTo>
                    <a:pt x="78" y="1443"/>
                  </a:lnTo>
                  <a:lnTo>
                    <a:pt x="155" y="1572"/>
                  </a:lnTo>
                  <a:lnTo>
                    <a:pt x="258" y="1701"/>
                  </a:lnTo>
                  <a:lnTo>
                    <a:pt x="361" y="1804"/>
                  </a:lnTo>
                  <a:lnTo>
                    <a:pt x="516" y="1856"/>
                  </a:lnTo>
                  <a:lnTo>
                    <a:pt x="670" y="1907"/>
                  </a:lnTo>
                  <a:lnTo>
                    <a:pt x="825" y="1933"/>
                  </a:lnTo>
                  <a:lnTo>
                    <a:pt x="979" y="1959"/>
                  </a:lnTo>
                  <a:lnTo>
                    <a:pt x="1082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8"/>
                  </a:lnTo>
                  <a:lnTo>
                    <a:pt x="1082" y="2551"/>
                  </a:lnTo>
                  <a:lnTo>
                    <a:pt x="979" y="2629"/>
                  </a:lnTo>
                  <a:lnTo>
                    <a:pt x="825" y="2680"/>
                  </a:lnTo>
                  <a:lnTo>
                    <a:pt x="670" y="2629"/>
                  </a:lnTo>
                  <a:lnTo>
                    <a:pt x="567" y="2551"/>
                  </a:lnTo>
                  <a:lnTo>
                    <a:pt x="490" y="2448"/>
                  </a:lnTo>
                  <a:lnTo>
                    <a:pt x="464" y="2294"/>
                  </a:lnTo>
                  <a:lnTo>
                    <a:pt x="438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55" y="2087"/>
                  </a:lnTo>
                  <a:lnTo>
                    <a:pt x="78" y="2139"/>
                  </a:lnTo>
                  <a:lnTo>
                    <a:pt x="26" y="2216"/>
                  </a:lnTo>
                  <a:lnTo>
                    <a:pt x="0" y="2294"/>
                  </a:lnTo>
                  <a:lnTo>
                    <a:pt x="26" y="2448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90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3"/>
                  </a:lnTo>
                  <a:lnTo>
                    <a:pt x="670" y="3350"/>
                  </a:lnTo>
                  <a:lnTo>
                    <a:pt x="748" y="3401"/>
                  </a:lnTo>
                  <a:lnTo>
                    <a:pt x="902" y="3401"/>
                  </a:lnTo>
                  <a:lnTo>
                    <a:pt x="979" y="3350"/>
                  </a:lnTo>
                  <a:lnTo>
                    <a:pt x="1031" y="3273"/>
                  </a:lnTo>
                  <a:lnTo>
                    <a:pt x="1057" y="3195"/>
                  </a:lnTo>
                  <a:lnTo>
                    <a:pt x="1057" y="3092"/>
                  </a:lnTo>
                  <a:lnTo>
                    <a:pt x="1160" y="3041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77"/>
                  </a:lnTo>
                  <a:lnTo>
                    <a:pt x="1623" y="2448"/>
                  </a:lnTo>
                  <a:lnTo>
                    <a:pt x="1649" y="2294"/>
                  </a:lnTo>
                  <a:lnTo>
                    <a:pt x="1623" y="2139"/>
                  </a:lnTo>
                  <a:lnTo>
                    <a:pt x="1572" y="1984"/>
                  </a:lnTo>
                  <a:lnTo>
                    <a:pt x="1495" y="1856"/>
                  </a:lnTo>
                  <a:lnTo>
                    <a:pt x="1392" y="1727"/>
                  </a:lnTo>
                  <a:lnTo>
                    <a:pt x="1289" y="1624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66"/>
                  </a:lnTo>
                  <a:lnTo>
                    <a:pt x="490" y="1263"/>
                  </a:lnTo>
                  <a:lnTo>
                    <a:pt x="464" y="1108"/>
                  </a:lnTo>
                  <a:lnTo>
                    <a:pt x="490" y="980"/>
                  </a:lnTo>
                  <a:lnTo>
                    <a:pt x="567" y="851"/>
                  </a:lnTo>
                  <a:lnTo>
                    <a:pt x="670" y="774"/>
                  </a:lnTo>
                  <a:lnTo>
                    <a:pt x="825" y="748"/>
                  </a:lnTo>
                  <a:lnTo>
                    <a:pt x="979" y="774"/>
                  </a:lnTo>
                  <a:lnTo>
                    <a:pt x="1082" y="851"/>
                  </a:lnTo>
                  <a:lnTo>
                    <a:pt x="1160" y="980"/>
                  </a:lnTo>
                  <a:lnTo>
                    <a:pt x="1186" y="1108"/>
                  </a:lnTo>
                  <a:lnTo>
                    <a:pt x="1211" y="1212"/>
                  </a:lnTo>
                  <a:lnTo>
                    <a:pt x="1263" y="1263"/>
                  </a:lnTo>
                  <a:lnTo>
                    <a:pt x="1340" y="1315"/>
                  </a:lnTo>
                  <a:lnTo>
                    <a:pt x="1417" y="1340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623" y="1212"/>
                  </a:lnTo>
                  <a:lnTo>
                    <a:pt x="1649" y="1108"/>
                  </a:lnTo>
                  <a:lnTo>
                    <a:pt x="1623" y="980"/>
                  </a:lnTo>
                  <a:lnTo>
                    <a:pt x="1598" y="851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6"/>
                  </a:lnTo>
                  <a:lnTo>
                    <a:pt x="1289" y="439"/>
                  </a:lnTo>
                  <a:lnTo>
                    <a:pt x="1160" y="387"/>
                  </a:lnTo>
                  <a:lnTo>
                    <a:pt x="1057" y="336"/>
                  </a:lnTo>
                  <a:lnTo>
                    <a:pt x="1057" y="232"/>
                  </a:lnTo>
                  <a:lnTo>
                    <a:pt x="1031" y="155"/>
                  </a:lnTo>
                  <a:lnTo>
                    <a:pt x="979" y="78"/>
                  </a:lnTo>
                  <a:lnTo>
                    <a:pt x="902" y="26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1058;p4"/>
          <p:cNvGrpSpPr/>
          <p:nvPr/>
        </p:nvGrpSpPr>
        <p:grpSpPr>
          <a:xfrm>
            <a:off x="7234706" y="3054311"/>
            <a:ext cx="339957" cy="365753"/>
            <a:chOff x="3891475" y="3556025"/>
            <a:chExt cx="356200" cy="380675"/>
          </a:xfrm>
        </p:grpSpPr>
        <p:sp>
          <p:nvSpPr>
            <p:cNvPr id="1059" name="Google Shape;1059;p4"/>
            <p:cNvSpPr/>
            <p:nvPr/>
          </p:nvSpPr>
          <p:spPr>
            <a:xfrm>
              <a:off x="3891475" y="3642325"/>
              <a:ext cx="356200" cy="294375"/>
            </a:xfrm>
            <a:custGeom>
              <a:rect b="b" l="l" r="r" t="t"/>
              <a:pathLst>
                <a:path extrusionOk="0" h="11775" w="14248">
                  <a:moveTo>
                    <a:pt x="3916" y="3891"/>
                  </a:moveTo>
                  <a:lnTo>
                    <a:pt x="3942" y="3917"/>
                  </a:lnTo>
                  <a:lnTo>
                    <a:pt x="3942" y="10358"/>
                  </a:lnTo>
                  <a:lnTo>
                    <a:pt x="2422" y="10358"/>
                  </a:lnTo>
                  <a:lnTo>
                    <a:pt x="2422" y="3917"/>
                  </a:lnTo>
                  <a:lnTo>
                    <a:pt x="2422" y="3891"/>
                  </a:lnTo>
                  <a:close/>
                  <a:moveTo>
                    <a:pt x="6905" y="5875"/>
                  </a:moveTo>
                  <a:lnTo>
                    <a:pt x="6905" y="10358"/>
                  </a:lnTo>
                  <a:lnTo>
                    <a:pt x="5385" y="10358"/>
                  </a:lnTo>
                  <a:lnTo>
                    <a:pt x="5385" y="5875"/>
                  </a:lnTo>
                  <a:close/>
                  <a:moveTo>
                    <a:pt x="9842" y="7833"/>
                  </a:moveTo>
                  <a:lnTo>
                    <a:pt x="9868" y="7859"/>
                  </a:lnTo>
                  <a:lnTo>
                    <a:pt x="9868" y="10358"/>
                  </a:lnTo>
                  <a:lnTo>
                    <a:pt x="8322" y="10358"/>
                  </a:lnTo>
                  <a:lnTo>
                    <a:pt x="8322" y="7859"/>
                  </a:lnTo>
                  <a:lnTo>
                    <a:pt x="8348" y="7833"/>
                  </a:lnTo>
                  <a:close/>
                  <a:moveTo>
                    <a:pt x="12805" y="9817"/>
                  </a:moveTo>
                  <a:lnTo>
                    <a:pt x="12805" y="10358"/>
                  </a:lnTo>
                  <a:lnTo>
                    <a:pt x="11285" y="10358"/>
                  </a:lnTo>
                  <a:lnTo>
                    <a:pt x="11285" y="9817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7" y="207"/>
                  </a:lnTo>
                  <a:lnTo>
                    <a:pt x="26" y="284"/>
                  </a:lnTo>
                  <a:lnTo>
                    <a:pt x="0" y="387"/>
                  </a:lnTo>
                  <a:lnTo>
                    <a:pt x="0" y="464"/>
                  </a:lnTo>
                  <a:lnTo>
                    <a:pt x="0" y="954"/>
                  </a:lnTo>
                  <a:lnTo>
                    <a:pt x="26" y="1057"/>
                  </a:lnTo>
                  <a:lnTo>
                    <a:pt x="77" y="1108"/>
                  </a:lnTo>
                  <a:lnTo>
                    <a:pt x="129" y="1160"/>
                  </a:lnTo>
                  <a:lnTo>
                    <a:pt x="232" y="1186"/>
                  </a:lnTo>
                  <a:lnTo>
                    <a:pt x="309" y="1160"/>
                  </a:lnTo>
                  <a:lnTo>
                    <a:pt x="387" y="1108"/>
                  </a:lnTo>
                  <a:lnTo>
                    <a:pt x="438" y="1057"/>
                  </a:lnTo>
                  <a:lnTo>
                    <a:pt x="438" y="954"/>
                  </a:lnTo>
                  <a:lnTo>
                    <a:pt x="438" y="464"/>
                  </a:lnTo>
                  <a:lnTo>
                    <a:pt x="464" y="438"/>
                  </a:lnTo>
                  <a:lnTo>
                    <a:pt x="953" y="438"/>
                  </a:lnTo>
                  <a:lnTo>
                    <a:pt x="979" y="464"/>
                  </a:lnTo>
                  <a:lnTo>
                    <a:pt x="979" y="10332"/>
                  </a:lnTo>
                  <a:lnTo>
                    <a:pt x="1005" y="10409"/>
                  </a:lnTo>
                  <a:lnTo>
                    <a:pt x="1031" y="10512"/>
                  </a:lnTo>
                  <a:lnTo>
                    <a:pt x="1057" y="10590"/>
                  </a:lnTo>
                  <a:lnTo>
                    <a:pt x="1134" y="10667"/>
                  </a:lnTo>
                  <a:lnTo>
                    <a:pt x="1185" y="10718"/>
                  </a:lnTo>
                  <a:lnTo>
                    <a:pt x="1263" y="10770"/>
                  </a:lnTo>
                  <a:lnTo>
                    <a:pt x="1366" y="10796"/>
                  </a:lnTo>
                  <a:lnTo>
                    <a:pt x="13784" y="10796"/>
                  </a:lnTo>
                  <a:lnTo>
                    <a:pt x="13810" y="10821"/>
                  </a:lnTo>
                  <a:lnTo>
                    <a:pt x="13810" y="11311"/>
                  </a:lnTo>
                  <a:lnTo>
                    <a:pt x="13784" y="11337"/>
                  </a:lnTo>
                  <a:lnTo>
                    <a:pt x="722" y="11337"/>
                  </a:lnTo>
                  <a:lnTo>
                    <a:pt x="619" y="11311"/>
                  </a:lnTo>
                  <a:lnTo>
                    <a:pt x="515" y="11259"/>
                  </a:lnTo>
                  <a:lnTo>
                    <a:pt x="464" y="11182"/>
                  </a:lnTo>
                  <a:lnTo>
                    <a:pt x="438" y="11053"/>
                  </a:lnTo>
                  <a:lnTo>
                    <a:pt x="438" y="1855"/>
                  </a:lnTo>
                  <a:lnTo>
                    <a:pt x="438" y="1778"/>
                  </a:lnTo>
                  <a:lnTo>
                    <a:pt x="387" y="1701"/>
                  </a:lnTo>
                  <a:lnTo>
                    <a:pt x="309" y="1649"/>
                  </a:lnTo>
                  <a:lnTo>
                    <a:pt x="232" y="1624"/>
                  </a:lnTo>
                  <a:lnTo>
                    <a:pt x="129" y="1649"/>
                  </a:lnTo>
                  <a:lnTo>
                    <a:pt x="77" y="1701"/>
                  </a:lnTo>
                  <a:lnTo>
                    <a:pt x="26" y="1778"/>
                  </a:lnTo>
                  <a:lnTo>
                    <a:pt x="0" y="1855"/>
                  </a:lnTo>
                  <a:lnTo>
                    <a:pt x="0" y="11053"/>
                  </a:lnTo>
                  <a:lnTo>
                    <a:pt x="26" y="11208"/>
                  </a:lnTo>
                  <a:lnTo>
                    <a:pt x="52" y="11337"/>
                  </a:lnTo>
                  <a:lnTo>
                    <a:pt x="129" y="11465"/>
                  </a:lnTo>
                  <a:lnTo>
                    <a:pt x="206" y="11569"/>
                  </a:lnTo>
                  <a:lnTo>
                    <a:pt x="309" y="11672"/>
                  </a:lnTo>
                  <a:lnTo>
                    <a:pt x="438" y="11723"/>
                  </a:lnTo>
                  <a:lnTo>
                    <a:pt x="567" y="11775"/>
                  </a:lnTo>
                  <a:lnTo>
                    <a:pt x="13861" y="11775"/>
                  </a:lnTo>
                  <a:lnTo>
                    <a:pt x="13964" y="11749"/>
                  </a:lnTo>
                  <a:lnTo>
                    <a:pt x="14042" y="11697"/>
                  </a:lnTo>
                  <a:lnTo>
                    <a:pt x="14119" y="11646"/>
                  </a:lnTo>
                  <a:lnTo>
                    <a:pt x="14170" y="11569"/>
                  </a:lnTo>
                  <a:lnTo>
                    <a:pt x="14196" y="11491"/>
                  </a:lnTo>
                  <a:lnTo>
                    <a:pt x="14248" y="11414"/>
                  </a:lnTo>
                  <a:lnTo>
                    <a:pt x="14248" y="11311"/>
                  </a:lnTo>
                  <a:lnTo>
                    <a:pt x="14248" y="10821"/>
                  </a:lnTo>
                  <a:lnTo>
                    <a:pt x="14248" y="10718"/>
                  </a:lnTo>
                  <a:lnTo>
                    <a:pt x="14196" y="10641"/>
                  </a:lnTo>
                  <a:lnTo>
                    <a:pt x="14170" y="10564"/>
                  </a:lnTo>
                  <a:lnTo>
                    <a:pt x="14119" y="10486"/>
                  </a:lnTo>
                  <a:lnTo>
                    <a:pt x="14042" y="10435"/>
                  </a:lnTo>
                  <a:lnTo>
                    <a:pt x="13964" y="10383"/>
                  </a:lnTo>
                  <a:lnTo>
                    <a:pt x="13861" y="10358"/>
                  </a:lnTo>
                  <a:lnTo>
                    <a:pt x="13269" y="10358"/>
                  </a:lnTo>
                  <a:lnTo>
                    <a:pt x="13269" y="9817"/>
                  </a:lnTo>
                  <a:lnTo>
                    <a:pt x="13243" y="9739"/>
                  </a:lnTo>
                  <a:lnTo>
                    <a:pt x="13217" y="9636"/>
                  </a:lnTo>
                  <a:lnTo>
                    <a:pt x="13191" y="9559"/>
                  </a:lnTo>
                  <a:lnTo>
                    <a:pt x="13114" y="9507"/>
                  </a:lnTo>
                  <a:lnTo>
                    <a:pt x="13063" y="9430"/>
                  </a:lnTo>
                  <a:lnTo>
                    <a:pt x="12985" y="9404"/>
                  </a:lnTo>
                  <a:lnTo>
                    <a:pt x="12882" y="9379"/>
                  </a:lnTo>
                  <a:lnTo>
                    <a:pt x="12805" y="9353"/>
                  </a:lnTo>
                  <a:lnTo>
                    <a:pt x="11311" y="9353"/>
                  </a:lnTo>
                  <a:lnTo>
                    <a:pt x="11208" y="9379"/>
                  </a:lnTo>
                  <a:lnTo>
                    <a:pt x="11130" y="9404"/>
                  </a:lnTo>
                  <a:lnTo>
                    <a:pt x="11053" y="9430"/>
                  </a:lnTo>
                  <a:lnTo>
                    <a:pt x="10976" y="9507"/>
                  </a:lnTo>
                  <a:lnTo>
                    <a:pt x="10924" y="9559"/>
                  </a:lnTo>
                  <a:lnTo>
                    <a:pt x="10873" y="9636"/>
                  </a:lnTo>
                  <a:lnTo>
                    <a:pt x="10847" y="9739"/>
                  </a:lnTo>
                  <a:lnTo>
                    <a:pt x="10847" y="9817"/>
                  </a:lnTo>
                  <a:lnTo>
                    <a:pt x="10847" y="10358"/>
                  </a:lnTo>
                  <a:lnTo>
                    <a:pt x="10306" y="10358"/>
                  </a:lnTo>
                  <a:lnTo>
                    <a:pt x="10306" y="7859"/>
                  </a:lnTo>
                  <a:lnTo>
                    <a:pt x="10306" y="7755"/>
                  </a:lnTo>
                  <a:lnTo>
                    <a:pt x="10254" y="7678"/>
                  </a:lnTo>
                  <a:lnTo>
                    <a:pt x="10229" y="7601"/>
                  </a:lnTo>
                  <a:lnTo>
                    <a:pt x="10177" y="7524"/>
                  </a:lnTo>
                  <a:lnTo>
                    <a:pt x="10100" y="7472"/>
                  </a:lnTo>
                  <a:lnTo>
                    <a:pt x="10022" y="7421"/>
                  </a:lnTo>
                  <a:lnTo>
                    <a:pt x="9945" y="7395"/>
                  </a:lnTo>
                  <a:lnTo>
                    <a:pt x="8245" y="7395"/>
                  </a:lnTo>
                  <a:lnTo>
                    <a:pt x="8167" y="7421"/>
                  </a:lnTo>
                  <a:lnTo>
                    <a:pt x="8090" y="7472"/>
                  </a:lnTo>
                  <a:lnTo>
                    <a:pt x="8013" y="7524"/>
                  </a:lnTo>
                  <a:lnTo>
                    <a:pt x="7961" y="7601"/>
                  </a:lnTo>
                  <a:lnTo>
                    <a:pt x="7910" y="7678"/>
                  </a:lnTo>
                  <a:lnTo>
                    <a:pt x="7884" y="7755"/>
                  </a:lnTo>
                  <a:lnTo>
                    <a:pt x="7884" y="7859"/>
                  </a:lnTo>
                  <a:lnTo>
                    <a:pt x="7884" y="10358"/>
                  </a:lnTo>
                  <a:lnTo>
                    <a:pt x="7343" y="10358"/>
                  </a:lnTo>
                  <a:lnTo>
                    <a:pt x="7343" y="5875"/>
                  </a:lnTo>
                  <a:lnTo>
                    <a:pt x="7343" y="5797"/>
                  </a:lnTo>
                  <a:lnTo>
                    <a:pt x="7317" y="5694"/>
                  </a:lnTo>
                  <a:lnTo>
                    <a:pt x="7266" y="5617"/>
                  </a:lnTo>
                  <a:lnTo>
                    <a:pt x="7214" y="5566"/>
                  </a:lnTo>
                  <a:lnTo>
                    <a:pt x="7137" y="5488"/>
                  </a:lnTo>
                  <a:lnTo>
                    <a:pt x="7060" y="5462"/>
                  </a:lnTo>
                  <a:lnTo>
                    <a:pt x="6982" y="5437"/>
                  </a:lnTo>
                  <a:lnTo>
                    <a:pt x="6879" y="5411"/>
                  </a:lnTo>
                  <a:lnTo>
                    <a:pt x="5385" y="5411"/>
                  </a:lnTo>
                  <a:lnTo>
                    <a:pt x="5308" y="5437"/>
                  </a:lnTo>
                  <a:lnTo>
                    <a:pt x="5205" y="5462"/>
                  </a:lnTo>
                  <a:lnTo>
                    <a:pt x="5127" y="5488"/>
                  </a:lnTo>
                  <a:lnTo>
                    <a:pt x="5076" y="5566"/>
                  </a:lnTo>
                  <a:lnTo>
                    <a:pt x="4998" y="5617"/>
                  </a:lnTo>
                  <a:lnTo>
                    <a:pt x="4973" y="5694"/>
                  </a:lnTo>
                  <a:lnTo>
                    <a:pt x="4947" y="5797"/>
                  </a:lnTo>
                  <a:lnTo>
                    <a:pt x="4921" y="5875"/>
                  </a:lnTo>
                  <a:lnTo>
                    <a:pt x="4921" y="10358"/>
                  </a:lnTo>
                  <a:lnTo>
                    <a:pt x="4380" y="10358"/>
                  </a:lnTo>
                  <a:lnTo>
                    <a:pt x="4380" y="3917"/>
                  </a:lnTo>
                  <a:lnTo>
                    <a:pt x="4380" y="3814"/>
                  </a:lnTo>
                  <a:lnTo>
                    <a:pt x="4354" y="3736"/>
                  </a:lnTo>
                  <a:lnTo>
                    <a:pt x="4303" y="3659"/>
                  </a:lnTo>
                  <a:lnTo>
                    <a:pt x="4251" y="3582"/>
                  </a:lnTo>
                  <a:lnTo>
                    <a:pt x="4174" y="3530"/>
                  </a:lnTo>
                  <a:lnTo>
                    <a:pt x="4097" y="3479"/>
                  </a:lnTo>
                  <a:lnTo>
                    <a:pt x="4019" y="3453"/>
                  </a:lnTo>
                  <a:lnTo>
                    <a:pt x="2345" y="3453"/>
                  </a:lnTo>
                  <a:lnTo>
                    <a:pt x="2242" y="3479"/>
                  </a:lnTo>
                  <a:lnTo>
                    <a:pt x="2164" y="3530"/>
                  </a:lnTo>
                  <a:lnTo>
                    <a:pt x="2113" y="3582"/>
                  </a:lnTo>
                  <a:lnTo>
                    <a:pt x="2061" y="3659"/>
                  </a:lnTo>
                  <a:lnTo>
                    <a:pt x="2010" y="3736"/>
                  </a:lnTo>
                  <a:lnTo>
                    <a:pt x="1984" y="3814"/>
                  </a:lnTo>
                  <a:lnTo>
                    <a:pt x="1984" y="3917"/>
                  </a:lnTo>
                  <a:lnTo>
                    <a:pt x="1984" y="10358"/>
                  </a:lnTo>
                  <a:lnTo>
                    <a:pt x="1469" y="10358"/>
                  </a:lnTo>
                  <a:lnTo>
                    <a:pt x="1443" y="10332"/>
                  </a:lnTo>
                  <a:lnTo>
                    <a:pt x="1443" y="464"/>
                  </a:lnTo>
                  <a:lnTo>
                    <a:pt x="1417" y="387"/>
                  </a:lnTo>
                  <a:lnTo>
                    <a:pt x="1391" y="284"/>
                  </a:lnTo>
                  <a:lnTo>
                    <a:pt x="1340" y="207"/>
                  </a:lnTo>
                  <a:lnTo>
                    <a:pt x="1288" y="129"/>
                  </a:lnTo>
                  <a:lnTo>
                    <a:pt x="1237" y="78"/>
                  </a:lnTo>
                  <a:lnTo>
                    <a:pt x="1134" y="2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"/>
            <p:cNvSpPr/>
            <p:nvPr/>
          </p:nvSpPr>
          <p:spPr>
            <a:xfrm>
              <a:off x="4064075" y="3556025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453" y="464"/>
                  </a:moveTo>
                  <a:lnTo>
                    <a:pt x="3453" y="1005"/>
                  </a:lnTo>
                  <a:lnTo>
                    <a:pt x="3221" y="1031"/>
                  </a:lnTo>
                  <a:lnTo>
                    <a:pt x="3015" y="1056"/>
                  </a:lnTo>
                  <a:lnTo>
                    <a:pt x="2835" y="1134"/>
                  </a:lnTo>
                  <a:lnTo>
                    <a:pt x="2629" y="1211"/>
                  </a:lnTo>
                  <a:lnTo>
                    <a:pt x="2449" y="1288"/>
                  </a:lnTo>
                  <a:lnTo>
                    <a:pt x="2268" y="1391"/>
                  </a:lnTo>
                  <a:lnTo>
                    <a:pt x="2088" y="1494"/>
                  </a:lnTo>
                  <a:lnTo>
                    <a:pt x="1933" y="1623"/>
                  </a:lnTo>
                  <a:lnTo>
                    <a:pt x="1547" y="1237"/>
                  </a:lnTo>
                  <a:lnTo>
                    <a:pt x="1753" y="1082"/>
                  </a:lnTo>
                  <a:lnTo>
                    <a:pt x="1959" y="928"/>
                  </a:lnTo>
                  <a:lnTo>
                    <a:pt x="2191" y="799"/>
                  </a:lnTo>
                  <a:lnTo>
                    <a:pt x="2423" y="696"/>
                  </a:lnTo>
                  <a:lnTo>
                    <a:pt x="2655" y="618"/>
                  </a:lnTo>
                  <a:lnTo>
                    <a:pt x="2912" y="541"/>
                  </a:lnTo>
                  <a:lnTo>
                    <a:pt x="3170" y="490"/>
                  </a:lnTo>
                  <a:lnTo>
                    <a:pt x="3453" y="464"/>
                  </a:lnTo>
                  <a:close/>
                  <a:moveTo>
                    <a:pt x="3891" y="464"/>
                  </a:moveTo>
                  <a:lnTo>
                    <a:pt x="4149" y="490"/>
                  </a:lnTo>
                  <a:lnTo>
                    <a:pt x="4432" y="541"/>
                  </a:lnTo>
                  <a:lnTo>
                    <a:pt x="4664" y="618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86" y="928"/>
                  </a:lnTo>
                  <a:lnTo>
                    <a:pt x="5592" y="1082"/>
                  </a:lnTo>
                  <a:lnTo>
                    <a:pt x="5798" y="1237"/>
                  </a:lnTo>
                  <a:lnTo>
                    <a:pt x="5411" y="1623"/>
                  </a:lnTo>
                  <a:lnTo>
                    <a:pt x="5231" y="1494"/>
                  </a:lnTo>
                  <a:lnTo>
                    <a:pt x="5076" y="1391"/>
                  </a:lnTo>
                  <a:lnTo>
                    <a:pt x="4896" y="1288"/>
                  </a:lnTo>
                  <a:lnTo>
                    <a:pt x="4716" y="1211"/>
                  </a:lnTo>
                  <a:lnTo>
                    <a:pt x="4510" y="1134"/>
                  </a:lnTo>
                  <a:lnTo>
                    <a:pt x="4304" y="1056"/>
                  </a:lnTo>
                  <a:lnTo>
                    <a:pt x="4097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8" y="1572"/>
                  </a:moveTo>
                  <a:lnTo>
                    <a:pt x="1624" y="1932"/>
                  </a:lnTo>
                  <a:lnTo>
                    <a:pt x="1495" y="2113"/>
                  </a:lnTo>
                  <a:lnTo>
                    <a:pt x="1366" y="2267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09" y="2834"/>
                  </a:lnTo>
                  <a:lnTo>
                    <a:pt x="1057" y="3040"/>
                  </a:lnTo>
                  <a:lnTo>
                    <a:pt x="1006" y="3246"/>
                  </a:lnTo>
                  <a:lnTo>
                    <a:pt x="980" y="3452"/>
                  </a:lnTo>
                  <a:lnTo>
                    <a:pt x="439" y="3452"/>
                  </a:lnTo>
                  <a:lnTo>
                    <a:pt x="490" y="3195"/>
                  </a:lnTo>
                  <a:lnTo>
                    <a:pt x="542" y="2937"/>
                  </a:lnTo>
                  <a:lnTo>
                    <a:pt x="594" y="2680"/>
                  </a:lnTo>
                  <a:lnTo>
                    <a:pt x="697" y="2422"/>
                  </a:lnTo>
                  <a:lnTo>
                    <a:pt x="800" y="2190"/>
                  </a:lnTo>
                  <a:lnTo>
                    <a:pt x="928" y="1958"/>
                  </a:lnTo>
                  <a:lnTo>
                    <a:pt x="1083" y="1752"/>
                  </a:lnTo>
                  <a:lnTo>
                    <a:pt x="1238" y="1572"/>
                  </a:lnTo>
                  <a:close/>
                  <a:moveTo>
                    <a:pt x="6107" y="1572"/>
                  </a:moveTo>
                  <a:lnTo>
                    <a:pt x="6262" y="1752"/>
                  </a:lnTo>
                  <a:lnTo>
                    <a:pt x="6416" y="1958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25" y="2680"/>
                  </a:lnTo>
                  <a:lnTo>
                    <a:pt x="6803" y="2937"/>
                  </a:lnTo>
                  <a:lnTo>
                    <a:pt x="6854" y="3195"/>
                  </a:lnTo>
                  <a:lnTo>
                    <a:pt x="6880" y="3452"/>
                  </a:lnTo>
                  <a:lnTo>
                    <a:pt x="6339" y="3452"/>
                  </a:lnTo>
                  <a:lnTo>
                    <a:pt x="6313" y="3246"/>
                  </a:lnTo>
                  <a:lnTo>
                    <a:pt x="6287" y="3040"/>
                  </a:lnTo>
                  <a:lnTo>
                    <a:pt x="6210" y="2834"/>
                  </a:lnTo>
                  <a:lnTo>
                    <a:pt x="6159" y="2628"/>
                  </a:lnTo>
                  <a:lnTo>
                    <a:pt x="6056" y="2448"/>
                  </a:lnTo>
                  <a:lnTo>
                    <a:pt x="5952" y="2267"/>
                  </a:lnTo>
                  <a:lnTo>
                    <a:pt x="5849" y="2113"/>
                  </a:lnTo>
                  <a:lnTo>
                    <a:pt x="5721" y="1932"/>
                  </a:lnTo>
                  <a:lnTo>
                    <a:pt x="6107" y="1572"/>
                  </a:lnTo>
                  <a:close/>
                  <a:moveTo>
                    <a:pt x="980" y="3890"/>
                  </a:moveTo>
                  <a:lnTo>
                    <a:pt x="1006" y="4122"/>
                  </a:lnTo>
                  <a:lnTo>
                    <a:pt x="1057" y="4328"/>
                  </a:lnTo>
                  <a:lnTo>
                    <a:pt x="1109" y="4509"/>
                  </a:lnTo>
                  <a:lnTo>
                    <a:pt x="1186" y="4715"/>
                  </a:lnTo>
                  <a:lnTo>
                    <a:pt x="1289" y="4895"/>
                  </a:lnTo>
                  <a:lnTo>
                    <a:pt x="1366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38" y="5797"/>
                  </a:lnTo>
                  <a:lnTo>
                    <a:pt x="1083" y="5591"/>
                  </a:lnTo>
                  <a:lnTo>
                    <a:pt x="928" y="5385"/>
                  </a:lnTo>
                  <a:lnTo>
                    <a:pt x="800" y="5153"/>
                  </a:lnTo>
                  <a:lnTo>
                    <a:pt x="697" y="4921"/>
                  </a:lnTo>
                  <a:lnTo>
                    <a:pt x="594" y="4689"/>
                  </a:lnTo>
                  <a:lnTo>
                    <a:pt x="542" y="4432"/>
                  </a:lnTo>
                  <a:lnTo>
                    <a:pt x="490" y="4174"/>
                  </a:lnTo>
                  <a:lnTo>
                    <a:pt x="439" y="3890"/>
                  </a:lnTo>
                  <a:close/>
                  <a:moveTo>
                    <a:pt x="6880" y="3890"/>
                  </a:moveTo>
                  <a:lnTo>
                    <a:pt x="6854" y="4174"/>
                  </a:lnTo>
                  <a:lnTo>
                    <a:pt x="6803" y="4432"/>
                  </a:lnTo>
                  <a:lnTo>
                    <a:pt x="6725" y="4689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62" y="5591"/>
                  </a:lnTo>
                  <a:lnTo>
                    <a:pt x="6107" y="5797"/>
                  </a:lnTo>
                  <a:lnTo>
                    <a:pt x="5721" y="5411"/>
                  </a:lnTo>
                  <a:lnTo>
                    <a:pt x="5849" y="5256"/>
                  </a:lnTo>
                  <a:lnTo>
                    <a:pt x="5952" y="5076"/>
                  </a:lnTo>
                  <a:lnTo>
                    <a:pt x="6056" y="4895"/>
                  </a:lnTo>
                  <a:lnTo>
                    <a:pt x="6159" y="4715"/>
                  </a:lnTo>
                  <a:lnTo>
                    <a:pt x="6210" y="4509"/>
                  </a:lnTo>
                  <a:lnTo>
                    <a:pt x="6287" y="4328"/>
                  </a:lnTo>
                  <a:lnTo>
                    <a:pt x="6313" y="4122"/>
                  </a:lnTo>
                  <a:lnTo>
                    <a:pt x="6339" y="3890"/>
                  </a:lnTo>
                  <a:close/>
                  <a:moveTo>
                    <a:pt x="3891" y="1443"/>
                  </a:moveTo>
                  <a:lnTo>
                    <a:pt x="4123" y="1469"/>
                  </a:lnTo>
                  <a:lnTo>
                    <a:pt x="4329" y="1546"/>
                  </a:lnTo>
                  <a:lnTo>
                    <a:pt x="4535" y="1623"/>
                  </a:lnTo>
                  <a:lnTo>
                    <a:pt x="4742" y="1701"/>
                  </a:lnTo>
                  <a:lnTo>
                    <a:pt x="4922" y="1829"/>
                  </a:lnTo>
                  <a:lnTo>
                    <a:pt x="5102" y="1958"/>
                  </a:lnTo>
                  <a:lnTo>
                    <a:pt x="5257" y="2087"/>
                  </a:lnTo>
                  <a:lnTo>
                    <a:pt x="5386" y="2242"/>
                  </a:lnTo>
                  <a:lnTo>
                    <a:pt x="5514" y="2422"/>
                  </a:lnTo>
                  <a:lnTo>
                    <a:pt x="5643" y="2602"/>
                  </a:lnTo>
                  <a:lnTo>
                    <a:pt x="5721" y="2808"/>
                  </a:lnTo>
                  <a:lnTo>
                    <a:pt x="5798" y="3014"/>
                  </a:lnTo>
                  <a:lnTo>
                    <a:pt x="5875" y="3221"/>
                  </a:lnTo>
                  <a:lnTo>
                    <a:pt x="5901" y="3452"/>
                  </a:lnTo>
                  <a:lnTo>
                    <a:pt x="5901" y="3684"/>
                  </a:lnTo>
                  <a:lnTo>
                    <a:pt x="5901" y="3916"/>
                  </a:lnTo>
                  <a:lnTo>
                    <a:pt x="5875" y="4122"/>
                  </a:lnTo>
                  <a:lnTo>
                    <a:pt x="5798" y="4354"/>
                  </a:lnTo>
                  <a:lnTo>
                    <a:pt x="5721" y="4560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6" y="5101"/>
                  </a:lnTo>
                  <a:lnTo>
                    <a:pt x="5257" y="5256"/>
                  </a:lnTo>
                  <a:lnTo>
                    <a:pt x="5102" y="5411"/>
                  </a:lnTo>
                  <a:lnTo>
                    <a:pt x="4922" y="5539"/>
                  </a:lnTo>
                  <a:lnTo>
                    <a:pt x="4742" y="5642"/>
                  </a:lnTo>
                  <a:lnTo>
                    <a:pt x="4535" y="5745"/>
                  </a:lnTo>
                  <a:lnTo>
                    <a:pt x="4329" y="5823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659" y="5926"/>
                  </a:lnTo>
                  <a:lnTo>
                    <a:pt x="3428" y="5900"/>
                  </a:lnTo>
                  <a:lnTo>
                    <a:pt x="3221" y="5874"/>
                  </a:lnTo>
                  <a:lnTo>
                    <a:pt x="3015" y="5823"/>
                  </a:lnTo>
                  <a:lnTo>
                    <a:pt x="2809" y="5745"/>
                  </a:lnTo>
                  <a:lnTo>
                    <a:pt x="2603" y="5642"/>
                  </a:lnTo>
                  <a:lnTo>
                    <a:pt x="2423" y="5539"/>
                  </a:lnTo>
                  <a:lnTo>
                    <a:pt x="2242" y="5411"/>
                  </a:lnTo>
                  <a:lnTo>
                    <a:pt x="2088" y="5256"/>
                  </a:lnTo>
                  <a:lnTo>
                    <a:pt x="1933" y="5101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60"/>
                  </a:lnTo>
                  <a:lnTo>
                    <a:pt x="1521" y="4354"/>
                  </a:lnTo>
                  <a:lnTo>
                    <a:pt x="1470" y="4122"/>
                  </a:lnTo>
                  <a:lnTo>
                    <a:pt x="1444" y="3916"/>
                  </a:lnTo>
                  <a:lnTo>
                    <a:pt x="1418" y="3684"/>
                  </a:lnTo>
                  <a:lnTo>
                    <a:pt x="1444" y="3452"/>
                  </a:lnTo>
                  <a:lnTo>
                    <a:pt x="1470" y="3221"/>
                  </a:lnTo>
                  <a:lnTo>
                    <a:pt x="1521" y="3014"/>
                  </a:lnTo>
                  <a:lnTo>
                    <a:pt x="1598" y="2808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58"/>
                  </a:lnTo>
                  <a:lnTo>
                    <a:pt x="2423" y="1829"/>
                  </a:lnTo>
                  <a:lnTo>
                    <a:pt x="2603" y="1701"/>
                  </a:lnTo>
                  <a:lnTo>
                    <a:pt x="2809" y="1623"/>
                  </a:lnTo>
                  <a:lnTo>
                    <a:pt x="3015" y="1546"/>
                  </a:lnTo>
                  <a:lnTo>
                    <a:pt x="3221" y="1469"/>
                  </a:lnTo>
                  <a:lnTo>
                    <a:pt x="3428" y="1443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77"/>
                  </a:lnTo>
                  <a:lnTo>
                    <a:pt x="2449" y="6055"/>
                  </a:lnTo>
                  <a:lnTo>
                    <a:pt x="2629" y="6158"/>
                  </a:lnTo>
                  <a:lnTo>
                    <a:pt x="2835" y="6235"/>
                  </a:lnTo>
                  <a:lnTo>
                    <a:pt x="3015" y="6287"/>
                  </a:lnTo>
                  <a:lnTo>
                    <a:pt x="3221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70" y="6853"/>
                  </a:lnTo>
                  <a:lnTo>
                    <a:pt x="2912" y="6802"/>
                  </a:lnTo>
                  <a:lnTo>
                    <a:pt x="2655" y="6750"/>
                  </a:lnTo>
                  <a:lnTo>
                    <a:pt x="2423" y="6647"/>
                  </a:lnTo>
                  <a:lnTo>
                    <a:pt x="2191" y="6544"/>
                  </a:lnTo>
                  <a:lnTo>
                    <a:pt x="1959" y="6415"/>
                  </a:lnTo>
                  <a:lnTo>
                    <a:pt x="1753" y="6261"/>
                  </a:lnTo>
                  <a:lnTo>
                    <a:pt x="1547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8" y="6106"/>
                  </a:lnTo>
                  <a:lnTo>
                    <a:pt x="5592" y="6261"/>
                  </a:lnTo>
                  <a:lnTo>
                    <a:pt x="5386" y="6415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64" y="6750"/>
                  </a:lnTo>
                  <a:lnTo>
                    <a:pt x="4432" y="6802"/>
                  </a:lnTo>
                  <a:lnTo>
                    <a:pt x="4149" y="6853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097" y="6338"/>
                  </a:lnTo>
                  <a:lnTo>
                    <a:pt x="4304" y="6287"/>
                  </a:lnTo>
                  <a:lnTo>
                    <a:pt x="4510" y="6235"/>
                  </a:lnTo>
                  <a:lnTo>
                    <a:pt x="4716" y="6158"/>
                  </a:lnTo>
                  <a:lnTo>
                    <a:pt x="4896" y="6055"/>
                  </a:lnTo>
                  <a:lnTo>
                    <a:pt x="5076" y="5977"/>
                  </a:lnTo>
                  <a:lnTo>
                    <a:pt x="5231" y="5849"/>
                  </a:lnTo>
                  <a:lnTo>
                    <a:pt x="5411" y="5720"/>
                  </a:lnTo>
                  <a:close/>
                  <a:moveTo>
                    <a:pt x="3659" y="0"/>
                  </a:moveTo>
                  <a:lnTo>
                    <a:pt x="3299" y="26"/>
                  </a:lnTo>
                  <a:lnTo>
                    <a:pt x="2938" y="77"/>
                  </a:lnTo>
                  <a:lnTo>
                    <a:pt x="2577" y="180"/>
                  </a:lnTo>
                  <a:lnTo>
                    <a:pt x="2242" y="284"/>
                  </a:lnTo>
                  <a:lnTo>
                    <a:pt x="1908" y="438"/>
                  </a:lnTo>
                  <a:lnTo>
                    <a:pt x="1624" y="644"/>
                  </a:lnTo>
                  <a:lnTo>
                    <a:pt x="1341" y="850"/>
                  </a:lnTo>
                  <a:lnTo>
                    <a:pt x="1083" y="1082"/>
                  </a:lnTo>
                  <a:lnTo>
                    <a:pt x="825" y="1340"/>
                  </a:lnTo>
                  <a:lnTo>
                    <a:pt x="619" y="1623"/>
                  </a:lnTo>
                  <a:lnTo>
                    <a:pt x="439" y="1932"/>
                  </a:lnTo>
                  <a:lnTo>
                    <a:pt x="284" y="2242"/>
                  </a:lnTo>
                  <a:lnTo>
                    <a:pt x="156" y="2577"/>
                  </a:lnTo>
                  <a:lnTo>
                    <a:pt x="78" y="2937"/>
                  </a:lnTo>
                  <a:lnTo>
                    <a:pt x="27" y="3298"/>
                  </a:lnTo>
                  <a:lnTo>
                    <a:pt x="1" y="3684"/>
                  </a:lnTo>
                  <a:lnTo>
                    <a:pt x="27" y="4045"/>
                  </a:lnTo>
                  <a:lnTo>
                    <a:pt x="78" y="4406"/>
                  </a:lnTo>
                  <a:lnTo>
                    <a:pt x="156" y="4766"/>
                  </a:lnTo>
                  <a:lnTo>
                    <a:pt x="284" y="5101"/>
                  </a:lnTo>
                  <a:lnTo>
                    <a:pt x="439" y="5436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3" y="6261"/>
                  </a:lnTo>
                  <a:lnTo>
                    <a:pt x="1341" y="6518"/>
                  </a:lnTo>
                  <a:lnTo>
                    <a:pt x="1624" y="6725"/>
                  </a:lnTo>
                  <a:lnTo>
                    <a:pt x="1908" y="6905"/>
                  </a:lnTo>
                  <a:lnTo>
                    <a:pt x="2242" y="7059"/>
                  </a:lnTo>
                  <a:lnTo>
                    <a:pt x="2577" y="7188"/>
                  </a:lnTo>
                  <a:lnTo>
                    <a:pt x="2938" y="7266"/>
                  </a:lnTo>
                  <a:lnTo>
                    <a:pt x="3299" y="7317"/>
                  </a:lnTo>
                  <a:lnTo>
                    <a:pt x="3659" y="7343"/>
                  </a:lnTo>
                  <a:lnTo>
                    <a:pt x="4046" y="7317"/>
                  </a:lnTo>
                  <a:lnTo>
                    <a:pt x="4407" y="7266"/>
                  </a:lnTo>
                  <a:lnTo>
                    <a:pt x="4767" y="7188"/>
                  </a:lnTo>
                  <a:lnTo>
                    <a:pt x="5102" y="7059"/>
                  </a:lnTo>
                  <a:lnTo>
                    <a:pt x="5411" y="6905"/>
                  </a:lnTo>
                  <a:lnTo>
                    <a:pt x="5721" y="6725"/>
                  </a:lnTo>
                  <a:lnTo>
                    <a:pt x="6004" y="6518"/>
                  </a:lnTo>
                  <a:lnTo>
                    <a:pt x="6262" y="6261"/>
                  </a:lnTo>
                  <a:lnTo>
                    <a:pt x="6494" y="6003"/>
                  </a:lnTo>
                  <a:lnTo>
                    <a:pt x="6725" y="5720"/>
                  </a:lnTo>
                  <a:lnTo>
                    <a:pt x="6906" y="5436"/>
                  </a:lnTo>
                  <a:lnTo>
                    <a:pt x="7060" y="5101"/>
                  </a:lnTo>
                  <a:lnTo>
                    <a:pt x="7163" y="4766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4" y="3684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6" y="1932"/>
                  </a:lnTo>
                  <a:lnTo>
                    <a:pt x="6725" y="1623"/>
                  </a:lnTo>
                  <a:lnTo>
                    <a:pt x="6494" y="1340"/>
                  </a:lnTo>
                  <a:lnTo>
                    <a:pt x="6262" y="1082"/>
                  </a:lnTo>
                  <a:lnTo>
                    <a:pt x="6004" y="850"/>
                  </a:lnTo>
                  <a:lnTo>
                    <a:pt x="5721" y="644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80"/>
                  </a:lnTo>
                  <a:lnTo>
                    <a:pt x="4407" y="77"/>
                  </a:lnTo>
                  <a:lnTo>
                    <a:pt x="4046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"/>
            <p:cNvSpPr/>
            <p:nvPr/>
          </p:nvSpPr>
          <p:spPr>
            <a:xfrm>
              <a:off x="4135575" y="36056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45" y="52"/>
                  </a:lnTo>
                  <a:lnTo>
                    <a:pt x="593" y="130"/>
                  </a:lnTo>
                  <a:lnTo>
                    <a:pt x="593" y="207"/>
                  </a:lnTo>
                  <a:lnTo>
                    <a:pt x="593" y="310"/>
                  </a:lnTo>
                  <a:lnTo>
                    <a:pt x="465" y="362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4" y="722"/>
                  </a:lnTo>
                  <a:lnTo>
                    <a:pt x="27" y="825"/>
                  </a:lnTo>
                  <a:lnTo>
                    <a:pt x="1" y="954"/>
                  </a:lnTo>
                  <a:lnTo>
                    <a:pt x="1" y="1109"/>
                  </a:lnTo>
                  <a:lnTo>
                    <a:pt x="1" y="1263"/>
                  </a:lnTo>
                  <a:lnTo>
                    <a:pt x="52" y="1418"/>
                  </a:lnTo>
                  <a:lnTo>
                    <a:pt x="130" y="1547"/>
                  </a:lnTo>
                  <a:lnTo>
                    <a:pt x="233" y="1676"/>
                  </a:lnTo>
                  <a:lnTo>
                    <a:pt x="361" y="1779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799" y="1907"/>
                  </a:lnTo>
                  <a:lnTo>
                    <a:pt x="954" y="1933"/>
                  </a:lnTo>
                  <a:lnTo>
                    <a:pt x="1057" y="2036"/>
                  </a:lnTo>
                  <a:lnTo>
                    <a:pt x="1160" y="2139"/>
                  </a:lnTo>
                  <a:lnTo>
                    <a:pt x="1186" y="2294"/>
                  </a:lnTo>
                  <a:lnTo>
                    <a:pt x="1160" y="2423"/>
                  </a:lnTo>
                  <a:lnTo>
                    <a:pt x="1057" y="2552"/>
                  </a:lnTo>
                  <a:lnTo>
                    <a:pt x="954" y="2629"/>
                  </a:lnTo>
                  <a:lnTo>
                    <a:pt x="799" y="2655"/>
                  </a:lnTo>
                  <a:lnTo>
                    <a:pt x="671" y="2629"/>
                  </a:lnTo>
                  <a:lnTo>
                    <a:pt x="542" y="2552"/>
                  </a:lnTo>
                  <a:lnTo>
                    <a:pt x="465" y="2423"/>
                  </a:lnTo>
                  <a:lnTo>
                    <a:pt x="439" y="2294"/>
                  </a:lnTo>
                  <a:lnTo>
                    <a:pt x="413" y="2191"/>
                  </a:lnTo>
                  <a:lnTo>
                    <a:pt x="387" y="2139"/>
                  </a:lnTo>
                  <a:lnTo>
                    <a:pt x="310" y="2088"/>
                  </a:lnTo>
                  <a:lnTo>
                    <a:pt x="207" y="2062"/>
                  </a:lnTo>
                  <a:lnTo>
                    <a:pt x="130" y="2088"/>
                  </a:lnTo>
                  <a:lnTo>
                    <a:pt x="52" y="2139"/>
                  </a:lnTo>
                  <a:lnTo>
                    <a:pt x="1" y="2191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27" y="2552"/>
                  </a:lnTo>
                  <a:lnTo>
                    <a:pt x="104" y="2680"/>
                  </a:lnTo>
                  <a:lnTo>
                    <a:pt x="155" y="2783"/>
                  </a:lnTo>
                  <a:lnTo>
                    <a:pt x="258" y="2887"/>
                  </a:lnTo>
                  <a:lnTo>
                    <a:pt x="361" y="2964"/>
                  </a:lnTo>
                  <a:lnTo>
                    <a:pt x="465" y="3015"/>
                  </a:lnTo>
                  <a:lnTo>
                    <a:pt x="593" y="3067"/>
                  </a:lnTo>
                  <a:lnTo>
                    <a:pt x="593" y="3170"/>
                  </a:lnTo>
                  <a:lnTo>
                    <a:pt x="593" y="3247"/>
                  </a:lnTo>
                  <a:lnTo>
                    <a:pt x="645" y="3324"/>
                  </a:lnTo>
                  <a:lnTo>
                    <a:pt x="722" y="3376"/>
                  </a:lnTo>
                  <a:lnTo>
                    <a:pt x="799" y="3402"/>
                  </a:lnTo>
                  <a:lnTo>
                    <a:pt x="903" y="3376"/>
                  </a:lnTo>
                  <a:lnTo>
                    <a:pt x="954" y="3324"/>
                  </a:lnTo>
                  <a:lnTo>
                    <a:pt x="1006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63" y="2964"/>
                  </a:lnTo>
                  <a:lnTo>
                    <a:pt x="1366" y="2887"/>
                  </a:lnTo>
                  <a:lnTo>
                    <a:pt x="1444" y="2783"/>
                  </a:lnTo>
                  <a:lnTo>
                    <a:pt x="1521" y="2680"/>
                  </a:lnTo>
                  <a:lnTo>
                    <a:pt x="1572" y="2552"/>
                  </a:lnTo>
                  <a:lnTo>
                    <a:pt x="1624" y="2423"/>
                  </a:lnTo>
                  <a:lnTo>
                    <a:pt x="1624" y="2294"/>
                  </a:lnTo>
                  <a:lnTo>
                    <a:pt x="1598" y="2114"/>
                  </a:lnTo>
                  <a:lnTo>
                    <a:pt x="1547" y="1959"/>
                  </a:lnTo>
                  <a:lnTo>
                    <a:pt x="1495" y="1830"/>
                  </a:lnTo>
                  <a:lnTo>
                    <a:pt x="1392" y="1701"/>
                  </a:lnTo>
                  <a:lnTo>
                    <a:pt x="1263" y="1598"/>
                  </a:lnTo>
                  <a:lnTo>
                    <a:pt x="1134" y="1547"/>
                  </a:lnTo>
                  <a:lnTo>
                    <a:pt x="980" y="1495"/>
                  </a:lnTo>
                  <a:lnTo>
                    <a:pt x="799" y="1469"/>
                  </a:lnTo>
                  <a:lnTo>
                    <a:pt x="671" y="1444"/>
                  </a:lnTo>
                  <a:lnTo>
                    <a:pt x="542" y="1366"/>
                  </a:lnTo>
                  <a:lnTo>
                    <a:pt x="465" y="1238"/>
                  </a:lnTo>
                  <a:lnTo>
                    <a:pt x="439" y="1109"/>
                  </a:lnTo>
                  <a:lnTo>
                    <a:pt x="465" y="954"/>
                  </a:lnTo>
                  <a:lnTo>
                    <a:pt x="542" y="851"/>
                  </a:lnTo>
                  <a:lnTo>
                    <a:pt x="671" y="774"/>
                  </a:lnTo>
                  <a:lnTo>
                    <a:pt x="799" y="722"/>
                  </a:lnTo>
                  <a:lnTo>
                    <a:pt x="954" y="774"/>
                  </a:lnTo>
                  <a:lnTo>
                    <a:pt x="1057" y="851"/>
                  </a:lnTo>
                  <a:lnTo>
                    <a:pt x="1160" y="954"/>
                  </a:lnTo>
                  <a:lnTo>
                    <a:pt x="1186" y="1109"/>
                  </a:lnTo>
                  <a:lnTo>
                    <a:pt x="1186" y="1186"/>
                  </a:lnTo>
                  <a:lnTo>
                    <a:pt x="1237" y="1263"/>
                  </a:lnTo>
                  <a:lnTo>
                    <a:pt x="1315" y="1315"/>
                  </a:lnTo>
                  <a:lnTo>
                    <a:pt x="1495" y="1315"/>
                  </a:lnTo>
                  <a:lnTo>
                    <a:pt x="1547" y="1263"/>
                  </a:lnTo>
                  <a:lnTo>
                    <a:pt x="1598" y="1186"/>
                  </a:lnTo>
                  <a:lnTo>
                    <a:pt x="1624" y="1109"/>
                  </a:lnTo>
                  <a:lnTo>
                    <a:pt x="1624" y="954"/>
                  </a:lnTo>
                  <a:lnTo>
                    <a:pt x="1572" y="825"/>
                  </a:lnTo>
                  <a:lnTo>
                    <a:pt x="1521" y="722"/>
                  </a:lnTo>
                  <a:lnTo>
                    <a:pt x="1444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06" y="130"/>
                  </a:lnTo>
                  <a:lnTo>
                    <a:pt x="954" y="52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"/>
            <p:cNvSpPr/>
            <p:nvPr/>
          </p:nvSpPr>
          <p:spPr>
            <a:xfrm>
              <a:off x="3941075" y="3556025"/>
              <a:ext cx="109500" cy="146875"/>
            </a:xfrm>
            <a:custGeom>
              <a:rect b="b" l="l" r="r" t="t"/>
              <a:pathLst>
                <a:path extrusionOk="0" h="5875" w="4380">
                  <a:moveTo>
                    <a:pt x="1443" y="0"/>
                  </a:moveTo>
                  <a:lnTo>
                    <a:pt x="1340" y="26"/>
                  </a:lnTo>
                  <a:lnTo>
                    <a:pt x="1262" y="52"/>
                  </a:lnTo>
                  <a:lnTo>
                    <a:pt x="1185" y="77"/>
                  </a:lnTo>
                  <a:lnTo>
                    <a:pt x="1108" y="129"/>
                  </a:lnTo>
                  <a:lnTo>
                    <a:pt x="1056" y="206"/>
                  </a:lnTo>
                  <a:lnTo>
                    <a:pt x="1005" y="284"/>
                  </a:lnTo>
                  <a:lnTo>
                    <a:pt x="979" y="387"/>
                  </a:lnTo>
                  <a:lnTo>
                    <a:pt x="979" y="464"/>
                  </a:lnTo>
                  <a:lnTo>
                    <a:pt x="979" y="799"/>
                  </a:lnTo>
                  <a:lnTo>
                    <a:pt x="979" y="876"/>
                  </a:lnTo>
                  <a:lnTo>
                    <a:pt x="1031" y="953"/>
                  </a:lnTo>
                  <a:lnTo>
                    <a:pt x="1108" y="1005"/>
                  </a:lnTo>
                  <a:lnTo>
                    <a:pt x="1288" y="1005"/>
                  </a:lnTo>
                  <a:lnTo>
                    <a:pt x="1366" y="953"/>
                  </a:lnTo>
                  <a:lnTo>
                    <a:pt x="1391" y="876"/>
                  </a:lnTo>
                  <a:lnTo>
                    <a:pt x="1417" y="799"/>
                  </a:lnTo>
                  <a:lnTo>
                    <a:pt x="1417" y="464"/>
                  </a:lnTo>
                  <a:lnTo>
                    <a:pt x="1443" y="438"/>
                  </a:lnTo>
                  <a:lnTo>
                    <a:pt x="2911" y="438"/>
                  </a:lnTo>
                  <a:lnTo>
                    <a:pt x="2937" y="464"/>
                  </a:lnTo>
                  <a:lnTo>
                    <a:pt x="2937" y="3427"/>
                  </a:lnTo>
                  <a:lnTo>
                    <a:pt x="2963" y="3556"/>
                  </a:lnTo>
                  <a:lnTo>
                    <a:pt x="3040" y="3659"/>
                  </a:lnTo>
                  <a:lnTo>
                    <a:pt x="3169" y="3736"/>
                  </a:lnTo>
                  <a:lnTo>
                    <a:pt x="3298" y="3762"/>
                  </a:lnTo>
                  <a:lnTo>
                    <a:pt x="3813" y="3762"/>
                  </a:lnTo>
                  <a:lnTo>
                    <a:pt x="2190" y="5385"/>
                  </a:lnTo>
                  <a:lnTo>
                    <a:pt x="567" y="3762"/>
                  </a:lnTo>
                  <a:lnTo>
                    <a:pt x="1082" y="3762"/>
                  </a:lnTo>
                  <a:lnTo>
                    <a:pt x="1211" y="3736"/>
                  </a:lnTo>
                  <a:lnTo>
                    <a:pt x="1314" y="3659"/>
                  </a:lnTo>
                  <a:lnTo>
                    <a:pt x="1391" y="3556"/>
                  </a:lnTo>
                  <a:lnTo>
                    <a:pt x="1417" y="3427"/>
                  </a:lnTo>
                  <a:lnTo>
                    <a:pt x="1417" y="1675"/>
                  </a:lnTo>
                  <a:lnTo>
                    <a:pt x="1391" y="1597"/>
                  </a:lnTo>
                  <a:lnTo>
                    <a:pt x="1366" y="1520"/>
                  </a:lnTo>
                  <a:lnTo>
                    <a:pt x="1288" y="1469"/>
                  </a:lnTo>
                  <a:lnTo>
                    <a:pt x="1108" y="1469"/>
                  </a:lnTo>
                  <a:lnTo>
                    <a:pt x="1031" y="1520"/>
                  </a:lnTo>
                  <a:lnTo>
                    <a:pt x="979" y="1597"/>
                  </a:lnTo>
                  <a:lnTo>
                    <a:pt x="979" y="1675"/>
                  </a:lnTo>
                  <a:lnTo>
                    <a:pt x="979" y="3324"/>
                  </a:lnTo>
                  <a:lnTo>
                    <a:pt x="232" y="3324"/>
                  </a:lnTo>
                  <a:lnTo>
                    <a:pt x="155" y="3375"/>
                  </a:lnTo>
                  <a:lnTo>
                    <a:pt x="77" y="3452"/>
                  </a:lnTo>
                  <a:lnTo>
                    <a:pt x="26" y="3530"/>
                  </a:lnTo>
                  <a:lnTo>
                    <a:pt x="0" y="3633"/>
                  </a:lnTo>
                  <a:lnTo>
                    <a:pt x="0" y="3736"/>
                  </a:lnTo>
                  <a:lnTo>
                    <a:pt x="26" y="3839"/>
                  </a:lnTo>
                  <a:lnTo>
                    <a:pt x="103" y="3942"/>
                  </a:lnTo>
                  <a:lnTo>
                    <a:pt x="1932" y="5771"/>
                  </a:lnTo>
                  <a:lnTo>
                    <a:pt x="2035" y="5849"/>
                  </a:lnTo>
                  <a:lnTo>
                    <a:pt x="2190" y="5874"/>
                  </a:lnTo>
                  <a:lnTo>
                    <a:pt x="2319" y="5849"/>
                  </a:lnTo>
                  <a:lnTo>
                    <a:pt x="2448" y="5771"/>
                  </a:lnTo>
                  <a:lnTo>
                    <a:pt x="4277" y="3942"/>
                  </a:lnTo>
                  <a:lnTo>
                    <a:pt x="4328" y="3839"/>
                  </a:lnTo>
                  <a:lnTo>
                    <a:pt x="4380" y="3736"/>
                  </a:lnTo>
                  <a:lnTo>
                    <a:pt x="4380" y="3633"/>
                  </a:lnTo>
                  <a:lnTo>
                    <a:pt x="4354" y="3530"/>
                  </a:lnTo>
                  <a:lnTo>
                    <a:pt x="4303" y="3452"/>
                  </a:lnTo>
                  <a:lnTo>
                    <a:pt x="4225" y="3375"/>
                  </a:lnTo>
                  <a:lnTo>
                    <a:pt x="4122" y="3324"/>
                  </a:lnTo>
                  <a:lnTo>
                    <a:pt x="3401" y="3324"/>
                  </a:lnTo>
                  <a:lnTo>
                    <a:pt x="3401" y="464"/>
                  </a:lnTo>
                  <a:lnTo>
                    <a:pt x="3375" y="387"/>
                  </a:lnTo>
                  <a:lnTo>
                    <a:pt x="3349" y="284"/>
                  </a:lnTo>
                  <a:lnTo>
                    <a:pt x="3298" y="206"/>
                  </a:lnTo>
                  <a:lnTo>
                    <a:pt x="3246" y="129"/>
                  </a:lnTo>
                  <a:lnTo>
                    <a:pt x="3195" y="77"/>
                  </a:lnTo>
                  <a:lnTo>
                    <a:pt x="3092" y="52"/>
                  </a:lnTo>
                  <a:lnTo>
                    <a:pt x="3014" y="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63" name="Google Shape;1063;p4" title="Chart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634" y="1199143"/>
            <a:ext cx="3210026" cy="25419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4"/>
          <p:cNvSpPr txBox="1"/>
          <p:nvPr/>
        </p:nvSpPr>
        <p:spPr>
          <a:xfrm>
            <a:off x="459647" y="3862593"/>
            <a:ext cx="3210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5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70" name="Google Shape;1070;p5"/>
          <p:cNvGrpSpPr/>
          <p:nvPr/>
        </p:nvGrpSpPr>
        <p:grpSpPr>
          <a:xfrm>
            <a:off x="3311699" y="1539837"/>
            <a:ext cx="2528812" cy="2520845"/>
            <a:chOff x="3503629" y="1530312"/>
            <a:chExt cx="2528812" cy="2520845"/>
          </a:xfrm>
        </p:grpSpPr>
        <p:sp>
          <p:nvSpPr>
            <p:cNvPr id="1071" name="Google Shape;1071;p5"/>
            <p:cNvSpPr/>
            <p:nvPr/>
          </p:nvSpPr>
          <p:spPr>
            <a:xfrm>
              <a:off x="3503629" y="2163084"/>
              <a:ext cx="1258716" cy="1190430"/>
            </a:xfrm>
            <a:custGeom>
              <a:rect b="b" l="l" r="r" t="t"/>
              <a:pathLst>
                <a:path extrusionOk="0" h="297" w="314">
                  <a:moveTo>
                    <a:pt x="314" y="157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0" y="95"/>
                    <a:pt x="14" y="222"/>
                    <a:pt x="70" y="297"/>
                  </a:cubicBezTo>
                  <a:lnTo>
                    <a:pt x="314" y="1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3680032" y="2792442"/>
              <a:ext cx="1085727" cy="1174497"/>
            </a:xfrm>
            <a:custGeom>
              <a:rect b="b" l="l" r="r" t="t"/>
              <a:pathLst>
                <a:path extrusionOk="0" h="293" w="271">
                  <a:moveTo>
                    <a:pt x="271" y="0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61" y="243"/>
                    <a:pt x="178" y="293"/>
                    <a:pt x="271" y="282"/>
                  </a:cubicBezTo>
                  <a:lnTo>
                    <a:pt x="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4770311" y="2792442"/>
              <a:ext cx="977610" cy="1258715"/>
            </a:xfrm>
            <a:custGeom>
              <a:rect b="b" l="l" r="r" t="t"/>
              <a:pathLst>
                <a:path extrusionOk="0" h="314" w="244">
                  <a:moveTo>
                    <a:pt x="0" y="0"/>
                  </a:moveTo>
                  <a:cubicBezTo>
                    <a:pt x="0" y="314"/>
                    <a:pt x="0" y="314"/>
                    <a:pt x="0" y="314"/>
                  </a:cubicBezTo>
                  <a:cubicBezTo>
                    <a:pt x="104" y="303"/>
                    <a:pt x="206" y="228"/>
                    <a:pt x="244" y="1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4773726" y="2227955"/>
              <a:ext cx="1258715" cy="1189293"/>
            </a:xfrm>
            <a:custGeom>
              <a:rect b="b" l="l" r="r" t="t"/>
              <a:pathLst>
                <a:path extrusionOk="0" h="297" w="314">
                  <a:moveTo>
                    <a:pt x="0" y="140"/>
                  </a:moveTo>
                  <a:cubicBezTo>
                    <a:pt x="271" y="297"/>
                    <a:pt x="271" y="297"/>
                    <a:pt x="271" y="297"/>
                  </a:cubicBezTo>
                  <a:cubicBezTo>
                    <a:pt x="314" y="202"/>
                    <a:pt x="299" y="75"/>
                    <a:pt x="244" y="0"/>
                  </a:cubicBezTo>
                  <a:lnTo>
                    <a:pt x="0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4770311" y="1614530"/>
              <a:ext cx="1089142" cy="1169945"/>
            </a:xfrm>
            <a:custGeom>
              <a:rect b="b" l="l" r="r" t="t"/>
              <a:pathLst>
                <a:path extrusionOk="0" h="292" w="272">
                  <a:moveTo>
                    <a:pt x="0" y="292"/>
                  </a:moveTo>
                  <a:cubicBezTo>
                    <a:pt x="272" y="136"/>
                    <a:pt x="272" y="136"/>
                    <a:pt x="272" y="136"/>
                  </a:cubicBezTo>
                  <a:cubicBezTo>
                    <a:pt x="210" y="51"/>
                    <a:pt x="94" y="0"/>
                    <a:pt x="0" y="11"/>
                  </a:cubicBezTo>
                  <a:lnTo>
                    <a:pt x="0" y="2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3788149" y="1530312"/>
              <a:ext cx="977610" cy="1257577"/>
            </a:xfrm>
            <a:custGeom>
              <a:rect b="b" l="l" r="r" t="t"/>
              <a:pathLst>
                <a:path extrusionOk="0" h="314" w="244">
                  <a:moveTo>
                    <a:pt x="244" y="314"/>
                  </a:moveTo>
                  <a:cubicBezTo>
                    <a:pt x="244" y="0"/>
                    <a:pt x="244" y="0"/>
                    <a:pt x="244" y="0"/>
                  </a:cubicBezTo>
                  <a:cubicBezTo>
                    <a:pt x="140" y="10"/>
                    <a:pt x="38" y="86"/>
                    <a:pt x="0" y="172"/>
                  </a:cubicBezTo>
                  <a:lnTo>
                    <a:pt x="244" y="3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4097817" y="2122338"/>
              <a:ext cx="1340280" cy="134028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78" name="Google Shape;1078;p5"/>
          <p:cNvGrpSpPr/>
          <p:nvPr/>
        </p:nvGrpSpPr>
        <p:grpSpPr>
          <a:xfrm>
            <a:off x="6394495" y="1128681"/>
            <a:ext cx="2159700" cy="861607"/>
            <a:chOff x="6394495" y="1128681"/>
            <a:chExt cx="2159700" cy="861607"/>
          </a:xfrm>
        </p:grpSpPr>
        <p:sp>
          <p:nvSpPr>
            <p:cNvPr id="1079" name="Google Shape;1079;p5"/>
            <p:cNvSpPr txBox="1"/>
            <p:nvPr/>
          </p:nvSpPr>
          <p:spPr>
            <a:xfrm flipH="1">
              <a:off x="6394495" y="1128681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Arbitration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0" name="Google Shape;1080;p5"/>
            <p:cNvSpPr txBox="1"/>
            <p:nvPr/>
          </p:nvSpPr>
          <p:spPr>
            <a:xfrm flipH="1">
              <a:off x="6396295" y="1441588"/>
              <a:ext cx="21579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very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1" name="Google Shape;1081;p5"/>
          <p:cNvGrpSpPr/>
          <p:nvPr/>
        </p:nvGrpSpPr>
        <p:grpSpPr>
          <a:xfrm>
            <a:off x="6394495" y="3561799"/>
            <a:ext cx="2159700" cy="873288"/>
            <a:chOff x="6394495" y="3561799"/>
            <a:chExt cx="2159700" cy="873288"/>
          </a:xfrm>
        </p:grpSpPr>
        <p:sp>
          <p:nvSpPr>
            <p:cNvPr id="1082" name="Google Shape;1082;p5"/>
            <p:cNvSpPr txBox="1"/>
            <p:nvPr/>
          </p:nvSpPr>
          <p:spPr>
            <a:xfrm flipH="1">
              <a:off x="6394495" y="3561799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Deposit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3" name="Google Shape;1083;p5"/>
            <p:cNvSpPr txBox="1"/>
            <p:nvPr/>
          </p:nvSpPr>
          <p:spPr>
            <a:xfrm flipH="1">
              <a:off x="6396295" y="3886387"/>
              <a:ext cx="21579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4" name="Google Shape;1084;p5"/>
          <p:cNvGrpSpPr/>
          <p:nvPr/>
        </p:nvGrpSpPr>
        <p:grpSpPr>
          <a:xfrm>
            <a:off x="6394495" y="2341328"/>
            <a:ext cx="2159700" cy="869431"/>
            <a:chOff x="6394495" y="2341326"/>
            <a:chExt cx="2159700" cy="869431"/>
          </a:xfrm>
        </p:grpSpPr>
        <p:sp>
          <p:nvSpPr>
            <p:cNvPr id="1085" name="Google Shape;1085;p5"/>
            <p:cNvSpPr txBox="1"/>
            <p:nvPr/>
          </p:nvSpPr>
          <p:spPr>
            <a:xfrm flipH="1">
              <a:off x="6394495" y="2341326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Debt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6" name="Google Shape;1086;p5"/>
            <p:cNvSpPr txBox="1"/>
            <p:nvPr/>
          </p:nvSpPr>
          <p:spPr>
            <a:xfrm flipH="1">
              <a:off x="6396295" y="2662057"/>
              <a:ext cx="21579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and where we all live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87" name="Google Shape;1087;p5"/>
          <p:cNvSpPr/>
          <p:nvPr/>
        </p:nvSpPr>
        <p:spPr>
          <a:xfrm>
            <a:off x="8554205" y="1243581"/>
            <a:ext cx="118800" cy="118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5"/>
          <p:cNvSpPr/>
          <p:nvPr/>
        </p:nvSpPr>
        <p:spPr>
          <a:xfrm>
            <a:off x="8554205" y="2456226"/>
            <a:ext cx="118800" cy="11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5"/>
          <p:cNvSpPr/>
          <p:nvPr/>
        </p:nvSpPr>
        <p:spPr>
          <a:xfrm>
            <a:off x="8554205" y="3676699"/>
            <a:ext cx="118800" cy="118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0" name="Google Shape;1090;p5"/>
          <p:cNvGrpSpPr/>
          <p:nvPr/>
        </p:nvGrpSpPr>
        <p:grpSpPr>
          <a:xfrm>
            <a:off x="589801" y="1128681"/>
            <a:ext cx="2159704" cy="861619"/>
            <a:chOff x="589801" y="1128681"/>
            <a:chExt cx="2159704" cy="861619"/>
          </a:xfrm>
        </p:grpSpPr>
        <p:sp>
          <p:nvSpPr>
            <p:cNvPr id="1091" name="Google Shape;1091;p5"/>
            <p:cNvSpPr txBox="1"/>
            <p:nvPr/>
          </p:nvSpPr>
          <p:spPr>
            <a:xfrm>
              <a:off x="589805" y="1128681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Absorption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2" name="Google Shape;1092;p5"/>
            <p:cNvSpPr txBox="1"/>
            <p:nvPr/>
          </p:nvSpPr>
          <p:spPr>
            <a:xfrm>
              <a:off x="589801" y="1441600"/>
              <a:ext cx="215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5"/>
          <p:cNvGrpSpPr/>
          <p:nvPr/>
        </p:nvGrpSpPr>
        <p:grpSpPr>
          <a:xfrm>
            <a:off x="589801" y="3561799"/>
            <a:ext cx="2159704" cy="873281"/>
            <a:chOff x="589801" y="3561799"/>
            <a:chExt cx="2159704" cy="873281"/>
          </a:xfrm>
        </p:grpSpPr>
        <p:sp>
          <p:nvSpPr>
            <p:cNvPr id="1094" name="Google Shape;1094;p5"/>
            <p:cNvSpPr txBox="1"/>
            <p:nvPr/>
          </p:nvSpPr>
          <p:spPr>
            <a:xfrm>
              <a:off x="589805" y="3561799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Leasing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5" name="Google Shape;1095;p5"/>
            <p:cNvSpPr txBox="1"/>
            <p:nvPr/>
          </p:nvSpPr>
          <p:spPr>
            <a:xfrm>
              <a:off x="589801" y="3886380"/>
              <a:ext cx="215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rings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6" name="Google Shape;1096;p5"/>
          <p:cNvGrpSpPr/>
          <p:nvPr/>
        </p:nvGrpSpPr>
        <p:grpSpPr>
          <a:xfrm>
            <a:off x="589801" y="2341333"/>
            <a:ext cx="2159704" cy="869434"/>
            <a:chOff x="589801" y="2341326"/>
            <a:chExt cx="2159704" cy="869434"/>
          </a:xfrm>
        </p:grpSpPr>
        <p:sp>
          <p:nvSpPr>
            <p:cNvPr id="1097" name="Google Shape;1097;p5"/>
            <p:cNvSpPr txBox="1"/>
            <p:nvPr/>
          </p:nvSpPr>
          <p:spPr>
            <a:xfrm>
              <a:off x="589805" y="2341326"/>
              <a:ext cx="21597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8" name="Google Shape;1098;p5"/>
            <p:cNvSpPr txBox="1"/>
            <p:nvPr/>
          </p:nvSpPr>
          <p:spPr>
            <a:xfrm>
              <a:off x="589801" y="2662060"/>
              <a:ext cx="2159700" cy="54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99" name="Google Shape;1099;p5"/>
          <p:cNvSpPr/>
          <p:nvPr/>
        </p:nvSpPr>
        <p:spPr>
          <a:xfrm flipH="1">
            <a:off x="470995" y="1243581"/>
            <a:ext cx="118800" cy="118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5"/>
          <p:cNvSpPr/>
          <p:nvPr/>
        </p:nvSpPr>
        <p:spPr>
          <a:xfrm flipH="1">
            <a:off x="470995" y="2456226"/>
            <a:ext cx="118800" cy="118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" name="Google Shape;1101;p5"/>
          <p:cNvSpPr/>
          <p:nvPr/>
        </p:nvSpPr>
        <p:spPr>
          <a:xfrm flipH="1">
            <a:off x="470995" y="3676699"/>
            <a:ext cx="118800" cy="118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2" name="Google Shape;1102;p5"/>
          <p:cNvGrpSpPr/>
          <p:nvPr/>
        </p:nvGrpSpPr>
        <p:grpSpPr>
          <a:xfrm>
            <a:off x="4015829" y="1825312"/>
            <a:ext cx="245361" cy="320054"/>
            <a:chOff x="1107000" y="1744150"/>
            <a:chExt cx="305975" cy="380700"/>
          </a:xfrm>
        </p:grpSpPr>
        <p:sp>
          <p:nvSpPr>
            <p:cNvPr id="1103" name="Google Shape;1103;p5"/>
            <p:cNvSpPr/>
            <p:nvPr/>
          </p:nvSpPr>
          <p:spPr>
            <a:xfrm>
              <a:off x="1107000" y="18304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207" y="0"/>
                  </a:moveTo>
                  <a:lnTo>
                    <a:pt x="130" y="26"/>
                  </a:lnTo>
                  <a:lnTo>
                    <a:pt x="52" y="52"/>
                  </a:lnTo>
                  <a:lnTo>
                    <a:pt x="1" y="129"/>
                  </a:lnTo>
                  <a:lnTo>
                    <a:pt x="1" y="206"/>
                  </a:lnTo>
                  <a:lnTo>
                    <a:pt x="1" y="309"/>
                  </a:lnTo>
                  <a:lnTo>
                    <a:pt x="52" y="387"/>
                  </a:lnTo>
                  <a:lnTo>
                    <a:pt x="130" y="412"/>
                  </a:lnTo>
                  <a:lnTo>
                    <a:pt x="207" y="438"/>
                  </a:lnTo>
                  <a:lnTo>
                    <a:pt x="1212" y="438"/>
                  </a:lnTo>
                  <a:lnTo>
                    <a:pt x="1289" y="412"/>
                  </a:lnTo>
                  <a:lnTo>
                    <a:pt x="1366" y="387"/>
                  </a:lnTo>
                  <a:lnTo>
                    <a:pt x="1418" y="309"/>
                  </a:lnTo>
                  <a:lnTo>
                    <a:pt x="1418" y="206"/>
                  </a:lnTo>
                  <a:lnTo>
                    <a:pt x="1418" y="129"/>
                  </a:lnTo>
                  <a:lnTo>
                    <a:pt x="1366" y="52"/>
                  </a:lnTo>
                  <a:lnTo>
                    <a:pt x="1289" y="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130200" y="1904550"/>
              <a:ext cx="32225" cy="23200"/>
            </a:xfrm>
            <a:custGeom>
              <a:rect b="b" l="l" r="r" t="t"/>
              <a:pathLst>
                <a:path extrusionOk="0" h="928" w="1289">
                  <a:moveTo>
                    <a:pt x="1031" y="0"/>
                  </a:moveTo>
                  <a:lnTo>
                    <a:pt x="954" y="26"/>
                  </a:lnTo>
                  <a:lnTo>
                    <a:pt x="103" y="515"/>
                  </a:lnTo>
                  <a:lnTo>
                    <a:pt x="26" y="567"/>
                  </a:lnTo>
                  <a:lnTo>
                    <a:pt x="0" y="644"/>
                  </a:lnTo>
                  <a:lnTo>
                    <a:pt x="0" y="722"/>
                  </a:lnTo>
                  <a:lnTo>
                    <a:pt x="26" y="825"/>
                  </a:lnTo>
                  <a:lnTo>
                    <a:pt x="52" y="876"/>
                  </a:lnTo>
                  <a:lnTo>
                    <a:pt x="103" y="902"/>
                  </a:lnTo>
                  <a:lnTo>
                    <a:pt x="206" y="928"/>
                  </a:lnTo>
                  <a:lnTo>
                    <a:pt x="258" y="928"/>
                  </a:lnTo>
                  <a:lnTo>
                    <a:pt x="335" y="902"/>
                  </a:lnTo>
                  <a:lnTo>
                    <a:pt x="1185" y="412"/>
                  </a:lnTo>
                  <a:lnTo>
                    <a:pt x="1237" y="335"/>
                  </a:lnTo>
                  <a:lnTo>
                    <a:pt x="1289" y="258"/>
                  </a:lnTo>
                  <a:lnTo>
                    <a:pt x="1289" y="180"/>
                  </a:lnTo>
                  <a:lnTo>
                    <a:pt x="1263" y="103"/>
                  </a:lnTo>
                  <a:lnTo>
                    <a:pt x="1211" y="26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357575" y="1904550"/>
              <a:ext cx="32875" cy="23200"/>
            </a:xfrm>
            <a:custGeom>
              <a:rect b="b" l="l" r="r" t="t"/>
              <a:pathLst>
                <a:path extrusionOk="0" h="928" w="1315">
                  <a:moveTo>
                    <a:pt x="180" y="0"/>
                  </a:moveTo>
                  <a:lnTo>
                    <a:pt x="103" y="26"/>
                  </a:lnTo>
                  <a:lnTo>
                    <a:pt x="26" y="103"/>
                  </a:lnTo>
                  <a:lnTo>
                    <a:pt x="0" y="180"/>
                  </a:lnTo>
                  <a:lnTo>
                    <a:pt x="0" y="258"/>
                  </a:lnTo>
                  <a:lnTo>
                    <a:pt x="52" y="335"/>
                  </a:lnTo>
                  <a:lnTo>
                    <a:pt x="103" y="412"/>
                  </a:lnTo>
                  <a:lnTo>
                    <a:pt x="979" y="902"/>
                  </a:lnTo>
                  <a:lnTo>
                    <a:pt x="1031" y="928"/>
                  </a:lnTo>
                  <a:lnTo>
                    <a:pt x="1082" y="928"/>
                  </a:lnTo>
                  <a:lnTo>
                    <a:pt x="1185" y="902"/>
                  </a:lnTo>
                  <a:lnTo>
                    <a:pt x="1237" y="876"/>
                  </a:lnTo>
                  <a:lnTo>
                    <a:pt x="1263" y="825"/>
                  </a:lnTo>
                  <a:lnTo>
                    <a:pt x="1314" y="722"/>
                  </a:lnTo>
                  <a:lnTo>
                    <a:pt x="1288" y="644"/>
                  </a:lnTo>
                  <a:lnTo>
                    <a:pt x="1263" y="567"/>
                  </a:lnTo>
                  <a:lnTo>
                    <a:pt x="1185" y="515"/>
                  </a:lnTo>
                  <a:lnTo>
                    <a:pt x="335" y="26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377525" y="1830475"/>
              <a:ext cx="35450" cy="10975"/>
            </a:xfrm>
            <a:custGeom>
              <a:rect b="b" l="l" r="r" t="t"/>
              <a:pathLst>
                <a:path extrusionOk="0" h="439" w="1418">
                  <a:moveTo>
                    <a:pt x="233" y="0"/>
                  </a:moveTo>
                  <a:lnTo>
                    <a:pt x="130" y="26"/>
                  </a:lnTo>
                  <a:lnTo>
                    <a:pt x="52" y="52"/>
                  </a:lnTo>
                  <a:lnTo>
                    <a:pt x="27" y="129"/>
                  </a:lnTo>
                  <a:lnTo>
                    <a:pt x="1" y="206"/>
                  </a:lnTo>
                  <a:lnTo>
                    <a:pt x="27" y="309"/>
                  </a:lnTo>
                  <a:lnTo>
                    <a:pt x="52" y="387"/>
                  </a:lnTo>
                  <a:lnTo>
                    <a:pt x="130" y="412"/>
                  </a:lnTo>
                  <a:lnTo>
                    <a:pt x="233" y="438"/>
                  </a:lnTo>
                  <a:lnTo>
                    <a:pt x="1212" y="438"/>
                  </a:lnTo>
                  <a:lnTo>
                    <a:pt x="1289" y="412"/>
                  </a:lnTo>
                  <a:lnTo>
                    <a:pt x="1366" y="387"/>
                  </a:lnTo>
                  <a:lnTo>
                    <a:pt x="1418" y="309"/>
                  </a:lnTo>
                  <a:lnTo>
                    <a:pt x="1418" y="206"/>
                  </a:lnTo>
                  <a:lnTo>
                    <a:pt x="1418" y="129"/>
                  </a:lnTo>
                  <a:lnTo>
                    <a:pt x="1366" y="52"/>
                  </a:lnTo>
                  <a:lnTo>
                    <a:pt x="1289" y="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357575" y="1744150"/>
              <a:ext cx="32875" cy="23225"/>
            </a:xfrm>
            <a:custGeom>
              <a:rect b="b" l="l" r="r" t="t"/>
              <a:pathLst>
                <a:path extrusionOk="0" h="929" w="1315">
                  <a:moveTo>
                    <a:pt x="1056" y="1"/>
                  </a:moveTo>
                  <a:lnTo>
                    <a:pt x="979" y="27"/>
                  </a:lnTo>
                  <a:lnTo>
                    <a:pt x="103" y="516"/>
                  </a:lnTo>
                  <a:lnTo>
                    <a:pt x="52" y="593"/>
                  </a:lnTo>
                  <a:lnTo>
                    <a:pt x="0" y="645"/>
                  </a:lnTo>
                  <a:lnTo>
                    <a:pt x="0" y="748"/>
                  </a:lnTo>
                  <a:lnTo>
                    <a:pt x="26" y="825"/>
                  </a:lnTo>
                  <a:lnTo>
                    <a:pt x="77" y="877"/>
                  </a:lnTo>
                  <a:lnTo>
                    <a:pt x="129" y="903"/>
                  </a:lnTo>
                  <a:lnTo>
                    <a:pt x="232" y="928"/>
                  </a:lnTo>
                  <a:lnTo>
                    <a:pt x="283" y="928"/>
                  </a:lnTo>
                  <a:lnTo>
                    <a:pt x="335" y="903"/>
                  </a:lnTo>
                  <a:lnTo>
                    <a:pt x="1185" y="413"/>
                  </a:lnTo>
                  <a:lnTo>
                    <a:pt x="1263" y="362"/>
                  </a:lnTo>
                  <a:lnTo>
                    <a:pt x="1288" y="284"/>
                  </a:lnTo>
                  <a:lnTo>
                    <a:pt x="1314" y="207"/>
                  </a:lnTo>
                  <a:lnTo>
                    <a:pt x="1263" y="104"/>
                  </a:lnTo>
                  <a:lnTo>
                    <a:pt x="1211" y="52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130200" y="1744150"/>
              <a:ext cx="32225" cy="23225"/>
            </a:xfrm>
            <a:custGeom>
              <a:rect b="b" l="l" r="r" t="t"/>
              <a:pathLst>
                <a:path extrusionOk="0" h="929" w="1289">
                  <a:moveTo>
                    <a:pt x="155" y="1"/>
                  </a:moveTo>
                  <a:lnTo>
                    <a:pt x="78" y="52"/>
                  </a:lnTo>
                  <a:lnTo>
                    <a:pt x="26" y="104"/>
                  </a:lnTo>
                  <a:lnTo>
                    <a:pt x="0" y="207"/>
                  </a:lnTo>
                  <a:lnTo>
                    <a:pt x="0" y="284"/>
                  </a:lnTo>
                  <a:lnTo>
                    <a:pt x="26" y="362"/>
                  </a:lnTo>
                  <a:lnTo>
                    <a:pt x="103" y="413"/>
                  </a:lnTo>
                  <a:lnTo>
                    <a:pt x="954" y="903"/>
                  </a:lnTo>
                  <a:lnTo>
                    <a:pt x="1005" y="928"/>
                  </a:lnTo>
                  <a:lnTo>
                    <a:pt x="1057" y="928"/>
                  </a:lnTo>
                  <a:lnTo>
                    <a:pt x="1185" y="903"/>
                  </a:lnTo>
                  <a:lnTo>
                    <a:pt x="1211" y="877"/>
                  </a:lnTo>
                  <a:lnTo>
                    <a:pt x="1263" y="825"/>
                  </a:lnTo>
                  <a:lnTo>
                    <a:pt x="1289" y="748"/>
                  </a:lnTo>
                  <a:lnTo>
                    <a:pt x="1289" y="645"/>
                  </a:lnTo>
                  <a:lnTo>
                    <a:pt x="1237" y="593"/>
                  </a:lnTo>
                  <a:lnTo>
                    <a:pt x="1185" y="516"/>
                  </a:lnTo>
                  <a:lnTo>
                    <a:pt x="335" y="27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168200" y="1744150"/>
              <a:ext cx="183600" cy="380700"/>
            </a:xfrm>
            <a:custGeom>
              <a:rect b="b" l="l" r="r" t="t"/>
              <a:pathLst>
                <a:path extrusionOk="0" h="15228" w="7344">
                  <a:moveTo>
                    <a:pt x="3917" y="465"/>
                  </a:moveTo>
                  <a:lnTo>
                    <a:pt x="4174" y="490"/>
                  </a:lnTo>
                  <a:lnTo>
                    <a:pt x="4432" y="542"/>
                  </a:lnTo>
                  <a:lnTo>
                    <a:pt x="4689" y="593"/>
                  </a:lnTo>
                  <a:lnTo>
                    <a:pt x="4921" y="696"/>
                  </a:lnTo>
                  <a:lnTo>
                    <a:pt x="5153" y="800"/>
                  </a:lnTo>
                  <a:lnTo>
                    <a:pt x="5385" y="928"/>
                  </a:lnTo>
                  <a:lnTo>
                    <a:pt x="5591" y="1083"/>
                  </a:lnTo>
                  <a:lnTo>
                    <a:pt x="5797" y="1238"/>
                  </a:lnTo>
                  <a:lnTo>
                    <a:pt x="5411" y="1624"/>
                  </a:lnTo>
                  <a:lnTo>
                    <a:pt x="5256" y="1495"/>
                  </a:lnTo>
                  <a:lnTo>
                    <a:pt x="5076" y="1392"/>
                  </a:lnTo>
                  <a:lnTo>
                    <a:pt x="4896" y="1289"/>
                  </a:lnTo>
                  <a:lnTo>
                    <a:pt x="4715" y="1186"/>
                  </a:lnTo>
                  <a:lnTo>
                    <a:pt x="4535" y="1109"/>
                  </a:lnTo>
                  <a:lnTo>
                    <a:pt x="4329" y="1057"/>
                  </a:lnTo>
                  <a:lnTo>
                    <a:pt x="4123" y="1031"/>
                  </a:lnTo>
                  <a:lnTo>
                    <a:pt x="3917" y="1006"/>
                  </a:lnTo>
                  <a:lnTo>
                    <a:pt x="3917" y="465"/>
                  </a:lnTo>
                  <a:close/>
                  <a:moveTo>
                    <a:pt x="1237" y="1547"/>
                  </a:moveTo>
                  <a:lnTo>
                    <a:pt x="1624" y="1933"/>
                  </a:lnTo>
                  <a:lnTo>
                    <a:pt x="1495" y="2088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211" y="2629"/>
                  </a:lnTo>
                  <a:lnTo>
                    <a:pt x="1134" y="2835"/>
                  </a:lnTo>
                  <a:lnTo>
                    <a:pt x="1083" y="3041"/>
                  </a:lnTo>
                  <a:lnTo>
                    <a:pt x="1031" y="3247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96"/>
                  </a:lnTo>
                  <a:lnTo>
                    <a:pt x="541" y="2938"/>
                  </a:lnTo>
                  <a:lnTo>
                    <a:pt x="619" y="2680"/>
                  </a:lnTo>
                  <a:lnTo>
                    <a:pt x="696" y="2423"/>
                  </a:lnTo>
                  <a:lnTo>
                    <a:pt x="825" y="2191"/>
                  </a:lnTo>
                  <a:lnTo>
                    <a:pt x="928" y="1985"/>
                  </a:lnTo>
                  <a:lnTo>
                    <a:pt x="1083" y="1753"/>
                  </a:lnTo>
                  <a:lnTo>
                    <a:pt x="1237" y="1547"/>
                  </a:lnTo>
                  <a:close/>
                  <a:moveTo>
                    <a:pt x="6107" y="1547"/>
                  </a:moveTo>
                  <a:lnTo>
                    <a:pt x="6287" y="1753"/>
                  </a:lnTo>
                  <a:lnTo>
                    <a:pt x="6416" y="1959"/>
                  </a:lnTo>
                  <a:lnTo>
                    <a:pt x="6544" y="2191"/>
                  </a:lnTo>
                  <a:lnTo>
                    <a:pt x="6648" y="2423"/>
                  </a:lnTo>
                  <a:lnTo>
                    <a:pt x="6751" y="2680"/>
                  </a:lnTo>
                  <a:lnTo>
                    <a:pt x="6828" y="2912"/>
                  </a:lnTo>
                  <a:lnTo>
                    <a:pt x="6879" y="3170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8" y="3247"/>
                  </a:lnTo>
                  <a:lnTo>
                    <a:pt x="6287" y="3041"/>
                  </a:lnTo>
                  <a:lnTo>
                    <a:pt x="6235" y="2835"/>
                  </a:lnTo>
                  <a:lnTo>
                    <a:pt x="6158" y="2629"/>
                  </a:lnTo>
                  <a:lnTo>
                    <a:pt x="6081" y="2448"/>
                  </a:lnTo>
                  <a:lnTo>
                    <a:pt x="5978" y="2268"/>
                  </a:lnTo>
                  <a:lnTo>
                    <a:pt x="5849" y="2088"/>
                  </a:lnTo>
                  <a:lnTo>
                    <a:pt x="5720" y="1933"/>
                  </a:lnTo>
                  <a:lnTo>
                    <a:pt x="6107" y="1547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83" y="4303"/>
                  </a:lnTo>
                  <a:lnTo>
                    <a:pt x="1134" y="4510"/>
                  </a:lnTo>
                  <a:lnTo>
                    <a:pt x="1211" y="4716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57"/>
                  </a:lnTo>
                  <a:lnTo>
                    <a:pt x="1624" y="5411"/>
                  </a:lnTo>
                  <a:lnTo>
                    <a:pt x="1237" y="5798"/>
                  </a:lnTo>
                  <a:lnTo>
                    <a:pt x="1083" y="5592"/>
                  </a:lnTo>
                  <a:lnTo>
                    <a:pt x="954" y="5386"/>
                  </a:lnTo>
                  <a:lnTo>
                    <a:pt x="825" y="5154"/>
                  </a:lnTo>
                  <a:lnTo>
                    <a:pt x="696" y="4922"/>
                  </a:lnTo>
                  <a:lnTo>
                    <a:pt x="619" y="4664"/>
                  </a:lnTo>
                  <a:lnTo>
                    <a:pt x="541" y="4432"/>
                  </a:lnTo>
                  <a:lnTo>
                    <a:pt x="490" y="4175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79" y="4175"/>
                  </a:lnTo>
                  <a:lnTo>
                    <a:pt x="6828" y="4432"/>
                  </a:lnTo>
                  <a:lnTo>
                    <a:pt x="6751" y="4664"/>
                  </a:lnTo>
                  <a:lnTo>
                    <a:pt x="6648" y="4922"/>
                  </a:lnTo>
                  <a:lnTo>
                    <a:pt x="6544" y="5154"/>
                  </a:lnTo>
                  <a:lnTo>
                    <a:pt x="6416" y="5386"/>
                  </a:lnTo>
                  <a:lnTo>
                    <a:pt x="6287" y="5592"/>
                  </a:lnTo>
                  <a:lnTo>
                    <a:pt x="6107" y="5798"/>
                  </a:lnTo>
                  <a:lnTo>
                    <a:pt x="5720" y="5411"/>
                  </a:lnTo>
                  <a:lnTo>
                    <a:pt x="5849" y="5257"/>
                  </a:lnTo>
                  <a:lnTo>
                    <a:pt x="5978" y="5076"/>
                  </a:lnTo>
                  <a:lnTo>
                    <a:pt x="6081" y="4896"/>
                  </a:lnTo>
                  <a:lnTo>
                    <a:pt x="6158" y="4716"/>
                  </a:lnTo>
                  <a:lnTo>
                    <a:pt x="6235" y="4510"/>
                  </a:lnTo>
                  <a:lnTo>
                    <a:pt x="6287" y="4303"/>
                  </a:lnTo>
                  <a:lnTo>
                    <a:pt x="6338" y="4097"/>
                  </a:lnTo>
                  <a:lnTo>
                    <a:pt x="6364" y="3891"/>
                  </a:lnTo>
                  <a:close/>
                  <a:moveTo>
                    <a:pt x="3917" y="1444"/>
                  </a:moveTo>
                  <a:lnTo>
                    <a:pt x="4123" y="1469"/>
                  </a:lnTo>
                  <a:lnTo>
                    <a:pt x="4355" y="1521"/>
                  </a:lnTo>
                  <a:lnTo>
                    <a:pt x="4561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8"/>
                  </a:lnTo>
                  <a:lnTo>
                    <a:pt x="5411" y="2242"/>
                  </a:lnTo>
                  <a:lnTo>
                    <a:pt x="5540" y="2423"/>
                  </a:lnTo>
                  <a:lnTo>
                    <a:pt x="5643" y="2603"/>
                  </a:lnTo>
                  <a:lnTo>
                    <a:pt x="5746" y="2809"/>
                  </a:lnTo>
                  <a:lnTo>
                    <a:pt x="5823" y="3015"/>
                  </a:lnTo>
                  <a:lnTo>
                    <a:pt x="5875" y="3221"/>
                  </a:lnTo>
                  <a:lnTo>
                    <a:pt x="5900" y="3453"/>
                  </a:lnTo>
                  <a:lnTo>
                    <a:pt x="5926" y="3659"/>
                  </a:lnTo>
                  <a:lnTo>
                    <a:pt x="5900" y="3891"/>
                  </a:lnTo>
                  <a:lnTo>
                    <a:pt x="5875" y="4123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2"/>
                  </a:lnTo>
                  <a:lnTo>
                    <a:pt x="5411" y="5102"/>
                  </a:lnTo>
                  <a:lnTo>
                    <a:pt x="5256" y="5257"/>
                  </a:lnTo>
                  <a:lnTo>
                    <a:pt x="5102" y="5411"/>
                  </a:lnTo>
                  <a:lnTo>
                    <a:pt x="4921" y="5540"/>
                  </a:lnTo>
                  <a:lnTo>
                    <a:pt x="4741" y="5643"/>
                  </a:lnTo>
                  <a:lnTo>
                    <a:pt x="4561" y="5746"/>
                  </a:lnTo>
                  <a:lnTo>
                    <a:pt x="4355" y="5824"/>
                  </a:lnTo>
                  <a:lnTo>
                    <a:pt x="4123" y="5875"/>
                  </a:lnTo>
                  <a:lnTo>
                    <a:pt x="3917" y="5901"/>
                  </a:lnTo>
                  <a:lnTo>
                    <a:pt x="3453" y="5901"/>
                  </a:lnTo>
                  <a:lnTo>
                    <a:pt x="3221" y="5875"/>
                  </a:lnTo>
                  <a:lnTo>
                    <a:pt x="3015" y="5824"/>
                  </a:lnTo>
                  <a:lnTo>
                    <a:pt x="2809" y="5746"/>
                  </a:lnTo>
                  <a:lnTo>
                    <a:pt x="2603" y="5643"/>
                  </a:lnTo>
                  <a:lnTo>
                    <a:pt x="2422" y="5540"/>
                  </a:lnTo>
                  <a:lnTo>
                    <a:pt x="2268" y="5411"/>
                  </a:lnTo>
                  <a:lnTo>
                    <a:pt x="2087" y="5257"/>
                  </a:lnTo>
                  <a:lnTo>
                    <a:pt x="1958" y="5102"/>
                  </a:lnTo>
                  <a:lnTo>
                    <a:pt x="1830" y="4922"/>
                  </a:lnTo>
                  <a:lnTo>
                    <a:pt x="1701" y="4741"/>
                  </a:lnTo>
                  <a:lnTo>
                    <a:pt x="1624" y="4535"/>
                  </a:lnTo>
                  <a:lnTo>
                    <a:pt x="1546" y="4329"/>
                  </a:lnTo>
                  <a:lnTo>
                    <a:pt x="1495" y="4123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53"/>
                  </a:lnTo>
                  <a:lnTo>
                    <a:pt x="1495" y="3221"/>
                  </a:lnTo>
                  <a:lnTo>
                    <a:pt x="1546" y="3015"/>
                  </a:lnTo>
                  <a:lnTo>
                    <a:pt x="1624" y="2809"/>
                  </a:lnTo>
                  <a:lnTo>
                    <a:pt x="1701" y="2603"/>
                  </a:lnTo>
                  <a:lnTo>
                    <a:pt x="1830" y="2423"/>
                  </a:lnTo>
                  <a:lnTo>
                    <a:pt x="1958" y="2242"/>
                  </a:lnTo>
                  <a:lnTo>
                    <a:pt x="2087" y="2088"/>
                  </a:lnTo>
                  <a:lnTo>
                    <a:pt x="2268" y="1933"/>
                  </a:lnTo>
                  <a:lnTo>
                    <a:pt x="2422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4"/>
                  </a:lnTo>
                  <a:close/>
                  <a:moveTo>
                    <a:pt x="1958" y="5720"/>
                  </a:moveTo>
                  <a:lnTo>
                    <a:pt x="2113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54" y="6158"/>
                  </a:lnTo>
                  <a:lnTo>
                    <a:pt x="2834" y="6236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9"/>
                  </a:lnTo>
                  <a:lnTo>
                    <a:pt x="3453" y="6880"/>
                  </a:lnTo>
                  <a:lnTo>
                    <a:pt x="3195" y="6854"/>
                  </a:lnTo>
                  <a:lnTo>
                    <a:pt x="2938" y="6803"/>
                  </a:lnTo>
                  <a:lnTo>
                    <a:pt x="2680" y="6751"/>
                  </a:lnTo>
                  <a:lnTo>
                    <a:pt x="2422" y="6648"/>
                  </a:lnTo>
                  <a:lnTo>
                    <a:pt x="2190" y="6545"/>
                  </a:lnTo>
                  <a:lnTo>
                    <a:pt x="1984" y="6416"/>
                  </a:lnTo>
                  <a:lnTo>
                    <a:pt x="1752" y="6262"/>
                  </a:lnTo>
                  <a:lnTo>
                    <a:pt x="1572" y="6107"/>
                  </a:lnTo>
                  <a:lnTo>
                    <a:pt x="1958" y="5720"/>
                  </a:lnTo>
                  <a:close/>
                  <a:moveTo>
                    <a:pt x="5411" y="5720"/>
                  </a:moveTo>
                  <a:lnTo>
                    <a:pt x="5797" y="6107"/>
                  </a:lnTo>
                  <a:lnTo>
                    <a:pt x="5591" y="6262"/>
                  </a:lnTo>
                  <a:lnTo>
                    <a:pt x="5385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89" y="6751"/>
                  </a:lnTo>
                  <a:lnTo>
                    <a:pt x="4432" y="6803"/>
                  </a:lnTo>
                  <a:lnTo>
                    <a:pt x="4174" y="6854"/>
                  </a:lnTo>
                  <a:lnTo>
                    <a:pt x="3917" y="6880"/>
                  </a:lnTo>
                  <a:lnTo>
                    <a:pt x="3917" y="6339"/>
                  </a:lnTo>
                  <a:lnTo>
                    <a:pt x="4123" y="6313"/>
                  </a:lnTo>
                  <a:lnTo>
                    <a:pt x="4329" y="6287"/>
                  </a:lnTo>
                  <a:lnTo>
                    <a:pt x="4535" y="6236"/>
                  </a:lnTo>
                  <a:lnTo>
                    <a:pt x="4715" y="6158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2216" y="8323"/>
                  </a:moveTo>
                  <a:lnTo>
                    <a:pt x="2345" y="8348"/>
                  </a:lnTo>
                  <a:lnTo>
                    <a:pt x="2500" y="8400"/>
                  </a:lnTo>
                  <a:lnTo>
                    <a:pt x="2628" y="8451"/>
                  </a:lnTo>
                  <a:lnTo>
                    <a:pt x="2731" y="8555"/>
                  </a:lnTo>
                  <a:lnTo>
                    <a:pt x="2834" y="8658"/>
                  </a:lnTo>
                  <a:lnTo>
                    <a:pt x="2912" y="8786"/>
                  </a:lnTo>
                  <a:lnTo>
                    <a:pt x="2963" y="8941"/>
                  </a:lnTo>
                  <a:lnTo>
                    <a:pt x="2963" y="9096"/>
                  </a:lnTo>
                  <a:lnTo>
                    <a:pt x="2963" y="9353"/>
                  </a:lnTo>
                  <a:lnTo>
                    <a:pt x="1057" y="9353"/>
                  </a:lnTo>
                  <a:lnTo>
                    <a:pt x="928" y="9302"/>
                  </a:lnTo>
                  <a:lnTo>
                    <a:pt x="799" y="9224"/>
                  </a:lnTo>
                  <a:lnTo>
                    <a:pt x="670" y="9147"/>
                  </a:lnTo>
                  <a:lnTo>
                    <a:pt x="593" y="9018"/>
                  </a:lnTo>
                  <a:lnTo>
                    <a:pt x="516" y="8889"/>
                  </a:lnTo>
                  <a:lnTo>
                    <a:pt x="464" y="8761"/>
                  </a:lnTo>
                  <a:lnTo>
                    <a:pt x="464" y="8606"/>
                  </a:lnTo>
                  <a:lnTo>
                    <a:pt x="464" y="8348"/>
                  </a:lnTo>
                  <a:lnTo>
                    <a:pt x="490" y="8323"/>
                  </a:lnTo>
                  <a:close/>
                  <a:moveTo>
                    <a:pt x="6879" y="8323"/>
                  </a:moveTo>
                  <a:lnTo>
                    <a:pt x="6905" y="8348"/>
                  </a:lnTo>
                  <a:lnTo>
                    <a:pt x="6905" y="8606"/>
                  </a:lnTo>
                  <a:lnTo>
                    <a:pt x="6905" y="8761"/>
                  </a:lnTo>
                  <a:lnTo>
                    <a:pt x="6854" y="8889"/>
                  </a:lnTo>
                  <a:lnTo>
                    <a:pt x="6776" y="9018"/>
                  </a:lnTo>
                  <a:lnTo>
                    <a:pt x="6673" y="9147"/>
                  </a:lnTo>
                  <a:lnTo>
                    <a:pt x="6570" y="9224"/>
                  </a:lnTo>
                  <a:lnTo>
                    <a:pt x="6441" y="9302"/>
                  </a:lnTo>
                  <a:lnTo>
                    <a:pt x="6287" y="9353"/>
                  </a:lnTo>
                  <a:lnTo>
                    <a:pt x="4406" y="9353"/>
                  </a:lnTo>
                  <a:lnTo>
                    <a:pt x="4406" y="9096"/>
                  </a:lnTo>
                  <a:lnTo>
                    <a:pt x="4406" y="8941"/>
                  </a:lnTo>
                  <a:lnTo>
                    <a:pt x="4458" y="8786"/>
                  </a:lnTo>
                  <a:lnTo>
                    <a:pt x="4535" y="8658"/>
                  </a:lnTo>
                  <a:lnTo>
                    <a:pt x="4612" y="8555"/>
                  </a:lnTo>
                  <a:lnTo>
                    <a:pt x="4741" y="8451"/>
                  </a:lnTo>
                  <a:lnTo>
                    <a:pt x="4870" y="8400"/>
                  </a:lnTo>
                  <a:lnTo>
                    <a:pt x="4999" y="8348"/>
                  </a:lnTo>
                  <a:lnTo>
                    <a:pt x="5153" y="8323"/>
                  </a:lnTo>
                  <a:close/>
                  <a:moveTo>
                    <a:pt x="3942" y="7344"/>
                  </a:moveTo>
                  <a:lnTo>
                    <a:pt x="3942" y="9843"/>
                  </a:lnTo>
                  <a:lnTo>
                    <a:pt x="3401" y="9843"/>
                  </a:lnTo>
                  <a:lnTo>
                    <a:pt x="3401" y="7344"/>
                  </a:lnTo>
                  <a:close/>
                  <a:moveTo>
                    <a:pt x="3942" y="10306"/>
                  </a:moveTo>
                  <a:lnTo>
                    <a:pt x="3942" y="10848"/>
                  </a:lnTo>
                  <a:lnTo>
                    <a:pt x="3401" y="10848"/>
                  </a:lnTo>
                  <a:lnTo>
                    <a:pt x="3401" y="10306"/>
                  </a:lnTo>
                  <a:close/>
                  <a:moveTo>
                    <a:pt x="5900" y="12265"/>
                  </a:moveTo>
                  <a:lnTo>
                    <a:pt x="5797" y="13785"/>
                  </a:lnTo>
                  <a:lnTo>
                    <a:pt x="1572" y="13785"/>
                  </a:lnTo>
                  <a:lnTo>
                    <a:pt x="1469" y="12265"/>
                  </a:lnTo>
                  <a:close/>
                  <a:moveTo>
                    <a:pt x="5746" y="14248"/>
                  </a:moveTo>
                  <a:lnTo>
                    <a:pt x="5746" y="14532"/>
                  </a:lnTo>
                  <a:lnTo>
                    <a:pt x="5694" y="14635"/>
                  </a:lnTo>
                  <a:lnTo>
                    <a:pt x="5643" y="14712"/>
                  </a:lnTo>
                  <a:lnTo>
                    <a:pt x="5565" y="14764"/>
                  </a:lnTo>
                  <a:lnTo>
                    <a:pt x="5462" y="14789"/>
                  </a:lnTo>
                  <a:lnTo>
                    <a:pt x="1907" y="14789"/>
                  </a:lnTo>
                  <a:lnTo>
                    <a:pt x="1804" y="14764"/>
                  </a:lnTo>
                  <a:lnTo>
                    <a:pt x="1727" y="14712"/>
                  </a:lnTo>
                  <a:lnTo>
                    <a:pt x="1649" y="14635"/>
                  </a:lnTo>
                  <a:lnTo>
                    <a:pt x="1624" y="14532"/>
                  </a:lnTo>
                  <a:lnTo>
                    <a:pt x="1598" y="14248"/>
                  </a:lnTo>
                  <a:close/>
                  <a:moveTo>
                    <a:pt x="3376" y="1"/>
                  </a:moveTo>
                  <a:lnTo>
                    <a:pt x="3066" y="52"/>
                  </a:lnTo>
                  <a:lnTo>
                    <a:pt x="2757" y="130"/>
                  </a:lnTo>
                  <a:lnTo>
                    <a:pt x="2448" y="207"/>
                  </a:lnTo>
                  <a:lnTo>
                    <a:pt x="2371" y="259"/>
                  </a:lnTo>
                  <a:lnTo>
                    <a:pt x="2319" y="310"/>
                  </a:lnTo>
                  <a:lnTo>
                    <a:pt x="2319" y="413"/>
                  </a:lnTo>
                  <a:lnTo>
                    <a:pt x="2319" y="490"/>
                  </a:lnTo>
                  <a:lnTo>
                    <a:pt x="2371" y="568"/>
                  </a:lnTo>
                  <a:lnTo>
                    <a:pt x="2448" y="619"/>
                  </a:lnTo>
                  <a:lnTo>
                    <a:pt x="2525" y="645"/>
                  </a:lnTo>
                  <a:lnTo>
                    <a:pt x="2603" y="619"/>
                  </a:lnTo>
                  <a:lnTo>
                    <a:pt x="3015" y="516"/>
                  </a:lnTo>
                  <a:lnTo>
                    <a:pt x="3453" y="465"/>
                  </a:lnTo>
                  <a:lnTo>
                    <a:pt x="3453" y="1006"/>
                  </a:lnTo>
                  <a:lnTo>
                    <a:pt x="3247" y="1031"/>
                  </a:lnTo>
                  <a:lnTo>
                    <a:pt x="3041" y="1057"/>
                  </a:lnTo>
                  <a:lnTo>
                    <a:pt x="2834" y="1109"/>
                  </a:lnTo>
                  <a:lnTo>
                    <a:pt x="2654" y="1186"/>
                  </a:lnTo>
                  <a:lnTo>
                    <a:pt x="2448" y="1289"/>
                  </a:lnTo>
                  <a:lnTo>
                    <a:pt x="2268" y="1392"/>
                  </a:lnTo>
                  <a:lnTo>
                    <a:pt x="2113" y="1495"/>
                  </a:lnTo>
                  <a:lnTo>
                    <a:pt x="1958" y="1624"/>
                  </a:lnTo>
                  <a:lnTo>
                    <a:pt x="1572" y="1238"/>
                  </a:lnTo>
                  <a:lnTo>
                    <a:pt x="1855" y="1006"/>
                  </a:lnTo>
                  <a:lnTo>
                    <a:pt x="1907" y="954"/>
                  </a:lnTo>
                  <a:lnTo>
                    <a:pt x="1933" y="877"/>
                  </a:lnTo>
                  <a:lnTo>
                    <a:pt x="1933" y="774"/>
                  </a:lnTo>
                  <a:lnTo>
                    <a:pt x="1907" y="696"/>
                  </a:lnTo>
                  <a:lnTo>
                    <a:pt x="1855" y="645"/>
                  </a:lnTo>
                  <a:lnTo>
                    <a:pt x="1752" y="619"/>
                  </a:lnTo>
                  <a:lnTo>
                    <a:pt x="1675" y="619"/>
                  </a:lnTo>
                  <a:lnTo>
                    <a:pt x="1598" y="645"/>
                  </a:lnTo>
                  <a:lnTo>
                    <a:pt x="1237" y="928"/>
                  </a:lnTo>
                  <a:lnTo>
                    <a:pt x="928" y="1238"/>
                  </a:lnTo>
                  <a:lnTo>
                    <a:pt x="670" y="1598"/>
                  </a:lnTo>
                  <a:lnTo>
                    <a:pt x="438" y="1959"/>
                  </a:lnTo>
                  <a:lnTo>
                    <a:pt x="258" y="2371"/>
                  </a:lnTo>
                  <a:lnTo>
                    <a:pt x="129" y="2783"/>
                  </a:lnTo>
                  <a:lnTo>
                    <a:pt x="26" y="3221"/>
                  </a:lnTo>
                  <a:lnTo>
                    <a:pt x="0" y="3659"/>
                  </a:lnTo>
                  <a:lnTo>
                    <a:pt x="26" y="3994"/>
                  </a:lnTo>
                  <a:lnTo>
                    <a:pt x="78" y="4329"/>
                  </a:lnTo>
                  <a:lnTo>
                    <a:pt x="129" y="4638"/>
                  </a:lnTo>
                  <a:lnTo>
                    <a:pt x="232" y="4948"/>
                  </a:lnTo>
                  <a:lnTo>
                    <a:pt x="361" y="5231"/>
                  </a:lnTo>
                  <a:lnTo>
                    <a:pt x="490" y="5514"/>
                  </a:lnTo>
                  <a:lnTo>
                    <a:pt x="670" y="5772"/>
                  </a:lnTo>
                  <a:lnTo>
                    <a:pt x="851" y="6004"/>
                  </a:lnTo>
                  <a:lnTo>
                    <a:pt x="1057" y="6236"/>
                  </a:lnTo>
                  <a:lnTo>
                    <a:pt x="1289" y="6468"/>
                  </a:lnTo>
                  <a:lnTo>
                    <a:pt x="1546" y="6648"/>
                  </a:lnTo>
                  <a:lnTo>
                    <a:pt x="1804" y="6828"/>
                  </a:lnTo>
                  <a:lnTo>
                    <a:pt x="2062" y="6983"/>
                  </a:lnTo>
                  <a:lnTo>
                    <a:pt x="2345" y="7086"/>
                  </a:lnTo>
                  <a:lnTo>
                    <a:pt x="2654" y="7189"/>
                  </a:lnTo>
                  <a:lnTo>
                    <a:pt x="2963" y="7266"/>
                  </a:lnTo>
                  <a:lnTo>
                    <a:pt x="2963" y="8168"/>
                  </a:lnTo>
                  <a:lnTo>
                    <a:pt x="2809" y="8039"/>
                  </a:lnTo>
                  <a:lnTo>
                    <a:pt x="2603" y="7962"/>
                  </a:lnTo>
                  <a:lnTo>
                    <a:pt x="2422" y="7910"/>
                  </a:lnTo>
                  <a:lnTo>
                    <a:pt x="2216" y="7885"/>
                  </a:lnTo>
                  <a:lnTo>
                    <a:pt x="387" y="7885"/>
                  </a:lnTo>
                  <a:lnTo>
                    <a:pt x="284" y="7910"/>
                  </a:lnTo>
                  <a:lnTo>
                    <a:pt x="207" y="7962"/>
                  </a:lnTo>
                  <a:lnTo>
                    <a:pt x="155" y="8013"/>
                  </a:lnTo>
                  <a:lnTo>
                    <a:pt x="78" y="8091"/>
                  </a:lnTo>
                  <a:lnTo>
                    <a:pt x="52" y="8168"/>
                  </a:lnTo>
                  <a:lnTo>
                    <a:pt x="26" y="8271"/>
                  </a:lnTo>
                  <a:lnTo>
                    <a:pt x="0" y="8348"/>
                  </a:lnTo>
                  <a:lnTo>
                    <a:pt x="0" y="8606"/>
                  </a:lnTo>
                  <a:lnTo>
                    <a:pt x="26" y="8838"/>
                  </a:lnTo>
                  <a:lnTo>
                    <a:pt x="103" y="9070"/>
                  </a:lnTo>
                  <a:lnTo>
                    <a:pt x="207" y="9276"/>
                  </a:lnTo>
                  <a:lnTo>
                    <a:pt x="361" y="9456"/>
                  </a:lnTo>
                  <a:lnTo>
                    <a:pt x="541" y="9611"/>
                  </a:lnTo>
                  <a:lnTo>
                    <a:pt x="748" y="9714"/>
                  </a:lnTo>
                  <a:lnTo>
                    <a:pt x="979" y="9791"/>
                  </a:lnTo>
                  <a:lnTo>
                    <a:pt x="1211" y="9817"/>
                  </a:lnTo>
                  <a:lnTo>
                    <a:pt x="2963" y="9817"/>
                  </a:lnTo>
                  <a:lnTo>
                    <a:pt x="2963" y="10848"/>
                  </a:lnTo>
                  <a:lnTo>
                    <a:pt x="2422" y="10848"/>
                  </a:lnTo>
                  <a:lnTo>
                    <a:pt x="2371" y="10899"/>
                  </a:lnTo>
                  <a:lnTo>
                    <a:pt x="2319" y="10976"/>
                  </a:lnTo>
                  <a:lnTo>
                    <a:pt x="2293" y="11054"/>
                  </a:lnTo>
                  <a:lnTo>
                    <a:pt x="2319" y="11157"/>
                  </a:lnTo>
                  <a:lnTo>
                    <a:pt x="2371" y="11234"/>
                  </a:lnTo>
                  <a:lnTo>
                    <a:pt x="2422" y="11260"/>
                  </a:lnTo>
                  <a:lnTo>
                    <a:pt x="2525" y="11286"/>
                  </a:lnTo>
                  <a:lnTo>
                    <a:pt x="6390" y="11286"/>
                  </a:lnTo>
                  <a:lnTo>
                    <a:pt x="6416" y="11311"/>
                  </a:lnTo>
                  <a:lnTo>
                    <a:pt x="6416" y="11801"/>
                  </a:lnTo>
                  <a:lnTo>
                    <a:pt x="6390" y="11827"/>
                  </a:lnTo>
                  <a:lnTo>
                    <a:pt x="954" y="11827"/>
                  </a:lnTo>
                  <a:lnTo>
                    <a:pt x="954" y="11801"/>
                  </a:lnTo>
                  <a:lnTo>
                    <a:pt x="954" y="11311"/>
                  </a:lnTo>
                  <a:lnTo>
                    <a:pt x="954" y="11286"/>
                  </a:lnTo>
                  <a:lnTo>
                    <a:pt x="1624" y="11286"/>
                  </a:lnTo>
                  <a:lnTo>
                    <a:pt x="1701" y="11260"/>
                  </a:lnTo>
                  <a:lnTo>
                    <a:pt x="1778" y="11234"/>
                  </a:lnTo>
                  <a:lnTo>
                    <a:pt x="1830" y="11157"/>
                  </a:lnTo>
                  <a:lnTo>
                    <a:pt x="1855" y="11054"/>
                  </a:lnTo>
                  <a:lnTo>
                    <a:pt x="1830" y="10976"/>
                  </a:lnTo>
                  <a:lnTo>
                    <a:pt x="1778" y="10899"/>
                  </a:lnTo>
                  <a:lnTo>
                    <a:pt x="1701" y="10848"/>
                  </a:lnTo>
                  <a:lnTo>
                    <a:pt x="876" y="10848"/>
                  </a:lnTo>
                  <a:lnTo>
                    <a:pt x="773" y="10873"/>
                  </a:lnTo>
                  <a:lnTo>
                    <a:pt x="696" y="10925"/>
                  </a:lnTo>
                  <a:lnTo>
                    <a:pt x="645" y="10976"/>
                  </a:lnTo>
                  <a:lnTo>
                    <a:pt x="593" y="11054"/>
                  </a:lnTo>
                  <a:lnTo>
                    <a:pt x="541" y="11131"/>
                  </a:lnTo>
                  <a:lnTo>
                    <a:pt x="516" y="11208"/>
                  </a:lnTo>
                  <a:lnTo>
                    <a:pt x="490" y="11311"/>
                  </a:lnTo>
                  <a:lnTo>
                    <a:pt x="490" y="11801"/>
                  </a:lnTo>
                  <a:lnTo>
                    <a:pt x="516" y="11904"/>
                  </a:lnTo>
                  <a:lnTo>
                    <a:pt x="541" y="11981"/>
                  </a:lnTo>
                  <a:lnTo>
                    <a:pt x="593" y="12058"/>
                  </a:lnTo>
                  <a:lnTo>
                    <a:pt x="645" y="12136"/>
                  </a:lnTo>
                  <a:lnTo>
                    <a:pt x="696" y="12187"/>
                  </a:lnTo>
                  <a:lnTo>
                    <a:pt x="773" y="12239"/>
                  </a:lnTo>
                  <a:lnTo>
                    <a:pt x="876" y="12265"/>
                  </a:lnTo>
                  <a:lnTo>
                    <a:pt x="1005" y="12265"/>
                  </a:lnTo>
                  <a:lnTo>
                    <a:pt x="1186" y="14558"/>
                  </a:lnTo>
                  <a:lnTo>
                    <a:pt x="1211" y="14712"/>
                  </a:lnTo>
                  <a:lnTo>
                    <a:pt x="1263" y="14815"/>
                  </a:lnTo>
                  <a:lnTo>
                    <a:pt x="1314" y="14944"/>
                  </a:lnTo>
                  <a:lnTo>
                    <a:pt x="1417" y="15047"/>
                  </a:lnTo>
                  <a:lnTo>
                    <a:pt x="1520" y="15124"/>
                  </a:lnTo>
                  <a:lnTo>
                    <a:pt x="1624" y="15176"/>
                  </a:lnTo>
                  <a:lnTo>
                    <a:pt x="1752" y="15227"/>
                  </a:lnTo>
                  <a:lnTo>
                    <a:pt x="5591" y="15227"/>
                  </a:lnTo>
                  <a:lnTo>
                    <a:pt x="5720" y="15176"/>
                  </a:lnTo>
                  <a:lnTo>
                    <a:pt x="5849" y="15124"/>
                  </a:lnTo>
                  <a:lnTo>
                    <a:pt x="5952" y="15047"/>
                  </a:lnTo>
                  <a:lnTo>
                    <a:pt x="6029" y="14944"/>
                  </a:lnTo>
                  <a:lnTo>
                    <a:pt x="6107" y="14815"/>
                  </a:lnTo>
                  <a:lnTo>
                    <a:pt x="6158" y="14712"/>
                  </a:lnTo>
                  <a:lnTo>
                    <a:pt x="6184" y="14558"/>
                  </a:lnTo>
                  <a:lnTo>
                    <a:pt x="6364" y="12265"/>
                  </a:lnTo>
                  <a:lnTo>
                    <a:pt x="6493" y="12265"/>
                  </a:lnTo>
                  <a:lnTo>
                    <a:pt x="6570" y="12239"/>
                  </a:lnTo>
                  <a:lnTo>
                    <a:pt x="6648" y="12187"/>
                  </a:lnTo>
                  <a:lnTo>
                    <a:pt x="6725" y="12136"/>
                  </a:lnTo>
                  <a:lnTo>
                    <a:pt x="6776" y="12058"/>
                  </a:lnTo>
                  <a:lnTo>
                    <a:pt x="6828" y="11981"/>
                  </a:lnTo>
                  <a:lnTo>
                    <a:pt x="6854" y="11904"/>
                  </a:lnTo>
                  <a:lnTo>
                    <a:pt x="6854" y="11801"/>
                  </a:lnTo>
                  <a:lnTo>
                    <a:pt x="6854" y="11311"/>
                  </a:lnTo>
                  <a:lnTo>
                    <a:pt x="6854" y="11208"/>
                  </a:lnTo>
                  <a:lnTo>
                    <a:pt x="6828" y="11131"/>
                  </a:lnTo>
                  <a:lnTo>
                    <a:pt x="6776" y="11054"/>
                  </a:lnTo>
                  <a:lnTo>
                    <a:pt x="6725" y="10976"/>
                  </a:lnTo>
                  <a:lnTo>
                    <a:pt x="6648" y="10925"/>
                  </a:lnTo>
                  <a:lnTo>
                    <a:pt x="6570" y="10873"/>
                  </a:lnTo>
                  <a:lnTo>
                    <a:pt x="6493" y="10848"/>
                  </a:lnTo>
                  <a:lnTo>
                    <a:pt x="4406" y="10848"/>
                  </a:lnTo>
                  <a:lnTo>
                    <a:pt x="4406" y="9817"/>
                  </a:lnTo>
                  <a:lnTo>
                    <a:pt x="6158" y="9817"/>
                  </a:lnTo>
                  <a:lnTo>
                    <a:pt x="6390" y="9791"/>
                  </a:lnTo>
                  <a:lnTo>
                    <a:pt x="6622" y="9714"/>
                  </a:lnTo>
                  <a:lnTo>
                    <a:pt x="6828" y="9611"/>
                  </a:lnTo>
                  <a:lnTo>
                    <a:pt x="7008" y="9456"/>
                  </a:lnTo>
                  <a:lnTo>
                    <a:pt x="7137" y="9276"/>
                  </a:lnTo>
                  <a:lnTo>
                    <a:pt x="7266" y="9070"/>
                  </a:lnTo>
                  <a:lnTo>
                    <a:pt x="7317" y="8838"/>
                  </a:lnTo>
                  <a:lnTo>
                    <a:pt x="7343" y="8606"/>
                  </a:lnTo>
                  <a:lnTo>
                    <a:pt x="7343" y="8348"/>
                  </a:lnTo>
                  <a:lnTo>
                    <a:pt x="7343" y="8271"/>
                  </a:lnTo>
                  <a:lnTo>
                    <a:pt x="7317" y="8168"/>
                  </a:lnTo>
                  <a:lnTo>
                    <a:pt x="7266" y="8091"/>
                  </a:lnTo>
                  <a:lnTo>
                    <a:pt x="7214" y="8013"/>
                  </a:lnTo>
                  <a:lnTo>
                    <a:pt x="7137" y="7962"/>
                  </a:lnTo>
                  <a:lnTo>
                    <a:pt x="7060" y="7910"/>
                  </a:lnTo>
                  <a:lnTo>
                    <a:pt x="6982" y="7885"/>
                  </a:lnTo>
                  <a:lnTo>
                    <a:pt x="5153" y="7885"/>
                  </a:lnTo>
                  <a:lnTo>
                    <a:pt x="4947" y="7910"/>
                  </a:lnTo>
                  <a:lnTo>
                    <a:pt x="4741" y="7962"/>
                  </a:lnTo>
                  <a:lnTo>
                    <a:pt x="4561" y="8039"/>
                  </a:lnTo>
                  <a:lnTo>
                    <a:pt x="4406" y="8168"/>
                  </a:lnTo>
                  <a:lnTo>
                    <a:pt x="4406" y="7266"/>
                  </a:lnTo>
                  <a:lnTo>
                    <a:pt x="4715" y="7189"/>
                  </a:lnTo>
                  <a:lnTo>
                    <a:pt x="4999" y="7086"/>
                  </a:lnTo>
                  <a:lnTo>
                    <a:pt x="5308" y="6983"/>
                  </a:lnTo>
                  <a:lnTo>
                    <a:pt x="5565" y="6828"/>
                  </a:lnTo>
                  <a:lnTo>
                    <a:pt x="5823" y="6648"/>
                  </a:lnTo>
                  <a:lnTo>
                    <a:pt x="6081" y="6468"/>
                  </a:lnTo>
                  <a:lnTo>
                    <a:pt x="6287" y="6236"/>
                  </a:lnTo>
                  <a:lnTo>
                    <a:pt x="6519" y="6004"/>
                  </a:lnTo>
                  <a:lnTo>
                    <a:pt x="6699" y="5772"/>
                  </a:lnTo>
                  <a:lnTo>
                    <a:pt x="6854" y="5514"/>
                  </a:lnTo>
                  <a:lnTo>
                    <a:pt x="7008" y="5231"/>
                  </a:lnTo>
                  <a:lnTo>
                    <a:pt x="7137" y="4948"/>
                  </a:lnTo>
                  <a:lnTo>
                    <a:pt x="7214" y="4638"/>
                  </a:lnTo>
                  <a:lnTo>
                    <a:pt x="7292" y="4329"/>
                  </a:lnTo>
                  <a:lnTo>
                    <a:pt x="7343" y="3994"/>
                  </a:lnTo>
                  <a:lnTo>
                    <a:pt x="7343" y="3659"/>
                  </a:lnTo>
                  <a:lnTo>
                    <a:pt x="7343" y="3299"/>
                  </a:lnTo>
                  <a:lnTo>
                    <a:pt x="7292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5" y="1933"/>
                  </a:lnTo>
                  <a:lnTo>
                    <a:pt x="6725" y="1624"/>
                  </a:lnTo>
                  <a:lnTo>
                    <a:pt x="6519" y="1341"/>
                  </a:lnTo>
                  <a:lnTo>
                    <a:pt x="6287" y="1083"/>
                  </a:lnTo>
                  <a:lnTo>
                    <a:pt x="6029" y="851"/>
                  </a:lnTo>
                  <a:lnTo>
                    <a:pt x="5746" y="619"/>
                  </a:lnTo>
                  <a:lnTo>
                    <a:pt x="5437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32" y="78"/>
                  </a:lnTo>
                  <a:lnTo>
                    <a:pt x="4045" y="27"/>
                  </a:lnTo>
                  <a:lnTo>
                    <a:pt x="3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239700" y="1793100"/>
              <a:ext cx="41250" cy="85700"/>
            </a:xfrm>
            <a:custGeom>
              <a:rect b="b" l="l" r="r" t="t"/>
              <a:pathLst>
                <a:path extrusionOk="0" h="3428" w="1650">
                  <a:moveTo>
                    <a:pt x="825" y="1"/>
                  </a:moveTo>
                  <a:lnTo>
                    <a:pt x="747" y="27"/>
                  </a:lnTo>
                  <a:lnTo>
                    <a:pt x="670" y="78"/>
                  </a:lnTo>
                  <a:lnTo>
                    <a:pt x="619" y="156"/>
                  </a:lnTo>
                  <a:lnTo>
                    <a:pt x="593" y="233"/>
                  </a:lnTo>
                  <a:lnTo>
                    <a:pt x="593" y="336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42"/>
                  </a:lnTo>
                  <a:lnTo>
                    <a:pt x="181" y="619"/>
                  </a:lnTo>
                  <a:lnTo>
                    <a:pt x="103" y="748"/>
                  </a:lnTo>
                  <a:lnTo>
                    <a:pt x="52" y="851"/>
                  </a:lnTo>
                  <a:lnTo>
                    <a:pt x="26" y="980"/>
                  </a:lnTo>
                  <a:lnTo>
                    <a:pt x="0" y="1135"/>
                  </a:lnTo>
                  <a:lnTo>
                    <a:pt x="26" y="1289"/>
                  </a:lnTo>
                  <a:lnTo>
                    <a:pt x="78" y="1444"/>
                  </a:lnTo>
                  <a:lnTo>
                    <a:pt x="155" y="1573"/>
                  </a:lnTo>
                  <a:lnTo>
                    <a:pt x="258" y="1701"/>
                  </a:lnTo>
                  <a:lnTo>
                    <a:pt x="361" y="1804"/>
                  </a:lnTo>
                  <a:lnTo>
                    <a:pt x="516" y="1882"/>
                  </a:lnTo>
                  <a:lnTo>
                    <a:pt x="670" y="1933"/>
                  </a:lnTo>
                  <a:lnTo>
                    <a:pt x="825" y="1933"/>
                  </a:lnTo>
                  <a:lnTo>
                    <a:pt x="954" y="1959"/>
                  </a:lnTo>
                  <a:lnTo>
                    <a:pt x="1082" y="2036"/>
                  </a:lnTo>
                  <a:lnTo>
                    <a:pt x="1160" y="2165"/>
                  </a:lnTo>
                  <a:lnTo>
                    <a:pt x="1185" y="2294"/>
                  </a:lnTo>
                  <a:lnTo>
                    <a:pt x="1160" y="2449"/>
                  </a:lnTo>
                  <a:lnTo>
                    <a:pt x="1082" y="2577"/>
                  </a:lnTo>
                  <a:lnTo>
                    <a:pt x="954" y="2655"/>
                  </a:lnTo>
                  <a:lnTo>
                    <a:pt x="825" y="2680"/>
                  </a:lnTo>
                  <a:lnTo>
                    <a:pt x="670" y="2655"/>
                  </a:lnTo>
                  <a:lnTo>
                    <a:pt x="567" y="2577"/>
                  </a:lnTo>
                  <a:lnTo>
                    <a:pt x="490" y="2449"/>
                  </a:lnTo>
                  <a:lnTo>
                    <a:pt x="464" y="2294"/>
                  </a:lnTo>
                  <a:lnTo>
                    <a:pt x="438" y="2217"/>
                  </a:lnTo>
                  <a:lnTo>
                    <a:pt x="387" y="2139"/>
                  </a:lnTo>
                  <a:lnTo>
                    <a:pt x="309" y="2088"/>
                  </a:lnTo>
                  <a:lnTo>
                    <a:pt x="155" y="2088"/>
                  </a:lnTo>
                  <a:lnTo>
                    <a:pt x="78" y="2139"/>
                  </a:lnTo>
                  <a:lnTo>
                    <a:pt x="26" y="2217"/>
                  </a:lnTo>
                  <a:lnTo>
                    <a:pt x="0" y="2294"/>
                  </a:lnTo>
                  <a:lnTo>
                    <a:pt x="26" y="2449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1" y="2809"/>
                  </a:lnTo>
                  <a:lnTo>
                    <a:pt x="258" y="2887"/>
                  </a:lnTo>
                  <a:lnTo>
                    <a:pt x="361" y="2990"/>
                  </a:lnTo>
                  <a:lnTo>
                    <a:pt x="464" y="3041"/>
                  </a:lnTo>
                  <a:lnTo>
                    <a:pt x="593" y="3093"/>
                  </a:lnTo>
                  <a:lnTo>
                    <a:pt x="593" y="3196"/>
                  </a:lnTo>
                  <a:lnTo>
                    <a:pt x="619" y="3273"/>
                  </a:lnTo>
                  <a:lnTo>
                    <a:pt x="670" y="3350"/>
                  </a:lnTo>
                  <a:lnTo>
                    <a:pt x="747" y="3402"/>
                  </a:lnTo>
                  <a:lnTo>
                    <a:pt x="825" y="3428"/>
                  </a:lnTo>
                  <a:lnTo>
                    <a:pt x="902" y="3402"/>
                  </a:lnTo>
                  <a:lnTo>
                    <a:pt x="979" y="3350"/>
                  </a:lnTo>
                  <a:lnTo>
                    <a:pt x="1031" y="3273"/>
                  </a:lnTo>
                  <a:lnTo>
                    <a:pt x="1057" y="3196"/>
                  </a:lnTo>
                  <a:lnTo>
                    <a:pt x="1057" y="3093"/>
                  </a:lnTo>
                  <a:lnTo>
                    <a:pt x="1160" y="3041"/>
                  </a:lnTo>
                  <a:lnTo>
                    <a:pt x="1288" y="2990"/>
                  </a:lnTo>
                  <a:lnTo>
                    <a:pt x="1391" y="2887"/>
                  </a:lnTo>
                  <a:lnTo>
                    <a:pt x="1469" y="2809"/>
                  </a:lnTo>
                  <a:lnTo>
                    <a:pt x="1546" y="2680"/>
                  </a:lnTo>
                  <a:lnTo>
                    <a:pt x="1598" y="2577"/>
                  </a:lnTo>
                  <a:lnTo>
                    <a:pt x="1623" y="2449"/>
                  </a:lnTo>
                  <a:lnTo>
                    <a:pt x="1649" y="2294"/>
                  </a:lnTo>
                  <a:lnTo>
                    <a:pt x="1623" y="2139"/>
                  </a:lnTo>
                  <a:lnTo>
                    <a:pt x="1572" y="1985"/>
                  </a:lnTo>
                  <a:lnTo>
                    <a:pt x="1495" y="1856"/>
                  </a:lnTo>
                  <a:lnTo>
                    <a:pt x="1391" y="1727"/>
                  </a:lnTo>
                  <a:lnTo>
                    <a:pt x="1288" y="1624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92"/>
                  </a:lnTo>
                  <a:lnTo>
                    <a:pt x="490" y="1263"/>
                  </a:lnTo>
                  <a:lnTo>
                    <a:pt x="464" y="1135"/>
                  </a:lnTo>
                  <a:lnTo>
                    <a:pt x="490" y="980"/>
                  </a:lnTo>
                  <a:lnTo>
                    <a:pt x="567" y="851"/>
                  </a:lnTo>
                  <a:lnTo>
                    <a:pt x="670" y="774"/>
                  </a:lnTo>
                  <a:lnTo>
                    <a:pt x="825" y="748"/>
                  </a:lnTo>
                  <a:lnTo>
                    <a:pt x="954" y="774"/>
                  </a:lnTo>
                  <a:lnTo>
                    <a:pt x="1082" y="851"/>
                  </a:lnTo>
                  <a:lnTo>
                    <a:pt x="1160" y="980"/>
                  </a:lnTo>
                  <a:lnTo>
                    <a:pt x="1185" y="1135"/>
                  </a:lnTo>
                  <a:lnTo>
                    <a:pt x="1211" y="1212"/>
                  </a:lnTo>
                  <a:lnTo>
                    <a:pt x="1263" y="1289"/>
                  </a:lnTo>
                  <a:lnTo>
                    <a:pt x="1314" y="1341"/>
                  </a:lnTo>
                  <a:lnTo>
                    <a:pt x="1495" y="1341"/>
                  </a:lnTo>
                  <a:lnTo>
                    <a:pt x="1572" y="1289"/>
                  </a:lnTo>
                  <a:lnTo>
                    <a:pt x="1623" y="1212"/>
                  </a:lnTo>
                  <a:lnTo>
                    <a:pt x="1649" y="1135"/>
                  </a:lnTo>
                  <a:lnTo>
                    <a:pt x="1623" y="980"/>
                  </a:lnTo>
                  <a:lnTo>
                    <a:pt x="1598" y="851"/>
                  </a:lnTo>
                  <a:lnTo>
                    <a:pt x="1546" y="748"/>
                  </a:lnTo>
                  <a:lnTo>
                    <a:pt x="1469" y="619"/>
                  </a:lnTo>
                  <a:lnTo>
                    <a:pt x="1391" y="542"/>
                  </a:lnTo>
                  <a:lnTo>
                    <a:pt x="1288" y="439"/>
                  </a:lnTo>
                  <a:lnTo>
                    <a:pt x="1160" y="387"/>
                  </a:lnTo>
                  <a:lnTo>
                    <a:pt x="1057" y="336"/>
                  </a:lnTo>
                  <a:lnTo>
                    <a:pt x="1057" y="233"/>
                  </a:lnTo>
                  <a:lnTo>
                    <a:pt x="1031" y="156"/>
                  </a:lnTo>
                  <a:lnTo>
                    <a:pt x="979" y="78"/>
                  </a:lnTo>
                  <a:lnTo>
                    <a:pt x="902" y="27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1" name="Google Shape;1111;p5"/>
          <p:cNvGrpSpPr/>
          <p:nvPr/>
        </p:nvGrpSpPr>
        <p:grpSpPr>
          <a:xfrm>
            <a:off x="3474660" y="2607609"/>
            <a:ext cx="320033" cy="320054"/>
            <a:chOff x="5518525" y="-699025"/>
            <a:chExt cx="380675" cy="380700"/>
          </a:xfrm>
        </p:grpSpPr>
        <p:sp>
          <p:nvSpPr>
            <p:cNvPr id="1112" name="Google Shape;1112;p5"/>
            <p:cNvSpPr/>
            <p:nvPr/>
          </p:nvSpPr>
          <p:spPr>
            <a:xfrm>
              <a:off x="5590025" y="-650075"/>
              <a:ext cx="40600" cy="85700"/>
            </a:xfrm>
            <a:custGeom>
              <a:rect b="b" l="l" r="r" t="t"/>
              <a:pathLst>
                <a:path extrusionOk="0" h="3428" w="1624">
                  <a:moveTo>
                    <a:pt x="799" y="1"/>
                  </a:moveTo>
                  <a:lnTo>
                    <a:pt x="721" y="27"/>
                  </a:lnTo>
                  <a:lnTo>
                    <a:pt x="644" y="78"/>
                  </a:lnTo>
                  <a:lnTo>
                    <a:pt x="593" y="156"/>
                  </a:lnTo>
                  <a:lnTo>
                    <a:pt x="593" y="233"/>
                  </a:lnTo>
                  <a:lnTo>
                    <a:pt x="593" y="336"/>
                  </a:lnTo>
                  <a:lnTo>
                    <a:pt x="464" y="387"/>
                  </a:lnTo>
                  <a:lnTo>
                    <a:pt x="335" y="439"/>
                  </a:lnTo>
                  <a:lnTo>
                    <a:pt x="258" y="542"/>
                  </a:lnTo>
                  <a:lnTo>
                    <a:pt x="155" y="619"/>
                  </a:lnTo>
                  <a:lnTo>
                    <a:pt x="77" y="748"/>
                  </a:lnTo>
                  <a:lnTo>
                    <a:pt x="26" y="851"/>
                  </a:lnTo>
                  <a:lnTo>
                    <a:pt x="0" y="980"/>
                  </a:lnTo>
                  <a:lnTo>
                    <a:pt x="0" y="1135"/>
                  </a:lnTo>
                  <a:lnTo>
                    <a:pt x="0" y="1289"/>
                  </a:lnTo>
                  <a:lnTo>
                    <a:pt x="52" y="1444"/>
                  </a:lnTo>
                  <a:lnTo>
                    <a:pt x="129" y="1573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82"/>
                  </a:lnTo>
                  <a:lnTo>
                    <a:pt x="644" y="1933"/>
                  </a:lnTo>
                  <a:lnTo>
                    <a:pt x="799" y="1933"/>
                  </a:lnTo>
                  <a:lnTo>
                    <a:pt x="953" y="1959"/>
                  </a:lnTo>
                  <a:lnTo>
                    <a:pt x="1056" y="2036"/>
                  </a:lnTo>
                  <a:lnTo>
                    <a:pt x="1134" y="2165"/>
                  </a:lnTo>
                  <a:lnTo>
                    <a:pt x="1185" y="2294"/>
                  </a:lnTo>
                  <a:lnTo>
                    <a:pt x="1134" y="2449"/>
                  </a:lnTo>
                  <a:lnTo>
                    <a:pt x="1056" y="2577"/>
                  </a:lnTo>
                  <a:lnTo>
                    <a:pt x="953" y="2655"/>
                  </a:lnTo>
                  <a:lnTo>
                    <a:pt x="799" y="2680"/>
                  </a:lnTo>
                  <a:lnTo>
                    <a:pt x="670" y="2655"/>
                  </a:lnTo>
                  <a:lnTo>
                    <a:pt x="541" y="2577"/>
                  </a:lnTo>
                  <a:lnTo>
                    <a:pt x="464" y="2449"/>
                  </a:lnTo>
                  <a:lnTo>
                    <a:pt x="438" y="2294"/>
                  </a:lnTo>
                  <a:lnTo>
                    <a:pt x="412" y="2217"/>
                  </a:lnTo>
                  <a:lnTo>
                    <a:pt x="361" y="2139"/>
                  </a:lnTo>
                  <a:lnTo>
                    <a:pt x="309" y="2088"/>
                  </a:lnTo>
                  <a:lnTo>
                    <a:pt x="129" y="2088"/>
                  </a:lnTo>
                  <a:lnTo>
                    <a:pt x="52" y="2139"/>
                  </a:lnTo>
                  <a:lnTo>
                    <a:pt x="0" y="2217"/>
                  </a:lnTo>
                  <a:lnTo>
                    <a:pt x="0" y="2294"/>
                  </a:lnTo>
                  <a:lnTo>
                    <a:pt x="0" y="2449"/>
                  </a:lnTo>
                  <a:lnTo>
                    <a:pt x="26" y="2577"/>
                  </a:lnTo>
                  <a:lnTo>
                    <a:pt x="77" y="2680"/>
                  </a:lnTo>
                  <a:lnTo>
                    <a:pt x="155" y="2809"/>
                  </a:lnTo>
                  <a:lnTo>
                    <a:pt x="258" y="2887"/>
                  </a:lnTo>
                  <a:lnTo>
                    <a:pt x="335" y="2990"/>
                  </a:lnTo>
                  <a:lnTo>
                    <a:pt x="464" y="3041"/>
                  </a:lnTo>
                  <a:lnTo>
                    <a:pt x="593" y="3093"/>
                  </a:lnTo>
                  <a:lnTo>
                    <a:pt x="593" y="3196"/>
                  </a:lnTo>
                  <a:lnTo>
                    <a:pt x="593" y="3273"/>
                  </a:lnTo>
                  <a:lnTo>
                    <a:pt x="644" y="3350"/>
                  </a:lnTo>
                  <a:lnTo>
                    <a:pt x="721" y="3402"/>
                  </a:lnTo>
                  <a:lnTo>
                    <a:pt x="799" y="3428"/>
                  </a:lnTo>
                  <a:lnTo>
                    <a:pt x="902" y="3402"/>
                  </a:lnTo>
                  <a:lnTo>
                    <a:pt x="953" y="3350"/>
                  </a:lnTo>
                  <a:lnTo>
                    <a:pt x="1005" y="3273"/>
                  </a:lnTo>
                  <a:lnTo>
                    <a:pt x="1031" y="3196"/>
                  </a:lnTo>
                  <a:lnTo>
                    <a:pt x="1031" y="3093"/>
                  </a:lnTo>
                  <a:lnTo>
                    <a:pt x="1159" y="3041"/>
                  </a:lnTo>
                  <a:lnTo>
                    <a:pt x="1262" y="2990"/>
                  </a:lnTo>
                  <a:lnTo>
                    <a:pt x="1366" y="2887"/>
                  </a:lnTo>
                  <a:lnTo>
                    <a:pt x="1443" y="2809"/>
                  </a:lnTo>
                  <a:lnTo>
                    <a:pt x="1520" y="2680"/>
                  </a:lnTo>
                  <a:lnTo>
                    <a:pt x="1572" y="2577"/>
                  </a:lnTo>
                  <a:lnTo>
                    <a:pt x="1597" y="2449"/>
                  </a:lnTo>
                  <a:lnTo>
                    <a:pt x="1623" y="2294"/>
                  </a:lnTo>
                  <a:lnTo>
                    <a:pt x="1597" y="2139"/>
                  </a:lnTo>
                  <a:lnTo>
                    <a:pt x="1546" y="1985"/>
                  </a:lnTo>
                  <a:lnTo>
                    <a:pt x="1469" y="1856"/>
                  </a:lnTo>
                  <a:lnTo>
                    <a:pt x="1391" y="1727"/>
                  </a:lnTo>
                  <a:lnTo>
                    <a:pt x="1262" y="1624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799" y="1495"/>
                  </a:lnTo>
                  <a:lnTo>
                    <a:pt x="670" y="1469"/>
                  </a:lnTo>
                  <a:lnTo>
                    <a:pt x="541" y="1392"/>
                  </a:lnTo>
                  <a:lnTo>
                    <a:pt x="464" y="1263"/>
                  </a:lnTo>
                  <a:lnTo>
                    <a:pt x="438" y="1135"/>
                  </a:lnTo>
                  <a:lnTo>
                    <a:pt x="464" y="980"/>
                  </a:lnTo>
                  <a:lnTo>
                    <a:pt x="541" y="851"/>
                  </a:lnTo>
                  <a:lnTo>
                    <a:pt x="670" y="774"/>
                  </a:lnTo>
                  <a:lnTo>
                    <a:pt x="799" y="748"/>
                  </a:lnTo>
                  <a:lnTo>
                    <a:pt x="953" y="774"/>
                  </a:lnTo>
                  <a:lnTo>
                    <a:pt x="1056" y="851"/>
                  </a:lnTo>
                  <a:lnTo>
                    <a:pt x="1134" y="980"/>
                  </a:lnTo>
                  <a:lnTo>
                    <a:pt x="1185" y="1135"/>
                  </a:lnTo>
                  <a:lnTo>
                    <a:pt x="1185" y="1212"/>
                  </a:lnTo>
                  <a:lnTo>
                    <a:pt x="1237" y="1289"/>
                  </a:lnTo>
                  <a:lnTo>
                    <a:pt x="1314" y="1341"/>
                  </a:lnTo>
                  <a:lnTo>
                    <a:pt x="1494" y="1341"/>
                  </a:lnTo>
                  <a:lnTo>
                    <a:pt x="1546" y="1289"/>
                  </a:lnTo>
                  <a:lnTo>
                    <a:pt x="1597" y="1212"/>
                  </a:lnTo>
                  <a:lnTo>
                    <a:pt x="1623" y="1135"/>
                  </a:lnTo>
                  <a:lnTo>
                    <a:pt x="1597" y="980"/>
                  </a:lnTo>
                  <a:lnTo>
                    <a:pt x="1572" y="851"/>
                  </a:lnTo>
                  <a:lnTo>
                    <a:pt x="1520" y="748"/>
                  </a:lnTo>
                  <a:lnTo>
                    <a:pt x="1443" y="619"/>
                  </a:lnTo>
                  <a:lnTo>
                    <a:pt x="1366" y="542"/>
                  </a:lnTo>
                  <a:lnTo>
                    <a:pt x="1262" y="439"/>
                  </a:lnTo>
                  <a:lnTo>
                    <a:pt x="1159" y="387"/>
                  </a:lnTo>
                  <a:lnTo>
                    <a:pt x="1031" y="336"/>
                  </a:lnTo>
                  <a:lnTo>
                    <a:pt x="1031" y="233"/>
                  </a:lnTo>
                  <a:lnTo>
                    <a:pt x="1005" y="156"/>
                  </a:lnTo>
                  <a:lnTo>
                    <a:pt x="953" y="78"/>
                  </a:lnTo>
                  <a:lnTo>
                    <a:pt x="902" y="27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5581000" y="-452325"/>
              <a:ext cx="58625" cy="85050"/>
            </a:xfrm>
            <a:custGeom>
              <a:rect b="b" l="l" r="r" t="t"/>
              <a:pathLst>
                <a:path extrusionOk="0" h="3402" w="2345">
                  <a:moveTo>
                    <a:pt x="181" y="0"/>
                  </a:moveTo>
                  <a:lnTo>
                    <a:pt x="103" y="26"/>
                  </a:lnTo>
                  <a:lnTo>
                    <a:pt x="26" y="78"/>
                  </a:lnTo>
                  <a:lnTo>
                    <a:pt x="0" y="155"/>
                  </a:lnTo>
                  <a:lnTo>
                    <a:pt x="0" y="258"/>
                  </a:lnTo>
                  <a:lnTo>
                    <a:pt x="26" y="335"/>
                  </a:lnTo>
                  <a:lnTo>
                    <a:pt x="851" y="1572"/>
                  </a:lnTo>
                  <a:lnTo>
                    <a:pt x="232" y="1572"/>
                  </a:lnTo>
                  <a:lnTo>
                    <a:pt x="129" y="1598"/>
                  </a:lnTo>
                  <a:lnTo>
                    <a:pt x="78" y="1624"/>
                  </a:lnTo>
                  <a:lnTo>
                    <a:pt x="26" y="1701"/>
                  </a:lnTo>
                  <a:lnTo>
                    <a:pt x="0" y="1804"/>
                  </a:lnTo>
                  <a:lnTo>
                    <a:pt x="26" y="1881"/>
                  </a:lnTo>
                  <a:lnTo>
                    <a:pt x="78" y="1959"/>
                  </a:lnTo>
                  <a:lnTo>
                    <a:pt x="129" y="2010"/>
                  </a:lnTo>
                  <a:lnTo>
                    <a:pt x="954" y="2010"/>
                  </a:lnTo>
                  <a:lnTo>
                    <a:pt x="954" y="2216"/>
                  </a:lnTo>
                  <a:lnTo>
                    <a:pt x="129" y="2216"/>
                  </a:lnTo>
                  <a:lnTo>
                    <a:pt x="78" y="2268"/>
                  </a:lnTo>
                  <a:lnTo>
                    <a:pt x="26" y="2345"/>
                  </a:lnTo>
                  <a:lnTo>
                    <a:pt x="0" y="2422"/>
                  </a:lnTo>
                  <a:lnTo>
                    <a:pt x="26" y="2525"/>
                  </a:lnTo>
                  <a:lnTo>
                    <a:pt x="78" y="2577"/>
                  </a:lnTo>
                  <a:lnTo>
                    <a:pt x="129" y="2628"/>
                  </a:lnTo>
                  <a:lnTo>
                    <a:pt x="232" y="2654"/>
                  </a:lnTo>
                  <a:lnTo>
                    <a:pt x="954" y="2654"/>
                  </a:lnTo>
                  <a:lnTo>
                    <a:pt x="954" y="3169"/>
                  </a:lnTo>
                  <a:lnTo>
                    <a:pt x="954" y="3247"/>
                  </a:lnTo>
                  <a:lnTo>
                    <a:pt x="1005" y="3324"/>
                  </a:lnTo>
                  <a:lnTo>
                    <a:pt x="1082" y="3376"/>
                  </a:lnTo>
                  <a:lnTo>
                    <a:pt x="1160" y="3401"/>
                  </a:lnTo>
                  <a:lnTo>
                    <a:pt x="1263" y="3376"/>
                  </a:lnTo>
                  <a:lnTo>
                    <a:pt x="1314" y="3324"/>
                  </a:lnTo>
                  <a:lnTo>
                    <a:pt x="1366" y="3247"/>
                  </a:lnTo>
                  <a:lnTo>
                    <a:pt x="1392" y="3169"/>
                  </a:lnTo>
                  <a:lnTo>
                    <a:pt x="1392" y="2654"/>
                  </a:lnTo>
                  <a:lnTo>
                    <a:pt x="2113" y="2654"/>
                  </a:lnTo>
                  <a:lnTo>
                    <a:pt x="2190" y="2628"/>
                  </a:lnTo>
                  <a:lnTo>
                    <a:pt x="2268" y="2577"/>
                  </a:lnTo>
                  <a:lnTo>
                    <a:pt x="2319" y="2525"/>
                  </a:lnTo>
                  <a:lnTo>
                    <a:pt x="2319" y="2422"/>
                  </a:lnTo>
                  <a:lnTo>
                    <a:pt x="2319" y="2345"/>
                  </a:lnTo>
                  <a:lnTo>
                    <a:pt x="2268" y="2268"/>
                  </a:lnTo>
                  <a:lnTo>
                    <a:pt x="2190" y="2216"/>
                  </a:lnTo>
                  <a:lnTo>
                    <a:pt x="1392" y="2216"/>
                  </a:lnTo>
                  <a:lnTo>
                    <a:pt x="1392" y="2010"/>
                  </a:lnTo>
                  <a:lnTo>
                    <a:pt x="2190" y="2010"/>
                  </a:lnTo>
                  <a:lnTo>
                    <a:pt x="2268" y="1959"/>
                  </a:lnTo>
                  <a:lnTo>
                    <a:pt x="2319" y="1881"/>
                  </a:lnTo>
                  <a:lnTo>
                    <a:pt x="2319" y="1804"/>
                  </a:lnTo>
                  <a:lnTo>
                    <a:pt x="2319" y="1701"/>
                  </a:lnTo>
                  <a:lnTo>
                    <a:pt x="2268" y="1624"/>
                  </a:lnTo>
                  <a:lnTo>
                    <a:pt x="2190" y="1598"/>
                  </a:lnTo>
                  <a:lnTo>
                    <a:pt x="2113" y="1572"/>
                  </a:lnTo>
                  <a:lnTo>
                    <a:pt x="1469" y="1572"/>
                  </a:lnTo>
                  <a:lnTo>
                    <a:pt x="2293" y="335"/>
                  </a:lnTo>
                  <a:lnTo>
                    <a:pt x="2345" y="258"/>
                  </a:lnTo>
                  <a:lnTo>
                    <a:pt x="2345" y="155"/>
                  </a:lnTo>
                  <a:lnTo>
                    <a:pt x="2293" y="78"/>
                  </a:lnTo>
                  <a:lnTo>
                    <a:pt x="2242" y="26"/>
                  </a:lnTo>
                  <a:lnTo>
                    <a:pt x="2165" y="0"/>
                  </a:lnTo>
                  <a:lnTo>
                    <a:pt x="2061" y="0"/>
                  </a:lnTo>
                  <a:lnTo>
                    <a:pt x="1984" y="26"/>
                  </a:lnTo>
                  <a:lnTo>
                    <a:pt x="1933" y="78"/>
                  </a:lnTo>
                  <a:lnTo>
                    <a:pt x="1160" y="1237"/>
                  </a:lnTo>
                  <a:lnTo>
                    <a:pt x="413" y="78"/>
                  </a:lnTo>
                  <a:lnTo>
                    <a:pt x="335" y="26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5760700" y="-650075"/>
              <a:ext cx="83750" cy="85700"/>
            </a:xfrm>
            <a:custGeom>
              <a:rect b="b" l="l" r="r" t="t"/>
              <a:pathLst>
                <a:path extrusionOk="0" h="3428" w="3350">
                  <a:moveTo>
                    <a:pt x="2190" y="1"/>
                  </a:moveTo>
                  <a:lnTo>
                    <a:pt x="1933" y="27"/>
                  </a:lnTo>
                  <a:lnTo>
                    <a:pt x="1675" y="78"/>
                  </a:lnTo>
                  <a:lnTo>
                    <a:pt x="1443" y="181"/>
                  </a:lnTo>
                  <a:lnTo>
                    <a:pt x="1237" y="310"/>
                  </a:lnTo>
                  <a:lnTo>
                    <a:pt x="1031" y="465"/>
                  </a:lnTo>
                  <a:lnTo>
                    <a:pt x="877" y="645"/>
                  </a:lnTo>
                  <a:lnTo>
                    <a:pt x="722" y="851"/>
                  </a:lnTo>
                  <a:lnTo>
                    <a:pt x="619" y="1057"/>
                  </a:lnTo>
                  <a:lnTo>
                    <a:pt x="232" y="1057"/>
                  </a:lnTo>
                  <a:lnTo>
                    <a:pt x="155" y="1083"/>
                  </a:lnTo>
                  <a:lnTo>
                    <a:pt x="78" y="1135"/>
                  </a:lnTo>
                  <a:lnTo>
                    <a:pt x="26" y="1212"/>
                  </a:lnTo>
                  <a:lnTo>
                    <a:pt x="1" y="1289"/>
                  </a:lnTo>
                  <a:lnTo>
                    <a:pt x="26" y="1366"/>
                  </a:lnTo>
                  <a:lnTo>
                    <a:pt x="78" y="1444"/>
                  </a:lnTo>
                  <a:lnTo>
                    <a:pt x="155" y="1495"/>
                  </a:lnTo>
                  <a:lnTo>
                    <a:pt x="232" y="1521"/>
                  </a:lnTo>
                  <a:lnTo>
                    <a:pt x="516" y="1521"/>
                  </a:lnTo>
                  <a:lnTo>
                    <a:pt x="490" y="1701"/>
                  </a:lnTo>
                  <a:lnTo>
                    <a:pt x="516" y="1907"/>
                  </a:lnTo>
                  <a:lnTo>
                    <a:pt x="232" y="1907"/>
                  </a:lnTo>
                  <a:lnTo>
                    <a:pt x="155" y="1933"/>
                  </a:lnTo>
                  <a:lnTo>
                    <a:pt x="78" y="1985"/>
                  </a:lnTo>
                  <a:lnTo>
                    <a:pt x="26" y="2062"/>
                  </a:lnTo>
                  <a:lnTo>
                    <a:pt x="1" y="2139"/>
                  </a:lnTo>
                  <a:lnTo>
                    <a:pt x="26" y="2217"/>
                  </a:lnTo>
                  <a:lnTo>
                    <a:pt x="78" y="2294"/>
                  </a:lnTo>
                  <a:lnTo>
                    <a:pt x="155" y="2345"/>
                  </a:lnTo>
                  <a:lnTo>
                    <a:pt x="232" y="2371"/>
                  </a:lnTo>
                  <a:lnTo>
                    <a:pt x="619" y="2371"/>
                  </a:lnTo>
                  <a:lnTo>
                    <a:pt x="722" y="2577"/>
                  </a:lnTo>
                  <a:lnTo>
                    <a:pt x="877" y="2783"/>
                  </a:lnTo>
                  <a:lnTo>
                    <a:pt x="1031" y="2964"/>
                  </a:lnTo>
                  <a:lnTo>
                    <a:pt x="1237" y="3118"/>
                  </a:lnTo>
                  <a:lnTo>
                    <a:pt x="1443" y="3247"/>
                  </a:lnTo>
                  <a:lnTo>
                    <a:pt x="1675" y="3324"/>
                  </a:lnTo>
                  <a:lnTo>
                    <a:pt x="1933" y="3402"/>
                  </a:lnTo>
                  <a:lnTo>
                    <a:pt x="2190" y="3428"/>
                  </a:lnTo>
                  <a:lnTo>
                    <a:pt x="2474" y="3402"/>
                  </a:lnTo>
                  <a:lnTo>
                    <a:pt x="2706" y="3324"/>
                  </a:lnTo>
                  <a:lnTo>
                    <a:pt x="2938" y="3221"/>
                  </a:lnTo>
                  <a:lnTo>
                    <a:pt x="3144" y="3067"/>
                  </a:lnTo>
                  <a:lnTo>
                    <a:pt x="3298" y="2912"/>
                  </a:lnTo>
                  <a:lnTo>
                    <a:pt x="3350" y="2835"/>
                  </a:lnTo>
                  <a:lnTo>
                    <a:pt x="3350" y="2758"/>
                  </a:lnTo>
                  <a:lnTo>
                    <a:pt x="3324" y="2680"/>
                  </a:lnTo>
                  <a:lnTo>
                    <a:pt x="3273" y="2603"/>
                  </a:lnTo>
                  <a:lnTo>
                    <a:pt x="3195" y="2552"/>
                  </a:lnTo>
                  <a:lnTo>
                    <a:pt x="3118" y="2552"/>
                  </a:lnTo>
                  <a:lnTo>
                    <a:pt x="3015" y="2577"/>
                  </a:lnTo>
                  <a:lnTo>
                    <a:pt x="2963" y="2629"/>
                  </a:lnTo>
                  <a:lnTo>
                    <a:pt x="2860" y="2732"/>
                  </a:lnTo>
                  <a:lnTo>
                    <a:pt x="2706" y="2835"/>
                  </a:lnTo>
                  <a:lnTo>
                    <a:pt x="2551" y="2912"/>
                  </a:lnTo>
                  <a:lnTo>
                    <a:pt x="2397" y="2964"/>
                  </a:lnTo>
                  <a:lnTo>
                    <a:pt x="2036" y="2964"/>
                  </a:lnTo>
                  <a:lnTo>
                    <a:pt x="1856" y="2938"/>
                  </a:lnTo>
                  <a:lnTo>
                    <a:pt x="1701" y="2861"/>
                  </a:lnTo>
                  <a:lnTo>
                    <a:pt x="1572" y="2809"/>
                  </a:lnTo>
                  <a:lnTo>
                    <a:pt x="1443" y="2706"/>
                  </a:lnTo>
                  <a:lnTo>
                    <a:pt x="1315" y="2603"/>
                  </a:lnTo>
                  <a:lnTo>
                    <a:pt x="1211" y="2500"/>
                  </a:lnTo>
                  <a:lnTo>
                    <a:pt x="1108" y="2371"/>
                  </a:lnTo>
                  <a:lnTo>
                    <a:pt x="2345" y="2371"/>
                  </a:lnTo>
                  <a:lnTo>
                    <a:pt x="2422" y="2345"/>
                  </a:lnTo>
                  <a:lnTo>
                    <a:pt x="2500" y="2294"/>
                  </a:lnTo>
                  <a:lnTo>
                    <a:pt x="2551" y="2217"/>
                  </a:lnTo>
                  <a:lnTo>
                    <a:pt x="2577" y="2139"/>
                  </a:lnTo>
                  <a:lnTo>
                    <a:pt x="2551" y="2062"/>
                  </a:lnTo>
                  <a:lnTo>
                    <a:pt x="2500" y="1985"/>
                  </a:lnTo>
                  <a:lnTo>
                    <a:pt x="2422" y="1933"/>
                  </a:lnTo>
                  <a:lnTo>
                    <a:pt x="2345" y="1907"/>
                  </a:lnTo>
                  <a:lnTo>
                    <a:pt x="954" y="1907"/>
                  </a:lnTo>
                  <a:lnTo>
                    <a:pt x="928" y="1701"/>
                  </a:lnTo>
                  <a:lnTo>
                    <a:pt x="954" y="1521"/>
                  </a:lnTo>
                  <a:lnTo>
                    <a:pt x="2345" y="1521"/>
                  </a:lnTo>
                  <a:lnTo>
                    <a:pt x="2422" y="1495"/>
                  </a:lnTo>
                  <a:lnTo>
                    <a:pt x="2500" y="1444"/>
                  </a:lnTo>
                  <a:lnTo>
                    <a:pt x="2551" y="1366"/>
                  </a:lnTo>
                  <a:lnTo>
                    <a:pt x="2577" y="1289"/>
                  </a:lnTo>
                  <a:lnTo>
                    <a:pt x="2551" y="1212"/>
                  </a:lnTo>
                  <a:lnTo>
                    <a:pt x="2500" y="1135"/>
                  </a:lnTo>
                  <a:lnTo>
                    <a:pt x="2422" y="1083"/>
                  </a:lnTo>
                  <a:lnTo>
                    <a:pt x="2345" y="1057"/>
                  </a:lnTo>
                  <a:lnTo>
                    <a:pt x="1108" y="1057"/>
                  </a:lnTo>
                  <a:lnTo>
                    <a:pt x="1211" y="928"/>
                  </a:lnTo>
                  <a:lnTo>
                    <a:pt x="1315" y="825"/>
                  </a:lnTo>
                  <a:lnTo>
                    <a:pt x="1443" y="722"/>
                  </a:lnTo>
                  <a:lnTo>
                    <a:pt x="1572" y="619"/>
                  </a:lnTo>
                  <a:lnTo>
                    <a:pt x="1701" y="568"/>
                  </a:lnTo>
                  <a:lnTo>
                    <a:pt x="1856" y="490"/>
                  </a:lnTo>
                  <a:lnTo>
                    <a:pt x="2036" y="465"/>
                  </a:lnTo>
                  <a:lnTo>
                    <a:pt x="2371" y="465"/>
                  </a:lnTo>
                  <a:lnTo>
                    <a:pt x="2551" y="516"/>
                  </a:lnTo>
                  <a:lnTo>
                    <a:pt x="2732" y="568"/>
                  </a:lnTo>
                  <a:lnTo>
                    <a:pt x="2886" y="671"/>
                  </a:lnTo>
                  <a:lnTo>
                    <a:pt x="2989" y="697"/>
                  </a:lnTo>
                  <a:lnTo>
                    <a:pt x="3066" y="697"/>
                  </a:lnTo>
                  <a:lnTo>
                    <a:pt x="3144" y="671"/>
                  </a:lnTo>
                  <a:lnTo>
                    <a:pt x="3195" y="619"/>
                  </a:lnTo>
                  <a:lnTo>
                    <a:pt x="3247" y="542"/>
                  </a:lnTo>
                  <a:lnTo>
                    <a:pt x="3247" y="439"/>
                  </a:lnTo>
                  <a:lnTo>
                    <a:pt x="3195" y="362"/>
                  </a:lnTo>
                  <a:lnTo>
                    <a:pt x="3144" y="310"/>
                  </a:lnTo>
                  <a:lnTo>
                    <a:pt x="2938" y="181"/>
                  </a:lnTo>
                  <a:lnTo>
                    <a:pt x="2680" y="78"/>
                  </a:lnTo>
                  <a:lnTo>
                    <a:pt x="2448" y="27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5518525" y="-699025"/>
              <a:ext cx="380675" cy="380700"/>
            </a:xfrm>
            <a:custGeom>
              <a:rect b="b" l="l" r="r" t="t"/>
              <a:pathLst>
                <a:path extrusionOk="0" h="15228" w="15227">
                  <a:moveTo>
                    <a:pt x="3891" y="465"/>
                  </a:moveTo>
                  <a:lnTo>
                    <a:pt x="4148" y="490"/>
                  </a:lnTo>
                  <a:lnTo>
                    <a:pt x="4406" y="542"/>
                  </a:lnTo>
                  <a:lnTo>
                    <a:pt x="4664" y="593"/>
                  </a:lnTo>
                  <a:lnTo>
                    <a:pt x="4921" y="696"/>
                  </a:lnTo>
                  <a:lnTo>
                    <a:pt x="5153" y="800"/>
                  </a:lnTo>
                  <a:lnTo>
                    <a:pt x="5359" y="928"/>
                  </a:lnTo>
                  <a:lnTo>
                    <a:pt x="5591" y="1083"/>
                  </a:lnTo>
                  <a:lnTo>
                    <a:pt x="5771" y="1238"/>
                  </a:lnTo>
                  <a:lnTo>
                    <a:pt x="5411" y="1624"/>
                  </a:lnTo>
                  <a:lnTo>
                    <a:pt x="5230" y="1495"/>
                  </a:lnTo>
                  <a:lnTo>
                    <a:pt x="5076" y="1392"/>
                  </a:lnTo>
                  <a:lnTo>
                    <a:pt x="4895" y="1289"/>
                  </a:lnTo>
                  <a:lnTo>
                    <a:pt x="4715" y="1186"/>
                  </a:lnTo>
                  <a:lnTo>
                    <a:pt x="4509" y="1109"/>
                  </a:lnTo>
                  <a:lnTo>
                    <a:pt x="4303" y="1057"/>
                  </a:lnTo>
                  <a:lnTo>
                    <a:pt x="4097" y="1031"/>
                  </a:lnTo>
                  <a:lnTo>
                    <a:pt x="3891" y="1006"/>
                  </a:lnTo>
                  <a:lnTo>
                    <a:pt x="3891" y="465"/>
                  </a:lnTo>
                  <a:close/>
                  <a:moveTo>
                    <a:pt x="11336" y="465"/>
                  </a:moveTo>
                  <a:lnTo>
                    <a:pt x="11336" y="1006"/>
                  </a:lnTo>
                  <a:lnTo>
                    <a:pt x="11105" y="1031"/>
                  </a:lnTo>
                  <a:lnTo>
                    <a:pt x="10898" y="1057"/>
                  </a:lnTo>
                  <a:lnTo>
                    <a:pt x="10718" y="1109"/>
                  </a:lnTo>
                  <a:lnTo>
                    <a:pt x="10512" y="1186"/>
                  </a:lnTo>
                  <a:lnTo>
                    <a:pt x="10332" y="1289"/>
                  </a:lnTo>
                  <a:lnTo>
                    <a:pt x="10151" y="1392"/>
                  </a:lnTo>
                  <a:lnTo>
                    <a:pt x="9971" y="1495"/>
                  </a:lnTo>
                  <a:lnTo>
                    <a:pt x="9816" y="1624"/>
                  </a:lnTo>
                  <a:lnTo>
                    <a:pt x="9430" y="1238"/>
                  </a:lnTo>
                  <a:lnTo>
                    <a:pt x="9636" y="1083"/>
                  </a:lnTo>
                  <a:lnTo>
                    <a:pt x="9842" y="928"/>
                  </a:lnTo>
                  <a:lnTo>
                    <a:pt x="10074" y="800"/>
                  </a:lnTo>
                  <a:lnTo>
                    <a:pt x="10306" y="696"/>
                  </a:lnTo>
                  <a:lnTo>
                    <a:pt x="10538" y="593"/>
                  </a:lnTo>
                  <a:lnTo>
                    <a:pt x="10795" y="542"/>
                  </a:lnTo>
                  <a:lnTo>
                    <a:pt x="11053" y="490"/>
                  </a:lnTo>
                  <a:lnTo>
                    <a:pt x="11336" y="465"/>
                  </a:lnTo>
                  <a:close/>
                  <a:moveTo>
                    <a:pt x="11774" y="465"/>
                  </a:moveTo>
                  <a:lnTo>
                    <a:pt x="12032" y="490"/>
                  </a:lnTo>
                  <a:lnTo>
                    <a:pt x="12290" y="542"/>
                  </a:lnTo>
                  <a:lnTo>
                    <a:pt x="12547" y="593"/>
                  </a:lnTo>
                  <a:lnTo>
                    <a:pt x="12805" y="696"/>
                  </a:lnTo>
                  <a:lnTo>
                    <a:pt x="13037" y="800"/>
                  </a:lnTo>
                  <a:lnTo>
                    <a:pt x="13243" y="928"/>
                  </a:lnTo>
                  <a:lnTo>
                    <a:pt x="13475" y="1083"/>
                  </a:lnTo>
                  <a:lnTo>
                    <a:pt x="13655" y="1238"/>
                  </a:lnTo>
                  <a:lnTo>
                    <a:pt x="13295" y="1624"/>
                  </a:lnTo>
                  <a:lnTo>
                    <a:pt x="13114" y="1495"/>
                  </a:lnTo>
                  <a:lnTo>
                    <a:pt x="12960" y="1392"/>
                  </a:lnTo>
                  <a:lnTo>
                    <a:pt x="12779" y="1289"/>
                  </a:lnTo>
                  <a:lnTo>
                    <a:pt x="12599" y="1186"/>
                  </a:lnTo>
                  <a:lnTo>
                    <a:pt x="12393" y="1109"/>
                  </a:lnTo>
                  <a:lnTo>
                    <a:pt x="12187" y="1057"/>
                  </a:lnTo>
                  <a:lnTo>
                    <a:pt x="11981" y="1031"/>
                  </a:lnTo>
                  <a:lnTo>
                    <a:pt x="11774" y="1006"/>
                  </a:lnTo>
                  <a:lnTo>
                    <a:pt x="11774" y="465"/>
                  </a:lnTo>
                  <a:close/>
                  <a:moveTo>
                    <a:pt x="1237" y="1547"/>
                  </a:moveTo>
                  <a:lnTo>
                    <a:pt x="1623" y="1933"/>
                  </a:lnTo>
                  <a:lnTo>
                    <a:pt x="1495" y="2088"/>
                  </a:lnTo>
                  <a:lnTo>
                    <a:pt x="1366" y="2268"/>
                  </a:lnTo>
                  <a:lnTo>
                    <a:pt x="1263" y="2448"/>
                  </a:lnTo>
                  <a:lnTo>
                    <a:pt x="1185" y="2629"/>
                  </a:lnTo>
                  <a:lnTo>
                    <a:pt x="1108" y="2835"/>
                  </a:lnTo>
                  <a:lnTo>
                    <a:pt x="1057" y="3041"/>
                  </a:lnTo>
                  <a:lnTo>
                    <a:pt x="1005" y="3247"/>
                  </a:lnTo>
                  <a:lnTo>
                    <a:pt x="979" y="3453"/>
                  </a:lnTo>
                  <a:lnTo>
                    <a:pt x="438" y="3453"/>
                  </a:lnTo>
                  <a:lnTo>
                    <a:pt x="464" y="3196"/>
                  </a:lnTo>
                  <a:lnTo>
                    <a:pt x="516" y="2938"/>
                  </a:lnTo>
                  <a:lnTo>
                    <a:pt x="593" y="2680"/>
                  </a:lnTo>
                  <a:lnTo>
                    <a:pt x="696" y="2423"/>
                  </a:lnTo>
                  <a:lnTo>
                    <a:pt x="799" y="2191"/>
                  </a:lnTo>
                  <a:lnTo>
                    <a:pt x="928" y="1985"/>
                  </a:lnTo>
                  <a:lnTo>
                    <a:pt x="1082" y="1753"/>
                  </a:lnTo>
                  <a:lnTo>
                    <a:pt x="1237" y="1547"/>
                  </a:lnTo>
                  <a:close/>
                  <a:moveTo>
                    <a:pt x="6106" y="1547"/>
                  </a:moveTo>
                  <a:lnTo>
                    <a:pt x="6261" y="1753"/>
                  </a:lnTo>
                  <a:lnTo>
                    <a:pt x="6415" y="1959"/>
                  </a:lnTo>
                  <a:lnTo>
                    <a:pt x="6519" y="2191"/>
                  </a:lnTo>
                  <a:lnTo>
                    <a:pt x="6647" y="2423"/>
                  </a:lnTo>
                  <a:lnTo>
                    <a:pt x="6725" y="2680"/>
                  </a:lnTo>
                  <a:lnTo>
                    <a:pt x="6802" y="2912"/>
                  </a:lnTo>
                  <a:lnTo>
                    <a:pt x="6853" y="3170"/>
                  </a:lnTo>
                  <a:lnTo>
                    <a:pt x="6879" y="3453"/>
                  </a:lnTo>
                  <a:lnTo>
                    <a:pt x="6338" y="3453"/>
                  </a:lnTo>
                  <a:lnTo>
                    <a:pt x="6312" y="3247"/>
                  </a:lnTo>
                  <a:lnTo>
                    <a:pt x="6287" y="3041"/>
                  </a:lnTo>
                  <a:lnTo>
                    <a:pt x="6209" y="2835"/>
                  </a:lnTo>
                  <a:lnTo>
                    <a:pt x="6132" y="2629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8"/>
                  </a:lnTo>
                  <a:lnTo>
                    <a:pt x="5720" y="1933"/>
                  </a:lnTo>
                  <a:lnTo>
                    <a:pt x="6106" y="1547"/>
                  </a:lnTo>
                  <a:close/>
                  <a:moveTo>
                    <a:pt x="9121" y="1547"/>
                  </a:moveTo>
                  <a:lnTo>
                    <a:pt x="9507" y="1933"/>
                  </a:lnTo>
                  <a:lnTo>
                    <a:pt x="9378" y="2088"/>
                  </a:lnTo>
                  <a:lnTo>
                    <a:pt x="9250" y="2268"/>
                  </a:lnTo>
                  <a:lnTo>
                    <a:pt x="9146" y="2448"/>
                  </a:lnTo>
                  <a:lnTo>
                    <a:pt x="9069" y="2629"/>
                  </a:lnTo>
                  <a:lnTo>
                    <a:pt x="8992" y="2835"/>
                  </a:lnTo>
                  <a:lnTo>
                    <a:pt x="8940" y="3041"/>
                  </a:lnTo>
                  <a:lnTo>
                    <a:pt x="8889" y="3247"/>
                  </a:lnTo>
                  <a:lnTo>
                    <a:pt x="8863" y="3453"/>
                  </a:lnTo>
                  <a:lnTo>
                    <a:pt x="8322" y="3453"/>
                  </a:lnTo>
                  <a:lnTo>
                    <a:pt x="8374" y="3170"/>
                  </a:lnTo>
                  <a:lnTo>
                    <a:pt x="8425" y="2912"/>
                  </a:lnTo>
                  <a:lnTo>
                    <a:pt x="8477" y="2680"/>
                  </a:lnTo>
                  <a:lnTo>
                    <a:pt x="8580" y="2423"/>
                  </a:lnTo>
                  <a:lnTo>
                    <a:pt x="8683" y="2191"/>
                  </a:lnTo>
                  <a:lnTo>
                    <a:pt x="8812" y="1959"/>
                  </a:lnTo>
                  <a:lnTo>
                    <a:pt x="8966" y="1753"/>
                  </a:lnTo>
                  <a:lnTo>
                    <a:pt x="9121" y="1547"/>
                  </a:lnTo>
                  <a:close/>
                  <a:moveTo>
                    <a:pt x="13990" y="1547"/>
                  </a:moveTo>
                  <a:lnTo>
                    <a:pt x="14145" y="1753"/>
                  </a:lnTo>
                  <a:lnTo>
                    <a:pt x="14299" y="1959"/>
                  </a:lnTo>
                  <a:lnTo>
                    <a:pt x="14428" y="2191"/>
                  </a:lnTo>
                  <a:lnTo>
                    <a:pt x="14531" y="2423"/>
                  </a:lnTo>
                  <a:lnTo>
                    <a:pt x="14608" y="2680"/>
                  </a:lnTo>
                  <a:lnTo>
                    <a:pt x="14686" y="2912"/>
                  </a:lnTo>
                  <a:lnTo>
                    <a:pt x="14737" y="3170"/>
                  </a:lnTo>
                  <a:lnTo>
                    <a:pt x="14763" y="3453"/>
                  </a:lnTo>
                  <a:lnTo>
                    <a:pt x="14222" y="3453"/>
                  </a:lnTo>
                  <a:lnTo>
                    <a:pt x="14196" y="3247"/>
                  </a:lnTo>
                  <a:lnTo>
                    <a:pt x="14170" y="3041"/>
                  </a:lnTo>
                  <a:lnTo>
                    <a:pt x="14093" y="2835"/>
                  </a:lnTo>
                  <a:lnTo>
                    <a:pt x="14016" y="2629"/>
                  </a:lnTo>
                  <a:lnTo>
                    <a:pt x="13939" y="2448"/>
                  </a:lnTo>
                  <a:lnTo>
                    <a:pt x="13836" y="2268"/>
                  </a:lnTo>
                  <a:lnTo>
                    <a:pt x="13733" y="2088"/>
                  </a:lnTo>
                  <a:lnTo>
                    <a:pt x="13604" y="1933"/>
                  </a:lnTo>
                  <a:lnTo>
                    <a:pt x="13990" y="1547"/>
                  </a:lnTo>
                  <a:close/>
                  <a:moveTo>
                    <a:pt x="979" y="3891"/>
                  </a:moveTo>
                  <a:lnTo>
                    <a:pt x="1005" y="4097"/>
                  </a:lnTo>
                  <a:lnTo>
                    <a:pt x="1057" y="4303"/>
                  </a:lnTo>
                  <a:lnTo>
                    <a:pt x="1108" y="4510"/>
                  </a:lnTo>
                  <a:lnTo>
                    <a:pt x="1185" y="4716"/>
                  </a:lnTo>
                  <a:lnTo>
                    <a:pt x="1263" y="4896"/>
                  </a:lnTo>
                  <a:lnTo>
                    <a:pt x="1366" y="5076"/>
                  </a:lnTo>
                  <a:lnTo>
                    <a:pt x="1495" y="5257"/>
                  </a:lnTo>
                  <a:lnTo>
                    <a:pt x="1623" y="5411"/>
                  </a:lnTo>
                  <a:lnTo>
                    <a:pt x="1237" y="5798"/>
                  </a:lnTo>
                  <a:lnTo>
                    <a:pt x="1082" y="5592"/>
                  </a:lnTo>
                  <a:lnTo>
                    <a:pt x="928" y="5386"/>
                  </a:lnTo>
                  <a:lnTo>
                    <a:pt x="799" y="5154"/>
                  </a:lnTo>
                  <a:lnTo>
                    <a:pt x="696" y="4922"/>
                  </a:lnTo>
                  <a:lnTo>
                    <a:pt x="593" y="4664"/>
                  </a:lnTo>
                  <a:lnTo>
                    <a:pt x="516" y="4432"/>
                  </a:lnTo>
                  <a:lnTo>
                    <a:pt x="490" y="4175"/>
                  </a:lnTo>
                  <a:lnTo>
                    <a:pt x="438" y="3891"/>
                  </a:lnTo>
                  <a:close/>
                  <a:moveTo>
                    <a:pt x="6879" y="3891"/>
                  </a:moveTo>
                  <a:lnTo>
                    <a:pt x="6853" y="4175"/>
                  </a:lnTo>
                  <a:lnTo>
                    <a:pt x="6802" y="4432"/>
                  </a:lnTo>
                  <a:lnTo>
                    <a:pt x="6725" y="4664"/>
                  </a:lnTo>
                  <a:lnTo>
                    <a:pt x="6647" y="4922"/>
                  </a:lnTo>
                  <a:lnTo>
                    <a:pt x="6519" y="5154"/>
                  </a:lnTo>
                  <a:lnTo>
                    <a:pt x="6415" y="5386"/>
                  </a:lnTo>
                  <a:lnTo>
                    <a:pt x="6261" y="5592"/>
                  </a:lnTo>
                  <a:lnTo>
                    <a:pt x="6106" y="5798"/>
                  </a:lnTo>
                  <a:lnTo>
                    <a:pt x="5720" y="5411"/>
                  </a:lnTo>
                  <a:lnTo>
                    <a:pt x="5849" y="5257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32" y="4716"/>
                  </a:lnTo>
                  <a:lnTo>
                    <a:pt x="6209" y="4510"/>
                  </a:lnTo>
                  <a:lnTo>
                    <a:pt x="6287" y="4303"/>
                  </a:lnTo>
                  <a:lnTo>
                    <a:pt x="6312" y="4097"/>
                  </a:lnTo>
                  <a:lnTo>
                    <a:pt x="6338" y="3891"/>
                  </a:lnTo>
                  <a:close/>
                  <a:moveTo>
                    <a:pt x="8863" y="3891"/>
                  </a:moveTo>
                  <a:lnTo>
                    <a:pt x="8889" y="4097"/>
                  </a:lnTo>
                  <a:lnTo>
                    <a:pt x="8940" y="4303"/>
                  </a:lnTo>
                  <a:lnTo>
                    <a:pt x="8992" y="4510"/>
                  </a:lnTo>
                  <a:lnTo>
                    <a:pt x="9069" y="4716"/>
                  </a:lnTo>
                  <a:lnTo>
                    <a:pt x="9172" y="4896"/>
                  </a:lnTo>
                  <a:lnTo>
                    <a:pt x="9250" y="5076"/>
                  </a:lnTo>
                  <a:lnTo>
                    <a:pt x="9378" y="5257"/>
                  </a:lnTo>
                  <a:lnTo>
                    <a:pt x="9507" y="5411"/>
                  </a:lnTo>
                  <a:lnTo>
                    <a:pt x="9121" y="5798"/>
                  </a:lnTo>
                  <a:lnTo>
                    <a:pt x="8966" y="5592"/>
                  </a:lnTo>
                  <a:lnTo>
                    <a:pt x="8812" y="5386"/>
                  </a:lnTo>
                  <a:lnTo>
                    <a:pt x="8683" y="5154"/>
                  </a:lnTo>
                  <a:lnTo>
                    <a:pt x="8580" y="4922"/>
                  </a:lnTo>
                  <a:lnTo>
                    <a:pt x="8477" y="4664"/>
                  </a:lnTo>
                  <a:lnTo>
                    <a:pt x="8425" y="4432"/>
                  </a:lnTo>
                  <a:lnTo>
                    <a:pt x="8374" y="4175"/>
                  </a:lnTo>
                  <a:lnTo>
                    <a:pt x="8322" y="3891"/>
                  </a:lnTo>
                  <a:close/>
                  <a:moveTo>
                    <a:pt x="14763" y="3891"/>
                  </a:moveTo>
                  <a:lnTo>
                    <a:pt x="14737" y="4175"/>
                  </a:lnTo>
                  <a:lnTo>
                    <a:pt x="14686" y="4432"/>
                  </a:lnTo>
                  <a:lnTo>
                    <a:pt x="14608" y="4664"/>
                  </a:lnTo>
                  <a:lnTo>
                    <a:pt x="14531" y="4922"/>
                  </a:lnTo>
                  <a:lnTo>
                    <a:pt x="14428" y="5154"/>
                  </a:lnTo>
                  <a:lnTo>
                    <a:pt x="14299" y="5386"/>
                  </a:lnTo>
                  <a:lnTo>
                    <a:pt x="14145" y="5592"/>
                  </a:lnTo>
                  <a:lnTo>
                    <a:pt x="13990" y="5798"/>
                  </a:lnTo>
                  <a:lnTo>
                    <a:pt x="13604" y="5411"/>
                  </a:lnTo>
                  <a:lnTo>
                    <a:pt x="13733" y="5257"/>
                  </a:lnTo>
                  <a:lnTo>
                    <a:pt x="13836" y="5076"/>
                  </a:lnTo>
                  <a:lnTo>
                    <a:pt x="13939" y="4896"/>
                  </a:lnTo>
                  <a:lnTo>
                    <a:pt x="14016" y="4716"/>
                  </a:lnTo>
                  <a:lnTo>
                    <a:pt x="14093" y="4510"/>
                  </a:lnTo>
                  <a:lnTo>
                    <a:pt x="14170" y="4303"/>
                  </a:lnTo>
                  <a:lnTo>
                    <a:pt x="14196" y="4097"/>
                  </a:lnTo>
                  <a:lnTo>
                    <a:pt x="14222" y="3891"/>
                  </a:lnTo>
                  <a:close/>
                  <a:moveTo>
                    <a:pt x="3891" y="1444"/>
                  </a:moveTo>
                  <a:lnTo>
                    <a:pt x="4122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8"/>
                  </a:lnTo>
                  <a:lnTo>
                    <a:pt x="5385" y="2242"/>
                  </a:lnTo>
                  <a:lnTo>
                    <a:pt x="5514" y="2423"/>
                  </a:lnTo>
                  <a:lnTo>
                    <a:pt x="5643" y="2603"/>
                  </a:lnTo>
                  <a:lnTo>
                    <a:pt x="5720" y="2809"/>
                  </a:lnTo>
                  <a:lnTo>
                    <a:pt x="5797" y="3015"/>
                  </a:lnTo>
                  <a:lnTo>
                    <a:pt x="5849" y="3221"/>
                  </a:lnTo>
                  <a:lnTo>
                    <a:pt x="5900" y="3453"/>
                  </a:lnTo>
                  <a:lnTo>
                    <a:pt x="5900" y="3659"/>
                  </a:lnTo>
                  <a:lnTo>
                    <a:pt x="5900" y="3891"/>
                  </a:lnTo>
                  <a:lnTo>
                    <a:pt x="5849" y="4123"/>
                  </a:lnTo>
                  <a:lnTo>
                    <a:pt x="5797" y="4329"/>
                  </a:lnTo>
                  <a:lnTo>
                    <a:pt x="5720" y="4535"/>
                  </a:lnTo>
                  <a:lnTo>
                    <a:pt x="5643" y="4741"/>
                  </a:lnTo>
                  <a:lnTo>
                    <a:pt x="5514" y="4922"/>
                  </a:lnTo>
                  <a:lnTo>
                    <a:pt x="5385" y="5102"/>
                  </a:lnTo>
                  <a:lnTo>
                    <a:pt x="5256" y="5257"/>
                  </a:lnTo>
                  <a:lnTo>
                    <a:pt x="5102" y="5411"/>
                  </a:lnTo>
                  <a:lnTo>
                    <a:pt x="4921" y="5540"/>
                  </a:lnTo>
                  <a:lnTo>
                    <a:pt x="4741" y="5643"/>
                  </a:lnTo>
                  <a:lnTo>
                    <a:pt x="4535" y="5746"/>
                  </a:lnTo>
                  <a:lnTo>
                    <a:pt x="4329" y="5824"/>
                  </a:lnTo>
                  <a:lnTo>
                    <a:pt x="4122" y="5875"/>
                  </a:lnTo>
                  <a:lnTo>
                    <a:pt x="3891" y="5901"/>
                  </a:lnTo>
                  <a:lnTo>
                    <a:pt x="3427" y="5901"/>
                  </a:lnTo>
                  <a:lnTo>
                    <a:pt x="3221" y="5875"/>
                  </a:lnTo>
                  <a:lnTo>
                    <a:pt x="2989" y="5824"/>
                  </a:lnTo>
                  <a:lnTo>
                    <a:pt x="2783" y="5746"/>
                  </a:lnTo>
                  <a:lnTo>
                    <a:pt x="2602" y="5643"/>
                  </a:lnTo>
                  <a:lnTo>
                    <a:pt x="2422" y="5540"/>
                  </a:lnTo>
                  <a:lnTo>
                    <a:pt x="2242" y="5411"/>
                  </a:lnTo>
                  <a:lnTo>
                    <a:pt x="2087" y="5257"/>
                  </a:lnTo>
                  <a:lnTo>
                    <a:pt x="1933" y="5102"/>
                  </a:lnTo>
                  <a:lnTo>
                    <a:pt x="1804" y="4922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20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17" y="3659"/>
                  </a:lnTo>
                  <a:lnTo>
                    <a:pt x="1443" y="3453"/>
                  </a:lnTo>
                  <a:lnTo>
                    <a:pt x="1469" y="3221"/>
                  </a:lnTo>
                  <a:lnTo>
                    <a:pt x="1520" y="3015"/>
                  </a:lnTo>
                  <a:lnTo>
                    <a:pt x="1598" y="2809"/>
                  </a:lnTo>
                  <a:lnTo>
                    <a:pt x="1701" y="2603"/>
                  </a:lnTo>
                  <a:lnTo>
                    <a:pt x="1804" y="2423"/>
                  </a:lnTo>
                  <a:lnTo>
                    <a:pt x="1933" y="2242"/>
                  </a:lnTo>
                  <a:lnTo>
                    <a:pt x="2087" y="2088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2" y="1701"/>
                  </a:lnTo>
                  <a:lnTo>
                    <a:pt x="2783" y="1598"/>
                  </a:lnTo>
                  <a:lnTo>
                    <a:pt x="2989" y="1521"/>
                  </a:lnTo>
                  <a:lnTo>
                    <a:pt x="3221" y="1469"/>
                  </a:lnTo>
                  <a:lnTo>
                    <a:pt x="3427" y="1444"/>
                  </a:lnTo>
                  <a:close/>
                  <a:moveTo>
                    <a:pt x="11774" y="1444"/>
                  </a:moveTo>
                  <a:lnTo>
                    <a:pt x="12006" y="1469"/>
                  </a:lnTo>
                  <a:lnTo>
                    <a:pt x="12212" y="1521"/>
                  </a:lnTo>
                  <a:lnTo>
                    <a:pt x="12419" y="1598"/>
                  </a:lnTo>
                  <a:lnTo>
                    <a:pt x="12625" y="1701"/>
                  </a:lnTo>
                  <a:lnTo>
                    <a:pt x="12805" y="1804"/>
                  </a:lnTo>
                  <a:lnTo>
                    <a:pt x="12985" y="1933"/>
                  </a:lnTo>
                  <a:lnTo>
                    <a:pt x="13140" y="2088"/>
                  </a:lnTo>
                  <a:lnTo>
                    <a:pt x="13269" y="2242"/>
                  </a:lnTo>
                  <a:lnTo>
                    <a:pt x="13398" y="2423"/>
                  </a:lnTo>
                  <a:lnTo>
                    <a:pt x="13526" y="2603"/>
                  </a:lnTo>
                  <a:lnTo>
                    <a:pt x="13604" y="2809"/>
                  </a:lnTo>
                  <a:lnTo>
                    <a:pt x="13681" y="3015"/>
                  </a:lnTo>
                  <a:lnTo>
                    <a:pt x="13733" y="3221"/>
                  </a:lnTo>
                  <a:lnTo>
                    <a:pt x="13784" y="3453"/>
                  </a:lnTo>
                  <a:lnTo>
                    <a:pt x="13784" y="3659"/>
                  </a:lnTo>
                  <a:lnTo>
                    <a:pt x="13784" y="3891"/>
                  </a:lnTo>
                  <a:lnTo>
                    <a:pt x="13733" y="4123"/>
                  </a:lnTo>
                  <a:lnTo>
                    <a:pt x="13681" y="4329"/>
                  </a:lnTo>
                  <a:lnTo>
                    <a:pt x="13604" y="4535"/>
                  </a:lnTo>
                  <a:lnTo>
                    <a:pt x="13526" y="4741"/>
                  </a:lnTo>
                  <a:lnTo>
                    <a:pt x="13398" y="4922"/>
                  </a:lnTo>
                  <a:lnTo>
                    <a:pt x="13269" y="5102"/>
                  </a:lnTo>
                  <a:lnTo>
                    <a:pt x="13140" y="5257"/>
                  </a:lnTo>
                  <a:lnTo>
                    <a:pt x="12985" y="5411"/>
                  </a:lnTo>
                  <a:lnTo>
                    <a:pt x="12805" y="5540"/>
                  </a:lnTo>
                  <a:lnTo>
                    <a:pt x="12625" y="5643"/>
                  </a:lnTo>
                  <a:lnTo>
                    <a:pt x="12419" y="5746"/>
                  </a:lnTo>
                  <a:lnTo>
                    <a:pt x="12212" y="5824"/>
                  </a:lnTo>
                  <a:lnTo>
                    <a:pt x="12006" y="5875"/>
                  </a:lnTo>
                  <a:lnTo>
                    <a:pt x="11774" y="5901"/>
                  </a:lnTo>
                  <a:lnTo>
                    <a:pt x="11311" y="5901"/>
                  </a:lnTo>
                  <a:lnTo>
                    <a:pt x="11105" y="5875"/>
                  </a:lnTo>
                  <a:lnTo>
                    <a:pt x="10873" y="5824"/>
                  </a:lnTo>
                  <a:lnTo>
                    <a:pt x="10667" y="5746"/>
                  </a:lnTo>
                  <a:lnTo>
                    <a:pt x="10486" y="5643"/>
                  </a:lnTo>
                  <a:lnTo>
                    <a:pt x="10306" y="5540"/>
                  </a:lnTo>
                  <a:lnTo>
                    <a:pt x="10126" y="5411"/>
                  </a:lnTo>
                  <a:lnTo>
                    <a:pt x="9971" y="5257"/>
                  </a:lnTo>
                  <a:lnTo>
                    <a:pt x="9816" y="5102"/>
                  </a:lnTo>
                  <a:lnTo>
                    <a:pt x="9688" y="4922"/>
                  </a:lnTo>
                  <a:lnTo>
                    <a:pt x="9584" y="4741"/>
                  </a:lnTo>
                  <a:lnTo>
                    <a:pt x="9481" y="4535"/>
                  </a:lnTo>
                  <a:lnTo>
                    <a:pt x="9404" y="4329"/>
                  </a:lnTo>
                  <a:lnTo>
                    <a:pt x="9353" y="4123"/>
                  </a:lnTo>
                  <a:lnTo>
                    <a:pt x="9327" y="3891"/>
                  </a:lnTo>
                  <a:lnTo>
                    <a:pt x="9301" y="3659"/>
                  </a:lnTo>
                  <a:lnTo>
                    <a:pt x="9327" y="3453"/>
                  </a:lnTo>
                  <a:lnTo>
                    <a:pt x="9353" y="3221"/>
                  </a:lnTo>
                  <a:lnTo>
                    <a:pt x="9404" y="3015"/>
                  </a:lnTo>
                  <a:lnTo>
                    <a:pt x="9481" y="2809"/>
                  </a:lnTo>
                  <a:lnTo>
                    <a:pt x="9584" y="2603"/>
                  </a:lnTo>
                  <a:lnTo>
                    <a:pt x="9688" y="2423"/>
                  </a:lnTo>
                  <a:lnTo>
                    <a:pt x="9816" y="2242"/>
                  </a:lnTo>
                  <a:lnTo>
                    <a:pt x="9971" y="2088"/>
                  </a:lnTo>
                  <a:lnTo>
                    <a:pt x="10126" y="1933"/>
                  </a:lnTo>
                  <a:lnTo>
                    <a:pt x="10306" y="1804"/>
                  </a:lnTo>
                  <a:lnTo>
                    <a:pt x="10486" y="1701"/>
                  </a:lnTo>
                  <a:lnTo>
                    <a:pt x="10667" y="1598"/>
                  </a:lnTo>
                  <a:lnTo>
                    <a:pt x="10873" y="1521"/>
                  </a:lnTo>
                  <a:lnTo>
                    <a:pt x="11105" y="1469"/>
                  </a:lnTo>
                  <a:lnTo>
                    <a:pt x="11311" y="1444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7" y="5952"/>
                  </a:lnTo>
                  <a:lnTo>
                    <a:pt x="2448" y="6055"/>
                  </a:lnTo>
                  <a:lnTo>
                    <a:pt x="2628" y="6158"/>
                  </a:lnTo>
                  <a:lnTo>
                    <a:pt x="2834" y="6236"/>
                  </a:lnTo>
                  <a:lnTo>
                    <a:pt x="3015" y="6287"/>
                  </a:lnTo>
                  <a:lnTo>
                    <a:pt x="3221" y="6313"/>
                  </a:lnTo>
                  <a:lnTo>
                    <a:pt x="3453" y="6339"/>
                  </a:lnTo>
                  <a:lnTo>
                    <a:pt x="3453" y="6880"/>
                  </a:lnTo>
                  <a:lnTo>
                    <a:pt x="3169" y="6854"/>
                  </a:lnTo>
                  <a:lnTo>
                    <a:pt x="2912" y="6803"/>
                  </a:lnTo>
                  <a:lnTo>
                    <a:pt x="2654" y="6725"/>
                  </a:lnTo>
                  <a:lnTo>
                    <a:pt x="2422" y="6648"/>
                  </a:lnTo>
                  <a:lnTo>
                    <a:pt x="2190" y="6545"/>
                  </a:lnTo>
                  <a:lnTo>
                    <a:pt x="1958" y="6416"/>
                  </a:lnTo>
                  <a:lnTo>
                    <a:pt x="1752" y="6262"/>
                  </a:lnTo>
                  <a:lnTo>
                    <a:pt x="1546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71" y="6107"/>
                  </a:lnTo>
                  <a:lnTo>
                    <a:pt x="5591" y="6262"/>
                  </a:lnTo>
                  <a:lnTo>
                    <a:pt x="5359" y="6416"/>
                  </a:lnTo>
                  <a:lnTo>
                    <a:pt x="5153" y="6545"/>
                  </a:lnTo>
                  <a:lnTo>
                    <a:pt x="4921" y="6648"/>
                  </a:lnTo>
                  <a:lnTo>
                    <a:pt x="4664" y="6725"/>
                  </a:lnTo>
                  <a:lnTo>
                    <a:pt x="4406" y="6803"/>
                  </a:lnTo>
                  <a:lnTo>
                    <a:pt x="4148" y="6854"/>
                  </a:lnTo>
                  <a:lnTo>
                    <a:pt x="3891" y="6880"/>
                  </a:lnTo>
                  <a:lnTo>
                    <a:pt x="3891" y="6339"/>
                  </a:lnTo>
                  <a:lnTo>
                    <a:pt x="4097" y="6313"/>
                  </a:lnTo>
                  <a:lnTo>
                    <a:pt x="4303" y="6287"/>
                  </a:lnTo>
                  <a:lnTo>
                    <a:pt x="4509" y="6236"/>
                  </a:lnTo>
                  <a:lnTo>
                    <a:pt x="4715" y="6158"/>
                  </a:lnTo>
                  <a:lnTo>
                    <a:pt x="4895" y="6055"/>
                  </a:lnTo>
                  <a:lnTo>
                    <a:pt x="5076" y="5952"/>
                  </a:lnTo>
                  <a:lnTo>
                    <a:pt x="5230" y="5849"/>
                  </a:lnTo>
                  <a:lnTo>
                    <a:pt x="5411" y="5720"/>
                  </a:lnTo>
                  <a:close/>
                  <a:moveTo>
                    <a:pt x="9816" y="5720"/>
                  </a:moveTo>
                  <a:lnTo>
                    <a:pt x="9971" y="5849"/>
                  </a:lnTo>
                  <a:lnTo>
                    <a:pt x="10151" y="5952"/>
                  </a:lnTo>
                  <a:lnTo>
                    <a:pt x="10332" y="6055"/>
                  </a:lnTo>
                  <a:lnTo>
                    <a:pt x="10512" y="6158"/>
                  </a:lnTo>
                  <a:lnTo>
                    <a:pt x="10718" y="6236"/>
                  </a:lnTo>
                  <a:lnTo>
                    <a:pt x="10898" y="6287"/>
                  </a:lnTo>
                  <a:lnTo>
                    <a:pt x="11105" y="6313"/>
                  </a:lnTo>
                  <a:lnTo>
                    <a:pt x="11336" y="6339"/>
                  </a:lnTo>
                  <a:lnTo>
                    <a:pt x="11336" y="6880"/>
                  </a:lnTo>
                  <a:lnTo>
                    <a:pt x="11053" y="6854"/>
                  </a:lnTo>
                  <a:lnTo>
                    <a:pt x="10795" y="6803"/>
                  </a:lnTo>
                  <a:lnTo>
                    <a:pt x="10538" y="6725"/>
                  </a:lnTo>
                  <a:lnTo>
                    <a:pt x="10306" y="6648"/>
                  </a:lnTo>
                  <a:lnTo>
                    <a:pt x="10074" y="6545"/>
                  </a:lnTo>
                  <a:lnTo>
                    <a:pt x="9842" y="6416"/>
                  </a:lnTo>
                  <a:lnTo>
                    <a:pt x="9636" y="6262"/>
                  </a:lnTo>
                  <a:lnTo>
                    <a:pt x="9430" y="6107"/>
                  </a:lnTo>
                  <a:lnTo>
                    <a:pt x="9816" y="5720"/>
                  </a:lnTo>
                  <a:close/>
                  <a:moveTo>
                    <a:pt x="13295" y="5720"/>
                  </a:moveTo>
                  <a:lnTo>
                    <a:pt x="13655" y="6107"/>
                  </a:lnTo>
                  <a:lnTo>
                    <a:pt x="13475" y="6262"/>
                  </a:lnTo>
                  <a:lnTo>
                    <a:pt x="13243" y="6416"/>
                  </a:lnTo>
                  <a:lnTo>
                    <a:pt x="13037" y="6545"/>
                  </a:lnTo>
                  <a:lnTo>
                    <a:pt x="12805" y="6648"/>
                  </a:lnTo>
                  <a:lnTo>
                    <a:pt x="12547" y="6725"/>
                  </a:lnTo>
                  <a:lnTo>
                    <a:pt x="12290" y="6803"/>
                  </a:lnTo>
                  <a:lnTo>
                    <a:pt x="12032" y="6854"/>
                  </a:lnTo>
                  <a:lnTo>
                    <a:pt x="11774" y="6880"/>
                  </a:lnTo>
                  <a:lnTo>
                    <a:pt x="11774" y="6339"/>
                  </a:lnTo>
                  <a:lnTo>
                    <a:pt x="11981" y="6313"/>
                  </a:lnTo>
                  <a:lnTo>
                    <a:pt x="12187" y="6287"/>
                  </a:lnTo>
                  <a:lnTo>
                    <a:pt x="12393" y="6236"/>
                  </a:lnTo>
                  <a:lnTo>
                    <a:pt x="12599" y="6158"/>
                  </a:lnTo>
                  <a:lnTo>
                    <a:pt x="12779" y="6055"/>
                  </a:lnTo>
                  <a:lnTo>
                    <a:pt x="12960" y="5952"/>
                  </a:lnTo>
                  <a:lnTo>
                    <a:pt x="13114" y="5849"/>
                  </a:lnTo>
                  <a:lnTo>
                    <a:pt x="13295" y="5720"/>
                  </a:lnTo>
                  <a:close/>
                  <a:moveTo>
                    <a:pt x="6441" y="6081"/>
                  </a:moveTo>
                  <a:lnTo>
                    <a:pt x="7137" y="6777"/>
                  </a:lnTo>
                  <a:lnTo>
                    <a:pt x="7034" y="6854"/>
                  </a:lnTo>
                  <a:lnTo>
                    <a:pt x="6931" y="6931"/>
                  </a:lnTo>
                  <a:lnTo>
                    <a:pt x="6828" y="7034"/>
                  </a:lnTo>
                  <a:lnTo>
                    <a:pt x="6776" y="7163"/>
                  </a:lnTo>
                  <a:lnTo>
                    <a:pt x="6055" y="6442"/>
                  </a:lnTo>
                  <a:lnTo>
                    <a:pt x="6235" y="6287"/>
                  </a:lnTo>
                  <a:lnTo>
                    <a:pt x="6261" y="6262"/>
                  </a:lnTo>
                  <a:lnTo>
                    <a:pt x="6287" y="6236"/>
                  </a:lnTo>
                  <a:lnTo>
                    <a:pt x="6441" y="6081"/>
                  </a:lnTo>
                  <a:close/>
                  <a:moveTo>
                    <a:pt x="8760" y="6081"/>
                  </a:moveTo>
                  <a:lnTo>
                    <a:pt x="8966" y="6262"/>
                  </a:lnTo>
                  <a:lnTo>
                    <a:pt x="9146" y="6442"/>
                  </a:lnTo>
                  <a:lnTo>
                    <a:pt x="8451" y="7163"/>
                  </a:lnTo>
                  <a:lnTo>
                    <a:pt x="8374" y="7034"/>
                  </a:lnTo>
                  <a:lnTo>
                    <a:pt x="8296" y="6931"/>
                  </a:lnTo>
                  <a:lnTo>
                    <a:pt x="8193" y="6854"/>
                  </a:lnTo>
                  <a:lnTo>
                    <a:pt x="8064" y="6777"/>
                  </a:lnTo>
                  <a:lnTo>
                    <a:pt x="8760" y="6081"/>
                  </a:lnTo>
                  <a:close/>
                  <a:moveTo>
                    <a:pt x="7601" y="7086"/>
                  </a:moveTo>
                  <a:lnTo>
                    <a:pt x="7704" y="7112"/>
                  </a:lnTo>
                  <a:lnTo>
                    <a:pt x="7807" y="7138"/>
                  </a:lnTo>
                  <a:lnTo>
                    <a:pt x="7884" y="7189"/>
                  </a:lnTo>
                  <a:lnTo>
                    <a:pt x="7961" y="7241"/>
                  </a:lnTo>
                  <a:lnTo>
                    <a:pt x="8039" y="7318"/>
                  </a:lnTo>
                  <a:lnTo>
                    <a:pt x="8090" y="7421"/>
                  </a:lnTo>
                  <a:lnTo>
                    <a:pt x="8116" y="7498"/>
                  </a:lnTo>
                  <a:lnTo>
                    <a:pt x="8116" y="7601"/>
                  </a:lnTo>
                  <a:lnTo>
                    <a:pt x="8116" y="7730"/>
                  </a:lnTo>
                  <a:lnTo>
                    <a:pt x="8090" y="7807"/>
                  </a:lnTo>
                  <a:lnTo>
                    <a:pt x="8039" y="7910"/>
                  </a:lnTo>
                  <a:lnTo>
                    <a:pt x="7961" y="7988"/>
                  </a:lnTo>
                  <a:lnTo>
                    <a:pt x="7884" y="8039"/>
                  </a:lnTo>
                  <a:lnTo>
                    <a:pt x="7807" y="8091"/>
                  </a:lnTo>
                  <a:lnTo>
                    <a:pt x="7704" y="8117"/>
                  </a:lnTo>
                  <a:lnTo>
                    <a:pt x="7601" y="8142"/>
                  </a:lnTo>
                  <a:lnTo>
                    <a:pt x="7498" y="8117"/>
                  </a:lnTo>
                  <a:lnTo>
                    <a:pt x="7395" y="8091"/>
                  </a:lnTo>
                  <a:lnTo>
                    <a:pt x="7317" y="8039"/>
                  </a:lnTo>
                  <a:lnTo>
                    <a:pt x="7240" y="7988"/>
                  </a:lnTo>
                  <a:lnTo>
                    <a:pt x="7188" y="7910"/>
                  </a:lnTo>
                  <a:lnTo>
                    <a:pt x="7137" y="7807"/>
                  </a:lnTo>
                  <a:lnTo>
                    <a:pt x="7111" y="7730"/>
                  </a:lnTo>
                  <a:lnTo>
                    <a:pt x="7085" y="7601"/>
                  </a:lnTo>
                  <a:lnTo>
                    <a:pt x="7111" y="7498"/>
                  </a:lnTo>
                  <a:lnTo>
                    <a:pt x="7137" y="7421"/>
                  </a:lnTo>
                  <a:lnTo>
                    <a:pt x="7188" y="7318"/>
                  </a:lnTo>
                  <a:lnTo>
                    <a:pt x="7240" y="7241"/>
                  </a:lnTo>
                  <a:lnTo>
                    <a:pt x="7317" y="7189"/>
                  </a:lnTo>
                  <a:lnTo>
                    <a:pt x="7395" y="7138"/>
                  </a:lnTo>
                  <a:lnTo>
                    <a:pt x="7498" y="7112"/>
                  </a:lnTo>
                  <a:lnTo>
                    <a:pt x="7601" y="7086"/>
                  </a:lnTo>
                  <a:close/>
                  <a:moveTo>
                    <a:pt x="6776" y="8065"/>
                  </a:moveTo>
                  <a:lnTo>
                    <a:pt x="6828" y="8194"/>
                  </a:lnTo>
                  <a:lnTo>
                    <a:pt x="6931" y="8297"/>
                  </a:lnTo>
                  <a:lnTo>
                    <a:pt x="7034" y="8374"/>
                  </a:lnTo>
                  <a:lnTo>
                    <a:pt x="7137" y="8451"/>
                  </a:lnTo>
                  <a:lnTo>
                    <a:pt x="6441" y="9147"/>
                  </a:lnTo>
                  <a:lnTo>
                    <a:pt x="6261" y="8967"/>
                  </a:lnTo>
                  <a:lnTo>
                    <a:pt x="6055" y="8786"/>
                  </a:lnTo>
                  <a:lnTo>
                    <a:pt x="6776" y="8065"/>
                  </a:lnTo>
                  <a:close/>
                  <a:moveTo>
                    <a:pt x="8451" y="8065"/>
                  </a:moveTo>
                  <a:lnTo>
                    <a:pt x="9146" y="8786"/>
                  </a:lnTo>
                  <a:lnTo>
                    <a:pt x="8966" y="8967"/>
                  </a:lnTo>
                  <a:lnTo>
                    <a:pt x="8760" y="9147"/>
                  </a:lnTo>
                  <a:lnTo>
                    <a:pt x="8064" y="8451"/>
                  </a:lnTo>
                  <a:lnTo>
                    <a:pt x="8193" y="8374"/>
                  </a:lnTo>
                  <a:lnTo>
                    <a:pt x="8296" y="8297"/>
                  </a:lnTo>
                  <a:lnTo>
                    <a:pt x="8374" y="8194"/>
                  </a:lnTo>
                  <a:lnTo>
                    <a:pt x="8451" y="8065"/>
                  </a:lnTo>
                  <a:close/>
                  <a:moveTo>
                    <a:pt x="3891" y="8348"/>
                  </a:moveTo>
                  <a:lnTo>
                    <a:pt x="4148" y="8374"/>
                  </a:lnTo>
                  <a:lnTo>
                    <a:pt x="4406" y="8426"/>
                  </a:lnTo>
                  <a:lnTo>
                    <a:pt x="4664" y="8477"/>
                  </a:lnTo>
                  <a:lnTo>
                    <a:pt x="4921" y="8580"/>
                  </a:lnTo>
                  <a:lnTo>
                    <a:pt x="5153" y="8683"/>
                  </a:lnTo>
                  <a:lnTo>
                    <a:pt x="5359" y="8812"/>
                  </a:lnTo>
                  <a:lnTo>
                    <a:pt x="5591" y="8967"/>
                  </a:lnTo>
                  <a:lnTo>
                    <a:pt x="5771" y="9121"/>
                  </a:lnTo>
                  <a:lnTo>
                    <a:pt x="5411" y="9508"/>
                  </a:lnTo>
                  <a:lnTo>
                    <a:pt x="5230" y="9379"/>
                  </a:lnTo>
                  <a:lnTo>
                    <a:pt x="5076" y="9276"/>
                  </a:lnTo>
                  <a:lnTo>
                    <a:pt x="4895" y="9173"/>
                  </a:lnTo>
                  <a:lnTo>
                    <a:pt x="4715" y="9070"/>
                  </a:lnTo>
                  <a:lnTo>
                    <a:pt x="4509" y="8993"/>
                  </a:lnTo>
                  <a:lnTo>
                    <a:pt x="4303" y="8941"/>
                  </a:lnTo>
                  <a:lnTo>
                    <a:pt x="4097" y="8915"/>
                  </a:lnTo>
                  <a:lnTo>
                    <a:pt x="3891" y="8889"/>
                  </a:lnTo>
                  <a:lnTo>
                    <a:pt x="3891" y="8348"/>
                  </a:lnTo>
                  <a:close/>
                  <a:moveTo>
                    <a:pt x="11336" y="8348"/>
                  </a:moveTo>
                  <a:lnTo>
                    <a:pt x="11336" y="8889"/>
                  </a:lnTo>
                  <a:lnTo>
                    <a:pt x="11105" y="8915"/>
                  </a:lnTo>
                  <a:lnTo>
                    <a:pt x="10898" y="8941"/>
                  </a:lnTo>
                  <a:lnTo>
                    <a:pt x="10718" y="8993"/>
                  </a:lnTo>
                  <a:lnTo>
                    <a:pt x="10512" y="9070"/>
                  </a:lnTo>
                  <a:lnTo>
                    <a:pt x="10332" y="9173"/>
                  </a:lnTo>
                  <a:lnTo>
                    <a:pt x="10151" y="9276"/>
                  </a:lnTo>
                  <a:lnTo>
                    <a:pt x="9971" y="9379"/>
                  </a:lnTo>
                  <a:lnTo>
                    <a:pt x="9816" y="9508"/>
                  </a:lnTo>
                  <a:lnTo>
                    <a:pt x="9430" y="9121"/>
                  </a:lnTo>
                  <a:lnTo>
                    <a:pt x="9636" y="8967"/>
                  </a:lnTo>
                  <a:lnTo>
                    <a:pt x="9842" y="8812"/>
                  </a:lnTo>
                  <a:lnTo>
                    <a:pt x="10074" y="8683"/>
                  </a:lnTo>
                  <a:lnTo>
                    <a:pt x="10306" y="8580"/>
                  </a:lnTo>
                  <a:lnTo>
                    <a:pt x="10538" y="8477"/>
                  </a:lnTo>
                  <a:lnTo>
                    <a:pt x="10795" y="8426"/>
                  </a:lnTo>
                  <a:lnTo>
                    <a:pt x="11053" y="8374"/>
                  </a:lnTo>
                  <a:lnTo>
                    <a:pt x="11336" y="8348"/>
                  </a:lnTo>
                  <a:close/>
                  <a:moveTo>
                    <a:pt x="11774" y="8348"/>
                  </a:moveTo>
                  <a:lnTo>
                    <a:pt x="12032" y="8374"/>
                  </a:lnTo>
                  <a:lnTo>
                    <a:pt x="12290" y="8426"/>
                  </a:lnTo>
                  <a:lnTo>
                    <a:pt x="12547" y="8477"/>
                  </a:lnTo>
                  <a:lnTo>
                    <a:pt x="12805" y="8580"/>
                  </a:lnTo>
                  <a:lnTo>
                    <a:pt x="13037" y="8683"/>
                  </a:lnTo>
                  <a:lnTo>
                    <a:pt x="13243" y="8812"/>
                  </a:lnTo>
                  <a:lnTo>
                    <a:pt x="13475" y="8967"/>
                  </a:lnTo>
                  <a:lnTo>
                    <a:pt x="13655" y="9121"/>
                  </a:lnTo>
                  <a:lnTo>
                    <a:pt x="13295" y="9508"/>
                  </a:lnTo>
                  <a:lnTo>
                    <a:pt x="13114" y="9379"/>
                  </a:lnTo>
                  <a:lnTo>
                    <a:pt x="12960" y="9276"/>
                  </a:lnTo>
                  <a:lnTo>
                    <a:pt x="12779" y="9173"/>
                  </a:lnTo>
                  <a:lnTo>
                    <a:pt x="12599" y="9070"/>
                  </a:lnTo>
                  <a:lnTo>
                    <a:pt x="12393" y="8993"/>
                  </a:lnTo>
                  <a:lnTo>
                    <a:pt x="12187" y="8941"/>
                  </a:lnTo>
                  <a:lnTo>
                    <a:pt x="11981" y="8915"/>
                  </a:lnTo>
                  <a:lnTo>
                    <a:pt x="11774" y="8889"/>
                  </a:lnTo>
                  <a:lnTo>
                    <a:pt x="11774" y="8348"/>
                  </a:lnTo>
                  <a:close/>
                  <a:moveTo>
                    <a:pt x="1237" y="9431"/>
                  </a:moveTo>
                  <a:lnTo>
                    <a:pt x="1623" y="9817"/>
                  </a:lnTo>
                  <a:lnTo>
                    <a:pt x="1495" y="9972"/>
                  </a:lnTo>
                  <a:lnTo>
                    <a:pt x="1366" y="10152"/>
                  </a:lnTo>
                  <a:lnTo>
                    <a:pt x="1263" y="10332"/>
                  </a:lnTo>
                  <a:lnTo>
                    <a:pt x="1185" y="10513"/>
                  </a:lnTo>
                  <a:lnTo>
                    <a:pt x="1108" y="10719"/>
                  </a:lnTo>
                  <a:lnTo>
                    <a:pt x="1057" y="10925"/>
                  </a:lnTo>
                  <a:lnTo>
                    <a:pt x="1005" y="11131"/>
                  </a:lnTo>
                  <a:lnTo>
                    <a:pt x="979" y="11337"/>
                  </a:lnTo>
                  <a:lnTo>
                    <a:pt x="438" y="11337"/>
                  </a:lnTo>
                  <a:lnTo>
                    <a:pt x="464" y="11079"/>
                  </a:lnTo>
                  <a:lnTo>
                    <a:pt x="516" y="10822"/>
                  </a:lnTo>
                  <a:lnTo>
                    <a:pt x="593" y="10564"/>
                  </a:lnTo>
                  <a:lnTo>
                    <a:pt x="696" y="10306"/>
                  </a:lnTo>
                  <a:lnTo>
                    <a:pt x="799" y="10075"/>
                  </a:lnTo>
                  <a:lnTo>
                    <a:pt x="928" y="9868"/>
                  </a:lnTo>
                  <a:lnTo>
                    <a:pt x="1082" y="9637"/>
                  </a:lnTo>
                  <a:lnTo>
                    <a:pt x="1237" y="9431"/>
                  </a:lnTo>
                  <a:close/>
                  <a:moveTo>
                    <a:pt x="6106" y="9431"/>
                  </a:moveTo>
                  <a:lnTo>
                    <a:pt x="6261" y="9637"/>
                  </a:lnTo>
                  <a:lnTo>
                    <a:pt x="6415" y="9843"/>
                  </a:lnTo>
                  <a:lnTo>
                    <a:pt x="6519" y="10075"/>
                  </a:lnTo>
                  <a:lnTo>
                    <a:pt x="6647" y="10306"/>
                  </a:lnTo>
                  <a:lnTo>
                    <a:pt x="6725" y="10564"/>
                  </a:lnTo>
                  <a:lnTo>
                    <a:pt x="6802" y="10796"/>
                  </a:lnTo>
                  <a:lnTo>
                    <a:pt x="6853" y="11054"/>
                  </a:lnTo>
                  <a:lnTo>
                    <a:pt x="6879" y="11337"/>
                  </a:lnTo>
                  <a:lnTo>
                    <a:pt x="6338" y="11337"/>
                  </a:lnTo>
                  <a:lnTo>
                    <a:pt x="6312" y="11131"/>
                  </a:lnTo>
                  <a:lnTo>
                    <a:pt x="6287" y="10925"/>
                  </a:lnTo>
                  <a:lnTo>
                    <a:pt x="6209" y="10719"/>
                  </a:lnTo>
                  <a:lnTo>
                    <a:pt x="6132" y="10513"/>
                  </a:lnTo>
                  <a:lnTo>
                    <a:pt x="6055" y="10332"/>
                  </a:lnTo>
                  <a:lnTo>
                    <a:pt x="5952" y="10152"/>
                  </a:lnTo>
                  <a:lnTo>
                    <a:pt x="5849" y="9972"/>
                  </a:lnTo>
                  <a:lnTo>
                    <a:pt x="5720" y="9817"/>
                  </a:lnTo>
                  <a:lnTo>
                    <a:pt x="6106" y="9431"/>
                  </a:lnTo>
                  <a:close/>
                  <a:moveTo>
                    <a:pt x="9121" y="9431"/>
                  </a:moveTo>
                  <a:lnTo>
                    <a:pt x="9507" y="9817"/>
                  </a:lnTo>
                  <a:lnTo>
                    <a:pt x="9378" y="9972"/>
                  </a:lnTo>
                  <a:lnTo>
                    <a:pt x="9250" y="10152"/>
                  </a:lnTo>
                  <a:lnTo>
                    <a:pt x="9146" y="10332"/>
                  </a:lnTo>
                  <a:lnTo>
                    <a:pt x="9069" y="10513"/>
                  </a:lnTo>
                  <a:lnTo>
                    <a:pt x="8992" y="10719"/>
                  </a:lnTo>
                  <a:lnTo>
                    <a:pt x="8940" y="10925"/>
                  </a:lnTo>
                  <a:lnTo>
                    <a:pt x="8889" y="11131"/>
                  </a:lnTo>
                  <a:lnTo>
                    <a:pt x="8863" y="11337"/>
                  </a:lnTo>
                  <a:lnTo>
                    <a:pt x="8322" y="11337"/>
                  </a:lnTo>
                  <a:lnTo>
                    <a:pt x="8374" y="11054"/>
                  </a:lnTo>
                  <a:lnTo>
                    <a:pt x="8425" y="10796"/>
                  </a:lnTo>
                  <a:lnTo>
                    <a:pt x="8477" y="10564"/>
                  </a:lnTo>
                  <a:lnTo>
                    <a:pt x="8580" y="10306"/>
                  </a:lnTo>
                  <a:lnTo>
                    <a:pt x="8683" y="10075"/>
                  </a:lnTo>
                  <a:lnTo>
                    <a:pt x="8812" y="9843"/>
                  </a:lnTo>
                  <a:lnTo>
                    <a:pt x="8966" y="9637"/>
                  </a:lnTo>
                  <a:lnTo>
                    <a:pt x="9121" y="9431"/>
                  </a:lnTo>
                  <a:close/>
                  <a:moveTo>
                    <a:pt x="13990" y="9431"/>
                  </a:moveTo>
                  <a:lnTo>
                    <a:pt x="14145" y="9637"/>
                  </a:lnTo>
                  <a:lnTo>
                    <a:pt x="14299" y="9843"/>
                  </a:lnTo>
                  <a:lnTo>
                    <a:pt x="14428" y="10075"/>
                  </a:lnTo>
                  <a:lnTo>
                    <a:pt x="14531" y="10306"/>
                  </a:lnTo>
                  <a:lnTo>
                    <a:pt x="14608" y="10564"/>
                  </a:lnTo>
                  <a:lnTo>
                    <a:pt x="14686" y="10796"/>
                  </a:lnTo>
                  <a:lnTo>
                    <a:pt x="14737" y="11054"/>
                  </a:lnTo>
                  <a:lnTo>
                    <a:pt x="14763" y="11337"/>
                  </a:lnTo>
                  <a:lnTo>
                    <a:pt x="14222" y="11337"/>
                  </a:lnTo>
                  <a:lnTo>
                    <a:pt x="14196" y="11131"/>
                  </a:lnTo>
                  <a:lnTo>
                    <a:pt x="14170" y="10925"/>
                  </a:lnTo>
                  <a:lnTo>
                    <a:pt x="14093" y="10719"/>
                  </a:lnTo>
                  <a:lnTo>
                    <a:pt x="14016" y="10513"/>
                  </a:lnTo>
                  <a:lnTo>
                    <a:pt x="13939" y="10332"/>
                  </a:lnTo>
                  <a:lnTo>
                    <a:pt x="13836" y="10152"/>
                  </a:lnTo>
                  <a:lnTo>
                    <a:pt x="13733" y="9972"/>
                  </a:lnTo>
                  <a:lnTo>
                    <a:pt x="13604" y="9817"/>
                  </a:lnTo>
                  <a:lnTo>
                    <a:pt x="13990" y="9431"/>
                  </a:lnTo>
                  <a:close/>
                  <a:moveTo>
                    <a:pt x="979" y="11775"/>
                  </a:moveTo>
                  <a:lnTo>
                    <a:pt x="1005" y="11981"/>
                  </a:lnTo>
                  <a:lnTo>
                    <a:pt x="1057" y="12187"/>
                  </a:lnTo>
                  <a:lnTo>
                    <a:pt x="1108" y="12393"/>
                  </a:lnTo>
                  <a:lnTo>
                    <a:pt x="1185" y="12599"/>
                  </a:lnTo>
                  <a:lnTo>
                    <a:pt x="1263" y="12780"/>
                  </a:lnTo>
                  <a:lnTo>
                    <a:pt x="1366" y="12960"/>
                  </a:lnTo>
                  <a:lnTo>
                    <a:pt x="1495" y="13141"/>
                  </a:lnTo>
                  <a:lnTo>
                    <a:pt x="1623" y="13295"/>
                  </a:lnTo>
                  <a:lnTo>
                    <a:pt x="1237" y="13682"/>
                  </a:lnTo>
                  <a:lnTo>
                    <a:pt x="1082" y="13475"/>
                  </a:lnTo>
                  <a:lnTo>
                    <a:pt x="928" y="13269"/>
                  </a:lnTo>
                  <a:lnTo>
                    <a:pt x="799" y="13037"/>
                  </a:lnTo>
                  <a:lnTo>
                    <a:pt x="696" y="12806"/>
                  </a:lnTo>
                  <a:lnTo>
                    <a:pt x="593" y="12548"/>
                  </a:lnTo>
                  <a:lnTo>
                    <a:pt x="516" y="12316"/>
                  </a:lnTo>
                  <a:lnTo>
                    <a:pt x="490" y="12058"/>
                  </a:lnTo>
                  <a:lnTo>
                    <a:pt x="438" y="11775"/>
                  </a:lnTo>
                  <a:close/>
                  <a:moveTo>
                    <a:pt x="6879" y="11775"/>
                  </a:moveTo>
                  <a:lnTo>
                    <a:pt x="6853" y="12058"/>
                  </a:lnTo>
                  <a:lnTo>
                    <a:pt x="6802" y="12316"/>
                  </a:lnTo>
                  <a:lnTo>
                    <a:pt x="6725" y="12548"/>
                  </a:lnTo>
                  <a:lnTo>
                    <a:pt x="6647" y="12806"/>
                  </a:lnTo>
                  <a:lnTo>
                    <a:pt x="6519" y="13037"/>
                  </a:lnTo>
                  <a:lnTo>
                    <a:pt x="6415" y="13269"/>
                  </a:lnTo>
                  <a:lnTo>
                    <a:pt x="6261" y="13475"/>
                  </a:lnTo>
                  <a:lnTo>
                    <a:pt x="6106" y="13682"/>
                  </a:lnTo>
                  <a:lnTo>
                    <a:pt x="5720" y="13295"/>
                  </a:lnTo>
                  <a:lnTo>
                    <a:pt x="5849" y="13141"/>
                  </a:lnTo>
                  <a:lnTo>
                    <a:pt x="5952" y="12960"/>
                  </a:lnTo>
                  <a:lnTo>
                    <a:pt x="6055" y="12780"/>
                  </a:lnTo>
                  <a:lnTo>
                    <a:pt x="6132" y="12599"/>
                  </a:lnTo>
                  <a:lnTo>
                    <a:pt x="6209" y="12393"/>
                  </a:lnTo>
                  <a:lnTo>
                    <a:pt x="6287" y="12187"/>
                  </a:lnTo>
                  <a:lnTo>
                    <a:pt x="6312" y="11981"/>
                  </a:lnTo>
                  <a:lnTo>
                    <a:pt x="6338" y="11775"/>
                  </a:lnTo>
                  <a:close/>
                  <a:moveTo>
                    <a:pt x="8863" y="11775"/>
                  </a:moveTo>
                  <a:lnTo>
                    <a:pt x="8889" y="11981"/>
                  </a:lnTo>
                  <a:lnTo>
                    <a:pt x="8940" y="12187"/>
                  </a:lnTo>
                  <a:lnTo>
                    <a:pt x="8992" y="12393"/>
                  </a:lnTo>
                  <a:lnTo>
                    <a:pt x="9069" y="12599"/>
                  </a:lnTo>
                  <a:lnTo>
                    <a:pt x="9172" y="12780"/>
                  </a:lnTo>
                  <a:lnTo>
                    <a:pt x="9250" y="12960"/>
                  </a:lnTo>
                  <a:lnTo>
                    <a:pt x="9378" y="13141"/>
                  </a:lnTo>
                  <a:lnTo>
                    <a:pt x="9507" y="13295"/>
                  </a:lnTo>
                  <a:lnTo>
                    <a:pt x="9121" y="13682"/>
                  </a:lnTo>
                  <a:lnTo>
                    <a:pt x="8966" y="13475"/>
                  </a:lnTo>
                  <a:lnTo>
                    <a:pt x="8812" y="13269"/>
                  </a:lnTo>
                  <a:lnTo>
                    <a:pt x="8683" y="13037"/>
                  </a:lnTo>
                  <a:lnTo>
                    <a:pt x="8580" y="12806"/>
                  </a:lnTo>
                  <a:lnTo>
                    <a:pt x="8477" y="12548"/>
                  </a:lnTo>
                  <a:lnTo>
                    <a:pt x="8425" y="12316"/>
                  </a:lnTo>
                  <a:lnTo>
                    <a:pt x="8374" y="12058"/>
                  </a:lnTo>
                  <a:lnTo>
                    <a:pt x="8322" y="11775"/>
                  </a:lnTo>
                  <a:close/>
                  <a:moveTo>
                    <a:pt x="14763" y="11775"/>
                  </a:moveTo>
                  <a:lnTo>
                    <a:pt x="14737" y="12058"/>
                  </a:lnTo>
                  <a:lnTo>
                    <a:pt x="14686" y="12316"/>
                  </a:lnTo>
                  <a:lnTo>
                    <a:pt x="14608" y="12548"/>
                  </a:lnTo>
                  <a:lnTo>
                    <a:pt x="14531" y="12806"/>
                  </a:lnTo>
                  <a:lnTo>
                    <a:pt x="14428" y="13037"/>
                  </a:lnTo>
                  <a:lnTo>
                    <a:pt x="14299" y="13269"/>
                  </a:lnTo>
                  <a:lnTo>
                    <a:pt x="14145" y="13475"/>
                  </a:lnTo>
                  <a:lnTo>
                    <a:pt x="13990" y="13682"/>
                  </a:lnTo>
                  <a:lnTo>
                    <a:pt x="13604" y="13295"/>
                  </a:lnTo>
                  <a:lnTo>
                    <a:pt x="13733" y="13141"/>
                  </a:lnTo>
                  <a:lnTo>
                    <a:pt x="13836" y="12960"/>
                  </a:lnTo>
                  <a:lnTo>
                    <a:pt x="13939" y="12780"/>
                  </a:lnTo>
                  <a:lnTo>
                    <a:pt x="14016" y="12599"/>
                  </a:lnTo>
                  <a:lnTo>
                    <a:pt x="14093" y="12393"/>
                  </a:lnTo>
                  <a:lnTo>
                    <a:pt x="14170" y="12187"/>
                  </a:lnTo>
                  <a:lnTo>
                    <a:pt x="14196" y="11981"/>
                  </a:lnTo>
                  <a:lnTo>
                    <a:pt x="14222" y="11775"/>
                  </a:lnTo>
                  <a:close/>
                  <a:moveTo>
                    <a:pt x="3891" y="9327"/>
                  </a:moveTo>
                  <a:lnTo>
                    <a:pt x="4122" y="9353"/>
                  </a:lnTo>
                  <a:lnTo>
                    <a:pt x="4329" y="9405"/>
                  </a:lnTo>
                  <a:lnTo>
                    <a:pt x="4535" y="9482"/>
                  </a:lnTo>
                  <a:lnTo>
                    <a:pt x="4741" y="9585"/>
                  </a:lnTo>
                  <a:lnTo>
                    <a:pt x="4921" y="9688"/>
                  </a:lnTo>
                  <a:lnTo>
                    <a:pt x="5102" y="9817"/>
                  </a:lnTo>
                  <a:lnTo>
                    <a:pt x="5256" y="9972"/>
                  </a:lnTo>
                  <a:lnTo>
                    <a:pt x="5385" y="10126"/>
                  </a:lnTo>
                  <a:lnTo>
                    <a:pt x="5514" y="10306"/>
                  </a:lnTo>
                  <a:lnTo>
                    <a:pt x="5643" y="10487"/>
                  </a:lnTo>
                  <a:lnTo>
                    <a:pt x="5720" y="10693"/>
                  </a:lnTo>
                  <a:lnTo>
                    <a:pt x="5797" y="10899"/>
                  </a:lnTo>
                  <a:lnTo>
                    <a:pt x="5849" y="11105"/>
                  </a:lnTo>
                  <a:lnTo>
                    <a:pt x="5900" y="11337"/>
                  </a:lnTo>
                  <a:lnTo>
                    <a:pt x="5900" y="11569"/>
                  </a:lnTo>
                  <a:lnTo>
                    <a:pt x="5900" y="11775"/>
                  </a:lnTo>
                  <a:lnTo>
                    <a:pt x="5849" y="12007"/>
                  </a:lnTo>
                  <a:lnTo>
                    <a:pt x="5797" y="12213"/>
                  </a:lnTo>
                  <a:lnTo>
                    <a:pt x="5720" y="12419"/>
                  </a:lnTo>
                  <a:lnTo>
                    <a:pt x="5643" y="12625"/>
                  </a:lnTo>
                  <a:lnTo>
                    <a:pt x="5514" y="12806"/>
                  </a:lnTo>
                  <a:lnTo>
                    <a:pt x="5385" y="12986"/>
                  </a:lnTo>
                  <a:lnTo>
                    <a:pt x="5256" y="13141"/>
                  </a:lnTo>
                  <a:lnTo>
                    <a:pt x="5102" y="13295"/>
                  </a:lnTo>
                  <a:lnTo>
                    <a:pt x="4921" y="13424"/>
                  </a:lnTo>
                  <a:lnTo>
                    <a:pt x="4741" y="13527"/>
                  </a:lnTo>
                  <a:lnTo>
                    <a:pt x="4535" y="13630"/>
                  </a:lnTo>
                  <a:lnTo>
                    <a:pt x="4329" y="13707"/>
                  </a:lnTo>
                  <a:lnTo>
                    <a:pt x="4122" y="13759"/>
                  </a:lnTo>
                  <a:lnTo>
                    <a:pt x="3891" y="13785"/>
                  </a:lnTo>
                  <a:lnTo>
                    <a:pt x="3427" y="13785"/>
                  </a:lnTo>
                  <a:lnTo>
                    <a:pt x="3221" y="13759"/>
                  </a:lnTo>
                  <a:lnTo>
                    <a:pt x="2989" y="13707"/>
                  </a:lnTo>
                  <a:lnTo>
                    <a:pt x="2783" y="13630"/>
                  </a:lnTo>
                  <a:lnTo>
                    <a:pt x="2602" y="13527"/>
                  </a:lnTo>
                  <a:lnTo>
                    <a:pt x="2422" y="13424"/>
                  </a:lnTo>
                  <a:lnTo>
                    <a:pt x="2242" y="13295"/>
                  </a:lnTo>
                  <a:lnTo>
                    <a:pt x="2087" y="13141"/>
                  </a:lnTo>
                  <a:lnTo>
                    <a:pt x="1933" y="12986"/>
                  </a:lnTo>
                  <a:lnTo>
                    <a:pt x="1804" y="12806"/>
                  </a:lnTo>
                  <a:lnTo>
                    <a:pt x="1701" y="12625"/>
                  </a:lnTo>
                  <a:lnTo>
                    <a:pt x="1598" y="12419"/>
                  </a:lnTo>
                  <a:lnTo>
                    <a:pt x="1520" y="12213"/>
                  </a:lnTo>
                  <a:lnTo>
                    <a:pt x="1469" y="12007"/>
                  </a:lnTo>
                  <a:lnTo>
                    <a:pt x="1443" y="11775"/>
                  </a:lnTo>
                  <a:lnTo>
                    <a:pt x="1417" y="11569"/>
                  </a:lnTo>
                  <a:lnTo>
                    <a:pt x="1443" y="11337"/>
                  </a:lnTo>
                  <a:lnTo>
                    <a:pt x="1469" y="11105"/>
                  </a:lnTo>
                  <a:lnTo>
                    <a:pt x="1520" y="10899"/>
                  </a:lnTo>
                  <a:lnTo>
                    <a:pt x="1598" y="10693"/>
                  </a:lnTo>
                  <a:lnTo>
                    <a:pt x="1701" y="10487"/>
                  </a:lnTo>
                  <a:lnTo>
                    <a:pt x="1804" y="10306"/>
                  </a:lnTo>
                  <a:lnTo>
                    <a:pt x="1933" y="10126"/>
                  </a:lnTo>
                  <a:lnTo>
                    <a:pt x="2087" y="9972"/>
                  </a:lnTo>
                  <a:lnTo>
                    <a:pt x="2242" y="9817"/>
                  </a:lnTo>
                  <a:lnTo>
                    <a:pt x="2422" y="9688"/>
                  </a:lnTo>
                  <a:lnTo>
                    <a:pt x="2602" y="9585"/>
                  </a:lnTo>
                  <a:lnTo>
                    <a:pt x="2783" y="9482"/>
                  </a:lnTo>
                  <a:lnTo>
                    <a:pt x="2989" y="9405"/>
                  </a:lnTo>
                  <a:lnTo>
                    <a:pt x="3221" y="9353"/>
                  </a:lnTo>
                  <a:lnTo>
                    <a:pt x="3427" y="9327"/>
                  </a:lnTo>
                  <a:close/>
                  <a:moveTo>
                    <a:pt x="11774" y="9327"/>
                  </a:moveTo>
                  <a:lnTo>
                    <a:pt x="12006" y="9353"/>
                  </a:lnTo>
                  <a:lnTo>
                    <a:pt x="12212" y="9405"/>
                  </a:lnTo>
                  <a:lnTo>
                    <a:pt x="12419" y="9482"/>
                  </a:lnTo>
                  <a:lnTo>
                    <a:pt x="12625" y="9585"/>
                  </a:lnTo>
                  <a:lnTo>
                    <a:pt x="12805" y="9688"/>
                  </a:lnTo>
                  <a:lnTo>
                    <a:pt x="12985" y="9817"/>
                  </a:lnTo>
                  <a:lnTo>
                    <a:pt x="13140" y="9972"/>
                  </a:lnTo>
                  <a:lnTo>
                    <a:pt x="13269" y="10126"/>
                  </a:lnTo>
                  <a:lnTo>
                    <a:pt x="13398" y="10306"/>
                  </a:lnTo>
                  <a:lnTo>
                    <a:pt x="13526" y="10487"/>
                  </a:lnTo>
                  <a:lnTo>
                    <a:pt x="13604" y="10693"/>
                  </a:lnTo>
                  <a:lnTo>
                    <a:pt x="13681" y="10899"/>
                  </a:lnTo>
                  <a:lnTo>
                    <a:pt x="13733" y="11105"/>
                  </a:lnTo>
                  <a:lnTo>
                    <a:pt x="13784" y="11337"/>
                  </a:lnTo>
                  <a:lnTo>
                    <a:pt x="13784" y="11569"/>
                  </a:lnTo>
                  <a:lnTo>
                    <a:pt x="13784" y="11775"/>
                  </a:lnTo>
                  <a:lnTo>
                    <a:pt x="13733" y="12007"/>
                  </a:lnTo>
                  <a:lnTo>
                    <a:pt x="13681" y="12213"/>
                  </a:lnTo>
                  <a:lnTo>
                    <a:pt x="13604" y="12419"/>
                  </a:lnTo>
                  <a:lnTo>
                    <a:pt x="13526" y="12625"/>
                  </a:lnTo>
                  <a:lnTo>
                    <a:pt x="13398" y="12806"/>
                  </a:lnTo>
                  <a:lnTo>
                    <a:pt x="13269" y="12986"/>
                  </a:lnTo>
                  <a:lnTo>
                    <a:pt x="13140" y="13141"/>
                  </a:lnTo>
                  <a:lnTo>
                    <a:pt x="12985" y="13295"/>
                  </a:lnTo>
                  <a:lnTo>
                    <a:pt x="12805" y="13424"/>
                  </a:lnTo>
                  <a:lnTo>
                    <a:pt x="12625" y="13527"/>
                  </a:lnTo>
                  <a:lnTo>
                    <a:pt x="12419" y="13630"/>
                  </a:lnTo>
                  <a:lnTo>
                    <a:pt x="12212" y="13707"/>
                  </a:lnTo>
                  <a:lnTo>
                    <a:pt x="12006" y="13759"/>
                  </a:lnTo>
                  <a:lnTo>
                    <a:pt x="11774" y="13785"/>
                  </a:lnTo>
                  <a:lnTo>
                    <a:pt x="11311" y="13785"/>
                  </a:lnTo>
                  <a:lnTo>
                    <a:pt x="11105" y="13759"/>
                  </a:lnTo>
                  <a:lnTo>
                    <a:pt x="10873" y="13707"/>
                  </a:lnTo>
                  <a:lnTo>
                    <a:pt x="10667" y="13630"/>
                  </a:lnTo>
                  <a:lnTo>
                    <a:pt x="10486" y="13527"/>
                  </a:lnTo>
                  <a:lnTo>
                    <a:pt x="10306" y="13424"/>
                  </a:lnTo>
                  <a:lnTo>
                    <a:pt x="10126" y="13295"/>
                  </a:lnTo>
                  <a:lnTo>
                    <a:pt x="9971" y="13141"/>
                  </a:lnTo>
                  <a:lnTo>
                    <a:pt x="9816" y="12986"/>
                  </a:lnTo>
                  <a:lnTo>
                    <a:pt x="9688" y="12806"/>
                  </a:lnTo>
                  <a:lnTo>
                    <a:pt x="9584" y="12625"/>
                  </a:lnTo>
                  <a:lnTo>
                    <a:pt x="9481" y="12419"/>
                  </a:lnTo>
                  <a:lnTo>
                    <a:pt x="9404" y="12213"/>
                  </a:lnTo>
                  <a:lnTo>
                    <a:pt x="9353" y="12007"/>
                  </a:lnTo>
                  <a:lnTo>
                    <a:pt x="9327" y="11775"/>
                  </a:lnTo>
                  <a:lnTo>
                    <a:pt x="9301" y="11569"/>
                  </a:lnTo>
                  <a:lnTo>
                    <a:pt x="9327" y="11337"/>
                  </a:lnTo>
                  <a:lnTo>
                    <a:pt x="9353" y="11105"/>
                  </a:lnTo>
                  <a:lnTo>
                    <a:pt x="9404" y="10899"/>
                  </a:lnTo>
                  <a:lnTo>
                    <a:pt x="9481" y="10693"/>
                  </a:lnTo>
                  <a:lnTo>
                    <a:pt x="9584" y="10487"/>
                  </a:lnTo>
                  <a:lnTo>
                    <a:pt x="9688" y="10306"/>
                  </a:lnTo>
                  <a:lnTo>
                    <a:pt x="9816" y="10126"/>
                  </a:lnTo>
                  <a:lnTo>
                    <a:pt x="9971" y="9972"/>
                  </a:lnTo>
                  <a:lnTo>
                    <a:pt x="10126" y="9817"/>
                  </a:lnTo>
                  <a:lnTo>
                    <a:pt x="10306" y="9688"/>
                  </a:lnTo>
                  <a:lnTo>
                    <a:pt x="10486" y="9585"/>
                  </a:lnTo>
                  <a:lnTo>
                    <a:pt x="10667" y="9482"/>
                  </a:lnTo>
                  <a:lnTo>
                    <a:pt x="10873" y="9405"/>
                  </a:lnTo>
                  <a:lnTo>
                    <a:pt x="11105" y="9353"/>
                  </a:lnTo>
                  <a:lnTo>
                    <a:pt x="11311" y="9327"/>
                  </a:lnTo>
                  <a:close/>
                  <a:moveTo>
                    <a:pt x="1933" y="13604"/>
                  </a:moveTo>
                  <a:lnTo>
                    <a:pt x="2087" y="13733"/>
                  </a:lnTo>
                  <a:lnTo>
                    <a:pt x="2267" y="13836"/>
                  </a:lnTo>
                  <a:lnTo>
                    <a:pt x="2448" y="13939"/>
                  </a:lnTo>
                  <a:lnTo>
                    <a:pt x="2628" y="14042"/>
                  </a:lnTo>
                  <a:lnTo>
                    <a:pt x="2834" y="14120"/>
                  </a:lnTo>
                  <a:lnTo>
                    <a:pt x="3015" y="14171"/>
                  </a:lnTo>
                  <a:lnTo>
                    <a:pt x="3221" y="14197"/>
                  </a:lnTo>
                  <a:lnTo>
                    <a:pt x="3453" y="14223"/>
                  </a:lnTo>
                  <a:lnTo>
                    <a:pt x="3453" y="14764"/>
                  </a:lnTo>
                  <a:lnTo>
                    <a:pt x="3169" y="14738"/>
                  </a:lnTo>
                  <a:lnTo>
                    <a:pt x="2912" y="14686"/>
                  </a:lnTo>
                  <a:lnTo>
                    <a:pt x="2654" y="14635"/>
                  </a:lnTo>
                  <a:lnTo>
                    <a:pt x="2422" y="14532"/>
                  </a:lnTo>
                  <a:lnTo>
                    <a:pt x="2190" y="14429"/>
                  </a:lnTo>
                  <a:lnTo>
                    <a:pt x="1958" y="14300"/>
                  </a:lnTo>
                  <a:lnTo>
                    <a:pt x="1752" y="14145"/>
                  </a:lnTo>
                  <a:lnTo>
                    <a:pt x="1546" y="13991"/>
                  </a:lnTo>
                  <a:lnTo>
                    <a:pt x="1933" y="13604"/>
                  </a:lnTo>
                  <a:close/>
                  <a:moveTo>
                    <a:pt x="5411" y="13604"/>
                  </a:moveTo>
                  <a:lnTo>
                    <a:pt x="5771" y="13991"/>
                  </a:lnTo>
                  <a:lnTo>
                    <a:pt x="5591" y="14145"/>
                  </a:lnTo>
                  <a:lnTo>
                    <a:pt x="5359" y="14300"/>
                  </a:lnTo>
                  <a:lnTo>
                    <a:pt x="5153" y="14429"/>
                  </a:lnTo>
                  <a:lnTo>
                    <a:pt x="4921" y="14532"/>
                  </a:lnTo>
                  <a:lnTo>
                    <a:pt x="4664" y="14635"/>
                  </a:lnTo>
                  <a:lnTo>
                    <a:pt x="4406" y="14686"/>
                  </a:lnTo>
                  <a:lnTo>
                    <a:pt x="4148" y="14738"/>
                  </a:lnTo>
                  <a:lnTo>
                    <a:pt x="3891" y="14764"/>
                  </a:lnTo>
                  <a:lnTo>
                    <a:pt x="3891" y="14223"/>
                  </a:lnTo>
                  <a:lnTo>
                    <a:pt x="4097" y="14197"/>
                  </a:lnTo>
                  <a:lnTo>
                    <a:pt x="4303" y="14171"/>
                  </a:lnTo>
                  <a:lnTo>
                    <a:pt x="4509" y="14120"/>
                  </a:lnTo>
                  <a:lnTo>
                    <a:pt x="4715" y="14042"/>
                  </a:lnTo>
                  <a:lnTo>
                    <a:pt x="4895" y="13939"/>
                  </a:lnTo>
                  <a:lnTo>
                    <a:pt x="5076" y="13836"/>
                  </a:lnTo>
                  <a:lnTo>
                    <a:pt x="5230" y="13733"/>
                  </a:lnTo>
                  <a:lnTo>
                    <a:pt x="5411" y="13604"/>
                  </a:lnTo>
                  <a:close/>
                  <a:moveTo>
                    <a:pt x="9816" y="13604"/>
                  </a:moveTo>
                  <a:lnTo>
                    <a:pt x="9971" y="13733"/>
                  </a:lnTo>
                  <a:lnTo>
                    <a:pt x="10151" y="13836"/>
                  </a:lnTo>
                  <a:lnTo>
                    <a:pt x="10332" y="13939"/>
                  </a:lnTo>
                  <a:lnTo>
                    <a:pt x="10512" y="14042"/>
                  </a:lnTo>
                  <a:lnTo>
                    <a:pt x="10718" y="14120"/>
                  </a:lnTo>
                  <a:lnTo>
                    <a:pt x="10898" y="14171"/>
                  </a:lnTo>
                  <a:lnTo>
                    <a:pt x="11105" y="14197"/>
                  </a:lnTo>
                  <a:lnTo>
                    <a:pt x="11336" y="14223"/>
                  </a:lnTo>
                  <a:lnTo>
                    <a:pt x="11336" y="14764"/>
                  </a:lnTo>
                  <a:lnTo>
                    <a:pt x="11053" y="14738"/>
                  </a:lnTo>
                  <a:lnTo>
                    <a:pt x="10795" y="14686"/>
                  </a:lnTo>
                  <a:lnTo>
                    <a:pt x="10538" y="14635"/>
                  </a:lnTo>
                  <a:lnTo>
                    <a:pt x="10306" y="14532"/>
                  </a:lnTo>
                  <a:lnTo>
                    <a:pt x="10074" y="14429"/>
                  </a:lnTo>
                  <a:lnTo>
                    <a:pt x="9842" y="14300"/>
                  </a:lnTo>
                  <a:lnTo>
                    <a:pt x="9636" y="14145"/>
                  </a:lnTo>
                  <a:lnTo>
                    <a:pt x="9430" y="13991"/>
                  </a:lnTo>
                  <a:lnTo>
                    <a:pt x="9816" y="13604"/>
                  </a:lnTo>
                  <a:close/>
                  <a:moveTo>
                    <a:pt x="13295" y="13604"/>
                  </a:moveTo>
                  <a:lnTo>
                    <a:pt x="13655" y="13991"/>
                  </a:lnTo>
                  <a:lnTo>
                    <a:pt x="13475" y="14145"/>
                  </a:lnTo>
                  <a:lnTo>
                    <a:pt x="13243" y="14300"/>
                  </a:lnTo>
                  <a:lnTo>
                    <a:pt x="13037" y="14429"/>
                  </a:lnTo>
                  <a:lnTo>
                    <a:pt x="12805" y="14532"/>
                  </a:lnTo>
                  <a:lnTo>
                    <a:pt x="12547" y="14635"/>
                  </a:lnTo>
                  <a:lnTo>
                    <a:pt x="12290" y="14686"/>
                  </a:lnTo>
                  <a:lnTo>
                    <a:pt x="12032" y="14738"/>
                  </a:lnTo>
                  <a:lnTo>
                    <a:pt x="11774" y="14764"/>
                  </a:lnTo>
                  <a:lnTo>
                    <a:pt x="11774" y="14223"/>
                  </a:lnTo>
                  <a:lnTo>
                    <a:pt x="11981" y="14197"/>
                  </a:lnTo>
                  <a:lnTo>
                    <a:pt x="12187" y="14171"/>
                  </a:lnTo>
                  <a:lnTo>
                    <a:pt x="12393" y="14120"/>
                  </a:lnTo>
                  <a:lnTo>
                    <a:pt x="12599" y="14042"/>
                  </a:lnTo>
                  <a:lnTo>
                    <a:pt x="12779" y="13939"/>
                  </a:lnTo>
                  <a:lnTo>
                    <a:pt x="12960" y="13836"/>
                  </a:lnTo>
                  <a:lnTo>
                    <a:pt x="13114" y="13733"/>
                  </a:lnTo>
                  <a:lnTo>
                    <a:pt x="13295" y="13604"/>
                  </a:lnTo>
                  <a:close/>
                  <a:moveTo>
                    <a:pt x="3659" y="1"/>
                  </a:moveTo>
                  <a:lnTo>
                    <a:pt x="3195" y="27"/>
                  </a:lnTo>
                  <a:lnTo>
                    <a:pt x="2731" y="104"/>
                  </a:lnTo>
                  <a:lnTo>
                    <a:pt x="2654" y="155"/>
                  </a:lnTo>
                  <a:lnTo>
                    <a:pt x="2602" y="207"/>
                  </a:lnTo>
                  <a:lnTo>
                    <a:pt x="2577" y="310"/>
                  </a:lnTo>
                  <a:lnTo>
                    <a:pt x="2577" y="387"/>
                  </a:lnTo>
                  <a:lnTo>
                    <a:pt x="2628" y="465"/>
                  </a:lnTo>
                  <a:lnTo>
                    <a:pt x="2680" y="516"/>
                  </a:lnTo>
                  <a:lnTo>
                    <a:pt x="2757" y="542"/>
                  </a:lnTo>
                  <a:lnTo>
                    <a:pt x="2860" y="542"/>
                  </a:lnTo>
                  <a:lnTo>
                    <a:pt x="3143" y="490"/>
                  </a:lnTo>
                  <a:lnTo>
                    <a:pt x="3453" y="465"/>
                  </a:lnTo>
                  <a:lnTo>
                    <a:pt x="3453" y="1006"/>
                  </a:lnTo>
                  <a:lnTo>
                    <a:pt x="3221" y="1031"/>
                  </a:lnTo>
                  <a:lnTo>
                    <a:pt x="3015" y="1057"/>
                  </a:lnTo>
                  <a:lnTo>
                    <a:pt x="2834" y="1109"/>
                  </a:lnTo>
                  <a:lnTo>
                    <a:pt x="2628" y="1186"/>
                  </a:lnTo>
                  <a:lnTo>
                    <a:pt x="2448" y="1289"/>
                  </a:lnTo>
                  <a:lnTo>
                    <a:pt x="2267" y="1392"/>
                  </a:lnTo>
                  <a:lnTo>
                    <a:pt x="2087" y="1495"/>
                  </a:lnTo>
                  <a:lnTo>
                    <a:pt x="1933" y="1624"/>
                  </a:lnTo>
                  <a:lnTo>
                    <a:pt x="1546" y="1238"/>
                  </a:lnTo>
                  <a:lnTo>
                    <a:pt x="1804" y="1031"/>
                  </a:lnTo>
                  <a:lnTo>
                    <a:pt x="2087" y="851"/>
                  </a:lnTo>
                  <a:lnTo>
                    <a:pt x="2139" y="800"/>
                  </a:lnTo>
                  <a:lnTo>
                    <a:pt x="2190" y="722"/>
                  </a:lnTo>
                  <a:lnTo>
                    <a:pt x="2190" y="645"/>
                  </a:lnTo>
                  <a:lnTo>
                    <a:pt x="2164" y="568"/>
                  </a:lnTo>
                  <a:lnTo>
                    <a:pt x="2113" y="490"/>
                  </a:lnTo>
                  <a:lnTo>
                    <a:pt x="2036" y="465"/>
                  </a:lnTo>
                  <a:lnTo>
                    <a:pt x="1958" y="439"/>
                  </a:lnTo>
                  <a:lnTo>
                    <a:pt x="1855" y="465"/>
                  </a:lnTo>
                  <a:lnTo>
                    <a:pt x="1649" y="593"/>
                  </a:lnTo>
                  <a:lnTo>
                    <a:pt x="1443" y="748"/>
                  </a:lnTo>
                  <a:lnTo>
                    <a:pt x="1263" y="903"/>
                  </a:lnTo>
                  <a:lnTo>
                    <a:pt x="1082" y="1057"/>
                  </a:lnTo>
                  <a:lnTo>
                    <a:pt x="928" y="1238"/>
                  </a:lnTo>
                  <a:lnTo>
                    <a:pt x="773" y="1418"/>
                  </a:lnTo>
                  <a:lnTo>
                    <a:pt x="619" y="1624"/>
                  </a:lnTo>
                  <a:lnTo>
                    <a:pt x="490" y="1830"/>
                  </a:lnTo>
                  <a:lnTo>
                    <a:pt x="387" y="2036"/>
                  </a:lnTo>
                  <a:lnTo>
                    <a:pt x="284" y="2242"/>
                  </a:lnTo>
                  <a:lnTo>
                    <a:pt x="206" y="2474"/>
                  </a:lnTo>
                  <a:lnTo>
                    <a:pt x="129" y="2706"/>
                  </a:lnTo>
                  <a:lnTo>
                    <a:pt x="78" y="2938"/>
                  </a:lnTo>
                  <a:lnTo>
                    <a:pt x="26" y="3170"/>
                  </a:lnTo>
                  <a:lnTo>
                    <a:pt x="0" y="3427"/>
                  </a:lnTo>
                  <a:lnTo>
                    <a:pt x="0" y="3659"/>
                  </a:lnTo>
                  <a:lnTo>
                    <a:pt x="0" y="4046"/>
                  </a:lnTo>
                  <a:lnTo>
                    <a:pt x="78" y="4407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25" y="6004"/>
                  </a:lnTo>
                  <a:lnTo>
                    <a:pt x="1082" y="6262"/>
                  </a:lnTo>
                  <a:lnTo>
                    <a:pt x="1340" y="6493"/>
                  </a:lnTo>
                  <a:lnTo>
                    <a:pt x="1623" y="6725"/>
                  </a:lnTo>
                  <a:lnTo>
                    <a:pt x="1907" y="6906"/>
                  </a:lnTo>
                  <a:lnTo>
                    <a:pt x="2242" y="7060"/>
                  </a:lnTo>
                  <a:lnTo>
                    <a:pt x="2577" y="7189"/>
                  </a:lnTo>
                  <a:lnTo>
                    <a:pt x="2937" y="7266"/>
                  </a:lnTo>
                  <a:lnTo>
                    <a:pt x="3298" y="7318"/>
                  </a:lnTo>
                  <a:lnTo>
                    <a:pt x="3659" y="7344"/>
                  </a:lnTo>
                  <a:lnTo>
                    <a:pt x="3942" y="7344"/>
                  </a:lnTo>
                  <a:lnTo>
                    <a:pt x="4226" y="7292"/>
                  </a:lnTo>
                  <a:lnTo>
                    <a:pt x="4483" y="7241"/>
                  </a:lnTo>
                  <a:lnTo>
                    <a:pt x="4741" y="7189"/>
                  </a:lnTo>
                  <a:lnTo>
                    <a:pt x="4998" y="7086"/>
                  </a:lnTo>
                  <a:lnTo>
                    <a:pt x="5256" y="6983"/>
                  </a:lnTo>
                  <a:lnTo>
                    <a:pt x="5488" y="6854"/>
                  </a:lnTo>
                  <a:lnTo>
                    <a:pt x="5694" y="6725"/>
                  </a:lnTo>
                  <a:lnTo>
                    <a:pt x="6596" y="7601"/>
                  </a:lnTo>
                  <a:lnTo>
                    <a:pt x="5694" y="8503"/>
                  </a:lnTo>
                  <a:lnTo>
                    <a:pt x="5488" y="8374"/>
                  </a:lnTo>
                  <a:lnTo>
                    <a:pt x="5256" y="8245"/>
                  </a:lnTo>
                  <a:lnTo>
                    <a:pt x="4998" y="8142"/>
                  </a:lnTo>
                  <a:lnTo>
                    <a:pt x="4741" y="8039"/>
                  </a:lnTo>
                  <a:lnTo>
                    <a:pt x="4483" y="7988"/>
                  </a:lnTo>
                  <a:lnTo>
                    <a:pt x="4226" y="7936"/>
                  </a:lnTo>
                  <a:lnTo>
                    <a:pt x="3942" y="7885"/>
                  </a:lnTo>
                  <a:lnTo>
                    <a:pt x="3659" y="7885"/>
                  </a:lnTo>
                  <a:lnTo>
                    <a:pt x="3195" y="7910"/>
                  </a:lnTo>
                  <a:lnTo>
                    <a:pt x="2963" y="7962"/>
                  </a:lnTo>
                  <a:lnTo>
                    <a:pt x="2731" y="8013"/>
                  </a:lnTo>
                  <a:lnTo>
                    <a:pt x="2654" y="8039"/>
                  </a:lnTo>
                  <a:lnTo>
                    <a:pt x="2577" y="8117"/>
                  </a:lnTo>
                  <a:lnTo>
                    <a:pt x="2551" y="8194"/>
                  </a:lnTo>
                  <a:lnTo>
                    <a:pt x="2551" y="8271"/>
                  </a:lnTo>
                  <a:lnTo>
                    <a:pt x="2602" y="8348"/>
                  </a:lnTo>
                  <a:lnTo>
                    <a:pt x="2654" y="8426"/>
                  </a:lnTo>
                  <a:lnTo>
                    <a:pt x="2757" y="8451"/>
                  </a:lnTo>
                  <a:lnTo>
                    <a:pt x="2834" y="8426"/>
                  </a:lnTo>
                  <a:lnTo>
                    <a:pt x="3143" y="8374"/>
                  </a:lnTo>
                  <a:lnTo>
                    <a:pt x="3453" y="8348"/>
                  </a:lnTo>
                  <a:lnTo>
                    <a:pt x="3453" y="8889"/>
                  </a:lnTo>
                  <a:lnTo>
                    <a:pt x="3221" y="8915"/>
                  </a:lnTo>
                  <a:lnTo>
                    <a:pt x="3015" y="8941"/>
                  </a:lnTo>
                  <a:lnTo>
                    <a:pt x="2834" y="8993"/>
                  </a:lnTo>
                  <a:lnTo>
                    <a:pt x="2628" y="9070"/>
                  </a:lnTo>
                  <a:lnTo>
                    <a:pt x="2448" y="9173"/>
                  </a:lnTo>
                  <a:lnTo>
                    <a:pt x="2267" y="9276"/>
                  </a:lnTo>
                  <a:lnTo>
                    <a:pt x="2087" y="9379"/>
                  </a:lnTo>
                  <a:lnTo>
                    <a:pt x="1933" y="9508"/>
                  </a:lnTo>
                  <a:lnTo>
                    <a:pt x="1546" y="9121"/>
                  </a:lnTo>
                  <a:lnTo>
                    <a:pt x="1804" y="8915"/>
                  </a:lnTo>
                  <a:lnTo>
                    <a:pt x="2061" y="8761"/>
                  </a:lnTo>
                  <a:lnTo>
                    <a:pt x="2139" y="8709"/>
                  </a:lnTo>
                  <a:lnTo>
                    <a:pt x="2164" y="8632"/>
                  </a:lnTo>
                  <a:lnTo>
                    <a:pt x="2164" y="8529"/>
                  </a:lnTo>
                  <a:lnTo>
                    <a:pt x="2139" y="8451"/>
                  </a:lnTo>
                  <a:lnTo>
                    <a:pt x="2087" y="8374"/>
                  </a:lnTo>
                  <a:lnTo>
                    <a:pt x="2010" y="8348"/>
                  </a:lnTo>
                  <a:lnTo>
                    <a:pt x="1933" y="8348"/>
                  </a:lnTo>
                  <a:lnTo>
                    <a:pt x="1855" y="8374"/>
                  </a:lnTo>
                  <a:lnTo>
                    <a:pt x="1623" y="8503"/>
                  </a:lnTo>
                  <a:lnTo>
                    <a:pt x="1443" y="8632"/>
                  </a:lnTo>
                  <a:lnTo>
                    <a:pt x="1237" y="8786"/>
                  </a:lnTo>
                  <a:lnTo>
                    <a:pt x="1082" y="8967"/>
                  </a:lnTo>
                  <a:lnTo>
                    <a:pt x="902" y="9121"/>
                  </a:lnTo>
                  <a:lnTo>
                    <a:pt x="747" y="9327"/>
                  </a:lnTo>
                  <a:lnTo>
                    <a:pt x="619" y="9508"/>
                  </a:lnTo>
                  <a:lnTo>
                    <a:pt x="490" y="9714"/>
                  </a:lnTo>
                  <a:lnTo>
                    <a:pt x="387" y="9920"/>
                  </a:lnTo>
                  <a:lnTo>
                    <a:pt x="284" y="10152"/>
                  </a:lnTo>
                  <a:lnTo>
                    <a:pt x="181" y="10358"/>
                  </a:lnTo>
                  <a:lnTo>
                    <a:pt x="129" y="10590"/>
                  </a:lnTo>
                  <a:lnTo>
                    <a:pt x="78" y="10822"/>
                  </a:lnTo>
                  <a:lnTo>
                    <a:pt x="26" y="11079"/>
                  </a:lnTo>
                  <a:lnTo>
                    <a:pt x="0" y="11311"/>
                  </a:lnTo>
                  <a:lnTo>
                    <a:pt x="0" y="11569"/>
                  </a:lnTo>
                  <a:lnTo>
                    <a:pt x="0" y="11930"/>
                  </a:lnTo>
                  <a:lnTo>
                    <a:pt x="78" y="12290"/>
                  </a:lnTo>
                  <a:lnTo>
                    <a:pt x="155" y="12651"/>
                  </a:lnTo>
                  <a:lnTo>
                    <a:pt x="284" y="12986"/>
                  </a:lnTo>
                  <a:lnTo>
                    <a:pt x="438" y="13295"/>
                  </a:lnTo>
                  <a:lnTo>
                    <a:pt x="619" y="13604"/>
                  </a:lnTo>
                  <a:lnTo>
                    <a:pt x="825" y="13888"/>
                  </a:lnTo>
                  <a:lnTo>
                    <a:pt x="1082" y="14145"/>
                  </a:lnTo>
                  <a:lnTo>
                    <a:pt x="1340" y="14377"/>
                  </a:lnTo>
                  <a:lnTo>
                    <a:pt x="1623" y="14609"/>
                  </a:lnTo>
                  <a:lnTo>
                    <a:pt x="1907" y="14789"/>
                  </a:lnTo>
                  <a:lnTo>
                    <a:pt x="2242" y="14944"/>
                  </a:lnTo>
                  <a:lnTo>
                    <a:pt x="2577" y="15073"/>
                  </a:lnTo>
                  <a:lnTo>
                    <a:pt x="2937" y="15150"/>
                  </a:lnTo>
                  <a:lnTo>
                    <a:pt x="3298" y="15202"/>
                  </a:lnTo>
                  <a:lnTo>
                    <a:pt x="3659" y="15227"/>
                  </a:lnTo>
                  <a:lnTo>
                    <a:pt x="4045" y="15202"/>
                  </a:lnTo>
                  <a:lnTo>
                    <a:pt x="4406" y="15150"/>
                  </a:lnTo>
                  <a:lnTo>
                    <a:pt x="4767" y="15073"/>
                  </a:lnTo>
                  <a:lnTo>
                    <a:pt x="5102" y="14944"/>
                  </a:lnTo>
                  <a:lnTo>
                    <a:pt x="5411" y="14789"/>
                  </a:lnTo>
                  <a:lnTo>
                    <a:pt x="5720" y="14609"/>
                  </a:lnTo>
                  <a:lnTo>
                    <a:pt x="6003" y="14377"/>
                  </a:lnTo>
                  <a:lnTo>
                    <a:pt x="6261" y="14145"/>
                  </a:lnTo>
                  <a:lnTo>
                    <a:pt x="6493" y="13888"/>
                  </a:lnTo>
                  <a:lnTo>
                    <a:pt x="6699" y="13604"/>
                  </a:lnTo>
                  <a:lnTo>
                    <a:pt x="6905" y="13295"/>
                  </a:lnTo>
                  <a:lnTo>
                    <a:pt x="7060" y="12986"/>
                  </a:lnTo>
                  <a:lnTo>
                    <a:pt x="7163" y="12651"/>
                  </a:lnTo>
                  <a:lnTo>
                    <a:pt x="7266" y="12290"/>
                  </a:lnTo>
                  <a:lnTo>
                    <a:pt x="7317" y="11930"/>
                  </a:lnTo>
                  <a:lnTo>
                    <a:pt x="7343" y="11569"/>
                  </a:lnTo>
                  <a:lnTo>
                    <a:pt x="7317" y="11286"/>
                  </a:lnTo>
                  <a:lnTo>
                    <a:pt x="7291" y="11002"/>
                  </a:lnTo>
                  <a:lnTo>
                    <a:pt x="7240" y="10744"/>
                  </a:lnTo>
                  <a:lnTo>
                    <a:pt x="7163" y="10461"/>
                  </a:lnTo>
                  <a:lnTo>
                    <a:pt x="7085" y="10229"/>
                  </a:lnTo>
                  <a:lnTo>
                    <a:pt x="6982" y="9972"/>
                  </a:lnTo>
                  <a:lnTo>
                    <a:pt x="6853" y="9740"/>
                  </a:lnTo>
                  <a:lnTo>
                    <a:pt x="6725" y="9508"/>
                  </a:lnTo>
                  <a:lnTo>
                    <a:pt x="7601" y="8632"/>
                  </a:lnTo>
                  <a:lnTo>
                    <a:pt x="8502" y="9508"/>
                  </a:lnTo>
                  <a:lnTo>
                    <a:pt x="8348" y="9740"/>
                  </a:lnTo>
                  <a:lnTo>
                    <a:pt x="8245" y="9972"/>
                  </a:lnTo>
                  <a:lnTo>
                    <a:pt x="8142" y="10229"/>
                  </a:lnTo>
                  <a:lnTo>
                    <a:pt x="8039" y="10461"/>
                  </a:lnTo>
                  <a:lnTo>
                    <a:pt x="7961" y="10744"/>
                  </a:lnTo>
                  <a:lnTo>
                    <a:pt x="7910" y="11002"/>
                  </a:lnTo>
                  <a:lnTo>
                    <a:pt x="7884" y="11286"/>
                  </a:lnTo>
                  <a:lnTo>
                    <a:pt x="7884" y="11569"/>
                  </a:lnTo>
                  <a:lnTo>
                    <a:pt x="7884" y="11930"/>
                  </a:lnTo>
                  <a:lnTo>
                    <a:pt x="7961" y="12290"/>
                  </a:lnTo>
                  <a:lnTo>
                    <a:pt x="8039" y="12651"/>
                  </a:lnTo>
                  <a:lnTo>
                    <a:pt x="8167" y="12986"/>
                  </a:lnTo>
                  <a:lnTo>
                    <a:pt x="8322" y="13295"/>
                  </a:lnTo>
                  <a:lnTo>
                    <a:pt x="8502" y="13604"/>
                  </a:lnTo>
                  <a:lnTo>
                    <a:pt x="8709" y="13888"/>
                  </a:lnTo>
                  <a:lnTo>
                    <a:pt x="8966" y="14145"/>
                  </a:lnTo>
                  <a:lnTo>
                    <a:pt x="9224" y="14377"/>
                  </a:lnTo>
                  <a:lnTo>
                    <a:pt x="9507" y="14609"/>
                  </a:lnTo>
                  <a:lnTo>
                    <a:pt x="9791" y="14789"/>
                  </a:lnTo>
                  <a:lnTo>
                    <a:pt x="10126" y="14944"/>
                  </a:lnTo>
                  <a:lnTo>
                    <a:pt x="10460" y="15073"/>
                  </a:lnTo>
                  <a:lnTo>
                    <a:pt x="10821" y="15150"/>
                  </a:lnTo>
                  <a:lnTo>
                    <a:pt x="11182" y="15202"/>
                  </a:lnTo>
                  <a:lnTo>
                    <a:pt x="11543" y="15227"/>
                  </a:lnTo>
                  <a:lnTo>
                    <a:pt x="11929" y="15202"/>
                  </a:lnTo>
                  <a:lnTo>
                    <a:pt x="12290" y="15150"/>
                  </a:lnTo>
                  <a:lnTo>
                    <a:pt x="12650" y="15073"/>
                  </a:lnTo>
                  <a:lnTo>
                    <a:pt x="12985" y="14944"/>
                  </a:lnTo>
                  <a:lnTo>
                    <a:pt x="13295" y="14789"/>
                  </a:lnTo>
                  <a:lnTo>
                    <a:pt x="13604" y="14609"/>
                  </a:lnTo>
                  <a:lnTo>
                    <a:pt x="13887" y="14377"/>
                  </a:lnTo>
                  <a:lnTo>
                    <a:pt x="14145" y="14145"/>
                  </a:lnTo>
                  <a:lnTo>
                    <a:pt x="14377" y="13888"/>
                  </a:lnTo>
                  <a:lnTo>
                    <a:pt x="14583" y="13604"/>
                  </a:lnTo>
                  <a:lnTo>
                    <a:pt x="14789" y="13295"/>
                  </a:lnTo>
                  <a:lnTo>
                    <a:pt x="14943" y="12986"/>
                  </a:lnTo>
                  <a:lnTo>
                    <a:pt x="15046" y="12651"/>
                  </a:lnTo>
                  <a:lnTo>
                    <a:pt x="15150" y="12290"/>
                  </a:lnTo>
                  <a:lnTo>
                    <a:pt x="15201" y="11930"/>
                  </a:lnTo>
                  <a:lnTo>
                    <a:pt x="15227" y="11569"/>
                  </a:lnTo>
                  <a:lnTo>
                    <a:pt x="15201" y="11182"/>
                  </a:lnTo>
                  <a:lnTo>
                    <a:pt x="15150" y="10822"/>
                  </a:lnTo>
                  <a:lnTo>
                    <a:pt x="15046" y="10461"/>
                  </a:lnTo>
                  <a:lnTo>
                    <a:pt x="14943" y="10126"/>
                  </a:lnTo>
                  <a:lnTo>
                    <a:pt x="14789" y="9817"/>
                  </a:lnTo>
                  <a:lnTo>
                    <a:pt x="14583" y="9508"/>
                  </a:lnTo>
                  <a:lnTo>
                    <a:pt x="14377" y="9224"/>
                  </a:lnTo>
                  <a:lnTo>
                    <a:pt x="14145" y="8967"/>
                  </a:lnTo>
                  <a:lnTo>
                    <a:pt x="13887" y="8735"/>
                  </a:lnTo>
                  <a:lnTo>
                    <a:pt x="13604" y="8503"/>
                  </a:lnTo>
                  <a:lnTo>
                    <a:pt x="13295" y="8323"/>
                  </a:lnTo>
                  <a:lnTo>
                    <a:pt x="12985" y="8168"/>
                  </a:lnTo>
                  <a:lnTo>
                    <a:pt x="12650" y="8039"/>
                  </a:lnTo>
                  <a:lnTo>
                    <a:pt x="12290" y="7962"/>
                  </a:lnTo>
                  <a:lnTo>
                    <a:pt x="11929" y="7910"/>
                  </a:lnTo>
                  <a:lnTo>
                    <a:pt x="11543" y="7885"/>
                  </a:lnTo>
                  <a:lnTo>
                    <a:pt x="11259" y="7885"/>
                  </a:lnTo>
                  <a:lnTo>
                    <a:pt x="11002" y="7936"/>
                  </a:lnTo>
                  <a:lnTo>
                    <a:pt x="10718" y="7988"/>
                  </a:lnTo>
                  <a:lnTo>
                    <a:pt x="10460" y="8039"/>
                  </a:lnTo>
                  <a:lnTo>
                    <a:pt x="10203" y="8142"/>
                  </a:lnTo>
                  <a:lnTo>
                    <a:pt x="9971" y="8245"/>
                  </a:lnTo>
                  <a:lnTo>
                    <a:pt x="9739" y="8374"/>
                  </a:lnTo>
                  <a:lnTo>
                    <a:pt x="9507" y="8503"/>
                  </a:lnTo>
                  <a:lnTo>
                    <a:pt x="8631" y="7601"/>
                  </a:lnTo>
                  <a:lnTo>
                    <a:pt x="9507" y="6725"/>
                  </a:lnTo>
                  <a:lnTo>
                    <a:pt x="9739" y="6854"/>
                  </a:lnTo>
                  <a:lnTo>
                    <a:pt x="9971" y="6983"/>
                  </a:lnTo>
                  <a:lnTo>
                    <a:pt x="10203" y="7086"/>
                  </a:lnTo>
                  <a:lnTo>
                    <a:pt x="10460" y="7189"/>
                  </a:lnTo>
                  <a:lnTo>
                    <a:pt x="10718" y="7241"/>
                  </a:lnTo>
                  <a:lnTo>
                    <a:pt x="11002" y="7292"/>
                  </a:lnTo>
                  <a:lnTo>
                    <a:pt x="11259" y="7344"/>
                  </a:lnTo>
                  <a:lnTo>
                    <a:pt x="11543" y="7344"/>
                  </a:lnTo>
                  <a:lnTo>
                    <a:pt x="11929" y="7318"/>
                  </a:lnTo>
                  <a:lnTo>
                    <a:pt x="12290" y="7266"/>
                  </a:lnTo>
                  <a:lnTo>
                    <a:pt x="12650" y="7189"/>
                  </a:lnTo>
                  <a:lnTo>
                    <a:pt x="12985" y="7060"/>
                  </a:lnTo>
                  <a:lnTo>
                    <a:pt x="13295" y="6906"/>
                  </a:lnTo>
                  <a:lnTo>
                    <a:pt x="13604" y="6725"/>
                  </a:lnTo>
                  <a:lnTo>
                    <a:pt x="13887" y="6493"/>
                  </a:lnTo>
                  <a:lnTo>
                    <a:pt x="14145" y="6262"/>
                  </a:lnTo>
                  <a:lnTo>
                    <a:pt x="14377" y="6004"/>
                  </a:lnTo>
                  <a:lnTo>
                    <a:pt x="14583" y="5720"/>
                  </a:lnTo>
                  <a:lnTo>
                    <a:pt x="14789" y="5411"/>
                  </a:lnTo>
                  <a:lnTo>
                    <a:pt x="14943" y="5102"/>
                  </a:lnTo>
                  <a:lnTo>
                    <a:pt x="15046" y="4767"/>
                  </a:lnTo>
                  <a:lnTo>
                    <a:pt x="15150" y="4407"/>
                  </a:lnTo>
                  <a:lnTo>
                    <a:pt x="15201" y="4046"/>
                  </a:lnTo>
                  <a:lnTo>
                    <a:pt x="15227" y="3659"/>
                  </a:lnTo>
                  <a:lnTo>
                    <a:pt x="15201" y="3299"/>
                  </a:lnTo>
                  <a:lnTo>
                    <a:pt x="15150" y="2938"/>
                  </a:lnTo>
                  <a:lnTo>
                    <a:pt x="15046" y="2577"/>
                  </a:lnTo>
                  <a:lnTo>
                    <a:pt x="14943" y="2242"/>
                  </a:lnTo>
                  <a:lnTo>
                    <a:pt x="14789" y="1933"/>
                  </a:lnTo>
                  <a:lnTo>
                    <a:pt x="14583" y="1624"/>
                  </a:lnTo>
                  <a:lnTo>
                    <a:pt x="14377" y="1341"/>
                  </a:lnTo>
                  <a:lnTo>
                    <a:pt x="14145" y="1083"/>
                  </a:lnTo>
                  <a:lnTo>
                    <a:pt x="13887" y="851"/>
                  </a:lnTo>
                  <a:lnTo>
                    <a:pt x="13604" y="619"/>
                  </a:lnTo>
                  <a:lnTo>
                    <a:pt x="13295" y="439"/>
                  </a:lnTo>
                  <a:lnTo>
                    <a:pt x="12985" y="284"/>
                  </a:lnTo>
                  <a:lnTo>
                    <a:pt x="12650" y="155"/>
                  </a:lnTo>
                  <a:lnTo>
                    <a:pt x="12290" y="78"/>
                  </a:lnTo>
                  <a:lnTo>
                    <a:pt x="11929" y="27"/>
                  </a:lnTo>
                  <a:lnTo>
                    <a:pt x="11543" y="1"/>
                  </a:lnTo>
                  <a:lnTo>
                    <a:pt x="11182" y="27"/>
                  </a:lnTo>
                  <a:lnTo>
                    <a:pt x="10821" y="78"/>
                  </a:lnTo>
                  <a:lnTo>
                    <a:pt x="10460" y="155"/>
                  </a:lnTo>
                  <a:lnTo>
                    <a:pt x="10126" y="284"/>
                  </a:lnTo>
                  <a:lnTo>
                    <a:pt x="9791" y="439"/>
                  </a:lnTo>
                  <a:lnTo>
                    <a:pt x="9507" y="619"/>
                  </a:lnTo>
                  <a:lnTo>
                    <a:pt x="9224" y="851"/>
                  </a:lnTo>
                  <a:lnTo>
                    <a:pt x="8966" y="1083"/>
                  </a:lnTo>
                  <a:lnTo>
                    <a:pt x="8709" y="1341"/>
                  </a:lnTo>
                  <a:lnTo>
                    <a:pt x="8502" y="1624"/>
                  </a:lnTo>
                  <a:lnTo>
                    <a:pt x="8322" y="1933"/>
                  </a:lnTo>
                  <a:lnTo>
                    <a:pt x="8167" y="2242"/>
                  </a:lnTo>
                  <a:lnTo>
                    <a:pt x="8039" y="2577"/>
                  </a:lnTo>
                  <a:lnTo>
                    <a:pt x="7961" y="2938"/>
                  </a:lnTo>
                  <a:lnTo>
                    <a:pt x="7884" y="3299"/>
                  </a:lnTo>
                  <a:lnTo>
                    <a:pt x="7884" y="3659"/>
                  </a:lnTo>
                  <a:lnTo>
                    <a:pt x="7884" y="3943"/>
                  </a:lnTo>
                  <a:lnTo>
                    <a:pt x="7910" y="4226"/>
                  </a:lnTo>
                  <a:lnTo>
                    <a:pt x="7961" y="4484"/>
                  </a:lnTo>
                  <a:lnTo>
                    <a:pt x="8039" y="4767"/>
                  </a:lnTo>
                  <a:lnTo>
                    <a:pt x="8142" y="4999"/>
                  </a:lnTo>
                  <a:lnTo>
                    <a:pt x="8245" y="5257"/>
                  </a:lnTo>
                  <a:lnTo>
                    <a:pt x="8348" y="5489"/>
                  </a:lnTo>
                  <a:lnTo>
                    <a:pt x="8502" y="5720"/>
                  </a:lnTo>
                  <a:lnTo>
                    <a:pt x="7601" y="6596"/>
                  </a:lnTo>
                  <a:lnTo>
                    <a:pt x="6725" y="5720"/>
                  </a:lnTo>
                  <a:lnTo>
                    <a:pt x="6853" y="5489"/>
                  </a:lnTo>
                  <a:lnTo>
                    <a:pt x="6982" y="5257"/>
                  </a:lnTo>
                  <a:lnTo>
                    <a:pt x="7085" y="4999"/>
                  </a:lnTo>
                  <a:lnTo>
                    <a:pt x="7163" y="4767"/>
                  </a:lnTo>
                  <a:lnTo>
                    <a:pt x="7240" y="4484"/>
                  </a:lnTo>
                  <a:lnTo>
                    <a:pt x="7291" y="4226"/>
                  </a:lnTo>
                  <a:lnTo>
                    <a:pt x="7317" y="3943"/>
                  </a:lnTo>
                  <a:lnTo>
                    <a:pt x="7343" y="3659"/>
                  </a:lnTo>
                  <a:lnTo>
                    <a:pt x="7317" y="3299"/>
                  </a:lnTo>
                  <a:lnTo>
                    <a:pt x="7266" y="2938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5" y="1933"/>
                  </a:lnTo>
                  <a:lnTo>
                    <a:pt x="6699" y="1624"/>
                  </a:lnTo>
                  <a:lnTo>
                    <a:pt x="6493" y="1341"/>
                  </a:lnTo>
                  <a:lnTo>
                    <a:pt x="6261" y="1083"/>
                  </a:lnTo>
                  <a:lnTo>
                    <a:pt x="6003" y="851"/>
                  </a:lnTo>
                  <a:lnTo>
                    <a:pt x="5720" y="619"/>
                  </a:lnTo>
                  <a:lnTo>
                    <a:pt x="5411" y="439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27"/>
                  </a:lnTo>
                  <a:lnTo>
                    <a:pt x="36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5776800" y="-452325"/>
              <a:ext cx="60575" cy="84400"/>
            </a:xfrm>
            <a:custGeom>
              <a:rect b="b" l="l" r="r" t="t"/>
              <a:pathLst>
                <a:path extrusionOk="0" h="3376" w="2423">
                  <a:moveTo>
                    <a:pt x="1160" y="0"/>
                  </a:moveTo>
                  <a:lnTo>
                    <a:pt x="1005" y="26"/>
                  </a:lnTo>
                  <a:lnTo>
                    <a:pt x="851" y="78"/>
                  </a:lnTo>
                  <a:lnTo>
                    <a:pt x="722" y="155"/>
                  </a:lnTo>
                  <a:lnTo>
                    <a:pt x="542" y="284"/>
                  </a:lnTo>
                  <a:lnTo>
                    <a:pt x="413" y="438"/>
                  </a:lnTo>
                  <a:lnTo>
                    <a:pt x="336" y="645"/>
                  </a:lnTo>
                  <a:lnTo>
                    <a:pt x="310" y="876"/>
                  </a:lnTo>
                  <a:lnTo>
                    <a:pt x="310" y="1057"/>
                  </a:lnTo>
                  <a:lnTo>
                    <a:pt x="361" y="1211"/>
                  </a:lnTo>
                  <a:lnTo>
                    <a:pt x="413" y="1366"/>
                  </a:lnTo>
                  <a:lnTo>
                    <a:pt x="464" y="1521"/>
                  </a:lnTo>
                  <a:lnTo>
                    <a:pt x="233" y="1521"/>
                  </a:lnTo>
                  <a:lnTo>
                    <a:pt x="155" y="1546"/>
                  </a:lnTo>
                  <a:lnTo>
                    <a:pt x="78" y="1572"/>
                  </a:lnTo>
                  <a:lnTo>
                    <a:pt x="26" y="1649"/>
                  </a:lnTo>
                  <a:lnTo>
                    <a:pt x="1" y="1727"/>
                  </a:lnTo>
                  <a:lnTo>
                    <a:pt x="26" y="1830"/>
                  </a:lnTo>
                  <a:lnTo>
                    <a:pt x="78" y="1907"/>
                  </a:lnTo>
                  <a:lnTo>
                    <a:pt x="155" y="1933"/>
                  </a:lnTo>
                  <a:lnTo>
                    <a:pt x="233" y="1959"/>
                  </a:lnTo>
                  <a:lnTo>
                    <a:pt x="645" y="1959"/>
                  </a:lnTo>
                  <a:lnTo>
                    <a:pt x="645" y="1984"/>
                  </a:lnTo>
                  <a:lnTo>
                    <a:pt x="671" y="2190"/>
                  </a:lnTo>
                  <a:lnTo>
                    <a:pt x="645" y="2345"/>
                  </a:lnTo>
                  <a:lnTo>
                    <a:pt x="567" y="2500"/>
                  </a:lnTo>
                  <a:lnTo>
                    <a:pt x="439" y="2706"/>
                  </a:lnTo>
                  <a:lnTo>
                    <a:pt x="207" y="2989"/>
                  </a:lnTo>
                  <a:lnTo>
                    <a:pt x="181" y="3041"/>
                  </a:lnTo>
                  <a:lnTo>
                    <a:pt x="155" y="3118"/>
                  </a:lnTo>
                  <a:lnTo>
                    <a:pt x="155" y="3169"/>
                  </a:lnTo>
                  <a:lnTo>
                    <a:pt x="181" y="3221"/>
                  </a:lnTo>
                  <a:lnTo>
                    <a:pt x="207" y="3273"/>
                  </a:lnTo>
                  <a:lnTo>
                    <a:pt x="258" y="3324"/>
                  </a:lnTo>
                  <a:lnTo>
                    <a:pt x="310" y="3350"/>
                  </a:lnTo>
                  <a:lnTo>
                    <a:pt x="387" y="3350"/>
                  </a:lnTo>
                  <a:lnTo>
                    <a:pt x="2191" y="3376"/>
                  </a:lnTo>
                  <a:lnTo>
                    <a:pt x="2216" y="3376"/>
                  </a:lnTo>
                  <a:lnTo>
                    <a:pt x="2294" y="3350"/>
                  </a:lnTo>
                  <a:lnTo>
                    <a:pt x="2371" y="3298"/>
                  </a:lnTo>
                  <a:lnTo>
                    <a:pt x="2422" y="3247"/>
                  </a:lnTo>
                  <a:lnTo>
                    <a:pt x="2422" y="3144"/>
                  </a:lnTo>
                  <a:lnTo>
                    <a:pt x="2422" y="3066"/>
                  </a:lnTo>
                  <a:lnTo>
                    <a:pt x="2371" y="2989"/>
                  </a:lnTo>
                  <a:lnTo>
                    <a:pt x="2294" y="2938"/>
                  </a:lnTo>
                  <a:lnTo>
                    <a:pt x="2216" y="2938"/>
                  </a:lnTo>
                  <a:lnTo>
                    <a:pt x="825" y="2912"/>
                  </a:lnTo>
                  <a:lnTo>
                    <a:pt x="980" y="2680"/>
                  </a:lnTo>
                  <a:lnTo>
                    <a:pt x="1083" y="2448"/>
                  </a:lnTo>
                  <a:lnTo>
                    <a:pt x="1109" y="2216"/>
                  </a:lnTo>
                  <a:lnTo>
                    <a:pt x="1109" y="1959"/>
                  </a:lnTo>
                  <a:lnTo>
                    <a:pt x="1521" y="1959"/>
                  </a:lnTo>
                  <a:lnTo>
                    <a:pt x="1598" y="1933"/>
                  </a:lnTo>
                  <a:lnTo>
                    <a:pt x="1675" y="1907"/>
                  </a:lnTo>
                  <a:lnTo>
                    <a:pt x="1727" y="1830"/>
                  </a:lnTo>
                  <a:lnTo>
                    <a:pt x="1753" y="1727"/>
                  </a:lnTo>
                  <a:lnTo>
                    <a:pt x="1727" y="1649"/>
                  </a:lnTo>
                  <a:lnTo>
                    <a:pt x="1675" y="1572"/>
                  </a:lnTo>
                  <a:lnTo>
                    <a:pt x="1598" y="1546"/>
                  </a:lnTo>
                  <a:lnTo>
                    <a:pt x="1521" y="1521"/>
                  </a:lnTo>
                  <a:lnTo>
                    <a:pt x="980" y="1521"/>
                  </a:lnTo>
                  <a:lnTo>
                    <a:pt x="928" y="1392"/>
                  </a:lnTo>
                  <a:lnTo>
                    <a:pt x="825" y="1237"/>
                  </a:lnTo>
                  <a:lnTo>
                    <a:pt x="774" y="1057"/>
                  </a:lnTo>
                  <a:lnTo>
                    <a:pt x="748" y="876"/>
                  </a:lnTo>
                  <a:lnTo>
                    <a:pt x="748" y="773"/>
                  </a:lnTo>
                  <a:lnTo>
                    <a:pt x="799" y="670"/>
                  </a:lnTo>
                  <a:lnTo>
                    <a:pt x="851" y="593"/>
                  </a:lnTo>
                  <a:lnTo>
                    <a:pt x="954" y="542"/>
                  </a:lnTo>
                  <a:lnTo>
                    <a:pt x="1109" y="464"/>
                  </a:lnTo>
                  <a:lnTo>
                    <a:pt x="1315" y="438"/>
                  </a:lnTo>
                  <a:lnTo>
                    <a:pt x="1495" y="464"/>
                  </a:lnTo>
                  <a:lnTo>
                    <a:pt x="1650" y="542"/>
                  </a:lnTo>
                  <a:lnTo>
                    <a:pt x="1753" y="593"/>
                  </a:lnTo>
                  <a:lnTo>
                    <a:pt x="1830" y="696"/>
                  </a:lnTo>
                  <a:lnTo>
                    <a:pt x="1907" y="773"/>
                  </a:lnTo>
                  <a:lnTo>
                    <a:pt x="1933" y="851"/>
                  </a:lnTo>
                  <a:lnTo>
                    <a:pt x="1984" y="928"/>
                  </a:lnTo>
                  <a:lnTo>
                    <a:pt x="2036" y="980"/>
                  </a:lnTo>
                  <a:lnTo>
                    <a:pt x="2113" y="1005"/>
                  </a:lnTo>
                  <a:lnTo>
                    <a:pt x="2216" y="1005"/>
                  </a:lnTo>
                  <a:lnTo>
                    <a:pt x="2294" y="980"/>
                  </a:lnTo>
                  <a:lnTo>
                    <a:pt x="2345" y="902"/>
                  </a:lnTo>
                  <a:lnTo>
                    <a:pt x="2371" y="825"/>
                  </a:lnTo>
                  <a:lnTo>
                    <a:pt x="2371" y="722"/>
                  </a:lnTo>
                  <a:lnTo>
                    <a:pt x="2294" y="567"/>
                  </a:lnTo>
                  <a:lnTo>
                    <a:pt x="2191" y="413"/>
                  </a:lnTo>
                  <a:lnTo>
                    <a:pt x="2062" y="284"/>
                  </a:lnTo>
                  <a:lnTo>
                    <a:pt x="1881" y="155"/>
                  </a:lnTo>
                  <a:lnTo>
                    <a:pt x="1753" y="78"/>
                  </a:lnTo>
                  <a:lnTo>
                    <a:pt x="1624" y="52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7" name="Google Shape;1117;p5"/>
          <p:cNvGrpSpPr/>
          <p:nvPr/>
        </p:nvGrpSpPr>
        <p:grpSpPr>
          <a:xfrm>
            <a:off x="3936446" y="3415748"/>
            <a:ext cx="259094" cy="320054"/>
            <a:chOff x="6265675" y="-699025"/>
            <a:chExt cx="307275" cy="380700"/>
          </a:xfrm>
        </p:grpSpPr>
        <p:sp>
          <p:nvSpPr>
            <p:cNvPr id="1118" name="Google Shape;1118;p5"/>
            <p:cNvSpPr/>
            <p:nvPr/>
          </p:nvSpPr>
          <p:spPr>
            <a:xfrm>
              <a:off x="6265675" y="-699025"/>
              <a:ext cx="307275" cy="380700"/>
            </a:xfrm>
            <a:custGeom>
              <a:rect b="b" l="l" r="r" t="t"/>
              <a:pathLst>
                <a:path extrusionOk="0" h="15228" w="12291">
                  <a:moveTo>
                    <a:pt x="8297" y="9327"/>
                  </a:moveTo>
                  <a:lnTo>
                    <a:pt x="8477" y="9353"/>
                  </a:lnTo>
                  <a:lnTo>
                    <a:pt x="8632" y="9405"/>
                  </a:lnTo>
                  <a:lnTo>
                    <a:pt x="8786" y="9456"/>
                  </a:lnTo>
                  <a:lnTo>
                    <a:pt x="8941" y="9534"/>
                  </a:lnTo>
                  <a:lnTo>
                    <a:pt x="9095" y="9611"/>
                  </a:lnTo>
                  <a:lnTo>
                    <a:pt x="9224" y="9714"/>
                  </a:lnTo>
                  <a:lnTo>
                    <a:pt x="9353" y="9817"/>
                  </a:lnTo>
                  <a:lnTo>
                    <a:pt x="9456" y="9946"/>
                  </a:lnTo>
                  <a:lnTo>
                    <a:pt x="9559" y="10075"/>
                  </a:lnTo>
                  <a:lnTo>
                    <a:pt x="9662" y="10229"/>
                  </a:lnTo>
                  <a:lnTo>
                    <a:pt x="9739" y="10384"/>
                  </a:lnTo>
                  <a:lnTo>
                    <a:pt x="9791" y="10538"/>
                  </a:lnTo>
                  <a:lnTo>
                    <a:pt x="9843" y="10719"/>
                  </a:lnTo>
                  <a:lnTo>
                    <a:pt x="9868" y="10873"/>
                  </a:lnTo>
                  <a:lnTo>
                    <a:pt x="9868" y="11054"/>
                  </a:lnTo>
                  <a:lnTo>
                    <a:pt x="9868" y="11234"/>
                  </a:lnTo>
                  <a:lnTo>
                    <a:pt x="9843" y="11414"/>
                  </a:lnTo>
                  <a:lnTo>
                    <a:pt x="9791" y="11595"/>
                  </a:lnTo>
                  <a:lnTo>
                    <a:pt x="9739" y="11749"/>
                  </a:lnTo>
                  <a:lnTo>
                    <a:pt x="9662" y="11904"/>
                  </a:lnTo>
                  <a:lnTo>
                    <a:pt x="9559" y="12033"/>
                  </a:lnTo>
                  <a:lnTo>
                    <a:pt x="9456" y="12187"/>
                  </a:lnTo>
                  <a:lnTo>
                    <a:pt x="9353" y="12290"/>
                  </a:lnTo>
                  <a:lnTo>
                    <a:pt x="9224" y="12419"/>
                  </a:lnTo>
                  <a:lnTo>
                    <a:pt x="9095" y="12522"/>
                  </a:lnTo>
                  <a:lnTo>
                    <a:pt x="8941" y="12599"/>
                  </a:lnTo>
                  <a:lnTo>
                    <a:pt x="8786" y="12677"/>
                  </a:lnTo>
                  <a:lnTo>
                    <a:pt x="8632" y="12728"/>
                  </a:lnTo>
                  <a:lnTo>
                    <a:pt x="8477" y="12780"/>
                  </a:lnTo>
                  <a:lnTo>
                    <a:pt x="8297" y="12806"/>
                  </a:lnTo>
                  <a:lnTo>
                    <a:pt x="7936" y="12806"/>
                  </a:lnTo>
                  <a:lnTo>
                    <a:pt x="7756" y="12780"/>
                  </a:lnTo>
                  <a:lnTo>
                    <a:pt x="7601" y="12728"/>
                  </a:lnTo>
                  <a:lnTo>
                    <a:pt x="7446" y="12677"/>
                  </a:lnTo>
                  <a:lnTo>
                    <a:pt x="7292" y="12599"/>
                  </a:lnTo>
                  <a:lnTo>
                    <a:pt x="7137" y="12522"/>
                  </a:lnTo>
                  <a:lnTo>
                    <a:pt x="7008" y="12419"/>
                  </a:lnTo>
                  <a:lnTo>
                    <a:pt x="6880" y="12290"/>
                  </a:lnTo>
                  <a:lnTo>
                    <a:pt x="6777" y="12187"/>
                  </a:lnTo>
                  <a:lnTo>
                    <a:pt x="6674" y="12033"/>
                  </a:lnTo>
                  <a:lnTo>
                    <a:pt x="6570" y="11904"/>
                  </a:lnTo>
                  <a:lnTo>
                    <a:pt x="6519" y="11749"/>
                  </a:lnTo>
                  <a:lnTo>
                    <a:pt x="6442" y="11595"/>
                  </a:lnTo>
                  <a:lnTo>
                    <a:pt x="6416" y="11414"/>
                  </a:lnTo>
                  <a:lnTo>
                    <a:pt x="6390" y="11234"/>
                  </a:lnTo>
                  <a:lnTo>
                    <a:pt x="6364" y="11054"/>
                  </a:lnTo>
                  <a:lnTo>
                    <a:pt x="6390" y="10873"/>
                  </a:lnTo>
                  <a:lnTo>
                    <a:pt x="6416" y="10719"/>
                  </a:lnTo>
                  <a:lnTo>
                    <a:pt x="6442" y="10538"/>
                  </a:lnTo>
                  <a:lnTo>
                    <a:pt x="6519" y="10384"/>
                  </a:lnTo>
                  <a:lnTo>
                    <a:pt x="6570" y="10229"/>
                  </a:lnTo>
                  <a:lnTo>
                    <a:pt x="6674" y="10075"/>
                  </a:lnTo>
                  <a:lnTo>
                    <a:pt x="6777" y="9946"/>
                  </a:lnTo>
                  <a:lnTo>
                    <a:pt x="6880" y="9817"/>
                  </a:lnTo>
                  <a:lnTo>
                    <a:pt x="7008" y="9714"/>
                  </a:lnTo>
                  <a:lnTo>
                    <a:pt x="7137" y="9611"/>
                  </a:lnTo>
                  <a:lnTo>
                    <a:pt x="7292" y="9534"/>
                  </a:lnTo>
                  <a:lnTo>
                    <a:pt x="7446" y="9456"/>
                  </a:lnTo>
                  <a:lnTo>
                    <a:pt x="7601" y="9405"/>
                  </a:lnTo>
                  <a:lnTo>
                    <a:pt x="7756" y="9353"/>
                  </a:lnTo>
                  <a:lnTo>
                    <a:pt x="7936" y="9327"/>
                  </a:lnTo>
                  <a:close/>
                  <a:moveTo>
                    <a:pt x="8400" y="13244"/>
                  </a:moveTo>
                  <a:lnTo>
                    <a:pt x="8400" y="14454"/>
                  </a:lnTo>
                  <a:lnTo>
                    <a:pt x="8271" y="14429"/>
                  </a:lnTo>
                  <a:lnTo>
                    <a:pt x="8116" y="14403"/>
                  </a:lnTo>
                  <a:lnTo>
                    <a:pt x="7962" y="14429"/>
                  </a:lnTo>
                  <a:lnTo>
                    <a:pt x="7859" y="14454"/>
                  </a:lnTo>
                  <a:lnTo>
                    <a:pt x="7859" y="13244"/>
                  </a:lnTo>
                  <a:lnTo>
                    <a:pt x="8116" y="13269"/>
                  </a:lnTo>
                  <a:lnTo>
                    <a:pt x="8400" y="13244"/>
                  </a:lnTo>
                  <a:close/>
                  <a:moveTo>
                    <a:pt x="6957" y="12909"/>
                  </a:moveTo>
                  <a:lnTo>
                    <a:pt x="7163" y="13037"/>
                  </a:lnTo>
                  <a:lnTo>
                    <a:pt x="7395" y="13141"/>
                  </a:lnTo>
                  <a:lnTo>
                    <a:pt x="7395" y="14609"/>
                  </a:lnTo>
                  <a:lnTo>
                    <a:pt x="6905" y="14789"/>
                  </a:lnTo>
                  <a:lnTo>
                    <a:pt x="6880" y="14789"/>
                  </a:lnTo>
                  <a:lnTo>
                    <a:pt x="6854" y="14764"/>
                  </a:lnTo>
                  <a:lnTo>
                    <a:pt x="6854" y="13141"/>
                  </a:lnTo>
                  <a:lnTo>
                    <a:pt x="6880" y="13037"/>
                  </a:lnTo>
                  <a:lnTo>
                    <a:pt x="6957" y="12909"/>
                  </a:lnTo>
                  <a:close/>
                  <a:moveTo>
                    <a:pt x="9301" y="12909"/>
                  </a:moveTo>
                  <a:lnTo>
                    <a:pt x="9353" y="13037"/>
                  </a:lnTo>
                  <a:lnTo>
                    <a:pt x="9379" y="13141"/>
                  </a:lnTo>
                  <a:lnTo>
                    <a:pt x="9379" y="14764"/>
                  </a:lnTo>
                  <a:lnTo>
                    <a:pt x="9353" y="14789"/>
                  </a:lnTo>
                  <a:lnTo>
                    <a:pt x="8838" y="14609"/>
                  </a:lnTo>
                  <a:lnTo>
                    <a:pt x="8838" y="13141"/>
                  </a:lnTo>
                  <a:lnTo>
                    <a:pt x="9070" y="13037"/>
                  </a:lnTo>
                  <a:lnTo>
                    <a:pt x="9301" y="12909"/>
                  </a:lnTo>
                  <a:close/>
                  <a:moveTo>
                    <a:pt x="1212" y="1"/>
                  </a:moveTo>
                  <a:lnTo>
                    <a:pt x="980" y="27"/>
                  </a:lnTo>
                  <a:lnTo>
                    <a:pt x="748" y="104"/>
                  </a:lnTo>
                  <a:lnTo>
                    <a:pt x="542" y="207"/>
                  </a:lnTo>
                  <a:lnTo>
                    <a:pt x="361" y="362"/>
                  </a:lnTo>
                  <a:lnTo>
                    <a:pt x="207" y="542"/>
                  </a:lnTo>
                  <a:lnTo>
                    <a:pt x="104" y="748"/>
                  </a:lnTo>
                  <a:lnTo>
                    <a:pt x="26" y="954"/>
                  </a:lnTo>
                  <a:lnTo>
                    <a:pt x="1" y="1212"/>
                  </a:lnTo>
                  <a:lnTo>
                    <a:pt x="1" y="4226"/>
                  </a:lnTo>
                  <a:lnTo>
                    <a:pt x="26" y="4303"/>
                  </a:lnTo>
                  <a:lnTo>
                    <a:pt x="78" y="4381"/>
                  </a:lnTo>
                  <a:lnTo>
                    <a:pt x="155" y="4432"/>
                  </a:lnTo>
                  <a:lnTo>
                    <a:pt x="310" y="4432"/>
                  </a:lnTo>
                  <a:lnTo>
                    <a:pt x="387" y="4381"/>
                  </a:lnTo>
                  <a:lnTo>
                    <a:pt x="439" y="4303"/>
                  </a:lnTo>
                  <a:lnTo>
                    <a:pt x="464" y="4226"/>
                  </a:lnTo>
                  <a:lnTo>
                    <a:pt x="464" y="1212"/>
                  </a:lnTo>
                  <a:lnTo>
                    <a:pt x="464" y="1057"/>
                  </a:lnTo>
                  <a:lnTo>
                    <a:pt x="516" y="903"/>
                  </a:lnTo>
                  <a:lnTo>
                    <a:pt x="593" y="774"/>
                  </a:lnTo>
                  <a:lnTo>
                    <a:pt x="670" y="671"/>
                  </a:lnTo>
                  <a:lnTo>
                    <a:pt x="799" y="568"/>
                  </a:lnTo>
                  <a:lnTo>
                    <a:pt x="928" y="516"/>
                  </a:lnTo>
                  <a:lnTo>
                    <a:pt x="1057" y="465"/>
                  </a:lnTo>
                  <a:lnTo>
                    <a:pt x="1212" y="439"/>
                  </a:lnTo>
                  <a:lnTo>
                    <a:pt x="11079" y="439"/>
                  </a:lnTo>
                  <a:lnTo>
                    <a:pt x="11234" y="465"/>
                  </a:lnTo>
                  <a:lnTo>
                    <a:pt x="11363" y="516"/>
                  </a:lnTo>
                  <a:lnTo>
                    <a:pt x="11491" y="568"/>
                  </a:lnTo>
                  <a:lnTo>
                    <a:pt x="11620" y="671"/>
                  </a:lnTo>
                  <a:lnTo>
                    <a:pt x="11698" y="774"/>
                  </a:lnTo>
                  <a:lnTo>
                    <a:pt x="11775" y="903"/>
                  </a:lnTo>
                  <a:lnTo>
                    <a:pt x="11826" y="1057"/>
                  </a:lnTo>
                  <a:lnTo>
                    <a:pt x="11852" y="1212"/>
                  </a:lnTo>
                  <a:lnTo>
                    <a:pt x="11852" y="13527"/>
                  </a:lnTo>
                  <a:lnTo>
                    <a:pt x="11826" y="13682"/>
                  </a:lnTo>
                  <a:lnTo>
                    <a:pt x="11775" y="13836"/>
                  </a:lnTo>
                  <a:lnTo>
                    <a:pt x="11698" y="13965"/>
                  </a:lnTo>
                  <a:lnTo>
                    <a:pt x="11620" y="14068"/>
                  </a:lnTo>
                  <a:lnTo>
                    <a:pt x="11491" y="14171"/>
                  </a:lnTo>
                  <a:lnTo>
                    <a:pt x="11363" y="14223"/>
                  </a:lnTo>
                  <a:lnTo>
                    <a:pt x="11234" y="14274"/>
                  </a:lnTo>
                  <a:lnTo>
                    <a:pt x="11079" y="14300"/>
                  </a:lnTo>
                  <a:lnTo>
                    <a:pt x="9817" y="14300"/>
                  </a:lnTo>
                  <a:lnTo>
                    <a:pt x="9817" y="13759"/>
                  </a:lnTo>
                  <a:lnTo>
                    <a:pt x="9843" y="13759"/>
                  </a:lnTo>
                  <a:lnTo>
                    <a:pt x="9997" y="13733"/>
                  </a:lnTo>
                  <a:lnTo>
                    <a:pt x="10126" y="13656"/>
                  </a:lnTo>
                  <a:lnTo>
                    <a:pt x="10229" y="13527"/>
                  </a:lnTo>
                  <a:lnTo>
                    <a:pt x="10306" y="13372"/>
                  </a:lnTo>
                  <a:lnTo>
                    <a:pt x="10332" y="13269"/>
                  </a:lnTo>
                  <a:lnTo>
                    <a:pt x="10384" y="13166"/>
                  </a:lnTo>
                  <a:lnTo>
                    <a:pt x="10435" y="13063"/>
                  </a:lnTo>
                  <a:lnTo>
                    <a:pt x="10512" y="12986"/>
                  </a:lnTo>
                  <a:lnTo>
                    <a:pt x="10615" y="12909"/>
                  </a:lnTo>
                  <a:lnTo>
                    <a:pt x="10718" y="12831"/>
                  </a:lnTo>
                  <a:lnTo>
                    <a:pt x="10822" y="12780"/>
                  </a:lnTo>
                  <a:lnTo>
                    <a:pt x="10925" y="12754"/>
                  </a:lnTo>
                  <a:lnTo>
                    <a:pt x="11079" y="12703"/>
                  </a:lnTo>
                  <a:lnTo>
                    <a:pt x="11208" y="12599"/>
                  </a:lnTo>
                  <a:lnTo>
                    <a:pt x="11285" y="12445"/>
                  </a:lnTo>
                  <a:lnTo>
                    <a:pt x="11311" y="12290"/>
                  </a:lnTo>
                  <a:lnTo>
                    <a:pt x="11311" y="2448"/>
                  </a:lnTo>
                  <a:lnTo>
                    <a:pt x="11285" y="2294"/>
                  </a:lnTo>
                  <a:lnTo>
                    <a:pt x="11208" y="2139"/>
                  </a:lnTo>
                  <a:lnTo>
                    <a:pt x="11079" y="2036"/>
                  </a:lnTo>
                  <a:lnTo>
                    <a:pt x="10925" y="1985"/>
                  </a:lnTo>
                  <a:lnTo>
                    <a:pt x="10822" y="1959"/>
                  </a:lnTo>
                  <a:lnTo>
                    <a:pt x="10718" y="1907"/>
                  </a:lnTo>
                  <a:lnTo>
                    <a:pt x="10615" y="1830"/>
                  </a:lnTo>
                  <a:lnTo>
                    <a:pt x="10512" y="1753"/>
                  </a:lnTo>
                  <a:lnTo>
                    <a:pt x="10435" y="1676"/>
                  </a:lnTo>
                  <a:lnTo>
                    <a:pt x="10384" y="1572"/>
                  </a:lnTo>
                  <a:lnTo>
                    <a:pt x="10332" y="1469"/>
                  </a:lnTo>
                  <a:lnTo>
                    <a:pt x="10306" y="1366"/>
                  </a:lnTo>
                  <a:lnTo>
                    <a:pt x="10229" y="1212"/>
                  </a:lnTo>
                  <a:lnTo>
                    <a:pt x="10126" y="1083"/>
                  </a:lnTo>
                  <a:lnTo>
                    <a:pt x="9997" y="1006"/>
                  </a:lnTo>
                  <a:lnTo>
                    <a:pt x="9843" y="980"/>
                  </a:lnTo>
                  <a:lnTo>
                    <a:pt x="4149" y="980"/>
                  </a:lnTo>
                  <a:lnTo>
                    <a:pt x="4071" y="1006"/>
                  </a:lnTo>
                  <a:lnTo>
                    <a:pt x="3994" y="1057"/>
                  </a:lnTo>
                  <a:lnTo>
                    <a:pt x="3943" y="1109"/>
                  </a:lnTo>
                  <a:lnTo>
                    <a:pt x="3943" y="1212"/>
                  </a:lnTo>
                  <a:lnTo>
                    <a:pt x="3943" y="1289"/>
                  </a:lnTo>
                  <a:lnTo>
                    <a:pt x="3994" y="1366"/>
                  </a:lnTo>
                  <a:lnTo>
                    <a:pt x="4071" y="1418"/>
                  </a:lnTo>
                  <a:lnTo>
                    <a:pt x="4149" y="1444"/>
                  </a:lnTo>
                  <a:lnTo>
                    <a:pt x="9868" y="1444"/>
                  </a:lnTo>
                  <a:lnTo>
                    <a:pt x="9920" y="1624"/>
                  </a:lnTo>
                  <a:lnTo>
                    <a:pt x="9997" y="1779"/>
                  </a:lnTo>
                  <a:lnTo>
                    <a:pt x="10100" y="1933"/>
                  </a:lnTo>
                  <a:lnTo>
                    <a:pt x="10203" y="2088"/>
                  </a:lnTo>
                  <a:lnTo>
                    <a:pt x="10358" y="2191"/>
                  </a:lnTo>
                  <a:lnTo>
                    <a:pt x="10487" y="2294"/>
                  </a:lnTo>
                  <a:lnTo>
                    <a:pt x="10667" y="2371"/>
                  </a:lnTo>
                  <a:lnTo>
                    <a:pt x="10847" y="2423"/>
                  </a:lnTo>
                  <a:lnTo>
                    <a:pt x="10847" y="2448"/>
                  </a:lnTo>
                  <a:lnTo>
                    <a:pt x="10847" y="12290"/>
                  </a:lnTo>
                  <a:lnTo>
                    <a:pt x="10847" y="12316"/>
                  </a:lnTo>
                  <a:lnTo>
                    <a:pt x="10667" y="12368"/>
                  </a:lnTo>
                  <a:lnTo>
                    <a:pt x="10487" y="12445"/>
                  </a:lnTo>
                  <a:lnTo>
                    <a:pt x="10358" y="12548"/>
                  </a:lnTo>
                  <a:lnTo>
                    <a:pt x="10203" y="12651"/>
                  </a:lnTo>
                  <a:lnTo>
                    <a:pt x="10100" y="12806"/>
                  </a:lnTo>
                  <a:lnTo>
                    <a:pt x="9997" y="12960"/>
                  </a:lnTo>
                  <a:lnTo>
                    <a:pt x="9920" y="13115"/>
                  </a:lnTo>
                  <a:lnTo>
                    <a:pt x="9868" y="13295"/>
                  </a:lnTo>
                  <a:lnTo>
                    <a:pt x="9843" y="13321"/>
                  </a:lnTo>
                  <a:lnTo>
                    <a:pt x="9817" y="13321"/>
                  </a:lnTo>
                  <a:lnTo>
                    <a:pt x="9817" y="13141"/>
                  </a:lnTo>
                  <a:lnTo>
                    <a:pt x="9791" y="12986"/>
                  </a:lnTo>
                  <a:lnTo>
                    <a:pt x="9739" y="12831"/>
                  </a:lnTo>
                  <a:lnTo>
                    <a:pt x="9636" y="12625"/>
                  </a:lnTo>
                  <a:lnTo>
                    <a:pt x="9791" y="12471"/>
                  </a:lnTo>
                  <a:lnTo>
                    <a:pt x="9920" y="12316"/>
                  </a:lnTo>
                  <a:lnTo>
                    <a:pt x="10049" y="12136"/>
                  </a:lnTo>
                  <a:lnTo>
                    <a:pt x="10126" y="11930"/>
                  </a:lnTo>
                  <a:lnTo>
                    <a:pt x="10203" y="11724"/>
                  </a:lnTo>
                  <a:lnTo>
                    <a:pt x="10255" y="11517"/>
                  </a:lnTo>
                  <a:lnTo>
                    <a:pt x="10306" y="11286"/>
                  </a:lnTo>
                  <a:lnTo>
                    <a:pt x="10306" y="11054"/>
                  </a:lnTo>
                  <a:lnTo>
                    <a:pt x="10306" y="10848"/>
                  </a:lnTo>
                  <a:lnTo>
                    <a:pt x="10281" y="10616"/>
                  </a:lnTo>
                  <a:lnTo>
                    <a:pt x="10203" y="10410"/>
                  </a:lnTo>
                  <a:lnTo>
                    <a:pt x="10152" y="10203"/>
                  </a:lnTo>
                  <a:lnTo>
                    <a:pt x="10049" y="10023"/>
                  </a:lnTo>
                  <a:lnTo>
                    <a:pt x="9946" y="9843"/>
                  </a:lnTo>
                  <a:lnTo>
                    <a:pt x="9817" y="9662"/>
                  </a:lnTo>
                  <a:lnTo>
                    <a:pt x="9662" y="9508"/>
                  </a:lnTo>
                  <a:lnTo>
                    <a:pt x="9508" y="9379"/>
                  </a:lnTo>
                  <a:lnTo>
                    <a:pt x="9353" y="9250"/>
                  </a:lnTo>
                  <a:lnTo>
                    <a:pt x="9173" y="9147"/>
                  </a:lnTo>
                  <a:lnTo>
                    <a:pt x="8967" y="9044"/>
                  </a:lnTo>
                  <a:lnTo>
                    <a:pt x="8760" y="8967"/>
                  </a:lnTo>
                  <a:lnTo>
                    <a:pt x="8554" y="8915"/>
                  </a:lnTo>
                  <a:lnTo>
                    <a:pt x="8348" y="8889"/>
                  </a:lnTo>
                  <a:lnTo>
                    <a:pt x="8116" y="8864"/>
                  </a:lnTo>
                  <a:lnTo>
                    <a:pt x="7884" y="8889"/>
                  </a:lnTo>
                  <a:lnTo>
                    <a:pt x="7678" y="8915"/>
                  </a:lnTo>
                  <a:lnTo>
                    <a:pt x="7472" y="8967"/>
                  </a:lnTo>
                  <a:lnTo>
                    <a:pt x="7266" y="9044"/>
                  </a:lnTo>
                  <a:lnTo>
                    <a:pt x="7086" y="9147"/>
                  </a:lnTo>
                  <a:lnTo>
                    <a:pt x="6905" y="9250"/>
                  </a:lnTo>
                  <a:lnTo>
                    <a:pt x="6725" y="9379"/>
                  </a:lnTo>
                  <a:lnTo>
                    <a:pt x="6570" y="9508"/>
                  </a:lnTo>
                  <a:lnTo>
                    <a:pt x="6416" y="9662"/>
                  </a:lnTo>
                  <a:lnTo>
                    <a:pt x="6287" y="9843"/>
                  </a:lnTo>
                  <a:lnTo>
                    <a:pt x="6184" y="10023"/>
                  </a:lnTo>
                  <a:lnTo>
                    <a:pt x="6107" y="10203"/>
                  </a:lnTo>
                  <a:lnTo>
                    <a:pt x="6029" y="10410"/>
                  </a:lnTo>
                  <a:lnTo>
                    <a:pt x="5978" y="10616"/>
                  </a:lnTo>
                  <a:lnTo>
                    <a:pt x="5926" y="10848"/>
                  </a:lnTo>
                  <a:lnTo>
                    <a:pt x="5926" y="11054"/>
                  </a:lnTo>
                  <a:lnTo>
                    <a:pt x="5926" y="11286"/>
                  </a:lnTo>
                  <a:lnTo>
                    <a:pt x="5978" y="11517"/>
                  </a:lnTo>
                  <a:lnTo>
                    <a:pt x="6029" y="11724"/>
                  </a:lnTo>
                  <a:lnTo>
                    <a:pt x="6107" y="11930"/>
                  </a:lnTo>
                  <a:lnTo>
                    <a:pt x="6210" y="12136"/>
                  </a:lnTo>
                  <a:lnTo>
                    <a:pt x="6313" y="12316"/>
                  </a:lnTo>
                  <a:lnTo>
                    <a:pt x="6442" y="12471"/>
                  </a:lnTo>
                  <a:lnTo>
                    <a:pt x="6596" y="12625"/>
                  </a:lnTo>
                  <a:lnTo>
                    <a:pt x="6493" y="12831"/>
                  </a:lnTo>
                  <a:lnTo>
                    <a:pt x="6442" y="12986"/>
                  </a:lnTo>
                  <a:lnTo>
                    <a:pt x="6416" y="13141"/>
                  </a:lnTo>
                  <a:lnTo>
                    <a:pt x="6416" y="13321"/>
                  </a:lnTo>
                  <a:lnTo>
                    <a:pt x="2448" y="13321"/>
                  </a:lnTo>
                  <a:lnTo>
                    <a:pt x="2422" y="13295"/>
                  </a:lnTo>
                  <a:lnTo>
                    <a:pt x="2371" y="13115"/>
                  </a:lnTo>
                  <a:lnTo>
                    <a:pt x="2294" y="12960"/>
                  </a:lnTo>
                  <a:lnTo>
                    <a:pt x="2216" y="12806"/>
                  </a:lnTo>
                  <a:lnTo>
                    <a:pt x="2088" y="12651"/>
                  </a:lnTo>
                  <a:lnTo>
                    <a:pt x="1959" y="12548"/>
                  </a:lnTo>
                  <a:lnTo>
                    <a:pt x="1804" y="12445"/>
                  </a:lnTo>
                  <a:lnTo>
                    <a:pt x="1624" y="12368"/>
                  </a:lnTo>
                  <a:lnTo>
                    <a:pt x="1469" y="12316"/>
                  </a:lnTo>
                  <a:lnTo>
                    <a:pt x="1443" y="12290"/>
                  </a:lnTo>
                  <a:lnTo>
                    <a:pt x="1443" y="2448"/>
                  </a:lnTo>
                  <a:lnTo>
                    <a:pt x="1469" y="2423"/>
                  </a:lnTo>
                  <a:lnTo>
                    <a:pt x="1624" y="2371"/>
                  </a:lnTo>
                  <a:lnTo>
                    <a:pt x="1804" y="2294"/>
                  </a:lnTo>
                  <a:lnTo>
                    <a:pt x="1959" y="2191"/>
                  </a:lnTo>
                  <a:lnTo>
                    <a:pt x="2088" y="2088"/>
                  </a:lnTo>
                  <a:lnTo>
                    <a:pt x="2216" y="1933"/>
                  </a:lnTo>
                  <a:lnTo>
                    <a:pt x="2294" y="1779"/>
                  </a:lnTo>
                  <a:lnTo>
                    <a:pt x="2371" y="1624"/>
                  </a:lnTo>
                  <a:lnTo>
                    <a:pt x="2422" y="1444"/>
                  </a:lnTo>
                  <a:lnTo>
                    <a:pt x="3273" y="1444"/>
                  </a:lnTo>
                  <a:lnTo>
                    <a:pt x="3350" y="1418"/>
                  </a:lnTo>
                  <a:lnTo>
                    <a:pt x="3427" y="1366"/>
                  </a:lnTo>
                  <a:lnTo>
                    <a:pt x="3479" y="1289"/>
                  </a:lnTo>
                  <a:lnTo>
                    <a:pt x="3479" y="1212"/>
                  </a:lnTo>
                  <a:lnTo>
                    <a:pt x="3479" y="1109"/>
                  </a:lnTo>
                  <a:lnTo>
                    <a:pt x="3427" y="1057"/>
                  </a:lnTo>
                  <a:lnTo>
                    <a:pt x="3350" y="1006"/>
                  </a:lnTo>
                  <a:lnTo>
                    <a:pt x="3273" y="980"/>
                  </a:lnTo>
                  <a:lnTo>
                    <a:pt x="2448" y="980"/>
                  </a:lnTo>
                  <a:lnTo>
                    <a:pt x="2294" y="1006"/>
                  </a:lnTo>
                  <a:lnTo>
                    <a:pt x="2165" y="1083"/>
                  </a:lnTo>
                  <a:lnTo>
                    <a:pt x="2062" y="1212"/>
                  </a:lnTo>
                  <a:lnTo>
                    <a:pt x="2010" y="1366"/>
                  </a:lnTo>
                  <a:lnTo>
                    <a:pt x="1959" y="1469"/>
                  </a:lnTo>
                  <a:lnTo>
                    <a:pt x="1907" y="1572"/>
                  </a:lnTo>
                  <a:lnTo>
                    <a:pt x="1856" y="1676"/>
                  </a:lnTo>
                  <a:lnTo>
                    <a:pt x="1778" y="1753"/>
                  </a:lnTo>
                  <a:lnTo>
                    <a:pt x="1675" y="1830"/>
                  </a:lnTo>
                  <a:lnTo>
                    <a:pt x="1598" y="1907"/>
                  </a:lnTo>
                  <a:lnTo>
                    <a:pt x="1469" y="1959"/>
                  </a:lnTo>
                  <a:lnTo>
                    <a:pt x="1366" y="1985"/>
                  </a:lnTo>
                  <a:lnTo>
                    <a:pt x="1212" y="2036"/>
                  </a:lnTo>
                  <a:lnTo>
                    <a:pt x="1108" y="2139"/>
                  </a:lnTo>
                  <a:lnTo>
                    <a:pt x="1031" y="2294"/>
                  </a:lnTo>
                  <a:lnTo>
                    <a:pt x="1005" y="2448"/>
                  </a:lnTo>
                  <a:lnTo>
                    <a:pt x="1005" y="12290"/>
                  </a:lnTo>
                  <a:lnTo>
                    <a:pt x="1031" y="12445"/>
                  </a:lnTo>
                  <a:lnTo>
                    <a:pt x="1108" y="12599"/>
                  </a:lnTo>
                  <a:lnTo>
                    <a:pt x="1212" y="12703"/>
                  </a:lnTo>
                  <a:lnTo>
                    <a:pt x="1366" y="12754"/>
                  </a:lnTo>
                  <a:lnTo>
                    <a:pt x="1469" y="12780"/>
                  </a:lnTo>
                  <a:lnTo>
                    <a:pt x="1598" y="12831"/>
                  </a:lnTo>
                  <a:lnTo>
                    <a:pt x="1675" y="12909"/>
                  </a:lnTo>
                  <a:lnTo>
                    <a:pt x="1778" y="12986"/>
                  </a:lnTo>
                  <a:lnTo>
                    <a:pt x="1856" y="13063"/>
                  </a:lnTo>
                  <a:lnTo>
                    <a:pt x="1907" y="13166"/>
                  </a:lnTo>
                  <a:lnTo>
                    <a:pt x="1959" y="13269"/>
                  </a:lnTo>
                  <a:lnTo>
                    <a:pt x="2010" y="13372"/>
                  </a:lnTo>
                  <a:lnTo>
                    <a:pt x="2062" y="13527"/>
                  </a:lnTo>
                  <a:lnTo>
                    <a:pt x="2165" y="13656"/>
                  </a:lnTo>
                  <a:lnTo>
                    <a:pt x="2294" y="13733"/>
                  </a:lnTo>
                  <a:lnTo>
                    <a:pt x="2448" y="13759"/>
                  </a:lnTo>
                  <a:lnTo>
                    <a:pt x="6416" y="13759"/>
                  </a:lnTo>
                  <a:lnTo>
                    <a:pt x="6416" y="14300"/>
                  </a:lnTo>
                  <a:lnTo>
                    <a:pt x="1212" y="14300"/>
                  </a:lnTo>
                  <a:lnTo>
                    <a:pt x="1057" y="14274"/>
                  </a:lnTo>
                  <a:lnTo>
                    <a:pt x="928" y="14223"/>
                  </a:lnTo>
                  <a:lnTo>
                    <a:pt x="799" y="14171"/>
                  </a:lnTo>
                  <a:lnTo>
                    <a:pt x="670" y="14068"/>
                  </a:lnTo>
                  <a:lnTo>
                    <a:pt x="593" y="13965"/>
                  </a:lnTo>
                  <a:lnTo>
                    <a:pt x="516" y="13836"/>
                  </a:lnTo>
                  <a:lnTo>
                    <a:pt x="464" y="13682"/>
                  </a:lnTo>
                  <a:lnTo>
                    <a:pt x="464" y="13527"/>
                  </a:lnTo>
                  <a:lnTo>
                    <a:pt x="464" y="5102"/>
                  </a:lnTo>
                  <a:lnTo>
                    <a:pt x="439" y="5025"/>
                  </a:lnTo>
                  <a:lnTo>
                    <a:pt x="387" y="4948"/>
                  </a:lnTo>
                  <a:lnTo>
                    <a:pt x="310" y="4896"/>
                  </a:lnTo>
                  <a:lnTo>
                    <a:pt x="155" y="4896"/>
                  </a:lnTo>
                  <a:lnTo>
                    <a:pt x="78" y="4948"/>
                  </a:lnTo>
                  <a:lnTo>
                    <a:pt x="26" y="5025"/>
                  </a:lnTo>
                  <a:lnTo>
                    <a:pt x="1" y="5102"/>
                  </a:lnTo>
                  <a:lnTo>
                    <a:pt x="1" y="13527"/>
                  </a:lnTo>
                  <a:lnTo>
                    <a:pt x="26" y="13785"/>
                  </a:lnTo>
                  <a:lnTo>
                    <a:pt x="104" y="13991"/>
                  </a:lnTo>
                  <a:lnTo>
                    <a:pt x="207" y="14197"/>
                  </a:lnTo>
                  <a:lnTo>
                    <a:pt x="361" y="14377"/>
                  </a:lnTo>
                  <a:lnTo>
                    <a:pt x="542" y="14532"/>
                  </a:lnTo>
                  <a:lnTo>
                    <a:pt x="748" y="14635"/>
                  </a:lnTo>
                  <a:lnTo>
                    <a:pt x="980" y="14712"/>
                  </a:lnTo>
                  <a:lnTo>
                    <a:pt x="1212" y="14738"/>
                  </a:lnTo>
                  <a:lnTo>
                    <a:pt x="6416" y="14738"/>
                  </a:lnTo>
                  <a:lnTo>
                    <a:pt x="6416" y="14764"/>
                  </a:lnTo>
                  <a:lnTo>
                    <a:pt x="6442" y="14867"/>
                  </a:lnTo>
                  <a:lnTo>
                    <a:pt x="6467" y="14970"/>
                  </a:lnTo>
                  <a:lnTo>
                    <a:pt x="6519" y="15073"/>
                  </a:lnTo>
                  <a:lnTo>
                    <a:pt x="6622" y="15150"/>
                  </a:lnTo>
                  <a:lnTo>
                    <a:pt x="6699" y="15202"/>
                  </a:lnTo>
                  <a:lnTo>
                    <a:pt x="6828" y="15227"/>
                  </a:lnTo>
                  <a:lnTo>
                    <a:pt x="6931" y="15227"/>
                  </a:lnTo>
                  <a:lnTo>
                    <a:pt x="7034" y="15202"/>
                  </a:lnTo>
                  <a:lnTo>
                    <a:pt x="8116" y="14841"/>
                  </a:lnTo>
                  <a:lnTo>
                    <a:pt x="9198" y="15202"/>
                  </a:lnTo>
                  <a:lnTo>
                    <a:pt x="9353" y="15227"/>
                  </a:lnTo>
                  <a:lnTo>
                    <a:pt x="9482" y="15202"/>
                  </a:lnTo>
                  <a:lnTo>
                    <a:pt x="9636" y="15150"/>
                  </a:lnTo>
                  <a:lnTo>
                    <a:pt x="9714" y="15073"/>
                  </a:lnTo>
                  <a:lnTo>
                    <a:pt x="9765" y="14970"/>
                  </a:lnTo>
                  <a:lnTo>
                    <a:pt x="9817" y="14867"/>
                  </a:lnTo>
                  <a:lnTo>
                    <a:pt x="9817" y="14764"/>
                  </a:lnTo>
                  <a:lnTo>
                    <a:pt x="9817" y="14738"/>
                  </a:lnTo>
                  <a:lnTo>
                    <a:pt x="11079" y="14738"/>
                  </a:lnTo>
                  <a:lnTo>
                    <a:pt x="11311" y="14712"/>
                  </a:lnTo>
                  <a:lnTo>
                    <a:pt x="11543" y="14635"/>
                  </a:lnTo>
                  <a:lnTo>
                    <a:pt x="11749" y="14532"/>
                  </a:lnTo>
                  <a:lnTo>
                    <a:pt x="11929" y="14377"/>
                  </a:lnTo>
                  <a:lnTo>
                    <a:pt x="12084" y="14197"/>
                  </a:lnTo>
                  <a:lnTo>
                    <a:pt x="12187" y="13991"/>
                  </a:lnTo>
                  <a:lnTo>
                    <a:pt x="12264" y="13785"/>
                  </a:lnTo>
                  <a:lnTo>
                    <a:pt x="12290" y="13527"/>
                  </a:lnTo>
                  <a:lnTo>
                    <a:pt x="12290" y="1212"/>
                  </a:lnTo>
                  <a:lnTo>
                    <a:pt x="12264" y="954"/>
                  </a:lnTo>
                  <a:lnTo>
                    <a:pt x="12187" y="748"/>
                  </a:lnTo>
                  <a:lnTo>
                    <a:pt x="12084" y="542"/>
                  </a:lnTo>
                  <a:lnTo>
                    <a:pt x="11929" y="362"/>
                  </a:lnTo>
                  <a:lnTo>
                    <a:pt x="11749" y="207"/>
                  </a:lnTo>
                  <a:lnTo>
                    <a:pt x="11543" y="104"/>
                  </a:lnTo>
                  <a:lnTo>
                    <a:pt x="11311" y="27"/>
                  </a:lnTo>
                  <a:lnTo>
                    <a:pt x="110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6535550" y="-674550"/>
              <a:ext cx="14200" cy="11625"/>
            </a:xfrm>
            <a:custGeom>
              <a:rect b="b" l="l" r="r" t="t"/>
              <a:pathLst>
                <a:path extrusionOk="0" h="465" w="568">
                  <a:moveTo>
                    <a:pt x="233" y="1"/>
                  </a:moveTo>
                  <a:lnTo>
                    <a:pt x="130" y="27"/>
                  </a:lnTo>
                  <a:lnTo>
                    <a:pt x="52" y="78"/>
                  </a:lnTo>
                  <a:lnTo>
                    <a:pt x="27" y="155"/>
                  </a:lnTo>
                  <a:lnTo>
                    <a:pt x="1" y="233"/>
                  </a:lnTo>
                  <a:lnTo>
                    <a:pt x="27" y="310"/>
                  </a:lnTo>
                  <a:lnTo>
                    <a:pt x="52" y="387"/>
                  </a:lnTo>
                  <a:lnTo>
                    <a:pt x="130" y="439"/>
                  </a:lnTo>
                  <a:lnTo>
                    <a:pt x="233" y="465"/>
                  </a:lnTo>
                  <a:lnTo>
                    <a:pt x="336" y="465"/>
                  </a:lnTo>
                  <a:lnTo>
                    <a:pt x="439" y="439"/>
                  </a:lnTo>
                  <a:lnTo>
                    <a:pt x="490" y="387"/>
                  </a:lnTo>
                  <a:lnTo>
                    <a:pt x="542" y="310"/>
                  </a:lnTo>
                  <a:lnTo>
                    <a:pt x="568" y="233"/>
                  </a:lnTo>
                  <a:lnTo>
                    <a:pt x="542" y="155"/>
                  </a:lnTo>
                  <a:lnTo>
                    <a:pt x="490" y="78"/>
                  </a:lnTo>
                  <a:lnTo>
                    <a:pt x="439" y="2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6288875" y="-674550"/>
              <a:ext cx="14175" cy="11625"/>
            </a:xfrm>
            <a:custGeom>
              <a:rect b="b" l="l" r="r" t="t"/>
              <a:pathLst>
                <a:path extrusionOk="0" h="465" w="567">
                  <a:moveTo>
                    <a:pt x="232" y="1"/>
                  </a:moveTo>
                  <a:lnTo>
                    <a:pt x="155" y="27"/>
                  </a:lnTo>
                  <a:lnTo>
                    <a:pt x="77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77" y="387"/>
                  </a:lnTo>
                  <a:lnTo>
                    <a:pt x="155" y="439"/>
                  </a:lnTo>
                  <a:lnTo>
                    <a:pt x="232" y="465"/>
                  </a:lnTo>
                  <a:lnTo>
                    <a:pt x="361" y="465"/>
                  </a:lnTo>
                  <a:lnTo>
                    <a:pt x="438" y="439"/>
                  </a:lnTo>
                  <a:lnTo>
                    <a:pt x="515" y="387"/>
                  </a:lnTo>
                  <a:lnTo>
                    <a:pt x="567" y="310"/>
                  </a:lnTo>
                  <a:lnTo>
                    <a:pt x="567" y="233"/>
                  </a:lnTo>
                  <a:lnTo>
                    <a:pt x="567" y="155"/>
                  </a:lnTo>
                  <a:lnTo>
                    <a:pt x="515" y="78"/>
                  </a:lnTo>
                  <a:lnTo>
                    <a:pt x="438" y="27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6288875" y="-366025"/>
              <a:ext cx="14175" cy="10975"/>
            </a:xfrm>
            <a:custGeom>
              <a:rect b="b" l="l" r="r" t="t"/>
              <a:pathLst>
                <a:path extrusionOk="0" h="439" w="567">
                  <a:moveTo>
                    <a:pt x="155" y="1"/>
                  </a:moveTo>
                  <a:lnTo>
                    <a:pt x="77" y="52"/>
                  </a:lnTo>
                  <a:lnTo>
                    <a:pt x="26" y="130"/>
                  </a:lnTo>
                  <a:lnTo>
                    <a:pt x="0" y="207"/>
                  </a:lnTo>
                  <a:lnTo>
                    <a:pt x="26" y="310"/>
                  </a:lnTo>
                  <a:lnTo>
                    <a:pt x="77" y="362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361" y="439"/>
                  </a:lnTo>
                  <a:lnTo>
                    <a:pt x="438" y="413"/>
                  </a:lnTo>
                  <a:lnTo>
                    <a:pt x="515" y="362"/>
                  </a:lnTo>
                  <a:lnTo>
                    <a:pt x="567" y="310"/>
                  </a:lnTo>
                  <a:lnTo>
                    <a:pt x="567" y="207"/>
                  </a:lnTo>
                  <a:lnTo>
                    <a:pt x="567" y="130"/>
                  </a:lnTo>
                  <a:lnTo>
                    <a:pt x="515" y="52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5"/>
            <p:cNvSpPr/>
            <p:nvPr/>
          </p:nvSpPr>
          <p:spPr>
            <a:xfrm>
              <a:off x="6535550" y="-366025"/>
              <a:ext cx="14200" cy="10975"/>
            </a:xfrm>
            <a:custGeom>
              <a:rect b="b" l="l" r="r" t="t"/>
              <a:pathLst>
                <a:path extrusionOk="0" h="439" w="568">
                  <a:moveTo>
                    <a:pt x="130" y="1"/>
                  </a:moveTo>
                  <a:lnTo>
                    <a:pt x="52" y="52"/>
                  </a:lnTo>
                  <a:lnTo>
                    <a:pt x="27" y="130"/>
                  </a:lnTo>
                  <a:lnTo>
                    <a:pt x="1" y="207"/>
                  </a:lnTo>
                  <a:lnTo>
                    <a:pt x="27" y="310"/>
                  </a:lnTo>
                  <a:lnTo>
                    <a:pt x="52" y="362"/>
                  </a:lnTo>
                  <a:lnTo>
                    <a:pt x="130" y="413"/>
                  </a:lnTo>
                  <a:lnTo>
                    <a:pt x="233" y="439"/>
                  </a:lnTo>
                  <a:lnTo>
                    <a:pt x="336" y="439"/>
                  </a:lnTo>
                  <a:lnTo>
                    <a:pt x="439" y="413"/>
                  </a:lnTo>
                  <a:lnTo>
                    <a:pt x="490" y="362"/>
                  </a:lnTo>
                  <a:lnTo>
                    <a:pt x="542" y="310"/>
                  </a:lnTo>
                  <a:lnTo>
                    <a:pt x="568" y="207"/>
                  </a:lnTo>
                  <a:lnTo>
                    <a:pt x="542" y="130"/>
                  </a:lnTo>
                  <a:lnTo>
                    <a:pt x="490" y="5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"/>
            <p:cNvSpPr/>
            <p:nvPr/>
          </p:nvSpPr>
          <p:spPr>
            <a:xfrm>
              <a:off x="6438300" y="-452975"/>
              <a:ext cx="60575" cy="60575"/>
            </a:xfrm>
            <a:custGeom>
              <a:rect b="b" l="l" r="r" t="t"/>
              <a:pathLst>
                <a:path extrusionOk="0" h="2423" w="2423">
                  <a:moveTo>
                    <a:pt x="1366" y="464"/>
                  </a:moveTo>
                  <a:lnTo>
                    <a:pt x="1520" y="516"/>
                  </a:lnTo>
                  <a:lnTo>
                    <a:pt x="1649" y="593"/>
                  </a:lnTo>
                  <a:lnTo>
                    <a:pt x="1752" y="671"/>
                  </a:lnTo>
                  <a:lnTo>
                    <a:pt x="1855" y="799"/>
                  </a:lnTo>
                  <a:lnTo>
                    <a:pt x="1907" y="928"/>
                  </a:lnTo>
                  <a:lnTo>
                    <a:pt x="1958" y="1057"/>
                  </a:lnTo>
                  <a:lnTo>
                    <a:pt x="1984" y="1212"/>
                  </a:lnTo>
                  <a:lnTo>
                    <a:pt x="1958" y="1366"/>
                  </a:lnTo>
                  <a:lnTo>
                    <a:pt x="1907" y="1521"/>
                  </a:lnTo>
                  <a:lnTo>
                    <a:pt x="1855" y="1650"/>
                  </a:lnTo>
                  <a:lnTo>
                    <a:pt x="1752" y="1753"/>
                  </a:lnTo>
                  <a:lnTo>
                    <a:pt x="1649" y="1856"/>
                  </a:lnTo>
                  <a:lnTo>
                    <a:pt x="1520" y="1933"/>
                  </a:lnTo>
                  <a:lnTo>
                    <a:pt x="1366" y="1959"/>
                  </a:lnTo>
                  <a:lnTo>
                    <a:pt x="1211" y="1985"/>
                  </a:lnTo>
                  <a:lnTo>
                    <a:pt x="1057" y="1959"/>
                  </a:lnTo>
                  <a:lnTo>
                    <a:pt x="928" y="1933"/>
                  </a:lnTo>
                  <a:lnTo>
                    <a:pt x="799" y="1856"/>
                  </a:lnTo>
                  <a:lnTo>
                    <a:pt x="670" y="1753"/>
                  </a:lnTo>
                  <a:lnTo>
                    <a:pt x="593" y="1650"/>
                  </a:lnTo>
                  <a:lnTo>
                    <a:pt x="516" y="1521"/>
                  </a:lnTo>
                  <a:lnTo>
                    <a:pt x="464" y="1366"/>
                  </a:lnTo>
                  <a:lnTo>
                    <a:pt x="438" y="1212"/>
                  </a:lnTo>
                  <a:lnTo>
                    <a:pt x="464" y="1057"/>
                  </a:lnTo>
                  <a:lnTo>
                    <a:pt x="516" y="928"/>
                  </a:lnTo>
                  <a:lnTo>
                    <a:pt x="593" y="799"/>
                  </a:lnTo>
                  <a:lnTo>
                    <a:pt x="670" y="671"/>
                  </a:lnTo>
                  <a:lnTo>
                    <a:pt x="799" y="593"/>
                  </a:lnTo>
                  <a:lnTo>
                    <a:pt x="928" y="516"/>
                  </a:lnTo>
                  <a:lnTo>
                    <a:pt x="1057" y="464"/>
                  </a:lnTo>
                  <a:close/>
                  <a:moveTo>
                    <a:pt x="1211" y="1"/>
                  </a:moveTo>
                  <a:lnTo>
                    <a:pt x="979" y="26"/>
                  </a:lnTo>
                  <a:lnTo>
                    <a:pt x="748" y="104"/>
                  </a:lnTo>
                  <a:lnTo>
                    <a:pt x="541" y="207"/>
                  </a:lnTo>
                  <a:lnTo>
                    <a:pt x="361" y="361"/>
                  </a:lnTo>
                  <a:lnTo>
                    <a:pt x="207" y="542"/>
                  </a:lnTo>
                  <a:lnTo>
                    <a:pt x="103" y="748"/>
                  </a:lnTo>
                  <a:lnTo>
                    <a:pt x="26" y="980"/>
                  </a:lnTo>
                  <a:lnTo>
                    <a:pt x="0" y="1212"/>
                  </a:lnTo>
                  <a:lnTo>
                    <a:pt x="26" y="1469"/>
                  </a:lnTo>
                  <a:lnTo>
                    <a:pt x="103" y="1701"/>
                  </a:lnTo>
                  <a:lnTo>
                    <a:pt x="207" y="1907"/>
                  </a:lnTo>
                  <a:lnTo>
                    <a:pt x="361" y="2088"/>
                  </a:lnTo>
                  <a:lnTo>
                    <a:pt x="541" y="2216"/>
                  </a:lnTo>
                  <a:lnTo>
                    <a:pt x="748" y="2345"/>
                  </a:lnTo>
                  <a:lnTo>
                    <a:pt x="979" y="2397"/>
                  </a:lnTo>
                  <a:lnTo>
                    <a:pt x="1211" y="2423"/>
                  </a:lnTo>
                  <a:lnTo>
                    <a:pt x="1469" y="2397"/>
                  </a:lnTo>
                  <a:lnTo>
                    <a:pt x="1675" y="2345"/>
                  </a:lnTo>
                  <a:lnTo>
                    <a:pt x="1881" y="2216"/>
                  </a:lnTo>
                  <a:lnTo>
                    <a:pt x="2062" y="2088"/>
                  </a:lnTo>
                  <a:lnTo>
                    <a:pt x="2216" y="1907"/>
                  </a:lnTo>
                  <a:lnTo>
                    <a:pt x="2319" y="1701"/>
                  </a:lnTo>
                  <a:lnTo>
                    <a:pt x="2396" y="1469"/>
                  </a:lnTo>
                  <a:lnTo>
                    <a:pt x="2422" y="1212"/>
                  </a:lnTo>
                  <a:lnTo>
                    <a:pt x="2396" y="980"/>
                  </a:lnTo>
                  <a:lnTo>
                    <a:pt x="2319" y="748"/>
                  </a:lnTo>
                  <a:lnTo>
                    <a:pt x="2216" y="542"/>
                  </a:lnTo>
                  <a:lnTo>
                    <a:pt x="2062" y="361"/>
                  </a:lnTo>
                  <a:lnTo>
                    <a:pt x="1881" y="207"/>
                  </a:lnTo>
                  <a:lnTo>
                    <a:pt x="1675" y="104"/>
                  </a:lnTo>
                  <a:lnTo>
                    <a:pt x="1469" y="26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5"/>
            <p:cNvSpPr/>
            <p:nvPr/>
          </p:nvSpPr>
          <p:spPr>
            <a:xfrm>
              <a:off x="6461475" y="-427850"/>
              <a:ext cx="14200" cy="10975"/>
            </a:xfrm>
            <a:custGeom>
              <a:rect b="b" l="l" r="r" t="t"/>
              <a:pathLst>
                <a:path extrusionOk="0" h="439" w="568">
                  <a:moveTo>
                    <a:pt x="130" y="1"/>
                  </a:moveTo>
                  <a:lnTo>
                    <a:pt x="78" y="52"/>
                  </a:lnTo>
                  <a:lnTo>
                    <a:pt x="27" y="129"/>
                  </a:lnTo>
                  <a:lnTo>
                    <a:pt x="1" y="207"/>
                  </a:lnTo>
                  <a:lnTo>
                    <a:pt x="27" y="310"/>
                  </a:lnTo>
                  <a:lnTo>
                    <a:pt x="78" y="361"/>
                  </a:lnTo>
                  <a:lnTo>
                    <a:pt x="130" y="413"/>
                  </a:lnTo>
                  <a:lnTo>
                    <a:pt x="233" y="439"/>
                  </a:lnTo>
                  <a:lnTo>
                    <a:pt x="336" y="439"/>
                  </a:lnTo>
                  <a:lnTo>
                    <a:pt x="439" y="413"/>
                  </a:lnTo>
                  <a:lnTo>
                    <a:pt x="516" y="361"/>
                  </a:lnTo>
                  <a:lnTo>
                    <a:pt x="542" y="310"/>
                  </a:lnTo>
                  <a:lnTo>
                    <a:pt x="568" y="207"/>
                  </a:lnTo>
                  <a:lnTo>
                    <a:pt x="542" y="129"/>
                  </a:lnTo>
                  <a:lnTo>
                    <a:pt x="516" y="52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"/>
            <p:cNvSpPr/>
            <p:nvPr/>
          </p:nvSpPr>
          <p:spPr>
            <a:xfrm>
              <a:off x="6364225" y="-649425"/>
              <a:ext cx="110175" cy="35450"/>
            </a:xfrm>
            <a:custGeom>
              <a:rect b="b" l="l" r="r" t="t"/>
              <a:pathLst>
                <a:path extrusionOk="0" h="1418" w="4407">
                  <a:moveTo>
                    <a:pt x="3942" y="439"/>
                  </a:moveTo>
                  <a:lnTo>
                    <a:pt x="3942" y="954"/>
                  </a:lnTo>
                  <a:lnTo>
                    <a:pt x="3942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181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39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020" y="1418"/>
                  </a:lnTo>
                  <a:lnTo>
                    <a:pt x="4123" y="1392"/>
                  </a:lnTo>
                  <a:lnTo>
                    <a:pt x="4200" y="1340"/>
                  </a:lnTo>
                  <a:lnTo>
                    <a:pt x="4252" y="1289"/>
                  </a:lnTo>
                  <a:lnTo>
                    <a:pt x="4329" y="1212"/>
                  </a:lnTo>
                  <a:lnTo>
                    <a:pt x="4355" y="1134"/>
                  </a:lnTo>
                  <a:lnTo>
                    <a:pt x="4380" y="1057"/>
                  </a:lnTo>
                  <a:lnTo>
                    <a:pt x="4406" y="954"/>
                  </a:lnTo>
                  <a:lnTo>
                    <a:pt x="4406" y="439"/>
                  </a:lnTo>
                  <a:lnTo>
                    <a:pt x="4380" y="361"/>
                  </a:lnTo>
                  <a:lnTo>
                    <a:pt x="4355" y="284"/>
                  </a:lnTo>
                  <a:lnTo>
                    <a:pt x="4329" y="181"/>
                  </a:lnTo>
                  <a:lnTo>
                    <a:pt x="4252" y="130"/>
                  </a:lnTo>
                  <a:lnTo>
                    <a:pt x="4200" y="78"/>
                  </a:lnTo>
                  <a:lnTo>
                    <a:pt x="4123" y="26"/>
                  </a:lnTo>
                  <a:lnTo>
                    <a:pt x="4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"/>
            <p:cNvSpPr/>
            <p:nvPr/>
          </p:nvSpPr>
          <p:spPr>
            <a:xfrm>
              <a:off x="6315275" y="-600475"/>
              <a:ext cx="208075" cy="10975"/>
            </a:xfrm>
            <a:custGeom>
              <a:rect b="b" l="l" r="r" t="t"/>
              <a:pathLst>
                <a:path extrusionOk="0" h="439" w="8323">
                  <a:moveTo>
                    <a:pt x="232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8193" y="439"/>
                  </a:lnTo>
                  <a:lnTo>
                    <a:pt x="8271" y="387"/>
                  </a:lnTo>
                  <a:lnTo>
                    <a:pt x="8322" y="310"/>
                  </a:lnTo>
                  <a:lnTo>
                    <a:pt x="8322" y="233"/>
                  </a:lnTo>
                  <a:lnTo>
                    <a:pt x="8322" y="130"/>
                  </a:lnTo>
                  <a:lnTo>
                    <a:pt x="8271" y="78"/>
                  </a:lnTo>
                  <a:lnTo>
                    <a:pt x="8193" y="27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"/>
            <p:cNvSpPr/>
            <p:nvPr/>
          </p:nvSpPr>
          <p:spPr>
            <a:xfrm>
              <a:off x="6315275" y="-576000"/>
              <a:ext cx="208075" cy="11625"/>
            </a:xfrm>
            <a:custGeom>
              <a:rect b="b" l="l" r="r" t="t"/>
              <a:pathLst>
                <a:path extrusionOk="0" h="465" w="8323">
                  <a:moveTo>
                    <a:pt x="232" y="1"/>
                  </a:moveTo>
                  <a:lnTo>
                    <a:pt x="129" y="27"/>
                  </a:lnTo>
                  <a:lnTo>
                    <a:pt x="52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232" y="465"/>
                  </a:lnTo>
                  <a:lnTo>
                    <a:pt x="8116" y="465"/>
                  </a:lnTo>
                  <a:lnTo>
                    <a:pt x="8193" y="439"/>
                  </a:lnTo>
                  <a:lnTo>
                    <a:pt x="8271" y="387"/>
                  </a:lnTo>
                  <a:lnTo>
                    <a:pt x="8322" y="310"/>
                  </a:lnTo>
                  <a:lnTo>
                    <a:pt x="8322" y="233"/>
                  </a:lnTo>
                  <a:lnTo>
                    <a:pt x="8322" y="155"/>
                  </a:lnTo>
                  <a:lnTo>
                    <a:pt x="8271" y="78"/>
                  </a:lnTo>
                  <a:lnTo>
                    <a:pt x="8193" y="27"/>
                  </a:lnTo>
                  <a:lnTo>
                    <a:pt x="81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"/>
            <p:cNvSpPr/>
            <p:nvPr/>
          </p:nvSpPr>
          <p:spPr>
            <a:xfrm>
              <a:off x="6364225" y="-550875"/>
              <a:ext cx="110175" cy="10975"/>
            </a:xfrm>
            <a:custGeom>
              <a:rect b="b" l="l" r="r" t="t"/>
              <a:pathLst>
                <a:path extrusionOk="0" h="439" w="4407">
                  <a:moveTo>
                    <a:pt x="155" y="1"/>
                  </a:moveTo>
                  <a:lnTo>
                    <a:pt x="78" y="52"/>
                  </a:lnTo>
                  <a:lnTo>
                    <a:pt x="26" y="129"/>
                  </a:lnTo>
                  <a:lnTo>
                    <a:pt x="1" y="207"/>
                  </a:lnTo>
                  <a:lnTo>
                    <a:pt x="26" y="310"/>
                  </a:lnTo>
                  <a:lnTo>
                    <a:pt x="78" y="361"/>
                  </a:lnTo>
                  <a:lnTo>
                    <a:pt x="155" y="413"/>
                  </a:lnTo>
                  <a:lnTo>
                    <a:pt x="232" y="439"/>
                  </a:lnTo>
                  <a:lnTo>
                    <a:pt x="4174" y="439"/>
                  </a:lnTo>
                  <a:lnTo>
                    <a:pt x="4252" y="413"/>
                  </a:lnTo>
                  <a:lnTo>
                    <a:pt x="4329" y="361"/>
                  </a:lnTo>
                  <a:lnTo>
                    <a:pt x="4380" y="310"/>
                  </a:lnTo>
                  <a:lnTo>
                    <a:pt x="4406" y="207"/>
                  </a:lnTo>
                  <a:lnTo>
                    <a:pt x="4380" y="129"/>
                  </a:lnTo>
                  <a:lnTo>
                    <a:pt x="4329" y="52"/>
                  </a:lnTo>
                  <a:lnTo>
                    <a:pt x="42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"/>
            <p:cNvSpPr/>
            <p:nvPr/>
          </p:nvSpPr>
          <p:spPr>
            <a:xfrm>
              <a:off x="6315275" y="-501925"/>
              <a:ext cx="48325" cy="10975"/>
            </a:xfrm>
            <a:custGeom>
              <a:rect b="b" l="l" r="r" t="t"/>
              <a:pathLst>
                <a:path extrusionOk="0" h="439" w="1933">
                  <a:moveTo>
                    <a:pt x="232" y="1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26" y="129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52" y="387"/>
                  </a:lnTo>
                  <a:lnTo>
                    <a:pt x="129" y="439"/>
                  </a:lnTo>
                  <a:lnTo>
                    <a:pt x="1778" y="439"/>
                  </a:lnTo>
                  <a:lnTo>
                    <a:pt x="1855" y="387"/>
                  </a:lnTo>
                  <a:lnTo>
                    <a:pt x="1907" y="310"/>
                  </a:lnTo>
                  <a:lnTo>
                    <a:pt x="1933" y="233"/>
                  </a:lnTo>
                  <a:lnTo>
                    <a:pt x="1907" y="129"/>
                  </a:lnTo>
                  <a:lnTo>
                    <a:pt x="1855" y="78"/>
                  </a:lnTo>
                  <a:lnTo>
                    <a:pt x="1778" y="26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"/>
            <p:cNvSpPr/>
            <p:nvPr/>
          </p:nvSpPr>
          <p:spPr>
            <a:xfrm>
              <a:off x="6349400" y="-465200"/>
              <a:ext cx="41250" cy="85050"/>
            </a:xfrm>
            <a:custGeom>
              <a:rect b="b" l="l" r="r" t="t"/>
              <a:pathLst>
                <a:path extrusionOk="0" h="3402" w="1650">
                  <a:moveTo>
                    <a:pt x="825" y="0"/>
                  </a:moveTo>
                  <a:lnTo>
                    <a:pt x="748" y="26"/>
                  </a:lnTo>
                  <a:lnTo>
                    <a:pt x="671" y="78"/>
                  </a:lnTo>
                  <a:lnTo>
                    <a:pt x="619" y="155"/>
                  </a:lnTo>
                  <a:lnTo>
                    <a:pt x="594" y="232"/>
                  </a:lnTo>
                  <a:lnTo>
                    <a:pt x="594" y="335"/>
                  </a:lnTo>
                  <a:lnTo>
                    <a:pt x="490" y="387"/>
                  </a:lnTo>
                  <a:lnTo>
                    <a:pt x="362" y="438"/>
                  </a:lnTo>
                  <a:lnTo>
                    <a:pt x="259" y="515"/>
                  </a:lnTo>
                  <a:lnTo>
                    <a:pt x="181" y="619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7" y="979"/>
                  </a:lnTo>
                  <a:lnTo>
                    <a:pt x="1" y="1108"/>
                  </a:lnTo>
                  <a:lnTo>
                    <a:pt x="27" y="1288"/>
                  </a:lnTo>
                  <a:lnTo>
                    <a:pt x="78" y="1443"/>
                  </a:lnTo>
                  <a:lnTo>
                    <a:pt x="156" y="1572"/>
                  </a:lnTo>
                  <a:lnTo>
                    <a:pt x="259" y="1701"/>
                  </a:lnTo>
                  <a:lnTo>
                    <a:pt x="362" y="1804"/>
                  </a:lnTo>
                  <a:lnTo>
                    <a:pt x="516" y="1881"/>
                  </a:lnTo>
                  <a:lnTo>
                    <a:pt x="671" y="1907"/>
                  </a:lnTo>
                  <a:lnTo>
                    <a:pt x="825" y="1933"/>
                  </a:lnTo>
                  <a:lnTo>
                    <a:pt x="980" y="1958"/>
                  </a:lnTo>
                  <a:lnTo>
                    <a:pt x="1083" y="2036"/>
                  </a:lnTo>
                  <a:lnTo>
                    <a:pt x="1160" y="2164"/>
                  </a:lnTo>
                  <a:lnTo>
                    <a:pt x="1186" y="2293"/>
                  </a:lnTo>
                  <a:lnTo>
                    <a:pt x="1160" y="2448"/>
                  </a:lnTo>
                  <a:lnTo>
                    <a:pt x="1083" y="2551"/>
                  </a:lnTo>
                  <a:lnTo>
                    <a:pt x="980" y="2628"/>
                  </a:lnTo>
                  <a:lnTo>
                    <a:pt x="825" y="2680"/>
                  </a:lnTo>
                  <a:lnTo>
                    <a:pt x="697" y="2628"/>
                  </a:lnTo>
                  <a:lnTo>
                    <a:pt x="568" y="2551"/>
                  </a:lnTo>
                  <a:lnTo>
                    <a:pt x="490" y="2448"/>
                  </a:lnTo>
                  <a:lnTo>
                    <a:pt x="465" y="2293"/>
                  </a:lnTo>
                  <a:lnTo>
                    <a:pt x="439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56" y="2087"/>
                  </a:lnTo>
                  <a:lnTo>
                    <a:pt x="78" y="2139"/>
                  </a:lnTo>
                  <a:lnTo>
                    <a:pt x="27" y="2216"/>
                  </a:lnTo>
                  <a:lnTo>
                    <a:pt x="1" y="2293"/>
                  </a:lnTo>
                  <a:lnTo>
                    <a:pt x="27" y="2448"/>
                  </a:lnTo>
                  <a:lnTo>
                    <a:pt x="52" y="2577"/>
                  </a:lnTo>
                  <a:lnTo>
                    <a:pt x="104" y="2680"/>
                  </a:lnTo>
                  <a:lnTo>
                    <a:pt x="181" y="2808"/>
                  </a:lnTo>
                  <a:lnTo>
                    <a:pt x="259" y="2886"/>
                  </a:lnTo>
                  <a:lnTo>
                    <a:pt x="362" y="2963"/>
                  </a:lnTo>
                  <a:lnTo>
                    <a:pt x="490" y="3040"/>
                  </a:lnTo>
                  <a:lnTo>
                    <a:pt x="594" y="3092"/>
                  </a:lnTo>
                  <a:lnTo>
                    <a:pt x="594" y="3195"/>
                  </a:lnTo>
                  <a:lnTo>
                    <a:pt x="619" y="3272"/>
                  </a:lnTo>
                  <a:lnTo>
                    <a:pt x="671" y="3350"/>
                  </a:lnTo>
                  <a:lnTo>
                    <a:pt x="748" y="3401"/>
                  </a:lnTo>
                  <a:lnTo>
                    <a:pt x="903" y="3401"/>
                  </a:lnTo>
                  <a:lnTo>
                    <a:pt x="980" y="3350"/>
                  </a:lnTo>
                  <a:lnTo>
                    <a:pt x="1032" y="3272"/>
                  </a:lnTo>
                  <a:lnTo>
                    <a:pt x="1057" y="3195"/>
                  </a:lnTo>
                  <a:lnTo>
                    <a:pt x="1057" y="3092"/>
                  </a:lnTo>
                  <a:lnTo>
                    <a:pt x="1186" y="3040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70" y="2808"/>
                  </a:lnTo>
                  <a:lnTo>
                    <a:pt x="1547" y="2680"/>
                  </a:lnTo>
                  <a:lnTo>
                    <a:pt x="1598" y="2577"/>
                  </a:lnTo>
                  <a:lnTo>
                    <a:pt x="1624" y="2448"/>
                  </a:lnTo>
                  <a:lnTo>
                    <a:pt x="1650" y="2293"/>
                  </a:lnTo>
                  <a:lnTo>
                    <a:pt x="1624" y="2139"/>
                  </a:lnTo>
                  <a:lnTo>
                    <a:pt x="1573" y="1984"/>
                  </a:lnTo>
                  <a:lnTo>
                    <a:pt x="1495" y="1855"/>
                  </a:lnTo>
                  <a:lnTo>
                    <a:pt x="1392" y="1726"/>
                  </a:lnTo>
                  <a:lnTo>
                    <a:pt x="1289" y="1623"/>
                  </a:lnTo>
                  <a:lnTo>
                    <a:pt x="1135" y="1546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97" y="1469"/>
                  </a:lnTo>
                  <a:lnTo>
                    <a:pt x="568" y="1391"/>
                  </a:lnTo>
                  <a:lnTo>
                    <a:pt x="490" y="1263"/>
                  </a:lnTo>
                  <a:lnTo>
                    <a:pt x="465" y="1108"/>
                  </a:lnTo>
                  <a:lnTo>
                    <a:pt x="490" y="979"/>
                  </a:lnTo>
                  <a:lnTo>
                    <a:pt x="568" y="850"/>
                  </a:lnTo>
                  <a:lnTo>
                    <a:pt x="697" y="773"/>
                  </a:lnTo>
                  <a:lnTo>
                    <a:pt x="825" y="747"/>
                  </a:lnTo>
                  <a:lnTo>
                    <a:pt x="980" y="773"/>
                  </a:lnTo>
                  <a:lnTo>
                    <a:pt x="1083" y="850"/>
                  </a:lnTo>
                  <a:lnTo>
                    <a:pt x="1160" y="979"/>
                  </a:lnTo>
                  <a:lnTo>
                    <a:pt x="1186" y="1108"/>
                  </a:lnTo>
                  <a:lnTo>
                    <a:pt x="1212" y="1211"/>
                  </a:lnTo>
                  <a:lnTo>
                    <a:pt x="1263" y="1288"/>
                  </a:lnTo>
                  <a:lnTo>
                    <a:pt x="1341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3" y="1288"/>
                  </a:lnTo>
                  <a:lnTo>
                    <a:pt x="1624" y="1211"/>
                  </a:lnTo>
                  <a:lnTo>
                    <a:pt x="1650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7" y="722"/>
                  </a:lnTo>
                  <a:lnTo>
                    <a:pt x="1470" y="619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86" y="387"/>
                  </a:lnTo>
                  <a:lnTo>
                    <a:pt x="1057" y="335"/>
                  </a:lnTo>
                  <a:lnTo>
                    <a:pt x="1057" y="232"/>
                  </a:lnTo>
                  <a:lnTo>
                    <a:pt x="1032" y="155"/>
                  </a:lnTo>
                  <a:lnTo>
                    <a:pt x="980" y="78"/>
                  </a:lnTo>
                  <a:lnTo>
                    <a:pt x="903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1" name="Google Shape;1131;p5"/>
          <p:cNvGrpSpPr/>
          <p:nvPr/>
        </p:nvGrpSpPr>
        <p:grpSpPr>
          <a:xfrm>
            <a:off x="4905424" y="3438336"/>
            <a:ext cx="243838" cy="320054"/>
            <a:chOff x="6982575" y="-699025"/>
            <a:chExt cx="295025" cy="380700"/>
          </a:xfrm>
        </p:grpSpPr>
        <p:sp>
          <p:nvSpPr>
            <p:cNvPr id="1132" name="Google Shape;1132;p5"/>
            <p:cNvSpPr/>
            <p:nvPr/>
          </p:nvSpPr>
          <p:spPr>
            <a:xfrm>
              <a:off x="6982575" y="-699025"/>
              <a:ext cx="295025" cy="380700"/>
            </a:xfrm>
            <a:custGeom>
              <a:rect b="b" l="l" r="r" t="t"/>
              <a:pathLst>
                <a:path extrusionOk="0" h="15228" w="11801">
                  <a:moveTo>
                    <a:pt x="3942" y="3891"/>
                  </a:moveTo>
                  <a:lnTo>
                    <a:pt x="3942" y="4432"/>
                  </a:lnTo>
                  <a:lnTo>
                    <a:pt x="2937" y="4432"/>
                  </a:lnTo>
                  <a:lnTo>
                    <a:pt x="2834" y="4407"/>
                  </a:lnTo>
                  <a:lnTo>
                    <a:pt x="2757" y="4355"/>
                  </a:lnTo>
                  <a:lnTo>
                    <a:pt x="2705" y="4278"/>
                  </a:lnTo>
                  <a:lnTo>
                    <a:pt x="2680" y="4175"/>
                  </a:lnTo>
                  <a:lnTo>
                    <a:pt x="2705" y="4072"/>
                  </a:lnTo>
                  <a:lnTo>
                    <a:pt x="2757" y="3969"/>
                  </a:lnTo>
                  <a:lnTo>
                    <a:pt x="2834" y="3917"/>
                  </a:lnTo>
                  <a:lnTo>
                    <a:pt x="2937" y="3891"/>
                  </a:lnTo>
                  <a:close/>
                  <a:moveTo>
                    <a:pt x="5668" y="3891"/>
                  </a:moveTo>
                  <a:lnTo>
                    <a:pt x="5668" y="4432"/>
                  </a:lnTo>
                  <a:lnTo>
                    <a:pt x="4406" y="4432"/>
                  </a:lnTo>
                  <a:lnTo>
                    <a:pt x="4406" y="3891"/>
                  </a:lnTo>
                  <a:close/>
                  <a:moveTo>
                    <a:pt x="7394" y="3891"/>
                  </a:moveTo>
                  <a:lnTo>
                    <a:pt x="7394" y="4432"/>
                  </a:lnTo>
                  <a:lnTo>
                    <a:pt x="6132" y="4432"/>
                  </a:lnTo>
                  <a:lnTo>
                    <a:pt x="6132" y="3891"/>
                  </a:lnTo>
                  <a:close/>
                  <a:moveTo>
                    <a:pt x="8863" y="3891"/>
                  </a:moveTo>
                  <a:lnTo>
                    <a:pt x="8966" y="3917"/>
                  </a:lnTo>
                  <a:lnTo>
                    <a:pt x="9043" y="3969"/>
                  </a:lnTo>
                  <a:lnTo>
                    <a:pt x="9095" y="4072"/>
                  </a:lnTo>
                  <a:lnTo>
                    <a:pt x="9121" y="4175"/>
                  </a:lnTo>
                  <a:lnTo>
                    <a:pt x="9095" y="4278"/>
                  </a:lnTo>
                  <a:lnTo>
                    <a:pt x="9043" y="4355"/>
                  </a:lnTo>
                  <a:lnTo>
                    <a:pt x="8966" y="4407"/>
                  </a:lnTo>
                  <a:lnTo>
                    <a:pt x="8863" y="4432"/>
                  </a:lnTo>
                  <a:lnTo>
                    <a:pt x="7858" y="4432"/>
                  </a:lnTo>
                  <a:lnTo>
                    <a:pt x="7858" y="3891"/>
                  </a:lnTo>
                  <a:close/>
                  <a:moveTo>
                    <a:pt x="4509" y="1"/>
                  </a:moveTo>
                  <a:lnTo>
                    <a:pt x="4380" y="27"/>
                  </a:lnTo>
                  <a:lnTo>
                    <a:pt x="4251" y="78"/>
                  </a:lnTo>
                  <a:lnTo>
                    <a:pt x="4122" y="130"/>
                  </a:lnTo>
                  <a:lnTo>
                    <a:pt x="3994" y="207"/>
                  </a:lnTo>
                  <a:lnTo>
                    <a:pt x="3890" y="284"/>
                  </a:lnTo>
                  <a:lnTo>
                    <a:pt x="3787" y="387"/>
                  </a:lnTo>
                  <a:lnTo>
                    <a:pt x="3684" y="490"/>
                  </a:lnTo>
                  <a:lnTo>
                    <a:pt x="1958" y="490"/>
                  </a:lnTo>
                  <a:lnTo>
                    <a:pt x="1804" y="516"/>
                  </a:lnTo>
                  <a:lnTo>
                    <a:pt x="1675" y="542"/>
                  </a:lnTo>
                  <a:lnTo>
                    <a:pt x="1546" y="619"/>
                  </a:lnTo>
                  <a:lnTo>
                    <a:pt x="1443" y="696"/>
                  </a:lnTo>
                  <a:lnTo>
                    <a:pt x="1366" y="800"/>
                  </a:lnTo>
                  <a:lnTo>
                    <a:pt x="1288" y="928"/>
                  </a:lnTo>
                  <a:lnTo>
                    <a:pt x="1263" y="1057"/>
                  </a:lnTo>
                  <a:lnTo>
                    <a:pt x="1237" y="1212"/>
                  </a:lnTo>
                  <a:lnTo>
                    <a:pt x="1237" y="1701"/>
                  </a:lnTo>
                  <a:lnTo>
                    <a:pt x="1263" y="2010"/>
                  </a:lnTo>
                  <a:lnTo>
                    <a:pt x="1340" y="2320"/>
                  </a:lnTo>
                  <a:lnTo>
                    <a:pt x="1443" y="2603"/>
                  </a:lnTo>
                  <a:lnTo>
                    <a:pt x="1572" y="2861"/>
                  </a:lnTo>
                  <a:lnTo>
                    <a:pt x="1752" y="3093"/>
                  </a:lnTo>
                  <a:lnTo>
                    <a:pt x="1958" y="3324"/>
                  </a:lnTo>
                  <a:lnTo>
                    <a:pt x="2190" y="3505"/>
                  </a:lnTo>
                  <a:lnTo>
                    <a:pt x="2448" y="3659"/>
                  </a:lnTo>
                  <a:lnTo>
                    <a:pt x="2345" y="3762"/>
                  </a:lnTo>
                  <a:lnTo>
                    <a:pt x="2293" y="3891"/>
                  </a:lnTo>
                  <a:lnTo>
                    <a:pt x="2242" y="4020"/>
                  </a:lnTo>
                  <a:lnTo>
                    <a:pt x="2216" y="4175"/>
                  </a:lnTo>
                  <a:lnTo>
                    <a:pt x="2242" y="4355"/>
                  </a:lnTo>
                  <a:lnTo>
                    <a:pt x="2319" y="4535"/>
                  </a:lnTo>
                  <a:lnTo>
                    <a:pt x="1984" y="4638"/>
                  </a:lnTo>
                  <a:lnTo>
                    <a:pt x="1701" y="4819"/>
                  </a:lnTo>
                  <a:lnTo>
                    <a:pt x="1417" y="5051"/>
                  </a:lnTo>
                  <a:lnTo>
                    <a:pt x="1185" y="5308"/>
                  </a:lnTo>
                  <a:lnTo>
                    <a:pt x="1005" y="5592"/>
                  </a:lnTo>
                  <a:lnTo>
                    <a:pt x="876" y="5927"/>
                  </a:lnTo>
                  <a:lnTo>
                    <a:pt x="773" y="6262"/>
                  </a:lnTo>
                  <a:lnTo>
                    <a:pt x="747" y="6442"/>
                  </a:lnTo>
                  <a:lnTo>
                    <a:pt x="747" y="6622"/>
                  </a:lnTo>
                  <a:lnTo>
                    <a:pt x="747" y="13321"/>
                  </a:lnTo>
                  <a:lnTo>
                    <a:pt x="593" y="13372"/>
                  </a:lnTo>
                  <a:lnTo>
                    <a:pt x="464" y="13450"/>
                  </a:lnTo>
                  <a:lnTo>
                    <a:pt x="335" y="13553"/>
                  </a:lnTo>
                  <a:lnTo>
                    <a:pt x="232" y="13656"/>
                  </a:lnTo>
                  <a:lnTo>
                    <a:pt x="129" y="13810"/>
                  </a:lnTo>
                  <a:lnTo>
                    <a:pt x="77" y="13939"/>
                  </a:lnTo>
                  <a:lnTo>
                    <a:pt x="26" y="14094"/>
                  </a:lnTo>
                  <a:lnTo>
                    <a:pt x="0" y="14274"/>
                  </a:lnTo>
                  <a:lnTo>
                    <a:pt x="26" y="14454"/>
                  </a:lnTo>
                  <a:lnTo>
                    <a:pt x="77" y="14635"/>
                  </a:lnTo>
                  <a:lnTo>
                    <a:pt x="180" y="14815"/>
                  </a:lnTo>
                  <a:lnTo>
                    <a:pt x="284" y="14944"/>
                  </a:lnTo>
                  <a:lnTo>
                    <a:pt x="438" y="15073"/>
                  </a:lnTo>
                  <a:lnTo>
                    <a:pt x="593" y="15150"/>
                  </a:lnTo>
                  <a:lnTo>
                    <a:pt x="773" y="15202"/>
                  </a:lnTo>
                  <a:lnTo>
                    <a:pt x="979" y="15227"/>
                  </a:lnTo>
                  <a:lnTo>
                    <a:pt x="2010" y="15227"/>
                  </a:lnTo>
                  <a:lnTo>
                    <a:pt x="2087" y="15202"/>
                  </a:lnTo>
                  <a:lnTo>
                    <a:pt x="2164" y="15176"/>
                  </a:lnTo>
                  <a:lnTo>
                    <a:pt x="2216" y="15099"/>
                  </a:lnTo>
                  <a:lnTo>
                    <a:pt x="2216" y="14996"/>
                  </a:lnTo>
                  <a:lnTo>
                    <a:pt x="2216" y="14918"/>
                  </a:lnTo>
                  <a:lnTo>
                    <a:pt x="2164" y="14841"/>
                  </a:lnTo>
                  <a:lnTo>
                    <a:pt x="2087" y="14789"/>
                  </a:lnTo>
                  <a:lnTo>
                    <a:pt x="979" y="14789"/>
                  </a:lnTo>
                  <a:lnTo>
                    <a:pt x="876" y="14764"/>
                  </a:lnTo>
                  <a:lnTo>
                    <a:pt x="773" y="14738"/>
                  </a:lnTo>
                  <a:lnTo>
                    <a:pt x="696" y="14686"/>
                  </a:lnTo>
                  <a:lnTo>
                    <a:pt x="618" y="14635"/>
                  </a:lnTo>
                  <a:lnTo>
                    <a:pt x="541" y="14558"/>
                  </a:lnTo>
                  <a:lnTo>
                    <a:pt x="490" y="14454"/>
                  </a:lnTo>
                  <a:lnTo>
                    <a:pt x="464" y="14377"/>
                  </a:lnTo>
                  <a:lnTo>
                    <a:pt x="464" y="14274"/>
                  </a:lnTo>
                  <a:lnTo>
                    <a:pt x="464" y="14171"/>
                  </a:lnTo>
                  <a:lnTo>
                    <a:pt x="490" y="14068"/>
                  </a:lnTo>
                  <a:lnTo>
                    <a:pt x="541" y="13991"/>
                  </a:lnTo>
                  <a:lnTo>
                    <a:pt x="618" y="13913"/>
                  </a:lnTo>
                  <a:lnTo>
                    <a:pt x="696" y="13836"/>
                  </a:lnTo>
                  <a:lnTo>
                    <a:pt x="773" y="13785"/>
                  </a:lnTo>
                  <a:lnTo>
                    <a:pt x="876" y="13759"/>
                  </a:lnTo>
                  <a:lnTo>
                    <a:pt x="1958" y="13759"/>
                  </a:lnTo>
                  <a:lnTo>
                    <a:pt x="2035" y="13733"/>
                  </a:lnTo>
                  <a:lnTo>
                    <a:pt x="2113" y="13682"/>
                  </a:lnTo>
                  <a:lnTo>
                    <a:pt x="2164" y="13604"/>
                  </a:lnTo>
                  <a:lnTo>
                    <a:pt x="2190" y="13527"/>
                  </a:lnTo>
                  <a:lnTo>
                    <a:pt x="2164" y="13450"/>
                  </a:lnTo>
                  <a:lnTo>
                    <a:pt x="2113" y="13372"/>
                  </a:lnTo>
                  <a:lnTo>
                    <a:pt x="2035" y="13321"/>
                  </a:lnTo>
                  <a:lnTo>
                    <a:pt x="1958" y="13295"/>
                  </a:lnTo>
                  <a:lnTo>
                    <a:pt x="1185" y="13295"/>
                  </a:lnTo>
                  <a:lnTo>
                    <a:pt x="1185" y="6622"/>
                  </a:lnTo>
                  <a:lnTo>
                    <a:pt x="1211" y="6442"/>
                  </a:lnTo>
                  <a:lnTo>
                    <a:pt x="1237" y="6287"/>
                  </a:lnTo>
                  <a:lnTo>
                    <a:pt x="1263" y="6107"/>
                  </a:lnTo>
                  <a:lnTo>
                    <a:pt x="1340" y="5952"/>
                  </a:lnTo>
                  <a:lnTo>
                    <a:pt x="1417" y="5798"/>
                  </a:lnTo>
                  <a:lnTo>
                    <a:pt x="1494" y="5643"/>
                  </a:lnTo>
                  <a:lnTo>
                    <a:pt x="1597" y="5514"/>
                  </a:lnTo>
                  <a:lnTo>
                    <a:pt x="1701" y="5386"/>
                  </a:lnTo>
                  <a:lnTo>
                    <a:pt x="1829" y="5282"/>
                  </a:lnTo>
                  <a:lnTo>
                    <a:pt x="1958" y="5179"/>
                  </a:lnTo>
                  <a:lnTo>
                    <a:pt x="2113" y="5102"/>
                  </a:lnTo>
                  <a:lnTo>
                    <a:pt x="2267" y="5025"/>
                  </a:lnTo>
                  <a:lnTo>
                    <a:pt x="2422" y="4948"/>
                  </a:lnTo>
                  <a:lnTo>
                    <a:pt x="2602" y="4922"/>
                  </a:lnTo>
                  <a:lnTo>
                    <a:pt x="2757" y="4896"/>
                  </a:lnTo>
                  <a:lnTo>
                    <a:pt x="2937" y="4870"/>
                  </a:lnTo>
                  <a:lnTo>
                    <a:pt x="8863" y="4870"/>
                  </a:lnTo>
                  <a:lnTo>
                    <a:pt x="9043" y="4896"/>
                  </a:lnTo>
                  <a:lnTo>
                    <a:pt x="9198" y="4922"/>
                  </a:lnTo>
                  <a:lnTo>
                    <a:pt x="9378" y="4948"/>
                  </a:lnTo>
                  <a:lnTo>
                    <a:pt x="9533" y="5025"/>
                  </a:lnTo>
                  <a:lnTo>
                    <a:pt x="9687" y="5102"/>
                  </a:lnTo>
                  <a:lnTo>
                    <a:pt x="9842" y="5179"/>
                  </a:lnTo>
                  <a:lnTo>
                    <a:pt x="9971" y="5282"/>
                  </a:lnTo>
                  <a:lnTo>
                    <a:pt x="10100" y="5386"/>
                  </a:lnTo>
                  <a:lnTo>
                    <a:pt x="10203" y="5514"/>
                  </a:lnTo>
                  <a:lnTo>
                    <a:pt x="10306" y="5643"/>
                  </a:lnTo>
                  <a:lnTo>
                    <a:pt x="10383" y="5798"/>
                  </a:lnTo>
                  <a:lnTo>
                    <a:pt x="10460" y="5952"/>
                  </a:lnTo>
                  <a:lnTo>
                    <a:pt x="10538" y="6107"/>
                  </a:lnTo>
                  <a:lnTo>
                    <a:pt x="10563" y="6287"/>
                  </a:lnTo>
                  <a:lnTo>
                    <a:pt x="10589" y="6442"/>
                  </a:lnTo>
                  <a:lnTo>
                    <a:pt x="10615" y="6622"/>
                  </a:lnTo>
                  <a:lnTo>
                    <a:pt x="10615" y="13295"/>
                  </a:lnTo>
                  <a:lnTo>
                    <a:pt x="9842" y="13295"/>
                  </a:lnTo>
                  <a:lnTo>
                    <a:pt x="9765" y="13321"/>
                  </a:lnTo>
                  <a:lnTo>
                    <a:pt x="9687" y="13372"/>
                  </a:lnTo>
                  <a:lnTo>
                    <a:pt x="9636" y="13450"/>
                  </a:lnTo>
                  <a:lnTo>
                    <a:pt x="9610" y="13527"/>
                  </a:lnTo>
                  <a:lnTo>
                    <a:pt x="9636" y="13604"/>
                  </a:lnTo>
                  <a:lnTo>
                    <a:pt x="9687" y="13682"/>
                  </a:lnTo>
                  <a:lnTo>
                    <a:pt x="9765" y="13733"/>
                  </a:lnTo>
                  <a:lnTo>
                    <a:pt x="9842" y="13759"/>
                  </a:lnTo>
                  <a:lnTo>
                    <a:pt x="10924" y="13759"/>
                  </a:lnTo>
                  <a:lnTo>
                    <a:pt x="11027" y="13785"/>
                  </a:lnTo>
                  <a:lnTo>
                    <a:pt x="11104" y="13836"/>
                  </a:lnTo>
                  <a:lnTo>
                    <a:pt x="11182" y="13913"/>
                  </a:lnTo>
                  <a:lnTo>
                    <a:pt x="11259" y="13991"/>
                  </a:lnTo>
                  <a:lnTo>
                    <a:pt x="11311" y="14068"/>
                  </a:lnTo>
                  <a:lnTo>
                    <a:pt x="11336" y="14171"/>
                  </a:lnTo>
                  <a:lnTo>
                    <a:pt x="11336" y="14274"/>
                  </a:lnTo>
                  <a:lnTo>
                    <a:pt x="11336" y="14377"/>
                  </a:lnTo>
                  <a:lnTo>
                    <a:pt x="11311" y="14454"/>
                  </a:lnTo>
                  <a:lnTo>
                    <a:pt x="11259" y="14558"/>
                  </a:lnTo>
                  <a:lnTo>
                    <a:pt x="11182" y="14635"/>
                  </a:lnTo>
                  <a:lnTo>
                    <a:pt x="11104" y="14686"/>
                  </a:lnTo>
                  <a:lnTo>
                    <a:pt x="11027" y="14738"/>
                  </a:lnTo>
                  <a:lnTo>
                    <a:pt x="10924" y="14764"/>
                  </a:lnTo>
                  <a:lnTo>
                    <a:pt x="10821" y="14789"/>
                  </a:lnTo>
                  <a:lnTo>
                    <a:pt x="2808" y="14789"/>
                  </a:lnTo>
                  <a:lnTo>
                    <a:pt x="2731" y="14841"/>
                  </a:lnTo>
                  <a:lnTo>
                    <a:pt x="2680" y="14918"/>
                  </a:lnTo>
                  <a:lnTo>
                    <a:pt x="2680" y="14996"/>
                  </a:lnTo>
                  <a:lnTo>
                    <a:pt x="2680" y="15099"/>
                  </a:lnTo>
                  <a:lnTo>
                    <a:pt x="2731" y="15176"/>
                  </a:lnTo>
                  <a:lnTo>
                    <a:pt x="2808" y="15202"/>
                  </a:lnTo>
                  <a:lnTo>
                    <a:pt x="2886" y="15227"/>
                  </a:lnTo>
                  <a:lnTo>
                    <a:pt x="10821" y="15227"/>
                  </a:lnTo>
                  <a:lnTo>
                    <a:pt x="11027" y="15202"/>
                  </a:lnTo>
                  <a:lnTo>
                    <a:pt x="11207" y="15150"/>
                  </a:lnTo>
                  <a:lnTo>
                    <a:pt x="11362" y="15073"/>
                  </a:lnTo>
                  <a:lnTo>
                    <a:pt x="11517" y="14944"/>
                  </a:lnTo>
                  <a:lnTo>
                    <a:pt x="11620" y="14815"/>
                  </a:lnTo>
                  <a:lnTo>
                    <a:pt x="11723" y="14635"/>
                  </a:lnTo>
                  <a:lnTo>
                    <a:pt x="11774" y="14454"/>
                  </a:lnTo>
                  <a:lnTo>
                    <a:pt x="11800" y="14274"/>
                  </a:lnTo>
                  <a:lnTo>
                    <a:pt x="11774" y="14094"/>
                  </a:lnTo>
                  <a:lnTo>
                    <a:pt x="11723" y="13939"/>
                  </a:lnTo>
                  <a:lnTo>
                    <a:pt x="11671" y="13810"/>
                  </a:lnTo>
                  <a:lnTo>
                    <a:pt x="11568" y="13656"/>
                  </a:lnTo>
                  <a:lnTo>
                    <a:pt x="11465" y="13553"/>
                  </a:lnTo>
                  <a:lnTo>
                    <a:pt x="11336" y="13450"/>
                  </a:lnTo>
                  <a:lnTo>
                    <a:pt x="11207" y="13372"/>
                  </a:lnTo>
                  <a:lnTo>
                    <a:pt x="11053" y="13321"/>
                  </a:lnTo>
                  <a:lnTo>
                    <a:pt x="11053" y="6622"/>
                  </a:lnTo>
                  <a:lnTo>
                    <a:pt x="11053" y="6442"/>
                  </a:lnTo>
                  <a:lnTo>
                    <a:pt x="11027" y="6262"/>
                  </a:lnTo>
                  <a:lnTo>
                    <a:pt x="10924" y="5927"/>
                  </a:lnTo>
                  <a:lnTo>
                    <a:pt x="10795" y="5592"/>
                  </a:lnTo>
                  <a:lnTo>
                    <a:pt x="10615" y="5308"/>
                  </a:lnTo>
                  <a:lnTo>
                    <a:pt x="10383" y="5051"/>
                  </a:lnTo>
                  <a:lnTo>
                    <a:pt x="10100" y="4819"/>
                  </a:lnTo>
                  <a:lnTo>
                    <a:pt x="9816" y="4638"/>
                  </a:lnTo>
                  <a:lnTo>
                    <a:pt x="9481" y="4535"/>
                  </a:lnTo>
                  <a:lnTo>
                    <a:pt x="9559" y="4355"/>
                  </a:lnTo>
                  <a:lnTo>
                    <a:pt x="9584" y="4175"/>
                  </a:lnTo>
                  <a:lnTo>
                    <a:pt x="9559" y="4020"/>
                  </a:lnTo>
                  <a:lnTo>
                    <a:pt x="9507" y="3891"/>
                  </a:lnTo>
                  <a:lnTo>
                    <a:pt x="9456" y="3762"/>
                  </a:lnTo>
                  <a:lnTo>
                    <a:pt x="9352" y="3659"/>
                  </a:lnTo>
                  <a:lnTo>
                    <a:pt x="9610" y="3505"/>
                  </a:lnTo>
                  <a:lnTo>
                    <a:pt x="9842" y="3324"/>
                  </a:lnTo>
                  <a:lnTo>
                    <a:pt x="10048" y="3093"/>
                  </a:lnTo>
                  <a:lnTo>
                    <a:pt x="10228" y="2861"/>
                  </a:lnTo>
                  <a:lnTo>
                    <a:pt x="10357" y="2603"/>
                  </a:lnTo>
                  <a:lnTo>
                    <a:pt x="10460" y="2320"/>
                  </a:lnTo>
                  <a:lnTo>
                    <a:pt x="10538" y="2010"/>
                  </a:lnTo>
                  <a:lnTo>
                    <a:pt x="10563" y="1701"/>
                  </a:lnTo>
                  <a:lnTo>
                    <a:pt x="10563" y="1212"/>
                  </a:lnTo>
                  <a:lnTo>
                    <a:pt x="10538" y="1057"/>
                  </a:lnTo>
                  <a:lnTo>
                    <a:pt x="10512" y="928"/>
                  </a:lnTo>
                  <a:lnTo>
                    <a:pt x="10435" y="800"/>
                  </a:lnTo>
                  <a:lnTo>
                    <a:pt x="10357" y="696"/>
                  </a:lnTo>
                  <a:lnTo>
                    <a:pt x="10228" y="619"/>
                  </a:lnTo>
                  <a:lnTo>
                    <a:pt x="10125" y="542"/>
                  </a:lnTo>
                  <a:lnTo>
                    <a:pt x="9997" y="516"/>
                  </a:lnTo>
                  <a:lnTo>
                    <a:pt x="9842" y="490"/>
                  </a:lnTo>
                  <a:lnTo>
                    <a:pt x="8116" y="490"/>
                  </a:lnTo>
                  <a:lnTo>
                    <a:pt x="8013" y="387"/>
                  </a:lnTo>
                  <a:lnTo>
                    <a:pt x="7910" y="284"/>
                  </a:lnTo>
                  <a:lnTo>
                    <a:pt x="7807" y="207"/>
                  </a:lnTo>
                  <a:lnTo>
                    <a:pt x="7678" y="130"/>
                  </a:lnTo>
                  <a:lnTo>
                    <a:pt x="7549" y="78"/>
                  </a:lnTo>
                  <a:lnTo>
                    <a:pt x="7420" y="27"/>
                  </a:lnTo>
                  <a:lnTo>
                    <a:pt x="7266" y="1"/>
                  </a:lnTo>
                  <a:lnTo>
                    <a:pt x="5849" y="1"/>
                  </a:lnTo>
                  <a:lnTo>
                    <a:pt x="5771" y="27"/>
                  </a:lnTo>
                  <a:lnTo>
                    <a:pt x="5694" y="52"/>
                  </a:lnTo>
                  <a:lnTo>
                    <a:pt x="5642" y="130"/>
                  </a:lnTo>
                  <a:lnTo>
                    <a:pt x="5617" y="233"/>
                  </a:lnTo>
                  <a:lnTo>
                    <a:pt x="5642" y="310"/>
                  </a:lnTo>
                  <a:lnTo>
                    <a:pt x="5694" y="387"/>
                  </a:lnTo>
                  <a:lnTo>
                    <a:pt x="5771" y="439"/>
                  </a:lnTo>
                  <a:lnTo>
                    <a:pt x="7137" y="439"/>
                  </a:lnTo>
                  <a:lnTo>
                    <a:pt x="7291" y="465"/>
                  </a:lnTo>
                  <a:lnTo>
                    <a:pt x="7420" y="516"/>
                  </a:lnTo>
                  <a:lnTo>
                    <a:pt x="7549" y="568"/>
                  </a:lnTo>
                  <a:lnTo>
                    <a:pt x="7678" y="671"/>
                  </a:lnTo>
                  <a:lnTo>
                    <a:pt x="7755" y="774"/>
                  </a:lnTo>
                  <a:lnTo>
                    <a:pt x="7832" y="903"/>
                  </a:lnTo>
                  <a:lnTo>
                    <a:pt x="7884" y="1057"/>
                  </a:lnTo>
                  <a:lnTo>
                    <a:pt x="7884" y="1212"/>
                  </a:lnTo>
                  <a:lnTo>
                    <a:pt x="7884" y="1701"/>
                  </a:lnTo>
                  <a:lnTo>
                    <a:pt x="7910" y="1779"/>
                  </a:lnTo>
                  <a:lnTo>
                    <a:pt x="7961" y="1856"/>
                  </a:lnTo>
                  <a:lnTo>
                    <a:pt x="8039" y="1907"/>
                  </a:lnTo>
                  <a:lnTo>
                    <a:pt x="8116" y="1933"/>
                  </a:lnTo>
                  <a:lnTo>
                    <a:pt x="8193" y="1907"/>
                  </a:lnTo>
                  <a:lnTo>
                    <a:pt x="8270" y="1856"/>
                  </a:lnTo>
                  <a:lnTo>
                    <a:pt x="8322" y="1779"/>
                  </a:lnTo>
                  <a:lnTo>
                    <a:pt x="8348" y="1701"/>
                  </a:lnTo>
                  <a:lnTo>
                    <a:pt x="8348" y="1212"/>
                  </a:lnTo>
                  <a:lnTo>
                    <a:pt x="8322" y="1083"/>
                  </a:lnTo>
                  <a:lnTo>
                    <a:pt x="8296" y="928"/>
                  </a:lnTo>
                  <a:lnTo>
                    <a:pt x="9842" y="928"/>
                  </a:lnTo>
                  <a:lnTo>
                    <a:pt x="9945" y="954"/>
                  </a:lnTo>
                  <a:lnTo>
                    <a:pt x="10022" y="1006"/>
                  </a:lnTo>
                  <a:lnTo>
                    <a:pt x="10100" y="1109"/>
                  </a:lnTo>
                  <a:lnTo>
                    <a:pt x="10100" y="1212"/>
                  </a:lnTo>
                  <a:lnTo>
                    <a:pt x="10100" y="1701"/>
                  </a:lnTo>
                  <a:lnTo>
                    <a:pt x="10100" y="1882"/>
                  </a:lnTo>
                  <a:lnTo>
                    <a:pt x="10074" y="2062"/>
                  </a:lnTo>
                  <a:lnTo>
                    <a:pt x="10022" y="2217"/>
                  </a:lnTo>
                  <a:lnTo>
                    <a:pt x="9971" y="2371"/>
                  </a:lnTo>
                  <a:lnTo>
                    <a:pt x="9894" y="2526"/>
                  </a:lnTo>
                  <a:lnTo>
                    <a:pt x="9816" y="2680"/>
                  </a:lnTo>
                  <a:lnTo>
                    <a:pt x="9713" y="2809"/>
                  </a:lnTo>
                  <a:lnTo>
                    <a:pt x="9610" y="2938"/>
                  </a:lnTo>
                  <a:lnTo>
                    <a:pt x="9481" y="3041"/>
                  </a:lnTo>
                  <a:lnTo>
                    <a:pt x="9352" y="3144"/>
                  </a:lnTo>
                  <a:lnTo>
                    <a:pt x="9198" y="3247"/>
                  </a:lnTo>
                  <a:lnTo>
                    <a:pt x="9043" y="3299"/>
                  </a:lnTo>
                  <a:lnTo>
                    <a:pt x="8889" y="3376"/>
                  </a:lnTo>
                  <a:lnTo>
                    <a:pt x="8708" y="3402"/>
                  </a:lnTo>
                  <a:lnTo>
                    <a:pt x="8554" y="3427"/>
                  </a:lnTo>
                  <a:lnTo>
                    <a:pt x="8373" y="3453"/>
                  </a:lnTo>
                  <a:lnTo>
                    <a:pt x="3427" y="3453"/>
                  </a:lnTo>
                  <a:lnTo>
                    <a:pt x="3246" y="3427"/>
                  </a:lnTo>
                  <a:lnTo>
                    <a:pt x="3092" y="3402"/>
                  </a:lnTo>
                  <a:lnTo>
                    <a:pt x="2911" y="3376"/>
                  </a:lnTo>
                  <a:lnTo>
                    <a:pt x="2757" y="3299"/>
                  </a:lnTo>
                  <a:lnTo>
                    <a:pt x="2602" y="3247"/>
                  </a:lnTo>
                  <a:lnTo>
                    <a:pt x="2448" y="3144"/>
                  </a:lnTo>
                  <a:lnTo>
                    <a:pt x="2319" y="3041"/>
                  </a:lnTo>
                  <a:lnTo>
                    <a:pt x="2190" y="2938"/>
                  </a:lnTo>
                  <a:lnTo>
                    <a:pt x="2087" y="2809"/>
                  </a:lnTo>
                  <a:lnTo>
                    <a:pt x="1984" y="2680"/>
                  </a:lnTo>
                  <a:lnTo>
                    <a:pt x="1907" y="2526"/>
                  </a:lnTo>
                  <a:lnTo>
                    <a:pt x="1829" y="2371"/>
                  </a:lnTo>
                  <a:lnTo>
                    <a:pt x="1778" y="2217"/>
                  </a:lnTo>
                  <a:lnTo>
                    <a:pt x="1726" y="2062"/>
                  </a:lnTo>
                  <a:lnTo>
                    <a:pt x="1701" y="1882"/>
                  </a:lnTo>
                  <a:lnTo>
                    <a:pt x="1675" y="1701"/>
                  </a:lnTo>
                  <a:lnTo>
                    <a:pt x="1675" y="1212"/>
                  </a:lnTo>
                  <a:lnTo>
                    <a:pt x="1701" y="1109"/>
                  </a:lnTo>
                  <a:lnTo>
                    <a:pt x="1778" y="1006"/>
                  </a:lnTo>
                  <a:lnTo>
                    <a:pt x="1855" y="954"/>
                  </a:lnTo>
                  <a:lnTo>
                    <a:pt x="1958" y="928"/>
                  </a:lnTo>
                  <a:lnTo>
                    <a:pt x="3478" y="928"/>
                  </a:lnTo>
                  <a:lnTo>
                    <a:pt x="3478" y="1083"/>
                  </a:lnTo>
                  <a:lnTo>
                    <a:pt x="3452" y="1212"/>
                  </a:lnTo>
                  <a:lnTo>
                    <a:pt x="3452" y="1701"/>
                  </a:lnTo>
                  <a:lnTo>
                    <a:pt x="3478" y="1779"/>
                  </a:lnTo>
                  <a:lnTo>
                    <a:pt x="3530" y="1856"/>
                  </a:lnTo>
                  <a:lnTo>
                    <a:pt x="3607" y="1907"/>
                  </a:lnTo>
                  <a:lnTo>
                    <a:pt x="3684" y="1933"/>
                  </a:lnTo>
                  <a:lnTo>
                    <a:pt x="3762" y="1907"/>
                  </a:lnTo>
                  <a:lnTo>
                    <a:pt x="3839" y="1856"/>
                  </a:lnTo>
                  <a:lnTo>
                    <a:pt x="3890" y="1779"/>
                  </a:lnTo>
                  <a:lnTo>
                    <a:pt x="3916" y="1701"/>
                  </a:lnTo>
                  <a:lnTo>
                    <a:pt x="3916" y="1212"/>
                  </a:lnTo>
                  <a:lnTo>
                    <a:pt x="3916" y="1057"/>
                  </a:lnTo>
                  <a:lnTo>
                    <a:pt x="3968" y="903"/>
                  </a:lnTo>
                  <a:lnTo>
                    <a:pt x="4045" y="774"/>
                  </a:lnTo>
                  <a:lnTo>
                    <a:pt x="4122" y="671"/>
                  </a:lnTo>
                  <a:lnTo>
                    <a:pt x="4251" y="568"/>
                  </a:lnTo>
                  <a:lnTo>
                    <a:pt x="4380" y="516"/>
                  </a:lnTo>
                  <a:lnTo>
                    <a:pt x="4509" y="465"/>
                  </a:lnTo>
                  <a:lnTo>
                    <a:pt x="4663" y="439"/>
                  </a:lnTo>
                  <a:lnTo>
                    <a:pt x="5050" y="439"/>
                  </a:lnTo>
                  <a:lnTo>
                    <a:pt x="5127" y="387"/>
                  </a:lnTo>
                  <a:lnTo>
                    <a:pt x="5153" y="310"/>
                  </a:lnTo>
                  <a:lnTo>
                    <a:pt x="5179" y="233"/>
                  </a:lnTo>
                  <a:lnTo>
                    <a:pt x="5153" y="130"/>
                  </a:lnTo>
                  <a:lnTo>
                    <a:pt x="5127" y="52"/>
                  </a:lnTo>
                  <a:lnTo>
                    <a:pt x="5050" y="27"/>
                  </a:lnTo>
                  <a:lnTo>
                    <a:pt x="49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"/>
            <p:cNvSpPr/>
            <p:nvPr/>
          </p:nvSpPr>
          <p:spPr>
            <a:xfrm>
              <a:off x="7037950" y="-563750"/>
              <a:ext cx="184250" cy="183600"/>
            </a:xfrm>
            <a:custGeom>
              <a:rect b="b" l="l" r="r" t="t"/>
              <a:pathLst>
                <a:path extrusionOk="0" h="7344" w="7370">
                  <a:moveTo>
                    <a:pt x="3453" y="464"/>
                  </a:moveTo>
                  <a:lnTo>
                    <a:pt x="3453" y="1005"/>
                  </a:lnTo>
                  <a:lnTo>
                    <a:pt x="3247" y="1031"/>
                  </a:lnTo>
                  <a:lnTo>
                    <a:pt x="3041" y="1082"/>
                  </a:lnTo>
                  <a:lnTo>
                    <a:pt x="2835" y="1134"/>
                  </a:lnTo>
                  <a:lnTo>
                    <a:pt x="2655" y="1211"/>
                  </a:lnTo>
                  <a:lnTo>
                    <a:pt x="2448" y="1289"/>
                  </a:lnTo>
                  <a:lnTo>
                    <a:pt x="2268" y="1392"/>
                  </a:lnTo>
                  <a:lnTo>
                    <a:pt x="2113" y="1495"/>
                  </a:lnTo>
                  <a:lnTo>
                    <a:pt x="1959" y="1623"/>
                  </a:lnTo>
                  <a:lnTo>
                    <a:pt x="1572" y="1237"/>
                  </a:lnTo>
                  <a:lnTo>
                    <a:pt x="1779" y="1082"/>
                  </a:lnTo>
                  <a:lnTo>
                    <a:pt x="1985" y="954"/>
                  </a:lnTo>
                  <a:lnTo>
                    <a:pt x="2191" y="825"/>
                  </a:lnTo>
                  <a:lnTo>
                    <a:pt x="2448" y="696"/>
                  </a:lnTo>
                  <a:lnTo>
                    <a:pt x="2680" y="619"/>
                  </a:lnTo>
                  <a:lnTo>
                    <a:pt x="2938" y="541"/>
                  </a:lnTo>
                  <a:lnTo>
                    <a:pt x="3196" y="490"/>
                  </a:lnTo>
                  <a:lnTo>
                    <a:pt x="3453" y="464"/>
                  </a:lnTo>
                  <a:close/>
                  <a:moveTo>
                    <a:pt x="3917" y="464"/>
                  </a:moveTo>
                  <a:lnTo>
                    <a:pt x="4175" y="490"/>
                  </a:lnTo>
                  <a:lnTo>
                    <a:pt x="4432" y="541"/>
                  </a:lnTo>
                  <a:lnTo>
                    <a:pt x="4690" y="619"/>
                  </a:lnTo>
                  <a:lnTo>
                    <a:pt x="4922" y="696"/>
                  </a:lnTo>
                  <a:lnTo>
                    <a:pt x="5154" y="825"/>
                  </a:lnTo>
                  <a:lnTo>
                    <a:pt x="5386" y="954"/>
                  </a:lnTo>
                  <a:lnTo>
                    <a:pt x="5592" y="1082"/>
                  </a:lnTo>
                  <a:lnTo>
                    <a:pt x="5798" y="1237"/>
                  </a:lnTo>
                  <a:lnTo>
                    <a:pt x="5411" y="1623"/>
                  </a:lnTo>
                  <a:lnTo>
                    <a:pt x="5257" y="1495"/>
                  </a:lnTo>
                  <a:lnTo>
                    <a:pt x="5076" y="1392"/>
                  </a:lnTo>
                  <a:lnTo>
                    <a:pt x="4922" y="1289"/>
                  </a:lnTo>
                  <a:lnTo>
                    <a:pt x="4716" y="1211"/>
                  </a:lnTo>
                  <a:lnTo>
                    <a:pt x="4535" y="1134"/>
                  </a:lnTo>
                  <a:lnTo>
                    <a:pt x="4329" y="1082"/>
                  </a:lnTo>
                  <a:lnTo>
                    <a:pt x="4123" y="1031"/>
                  </a:lnTo>
                  <a:lnTo>
                    <a:pt x="3917" y="1005"/>
                  </a:lnTo>
                  <a:lnTo>
                    <a:pt x="3917" y="464"/>
                  </a:lnTo>
                  <a:close/>
                  <a:moveTo>
                    <a:pt x="1263" y="1572"/>
                  </a:moveTo>
                  <a:lnTo>
                    <a:pt x="1624" y="1958"/>
                  </a:lnTo>
                  <a:lnTo>
                    <a:pt x="1495" y="2113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212" y="2654"/>
                  </a:lnTo>
                  <a:lnTo>
                    <a:pt x="1134" y="2834"/>
                  </a:lnTo>
                  <a:lnTo>
                    <a:pt x="1083" y="3040"/>
                  </a:lnTo>
                  <a:lnTo>
                    <a:pt x="1031" y="3247"/>
                  </a:lnTo>
                  <a:lnTo>
                    <a:pt x="1006" y="3453"/>
                  </a:lnTo>
                  <a:lnTo>
                    <a:pt x="465" y="3453"/>
                  </a:lnTo>
                  <a:lnTo>
                    <a:pt x="490" y="3195"/>
                  </a:lnTo>
                  <a:lnTo>
                    <a:pt x="542" y="2937"/>
                  </a:lnTo>
                  <a:lnTo>
                    <a:pt x="619" y="2680"/>
                  </a:lnTo>
                  <a:lnTo>
                    <a:pt x="696" y="2422"/>
                  </a:lnTo>
                  <a:lnTo>
                    <a:pt x="825" y="2190"/>
                  </a:lnTo>
                  <a:lnTo>
                    <a:pt x="954" y="1984"/>
                  </a:lnTo>
                  <a:lnTo>
                    <a:pt x="1083" y="1752"/>
                  </a:lnTo>
                  <a:lnTo>
                    <a:pt x="1263" y="1572"/>
                  </a:lnTo>
                  <a:close/>
                  <a:moveTo>
                    <a:pt x="6107" y="1572"/>
                  </a:moveTo>
                  <a:lnTo>
                    <a:pt x="6287" y="1752"/>
                  </a:lnTo>
                  <a:lnTo>
                    <a:pt x="6416" y="1984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80"/>
                  </a:lnTo>
                  <a:lnTo>
                    <a:pt x="6828" y="2937"/>
                  </a:lnTo>
                  <a:lnTo>
                    <a:pt x="6880" y="3195"/>
                  </a:lnTo>
                  <a:lnTo>
                    <a:pt x="6906" y="3453"/>
                  </a:lnTo>
                  <a:lnTo>
                    <a:pt x="6365" y="3453"/>
                  </a:lnTo>
                  <a:lnTo>
                    <a:pt x="6339" y="3247"/>
                  </a:lnTo>
                  <a:lnTo>
                    <a:pt x="6287" y="3040"/>
                  </a:lnTo>
                  <a:lnTo>
                    <a:pt x="6236" y="2834"/>
                  </a:lnTo>
                  <a:lnTo>
                    <a:pt x="6158" y="2654"/>
                  </a:lnTo>
                  <a:lnTo>
                    <a:pt x="6081" y="2448"/>
                  </a:lnTo>
                  <a:lnTo>
                    <a:pt x="5978" y="2268"/>
                  </a:lnTo>
                  <a:lnTo>
                    <a:pt x="5849" y="2113"/>
                  </a:lnTo>
                  <a:lnTo>
                    <a:pt x="5746" y="1958"/>
                  </a:lnTo>
                  <a:lnTo>
                    <a:pt x="6107" y="1572"/>
                  </a:lnTo>
                  <a:close/>
                  <a:moveTo>
                    <a:pt x="1006" y="3916"/>
                  </a:moveTo>
                  <a:lnTo>
                    <a:pt x="1031" y="4123"/>
                  </a:lnTo>
                  <a:lnTo>
                    <a:pt x="1083" y="4329"/>
                  </a:lnTo>
                  <a:lnTo>
                    <a:pt x="1134" y="4535"/>
                  </a:lnTo>
                  <a:lnTo>
                    <a:pt x="1212" y="4715"/>
                  </a:lnTo>
                  <a:lnTo>
                    <a:pt x="1289" y="4895"/>
                  </a:lnTo>
                  <a:lnTo>
                    <a:pt x="1392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63" y="5797"/>
                  </a:lnTo>
                  <a:lnTo>
                    <a:pt x="1083" y="5591"/>
                  </a:lnTo>
                  <a:lnTo>
                    <a:pt x="954" y="5385"/>
                  </a:lnTo>
                  <a:lnTo>
                    <a:pt x="825" y="5153"/>
                  </a:lnTo>
                  <a:lnTo>
                    <a:pt x="696" y="4921"/>
                  </a:lnTo>
                  <a:lnTo>
                    <a:pt x="619" y="4689"/>
                  </a:lnTo>
                  <a:lnTo>
                    <a:pt x="542" y="4432"/>
                  </a:lnTo>
                  <a:lnTo>
                    <a:pt x="490" y="4174"/>
                  </a:lnTo>
                  <a:lnTo>
                    <a:pt x="465" y="3916"/>
                  </a:lnTo>
                  <a:close/>
                  <a:moveTo>
                    <a:pt x="6906" y="3916"/>
                  </a:moveTo>
                  <a:lnTo>
                    <a:pt x="6880" y="4174"/>
                  </a:lnTo>
                  <a:lnTo>
                    <a:pt x="6828" y="4432"/>
                  </a:lnTo>
                  <a:lnTo>
                    <a:pt x="6751" y="4689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87" y="5591"/>
                  </a:lnTo>
                  <a:lnTo>
                    <a:pt x="6107" y="5797"/>
                  </a:lnTo>
                  <a:lnTo>
                    <a:pt x="5746" y="5411"/>
                  </a:lnTo>
                  <a:lnTo>
                    <a:pt x="5849" y="5256"/>
                  </a:lnTo>
                  <a:lnTo>
                    <a:pt x="5978" y="5076"/>
                  </a:lnTo>
                  <a:lnTo>
                    <a:pt x="6081" y="4895"/>
                  </a:lnTo>
                  <a:lnTo>
                    <a:pt x="6158" y="4715"/>
                  </a:lnTo>
                  <a:lnTo>
                    <a:pt x="6236" y="4535"/>
                  </a:lnTo>
                  <a:lnTo>
                    <a:pt x="6287" y="4329"/>
                  </a:lnTo>
                  <a:lnTo>
                    <a:pt x="6339" y="4123"/>
                  </a:lnTo>
                  <a:lnTo>
                    <a:pt x="6365" y="3916"/>
                  </a:lnTo>
                  <a:close/>
                  <a:moveTo>
                    <a:pt x="3917" y="1443"/>
                  </a:moveTo>
                  <a:lnTo>
                    <a:pt x="4123" y="1495"/>
                  </a:lnTo>
                  <a:lnTo>
                    <a:pt x="4355" y="1546"/>
                  </a:lnTo>
                  <a:lnTo>
                    <a:pt x="4561" y="1623"/>
                  </a:lnTo>
                  <a:lnTo>
                    <a:pt x="4741" y="1701"/>
                  </a:lnTo>
                  <a:lnTo>
                    <a:pt x="4948" y="1830"/>
                  </a:lnTo>
                  <a:lnTo>
                    <a:pt x="5102" y="1958"/>
                  </a:lnTo>
                  <a:lnTo>
                    <a:pt x="5257" y="2087"/>
                  </a:lnTo>
                  <a:lnTo>
                    <a:pt x="5411" y="2268"/>
                  </a:lnTo>
                  <a:lnTo>
                    <a:pt x="5540" y="2422"/>
                  </a:lnTo>
                  <a:lnTo>
                    <a:pt x="5643" y="2602"/>
                  </a:lnTo>
                  <a:lnTo>
                    <a:pt x="5746" y="2809"/>
                  </a:lnTo>
                  <a:lnTo>
                    <a:pt x="5824" y="3015"/>
                  </a:lnTo>
                  <a:lnTo>
                    <a:pt x="5875" y="3221"/>
                  </a:lnTo>
                  <a:lnTo>
                    <a:pt x="5901" y="3453"/>
                  </a:lnTo>
                  <a:lnTo>
                    <a:pt x="5927" y="3685"/>
                  </a:lnTo>
                  <a:lnTo>
                    <a:pt x="5901" y="3916"/>
                  </a:lnTo>
                  <a:lnTo>
                    <a:pt x="5875" y="4123"/>
                  </a:lnTo>
                  <a:lnTo>
                    <a:pt x="5824" y="4354"/>
                  </a:lnTo>
                  <a:lnTo>
                    <a:pt x="5746" y="4561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7" y="5256"/>
                  </a:lnTo>
                  <a:lnTo>
                    <a:pt x="5102" y="5411"/>
                  </a:lnTo>
                  <a:lnTo>
                    <a:pt x="4948" y="5540"/>
                  </a:lnTo>
                  <a:lnTo>
                    <a:pt x="4741" y="5643"/>
                  </a:lnTo>
                  <a:lnTo>
                    <a:pt x="4561" y="5746"/>
                  </a:lnTo>
                  <a:lnTo>
                    <a:pt x="4355" y="5823"/>
                  </a:lnTo>
                  <a:lnTo>
                    <a:pt x="4123" y="5875"/>
                  </a:lnTo>
                  <a:lnTo>
                    <a:pt x="3917" y="5900"/>
                  </a:lnTo>
                  <a:lnTo>
                    <a:pt x="3685" y="5926"/>
                  </a:lnTo>
                  <a:lnTo>
                    <a:pt x="3453" y="5900"/>
                  </a:lnTo>
                  <a:lnTo>
                    <a:pt x="3221" y="5875"/>
                  </a:lnTo>
                  <a:lnTo>
                    <a:pt x="3015" y="5823"/>
                  </a:lnTo>
                  <a:lnTo>
                    <a:pt x="2809" y="5746"/>
                  </a:lnTo>
                  <a:lnTo>
                    <a:pt x="2629" y="5643"/>
                  </a:lnTo>
                  <a:lnTo>
                    <a:pt x="2423" y="5540"/>
                  </a:lnTo>
                  <a:lnTo>
                    <a:pt x="2268" y="5411"/>
                  </a:lnTo>
                  <a:lnTo>
                    <a:pt x="2088" y="5256"/>
                  </a:lnTo>
                  <a:lnTo>
                    <a:pt x="1959" y="5102"/>
                  </a:lnTo>
                  <a:lnTo>
                    <a:pt x="1830" y="4921"/>
                  </a:lnTo>
                  <a:lnTo>
                    <a:pt x="1727" y="4741"/>
                  </a:lnTo>
                  <a:lnTo>
                    <a:pt x="1624" y="4561"/>
                  </a:lnTo>
                  <a:lnTo>
                    <a:pt x="1547" y="4354"/>
                  </a:lnTo>
                  <a:lnTo>
                    <a:pt x="1495" y="4123"/>
                  </a:lnTo>
                  <a:lnTo>
                    <a:pt x="1444" y="3916"/>
                  </a:lnTo>
                  <a:lnTo>
                    <a:pt x="1444" y="3685"/>
                  </a:lnTo>
                  <a:lnTo>
                    <a:pt x="1444" y="3453"/>
                  </a:lnTo>
                  <a:lnTo>
                    <a:pt x="1495" y="3221"/>
                  </a:lnTo>
                  <a:lnTo>
                    <a:pt x="1547" y="3015"/>
                  </a:lnTo>
                  <a:lnTo>
                    <a:pt x="1624" y="2809"/>
                  </a:lnTo>
                  <a:lnTo>
                    <a:pt x="1727" y="2602"/>
                  </a:lnTo>
                  <a:lnTo>
                    <a:pt x="1830" y="2422"/>
                  </a:lnTo>
                  <a:lnTo>
                    <a:pt x="1959" y="2268"/>
                  </a:lnTo>
                  <a:lnTo>
                    <a:pt x="2088" y="2087"/>
                  </a:lnTo>
                  <a:lnTo>
                    <a:pt x="2268" y="1958"/>
                  </a:lnTo>
                  <a:lnTo>
                    <a:pt x="2423" y="1830"/>
                  </a:lnTo>
                  <a:lnTo>
                    <a:pt x="2629" y="1701"/>
                  </a:lnTo>
                  <a:lnTo>
                    <a:pt x="2809" y="1623"/>
                  </a:lnTo>
                  <a:lnTo>
                    <a:pt x="3015" y="1546"/>
                  </a:lnTo>
                  <a:lnTo>
                    <a:pt x="3221" y="1495"/>
                  </a:lnTo>
                  <a:lnTo>
                    <a:pt x="3453" y="1443"/>
                  </a:lnTo>
                  <a:close/>
                  <a:moveTo>
                    <a:pt x="1959" y="5720"/>
                  </a:moveTo>
                  <a:lnTo>
                    <a:pt x="2113" y="5849"/>
                  </a:lnTo>
                  <a:lnTo>
                    <a:pt x="2268" y="5978"/>
                  </a:lnTo>
                  <a:lnTo>
                    <a:pt x="2448" y="6081"/>
                  </a:lnTo>
                  <a:lnTo>
                    <a:pt x="2655" y="6158"/>
                  </a:lnTo>
                  <a:lnTo>
                    <a:pt x="2835" y="6235"/>
                  </a:lnTo>
                  <a:lnTo>
                    <a:pt x="3041" y="6287"/>
                  </a:lnTo>
                  <a:lnTo>
                    <a:pt x="3247" y="6338"/>
                  </a:lnTo>
                  <a:lnTo>
                    <a:pt x="3453" y="6364"/>
                  </a:lnTo>
                  <a:lnTo>
                    <a:pt x="3453" y="6905"/>
                  </a:lnTo>
                  <a:lnTo>
                    <a:pt x="3196" y="6879"/>
                  </a:lnTo>
                  <a:lnTo>
                    <a:pt x="2938" y="6828"/>
                  </a:lnTo>
                  <a:lnTo>
                    <a:pt x="2680" y="6750"/>
                  </a:lnTo>
                  <a:lnTo>
                    <a:pt x="2448" y="6647"/>
                  </a:lnTo>
                  <a:lnTo>
                    <a:pt x="2191" y="6544"/>
                  </a:lnTo>
                  <a:lnTo>
                    <a:pt x="1985" y="6416"/>
                  </a:lnTo>
                  <a:lnTo>
                    <a:pt x="1779" y="6287"/>
                  </a:lnTo>
                  <a:lnTo>
                    <a:pt x="1572" y="6106"/>
                  </a:lnTo>
                  <a:lnTo>
                    <a:pt x="1959" y="5720"/>
                  </a:lnTo>
                  <a:close/>
                  <a:moveTo>
                    <a:pt x="5411" y="5720"/>
                  </a:moveTo>
                  <a:lnTo>
                    <a:pt x="5798" y="6106"/>
                  </a:lnTo>
                  <a:lnTo>
                    <a:pt x="5592" y="6287"/>
                  </a:lnTo>
                  <a:lnTo>
                    <a:pt x="5386" y="6416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90" y="6750"/>
                  </a:lnTo>
                  <a:lnTo>
                    <a:pt x="4432" y="6828"/>
                  </a:lnTo>
                  <a:lnTo>
                    <a:pt x="4175" y="6879"/>
                  </a:lnTo>
                  <a:lnTo>
                    <a:pt x="3917" y="6905"/>
                  </a:lnTo>
                  <a:lnTo>
                    <a:pt x="3917" y="6364"/>
                  </a:lnTo>
                  <a:lnTo>
                    <a:pt x="4123" y="6338"/>
                  </a:lnTo>
                  <a:lnTo>
                    <a:pt x="4329" y="6287"/>
                  </a:lnTo>
                  <a:lnTo>
                    <a:pt x="4535" y="6235"/>
                  </a:lnTo>
                  <a:lnTo>
                    <a:pt x="4716" y="6158"/>
                  </a:lnTo>
                  <a:lnTo>
                    <a:pt x="4922" y="6081"/>
                  </a:lnTo>
                  <a:lnTo>
                    <a:pt x="5076" y="5978"/>
                  </a:lnTo>
                  <a:lnTo>
                    <a:pt x="5257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299" y="26"/>
                  </a:lnTo>
                  <a:lnTo>
                    <a:pt x="2938" y="78"/>
                  </a:lnTo>
                  <a:lnTo>
                    <a:pt x="2603" y="181"/>
                  </a:lnTo>
                  <a:lnTo>
                    <a:pt x="2268" y="309"/>
                  </a:lnTo>
                  <a:lnTo>
                    <a:pt x="1933" y="464"/>
                  </a:lnTo>
                  <a:lnTo>
                    <a:pt x="1624" y="644"/>
                  </a:lnTo>
                  <a:lnTo>
                    <a:pt x="1341" y="851"/>
                  </a:lnTo>
                  <a:lnTo>
                    <a:pt x="1083" y="1082"/>
                  </a:lnTo>
                  <a:lnTo>
                    <a:pt x="851" y="1340"/>
                  </a:lnTo>
                  <a:lnTo>
                    <a:pt x="645" y="1623"/>
                  </a:lnTo>
                  <a:lnTo>
                    <a:pt x="465" y="1933"/>
                  </a:lnTo>
                  <a:lnTo>
                    <a:pt x="310" y="2242"/>
                  </a:lnTo>
                  <a:lnTo>
                    <a:pt x="181" y="2602"/>
                  </a:lnTo>
                  <a:lnTo>
                    <a:pt x="78" y="2937"/>
                  </a:lnTo>
                  <a:lnTo>
                    <a:pt x="27" y="3298"/>
                  </a:lnTo>
                  <a:lnTo>
                    <a:pt x="1" y="3685"/>
                  </a:lnTo>
                  <a:lnTo>
                    <a:pt x="27" y="4045"/>
                  </a:lnTo>
                  <a:lnTo>
                    <a:pt x="78" y="4432"/>
                  </a:lnTo>
                  <a:lnTo>
                    <a:pt x="181" y="4767"/>
                  </a:lnTo>
                  <a:lnTo>
                    <a:pt x="310" y="5102"/>
                  </a:lnTo>
                  <a:lnTo>
                    <a:pt x="465" y="5437"/>
                  </a:lnTo>
                  <a:lnTo>
                    <a:pt x="645" y="5746"/>
                  </a:lnTo>
                  <a:lnTo>
                    <a:pt x="851" y="6003"/>
                  </a:lnTo>
                  <a:lnTo>
                    <a:pt x="1083" y="6287"/>
                  </a:lnTo>
                  <a:lnTo>
                    <a:pt x="1341" y="6519"/>
                  </a:lnTo>
                  <a:lnTo>
                    <a:pt x="1624" y="6725"/>
                  </a:lnTo>
                  <a:lnTo>
                    <a:pt x="1933" y="6905"/>
                  </a:lnTo>
                  <a:lnTo>
                    <a:pt x="2268" y="7060"/>
                  </a:lnTo>
                  <a:lnTo>
                    <a:pt x="2603" y="7188"/>
                  </a:lnTo>
                  <a:lnTo>
                    <a:pt x="2938" y="7292"/>
                  </a:lnTo>
                  <a:lnTo>
                    <a:pt x="3299" y="7343"/>
                  </a:lnTo>
                  <a:lnTo>
                    <a:pt x="4072" y="7343"/>
                  </a:lnTo>
                  <a:lnTo>
                    <a:pt x="4432" y="7292"/>
                  </a:lnTo>
                  <a:lnTo>
                    <a:pt x="4767" y="7188"/>
                  </a:lnTo>
                  <a:lnTo>
                    <a:pt x="5102" y="7060"/>
                  </a:lnTo>
                  <a:lnTo>
                    <a:pt x="5437" y="6905"/>
                  </a:lnTo>
                  <a:lnTo>
                    <a:pt x="5746" y="6725"/>
                  </a:lnTo>
                  <a:lnTo>
                    <a:pt x="6030" y="6519"/>
                  </a:lnTo>
                  <a:lnTo>
                    <a:pt x="6287" y="6287"/>
                  </a:lnTo>
                  <a:lnTo>
                    <a:pt x="6519" y="6003"/>
                  </a:lnTo>
                  <a:lnTo>
                    <a:pt x="6725" y="5746"/>
                  </a:lnTo>
                  <a:lnTo>
                    <a:pt x="6906" y="5437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92" y="4432"/>
                  </a:lnTo>
                  <a:lnTo>
                    <a:pt x="7344" y="4045"/>
                  </a:lnTo>
                  <a:lnTo>
                    <a:pt x="7369" y="3685"/>
                  </a:lnTo>
                  <a:lnTo>
                    <a:pt x="7344" y="3298"/>
                  </a:lnTo>
                  <a:lnTo>
                    <a:pt x="7292" y="2937"/>
                  </a:lnTo>
                  <a:lnTo>
                    <a:pt x="7189" y="2602"/>
                  </a:lnTo>
                  <a:lnTo>
                    <a:pt x="7060" y="2242"/>
                  </a:lnTo>
                  <a:lnTo>
                    <a:pt x="6906" y="1933"/>
                  </a:lnTo>
                  <a:lnTo>
                    <a:pt x="6725" y="1623"/>
                  </a:lnTo>
                  <a:lnTo>
                    <a:pt x="6519" y="1340"/>
                  </a:lnTo>
                  <a:lnTo>
                    <a:pt x="6287" y="1082"/>
                  </a:lnTo>
                  <a:lnTo>
                    <a:pt x="6030" y="851"/>
                  </a:lnTo>
                  <a:lnTo>
                    <a:pt x="5746" y="644"/>
                  </a:lnTo>
                  <a:lnTo>
                    <a:pt x="5437" y="464"/>
                  </a:lnTo>
                  <a:lnTo>
                    <a:pt x="5102" y="309"/>
                  </a:lnTo>
                  <a:lnTo>
                    <a:pt x="4767" y="181"/>
                  </a:lnTo>
                  <a:lnTo>
                    <a:pt x="4432" y="78"/>
                  </a:lnTo>
                  <a:lnTo>
                    <a:pt x="4072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"/>
            <p:cNvSpPr/>
            <p:nvPr/>
          </p:nvSpPr>
          <p:spPr>
            <a:xfrm>
              <a:off x="7109450" y="-514150"/>
              <a:ext cx="41250" cy="85025"/>
            </a:xfrm>
            <a:custGeom>
              <a:rect b="b" l="l" r="r" t="t"/>
              <a:pathLst>
                <a:path extrusionOk="0" h="3401" w="1650">
                  <a:moveTo>
                    <a:pt x="825" y="0"/>
                  </a:moveTo>
                  <a:lnTo>
                    <a:pt x="748" y="26"/>
                  </a:lnTo>
                  <a:lnTo>
                    <a:pt x="671" y="52"/>
                  </a:lnTo>
                  <a:lnTo>
                    <a:pt x="619" y="129"/>
                  </a:lnTo>
                  <a:lnTo>
                    <a:pt x="593" y="206"/>
                  </a:lnTo>
                  <a:lnTo>
                    <a:pt x="593" y="335"/>
                  </a:lnTo>
                  <a:lnTo>
                    <a:pt x="490" y="361"/>
                  </a:lnTo>
                  <a:lnTo>
                    <a:pt x="361" y="438"/>
                  </a:lnTo>
                  <a:lnTo>
                    <a:pt x="258" y="515"/>
                  </a:lnTo>
                  <a:lnTo>
                    <a:pt x="181" y="618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6" y="979"/>
                  </a:lnTo>
                  <a:lnTo>
                    <a:pt x="1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55" y="1572"/>
                  </a:lnTo>
                  <a:lnTo>
                    <a:pt x="258" y="1675"/>
                  </a:lnTo>
                  <a:lnTo>
                    <a:pt x="361" y="1778"/>
                  </a:lnTo>
                  <a:lnTo>
                    <a:pt x="516" y="1855"/>
                  </a:lnTo>
                  <a:lnTo>
                    <a:pt x="671" y="1907"/>
                  </a:lnTo>
                  <a:lnTo>
                    <a:pt x="825" y="1932"/>
                  </a:lnTo>
                  <a:lnTo>
                    <a:pt x="980" y="1958"/>
                  </a:lnTo>
                  <a:lnTo>
                    <a:pt x="1083" y="2036"/>
                  </a:lnTo>
                  <a:lnTo>
                    <a:pt x="1160" y="2139"/>
                  </a:lnTo>
                  <a:lnTo>
                    <a:pt x="1186" y="2293"/>
                  </a:lnTo>
                  <a:lnTo>
                    <a:pt x="1160" y="2422"/>
                  </a:lnTo>
                  <a:lnTo>
                    <a:pt x="1083" y="2551"/>
                  </a:lnTo>
                  <a:lnTo>
                    <a:pt x="980" y="2628"/>
                  </a:lnTo>
                  <a:lnTo>
                    <a:pt x="825" y="2654"/>
                  </a:lnTo>
                  <a:lnTo>
                    <a:pt x="671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64" y="2293"/>
                  </a:lnTo>
                  <a:lnTo>
                    <a:pt x="439" y="2190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233" y="2061"/>
                  </a:lnTo>
                  <a:lnTo>
                    <a:pt x="155" y="2087"/>
                  </a:lnTo>
                  <a:lnTo>
                    <a:pt x="78" y="2139"/>
                  </a:lnTo>
                  <a:lnTo>
                    <a:pt x="26" y="2190"/>
                  </a:lnTo>
                  <a:lnTo>
                    <a:pt x="1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4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90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72"/>
                  </a:lnTo>
                  <a:lnTo>
                    <a:pt x="671" y="3324"/>
                  </a:lnTo>
                  <a:lnTo>
                    <a:pt x="748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80" y="3324"/>
                  </a:lnTo>
                  <a:lnTo>
                    <a:pt x="1031" y="3272"/>
                  </a:lnTo>
                  <a:lnTo>
                    <a:pt x="1057" y="3169"/>
                  </a:lnTo>
                  <a:lnTo>
                    <a:pt x="1057" y="3066"/>
                  </a:lnTo>
                  <a:lnTo>
                    <a:pt x="1160" y="3015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4" y="2422"/>
                  </a:lnTo>
                  <a:lnTo>
                    <a:pt x="1650" y="2293"/>
                  </a:lnTo>
                  <a:lnTo>
                    <a:pt x="1624" y="2113"/>
                  </a:lnTo>
                  <a:lnTo>
                    <a:pt x="1572" y="1984"/>
                  </a:lnTo>
                  <a:lnTo>
                    <a:pt x="1495" y="1829"/>
                  </a:lnTo>
                  <a:lnTo>
                    <a:pt x="1392" y="1701"/>
                  </a:lnTo>
                  <a:lnTo>
                    <a:pt x="1289" y="1623"/>
                  </a:lnTo>
                  <a:lnTo>
                    <a:pt x="1134" y="1546"/>
                  </a:lnTo>
                  <a:lnTo>
                    <a:pt x="980" y="1494"/>
                  </a:lnTo>
                  <a:lnTo>
                    <a:pt x="825" y="1469"/>
                  </a:lnTo>
                  <a:lnTo>
                    <a:pt x="671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64" y="1108"/>
                  </a:lnTo>
                  <a:lnTo>
                    <a:pt x="490" y="953"/>
                  </a:lnTo>
                  <a:lnTo>
                    <a:pt x="567" y="850"/>
                  </a:lnTo>
                  <a:lnTo>
                    <a:pt x="671" y="773"/>
                  </a:lnTo>
                  <a:lnTo>
                    <a:pt x="825" y="747"/>
                  </a:lnTo>
                  <a:lnTo>
                    <a:pt x="980" y="773"/>
                  </a:lnTo>
                  <a:lnTo>
                    <a:pt x="1083" y="850"/>
                  </a:lnTo>
                  <a:lnTo>
                    <a:pt x="1160" y="953"/>
                  </a:lnTo>
                  <a:lnTo>
                    <a:pt x="1186" y="1108"/>
                  </a:lnTo>
                  <a:lnTo>
                    <a:pt x="1212" y="1185"/>
                  </a:lnTo>
                  <a:lnTo>
                    <a:pt x="1263" y="1263"/>
                  </a:lnTo>
                  <a:lnTo>
                    <a:pt x="1340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4" y="1185"/>
                  </a:lnTo>
                  <a:lnTo>
                    <a:pt x="1650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6" y="722"/>
                  </a:lnTo>
                  <a:lnTo>
                    <a:pt x="1469" y="618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60" y="361"/>
                  </a:lnTo>
                  <a:lnTo>
                    <a:pt x="1057" y="335"/>
                  </a:lnTo>
                  <a:lnTo>
                    <a:pt x="1057" y="206"/>
                  </a:lnTo>
                  <a:lnTo>
                    <a:pt x="1031" y="129"/>
                  </a:lnTo>
                  <a:lnTo>
                    <a:pt x="980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5" name="Google Shape;1135;p5"/>
          <p:cNvGrpSpPr/>
          <p:nvPr/>
        </p:nvGrpSpPr>
        <p:grpSpPr>
          <a:xfrm>
            <a:off x="5388423" y="2607609"/>
            <a:ext cx="234705" cy="320054"/>
            <a:chOff x="7693650" y="-699025"/>
            <a:chExt cx="294375" cy="380700"/>
          </a:xfrm>
        </p:grpSpPr>
        <p:sp>
          <p:nvSpPr>
            <p:cNvPr id="1136" name="Google Shape;1136;p5"/>
            <p:cNvSpPr/>
            <p:nvPr/>
          </p:nvSpPr>
          <p:spPr>
            <a:xfrm>
              <a:off x="7693650" y="-699025"/>
              <a:ext cx="294375" cy="380700"/>
            </a:xfrm>
            <a:custGeom>
              <a:rect b="b" l="l" r="r" t="t"/>
              <a:pathLst>
                <a:path extrusionOk="0" h="15228" w="11775">
                  <a:moveTo>
                    <a:pt x="7343" y="774"/>
                  </a:moveTo>
                  <a:lnTo>
                    <a:pt x="9533" y="2964"/>
                  </a:lnTo>
                  <a:lnTo>
                    <a:pt x="7601" y="2964"/>
                  </a:lnTo>
                  <a:lnTo>
                    <a:pt x="7498" y="2938"/>
                  </a:lnTo>
                  <a:lnTo>
                    <a:pt x="7421" y="2886"/>
                  </a:lnTo>
                  <a:lnTo>
                    <a:pt x="7369" y="2783"/>
                  </a:lnTo>
                  <a:lnTo>
                    <a:pt x="7343" y="2680"/>
                  </a:lnTo>
                  <a:lnTo>
                    <a:pt x="7343" y="774"/>
                  </a:lnTo>
                  <a:close/>
                  <a:moveTo>
                    <a:pt x="696" y="1"/>
                  </a:moveTo>
                  <a:lnTo>
                    <a:pt x="568" y="27"/>
                  </a:lnTo>
                  <a:lnTo>
                    <a:pt x="439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04" y="310"/>
                  </a:lnTo>
                  <a:lnTo>
                    <a:pt x="52" y="439"/>
                  </a:lnTo>
                  <a:lnTo>
                    <a:pt x="1" y="568"/>
                  </a:lnTo>
                  <a:lnTo>
                    <a:pt x="1" y="722"/>
                  </a:lnTo>
                  <a:lnTo>
                    <a:pt x="1" y="1263"/>
                  </a:lnTo>
                  <a:lnTo>
                    <a:pt x="1" y="1341"/>
                  </a:lnTo>
                  <a:lnTo>
                    <a:pt x="52" y="1418"/>
                  </a:lnTo>
                  <a:lnTo>
                    <a:pt x="130" y="1469"/>
                  </a:lnTo>
                  <a:lnTo>
                    <a:pt x="310" y="1469"/>
                  </a:lnTo>
                  <a:lnTo>
                    <a:pt x="361" y="1418"/>
                  </a:lnTo>
                  <a:lnTo>
                    <a:pt x="413" y="1341"/>
                  </a:lnTo>
                  <a:lnTo>
                    <a:pt x="439" y="1263"/>
                  </a:lnTo>
                  <a:lnTo>
                    <a:pt x="439" y="722"/>
                  </a:lnTo>
                  <a:lnTo>
                    <a:pt x="464" y="619"/>
                  </a:lnTo>
                  <a:lnTo>
                    <a:pt x="516" y="516"/>
                  </a:lnTo>
                  <a:lnTo>
                    <a:pt x="593" y="465"/>
                  </a:lnTo>
                  <a:lnTo>
                    <a:pt x="696" y="439"/>
                  </a:lnTo>
                  <a:lnTo>
                    <a:pt x="6880" y="439"/>
                  </a:lnTo>
                  <a:lnTo>
                    <a:pt x="6880" y="2680"/>
                  </a:lnTo>
                  <a:lnTo>
                    <a:pt x="6905" y="2835"/>
                  </a:lnTo>
                  <a:lnTo>
                    <a:pt x="6957" y="2964"/>
                  </a:lnTo>
                  <a:lnTo>
                    <a:pt x="7009" y="3093"/>
                  </a:lnTo>
                  <a:lnTo>
                    <a:pt x="7112" y="3196"/>
                  </a:lnTo>
                  <a:lnTo>
                    <a:pt x="7215" y="3273"/>
                  </a:lnTo>
                  <a:lnTo>
                    <a:pt x="7318" y="3350"/>
                  </a:lnTo>
                  <a:lnTo>
                    <a:pt x="7472" y="3376"/>
                  </a:lnTo>
                  <a:lnTo>
                    <a:pt x="7601" y="3402"/>
                  </a:lnTo>
                  <a:lnTo>
                    <a:pt x="9843" y="3402"/>
                  </a:lnTo>
                  <a:lnTo>
                    <a:pt x="9843" y="13037"/>
                  </a:lnTo>
                  <a:lnTo>
                    <a:pt x="9817" y="13141"/>
                  </a:lnTo>
                  <a:lnTo>
                    <a:pt x="9765" y="13218"/>
                  </a:lnTo>
                  <a:lnTo>
                    <a:pt x="9688" y="13295"/>
                  </a:lnTo>
                  <a:lnTo>
                    <a:pt x="593" y="13295"/>
                  </a:lnTo>
                  <a:lnTo>
                    <a:pt x="516" y="13218"/>
                  </a:lnTo>
                  <a:lnTo>
                    <a:pt x="464" y="13141"/>
                  </a:lnTo>
                  <a:lnTo>
                    <a:pt x="439" y="13037"/>
                  </a:lnTo>
                  <a:lnTo>
                    <a:pt x="439" y="2139"/>
                  </a:lnTo>
                  <a:lnTo>
                    <a:pt x="413" y="2062"/>
                  </a:lnTo>
                  <a:lnTo>
                    <a:pt x="361" y="1985"/>
                  </a:lnTo>
                  <a:lnTo>
                    <a:pt x="310" y="1933"/>
                  </a:lnTo>
                  <a:lnTo>
                    <a:pt x="130" y="1933"/>
                  </a:lnTo>
                  <a:lnTo>
                    <a:pt x="52" y="1985"/>
                  </a:lnTo>
                  <a:lnTo>
                    <a:pt x="1" y="2062"/>
                  </a:lnTo>
                  <a:lnTo>
                    <a:pt x="1" y="2139"/>
                  </a:lnTo>
                  <a:lnTo>
                    <a:pt x="1" y="13037"/>
                  </a:lnTo>
                  <a:lnTo>
                    <a:pt x="1" y="13166"/>
                  </a:lnTo>
                  <a:lnTo>
                    <a:pt x="52" y="13321"/>
                  </a:lnTo>
                  <a:lnTo>
                    <a:pt x="104" y="13424"/>
                  </a:lnTo>
                  <a:lnTo>
                    <a:pt x="207" y="13553"/>
                  </a:lnTo>
                  <a:lnTo>
                    <a:pt x="310" y="13630"/>
                  </a:lnTo>
                  <a:lnTo>
                    <a:pt x="439" y="13682"/>
                  </a:lnTo>
                  <a:lnTo>
                    <a:pt x="568" y="13733"/>
                  </a:lnTo>
                  <a:lnTo>
                    <a:pt x="696" y="13759"/>
                  </a:lnTo>
                  <a:lnTo>
                    <a:pt x="1469" y="13759"/>
                  </a:lnTo>
                  <a:lnTo>
                    <a:pt x="1469" y="14506"/>
                  </a:lnTo>
                  <a:lnTo>
                    <a:pt x="1495" y="14661"/>
                  </a:lnTo>
                  <a:lnTo>
                    <a:pt x="1521" y="14789"/>
                  </a:lnTo>
                  <a:lnTo>
                    <a:pt x="1598" y="14918"/>
                  </a:lnTo>
                  <a:lnTo>
                    <a:pt x="1675" y="15021"/>
                  </a:lnTo>
                  <a:lnTo>
                    <a:pt x="1778" y="15099"/>
                  </a:lnTo>
                  <a:lnTo>
                    <a:pt x="1907" y="15176"/>
                  </a:lnTo>
                  <a:lnTo>
                    <a:pt x="2036" y="15202"/>
                  </a:lnTo>
                  <a:lnTo>
                    <a:pt x="2191" y="15227"/>
                  </a:lnTo>
                  <a:lnTo>
                    <a:pt x="2989" y="15227"/>
                  </a:lnTo>
                  <a:lnTo>
                    <a:pt x="3092" y="15202"/>
                  </a:lnTo>
                  <a:lnTo>
                    <a:pt x="3144" y="15176"/>
                  </a:lnTo>
                  <a:lnTo>
                    <a:pt x="3195" y="15099"/>
                  </a:lnTo>
                  <a:lnTo>
                    <a:pt x="3221" y="14996"/>
                  </a:lnTo>
                  <a:lnTo>
                    <a:pt x="3195" y="14918"/>
                  </a:lnTo>
                  <a:lnTo>
                    <a:pt x="3144" y="14841"/>
                  </a:lnTo>
                  <a:lnTo>
                    <a:pt x="3092" y="14789"/>
                  </a:lnTo>
                  <a:lnTo>
                    <a:pt x="2191" y="14789"/>
                  </a:lnTo>
                  <a:lnTo>
                    <a:pt x="2088" y="14764"/>
                  </a:lnTo>
                  <a:lnTo>
                    <a:pt x="1985" y="14712"/>
                  </a:lnTo>
                  <a:lnTo>
                    <a:pt x="1933" y="14609"/>
                  </a:lnTo>
                  <a:lnTo>
                    <a:pt x="1907" y="14506"/>
                  </a:lnTo>
                  <a:lnTo>
                    <a:pt x="1907" y="13759"/>
                  </a:lnTo>
                  <a:lnTo>
                    <a:pt x="9585" y="13759"/>
                  </a:lnTo>
                  <a:lnTo>
                    <a:pt x="9714" y="13733"/>
                  </a:lnTo>
                  <a:lnTo>
                    <a:pt x="9868" y="13682"/>
                  </a:lnTo>
                  <a:lnTo>
                    <a:pt x="9971" y="13630"/>
                  </a:lnTo>
                  <a:lnTo>
                    <a:pt x="10074" y="13553"/>
                  </a:lnTo>
                  <a:lnTo>
                    <a:pt x="10178" y="13424"/>
                  </a:lnTo>
                  <a:lnTo>
                    <a:pt x="10229" y="13321"/>
                  </a:lnTo>
                  <a:lnTo>
                    <a:pt x="10281" y="13166"/>
                  </a:lnTo>
                  <a:lnTo>
                    <a:pt x="10306" y="13037"/>
                  </a:lnTo>
                  <a:lnTo>
                    <a:pt x="10306" y="3170"/>
                  </a:lnTo>
                  <a:lnTo>
                    <a:pt x="10281" y="3093"/>
                  </a:lnTo>
                  <a:lnTo>
                    <a:pt x="10229" y="3015"/>
                  </a:lnTo>
                  <a:lnTo>
                    <a:pt x="9121" y="1933"/>
                  </a:lnTo>
                  <a:lnTo>
                    <a:pt x="11157" y="1933"/>
                  </a:lnTo>
                  <a:lnTo>
                    <a:pt x="11260" y="2010"/>
                  </a:lnTo>
                  <a:lnTo>
                    <a:pt x="11311" y="2088"/>
                  </a:lnTo>
                  <a:lnTo>
                    <a:pt x="11337" y="2191"/>
                  </a:lnTo>
                  <a:lnTo>
                    <a:pt x="11337" y="14506"/>
                  </a:lnTo>
                  <a:lnTo>
                    <a:pt x="11311" y="14609"/>
                  </a:lnTo>
                  <a:lnTo>
                    <a:pt x="11260" y="14712"/>
                  </a:lnTo>
                  <a:lnTo>
                    <a:pt x="11157" y="14764"/>
                  </a:lnTo>
                  <a:lnTo>
                    <a:pt x="11054" y="14789"/>
                  </a:lnTo>
                  <a:lnTo>
                    <a:pt x="3814" y="14789"/>
                  </a:lnTo>
                  <a:lnTo>
                    <a:pt x="3737" y="14841"/>
                  </a:lnTo>
                  <a:lnTo>
                    <a:pt x="3685" y="14918"/>
                  </a:lnTo>
                  <a:lnTo>
                    <a:pt x="3659" y="14996"/>
                  </a:lnTo>
                  <a:lnTo>
                    <a:pt x="3685" y="15099"/>
                  </a:lnTo>
                  <a:lnTo>
                    <a:pt x="3737" y="15176"/>
                  </a:lnTo>
                  <a:lnTo>
                    <a:pt x="3814" y="15202"/>
                  </a:lnTo>
                  <a:lnTo>
                    <a:pt x="3891" y="15227"/>
                  </a:lnTo>
                  <a:lnTo>
                    <a:pt x="11054" y="15227"/>
                  </a:lnTo>
                  <a:lnTo>
                    <a:pt x="11208" y="15202"/>
                  </a:lnTo>
                  <a:lnTo>
                    <a:pt x="11337" y="15176"/>
                  </a:lnTo>
                  <a:lnTo>
                    <a:pt x="11466" y="15099"/>
                  </a:lnTo>
                  <a:lnTo>
                    <a:pt x="11569" y="15021"/>
                  </a:lnTo>
                  <a:lnTo>
                    <a:pt x="11646" y="14918"/>
                  </a:lnTo>
                  <a:lnTo>
                    <a:pt x="11723" y="14789"/>
                  </a:lnTo>
                  <a:lnTo>
                    <a:pt x="11749" y="14661"/>
                  </a:lnTo>
                  <a:lnTo>
                    <a:pt x="11775" y="14506"/>
                  </a:lnTo>
                  <a:lnTo>
                    <a:pt x="11775" y="2191"/>
                  </a:lnTo>
                  <a:lnTo>
                    <a:pt x="11749" y="2062"/>
                  </a:lnTo>
                  <a:lnTo>
                    <a:pt x="11723" y="1907"/>
                  </a:lnTo>
                  <a:lnTo>
                    <a:pt x="11646" y="1804"/>
                  </a:lnTo>
                  <a:lnTo>
                    <a:pt x="11569" y="1676"/>
                  </a:lnTo>
                  <a:lnTo>
                    <a:pt x="11466" y="1598"/>
                  </a:lnTo>
                  <a:lnTo>
                    <a:pt x="11337" y="1547"/>
                  </a:lnTo>
                  <a:lnTo>
                    <a:pt x="11208" y="1495"/>
                  </a:lnTo>
                  <a:lnTo>
                    <a:pt x="11054" y="1469"/>
                  </a:lnTo>
                  <a:lnTo>
                    <a:pt x="8683" y="1469"/>
                  </a:lnTo>
                  <a:lnTo>
                    <a:pt x="7266" y="52"/>
                  </a:lnTo>
                  <a:lnTo>
                    <a:pt x="7189" y="27"/>
                  </a:lnTo>
                  <a:lnTo>
                    <a:pt x="71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5"/>
            <p:cNvSpPr/>
            <p:nvPr/>
          </p:nvSpPr>
          <p:spPr>
            <a:xfrm>
              <a:off x="7724575" y="-415600"/>
              <a:ext cx="158475" cy="35450"/>
            </a:xfrm>
            <a:custGeom>
              <a:rect b="b" l="l" r="r" t="t"/>
              <a:pathLst>
                <a:path extrusionOk="0" h="1418" w="6339">
                  <a:moveTo>
                    <a:pt x="5875" y="438"/>
                  </a:moveTo>
                  <a:lnTo>
                    <a:pt x="5900" y="464"/>
                  </a:lnTo>
                  <a:lnTo>
                    <a:pt x="5900" y="979"/>
                  </a:lnTo>
                  <a:lnTo>
                    <a:pt x="438" y="979"/>
                  </a:lnTo>
                  <a:lnTo>
                    <a:pt x="438" y="464"/>
                  </a:lnTo>
                  <a:lnTo>
                    <a:pt x="438" y="438"/>
                  </a:lnTo>
                  <a:close/>
                  <a:moveTo>
                    <a:pt x="361" y="0"/>
                  </a:moveTo>
                  <a:lnTo>
                    <a:pt x="258" y="26"/>
                  </a:lnTo>
                  <a:lnTo>
                    <a:pt x="181" y="77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3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0" y="1056"/>
                  </a:lnTo>
                  <a:lnTo>
                    <a:pt x="26" y="1134"/>
                  </a:lnTo>
                  <a:lnTo>
                    <a:pt x="78" y="1237"/>
                  </a:lnTo>
                  <a:lnTo>
                    <a:pt x="129" y="1288"/>
                  </a:lnTo>
                  <a:lnTo>
                    <a:pt x="181" y="1340"/>
                  </a:lnTo>
                  <a:lnTo>
                    <a:pt x="258" y="1391"/>
                  </a:lnTo>
                  <a:lnTo>
                    <a:pt x="361" y="1417"/>
                  </a:lnTo>
                  <a:lnTo>
                    <a:pt x="5978" y="1417"/>
                  </a:lnTo>
                  <a:lnTo>
                    <a:pt x="6055" y="1391"/>
                  </a:lnTo>
                  <a:lnTo>
                    <a:pt x="6132" y="1340"/>
                  </a:lnTo>
                  <a:lnTo>
                    <a:pt x="6210" y="1288"/>
                  </a:lnTo>
                  <a:lnTo>
                    <a:pt x="6261" y="1237"/>
                  </a:lnTo>
                  <a:lnTo>
                    <a:pt x="6313" y="1134"/>
                  </a:lnTo>
                  <a:lnTo>
                    <a:pt x="6338" y="1056"/>
                  </a:lnTo>
                  <a:lnTo>
                    <a:pt x="6338" y="979"/>
                  </a:lnTo>
                  <a:lnTo>
                    <a:pt x="6338" y="464"/>
                  </a:lnTo>
                  <a:lnTo>
                    <a:pt x="6338" y="361"/>
                  </a:lnTo>
                  <a:lnTo>
                    <a:pt x="6313" y="283"/>
                  </a:lnTo>
                  <a:lnTo>
                    <a:pt x="6261" y="206"/>
                  </a:lnTo>
                  <a:lnTo>
                    <a:pt x="6210" y="129"/>
                  </a:lnTo>
                  <a:lnTo>
                    <a:pt x="6132" y="77"/>
                  </a:lnTo>
                  <a:lnTo>
                    <a:pt x="6055" y="26"/>
                  </a:lnTo>
                  <a:lnTo>
                    <a:pt x="59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5"/>
            <p:cNvSpPr/>
            <p:nvPr/>
          </p:nvSpPr>
          <p:spPr>
            <a:xfrm>
              <a:off x="7896550" y="-41560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79" y="438"/>
                  </a:moveTo>
                  <a:lnTo>
                    <a:pt x="1005" y="464"/>
                  </a:lnTo>
                  <a:lnTo>
                    <a:pt x="1005" y="979"/>
                  </a:lnTo>
                  <a:lnTo>
                    <a:pt x="464" y="979"/>
                  </a:lnTo>
                  <a:lnTo>
                    <a:pt x="464" y="464"/>
                  </a:lnTo>
                  <a:lnTo>
                    <a:pt x="464" y="438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7" y="77"/>
                  </a:lnTo>
                  <a:lnTo>
                    <a:pt x="155" y="129"/>
                  </a:lnTo>
                  <a:lnTo>
                    <a:pt x="78" y="206"/>
                  </a:lnTo>
                  <a:lnTo>
                    <a:pt x="52" y="283"/>
                  </a:lnTo>
                  <a:lnTo>
                    <a:pt x="26" y="361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26" y="1056"/>
                  </a:lnTo>
                  <a:lnTo>
                    <a:pt x="52" y="1134"/>
                  </a:lnTo>
                  <a:lnTo>
                    <a:pt x="78" y="1237"/>
                  </a:lnTo>
                  <a:lnTo>
                    <a:pt x="155" y="1288"/>
                  </a:lnTo>
                  <a:lnTo>
                    <a:pt x="207" y="1340"/>
                  </a:lnTo>
                  <a:lnTo>
                    <a:pt x="284" y="1391"/>
                  </a:lnTo>
                  <a:lnTo>
                    <a:pt x="387" y="1417"/>
                  </a:lnTo>
                  <a:lnTo>
                    <a:pt x="1083" y="1417"/>
                  </a:lnTo>
                  <a:lnTo>
                    <a:pt x="1160" y="1391"/>
                  </a:lnTo>
                  <a:lnTo>
                    <a:pt x="1237" y="1340"/>
                  </a:lnTo>
                  <a:lnTo>
                    <a:pt x="1314" y="1288"/>
                  </a:lnTo>
                  <a:lnTo>
                    <a:pt x="1366" y="1237"/>
                  </a:lnTo>
                  <a:lnTo>
                    <a:pt x="1392" y="1134"/>
                  </a:lnTo>
                  <a:lnTo>
                    <a:pt x="1417" y="1056"/>
                  </a:lnTo>
                  <a:lnTo>
                    <a:pt x="1443" y="979"/>
                  </a:lnTo>
                  <a:lnTo>
                    <a:pt x="1443" y="464"/>
                  </a:lnTo>
                  <a:lnTo>
                    <a:pt x="1417" y="361"/>
                  </a:lnTo>
                  <a:lnTo>
                    <a:pt x="1392" y="283"/>
                  </a:lnTo>
                  <a:lnTo>
                    <a:pt x="1366" y="206"/>
                  </a:lnTo>
                  <a:lnTo>
                    <a:pt x="1314" y="129"/>
                  </a:lnTo>
                  <a:lnTo>
                    <a:pt x="1237" y="77"/>
                  </a:lnTo>
                  <a:lnTo>
                    <a:pt x="1160" y="2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5"/>
            <p:cNvSpPr/>
            <p:nvPr/>
          </p:nvSpPr>
          <p:spPr>
            <a:xfrm>
              <a:off x="7724575" y="-674550"/>
              <a:ext cx="59925" cy="36100"/>
            </a:xfrm>
            <a:custGeom>
              <a:rect b="b" l="l" r="r" t="t"/>
              <a:pathLst>
                <a:path extrusionOk="0" h="1444" w="2397">
                  <a:moveTo>
                    <a:pt x="1958" y="465"/>
                  </a:moveTo>
                  <a:lnTo>
                    <a:pt x="1958" y="980"/>
                  </a:lnTo>
                  <a:lnTo>
                    <a:pt x="438" y="980"/>
                  </a:lnTo>
                  <a:lnTo>
                    <a:pt x="438" y="465"/>
                  </a:lnTo>
                  <a:close/>
                  <a:moveTo>
                    <a:pt x="438" y="1"/>
                  </a:moveTo>
                  <a:lnTo>
                    <a:pt x="361" y="27"/>
                  </a:lnTo>
                  <a:lnTo>
                    <a:pt x="258" y="52"/>
                  </a:lnTo>
                  <a:lnTo>
                    <a:pt x="181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0" y="362"/>
                  </a:lnTo>
                  <a:lnTo>
                    <a:pt x="0" y="465"/>
                  </a:lnTo>
                  <a:lnTo>
                    <a:pt x="0" y="980"/>
                  </a:lnTo>
                  <a:lnTo>
                    <a:pt x="0" y="1057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315"/>
                  </a:lnTo>
                  <a:lnTo>
                    <a:pt x="181" y="1366"/>
                  </a:lnTo>
                  <a:lnTo>
                    <a:pt x="258" y="1392"/>
                  </a:lnTo>
                  <a:lnTo>
                    <a:pt x="361" y="1418"/>
                  </a:lnTo>
                  <a:lnTo>
                    <a:pt x="438" y="1444"/>
                  </a:lnTo>
                  <a:lnTo>
                    <a:pt x="1933" y="1444"/>
                  </a:lnTo>
                  <a:lnTo>
                    <a:pt x="2036" y="1418"/>
                  </a:lnTo>
                  <a:lnTo>
                    <a:pt x="2113" y="1392"/>
                  </a:lnTo>
                  <a:lnTo>
                    <a:pt x="2190" y="1366"/>
                  </a:lnTo>
                  <a:lnTo>
                    <a:pt x="2268" y="1315"/>
                  </a:lnTo>
                  <a:lnTo>
                    <a:pt x="2319" y="1238"/>
                  </a:lnTo>
                  <a:lnTo>
                    <a:pt x="2371" y="1160"/>
                  </a:lnTo>
                  <a:lnTo>
                    <a:pt x="2396" y="1057"/>
                  </a:lnTo>
                  <a:lnTo>
                    <a:pt x="2396" y="980"/>
                  </a:lnTo>
                  <a:lnTo>
                    <a:pt x="2396" y="465"/>
                  </a:lnTo>
                  <a:lnTo>
                    <a:pt x="2396" y="362"/>
                  </a:lnTo>
                  <a:lnTo>
                    <a:pt x="2371" y="284"/>
                  </a:lnTo>
                  <a:lnTo>
                    <a:pt x="2319" y="207"/>
                  </a:lnTo>
                  <a:lnTo>
                    <a:pt x="2268" y="130"/>
                  </a:lnTo>
                  <a:lnTo>
                    <a:pt x="2190" y="78"/>
                  </a:lnTo>
                  <a:lnTo>
                    <a:pt x="2113" y="52"/>
                  </a:lnTo>
                  <a:lnTo>
                    <a:pt x="2036" y="27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5"/>
            <p:cNvSpPr/>
            <p:nvPr/>
          </p:nvSpPr>
          <p:spPr>
            <a:xfrm>
              <a:off x="7730375" y="-612700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453" y="438"/>
                  </a:moveTo>
                  <a:lnTo>
                    <a:pt x="3453" y="979"/>
                  </a:lnTo>
                  <a:lnTo>
                    <a:pt x="3247" y="1005"/>
                  </a:lnTo>
                  <a:lnTo>
                    <a:pt x="3040" y="1057"/>
                  </a:lnTo>
                  <a:lnTo>
                    <a:pt x="2834" y="1108"/>
                  </a:lnTo>
                  <a:lnTo>
                    <a:pt x="2628" y="1185"/>
                  </a:lnTo>
                  <a:lnTo>
                    <a:pt x="2448" y="1288"/>
                  </a:lnTo>
                  <a:lnTo>
                    <a:pt x="2268" y="1366"/>
                  </a:lnTo>
                  <a:lnTo>
                    <a:pt x="2113" y="1495"/>
                  </a:lnTo>
                  <a:lnTo>
                    <a:pt x="1933" y="1623"/>
                  </a:lnTo>
                  <a:lnTo>
                    <a:pt x="1546" y="1237"/>
                  </a:lnTo>
                  <a:lnTo>
                    <a:pt x="1752" y="1082"/>
                  </a:lnTo>
                  <a:lnTo>
                    <a:pt x="1958" y="928"/>
                  </a:lnTo>
                  <a:lnTo>
                    <a:pt x="2190" y="799"/>
                  </a:lnTo>
                  <a:lnTo>
                    <a:pt x="2422" y="696"/>
                  </a:lnTo>
                  <a:lnTo>
                    <a:pt x="2680" y="593"/>
                  </a:lnTo>
                  <a:lnTo>
                    <a:pt x="2912" y="541"/>
                  </a:lnTo>
                  <a:lnTo>
                    <a:pt x="3195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74" y="490"/>
                  </a:lnTo>
                  <a:lnTo>
                    <a:pt x="4432" y="541"/>
                  </a:lnTo>
                  <a:lnTo>
                    <a:pt x="4689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2"/>
                  </a:lnTo>
                  <a:lnTo>
                    <a:pt x="5797" y="1237"/>
                  </a:lnTo>
                  <a:lnTo>
                    <a:pt x="5411" y="1623"/>
                  </a:lnTo>
                  <a:lnTo>
                    <a:pt x="5256" y="1495"/>
                  </a:lnTo>
                  <a:lnTo>
                    <a:pt x="5076" y="1366"/>
                  </a:lnTo>
                  <a:lnTo>
                    <a:pt x="4895" y="1288"/>
                  </a:lnTo>
                  <a:lnTo>
                    <a:pt x="4715" y="1185"/>
                  </a:lnTo>
                  <a:lnTo>
                    <a:pt x="4509" y="1108"/>
                  </a:lnTo>
                  <a:lnTo>
                    <a:pt x="4329" y="1057"/>
                  </a:lnTo>
                  <a:lnTo>
                    <a:pt x="4123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3" y="1933"/>
                  </a:lnTo>
                  <a:lnTo>
                    <a:pt x="1495" y="2087"/>
                  </a:lnTo>
                  <a:lnTo>
                    <a:pt x="1392" y="2267"/>
                  </a:lnTo>
                  <a:lnTo>
                    <a:pt x="1288" y="2448"/>
                  </a:lnTo>
                  <a:lnTo>
                    <a:pt x="1185" y="2628"/>
                  </a:lnTo>
                  <a:lnTo>
                    <a:pt x="1134" y="2834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69"/>
                  </a:lnTo>
                  <a:lnTo>
                    <a:pt x="541" y="2912"/>
                  </a:lnTo>
                  <a:lnTo>
                    <a:pt x="619" y="2654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8"/>
                  </a:lnTo>
                  <a:lnTo>
                    <a:pt x="1082" y="1752"/>
                  </a:lnTo>
                  <a:lnTo>
                    <a:pt x="1237" y="1546"/>
                  </a:lnTo>
                  <a:close/>
                  <a:moveTo>
                    <a:pt x="6106" y="1546"/>
                  </a:moveTo>
                  <a:lnTo>
                    <a:pt x="6261" y="1752"/>
                  </a:lnTo>
                  <a:lnTo>
                    <a:pt x="6416" y="1958"/>
                  </a:lnTo>
                  <a:lnTo>
                    <a:pt x="6544" y="2190"/>
                  </a:lnTo>
                  <a:lnTo>
                    <a:pt x="6647" y="2422"/>
                  </a:lnTo>
                  <a:lnTo>
                    <a:pt x="6750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38" y="3221"/>
                  </a:lnTo>
                  <a:lnTo>
                    <a:pt x="6287" y="3015"/>
                  </a:lnTo>
                  <a:lnTo>
                    <a:pt x="6235" y="2834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6" y="1546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4" y="4509"/>
                  </a:lnTo>
                  <a:lnTo>
                    <a:pt x="1185" y="4715"/>
                  </a:lnTo>
                  <a:lnTo>
                    <a:pt x="1288" y="4895"/>
                  </a:lnTo>
                  <a:lnTo>
                    <a:pt x="1392" y="5076"/>
                  </a:lnTo>
                  <a:lnTo>
                    <a:pt x="1495" y="5230"/>
                  </a:lnTo>
                  <a:lnTo>
                    <a:pt x="1623" y="5411"/>
                  </a:lnTo>
                  <a:lnTo>
                    <a:pt x="1237" y="5797"/>
                  </a:lnTo>
                  <a:lnTo>
                    <a:pt x="1082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1" y="4432"/>
                  </a:lnTo>
                  <a:lnTo>
                    <a:pt x="490" y="4148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54" y="4148"/>
                  </a:lnTo>
                  <a:lnTo>
                    <a:pt x="6802" y="4432"/>
                  </a:lnTo>
                  <a:lnTo>
                    <a:pt x="6750" y="4664"/>
                  </a:lnTo>
                  <a:lnTo>
                    <a:pt x="6647" y="4921"/>
                  </a:lnTo>
                  <a:lnTo>
                    <a:pt x="6544" y="5153"/>
                  </a:lnTo>
                  <a:lnTo>
                    <a:pt x="6416" y="5385"/>
                  </a:lnTo>
                  <a:lnTo>
                    <a:pt x="6261" y="5591"/>
                  </a:lnTo>
                  <a:lnTo>
                    <a:pt x="6106" y="5797"/>
                  </a:lnTo>
                  <a:lnTo>
                    <a:pt x="5720" y="5411"/>
                  </a:lnTo>
                  <a:lnTo>
                    <a:pt x="5849" y="5230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58" y="4715"/>
                  </a:lnTo>
                  <a:lnTo>
                    <a:pt x="6235" y="4509"/>
                  </a:lnTo>
                  <a:lnTo>
                    <a:pt x="6287" y="4303"/>
                  </a:lnTo>
                  <a:lnTo>
                    <a:pt x="6338" y="4097"/>
                  </a:lnTo>
                  <a:lnTo>
                    <a:pt x="6364" y="3891"/>
                  </a:lnTo>
                  <a:close/>
                  <a:moveTo>
                    <a:pt x="3685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0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2"/>
                  </a:lnTo>
                  <a:lnTo>
                    <a:pt x="5746" y="2809"/>
                  </a:lnTo>
                  <a:lnTo>
                    <a:pt x="5823" y="3015"/>
                  </a:lnTo>
                  <a:lnTo>
                    <a:pt x="5874" y="3221"/>
                  </a:lnTo>
                  <a:lnTo>
                    <a:pt x="5900" y="3427"/>
                  </a:lnTo>
                  <a:lnTo>
                    <a:pt x="5926" y="3659"/>
                  </a:lnTo>
                  <a:lnTo>
                    <a:pt x="5900" y="3891"/>
                  </a:lnTo>
                  <a:lnTo>
                    <a:pt x="5874" y="4122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21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453" y="5900"/>
                  </a:lnTo>
                  <a:lnTo>
                    <a:pt x="3221" y="5874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02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7" y="5256"/>
                  </a:lnTo>
                  <a:lnTo>
                    <a:pt x="1958" y="5102"/>
                  </a:lnTo>
                  <a:lnTo>
                    <a:pt x="1830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6" y="4329"/>
                  </a:lnTo>
                  <a:lnTo>
                    <a:pt x="1469" y="4122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46" y="3015"/>
                  </a:lnTo>
                  <a:lnTo>
                    <a:pt x="1598" y="2809"/>
                  </a:lnTo>
                  <a:lnTo>
                    <a:pt x="1701" y="2602"/>
                  </a:lnTo>
                  <a:lnTo>
                    <a:pt x="1830" y="2422"/>
                  </a:lnTo>
                  <a:lnTo>
                    <a:pt x="1958" y="2242"/>
                  </a:lnTo>
                  <a:lnTo>
                    <a:pt x="2087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2" y="1701"/>
                  </a:lnTo>
                  <a:lnTo>
                    <a:pt x="2809" y="1598"/>
                  </a:lnTo>
                  <a:lnTo>
                    <a:pt x="3015" y="1520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7"/>
                  </a:lnTo>
                  <a:close/>
                  <a:moveTo>
                    <a:pt x="1933" y="5720"/>
                  </a:moveTo>
                  <a:lnTo>
                    <a:pt x="2113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8" y="6158"/>
                  </a:lnTo>
                  <a:lnTo>
                    <a:pt x="2834" y="6209"/>
                  </a:lnTo>
                  <a:lnTo>
                    <a:pt x="3040" y="6287"/>
                  </a:lnTo>
                  <a:lnTo>
                    <a:pt x="3247" y="6312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95" y="6853"/>
                  </a:lnTo>
                  <a:lnTo>
                    <a:pt x="2912" y="6802"/>
                  </a:lnTo>
                  <a:lnTo>
                    <a:pt x="2680" y="6725"/>
                  </a:lnTo>
                  <a:lnTo>
                    <a:pt x="2422" y="6647"/>
                  </a:lnTo>
                  <a:lnTo>
                    <a:pt x="2190" y="6544"/>
                  </a:lnTo>
                  <a:lnTo>
                    <a:pt x="1958" y="6415"/>
                  </a:lnTo>
                  <a:lnTo>
                    <a:pt x="1752" y="6261"/>
                  </a:lnTo>
                  <a:lnTo>
                    <a:pt x="1546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7" y="6106"/>
                  </a:lnTo>
                  <a:lnTo>
                    <a:pt x="5591" y="6261"/>
                  </a:lnTo>
                  <a:lnTo>
                    <a:pt x="5385" y="6415"/>
                  </a:lnTo>
                  <a:lnTo>
                    <a:pt x="5153" y="6544"/>
                  </a:lnTo>
                  <a:lnTo>
                    <a:pt x="4921" y="6647"/>
                  </a:lnTo>
                  <a:lnTo>
                    <a:pt x="4689" y="6725"/>
                  </a:lnTo>
                  <a:lnTo>
                    <a:pt x="4432" y="6802"/>
                  </a:lnTo>
                  <a:lnTo>
                    <a:pt x="4174" y="6853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123" y="6312"/>
                  </a:lnTo>
                  <a:lnTo>
                    <a:pt x="4329" y="6287"/>
                  </a:lnTo>
                  <a:lnTo>
                    <a:pt x="4509" y="6209"/>
                  </a:lnTo>
                  <a:lnTo>
                    <a:pt x="4715" y="6158"/>
                  </a:lnTo>
                  <a:lnTo>
                    <a:pt x="4895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298" y="26"/>
                  </a:lnTo>
                  <a:lnTo>
                    <a:pt x="2937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33" y="438"/>
                  </a:lnTo>
                  <a:lnTo>
                    <a:pt x="1623" y="619"/>
                  </a:lnTo>
                  <a:lnTo>
                    <a:pt x="1340" y="825"/>
                  </a:lnTo>
                  <a:lnTo>
                    <a:pt x="1082" y="1082"/>
                  </a:lnTo>
                  <a:lnTo>
                    <a:pt x="850" y="1340"/>
                  </a:lnTo>
                  <a:lnTo>
                    <a:pt x="619" y="1623"/>
                  </a:lnTo>
                  <a:lnTo>
                    <a:pt x="438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7"/>
                  </a:lnTo>
                  <a:lnTo>
                    <a:pt x="26" y="3298"/>
                  </a:lnTo>
                  <a:lnTo>
                    <a:pt x="0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50" y="6003"/>
                  </a:lnTo>
                  <a:lnTo>
                    <a:pt x="1082" y="6261"/>
                  </a:lnTo>
                  <a:lnTo>
                    <a:pt x="1340" y="6493"/>
                  </a:lnTo>
                  <a:lnTo>
                    <a:pt x="1623" y="6725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7" y="7266"/>
                  </a:lnTo>
                  <a:lnTo>
                    <a:pt x="3298" y="7317"/>
                  </a:lnTo>
                  <a:lnTo>
                    <a:pt x="3685" y="7343"/>
                  </a:lnTo>
                  <a:lnTo>
                    <a:pt x="4045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36" y="6905"/>
                  </a:lnTo>
                  <a:lnTo>
                    <a:pt x="5720" y="6725"/>
                  </a:lnTo>
                  <a:lnTo>
                    <a:pt x="6003" y="6493"/>
                  </a:lnTo>
                  <a:lnTo>
                    <a:pt x="6261" y="6261"/>
                  </a:lnTo>
                  <a:lnTo>
                    <a:pt x="6519" y="6003"/>
                  </a:lnTo>
                  <a:lnTo>
                    <a:pt x="6725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88" y="4767"/>
                  </a:lnTo>
                  <a:lnTo>
                    <a:pt x="7266" y="4406"/>
                  </a:lnTo>
                  <a:lnTo>
                    <a:pt x="7317" y="4045"/>
                  </a:lnTo>
                  <a:lnTo>
                    <a:pt x="7343" y="3659"/>
                  </a:lnTo>
                  <a:lnTo>
                    <a:pt x="7317" y="3298"/>
                  </a:lnTo>
                  <a:lnTo>
                    <a:pt x="7266" y="2937"/>
                  </a:lnTo>
                  <a:lnTo>
                    <a:pt x="7188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725" y="1623"/>
                  </a:lnTo>
                  <a:lnTo>
                    <a:pt x="6519" y="1340"/>
                  </a:lnTo>
                  <a:lnTo>
                    <a:pt x="6261" y="1082"/>
                  </a:lnTo>
                  <a:lnTo>
                    <a:pt x="6003" y="825"/>
                  </a:lnTo>
                  <a:lnTo>
                    <a:pt x="5720" y="619"/>
                  </a:lnTo>
                  <a:lnTo>
                    <a:pt x="5436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5"/>
            <p:cNvSpPr/>
            <p:nvPr/>
          </p:nvSpPr>
          <p:spPr>
            <a:xfrm>
              <a:off x="7801875" y="-5637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1" y="26"/>
                  </a:lnTo>
                  <a:lnTo>
                    <a:pt x="644" y="78"/>
                  </a:lnTo>
                  <a:lnTo>
                    <a:pt x="618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61" y="438"/>
                  </a:lnTo>
                  <a:lnTo>
                    <a:pt x="258" y="516"/>
                  </a:lnTo>
                  <a:lnTo>
                    <a:pt x="180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0" y="979"/>
                  </a:lnTo>
                  <a:lnTo>
                    <a:pt x="0" y="1108"/>
                  </a:lnTo>
                  <a:lnTo>
                    <a:pt x="26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81"/>
                  </a:lnTo>
                  <a:lnTo>
                    <a:pt x="644" y="1907"/>
                  </a:lnTo>
                  <a:lnTo>
                    <a:pt x="825" y="1933"/>
                  </a:lnTo>
                  <a:lnTo>
                    <a:pt x="953" y="1958"/>
                  </a:lnTo>
                  <a:lnTo>
                    <a:pt x="1082" y="2036"/>
                  </a:lnTo>
                  <a:lnTo>
                    <a:pt x="1159" y="2164"/>
                  </a:lnTo>
                  <a:lnTo>
                    <a:pt x="1185" y="2293"/>
                  </a:lnTo>
                  <a:lnTo>
                    <a:pt x="1159" y="2448"/>
                  </a:lnTo>
                  <a:lnTo>
                    <a:pt x="1082" y="2551"/>
                  </a:lnTo>
                  <a:lnTo>
                    <a:pt x="953" y="2628"/>
                  </a:lnTo>
                  <a:lnTo>
                    <a:pt x="825" y="2680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64" y="2448"/>
                  </a:lnTo>
                  <a:lnTo>
                    <a:pt x="438" y="2293"/>
                  </a:lnTo>
                  <a:lnTo>
                    <a:pt x="438" y="2216"/>
                  </a:lnTo>
                  <a:lnTo>
                    <a:pt x="387" y="2139"/>
                  </a:lnTo>
                  <a:lnTo>
                    <a:pt x="309" y="2087"/>
                  </a:lnTo>
                  <a:lnTo>
                    <a:pt x="129" y="2087"/>
                  </a:lnTo>
                  <a:lnTo>
                    <a:pt x="77" y="2139"/>
                  </a:lnTo>
                  <a:lnTo>
                    <a:pt x="26" y="2216"/>
                  </a:lnTo>
                  <a:lnTo>
                    <a:pt x="0" y="2293"/>
                  </a:lnTo>
                  <a:lnTo>
                    <a:pt x="0" y="2448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0" y="2809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40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8" y="3272"/>
                  </a:lnTo>
                  <a:lnTo>
                    <a:pt x="644" y="3350"/>
                  </a:lnTo>
                  <a:lnTo>
                    <a:pt x="721" y="3401"/>
                  </a:lnTo>
                  <a:lnTo>
                    <a:pt x="902" y="3401"/>
                  </a:lnTo>
                  <a:lnTo>
                    <a:pt x="979" y="3350"/>
                  </a:lnTo>
                  <a:lnTo>
                    <a:pt x="1031" y="3272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59" y="3040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809"/>
                  </a:lnTo>
                  <a:lnTo>
                    <a:pt x="1520" y="2680"/>
                  </a:lnTo>
                  <a:lnTo>
                    <a:pt x="1572" y="2577"/>
                  </a:lnTo>
                  <a:lnTo>
                    <a:pt x="1623" y="2448"/>
                  </a:lnTo>
                  <a:lnTo>
                    <a:pt x="1623" y="2293"/>
                  </a:lnTo>
                  <a:lnTo>
                    <a:pt x="1623" y="2139"/>
                  </a:lnTo>
                  <a:lnTo>
                    <a:pt x="1572" y="1984"/>
                  </a:lnTo>
                  <a:lnTo>
                    <a:pt x="1494" y="1855"/>
                  </a:lnTo>
                  <a:lnTo>
                    <a:pt x="1391" y="1727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92"/>
                  </a:lnTo>
                  <a:lnTo>
                    <a:pt x="464" y="1263"/>
                  </a:lnTo>
                  <a:lnTo>
                    <a:pt x="438" y="1108"/>
                  </a:lnTo>
                  <a:lnTo>
                    <a:pt x="464" y="979"/>
                  </a:lnTo>
                  <a:lnTo>
                    <a:pt x="567" y="851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3" y="773"/>
                  </a:lnTo>
                  <a:lnTo>
                    <a:pt x="1082" y="851"/>
                  </a:lnTo>
                  <a:lnTo>
                    <a:pt x="1159" y="979"/>
                  </a:lnTo>
                  <a:lnTo>
                    <a:pt x="1185" y="1108"/>
                  </a:lnTo>
                  <a:lnTo>
                    <a:pt x="1211" y="1211"/>
                  </a:lnTo>
                  <a:lnTo>
                    <a:pt x="1237" y="1289"/>
                  </a:lnTo>
                  <a:lnTo>
                    <a:pt x="1314" y="1314"/>
                  </a:lnTo>
                  <a:lnTo>
                    <a:pt x="1417" y="1340"/>
                  </a:lnTo>
                  <a:lnTo>
                    <a:pt x="1494" y="1314"/>
                  </a:lnTo>
                  <a:lnTo>
                    <a:pt x="1572" y="1289"/>
                  </a:lnTo>
                  <a:lnTo>
                    <a:pt x="1623" y="1211"/>
                  </a:lnTo>
                  <a:lnTo>
                    <a:pt x="1623" y="1108"/>
                  </a:lnTo>
                  <a:lnTo>
                    <a:pt x="1623" y="979"/>
                  </a:lnTo>
                  <a:lnTo>
                    <a:pt x="1572" y="851"/>
                  </a:lnTo>
                  <a:lnTo>
                    <a:pt x="1520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8"/>
                  </a:lnTo>
                  <a:lnTo>
                    <a:pt x="1159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55"/>
                  </a:lnTo>
                  <a:lnTo>
                    <a:pt x="979" y="78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2" name="Google Shape;1142;p5"/>
          <p:cNvGrpSpPr/>
          <p:nvPr/>
        </p:nvGrpSpPr>
        <p:grpSpPr>
          <a:xfrm>
            <a:off x="4877985" y="1825320"/>
            <a:ext cx="298695" cy="320054"/>
            <a:chOff x="440350" y="2694850"/>
            <a:chExt cx="356225" cy="380700"/>
          </a:xfrm>
        </p:grpSpPr>
        <p:sp>
          <p:nvSpPr>
            <p:cNvPr id="1143" name="Google Shape;1143;p5"/>
            <p:cNvSpPr/>
            <p:nvPr/>
          </p:nvSpPr>
          <p:spPr>
            <a:xfrm>
              <a:off x="51442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5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5" y="980"/>
                  </a:lnTo>
                  <a:lnTo>
                    <a:pt x="465" y="954"/>
                  </a:lnTo>
                  <a:lnTo>
                    <a:pt x="465" y="465"/>
                  </a:lnTo>
                  <a:lnTo>
                    <a:pt x="465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7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5"/>
            <p:cNvSpPr/>
            <p:nvPr/>
          </p:nvSpPr>
          <p:spPr>
            <a:xfrm>
              <a:off x="564025" y="28307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5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1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7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5"/>
            <p:cNvSpPr/>
            <p:nvPr/>
          </p:nvSpPr>
          <p:spPr>
            <a:xfrm>
              <a:off x="61297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5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65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5"/>
            <p:cNvSpPr/>
            <p:nvPr/>
          </p:nvSpPr>
          <p:spPr>
            <a:xfrm>
              <a:off x="662575" y="28307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5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5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1" y="1341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1" y="78"/>
                  </a:lnTo>
                  <a:lnTo>
                    <a:pt x="1134" y="27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5"/>
            <p:cNvSpPr/>
            <p:nvPr/>
          </p:nvSpPr>
          <p:spPr>
            <a:xfrm>
              <a:off x="711525" y="283075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5" y="465"/>
                  </a:lnTo>
                  <a:lnTo>
                    <a:pt x="1005" y="954"/>
                  </a:lnTo>
                  <a:lnTo>
                    <a:pt x="980" y="980"/>
                  </a:lnTo>
                  <a:lnTo>
                    <a:pt x="464" y="980"/>
                  </a:lnTo>
                  <a:lnTo>
                    <a:pt x="464" y="954"/>
                  </a:lnTo>
                  <a:lnTo>
                    <a:pt x="464" y="465"/>
                  </a:lnTo>
                  <a:lnTo>
                    <a:pt x="464" y="439"/>
                  </a:lnTo>
                  <a:close/>
                  <a:moveTo>
                    <a:pt x="387" y="1"/>
                  </a:moveTo>
                  <a:lnTo>
                    <a:pt x="284" y="27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61"/>
                  </a:lnTo>
                  <a:lnTo>
                    <a:pt x="1" y="465"/>
                  </a:lnTo>
                  <a:lnTo>
                    <a:pt x="1" y="954"/>
                  </a:lnTo>
                  <a:lnTo>
                    <a:pt x="26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1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1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3" y="954"/>
                  </a:lnTo>
                  <a:lnTo>
                    <a:pt x="1443" y="465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5"/>
            <p:cNvSpPr/>
            <p:nvPr/>
          </p:nvSpPr>
          <p:spPr>
            <a:xfrm>
              <a:off x="465475" y="28797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80" y="465"/>
                  </a:moveTo>
                  <a:lnTo>
                    <a:pt x="980" y="980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30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7" y="1160"/>
                  </a:lnTo>
                  <a:lnTo>
                    <a:pt x="78" y="1238"/>
                  </a:lnTo>
                  <a:lnTo>
                    <a:pt x="130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464" y="1444"/>
                  </a:lnTo>
                  <a:lnTo>
                    <a:pt x="954" y="1444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66"/>
                  </a:lnTo>
                  <a:lnTo>
                    <a:pt x="1289" y="1315"/>
                  </a:lnTo>
                  <a:lnTo>
                    <a:pt x="1340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18" y="980"/>
                  </a:lnTo>
                  <a:lnTo>
                    <a:pt x="1418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7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5"/>
            <p:cNvSpPr/>
            <p:nvPr/>
          </p:nvSpPr>
          <p:spPr>
            <a:xfrm>
              <a:off x="514425" y="2879700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1006" y="465"/>
                  </a:moveTo>
                  <a:lnTo>
                    <a:pt x="1006" y="980"/>
                  </a:lnTo>
                  <a:lnTo>
                    <a:pt x="465" y="980"/>
                  </a:lnTo>
                  <a:lnTo>
                    <a:pt x="465" y="465"/>
                  </a:lnTo>
                  <a:close/>
                  <a:moveTo>
                    <a:pt x="465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7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55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65" y="1444"/>
                  </a:lnTo>
                  <a:lnTo>
                    <a:pt x="980" y="1444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66"/>
                  </a:lnTo>
                  <a:lnTo>
                    <a:pt x="1315" y="1315"/>
                  </a:lnTo>
                  <a:lnTo>
                    <a:pt x="1366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44" y="980"/>
                  </a:lnTo>
                  <a:lnTo>
                    <a:pt x="1444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52"/>
                  </a:lnTo>
                  <a:lnTo>
                    <a:pt x="1083" y="27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5"/>
            <p:cNvSpPr/>
            <p:nvPr/>
          </p:nvSpPr>
          <p:spPr>
            <a:xfrm>
              <a:off x="564025" y="28797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80" y="465"/>
                  </a:moveTo>
                  <a:lnTo>
                    <a:pt x="980" y="980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29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464" y="1444"/>
                  </a:lnTo>
                  <a:lnTo>
                    <a:pt x="954" y="1444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66"/>
                  </a:lnTo>
                  <a:lnTo>
                    <a:pt x="1289" y="1315"/>
                  </a:lnTo>
                  <a:lnTo>
                    <a:pt x="1340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18" y="980"/>
                  </a:lnTo>
                  <a:lnTo>
                    <a:pt x="1418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7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5"/>
            <p:cNvSpPr/>
            <p:nvPr/>
          </p:nvSpPr>
          <p:spPr>
            <a:xfrm>
              <a:off x="465475" y="292930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4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30" y="130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7" y="1134"/>
                  </a:lnTo>
                  <a:lnTo>
                    <a:pt x="78" y="1212"/>
                  </a:lnTo>
                  <a:lnTo>
                    <a:pt x="130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0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6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5"/>
            <p:cNvSpPr/>
            <p:nvPr/>
          </p:nvSpPr>
          <p:spPr>
            <a:xfrm>
              <a:off x="514425" y="2929300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980" y="439"/>
                  </a:moveTo>
                  <a:lnTo>
                    <a:pt x="1006" y="464"/>
                  </a:lnTo>
                  <a:lnTo>
                    <a:pt x="1006" y="954"/>
                  </a:lnTo>
                  <a:lnTo>
                    <a:pt x="980" y="980"/>
                  </a:lnTo>
                  <a:lnTo>
                    <a:pt x="465" y="980"/>
                  </a:lnTo>
                  <a:lnTo>
                    <a:pt x="465" y="954"/>
                  </a:lnTo>
                  <a:lnTo>
                    <a:pt x="465" y="464"/>
                  </a:lnTo>
                  <a:lnTo>
                    <a:pt x="465" y="439"/>
                  </a:lnTo>
                  <a:close/>
                  <a:moveTo>
                    <a:pt x="387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7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27" y="1057"/>
                  </a:lnTo>
                  <a:lnTo>
                    <a:pt x="52" y="1134"/>
                  </a:lnTo>
                  <a:lnTo>
                    <a:pt x="78" y="1212"/>
                  </a:lnTo>
                  <a:lnTo>
                    <a:pt x="155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40"/>
                  </a:lnTo>
                  <a:lnTo>
                    <a:pt x="1315" y="1289"/>
                  </a:lnTo>
                  <a:lnTo>
                    <a:pt x="1366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44" y="954"/>
                  </a:lnTo>
                  <a:lnTo>
                    <a:pt x="1444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26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5"/>
            <p:cNvSpPr/>
            <p:nvPr/>
          </p:nvSpPr>
          <p:spPr>
            <a:xfrm>
              <a:off x="564025" y="292930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54" y="439"/>
                  </a:moveTo>
                  <a:lnTo>
                    <a:pt x="980" y="464"/>
                  </a:lnTo>
                  <a:lnTo>
                    <a:pt x="980" y="954"/>
                  </a:lnTo>
                  <a:lnTo>
                    <a:pt x="954" y="980"/>
                  </a:lnTo>
                  <a:lnTo>
                    <a:pt x="464" y="980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64" y="439"/>
                  </a:lnTo>
                  <a:close/>
                  <a:moveTo>
                    <a:pt x="361" y="1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2"/>
                  </a:lnTo>
                  <a:lnTo>
                    <a:pt x="129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61" y="1418"/>
                  </a:lnTo>
                  <a:lnTo>
                    <a:pt x="1057" y="1418"/>
                  </a:lnTo>
                  <a:lnTo>
                    <a:pt x="1134" y="1392"/>
                  </a:lnTo>
                  <a:lnTo>
                    <a:pt x="1212" y="1340"/>
                  </a:lnTo>
                  <a:lnTo>
                    <a:pt x="1289" y="1289"/>
                  </a:lnTo>
                  <a:lnTo>
                    <a:pt x="1340" y="1212"/>
                  </a:lnTo>
                  <a:lnTo>
                    <a:pt x="1392" y="1134"/>
                  </a:lnTo>
                  <a:lnTo>
                    <a:pt x="1418" y="1057"/>
                  </a:lnTo>
                  <a:lnTo>
                    <a:pt x="1418" y="954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26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5"/>
            <p:cNvSpPr/>
            <p:nvPr/>
          </p:nvSpPr>
          <p:spPr>
            <a:xfrm>
              <a:off x="612975" y="2879700"/>
              <a:ext cx="36100" cy="36100"/>
            </a:xfrm>
            <a:custGeom>
              <a:rect b="b" l="l" r="r" t="t"/>
              <a:pathLst>
                <a:path extrusionOk="0" h="1444" w="1444">
                  <a:moveTo>
                    <a:pt x="1006" y="465"/>
                  </a:moveTo>
                  <a:lnTo>
                    <a:pt x="1006" y="980"/>
                  </a:lnTo>
                  <a:lnTo>
                    <a:pt x="464" y="980"/>
                  </a:lnTo>
                  <a:lnTo>
                    <a:pt x="464" y="465"/>
                  </a:lnTo>
                  <a:close/>
                  <a:moveTo>
                    <a:pt x="464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55" y="130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6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55" y="1315"/>
                  </a:lnTo>
                  <a:lnTo>
                    <a:pt x="207" y="1366"/>
                  </a:lnTo>
                  <a:lnTo>
                    <a:pt x="284" y="1392"/>
                  </a:lnTo>
                  <a:lnTo>
                    <a:pt x="387" y="1418"/>
                  </a:lnTo>
                  <a:lnTo>
                    <a:pt x="464" y="1444"/>
                  </a:lnTo>
                  <a:lnTo>
                    <a:pt x="980" y="1444"/>
                  </a:lnTo>
                  <a:lnTo>
                    <a:pt x="1083" y="1418"/>
                  </a:lnTo>
                  <a:lnTo>
                    <a:pt x="1160" y="1392"/>
                  </a:lnTo>
                  <a:lnTo>
                    <a:pt x="1237" y="1366"/>
                  </a:lnTo>
                  <a:lnTo>
                    <a:pt x="1315" y="1315"/>
                  </a:lnTo>
                  <a:lnTo>
                    <a:pt x="1366" y="1238"/>
                  </a:lnTo>
                  <a:lnTo>
                    <a:pt x="1392" y="1160"/>
                  </a:lnTo>
                  <a:lnTo>
                    <a:pt x="1418" y="1083"/>
                  </a:lnTo>
                  <a:lnTo>
                    <a:pt x="1444" y="980"/>
                  </a:lnTo>
                  <a:lnTo>
                    <a:pt x="1444" y="465"/>
                  </a:lnTo>
                  <a:lnTo>
                    <a:pt x="1418" y="387"/>
                  </a:lnTo>
                  <a:lnTo>
                    <a:pt x="1392" y="284"/>
                  </a:lnTo>
                  <a:lnTo>
                    <a:pt x="1366" y="207"/>
                  </a:lnTo>
                  <a:lnTo>
                    <a:pt x="1315" y="130"/>
                  </a:lnTo>
                  <a:lnTo>
                    <a:pt x="1237" y="78"/>
                  </a:lnTo>
                  <a:lnTo>
                    <a:pt x="1160" y="52"/>
                  </a:lnTo>
                  <a:lnTo>
                    <a:pt x="1083" y="27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5"/>
            <p:cNvSpPr/>
            <p:nvPr/>
          </p:nvSpPr>
          <p:spPr>
            <a:xfrm>
              <a:off x="440350" y="2694850"/>
              <a:ext cx="356225" cy="380700"/>
            </a:xfrm>
            <a:custGeom>
              <a:rect b="b" l="l" r="r" t="t"/>
              <a:pathLst>
                <a:path extrusionOk="0" h="15228" w="14249">
                  <a:moveTo>
                    <a:pt x="3891" y="464"/>
                  </a:moveTo>
                  <a:lnTo>
                    <a:pt x="3969" y="490"/>
                  </a:lnTo>
                  <a:lnTo>
                    <a:pt x="4097" y="567"/>
                  </a:lnTo>
                  <a:lnTo>
                    <a:pt x="4175" y="696"/>
                  </a:lnTo>
                  <a:lnTo>
                    <a:pt x="4200" y="774"/>
                  </a:lnTo>
                  <a:lnTo>
                    <a:pt x="4200" y="851"/>
                  </a:lnTo>
                  <a:lnTo>
                    <a:pt x="4200" y="2087"/>
                  </a:lnTo>
                  <a:lnTo>
                    <a:pt x="4200" y="2165"/>
                  </a:lnTo>
                  <a:lnTo>
                    <a:pt x="4175" y="2242"/>
                  </a:lnTo>
                  <a:lnTo>
                    <a:pt x="4097" y="2345"/>
                  </a:lnTo>
                  <a:lnTo>
                    <a:pt x="3969" y="2448"/>
                  </a:lnTo>
                  <a:lnTo>
                    <a:pt x="3891" y="2474"/>
                  </a:lnTo>
                  <a:lnTo>
                    <a:pt x="3737" y="2474"/>
                  </a:lnTo>
                  <a:lnTo>
                    <a:pt x="3659" y="2448"/>
                  </a:lnTo>
                  <a:lnTo>
                    <a:pt x="3531" y="2345"/>
                  </a:lnTo>
                  <a:lnTo>
                    <a:pt x="3453" y="2242"/>
                  </a:lnTo>
                  <a:lnTo>
                    <a:pt x="3428" y="2165"/>
                  </a:lnTo>
                  <a:lnTo>
                    <a:pt x="3428" y="2087"/>
                  </a:lnTo>
                  <a:lnTo>
                    <a:pt x="3428" y="851"/>
                  </a:lnTo>
                  <a:lnTo>
                    <a:pt x="3428" y="774"/>
                  </a:lnTo>
                  <a:lnTo>
                    <a:pt x="3453" y="696"/>
                  </a:lnTo>
                  <a:lnTo>
                    <a:pt x="3531" y="567"/>
                  </a:lnTo>
                  <a:lnTo>
                    <a:pt x="3659" y="490"/>
                  </a:lnTo>
                  <a:lnTo>
                    <a:pt x="3737" y="464"/>
                  </a:lnTo>
                  <a:close/>
                  <a:moveTo>
                    <a:pt x="9559" y="464"/>
                  </a:moveTo>
                  <a:lnTo>
                    <a:pt x="9637" y="490"/>
                  </a:lnTo>
                  <a:lnTo>
                    <a:pt x="9766" y="567"/>
                  </a:lnTo>
                  <a:lnTo>
                    <a:pt x="9843" y="696"/>
                  </a:lnTo>
                  <a:lnTo>
                    <a:pt x="9869" y="774"/>
                  </a:lnTo>
                  <a:lnTo>
                    <a:pt x="9869" y="851"/>
                  </a:lnTo>
                  <a:lnTo>
                    <a:pt x="9869" y="2087"/>
                  </a:lnTo>
                  <a:lnTo>
                    <a:pt x="9869" y="2165"/>
                  </a:lnTo>
                  <a:lnTo>
                    <a:pt x="9843" y="2242"/>
                  </a:lnTo>
                  <a:lnTo>
                    <a:pt x="9766" y="2345"/>
                  </a:lnTo>
                  <a:lnTo>
                    <a:pt x="9637" y="2448"/>
                  </a:lnTo>
                  <a:lnTo>
                    <a:pt x="9559" y="2474"/>
                  </a:lnTo>
                  <a:lnTo>
                    <a:pt x="9405" y="2474"/>
                  </a:lnTo>
                  <a:lnTo>
                    <a:pt x="9328" y="2448"/>
                  </a:lnTo>
                  <a:lnTo>
                    <a:pt x="9199" y="2345"/>
                  </a:lnTo>
                  <a:lnTo>
                    <a:pt x="9121" y="2242"/>
                  </a:lnTo>
                  <a:lnTo>
                    <a:pt x="9096" y="2165"/>
                  </a:lnTo>
                  <a:lnTo>
                    <a:pt x="9096" y="2087"/>
                  </a:lnTo>
                  <a:lnTo>
                    <a:pt x="9096" y="851"/>
                  </a:lnTo>
                  <a:lnTo>
                    <a:pt x="9096" y="774"/>
                  </a:lnTo>
                  <a:lnTo>
                    <a:pt x="9121" y="696"/>
                  </a:lnTo>
                  <a:lnTo>
                    <a:pt x="9199" y="567"/>
                  </a:lnTo>
                  <a:lnTo>
                    <a:pt x="9328" y="490"/>
                  </a:lnTo>
                  <a:lnTo>
                    <a:pt x="9405" y="464"/>
                  </a:lnTo>
                  <a:close/>
                  <a:moveTo>
                    <a:pt x="12831" y="3917"/>
                  </a:moveTo>
                  <a:lnTo>
                    <a:pt x="12831" y="4432"/>
                  </a:lnTo>
                  <a:lnTo>
                    <a:pt x="465" y="4432"/>
                  </a:lnTo>
                  <a:lnTo>
                    <a:pt x="465" y="3917"/>
                  </a:lnTo>
                  <a:close/>
                  <a:moveTo>
                    <a:pt x="9869" y="7859"/>
                  </a:moveTo>
                  <a:lnTo>
                    <a:pt x="9869" y="7962"/>
                  </a:lnTo>
                  <a:lnTo>
                    <a:pt x="9585" y="8039"/>
                  </a:lnTo>
                  <a:lnTo>
                    <a:pt x="9328" y="8116"/>
                  </a:lnTo>
                  <a:lnTo>
                    <a:pt x="9328" y="7859"/>
                  </a:lnTo>
                  <a:close/>
                  <a:moveTo>
                    <a:pt x="11852" y="7859"/>
                  </a:moveTo>
                  <a:lnTo>
                    <a:pt x="11852" y="8116"/>
                  </a:lnTo>
                  <a:lnTo>
                    <a:pt x="11569" y="8039"/>
                  </a:lnTo>
                  <a:lnTo>
                    <a:pt x="11311" y="7962"/>
                  </a:lnTo>
                  <a:lnTo>
                    <a:pt x="11311" y="7859"/>
                  </a:lnTo>
                  <a:close/>
                  <a:moveTo>
                    <a:pt x="10358" y="8348"/>
                  </a:moveTo>
                  <a:lnTo>
                    <a:pt x="10358" y="8889"/>
                  </a:lnTo>
                  <a:lnTo>
                    <a:pt x="10152" y="8915"/>
                  </a:lnTo>
                  <a:lnTo>
                    <a:pt x="9946" y="8966"/>
                  </a:lnTo>
                  <a:lnTo>
                    <a:pt x="9740" y="9018"/>
                  </a:lnTo>
                  <a:lnTo>
                    <a:pt x="9559" y="9095"/>
                  </a:lnTo>
                  <a:lnTo>
                    <a:pt x="9353" y="9173"/>
                  </a:lnTo>
                  <a:lnTo>
                    <a:pt x="9173" y="9276"/>
                  </a:lnTo>
                  <a:lnTo>
                    <a:pt x="9018" y="9379"/>
                  </a:lnTo>
                  <a:lnTo>
                    <a:pt x="8838" y="9508"/>
                  </a:lnTo>
                  <a:lnTo>
                    <a:pt x="8477" y="9121"/>
                  </a:lnTo>
                  <a:lnTo>
                    <a:pt x="8658" y="8966"/>
                  </a:lnTo>
                  <a:lnTo>
                    <a:pt x="8890" y="8838"/>
                  </a:lnTo>
                  <a:lnTo>
                    <a:pt x="9096" y="8709"/>
                  </a:lnTo>
                  <a:lnTo>
                    <a:pt x="9328" y="8580"/>
                  </a:lnTo>
                  <a:lnTo>
                    <a:pt x="9585" y="8503"/>
                  </a:lnTo>
                  <a:lnTo>
                    <a:pt x="9843" y="8425"/>
                  </a:lnTo>
                  <a:lnTo>
                    <a:pt x="10100" y="8374"/>
                  </a:lnTo>
                  <a:lnTo>
                    <a:pt x="10358" y="8348"/>
                  </a:lnTo>
                  <a:close/>
                  <a:moveTo>
                    <a:pt x="10796" y="8348"/>
                  </a:moveTo>
                  <a:lnTo>
                    <a:pt x="11080" y="8374"/>
                  </a:lnTo>
                  <a:lnTo>
                    <a:pt x="11337" y="8425"/>
                  </a:lnTo>
                  <a:lnTo>
                    <a:pt x="11595" y="8503"/>
                  </a:lnTo>
                  <a:lnTo>
                    <a:pt x="11827" y="8580"/>
                  </a:lnTo>
                  <a:lnTo>
                    <a:pt x="12059" y="8709"/>
                  </a:lnTo>
                  <a:lnTo>
                    <a:pt x="12290" y="8838"/>
                  </a:lnTo>
                  <a:lnTo>
                    <a:pt x="12497" y="8966"/>
                  </a:lnTo>
                  <a:lnTo>
                    <a:pt x="12703" y="9121"/>
                  </a:lnTo>
                  <a:lnTo>
                    <a:pt x="12316" y="9508"/>
                  </a:lnTo>
                  <a:lnTo>
                    <a:pt x="12162" y="9379"/>
                  </a:lnTo>
                  <a:lnTo>
                    <a:pt x="11981" y="9276"/>
                  </a:lnTo>
                  <a:lnTo>
                    <a:pt x="11801" y="9173"/>
                  </a:lnTo>
                  <a:lnTo>
                    <a:pt x="11621" y="9095"/>
                  </a:lnTo>
                  <a:lnTo>
                    <a:pt x="11440" y="9018"/>
                  </a:lnTo>
                  <a:lnTo>
                    <a:pt x="11234" y="8966"/>
                  </a:lnTo>
                  <a:lnTo>
                    <a:pt x="11028" y="8915"/>
                  </a:lnTo>
                  <a:lnTo>
                    <a:pt x="10796" y="8889"/>
                  </a:lnTo>
                  <a:lnTo>
                    <a:pt x="10796" y="8348"/>
                  </a:lnTo>
                  <a:close/>
                  <a:moveTo>
                    <a:pt x="8142" y="9456"/>
                  </a:moveTo>
                  <a:lnTo>
                    <a:pt x="8529" y="9842"/>
                  </a:lnTo>
                  <a:lnTo>
                    <a:pt x="8400" y="9997"/>
                  </a:lnTo>
                  <a:lnTo>
                    <a:pt x="8297" y="10152"/>
                  </a:lnTo>
                  <a:lnTo>
                    <a:pt x="8194" y="10332"/>
                  </a:lnTo>
                  <a:lnTo>
                    <a:pt x="8117" y="10538"/>
                  </a:lnTo>
                  <a:lnTo>
                    <a:pt x="8039" y="10718"/>
                  </a:lnTo>
                  <a:lnTo>
                    <a:pt x="7988" y="10925"/>
                  </a:lnTo>
                  <a:lnTo>
                    <a:pt x="7936" y="11131"/>
                  </a:lnTo>
                  <a:lnTo>
                    <a:pt x="7911" y="11337"/>
                  </a:lnTo>
                  <a:lnTo>
                    <a:pt x="7369" y="11337"/>
                  </a:lnTo>
                  <a:lnTo>
                    <a:pt x="7395" y="11079"/>
                  </a:lnTo>
                  <a:lnTo>
                    <a:pt x="7447" y="10821"/>
                  </a:lnTo>
                  <a:lnTo>
                    <a:pt x="7524" y="10564"/>
                  </a:lnTo>
                  <a:lnTo>
                    <a:pt x="7601" y="10306"/>
                  </a:lnTo>
                  <a:lnTo>
                    <a:pt x="7730" y="10074"/>
                  </a:lnTo>
                  <a:lnTo>
                    <a:pt x="7859" y="9868"/>
                  </a:lnTo>
                  <a:lnTo>
                    <a:pt x="7988" y="9636"/>
                  </a:lnTo>
                  <a:lnTo>
                    <a:pt x="8142" y="9456"/>
                  </a:lnTo>
                  <a:close/>
                  <a:moveTo>
                    <a:pt x="13012" y="9456"/>
                  </a:moveTo>
                  <a:lnTo>
                    <a:pt x="13166" y="9636"/>
                  </a:lnTo>
                  <a:lnTo>
                    <a:pt x="13321" y="9868"/>
                  </a:lnTo>
                  <a:lnTo>
                    <a:pt x="13450" y="10074"/>
                  </a:lnTo>
                  <a:lnTo>
                    <a:pt x="13553" y="10306"/>
                  </a:lnTo>
                  <a:lnTo>
                    <a:pt x="13656" y="10564"/>
                  </a:lnTo>
                  <a:lnTo>
                    <a:pt x="13733" y="10821"/>
                  </a:lnTo>
                  <a:lnTo>
                    <a:pt x="13785" y="11079"/>
                  </a:lnTo>
                  <a:lnTo>
                    <a:pt x="13811" y="11337"/>
                  </a:lnTo>
                  <a:lnTo>
                    <a:pt x="13269" y="11337"/>
                  </a:lnTo>
                  <a:lnTo>
                    <a:pt x="13244" y="11131"/>
                  </a:lnTo>
                  <a:lnTo>
                    <a:pt x="13192" y="10925"/>
                  </a:lnTo>
                  <a:lnTo>
                    <a:pt x="13141" y="10718"/>
                  </a:lnTo>
                  <a:lnTo>
                    <a:pt x="13063" y="10538"/>
                  </a:lnTo>
                  <a:lnTo>
                    <a:pt x="12986" y="10332"/>
                  </a:lnTo>
                  <a:lnTo>
                    <a:pt x="12883" y="10152"/>
                  </a:lnTo>
                  <a:lnTo>
                    <a:pt x="12754" y="9997"/>
                  </a:lnTo>
                  <a:lnTo>
                    <a:pt x="12625" y="9842"/>
                  </a:lnTo>
                  <a:lnTo>
                    <a:pt x="13012" y="9456"/>
                  </a:lnTo>
                  <a:close/>
                  <a:moveTo>
                    <a:pt x="12831" y="4896"/>
                  </a:moveTo>
                  <a:lnTo>
                    <a:pt x="12831" y="8657"/>
                  </a:lnTo>
                  <a:lnTo>
                    <a:pt x="12574" y="8477"/>
                  </a:lnTo>
                  <a:lnTo>
                    <a:pt x="12290" y="8322"/>
                  </a:lnTo>
                  <a:lnTo>
                    <a:pt x="12290" y="7859"/>
                  </a:lnTo>
                  <a:lnTo>
                    <a:pt x="12265" y="7781"/>
                  </a:lnTo>
                  <a:lnTo>
                    <a:pt x="12239" y="7678"/>
                  </a:lnTo>
                  <a:lnTo>
                    <a:pt x="12213" y="7601"/>
                  </a:lnTo>
                  <a:lnTo>
                    <a:pt x="12136" y="7549"/>
                  </a:lnTo>
                  <a:lnTo>
                    <a:pt x="12084" y="7472"/>
                  </a:lnTo>
                  <a:lnTo>
                    <a:pt x="12007" y="7446"/>
                  </a:lnTo>
                  <a:lnTo>
                    <a:pt x="11904" y="7421"/>
                  </a:lnTo>
                  <a:lnTo>
                    <a:pt x="11827" y="7395"/>
                  </a:lnTo>
                  <a:lnTo>
                    <a:pt x="11311" y="7395"/>
                  </a:lnTo>
                  <a:lnTo>
                    <a:pt x="11234" y="7421"/>
                  </a:lnTo>
                  <a:lnTo>
                    <a:pt x="11131" y="7446"/>
                  </a:lnTo>
                  <a:lnTo>
                    <a:pt x="11054" y="7472"/>
                  </a:lnTo>
                  <a:lnTo>
                    <a:pt x="11002" y="7549"/>
                  </a:lnTo>
                  <a:lnTo>
                    <a:pt x="10925" y="7601"/>
                  </a:lnTo>
                  <a:lnTo>
                    <a:pt x="10899" y="7678"/>
                  </a:lnTo>
                  <a:lnTo>
                    <a:pt x="10873" y="7781"/>
                  </a:lnTo>
                  <a:lnTo>
                    <a:pt x="10848" y="7859"/>
                  </a:lnTo>
                  <a:lnTo>
                    <a:pt x="10848" y="7910"/>
                  </a:lnTo>
                  <a:lnTo>
                    <a:pt x="10590" y="7884"/>
                  </a:lnTo>
                  <a:lnTo>
                    <a:pt x="10307" y="7910"/>
                  </a:lnTo>
                  <a:lnTo>
                    <a:pt x="10307" y="7859"/>
                  </a:lnTo>
                  <a:lnTo>
                    <a:pt x="10307" y="7781"/>
                  </a:lnTo>
                  <a:lnTo>
                    <a:pt x="10281" y="7678"/>
                  </a:lnTo>
                  <a:lnTo>
                    <a:pt x="10229" y="7601"/>
                  </a:lnTo>
                  <a:lnTo>
                    <a:pt x="10178" y="7549"/>
                  </a:lnTo>
                  <a:lnTo>
                    <a:pt x="10100" y="7472"/>
                  </a:lnTo>
                  <a:lnTo>
                    <a:pt x="10023" y="7446"/>
                  </a:lnTo>
                  <a:lnTo>
                    <a:pt x="9946" y="7421"/>
                  </a:lnTo>
                  <a:lnTo>
                    <a:pt x="9843" y="7395"/>
                  </a:lnTo>
                  <a:lnTo>
                    <a:pt x="9353" y="7395"/>
                  </a:lnTo>
                  <a:lnTo>
                    <a:pt x="9250" y="7421"/>
                  </a:lnTo>
                  <a:lnTo>
                    <a:pt x="9173" y="7446"/>
                  </a:lnTo>
                  <a:lnTo>
                    <a:pt x="9096" y="7472"/>
                  </a:lnTo>
                  <a:lnTo>
                    <a:pt x="9018" y="7549"/>
                  </a:lnTo>
                  <a:lnTo>
                    <a:pt x="8967" y="7601"/>
                  </a:lnTo>
                  <a:lnTo>
                    <a:pt x="8915" y="7678"/>
                  </a:lnTo>
                  <a:lnTo>
                    <a:pt x="8890" y="7781"/>
                  </a:lnTo>
                  <a:lnTo>
                    <a:pt x="8890" y="7859"/>
                  </a:lnTo>
                  <a:lnTo>
                    <a:pt x="8890" y="8322"/>
                  </a:lnTo>
                  <a:lnTo>
                    <a:pt x="8477" y="8554"/>
                  </a:lnTo>
                  <a:lnTo>
                    <a:pt x="8117" y="8838"/>
                  </a:lnTo>
                  <a:lnTo>
                    <a:pt x="7807" y="9173"/>
                  </a:lnTo>
                  <a:lnTo>
                    <a:pt x="7524" y="9559"/>
                  </a:lnTo>
                  <a:lnTo>
                    <a:pt x="7292" y="9971"/>
                  </a:lnTo>
                  <a:lnTo>
                    <a:pt x="7112" y="10383"/>
                  </a:lnTo>
                  <a:lnTo>
                    <a:pt x="7035" y="10615"/>
                  </a:lnTo>
                  <a:lnTo>
                    <a:pt x="6983" y="10847"/>
                  </a:lnTo>
                  <a:lnTo>
                    <a:pt x="6931" y="11105"/>
                  </a:lnTo>
                  <a:lnTo>
                    <a:pt x="6931" y="11337"/>
                  </a:lnTo>
                  <a:lnTo>
                    <a:pt x="3144" y="11337"/>
                  </a:lnTo>
                  <a:lnTo>
                    <a:pt x="3067" y="11363"/>
                  </a:lnTo>
                  <a:lnTo>
                    <a:pt x="2990" y="11414"/>
                  </a:lnTo>
                  <a:lnTo>
                    <a:pt x="2938" y="11491"/>
                  </a:lnTo>
                  <a:lnTo>
                    <a:pt x="2912" y="11569"/>
                  </a:lnTo>
                  <a:lnTo>
                    <a:pt x="2938" y="11646"/>
                  </a:lnTo>
                  <a:lnTo>
                    <a:pt x="2990" y="11723"/>
                  </a:lnTo>
                  <a:lnTo>
                    <a:pt x="3067" y="11775"/>
                  </a:lnTo>
                  <a:lnTo>
                    <a:pt x="3144" y="11801"/>
                  </a:lnTo>
                  <a:lnTo>
                    <a:pt x="6931" y="11801"/>
                  </a:lnTo>
                  <a:lnTo>
                    <a:pt x="6957" y="12058"/>
                  </a:lnTo>
                  <a:lnTo>
                    <a:pt x="6983" y="12316"/>
                  </a:lnTo>
                  <a:lnTo>
                    <a:pt x="1057" y="12316"/>
                  </a:lnTo>
                  <a:lnTo>
                    <a:pt x="928" y="12264"/>
                  </a:lnTo>
                  <a:lnTo>
                    <a:pt x="800" y="12187"/>
                  </a:lnTo>
                  <a:lnTo>
                    <a:pt x="671" y="12110"/>
                  </a:lnTo>
                  <a:lnTo>
                    <a:pt x="594" y="11981"/>
                  </a:lnTo>
                  <a:lnTo>
                    <a:pt x="516" y="11852"/>
                  </a:lnTo>
                  <a:lnTo>
                    <a:pt x="465" y="11723"/>
                  </a:lnTo>
                  <a:lnTo>
                    <a:pt x="465" y="11569"/>
                  </a:lnTo>
                  <a:lnTo>
                    <a:pt x="465" y="11517"/>
                  </a:lnTo>
                  <a:lnTo>
                    <a:pt x="619" y="11620"/>
                  </a:lnTo>
                  <a:lnTo>
                    <a:pt x="800" y="11723"/>
                  </a:lnTo>
                  <a:lnTo>
                    <a:pt x="1006" y="11775"/>
                  </a:lnTo>
                  <a:lnTo>
                    <a:pt x="1212" y="11801"/>
                  </a:lnTo>
                  <a:lnTo>
                    <a:pt x="2242" y="11801"/>
                  </a:lnTo>
                  <a:lnTo>
                    <a:pt x="2345" y="11775"/>
                  </a:lnTo>
                  <a:lnTo>
                    <a:pt x="2423" y="11723"/>
                  </a:lnTo>
                  <a:lnTo>
                    <a:pt x="2449" y="11646"/>
                  </a:lnTo>
                  <a:lnTo>
                    <a:pt x="2474" y="11569"/>
                  </a:lnTo>
                  <a:lnTo>
                    <a:pt x="2449" y="11491"/>
                  </a:lnTo>
                  <a:lnTo>
                    <a:pt x="2423" y="11414"/>
                  </a:lnTo>
                  <a:lnTo>
                    <a:pt x="2345" y="11363"/>
                  </a:lnTo>
                  <a:lnTo>
                    <a:pt x="2242" y="11337"/>
                  </a:lnTo>
                  <a:lnTo>
                    <a:pt x="1057" y="11337"/>
                  </a:lnTo>
                  <a:lnTo>
                    <a:pt x="928" y="11285"/>
                  </a:lnTo>
                  <a:lnTo>
                    <a:pt x="800" y="11208"/>
                  </a:lnTo>
                  <a:lnTo>
                    <a:pt x="671" y="11131"/>
                  </a:lnTo>
                  <a:lnTo>
                    <a:pt x="594" y="11002"/>
                  </a:lnTo>
                  <a:lnTo>
                    <a:pt x="516" y="10873"/>
                  </a:lnTo>
                  <a:lnTo>
                    <a:pt x="465" y="10744"/>
                  </a:lnTo>
                  <a:lnTo>
                    <a:pt x="465" y="10590"/>
                  </a:lnTo>
                  <a:lnTo>
                    <a:pt x="465" y="4896"/>
                  </a:lnTo>
                  <a:close/>
                  <a:moveTo>
                    <a:pt x="7911" y="11801"/>
                  </a:moveTo>
                  <a:lnTo>
                    <a:pt x="7936" y="12007"/>
                  </a:lnTo>
                  <a:lnTo>
                    <a:pt x="7988" y="12213"/>
                  </a:lnTo>
                  <a:lnTo>
                    <a:pt x="8039" y="12419"/>
                  </a:lnTo>
                  <a:lnTo>
                    <a:pt x="8117" y="12599"/>
                  </a:lnTo>
                  <a:lnTo>
                    <a:pt x="8194" y="12780"/>
                  </a:lnTo>
                  <a:lnTo>
                    <a:pt x="8297" y="12960"/>
                  </a:lnTo>
                  <a:lnTo>
                    <a:pt x="8400" y="13140"/>
                  </a:lnTo>
                  <a:lnTo>
                    <a:pt x="8529" y="13295"/>
                  </a:lnTo>
                  <a:lnTo>
                    <a:pt x="8142" y="13681"/>
                  </a:lnTo>
                  <a:lnTo>
                    <a:pt x="7988" y="13475"/>
                  </a:lnTo>
                  <a:lnTo>
                    <a:pt x="7859" y="13269"/>
                  </a:lnTo>
                  <a:lnTo>
                    <a:pt x="7730" y="13037"/>
                  </a:lnTo>
                  <a:lnTo>
                    <a:pt x="7601" y="12805"/>
                  </a:lnTo>
                  <a:lnTo>
                    <a:pt x="7524" y="12573"/>
                  </a:lnTo>
                  <a:lnTo>
                    <a:pt x="7447" y="12316"/>
                  </a:lnTo>
                  <a:lnTo>
                    <a:pt x="7395" y="12058"/>
                  </a:lnTo>
                  <a:lnTo>
                    <a:pt x="7369" y="11801"/>
                  </a:lnTo>
                  <a:close/>
                  <a:moveTo>
                    <a:pt x="13811" y="11801"/>
                  </a:moveTo>
                  <a:lnTo>
                    <a:pt x="13785" y="12058"/>
                  </a:lnTo>
                  <a:lnTo>
                    <a:pt x="13733" y="12316"/>
                  </a:lnTo>
                  <a:lnTo>
                    <a:pt x="13656" y="12573"/>
                  </a:lnTo>
                  <a:lnTo>
                    <a:pt x="13553" y="12805"/>
                  </a:lnTo>
                  <a:lnTo>
                    <a:pt x="13450" y="13037"/>
                  </a:lnTo>
                  <a:lnTo>
                    <a:pt x="13321" y="13269"/>
                  </a:lnTo>
                  <a:lnTo>
                    <a:pt x="13166" y="13475"/>
                  </a:lnTo>
                  <a:lnTo>
                    <a:pt x="13012" y="13681"/>
                  </a:lnTo>
                  <a:lnTo>
                    <a:pt x="12625" y="13295"/>
                  </a:lnTo>
                  <a:lnTo>
                    <a:pt x="12754" y="13140"/>
                  </a:lnTo>
                  <a:lnTo>
                    <a:pt x="12883" y="12960"/>
                  </a:lnTo>
                  <a:lnTo>
                    <a:pt x="12986" y="12780"/>
                  </a:lnTo>
                  <a:lnTo>
                    <a:pt x="13063" y="12599"/>
                  </a:lnTo>
                  <a:lnTo>
                    <a:pt x="13141" y="12419"/>
                  </a:lnTo>
                  <a:lnTo>
                    <a:pt x="13192" y="12213"/>
                  </a:lnTo>
                  <a:lnTo>
                    <a:pt x="13244" y="12007"/>
                  </a:lnTo>
                  <a:lnTo>
                    <a:pt x="13269" y="11801"/>
                  </a:lnTo>
                  <a:close/>
                  <a:moveTo>
                    <a:pt x="10822" y="9327"/>
                  </a:moveTo>
                  <a:lnTo>
                    <a:pt x="11028" y="9379"/>
                  </a:lnTo>
                  <a:lnTo>
                    <a:pt x="11260" y="9430"/>
                  </a:lnTo>
                  <a:lnTo>
                    <a:pt x="11466" y="9508"/>
                  </a:lnTo>
                  <a:lnTo>
                    <a:pt x="11646" y="9585"/>
                  </a:lnTo>
                  <a:lnTo>
                    <a:pt x="11827" y="9714"/>
                  </a:lnTo>
                  <a:lnTo>
                    <a:pt x="12007" y="9842"/>
                  </a:lnTo>
                  <a:lnTo>
                    <a:pt x="12162" y="9971"/>
                  </a:lnTo>
                  <a:lnTo>
                    <a:pt x="12316" y="10152"/>
                  </a:lnTo>
                  <a:lnTo>
                    <a:pt x="12445" y="10306"/>
                  </a:lnTo>
                  <a:lnTo>
                    <a:pt x="12548" y="10487"/>
                  </a:lnTo>
                  <a:lnTo>
                    <a:pt x="12651" y="10693"/>
                  </a:lnTo>
                  <a:lnTo>
                    <a:pt x="12728" y="10899"/>
                  </a:lnTo>
                  <a:lnTo>
                    <a:pt x="12780" y="11105"/>
                  </a:lnTo>
                  <a:lnTo>
                    <a:pt x="12806" y="11337"/>
                  </a:lnTo>
                  <a:lnTo>
                    <a:pt x="12831" y="11569"/>
                  </a:lnTo>
                  <a:lnTo>
                    <a:pt x="12806" y="11801"/>
                  </a:lnTo>
                  <a:lnTo>
                    <a:pt x="12780" y="12007"/>
                  </a:lnTo>
                  <a:lnTo>
                    <a:pt x="12728" y="12239"/>
                  </a:lnTo>
                  <a:lnTo>
                    <a:pt x="12651" y="12445"/>
                  </a:lnTo>
                  <a:lnTo>
                    <a:pt x="12548" y="12625"/>
                  </a:lnTo>
                  <a:lnTo>
                    <a:pt x="12445" y="12805"/>
                  </a:lnTo>
                  <a:lnTo>
                    <a:pt x="12316" y="12986"/>
                  </a:lnTo>
                  <a:lnTo>
                    <a:pt x="12162" y="13140"/>
                  </a:lnTo>
                  <a:lnTo>
                    <a:pt x="12007" y="13295"/>
                  </a:lnTo>
                  <a:lnTo>
                    <a:pt x="11827" y="13424"/>
                  </a:lnTo>
                  <a:lnTo>
                    <a:pt x="11646" y="13527"/>
                  </a:lnTo>
                  <a:lnTo>
                    <a:pt x="11466" y="13630"/>
                  </a:lnTo>
                  <a:lnTo>
                    <a:pt x="11260" y="13707"/>
                  </a:lnTo>
                  <a:lnTo>
                    <a:pt x="11028" y="13759"/>
                  </a:lnTo>
                  <a:lnTo>
                    <a:pt x="10822" y="13784"/>
                  </a:lnTo>
                  <a:lnTo>
                    <a:pt x="10590" y="13810"/>
                  </a:lnTo>
                  <a:lnTo>
                    <a:pt x="10358" y="13784"/>
                  </a:lnTo>
                  <a:lnTo>
                    <a:pt x="10126" y="13759"/>
                  </a:lnTo>
                  <a:lnTo>
                    <a:pt x="9920" y="13707"/>
                  </a:lnTo>
                  <a:lnTo>
                    <a:pt x="9714" y="13630"/>
                  </a:lnTo>
                  <a:lnTo>
                    <a:pt x="9508" y="13527"/>
                  </a:lnTo>
                  <a:lnTo>
                    <a:pt x="9328" y="13424"/>
                  </a:lnTo>
                  <a:lnTo>
                    <a:pt x="9173" y="13295"/>
                  </a:lnTo>
                  <a:lnTo>
                    <a:pt x="8993" y="13140"/>
                  </a:lnTo>
                  <a:lnTo>
                    <a:pt x="8864" y="12986"/>
                  </a:lnTo>
                  <a:lnTo>
                    <a:pt x="8735" y="12805"/>
                  </a:lnTo>
                  <a:lnTo>
                    <a:pt x="8606" y="12625"/>
                  </a:lnTo>
                  <a:lnTo>
                    <a:pt x="8529" y="12445"/>
                  </a:lnTo>
                  <a:lnTo>
                    <a:pt x="8452" y="12239"/>
                  </a:lnTo>
                  <a:lnTo>
                    <a:pt x="8400" y="12007"/>
                  </a:lnTo>
                  <a:lnTo>
                    <a:pt x="8349" y="11801"/>
                  </a:lnTo>
                  <a:lnTo>
                    <a:pt x="8349" y="11569"/>
                  </a:lnTo>
                  <a:lnTo>
                    <a:pt x="8349" y="11337"/>
                  </a:lnTo>
                  <a:lnTo>
                    <a:pt x="8400" y="11105"/>
                  </a:lnTo>
                  <a:lnTo>
                    <a:pt x="8452" y="10899"/>
                  </a:lnTo>
                  <a:lnTo>
                    <a:pt x="8529" y="10693"/>
                  </a:lnTo>
                  <a:lnTo>
                    <a:pt x="8606" y="10487"/>
                  </a:lnTo>
                  <a:lnTo>
                    <a:pt x="8735" y="10306"/>
                  </a:lnTo>
                  <a:lnTo>
                    <a:pt x="8864" y="10152"/>
                  </a:lnTo>
                  <a:lnTo>
                    <a:pt x="8993" y="9971"/>
                  </a:lnTo>
                  <a:lnTo>
                    <a:pt x="9173" y="9842"/>
                  </a:lnTo>
                  <a:lnTo>
                    <a:pt x="9328" y="9714"/>
                  </a:lnTo>
                  <a:lnTo>
                    <a:pt x="9508" y="9585"/>
                  </a:lnTo>
                  <a:lnTo>
                    <a:pt x="9714" y="9508"/>
                  </a:lnTo>
                  <a:lnTo>
                    <a:pt x="9920" y="9430"/>
                  </a:lnTo>
                  <a:lnTo>
                    <a:pt x="10126" y="9379"/>
                  </a:lnTo>
                  <a:lnTo>
                    <a:pt x="10358" y="9327"/>
                  </a:lnTo>
                  <a:close/>
                  <a:moveTo>
                    <a:pt x="8838" y="13604"/>
                  </a:moveTo>
                  <a:lnTo>
                    <a:pt x="9018" y="13733"/>
                  </a:lnTo>
                  <a:lnTo>
                    <a:pt x="9173" y="13862"/>
                  </a:lnTo>
                  <a:lnTo>
                    <a:pt x="9353" y="13965"/>
                  </a:lnTo>
                  <a:lnTo>
                    <a:pt x="9559" y="14042"/>
                  </a:lnTo>
                  <a:lnTo>
                    <a:pt x="9740" y="14119"/>
                  </a:lnTo>
                  <a:lnTo>
                    <a:pt x="9946" y="14171"/>
                  </a:lnTo>
                  <a:lnTo>
                    <a:pt x="10152" y="14222"/>
                  </a:lnTo>
                  <a:lnTo>
                    <a:pt x="10358" y="14248"/>
                  </a:lnTo>
                  <a:lnTo>
                    <a:pt x="10358" y="14789"/>
                  </a:lnTo>
                  <a:lnTo>
                    <a:pt x="10100" y="14763"/>
                  </a:lnTo>
                  <a:lnTo>
                    <a:pt x="9843" y="14712"/>
                  </a:lnTo>
                  <a:lnTo>
                    <a:pt x="9585" y="14635"/>
                  </a:lnTo>
                  <a:lnTo>
                    <a:pt x="9328" y="14532"/>
                  </a:lnTo>
                  <a:lnTo>
                    <a:pt x="9096" y="14428"/>
                  </a:lnTo>
                  <a:lnTo>
                    <a:pt x="8890" y="14300"/>
                  </a:lnTo>
                  <a:lnTo>
                    <a:pt x="8658" y="14171"/>
                  </a:lnTo>
                  <a:lnTo>
                    <a:pt x="8477" y="13990"/>
                  </a:lnTo>
                  <a:lnTo>
                    <a:pt x="8838" y="13604"/>
                  </a:lnTo>
                  <a:close/>
                  <a:moveTo>
                    <a:pt x="12316" y="13604"/>
                  </a:moveTo>
                  <a:lnTo>
                    <a:pt x="12703" y="13990"/>
                  </a:lnTo>
                  <a:lnTo>
                    <a:pt x="12497" y="14171"/>
                  </a:lnTo>
                  <a:lnTo>
                    <a:pt x="12290" y="14300"/>
                  </a:lnTo>
                  <a:lnTo>
                    <a:pt x="12059" y="14428"/>
                  </a:lnTo>
                  <a:lnTo>
                    <a:pt x="11827" y="14532"/>
                  </a:lnTo>
                  <a:lnTo>
                    <a:pt x="11595" y="14635"/>
                  </a:lnTo>
                  <a:lnTo>
                    <a:pt x="11337" y="14712"/>
                  </a:lnTo>
                  <a:lnTo>
                    <a:pt x="11080" y="14763"/>
                  </a:lnTo>
                  <a:lnTo>
                    <a:pt x="10796" y="14789"/>
                  </a:lnTo>
                  <a:lnTo>
                    <a:pt x="10796" y="14248"/>
                  </a:lnTo>
                  <a:lnTo>
                    <a:pt x="11028" y="14222"/>
                  </a:lnTo>
                  <a:lnTo>
                    <a:pt x="11234" y="14171"/>
                  </a:lnTo>
                  <a:lnTo>
                    <a:pt x="11440" y="14119"/>
                  </a:lnTo>
                  <a:lnTo>
                    <a:pt x="11621" y="14042"/>
                  </a:lnTo>
                  <a:lnTo>
                    <a:pt x="11801" y="13965"/>
                  </a:lnTo>
                  <a:lnTo>
                    <a:pt x="11981" y="13862"/>
                  </a:lnTo>
                  <a:lnTo>
                    <a:pt x="12162" y="13733"/>
                  </a:lnTo>
                  <a:lnTo>
                    <a:pt x="12316" y="13604"/>
                  </a:lnTo>
                  <a:close/>
                  <a:moveTo>
                    <a:pt x="3814" y="1"/>
                  </a:moveTo>
                  <a:lnTo>
                    <a:pt x="3634" y="26"/>
                  </a:lnTo>
                  <a:lnTo>
                    <a:pt x="3479" y="78"/>
                  </a:lnTo>
                  <a:lnTo>
                    <a:pt x="3350" y="155"/>
                  </a:lnTo>
                  <a:lnTo>
                    <a:pt x="3221" y="258"/>
                  </a:lnTo>
                  <a:lnTo>
                    <a:pt x="3118" y="387"/>
                  </a:lnTo>
                  <a:lnTo>
                    <a:pt x="3041" y="516"/>
                  </a:lnTo>
                  <a:lnTo>
                    <a:pt x="2990" y="670"/>
                  </a:lnTo>
                  <a:lnTo>
                    <a:pt x="2964" y="851"/>
                  </a:lnTo>
                  <a:lnTo>
                    <a:pt x="2964" y="1005"/>
                  </a:lnTo>
                  <a:lnTo>
                    <a:pt x="1212" y="1005"/>
                  </a:lnTo>
                  <a:lnTo>
                    <a:pt x="980" y="1031"/>
                  </a:lnTo>
                  <a:lnTo>
                    <a:pt x="748" y="1083"/>
                  </a:lnTo>
                  <a:lnTo>
                    <a:pt x="542" y="1211"/>
                  </a:lnTo>
                  <a:lnTo>
                    <a:pt x="362" y="1340"/>
                  </a:lnTo>
                  <a:lnTo>
                    <a:pt x="233" y="1521"/>
                  </a:lnTo>
                  <a:lnTo>
                    <a:pt x="104" y="1727"/>
                  </a:lnTo>
                  <a:lnTo>
                    <a:pt x="27" y="1959"/>
                  </a:lnTo>
                  <a:lnTo>
                    <a:pt x="1" y="2191"/>
                  </a:lnTo>
                  <a:lnTo>
                    <a:pt x="1" y="10590"/>
                  </a:lnTo>
                  <a:lnTo>
                    <a:pt x="1" y="11569"/>
                  </a:lnTo>
                  <a:lnTo>
                    <a:pt x="27" y="11801"/>
                  </a:lnTo>
                  <a:lnTo>
                    <a:pt x="104" y="12032"/>
                  </a:lnTo>
                  <a:lnTo>
                    <a:pt x="233" y="12239"/>
                  </a:lnTo>
                  <a:lnTo>
                    <a:pt x="362" y="12419"/>
                  </a:lnTo>
                  <a:lnTo>
                    <a:pt x="542" y="12573"/>
                  </a:lnTo>
                  <a:lnTo>
                    <a:pt x="748" y="12676"/>
                  </a:lnTo>
                  <a:lnTo>
                    <a:pt x="980" y="12754"/>
                  </a:lnTo>
                  <a:lnTo>
                    <a:pt x="1212" y="12780"/>
                  </a:lnTo>
                  <a:lnTo>
                    <a:pt x="7112" y="12780"/>
                  </a:lnTo>
                  <a:lnTo>
                    <a:pt x="7215" y="13037"/>
                  </a:lnTo>
                  <a:lnTo>
                    <a:pt x="7344" y="13295"/>
                  </a:lnTo>
                  <a:lnTo>
                    <a:pt x="7498" y="13527"/>
                  </a:lnTo>
                  <a:lnTo>
                    <a:pt x="7653" y="13759"/>
                  </a:lnTo>
                  <a:lnTo>
                    <a:pt x="7833" y="13990"/>
                  </a:lnTo>
                  <a:lnTo>
                    <a:pt x="8014" y="14197"/>
                  </a:lnTo>
                  <a:lnTo>
                    <a:pt x="8220" y="14377"/>
                  </a:lnTo>
                  <a:lnTo>
                    <a:pt x="8426" y="14532"/>
                  </a:lnTo>
                  <a:lnTo>
                    <a:pt x="8683" y="14712"/>
                  </a:lnTo>
                  <a:lnTo>
                    <a:pt x="8915" y="14841"/>
                  </a:lnTo>
                  <a:lnTo>
                    <a:pt x="9173" y="14944"/>
                  </a:lnTo>
                  <a:lnTo>
                    <a:pt x="9431" y="15047"/>
                  </a:lnTo>
                  <a:lnTo>
                    <a:pt x="9714" y="15124"/>
                  </a:lnTo>
                  <a:lnTo>
                    <a:pt x="9997" y="15201"/>
                  </a:lnTo>
                  <a:lnTo>
                    <a:pt x="10281" y="15227"/>
                  </a:lnTo>
                  <a:lnTo>
                    <a:pt x="10951" y="15227"/>
                  </a:lnTo>
                  <a:lnTo>
                    <a:pt x="11311" y="15176"/>
                  </a:lnTo>
                  <a:lnTo>
                    <a:pt x="11672" y="15073"/>
                  </a:lnTo>
                  <a:lnTo>
                    <a:pt x="12007" y="14944"/>
                  </a:lnTo>
                  <a:lnTo>
                    <a:pt x="12342" y="14789"/>
                  </a:lnTo>
                  <a:lnTo>
                    <a:pt x="12625" y="14609"/>
                  </a:lnTo>
                  <a:lnTo>
                    <a:pt x="12909" y="14403"/>
                  </a:lnTo>
                  <a:lnTo>
                    <a:pt x="13192" y="14171"/>
                  </a:lnTo>
                  <a:lnTo>
                    <a:pt x="13424" y="13913"/>
                  </a:lnTo>
                  <a:lnTo>
                    <a:pt x="13630" y="13630"/>
                  </a:lnTo>
                  <a:lnTo>
                    <a:pt x="13811" y="13321"/>
                  </a:lnTo>
                  <a:lnTo>
                    <a:pt x="13965" y="12986"/>
                  </a:lnTo>
                  <a:lnTo>
                    <a:pt x="14094" y="12651"/>
                  </a:lnTo>
                  <a:lnTo>
                    <a:pt x="14171" y="12316"/>
                  </a:lnTo>
                  <a:lnTo>
                    <a:pt x="14249" y="11929"/>
                  </a:lnTo>
                  <a:lnTo>
                    <a:pt x="14249" y="11569"/>
                  </a:lnTo>
                  <a:lnTo>
                    <a:pt x="14249" y="11208"/>
                  </a:lnTo>
                  <a:lnTo>
                    <a:pt x="14197" y="10873"/>
                  </a:lnTo>
                  <a:lnTo>
                    <a:pt x="14120" y="10512"/>
                  </a:lnTo>
                  <a:lnTo>
                    <a:pt x="13991" y="10203"/>
                  </a:lnTo>
                  <a:lnTo>
                    <a:pt x="13862" y="9894"/>
                  </a:lnTo>
                  <a:lnTo>
                    <a:pt x="13682" y="9611"/>
                  </a:lnTo>
                  <a:lnTo>
                    <a:pt x="13501" y="9327"/>
                  </a:lnTo>
                  <a:lnTo>
                    <a:pt x="13269" y="9070"/>
                  </a:lnTo>
                  <a:lnTo>
                    <a:pt x="13269" y="2191"/>
                  </a:lnTo>
                  <a:lnTo>
                    <a:pt x="13244" y="1959"/>
                  </a:lnTo>
                  <a:lnTo>
                    <a:pt x="13166" y="1727"/>
                  </a:lnTo>
                  <a:lnTo>
                    <a:pt x="13063" y="1521"/>
                  </a:lnTo>
                  <a:lnTo>
                    <a:pt x="12909" y="1340"/>
                  </a:lnTo>
                  <a:lnTo>
                    <a:pt x="12728" y="1211"/>
                  </a:lnTo>
                  <a:lnTo>
                    <a:pt x="12522" y="1083"/>
                  </a:lnTo>
                  <a:lnTo>
                    <a:pt x="12316" y="1031"/>
                  </a:lnTo>
                  <a:lnTo>
                    <a:pt x="12059" y="1005"/>
                  </a:lnTo>
                  <a:lnTo>
                    <a:pt x="10307" y="1005"/>
                  </a:lnTo>
                  <a:lnTo>
                    <a:pt x="10307" y="851"/>
                  </a:lnTo>
                  <a:lnTo>
                    <a:pt x="10307" y="670"/>
                  </a:lnTo>
                  <a:lnTo>
                    <a:pt x="10255" y="516"/>
                  </a:lnTo>
                  <a:lnTo>
                    <a:pt x="10178" y="387"/>
                  </a:lnTo>
                  <a:lnTo>
                    <a:pt x="10075" y="258"/>
                  </a:lnTo>
                  <a:lnTo>
                    <a:pt x="9946" y="155"/>
                  </a:lnTo>
                  <a:lnTo>
                    <a:pt x="9791" y="78"/>
                  </a:lnTo>
                  <a:lnTo>
                    <a:pt x="9637" y="26"/>
                  </a:lnTo>
                  <a:lnTo>
                    <a:pt x="9482" y="1"/>
                  </a:lnTo>
                  <a:lnTo>
                    <a:pt x="9302" y="26"/>
                  </a:lnTo>
                  <a:lnTo>
                    <a:pt x="9147" y="78"/>
                  </a:lnTo>
                  <a:lnTo>
                    <a:pt x="9018" y="155"/>
                  </a:lnTo>
                  <a:lnTo>
                    <a:pt x="8890" y="258"/>
                  </a:lnTo>
                  <a:lnTo>
                    <a:pt x="8787" y="387"/>
                  </a:lnTo>
                  <a:lnTo>
                    <a:pt x="8709" y="516"/>
                  </a:lnTo>
                  <a:lnTo>
                    <a:pt x="8658" y="670"/>
                  </a:lnTo>
                  <a:lnTo>
                    <a:pt x="8632" y="851"/>
                  </a:lnTo>
                  <a:lnTo>
                    <a:pt x="8632" y="1005"/>
                  </a:lnTo>
                  <a:lnTo>
                    <a:pt x="6004" y="1005"/>
                  </a:lnTo>
                  <a:lnTo>
                    <a:pt x="5927" y="1057"/>
                  </a:lnTo>
                  <a:lnTo>
                    <a:pt x="5875" y="1134"/>
                  </a:lnTo>
                  <a:lnTo>
                    <a:pt x="5849" y="1211"/>
                  </a:lnTo>
                  <a:lnTo>
                    <a:pt x="5875" y="1315"/>
                  </a:lnTo>
                  <a:lnTo>
                    <a:pt x="5927" y="1366"/>
                  </a:lnTo>
                  <a:lnTo>
                    <a:pt x="6004" y="1418"/>
                  </a:lnTo>
                  <a:lnTo>
                    <a:pt x="6081" y="1443"/>
                  </a:lnTo>
                  <a:lnTo>
                    <a:pt x="8632" y="1443"/>
                  </a:lnTo>
                  <a:lnTo>
                    <a:pt x="8632" y="1984"/>
                  </a:lnTo>
                  <a:lnTo>
                    <a:pt x="8374" y="1984"/>
                  </a:lnTo>
                  <a:lnTo>
                    <a:pt x="8271" y="2010"/>
                  </a:lnTo>
                  <a:lnTo>
                    <a:pt x="8220" y="2036"/>
                  </a:lnTo>
                  <a:lnTo>
                    <a:pt x="8168" y="2113"/>
                  </a:lnTo>
                  <a:lnTo>
                    <a:pt x="8142" y="2191"/>
                  </a:lnTo>
                  <a:lnTo>
                    <a:pt x="8168" y="2294"/>
                  </a:lnTo>
                  <a:lnTo>
                    <a:pt x="8220" y="2371"/>
                  </a:lnTo>
                  <a:lnTo>
                    <a:pt x="8271" y="2397"/>
                  </a:lnTo>
                  <a:lnTo>
                    <a:pt x="8374" y="2422"/>
                  </a:lnTo>
                  <a:lnTo>
                    <a:pt x="8709" y="2422"/>
                  </a:lnTo>
                  <a:lnTo>
                    <a:pt x="8761" y="2525"/>
                  </a:lnTo>
                  <a:lnTo>
                    <a:pt x="8838" y="2629"/>
                  </a:lnTo>
                  <a:lnTo>
                    <a:pt x="8915" y="2706"/>
                  </a:lnTo>
                  <a:lnTo>
                    <a:pt x="9018" y="2783"/>
                  </a:lnTo>
                  <a:lnTo>
                    <a:pt x="9121" y="2835"/>
                  </a:lnTo>
                  <a:lnTo>
                    <a:pt x="9224" y="2886"/>
                  </a:lnTo>
                  <a:lnTo>
                    <a:pt x="9353" y="2912"/>
                  </a:lnTo>
                  <a:lnTo>
                    <a:pt x="9611" y="2912"/>
                  </a:lnTo>
                  <a:lnTo>
                    <a:pt x="9714" y="2886"/>
                  </a:lnTo>
                  <a:lnTo>
                    <a:pt x="9843" y="2835"/>
                  </a:lnTo>
                  <a:lnTo>
                    <a:pt x="9946" y="2783"/>
                  </a:lnTo>
                  <a:lnTo>
                    <a:pt x="10023" y="2706"/>
                  </a:lnTo>
                  <a:lnTo>
                    <a:pt x="10100" y="2629"/>
                  </a:lnTo>
                  <a:lnTo>
                    <a:pt x="10178" y="2525"/>
                  </a:lnTo>
                  <a:lnTo>
                    <a:pt x="10229" y="2422"/>
                  </a:lnTo>
                  <a:lnTo>
                    <a:pt x="10590" y="2422"/>
                  </a:lnTo>
                  <a:lnTo>
                    <a:pt x="10667" y="2397"/>
                  </a:lnTo>
                  <a:lnTo>
                    <a:pt x="10745" y="2371"/>
                  </a:lnTo>
                  <a:lnTo>
                    <a:pt x="10796" y="2294"/>
                  </a:lnTo>
                  <a:lnTo>
                    <a:pt x="10796" y="2191"/>
                  </a:lnTo>
                  <a:lnTo>
                    <a:pt x="10796" y="2113"/>
                  </a:lnTo>
                  <a:lnTo>
                    <a:pt x="10745" y="2036"/>
                  </a:lnTo>
                  <a:lnTo>
                    <a:pt x="10667" y="2010"/>
                  </a:lnTo>
                  <a:lnTo>
                    <a:pt x="10590" y="1984"/>
                  </a:lnTo>
                  <a:lnTo>
                    <a:pt x="10307" y="1984"/>
                  </a:lnTo>
                  <a:lnTo>
                    <a:pt x="10307" y="1443"/>
                  </a:lnTo>
                  <a:lnTo>
                    <a:pt x="12059" y="1443"/>
                  </a:lnTo>
                  <a:lnTo>
                    <a:pt x="12213" y="1469"/>
                  </a:lnTo>
                  <a:lnTo>
                    <a:pt x="12368" y="1495"/>
                  </a:lnTo>
                  <a:lnTo>
                    <a:pt x="12497" y="1572"/>
                  </a:lnTo>
                  <a:lnTo>
                    <a:pt x="12600" y="1675"/>
                  </a:lnTo>
                  <a:lnTo>
                    <a:pt x="12703" y="1778"/>
                  </a:lnTo>
                  <a:lnTo>
                    <a:pt x="12754" y="1907"/>
                  </a:lnTo>
                  <a:lnTo>
                    <a:pt x="12806" y="2062"/>
                  </a:lnTo>
                  <a:lnTo>
                    <a:pt x="12831" y="2191"/>
                  </a:lnTo>
                  <a:lnTo>
                    <a:pt x="12831" y="3453"/>
                  </a:lnTo>
                  <a:lnTo>
                    <a:pt x="465" y="3453"/>
                  </a:lnTo>
                  <a:lnTo>
                    <a:pt x="465" y="2191"/>
                  </a:lnTo>
                  <a:lnTo>
                    <a:pt x="465" y="2062"/>
                  </a:lnTo>
                  <a:lnTo>
                    <a:pt x="516" y="1907"/>
                  </a:lnTo>
                  <a:lnTo>
                    <a:pt x="594" y="1778"/>
                  </a:lnTo>
                  <a:lnTo>
                    <a:pt x="671" y="1675"/>
                  </a:lnTo>
                  <a:lnTo>
                    <a:pt x="800" y="1572"/>
                  </a:lnTo>
                  <a:lnTo>
                    <a:pt x="928" y="1495"/>
                  </a:lnTo>
                  <a:lnTo>
                    <a:pt x="1057" y="1469"/>
                  </a:lnTo>
                  <a:lnTo>
                    <a:pt x="1212" y="1443"/>
                  </a:lnTo>
                  <a:lnTo>
                    <a:pt x="2964" y="1443"/>
                  </a:lnTo>
                  <a:lnTo>
                    <a:pt x="2964" y="1984"/>
                  </a:lnTo>
                  <a:lnTo>
                    <a:pt x="2706" y="1984"/>
                  </a:lnTo>
                  <a:lnTo>
                    <a:pt x="2603" y="2010"/>
                  </a:lnTo>
                  <a:lnTo>
                    <a:pt x="2552" y="2036"/>
                  </a:lnTo>
                  <a:lnTo>
                    <a:pt x="2500" y="2113"/>
                  </a:lnTo>
                  <a:lnTo>
                    <a:pt x="2474" y="2191"/>
                  </a:lnTo>
                  <a:lnTo>
                    <a:pt x="2500" y="2294"/>
                  </a:lnTo>
                  <a:lnTo>
                    <a:pt x="2552" y="2371"/>
                  </a:lnTo>
                  <a:lnTo>
                    <a:pt x="2603" y="2397"/>
                  </a:lnTo>
                  <a:lnTo>
                    <a:pt x="2706" y="2422"/>
                  </a:lnTo>
                  <a:lnTo>
                    <a:pt x="3041" y="2422"/>
                  </a:lnTo>
                  <a:lnTo>
                    <a:pt x="3093" y="2525"/>
                  </a:lnTo>
                  <a:lnTo>
                    <a:pt x="3170" y="2629"/>
                  </a:lnTo>
                  <a:lnTo>
                    <a:pt x="3247" y="2706"/>
                  </a:lnTo>
                  <a:lnTo>
                    <a:pt x="3350" y="2783"/>
                  </a:lnTo>
                  <a:lnTo>
                    <a:pt x="3453" y="2835"/>
                  </a:lnTo>
                  <a:lnTo>
                    <a:pt x="3556" y="2886"/>
                  </a:lnTo>
                  <a:lnTo>
                    <a:pt x="3685" y="2912"/>
                  </a:lnTo>
                  <a:lnTo>
                    <a:pt x="3943" y="2912"/>
                  </a:lnTo>
                  <a:lnTo>
                    <a:pt x="4046" y="2886"/>
                  </a:lnTo>
                  <a:lnTo>
                    <a:pt x="4175" y="2835"/>
                  </a:lnTo>
                  <a:lnTo>
                    <a:pt x="4278" y="2783"/>
                  </a:lnTo>
                  <a:lnTo>
                    <a:pt x="4355" y="2706"/>
                  </a:lnTo>
                  <a:lnTo>
                    <a:pt x="4458" y="2629"/>
                  </a:lnTo>
                  <a:lnTo>
                    <a:pt x="4510" y="2525"/>
                  </a:lnTo>
                  <a:lnTo>
                    <a:pt x="4561" y="2422"/>
                  </a:lnTo>
                  <a:lnTo>
                    <a:pt x="4922" y="2422"/>
                  </a:lnTo>
                  <a:lnTo>
                    <a:pt x="4999" y="2397"/>
                  </a:lnTo>
                  <a:lnTo>
                    <a:pt x="5076" y="2371"/>
                  </a:lnTo>
                  <a:lnTo>
                    <a:pt x="5128" y="2294"/>
                  </a:lnTo>
                  <a:lnTo>
                    <a:pt x="5154" y="2191"/>
                  </a:lnTo>
                  <a:lnTo>
                    <a:pt x="5128" y="2113"/>
                  </a:lnTo>
                  <a:lnTo>
                    <a:pt x="5076" y="2036"/>
                  </a:lnTo>
                  <a:lnTo>
                    <a:pt x="4999" y="2010"/>
                  </a:lnTo>
                  <a:lnTo>
                    <a:pt x="4922" y="1984"/>
                  </a:lnTo>
                  <a:lnTo>
                    <a:pt x="4638" y="1984"/>
                  </a:lnTo>
                  <a:lnTo>
                    <a:pt x="4638" y="1443"/>
                  </a:lnTo>
                  <a:lnTo>
                    <a:pt x="5205" y="1443"/>
                  </a:lnTo>
                  <a:lnTo>
                    <a:pt x="5308" y="1418"/>
                  </a:lnTo>
                  <a:lnTo>
                    <a:pt x="5360" y="1366"/>
                  </a:lnTo>
                  <a:lnTo>
                    <a:pt x="5411" y="1315"/>
                  </a:lnTo>
                  <a:lnTo>
                    <a:pt x="5437" y="1211"/>
                  </a:lnTo>
                  <a:lnTo>
                    <a:pt x="5411" y="1134"/>
                  </a:lnTo>
                  <a:lnTo>
                    <a:pt x="5360" y="1057"/>
                  </a:lnTo>
                  <a:lnTo>
                    <a:pt x="5308" y="1005"/>
                  </a:lnTo>
                  <a:lnTo>
                    <a:pt x="4638" y="1005"/>
                  </a:lnTo>
                  <a:lnTo>
                    <a:pt x="4638" y="851"/>
                  </a:lnTo>
                  <a:lnTo>
                    <a:pt x="4638" y="670"/>
                  </a:lnTo>
                  <a:lnTo>
                    <a:pt x="4587" y="516"/>
                  </a:lnTo>
                  <a:lnTo>
                    <a:pt x="4510" y="387"/>
                  </a:lnTo>
                  <a:lnTo>
                    <a:pt x="4407" y="258"/>
                  </a:lnTo>
                  <a:lnTo>
                    <a:pt x="4278" y="155"/>
                  </a:lnTo>
                  <a:lnTo>
                    <a:pt x="4123" y="78"/>
                  </a:lnTo>
                  <a:lnTo>
                    <a:pt x="3969" y="26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5"/>
            <p:cNvSpPr/>
            <p:nvPr/>
          </p:nvSpPr>
          <p:spPr>
            <a:xfrm>
              <a:off x="684475" y="29415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0"/>
                  </a:moveTo>
                  <a:lnTo>
                    <a:pt x="722" y="26"/>
                  </a:lnTo>
                  <a:lnTo>
                    <a:pt x="670" y="52"/>
                  </a:lnTo>
                  <a:lnTo>
                    <a:pt x="619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61"/>
                  </a:lnTo>
                  <a:lnTo>
                    <a:pt x="361" y="438"/>
                  </a:lnTo>
                  <a:lnTo>
                    <a:pt x="258" y="515"/>
                  </a:lnTo>
                  <a:lnTo>
                    <a:pt x="181" y="619"/>
                  </a:lnTo>
                  <a:lnTo>
                    <a:pt x="104" y="722"/>
                  </a:lnTo>
                  <a:lnTo>
                    <a:pt x="52" y="850"/>
                  </a:lnTo>
                  <a:lnTo>
                    <a:pt x="26" y="979"/>
                  </a:lnTo>
                  <a:lnTo>
                    <a:pt x="1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55" y="1572"/>
                  </a:lnTo>
                  <a:lnTo>
                    <a:pt x="232" y="1675"/>
                  </a:lnTo>
                  <a:lnTo>
                    <a:pt x="361" y="1778"/>
                  </a:lnTo>
                  <a:lnTo>
                    <a:pt x="516" y="1855"/>
                  </a:lnTo>
                  <a:lnTo>
                    <a:pt x="645" y="1907"/>
                  </a:lnTo>
                  <a:lnTo>
                    <a:pt x="825" y="1933"/>
                  </a:lnTo>
                  <a:lnTo>
                    <a:pt x="954" y="1958"/>
                  </a:lnTo>
                  <a:lnTo>
                    <a:pt x="1083" y="2036"/>
                  </a:lnTo>
                  <a:lnTo>
                    <a:pt x="1160" y="2139"/>
                  </a:lnTo>
                  <a:lnTo>
                    <a:pt x="1186" y="2293"/>
                  </a:lnTo>
                  <a:lnTo>
                    <a:pt x="1160" y="2422"/>
                  </a:lnTo>
                  <a:lnTo>
                    <a:pt x="1083" y="2551"/>
                  </a:lnTo>
                  <a:lnTo>
                    <a:pt x="954" y="2628"/>
                  </a:lnTo>
                  <a:lnTo>
                    <a:pt x="825" y="2654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90" y="2422"/>
                  </a:lnTo>
                  <a:lnTo>
                    <a:pt x="464" y="2293"/>
                  </a:lnTo>
                  <a:lnTo>
                    <a:pt x="439" y="2190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232" y="2061"/>
                  </a:lnTo>
                  <a:lnTo>
                    <a:pt x="129" y="2087"/>
                  </a:lnTo>
                  <a:lnTo>
                    <a:pt x="78" y="2139"/>
                  </a:lnTo>
                  <a:lnTo>
                    <a:pt x="26" y="2190"/>
                  </a:lnTo>
                  <a:lnTo>
                    <a:pt x="1" y="2293"/>
                  </a:lnTo>
                  <a:lnTo>
                    <a:pt x="26" y="2422"/>
                  </a:lnTo>
                  <a:lnTo>
                    <a:pt x="52" y="2551"/>
                  </a:lnTo>
                  <a:lnTo>
                    <a:pt x="104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72"/>
                  </a:lnTo>
                  <a:lnTo>
                    <a:pt x="670" y="3324"/>
                  </a:lnTo>
                  <a:lnTo>
                    <a:pt x="722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80" y="3324"/>
                  </a:lnTo>
                  <a:lnTo>
                    <a:pt x="1031" y="3272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60" y="3015"/>
                  </a:lnTo>
                  <a:lnTo>
                    <a:pt x="1289" y="2963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4" y="2422"/>
                  </a:lnTo>
                  <a:lnTo>
                    <a:pt x="1624" y="2293"/>
                  </a:lnTo>
                  <a:lnTo>
                    <a:pt x="1624" y="2113"/>
                  </a:lnTo>
                  <a:lnTo>
                    <a:pt x="1572" y="1984"/>
                  </a:lnTo>
                  <a:lnTo>
                    <a:pt x="1495" y="1829"/>
                  </a:lnTo>
                  <a:lnTo>
                    <a:pt x="1392" y="1726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80" y="1495"/>
                  </a:lnTo>
                  <a:lnTo>
                    <a:pt x="825" y="1469"/>
                  </a:lnTo>
                  <a:lnTo>
                    <a:pt x="670" y="1443"/>
                  </a:lnTo>
                  <a:lnTo>
                    <a:pt x="567" y="1366"/>
                  </a:lnTo>
                  <a:lnTo>
                    <a:pt x="490" y="1237"/>
                  </a:lnTo>
                  <a:lnTo>
                    <a:pt x="464" y="1108"/>
                  </a:lnTo>
                  <a:lnTo>
                    <a:pt x="490" y="953"/>
                  </a:lnTo>
                  <a:lnTo>
                    <a:pt x="567" y="850"/>
                  </a:lnTo>
                  <a:lnTo>
                    <a:pt x="670" y="773"/>
                  </a:lnTo>
                  <a:lnTo>
                    <a:pt x="825" y="747"/>
                  </a:lnTo>
                  <a:lnTo>
                    <a:pt x="954" y="773"/>
                  </a:lnTo>
                  <a:lnTo>
                    <a:pt x="1083" y="850"/>
                  </a:lnTo>
                  <a:lnTo>
                    <a:pt x="1160" y="953"/>
                  </a:lnTo>
                  <a:lnTo>
                    <a:pt x="1186" y="1108"/>
                  </a:lnTo>
                  <a:lnTo>
                    <a:pt x="1211" y="1185"/>
                  </a:lnTo>
                  <a:lnTo>
                    <a:pt x="1263" y="1263"/>
                  </a:lnTo>
                  <a:lnTo>
                    <a:pt x="1315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4" y="1185"/>
                  </a:lnTo>
                  <a:lnTo>
                    <a:pt x="1624" y="1108"/>
                  </a:lnTo>
                  <a:lnTo>
                    <a:pt x="1624" y="979"/>
                  </a:lnTo>
                  <a:lnTo>
                    <a:pt x="1598" y="850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5"/>
                  </a:lnTo>
                  <a:lnTo>
                    <a:pt x="1289" y="438"/>
                  </a:lnTo>
                  <a:lnTo>
                    <a:pt x="1160" y="361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29"/>
                  </a:lnTo>
                  <a:lnTo>
                    <a:pt x="980" y="52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7" name="Google Shape;1157;p5"/>
          <p:cNvSpPr/>
          <p:nvPr/>
        </p:nvSpPr>
        <p:spPr>
          <a:xfrm>
            <a:off x="-3342372" y="411482"/>
            <a:ext cx="41874" cy="42138"/>
          </a:xfrm>
          <a:custGeom>
            <a:rect b="b" l="l" r="r" t="t"/>
            <a:pathLst>
              <a:path extrusionOk="0" h="3025" w="3006">
                <a:moveTo>
                  <a:pt x="1512" y="0"/>
                </a:moveTo>
                <a:lnTo>
                  <a:pt x="1125" y="1124"/>
                </a:lnTo>
                <a:lnTo>
                  <a:pt x="0" y="1512"/>
                </a:lnTo>
                <a:lnTo>
                  <a:pt x="1125" y="1900"/>
                </a:lnTo>
                <a:lnTo>
                  <a:pt x="1512" y="3024"/>
                </a:lnTo>
                <a:lnTo>
                  <a:pt x="1900" y="1900"/>
                </a:lnTo>
                <a:lnTo>
                  <a:pt x="3005" y="1512"/>
                </a:lnTo>
                <a:lnTo>
                  <a:pt x="1900" y="1124"/>
                </a:lnTo>
                <a:lnTo>
                  <a:pt x="1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5"/>
          <p:cNvSpPr/>
          <p:nvPr/>
        </p:nvSpPr>
        <p:spPr>
          <a:xfrm>
            <a:off x="-3093680" y="411482"/>
            <a:ext cx="41874" cy="42138"/>
          </a:xfrm>
          <a:custGeom>
            <a:rect b="b" l="l" r="r" t="t"/>
            <a:pathLst>
              <a:path extrusionOk="0" h="3025" w="3006">
                <a:moveTo>
                  <a:pt x="1493" y="0"/>
                </a:moveTo>
                <a:lnTo>
                  <a:pt x="1125" y="1124"/>
                </a:lnTo>
                <a:lnTo>
                  <a:pt x="1" y="1512"/>
                </a:lnTo>
                <a:lnTo>
                  <a:pt x="1125" y="1900"/>
                </a:lnTo>
                <a:lnTo>
                  <a:pt x="1493" y="3024"/>
                </a:lnTo>
                <a:lnTo>
                  <a:pt x="1881" y="1900"/>
                </a:lnTo>
                <a:lnTo>
                  <a:pt x="3005" y="1512"/>
                </a:lnTo>
                <a:lnTo>
                  <a:pt x="1881" y="1124"/>
                </a:lnTo>
                <a:lnTo>
                  <a:pt x="1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9" name="Google Shape;1159;p5"/>
          <p:cNvGrpSpPr/>
          <p:nvPr/>
        </p:nvGrpSpPr>
        <p:grpSpPr>
          <a:xfrm>
            <a:off x="4094218" y="2392159"/>
            <a:ext cx="1023289" cy="776804"/>
            <a:chOff x="-3624288" y="886997"/>
            <a:chExt cx="790124" cy="599756"/>
          </a:xfrm>
        </p:grpSpPr>
        <p:sp>
          <p:nvSpPr>
            <p:cNvPr id="1160" name="Google Shape;1160;p5"/>
            <p:cNvSpPr/>
            <p:nvPr/>
          </p:nvSpPr>
          <p:spPr>
            <a:xfrm>
              <a:off x="-3530316" y="909689"/>
              <a:ext cx="132864" cy="134216"/>
            </a:xfrm>
            <a:custGeom>
              <a:rect b="b" l="l" r="r" t="t"/>
              <a:pathLst>
                <a:path extrusionOk="0" h="9635" w="9538">
                  <a:moveTo>
                    <a:pt x="2637" y="0"/>
                  </a:moveTo>
                  <a:lnTo>
                    <a:pt x="2017" y="39"/>
                  </a:lnTo>
                  <a:lnTo>
                    <a:pt x="1377" y="136"/>
                  </a:lnTo>
                  <a:lnTo>
                    <a:pt x="698" y="252"/>
                  </a:lnTo>
                  <a:lnTo>
                    <a:pt x="1" y="446"/>
                  </a:lnTo>
                  <a:lnTo>
                    <a:pt x="156" y="504"/>
                  </a:lnTo>
                  <a:lnTo>
                    <a:pt x="350" y="562"/>
                  </a:lnTo>
                  <a:lnTo>
                    <a:pt x="602" y="679"/>
                  </a:lnTo>
                  <a:lnTo>
                    <a:pt x="873" y="814"/>
                  </a:lnTo>
                  <a:lnTo>
                    <a:pt x="1183" y="989"/>
                  </a:lnTo>
                  <a:lnTo>
                    <a:pt x="1513" y="1202"/>
                  </a:lnTo>
                  <a:lnTo>
                    <a:pt x="1823" y="1473"/>
                  </a:lnTo>
                  <a:lnTo>
                    <a:pt x="1978" y="1609"/>
                  </a:lnTo>
                  <a:lnTo>
                    <a:pt x="2114" y="1764"/>
                  </a:lnTo>
                  <a:lnTo>
                    <a:pt x="2249" y="1939"/>
                  </a:lnTo>
                  <a:lnTo>
                    <a:pt x="2385" y="2133"/>
                  </a:lnTo>
                  <a:lnTo>
                    <a:pt x="2501" y="2326"/>
                  </a:lnTo>
                  <a:lnTo>
                    <a:pt x="2598" y="2540"/>
                  </a:lnTo>
                  <a:lnTo>
                    <a:pt x="2695" y="2753"/>
                  </a:lnTo>
                  <a:lnTo>
                    <a:pt x="2773" y="3005"/>
                  </a:lnTo>
                  <a:lnTo>
                    <a:pt x="2831" y="3257"/>
                  </a:lnTo>
                  <a:lnTo>
                    <a:pt x="2870" y="3509"/>
                  </a:lnTo>
                  <a:lnTo>
                    <a:pt x="2889" y="3800"/>
                  </a:lnTo>
                  <a:lnTo>
                    <a:pt x="2870" y="4090"/>
                  </a:lnTo>
                  <a:lnTo>
                    <a:pt x="2850" y="4401"/>
                  </a:lnTo>
                  <a:lnTo>
                    <a:pt x="2792" y="4730"/>
                  </a:lnTo>
                  <a:lnTo>
                    <a:pt x="2695" y="5079"/>
                  </a:lnTo>
                  <a:lnTo>
                    <a:pt x="2579" y="5428"/>
                  </a:lnTo>
                  <a:lnTo>
                    <a:pt x="2521" y="5544"/>
                  </a:lnTo>
                  <a:lnTo>
                    <a:pt x="2346" y="5835"/>
                  </a:lnTo>
                  <a:lnTo>
                    <a:pt x="2249" y="6048"/>
                  </a:lnTo>
                  <a:lnTo>
                    <a:pt x="2152" y="6281"/>
                  </a:lnTo>
                  <a:lnTo>
                    <a:pt x="2055" y="6572"/>
                  </a:lnTo>
                  <a:lnTo>
                    <a:pt x="1958" y="6862"/>
                  </a:lnTo>
                  <a:lnTo>
                    <a:pt x="1900" y="7173"/>
                  </a:lnTo>
                  <a:lnTo>
                    <a:pt x="1881" y="7521"/>
                  </a:lnTo>
                  <a:lnTo>
                    <a:pt x="1881" y="7870"/>
                  </a:lnTo>
                  <a:lnTo>
                    <a:pt x="1900" y="8045"/>
                  </a:lnTo>
                  <a:lnTo>
                    <a:pt x="1939" y="8219"/>
                  </a:lnTo>
                  <a:lnTo>
                    <a:pt x="1978" y="8394"/>
                  </a:lnTo>
                  <a:lnTo>
                    <a:pt x="2055" y="8568"/>
                  </a:lnTo>
                  <a:lnTo>
                    <a:pt x="2114" y="8762"/>
                  </a:lnTo>
                  <a:lnTo>
                    <a:pt x="2210" y="8937"/>
                  </a:lnTo>
                  <a:lnTo>
                    <a:pt x="2327" y="9111"/>
                  </a:lnTo>
                  <a:lnTo>
                    <a:pt x="2443" y="9286"/>
                  </a:lnTo>
                  <a:lnTo>
                    <a:pt x="2598" y="9460"/>
                  </a:lnTo>
                  <a:lnTo>
                    <a:pt x="2753" y="9615"/>
                  </a:lnTo>
                  <a:lnTo>
                    <a:pt x="2966" y="9634"/>
                  </a:lnTo>
                  <a:lnTo>
                    <a:pt x="3199" y="9634"/>
                  </a:lnTo>
                  <a:lnTo>
                    <a:pt x="3529" y="9615"/>
                  </a:lnTo>
                  <a:lnTo>
                    <a:pt x="3916" y="9576"/>
                  </a:lnTo>
                  <a:lnTo>
                    <a:pt x="4362" y="9499"/>
                  </a:lnTo>
                  <a:lnTo>
                    <a:pt x="4847" y="9382"/>
                  </a:lnTo>
                  <a:lnTo>
                    <a:pt x="5370" y="9227"/>
                  </a:lnTo>
                  <a:lnTo>
                    <a:pt x="5642" y="9111"/>
                  </a:lnTo>
                  <a:lnTo>
                    <a:pt x="5932" y="8995"/>
                  </a:lnTo>
                  <a:lnTo>
                    <a:pt x="6204" y="8859"/>
                  </a:lnTo>
                  <a:lnTo>
                    <a:pt x="6495" y="8704"/>
                  </a:lnTo>
                  <a:lnTo>
                    <a:pt x="6766" y="8530"/>
                  </a:lnTo>
                  <a:lnTo>
                    <a:pt x="7057" y="8336"/>
                  </a:lnTo>
                  <a:lnTo>
                    <a:pt x="7328" y="8122"/>
                  </a:lnTo>
                  <a:lnTo>
                    <a:pt x="7619" y="7890"/>
                  </a:lnTo>
                  <a:lnTo>
                    <a:pt x="7890" y="7638"/>
                  </a:lnTo>
                  <a:lnTo>
                    <a:pt x="8142" y="7347"/>
                  </a:lnTo>
                  <a:lnTo>
                    <a:pt x="8414" y="7037"/>
                  </a:lnTo>
                  <a:lnTo>
                    <a:pt x="8646" y="6707"/>
                  </a:lnTo>
                  <a:lnTo>
                    <a:pt x="8898" y="6339"/>
                  </a:lnTo>
                  <a:lnTo>
                    <a:pt x="9111" y="5951"/>
                  </a:lnTo>
                  <a:lnTo>
                    <a:pt x="9325" y="5525"/>
                  </a:lnTo>
                  <a:lnTo>
                    <a:pt x="9538" y="5079"/>
                  </a:lnTo>
                  <a:lnTo>
                    <a:pt x="9441" y="4788"/>
                  </a:lnTo>
                  <a:lnTo>
                    <a:pt x="9325" y="4459"/>
                  </a:lnTo>
                  <a:lnTo>
                    <a:pt x="9131" y="4032"/>
                  </a:lnTo>
                  <a:lnTo>
                    <a:pt x="8879" y="3548"/>
                  </a:lnTo>
                  <a:lnTo>
                    <a:pt x="8724" y="3296"/>
                  </a:lnTo>
                  <a:lnTo>
                    <a:pt x="8569" y="3024"/>
                  </a:lnTo>
                  <a:lnTo>
                    <a:pt x="8375" y="2753"/>
                  </a:lnTo>
                  <a:lnTo>
                    <a:pt x="8162" y="2481"/>
                  </a:lnTo>
                  <a:lnTo>
                    <a:pt x="7929" y="2191"/>
                  </a:lnTo>
                  <a:lnTo>
                    <a:pt x="7677" y="1919"/>
                  </a:lnTo>
                  <a:lnTo>
                    <a:pt x="7386" y="1667"/>
                  </a:lnTo>
                  <a:lnTo>
                    <a:pt x="7095" y="1396"/>
                  </a:lnTo>
                  <a:lnTo>
                    <a:pt x="6766" y="1163"/>
                  </a:lnTo>
                  <a:lnTo>
                    <a:pt x="6417" y="931"/>
                  </a:lnTo>
                  <a:lnTo>
                    <a:pt x="6049" y="717"/>
                  </a:lnTo>
                  <a:lnTo>
                    <a:pt x="5642" y="524"/>
                  </a:lnTo>
                  <a:lnTo>
                    <a:pt x="5215" y="368"/>
                  </a:lnTo>
                  <a:lnTo>
                    <a:pt x="4750" y="233"/>
                  </a:lnTo>
                  <a:lnTo>
                    <a:pt x="4265" y="116"/>
                  </a:lnTo>
                  <a:lnTo>
                    <a:pt x="3761" y="39"/>
                  </a:lnTo>
                  <a:lnTo>
                    <a:pt x="3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5"/>
            <p:cNvSpPr/>
            <p:nvPr/>
          </p:nvSpPr>
          <p:spPr>
            <a:xfrm>
              <a:off x="-3530316" y="915358"/>
              <a:ext cx="80752" cy="128546"/>
            </a:xfrm>
            <a:custGeom>
              <a:rect b="b" l="l" r="r" t="t"/>
              <a:pathLst>
                <a:path extrusionOk="0" h="9228" w="5797">
                  <a:moveTo>
                    <a:pt x="602" y="0"/>
                  </a:moveTo>
                  <a:lnTo>
                    <a:pt x="272" y="20"/>
                  </a:lnTo>
                  <a:lnTo>
                    <a:pt x="1" y="39"/>
                  </a:lnTo>
                  <a:lnTo>
                    <a:pt x="156" y="97"/>
                  </a:lnTo>
                  <a:lnTo>
                    <a:pt x="350" y="155"/>
                  </a:lnTo>
                  <a:lnTo>
                    <a:pt x="602" y="272"/>
                  </a:lnTo>
                  <a:lnTo>
                    <a:pt x="873" y="407"/>
                  </a:lnTo>
                  <a:lnTo>
                    <a:pt x="1183" y="582"/>
                  </a:lnTo>
                  <a:lnTo>
                    <a:pt x="1513" y="795"/>
                  </a:lnTo>
                  <a:lnTo>
                    <a:pt x="1823" y="1066"/>
                  </a:lnTo>
                  <a:lnTo>
                    <a:pt x="1978" y="1202"/>
                  </a:lnTo>
                  <a:lnTo>
                    <a:pt x="2114" y="1357"/>
                  </a:lnTo>
                  <a:lnTo>
                    <a:pt x="2249" y="1532"/>
                  </a:lnTo>
                  <a:lnTo>
                    <a:pt x="2385" y="1726"/>
                  </a:lnTo>
                  <a:lnTo>
                    <a:pt x="2501" y="1919"/>
                  </a:lnTo>
                  <a:lnTo>
                    <a:pt x="2598" y="2133"/>
                  </a:lnTo>
                  <a:lnTo>
                    <a:pt x="2695" y="2346"/>
                  </a:lnTo>
                  <a:lnTo>
                    <a:pt x="2773" y="2598"/>
                  </a:lnTo>
                  <a:lnTo>
                    <a:pt x="2831" y="2850"/>
                  </a:lnTo>
                  <a:lnTo>
                    <a:pt x="2870" y="3102"/>
                  </a:lnTo>
                  <a:lnTo>
                    <a:pt x="2889" y="3393"/>
                  </a:lnTo>
                  <a:lnTo>
                    <a:pt x="2870" y="3683"/>
                  </a:lnTo>
                  <a:lnTo>
                    <a:pt x="2850" y="3994"/>
                  </a:lnTo>
                  <a:lnTo>
                    <a:pt x="2792" y="4323"/>
                  </a:lnTo>
                  <a:lnTo>
                    <a:pt x="2695" y="4672"/>
                  </a:lnTo>
                  <a:lnTo>
                    <a:pt x="2579" y="5021"/>
                  </a:lnTo>
                  <a:lnTo>
                    <a:pt x="2521" y="5137"/>
                  </a:lnTo>
                  <a:lnTo>
                    <a:pt x="2346" y="5428"/>
                  </a:lnTo>
                  <a:lnTo>
                    <a:pt x="2249" y="5641"/>
                  </a:lnTo>
                  <a:lnTo>
                    <a:pt x="2152" y="5874"/>
                  </a:lnTo>
                  <a:lnTo>
                    <a:pt x="2055" y="6165"/>
                  </a:lnTo>
                  <a:lnTo>
                    <a:pt x="1958" y="6455"/>
                  </a:lnTo>
                  <a:lnTo>
                    <a:pt x="1900" y="6766"/>
                  </a:lnTo>
                  <a:lnTo>
                    <a:pt x="1881" y="7114"/>
                  </a:lnTo>
                  <a:lnTo>
                    <a:pt x="1881" y="7463"/>
                  </a:lnTo>
                  <a:lnTo>
                    <a:pt x="1900" y="7638"/>
                  </a:lnTo>
                  <a:lnTo>
                    <a:pt x="1939" y="7812"/>
                  </a:lnTo>
                  <a:lnTo>
                    <a:pt x="1978" y="7987"/>
                  </a:lnTo>
                  <a:lnTo>
                    <a:pt x="2055" y="8161"/>
                  </a:lnTo>
                  <a:lnTo>
                    <a:pt x="2114" y="8355"/>
                  </a:lnTo>
                  <a:lnTo>
                    <a:pt x="2210" y="8530"/>
                  </a:lnTo>
                  <a:lnTo>
                    <a:pt x="2327" y="8704"/>
                  </a:lnTo>
                  <a:lnTo>
                    <a:pt x="2443" y="8879"/>
                  </a:lnTo>
                  <a:lnTo>
                    <a:pt x="2598" y="9053"/>
                  </a:lnTo>
                  <a:lnTo>
                    <a:pt x="2753" y="9208"/>
                  </a:lnTo>
                  <a:lnTo>
                    <a:pt x="3005" y="9227"/>
                  </a:lnTo>
                  <a:lnTo>
                    <a:pt x="3277" y="9227"/>
                  </a:lnTo>
                  <a:lnTo>
                    <a:pt x="3645" y="9189"/>
                  </a:lnTo>
                  <a:lnTo>
                    <a:pt x="4091" y="9150"/>
                  </a:lnTo>
                  <a:lnTo>
                    <a:pt x="4595" y="9053"/>
                  </a:lnTo>
                  <a:lnTo>
                    <a:pt x="4866" y="8975"/>
                  </a:lnTo>
                  <a:lnTo>
                    <a:pt x="5138" y="8898"/>
                  </a:lnTo>
                  <a:lnTo>
                    <a:pt x="5428" y="8801"/>
                  </a:lnTo>
                  <a:lnTo>
                    <a:pt x="5719" y="8685"/>
                  </a:lnTo>
                  <a:lnTo>
                    <a:pt x="5777" y="7812"/>
                  </a:lnTo>
                  <a:lnTo>
                    <a:pt x="5797" y="6998"/>
                  </a:lnTo>
                  <a:lnTo>
                    <a:pt x="5758" y="6242"/>
                  </a:lnTo>
                  <a:lnTo>
                    <a:pt x="5700" y="5544"/>
                  </a:lnTo>
                  <a:lnTo>
                    <a:pt x="5622" y="4885"/>
                  </a:lnTo>
                  <a:lnTo>
                    <a:pt x="5487" y="4304"/>
                  </a:lnTo>
                  <a:lnTo>
                    <a:pt x="5351" y="3761"/>
                  </a:lnTo>
                  <a:lnTo>
                    <a:pt x="5157" y="3257"/>
                  </a:lnTo>
                  <a:lnTo>
                    <a:pt x="4963" y="2811"/>
                  </a:lnTo>
                  <a:lnTo>
                    <a:pt x="4750" y="2404"/>
                  </a:lnTo>
                  <a:lnTo>
                    <a:pt x="4517" y="2036"/>
                  </a:lnTo>
                  <a:lnTo>
                    <a:pt x="4265" y="1706"/>
                  </a:lnTo>
                  <a:lnTo>
                    <a:pt x="3994" y="1415"/>
                  </a:lnTo>
                  <a:lnTo>
                    <a:pt x="3722" y="1144"/>
                  </a:lnTo>
                  <a:lnTo>
                    <a:pt x="3451" y="931"/>
                  </a:lnTo>
                  <a:lnTo>
                    <a:pt x="3160" y="737"/>
                  </a:lnTo>
                  <a:lnTo>
                    <a:pt x="2870" y="562"/>
                  </a:lnTo>
                  <a:lnTo>
                    <a:pt x="2579" y="427"/>
                  </a:lnTo>
                  <a:lnTo>
                    <a:pt x="2307" y="310"/>
                  </a:lnTo>
                  <a:lnTo>
                    <a:pt x="2017" y="233"/>
                  </a:lnTo>
                  <a:lnTo>
                    <a:pt x="1745" y="155"/>
                  </a:lnTo>
                  <a:lnTo>
                    <a:pt x="1493" y="97"/>
                  </a:lnTo>
                  <a:lnTo>
                    <a:pt x="1241" y="58"/>
                  </a:lnTo>
                  <a:lnTo>
                    <a:pt x="1009" y="20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5"/>
            <p:cNvSpPr/>
            <p:nvPr/>
          </p:nvSpPr>
          <p:spPr>
            <a:xfrm>
              <a:off x="-3481171" y="1352802"/>
              <a:ext cx="128825" cy="133951"/>
            </a:xfrm>
            <a:custGeom>
              <a:rect b="b" l="l" r="r" t="t"/>
              <a:pathLst>
                <a:path extrusionOk="0" h="9616" w="9248">
                  <a:moveTo>
                    <a:pt x="1513" y="1"/>
                  </a:moveTo>
                  <a:lnTo>
                    <a:pt x="1" y="9616"/>
                  </a:lnTo>
                  <a:lnTo>
                    <a:pt x="6921" y="9616"/>
                  </a:lnTo>
                  <a:lnTo>
                    <a:pt x="7154" y="9596"/>
                  </a:lnTo>
                  <a:lnTo>
                    <a:pt x="7367" y="9538"/>
                  </a:lnTo>
                  <a:lnTo>
                    <a:pt x="7541" y="9460"/>
                  </a:lnTo>
                  <a:lnTo>
                    <a:pt x="7696" y="9364"/>
                  </a:lnTo>
                  <a:lnTo>
                    <a:pt x="7851" y="9247"/>
                  </a:lnTo>
                  <a:lnTo>
                    <a:pt x="7987" y="9112"/>
                  </a:lnTo>
                  <a:lnTo>
                    <a:pt x="8084" y="8956"/>
                  </a:lnTo>
                  <a:lnTo>
                    <a:pt x="8181" y="8801"/>
                  </a:lnTo>
                  <a:lnTo>
                    <a:pt x="8278" y="8646"/>
                  </a:lnTo>
                  <a:lnTo>
                    <a:pt x="8336" y="8491"/>
                  </a:lnTo>
                  <a:lnTo>
                    <a:pt x="8452" y="8200"/>
                  </a:lnTo>
                  <a:lnTo>
                    <a:pt x="8511" y="7948"/>
                  </a:lnTo>
                  <a:lnTo>
                    <a:pt x="8549" y="7793"/>
                  </a:lnTo>
                  <a:lnTo>
                    <a:pt x="8549" y="7735"/>
                  </a:lnTo>
                  <a:lnTo>
                    <a:pt x="9247" y="3296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5"/>
            <p:cNvSpPr/>
            <p:nvPr/>
          </p:nvSpPr>
          <p:spPr>
            <a:xfrm>
              <a:off x="-3469832" y="1352802"/>
              <a:ext cx="117486" cy="106133"/>
            </a:xfrm>
            <a:custGeom>
              <a:rect b="b" l="l" r="r" t="t"/>
              <a:pathLst>
                <a:path extrusionOk="0" h="7619" w="8434">
                  <a:moveTo>
                    <a:pt x="699" y="1"/>
                  </a:moveTo>
                  <a:lnTo>
                    <a:pt x="1" y="4498"/>
                  </a:lnTo>
                  <a:lnTo>
                    <a:pt x="892" y="5041"/>
                  </a:lnTo>
                  <a:lnTo>
                    <a:pt x="1804" y="5525"/>
                  </a:lnTo>
                  <a:lnTo>
                    <a:pt x="2753" y="5971"/>
                  </a:lnTo>
                  <a:lnTo>
                    <a:pt x="3703" y="6378"/>
                  </a:lnTo>
                  <a:lnTo>
                    <a:pt x="4692" y="6766"/>
                  </a:lnTo>
                  <a:lnTo>
                    <a:pt x="5700" y="7096"/>
                  </a:lnTo>
                  <a:lnTo>
                    <a:pt x="6708" y="7386"/>
                  </a:lnTo>
                  <a:lnTo>
                    <a:pt x="7755" y="7619"/>
                  </a:lnTo>
                  <a:lnTo>
                    <a:pt x="8433" y="3296"/>
                  </a:lnTo>
                  <a:lnTo>
                    <a:pt x="6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5"/>
            <p:cNvSpPr/>
            <p:nvPr/>
          </p:nvSpPr>
          <p:spPr>
            <a:xfrm>
              <a:off x="-3238956" y="1352802"/>
              <a:ext cx="136389" cy="133951"/>
            </a:xfrm>
            <a:custGeom>
              <a:rect b="b" l="l" r="r" t="t"/>
              <a:pathLst>
                <a:path extrusionOk="0" h="9616" w="9791">
                  <a:moveTo>
                    <a:pt x="1513" y="1"/>
                  </a:moveTo>
                  <a:lnTo>
                    <a:pt x="1" y="9616"/>
                  </a:lnTo>
                  <a:lnTo>
                    <a:pt x="6921" y="9616"/>
                  </a:lnTo>
                  <a:lnTo>
                    <a:pt x="7154" y="9596"/>
                  </a:lnTo>
                  <a:lnTo>
                    <a:pt x="7348" y="9538"/>
                  </a:lnTo>
                  <a:lnTo>
                    <a:pt x="7541" y="9460"/>
                  </a:lnTo>
                  <a:lnTo>
                    <a:pt x="7696" y="9364"/>
                  </a:lnTo>
                  <a:lnTo>
                    <a:pt x="7852" y="9247"/>
                  </a:lnTo>
                  <a:lnTo>
                    <a:pt x="7968" y="9112"/>
                  </a:lnTo>
                  <a:lnTo>
                    <a:pt x="8084" y="8956"/>
                  </a:lnTo>
                  <a:lnTo>
                    <a:pt x="8181" y="8801"/>
                  </a:lnTo>
                  <a:lnTo>
                    <a:pt x="8259" y="8646"/>
                  </a:lnTo>
                  <a:lnTo>
                    <a:pt x="8336" y="8491"/>
                  </a:lnTo>
                  <a:lnTo>
                    <a:pt x="8433" y="8200"/>
                  </a:lnTo>
                  <a:lnTo>
                    <a:pt x="8511" y="7948"/>
                  </a:lnTo>
                  <a:lnTo>
                    <a:pt x="8530" y="7793"/>
                  </a:lnTo>
                  <a:lnTo>
                    <a:pt x="8549" y="7735"/>
                  </a:lnTo>
                  <a:lnTo>
                    <a:pt x="97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5"/>
            <p:cNvSpPr/>
            <p:nvPr/>
          </p:nvSpPr>
          <p:spPr>
            <a:xfrm>
              <a:off x="-3235446" y="1352802"/>
              <a:ext cx="132878" cy="111538"/>
            </a:xfrm>
            <a:custGeom>
              <a:rect b="b" l="l" r="r" t="t"/>
              <a:pathLst>
                <a:path extrusionOk="0" h="8007" w="9539">
                  <a:moveTo>
                    <a:pt x="1261" y="1"/>
                  </a:moveTo>
                  <a:lnTo>
                    <a:pt x="1" y="8007"/>
                  </a:lnTo>
                  <a:lnTo>
                    <a:pt x="1" y="8007"/>
                  </a:lnTo>
                  <a:lnTo>
                    <a:pt x="582" y="7910"/>
                  </a:lnTo>
                  <a:lnTo>
                    <a:pt x="1144" y="7832"/>
                  </a:lnTo>
                  <a:lnTo>
                    <a:pt x="1726" y="7716"/>
                  </a:lnTo>
                  <a:lnTo>
                    <a:pt x="2288" y="7600"/>
                  </a:lnTo>
                  <a:lnTo>
                    <a:pt x="2850" y="7464"/>
                  </a:lnTo>
                  <a:lnTo>
                    <a:pt x="3412" y="7309"/>
                  </a:lnTo>
                  <a:lnTo>
                    <a:pt x="3975" y="7154"/>
                  </a:lnTo>
                  <a:lnTo>
                    <a:pt x="4517" y="6999"/>
                  </a:lnTo>
                  <a:lnTo>
                    <a:pt x="5060" y="6805"/>
                  </a:lnTo>
                  <a:lnTo>
                    <a:pt x="5603" y="6611"/>
                  </a:lnTo>
                  <a:lnTo>
                    <a:pt x="6126" y="6417"/>
                  </a:lnTo>
                  <a:lnTo>
                    <a:pt x="6650" y="6184"/>
                  </a:lnTo>
                  <a:lnTo>
                    <a:pt x="7173" y="5971"/>
                  </a:lnTo>
                  <a:lnTo>
                    <a:pt x="7696" y="5719"/>
                  </a:lnTo>
                  <a:lnTo>
                    <a:pt x="8201" y="5467"/>
                  </a:lnTo>
                  <a:lnTo>
                    <a:pt x="8705" y="5215"/>
                  </a:lnTo>
                  <a:lnTo>
                    <a:pt x="95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"/>
            <p:cNvSpPr/>
            <p:nvPr/>
          </p:nvSpPr>
          <p:spPr>
            <a:xfrm>
              <a:off x="-3624288" y="1154063"/>
              <a:ext cx="132056" cy="138005"/>
            </a:xfrm>
            <a:custGeom>
              <a:rect b="b" l="l" r="r" t="t"/>
              <a:pathLst>
                <a:path extrusionOk="0" h="9907" w="9480">
                  <a:moveTo>
                    <a:pt x="2056" y="0"/>
                  </a:moveTo>
                  <a:lnTo>
                    <a:pt x="1842" y="20"/>
                  </a:lnTo>
                  <a:lnTo>
                    <a:pt x="1629" y="59"/>
                  </a:lnTo>
                  <a:lnTo>
                    <a:pt x="1435" y="97"/>
                  </a:lnTo>
                  <a:lnTo>
                    <a:pt x="1241" y="175"/>
                  </a:lnTo>
                  <a:lnTo>
                    <a:pt x="1067" y="252"/>
                  </a:lnTo>
                  <a:lnTo>
                    <a:pt x="892" y="369"/>
                  </a:lnTo>
                  <a:lnTo>
                    <a:pt x="737" y="485"/>
                  </a:lnTo>
                  <a:lnTo>
                    <a:pt x="602" y="601"/>
                  </a:lnTo>
                  <a:lnTo>
                    <a:pt x="466" y="756"/>
                  </a:lnTo>
                  <a:lnTo>
                    <a:pt x="350" y="912"/>
                  </a:lnTo>
                  <a:lnTo>
                    <a:pt x="233" y="1086"/>
                  </a:lnTo>
                  <a:lnTo>
                    <a:pt x="156" y="1260"/>
                  </a:lnTo>
                  <a:lnTo>
                    <a:pt x="78" y="1454"/>
                  </a:lnTo>
                  <a:lnTo>
                    <a:pt x="39" y="1648"/>
                  </a:lnTo>
                  <a:lnTo>
                    <a:pt x="1" y="1861"/>
                  </a:lnTo>
                  <a:lnTo>
                    <a:pt x="1" y="2055"/>
                  </a:lnTo>
                  <a:lnTo>
                    <a:pt x="1" y="7851"/>
                  </a:lnTo>
                  <a:lnTo>
                    <a:pt x="1" y="8065"/>
                  </a:lnTo>
                  <a:lnTo>
                    <a:pt x="39" y="8258"/>
                  </a:lnTo>
                  <a:lnTo>
                    <a:pt x="78" y="8472"/>
                  </a:lnTo>
                  <a:lnTo>
                    <a:pt x="156" y="8646"/>
                  </a:lnTo>
                  <a:lnTo>
                    <a:pt x="233" y="8840"/>
                  </a:lnTo>
                  <a:lnTo>
                    <a:pt x="350" y="8995"/>
                  </a:lnTo>
                  <a:lnTo>
                    <a:pt x="466" y="9169"/>
                  </a:lnTo>
                  <a:lnTo>
                    <a:pt x="602" y="9305"/>
                  </a:lnTo>
                  <a:lnTo>
                    <a:pt x="737" y="9441"/>
                  </a:lnTo>
                  <a:lnTo>
                    <a:pt x="892" y="9557"/>
                  </a:lnTo>
                  <a:lnTo>
                    <a:pt x="1067" y="9654"/>
                  </a:lnTo>
                  <a:lnTo>
                    <a:pt x="1241" y="9751"/>
                  </a:lnTo>
                  <a:lnTo>
                    <a:pt x="1435" y="9809"/>
                  </a:lnTo>
                  <a:lnTo>
                    <a:pt x="1629" y="9867"/>
                  </a:lnTo>
                  <a:lnTo>
                    <a:pt x="1842" y="9906"/>
                  </a:lnTo>
                  <a:lnTo>
                    <a:pt x="7638" y="9906"/>
                  </a:lnTo>
                  <a:lnTo>
                    <a:pt x="7852" y="9867"/>
                  </a:lnTo>
                  <a:lnTo>
                    <a:pt x="8045" y="9809"/>
                  </a:lnTo>
                  <a:lnTo>
                    <a:pt x="8239" y="9751"/>
                  </a:lnTo>
                  <a:lnTo>
                    <a:pt x="8414" y="9654"/>
                  </a:lnTo>
                  <a:lnTo>
                    <a:pt x="8588" y="9557"/>
                  </a:lnTo>
                  <a:lnTo>
                    <a:pt x="8743" y="9441"/>
                  </a:lnTo>
                  <a:lnTo>
                    <a:pt x="8879" y="9305"/>
                  </a:lnTo>
                  <a:lnTo>
                    <a:pt x="9015" y="9169"/>
                  </a:lnTo>
                  <a:lnTo>
                    <a:pt x="9131" y="8995"/>
                  </a:lnTo>
                  <a:lnTo>
                    <a:pt x="9247" y="8840"/>
                  </a:lnTo>
                  <a:lnTo>
                    <a:pt x="9325" y="8646"/>
                  </a:lnTo>
                  <a:lnTo>
                    <a:pt x="9402" y="8472"/>
                  </a:lnTo>
                  <a:lnTo>
                    <a:pt x="9441" y="8258"/>
                  </a:lnTo>
                  <a:lnTo>
                    <a:pt x="9480" y="8065"/>
                  </a:lnTo>
                  <a:lnTo>
                    <a:pt x="9480" y="7851"/>
                  </a:lnTo>
                  <a:lnTo>
                    <a:pt x="9480" y="2055"/>
                  </a:lnTo>
                  <a:lnTo>
                    <a:pt x="9480" y="1861"/>
                  </a:lnTo>
                  <a:lnTo>
                    <a:pt x="9441" y="1648"/>
                  </a:lnTo>
                  <a:lnTo>
                    <a:pt x="9402" y="1454"/>
                  </a:lnTo>
                  <a:lnTo>
                    <a:pt x="9325" y="1260"/>
                  </a:lnTo>
                  <a:lnTo>
                    <a:pt x="9247" y="1086"/>
                  </a:lnTo>
                  <a:lnTo>
                    <a:pt x="9131" y="912"/>
                  </a:lnTo>
                  <a:lnTo>
                    <a:pt x="9015" y="756"/>
                  </a:lnTo>
                  <a:lnTo>
                    <a:pt x="8879" y="601"/>
                  </a:lnTo>
                  <a:lnTo>
                    <a:pt x="8743" y="485"/>
                  </a:lnTo>
                  <a:lnTo>
                    <a:pt x="8588" y="369"/>
                  </a:lnTo>
                  <a:lnTo>
                    <a:pt x="8414" y="252"/>
                  </a:lnTo>
                  <a:lnTo>
                    <a:pt x="8239" y="175"/>
                  </a:lnTo>
                  <a:lnTo>
                    <a:pt x="8045" y="97"/>
                  </a:lnTo>
                  <a:lnTo>
                    <a:pt x="7852" y="59"/>
                  </a:lnTo>
                  <a:lnTo>
                    <a:pt x="7638" y="20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"/>
            <p:cNvSpPr/>
            <p:nvPr/>
          </p:nvSpPr>
          <p:spPr>
            <a:xfrm>
              <a:off x="-3624288" y="1235888"/>
              <a:ext cx="132056" cy="56180"/>
            </a:xfrm>
            <a:custGeom>
              <a:rect b="b" l="l" r="r" t="t"/>
              <a:pathLst>
                <a:path extrusionOk="0" h="4033" w="9480">
                  <a:moveTo>
                    <a:pt x="1" y="0"/>
                  </a:moveTo>
                  <a:lnTo>
                    <a:pt x="1" y="1977"/>
                  </a:lnTo>
                  <a:lnTo>
                    <a:pt x="1" y="2191"/>
                  </a:lnTo>
                  <a:lnTo>
                    <a:pt x="39" y="2384"/>
                  </a:lnTo>
                  <a:lnTo>
                    <a:pt x="78" y="2598"/>
                  </a:lnTo>
                  <a:lnTo>
                    <a:pt x="156" y="2772"/>
                  </a:lnTo>
                  <a:lnTo>
                    <a:pt x="233" y="2966"/>
                  </a:lnTo>
                  <a:lnTo>
                    <a:pt x="350" y="3121"/>
                  </a:lnTo>
                  <a:lnTo>
                    <a:pt x="466" y="3295"/>
                  </a:lnTo>
                  <a:lnTo>
                    <a:pt x="602" y="3431"/>
                  </a:lnTo>
                  <a:lnTo>
                    <a:pt x="737" y="3567"/>
                  </a:lnTo>
                  <a:lnTo>
                    <a:pt x="892" y="3683"/>
                  </a:lnTo>
                  <a:lnTo>
                    <a:pt x="1067" y="3780"/>
                  </a:lnTo>
                  <a:lnTo>
                    <a:pt x="1241" y="3877"/>
                  </a:lnTo>
                  <a:lnTo>
                    <a:pt x="1435" y="3935"/>
                  </a:lnTo>
                  <a:lnTo>
                    <a:pt x="1629" y="3993"/>
                  </a:lnTo>
                  <a:lnTo>
                    <a:pt x="1842" y="4032"/>
                  </a:lnTo>
                  <a:lnTo>
                    <a:pt x="7638" y="4032"/>
                  </a:lnTo>
                  <a:lnTo>
                    <a:pt x="7852" y="3993"/>
                  </a:lnTo>
                  <a:lnTo>
                    <a:pt x="8045" y="3935"/>
                  </a:lnTo>
                  <a:lnTo>
                    <a:pt x="8239" y="3877"/>
                  </a:lnTo>
                  <a:lnTo>
                    <a:pt x="8414" y="3780"/>
                  </a:lnTo>
                  <a:lnTo>
                    <a:pt x="8588" y="3683"/>
                  </a:lnTo>
                  <a:lnTo>
                    <a:pt x="8743" y="3567"/>
                  </a:lnTo>
                  <a:lnTo>
                    <a:pt x="8879" y="3431"/>
                  </a:lnTo>
                  <a:lnTo>
                    <a:pt x="9015" y="3295"/>
                  </a:lnTo>
                  <a:lnTo>
                    <a:pt x="9131" y="3121"/>
                  </a:lnTo>
                  <a:lnTo>
                    <a:pt x="9247" y="2966"/>
                  </a:lnTo>
                  <a:lnTo>
                    <a:pt x="9325" y="2772"/>
                  </a:lnTo>
                  <a:lnTo>
                    <a:pt x="9402" y="2598"/>
                  </a:lnTo>
                  <a:lnTo>
                    <a:pt x="9441" y="2384"/>
                  </a:lnTo>
                  <a:lnTo>
                    <a:pt x="9480" y="2191"/>
                  </a:lnTo>
                  <a:lnTo>
                    <a:pt x="9480" y="1977"/>
                  </a:lnTo>
                  <a:lnTo>
                    <a:pt x="9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"/>
            <p:cNvSpPr/>
            <p:nvPr/>
          </p:nvSpPr>
          <p:spPr>
            <a:xfrm>
              <a:off x="-3221947" y="1352802"/>
              <a:ext cx="136389" cy="133951"/>
            </a:xfrm>
            <a:custGeom>
              <a:rect b="b" l="l" r="r" t="t"/>
              <a:pathLst>
                <a:path extrusionOk="0" h="9616" w="9791">
                  <a:moveTo>
                    <a:pt x="1532" y="1"/>
                  </a:moveTo>
                  <a:lnTo>
                    <a:pt x="1" y="9616"/>
                  </a:lnTo>
                  <a:lnTo>
                    <a:pt x="6941" y="9616"/>
                  </a:lnTo>
                  <a:lnTo>
                    <a:pt x="7154" y="9596"/>
                  </a:lnTo>
                  <a:lnTo>
                    <a:pt x="7367" y="9538"/>
                  </a:lnTo>
                  <a:lnTo>
                    <a:pt x="7542" y="9460"/>
                  </a:lnTo>
                  <a:lnTo>
                    <a:pt x="7716" y="9364"/>
                  </a:lnTo>
                  <a:lnTo>
                    <a:pt x="7852" y="9247"/>
                  </a:lnTo>
                  <a:lnTo>
                    <a:pt x="7988" y="9112"/>
                  </a:lnTo>
                  <a:lnTo>
                    <a:pt x="8104" y="8956"/>
                  </a:lnTo>
                  <a:lnTo>
                    <a:pt x="8201" y="8801"/>
                  </a:lnTo>
                  <a:lnTo>
                    <a:pt x="8278" y="8646"/>
                  </a:lnTo>
                  <a:lnTo>
                    <a:pt x="8356" y="8491"/>
                  </a:lnTo>
                  <a:lnTo>
                    <a:pt x="8453" y="8200"/>
                  </a:lnTo>
                  <a:lnTo>
                    <a:pt x="8511" y="7948"/>
                  </a:lnTo>
                  <a:lnTo>
                    <a:pt x="8550" y="7793"/>
                  </a:lnTo>
                  <a:lnTo>
                    <a:pt x="8550" y="7735"/>
                  </a:lnTo>
                  <a:lnTo>
                    <a:pt x="97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5"/>
            <p:cNvSpPr/>
            <p:nvPr/>
          </p:nvSpPr>
          <p:spPr>
            <a:xfrm>
              <a:off x="-3463884" y="1352802"/>
              <a:ext cx="128546" cy="133951"/>
            </a:xfrm>
            <a:custGeom>
              <a:rect b="b" l="l" r="r" t="t"/>
              <a:pathLst>
                <a:path extrusionOk="0" h="9616" w="9228">
                  <a:moveTo>
                    <a:pt x="1512" y="1"/>
                  </a:moveTo>
                  <a:lnTo>
                    <a:pt x="0" y="9616"/>
                  </a:lnTo>
                  <a:lnTo>
                    <a:pt x="6921" y="9616"/>
                  </a:lnTo>
                  <a:lnTo>
                    <a:pt x="7153" y="9596"/>
                  </a:lnTo>
                  <a:lnTo>
                    <a:pt x="7347" y="9538"/>
                  </a:lnTo>
                  <a:lnTo>
                    <a:pt x="7541" y="9460"/>
                  </a:lnTo>
                  <a:lnTo>
                    <a:pt x="7696" y="9364"/>
                  </a:lnTo>
                  <a:lnTo>
                    <a:pt x="7851" y="9247"/>
                  </a:lnTo>
                  <a:lnTo>
                    <a:pt x="7967" y="9112"/>
                  </a:lnTo>
                  <a:lnTo>
                    <a:pt x="8084" y="8956"/>
                  </a:lnTo>
                  <a:lnTo>
                    <a:pt x="8181" y="8801"/>
                  </a:lnTo>
                  <a:lnTo>
                    <a:pt x="8258" y="8646"/>
                  </a:lnTo>
                  <a:lnTo>
                    <a:pt x="8336" y="8491"/>
                  </a:lnTo>
                  <a:lnTo>
                    <a:pt x="8433" y="8200"/>
                  </a:lnTo>
                  <a:lnTo>
                    <a:pt x="8510" y="7948"/>
                  </a:lnTo>
                  <a:lnTo>
                    <a:pt x="8530" y="7793"/>
                  </a:lnTo>
                  <a:lnTo>
                    <a:pt x="8549" y="7735"/>
                  </a:lnTo>
                  <a:lnTo>
                    <a:pt x="9227" y="3296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"/>
            <p:cNvSpPr/>
            <p:nvPr/>
          </p:nvSpPr>
          <p:spPr>
            <a:xfrm>
              <a:off x="-3452809" y="1352802"/>
              <a:ext cx="117472" cy="106133"/>
            </a:xfrm>
            <a:custGeom>
              <a:rect b="b" l="l" r="r" t="t"/>
              <a:pathLst>
                <a:path extrusionOk="0" h="7619" w="8433">
                  <a:moveTo>
                    <a:pt x="717" y="1"/>
                  </a:moveTo>
                  <a:lnTo>
                    <a:pt x="0" y="4498"/>
                  </a:lnTo>
                  <a:lnTo>
                    <a:pt x="892" y="5041"/>
                  </a:lnTo>
                  <a:lnTo>
                    <a:pt x="1822" y="5525"/>
                  </a:lnTo>
                  <a:lnTo>
                    <a:pt x="2753" y="5971"/>
                  </a:lnTo>
                  <a:lnTo>
                    <a:pt x="3722" y="6378"/>
                  </a:lnTo>
                  <a:lnTo>
                    <a:pt x="4711" y="6766"/>
                  </a:lnTo>
                  <a:lnTo>
                    <a:pt x="5699" y="7096"/>
                  </a:lnTo>
                  <a:lnTo>
                    <a:pt x="6727" y="7386"/>
                  </a:lnTo>
                  <a:lnTo>
                    <a:pt x="7773" y="7619"/>
                  </a:lnTo>
                  <a:lnTo>
                    <a:pt x="8432" y="3296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"/>
            <p:cNvSpPr/>
            <p:nvPr/>
          </p:nvSpPr>
          <p:spPr>
            <a:xfrm>
              <a:off x="-3218437" y="1352802"/>
              <a:ext cx="132878" cy="111538"/>
            </a:xfrm>
            <a:custGeom>
              <a:rect b="b" l="l" r="r" t="t"/>
              <a:pathLst>
                <a:path extrusionOk="0" h="8007" w="9539">
                  <a:moveTo>
                    <a:pt x="1280" y="1"/>
                  </a:moveTo>
                  <a:lnTo>
                    <a:pt x="1" y="8007"/>
                  </a:lnTo>
                  <a:lnTo>
                    <a:pt x="583" y="7910"/>
                  </a:lnTo>
                  <a:lnTo>
                    <a:pt x="1164" y="7832"/>
                  </a:lnTo>
                  <a:lnTo>
                    <a:pt x="1746" y="7716"/>
                  </a:lnTo>
                  <a:lnTo>
                    <a:pt x="2308" y="7600"/>
                  </a:lnTo>
                  <a:lnTo>
                    <a:pt x="2870" y="7464"/>
                  </a:lnTo>
                  <a:lnTo>
                    <a:pt x="3432" y="7309"/>
                  </a:lnTo>
                  <a:lnTo>
                    <a:pt x="3975" y="7154"/>
                  </a:lnTo>
                  <a:lnTo>
                    <a:pt x="4537" y="6999"/>
                  </a:lnTo>
                  <a:lnTo>
                    <a:pt x="5080" y="6805"/>
                  </a:lnTo>
                  <a:lnTo>
                    <a:pt x="5603" y="6611"/>
                  </a:lnTo>
                  <a:lnTo>
                    <a:pt x="6146" y="6417"/>
                  </a:lnTo>
                  <a:lnTo>
                    <a:pt x="6669" y="6184"/>
                  </a:lnTo>
                  <a:lnTo>
                    <a:pt x="7193" y="5971"/>
                  </a:lnTo>
                  <a:lnTo>
                    <a:pt x="7697" y="5719"/>
                  </a:lnTo>
                  <a:lnTo>
                    <a:pt x="8201" y="5467"/>
                  </a:lnTo>
                  <a:lnTo>
                    <a:pt x="8705" y="5215"/>
                  </a:lnTo>
                  <a:lnTo>
                    <a:pt x="95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"/>
            <p:cNvSpPr/>
            <p:nvPr/>
          </p:nvSpPr>
          <p:spPr>
            <a:xfrm>
              <a:off x="-3558399" y="937493"/>
              <a:ext cx="583556" cy="501201"/>
            </a:xfrm>
            <a:custGeom>
              <a:rect b="b" l="l" r="r" t="t"/>
              <a:pathLst>
                <a:path extrusionOk="0" h="35980" w="41892">
                  <a:moveTo>
                    <a:pt x="20956" y="1"/>
                  </a:moveTo>
                  <a:lnTo>
                    <a:pt x="20413" y="20"/>
                  </a:lnTo>
                  <a:lnTo>
                    <a:pt x="19870" y="40"/>
                  </a:lnTo>
                  <a:lnTo>
                    <a:pt x="18804" y="98"/>
                  </a:lnTo>
                  <a:lnTo>
                    <a:pt x="17757" y="214"/>
                  </a:lnTo>
                  <a:lnTo>
                    <a:pt x="16730" y="369"/>
                  </a:lnTo>
                  <a:lnTo>
                    <a:pt x="15722" y="582"/>
                  </a:lnTo>
                  <a:lnTo>
                    <a:pt x="14733" y="815"/>
                  </a:lnTo>
                  <a:lnTo>
                    <a:pt x="13744" y="1106"/>
                  </a:lnTo>
                  <a:lnTo>
                    <a:pt x="12795" y="1416"/>
                  </a:lnTo>
                  <a:lnTo>
                    <a:pt x="11864" y="1784"/>
                  </a:lnTo>
                  <a:lnTo>
                    <a:pt x="10972" y="2172"/>
                  </a:lnTo>
                  <a:lnTo>
                    <a:pt x="10100" y="2618"/>
                  </a:lnTo>
                  <a:lnTo>
                    <a:pt x="9247" y="3083"/>
                  </a:lnTo>
                  <a:lnTo>
                    <a:pt x="8414" y="3587"/>
                  </a:lnTo>
                  <a:lnTo>
                    <a:pt x="7638" y="4110"/>
                  </a:lnTo>
                  <a:lnTo>
                    <a:pt x="6863" y="4692"/>
                  </a:lnTo>
                  <a:lnTo>
                    <a:pt x="6146" y="5273"/>
                  </a:lnTo>
                  <a:lnTo>
                    <a:pt x="5448" y="5894"/>
                  </a:lnTo>
                  <a:lnTo>
                    <a:pt x="4789" y="6553"/>
                  </a:lnTo>
                  <a:lnTo>
                    <a:pt x="4168" y="7231"/>
                  </a:lnTo>
                  <a:lnTo>
                    <a:pt x="3587" y="7949"/>
                  </a:lnTo>
                  <a:lnTo>
                    <a:pt x="3044" y="8666"/>
                  </a:lnTo>
                  <a:lnTo>
                    <a:pt x="2792" y="9034"/>
                  </a:lnTo>
                  <a:lnTo>
                    <a:pt x="2540" y="9422"/>
                  </a:lnTo>
                  <a:lnTo>
                    <a:pt x="2307" y="9810"/>
                  </a:lnTo>
                  <a:lnTo>
                    <a:pt x="2075" y="10197"/>
                  </a:lnTo>
                  <a:lnTo>
                    <a:pt x="1862" y="10585"/>
                  </a:lnTo>
                  <a:lnTo>
                    <a:pt x="1648" y="10992"/>
                  </a:lnTo>
                  <a:lnTo>
                    <a:pt x="1454" y="11399"/>
                  </a:lnTo>
                  <a:lnTo>
                    <a:pt x="1280" y="11806"/>
                  </a:lnTo>
                  <a:lnTo>
                    <a:pt x="1106" y="12233"/>
                  </a:lnTo>
                  <a:lnTo>
                    <a:pt x="950" y="12640"/>
                  </a:lnTo>
                  <a:lnTo>
                    <a:pt x="795" y="13066"/>
                  </a:lnTo>
                  <a:lnTo>
                    <a:pt x="660" y="13493"/>
                  </a:lnTo>
                  <a:lnTo>
                    <a:pt x="543" y="13939"/>
                  </a:lnTo>
                  <a:lnTo>
                    <a:pt x="427" y="14365"/>
                  </a:lnTo>
                  <a:lnTo>
                    <a:pt x="330" y="14811"/>
                  </a:lnTo>
                  <a:lnTo>
                    <a:pt x="253" y="15257"/>
                  </a:lnTo>
                  <a:lnTo>
                    <a:pt x="175" y="15703"/>
                  </a:lnTo>
                  <a:lnTo>
                    <a:pt x="117" y="16148"/>
                  </a:lnTo>
                  <a:lnTo>
                    <a:pt x="78" y="16614"/>
                  </a:lnTo>
                  <a:lnTo>
                    <a:pt x="39" y="17079"/>
                  </a:lnTo>
                  <a:lnTo>
                    <a:pt x="20" y="17525"/>
                  </a:lnTo>
                  <a:lnTo>
                    <a:pt x="1" y="17990"/>
                  </a:lnTo>
                  <a:lnTo>
                    <a:pt x="20" y="18455"/>
                  </a:lnTo>
                  <a:lnTo>
                    <a:pt x="39" y="18920"/>
                  </a:lnTo>
                  <a:lnTo>
                    <a:pt x="78" y="19386"/>
                  </a:lnTo>
                  <a:lnTo>
                    <a:pt x="117" y="19831"/>
                  </a:lnTo>
                  <a:lnTo>
                    <a:pt x="175" y="20297"/>
                  </a:lnTo>
                  <a:lnTo>
                    <a:pt x="253" y="20743"/>
                  </a:lnTo>
                  <a:lnTo>
                    <a:pt x="330" y="21188"/>
                  </a:lnTo>
                  <a:lnTo>
                    <a:pt x="427" y="21615"/>
                  </a:lnTo>
                  <a:lnTo>
                    <a:pt x="543" y="22061"/>
                  </a:lnTo>
                  <a:lnTo>
                    <a:pt x="660" y="22487"/>
                  </a:lnTo>
                  <a:lnTo>
                    <a:pt x="795" y="22914"/>
                  </a:lnTo>
                  <a:lnTo>
                    <a:pt x="950" y="23340"/>
                  </a:lnTo>
                  <a:lnTo>
                    <a:pt x="1106" y="23767"/>
                  </a:lnTo>
                  <a:lnTo>
                    <a:pt x="1280" y="24174"/>
                  </a:lnTo>
                  <a:lnTo>
                    <a:pt x="1454" y="24600"/>
                  </a:lnTo>
                  <a:lnTo>
                    <a:pt x="1648" y="25007"/>
                  </a:lnTo>
                  <a:lnTo>
                    <a:pt x="1862" y="25395"/>
                  </a:lnTo>
                  <a:lnTo>
                    <a:pt x="2075" y="25802"/>
                  </a:lnTo>
                  <a:lnTo>
                    <a:pt x="2307" y="26190"/>
                  </a:lnTo>
                  <a:lnTo>
                    <a:pt x="2540" y="26577"/>
                  </a:lnTo>
                  <a:lnTo>
                    <a:pt x="2792" y="26946"/>
                  </a:lnTo>
                  <a:lnTo>
                    <a:pt x="3044" y="27314"/>
                  </a:lnTo>
                  <a:lnTo>
                    <a:pt x="3587" y="28051"/>
                  </a:lnTo>
                  <a:lnTo>
                    <a:pt x="4168" y="28768"/>
                  </a:lnTo>
                  <a:lnTo>
                    <a:pt x="4789" y="29446"/>
                  </a:lnTo>
                  <a:lnTo>
                    <a:pt x="5448" y="30086"/>
                  </a:lnTo>
                  <a:lnTo>
                    <a:pt x="6146" y="30706"/>
                  </a:lnTo>
                  <a:lnTo>
                    <a:pt x="6863" y="31307"/>
                  </a:lnTo>
                  <a:lnTo>
                    <a:pt x="7638" y="31869"/>
                  </a:lnTo>
                  <a:lnTo>
                    <a:pt x="8414" y="32412"/>
                  </a:lnTo>
                  <a:lnTo>
                    <a:pt x="9247" y="32916"/>
                  </a:lnTo>
                  <a:lnTo>
                    <a:pt x="10100" y="33381"/>
                  </a:lnTo>
                  <a:lnTo>
                    <a:pt x="10972" y="33808"/>
                  </a:lnTo>
                  <a:lnTo>
                    <a:pt x="11864" y="34215"/>
                  </a:lnTo>
                  <a:lnTo>
                    <a:pt x="12795" y="34564"/>
                  </a:lnTo>
                  <a:lnTo>
                    <a:pt x="13744" y="34894"/>
                  </a:lnTo>
                  <a:lnTo>
                    <a:pt x="14733" y="35184"/>
                  </a:lnTo>
                  <a:lnTo>
                    <a:pt x="15722" y="35417"/>
                  </a:lnTo>
                  <a:lnTo>
                    <a:pt x="16730" y="35611"/>
                  </a:lnTo>
                  <a:lnTo>
                    <a:pt x="17757" y="35785"/>
                  </a:lnTo>
                  <a:lnTo>
                    <a:pt x="18804" y="35882"/>
                  </a:lnTo>
                  <a:lnTo>
                    <a:pt x="19870" y="35960"/>
                  </a:lnTo>
                  <a:lnTo>
                    <a:pt x="20413" y="35979"/>
                  </a:lnTo>
                  <a:lnTo>
                    <a:pt x="21498" y="35979"/>
                  </a:lnTo>
                  <a:lnTo>
                    <a:pt x="22022" y="35960"/>
                  </a:lnTo>
                  <a:lnTo>
                    <a:pt x="23088" y="35882"/>
                  </a:lnTo>
                  <a:lnTo>
                    <a:pt x="24135" y="35785"/>
                  </a:lnTo>
                  <a:lnTo>
                    <a:pt x="25181" y="35611"/>
                  </a:lnTo>
                  <a:lnTo>
                    <a:pt x="26189" y="35417"/>
                  </a:lnTo>
                  <a:lnTo>
                    <a:pt x="27178" y="35184"/>
                  </a:lnTo>
                  <a:lnTo>
                    <a:pt x="28147" y="34894"/>
                  </a:lnTo>
                  <a:lnTo>
                    <a:pt x="29097" y="34564"/>
                  </a:lnTo>
                  <a:lnTo>
                    <a:pt x="30028" y="34215"/>
                  </a:lnTo>
                  <a:lnTo>
                    <a:pt x="30939" y="33808"/>
                  </a:lnTo>
                  <a:lnTo>
                    <a:pt x="31811" y="33381"/>
                  </a:lnTo>
                  <a:lnTo>
                    <a:pt x="32664" y="32916"/>
                  </a:lnTo>
                  <a:lnTo>
                    <a:pt x="33478" y="32412"/>
                  </a:lnTo>
                  <a:lnTo>
                    <a:pt x="34273" y="31869"/>
                  </a:lnTo>
                  <a:lnTo>
                    <a:pt x="35029" y="31307"/>
                  </a:lnTo>
                  <a:lnTo>
                    <a:pt x="35765" y="30706"/>
                  </a:lnTo>
                  <a:lnTo>
                    <a:pt x="36463" y="30086"/>
                  </a:lnTo>
                  <a:lnTo>
                    <a:pt x="37122" y="29446"/>
                  </a:lnTo>
                  <a:lnTo>
                    <a:pt x="37743" y="28768"/>
                  </a:lnTo>
                  <a:lnTo>
                    <a:pt x="38324" y="28051"/>
                  </a:lnTo>
                  <a:lnTo>
                    <a:pt x="38867" y="27314"/>
                  </a:lnTo>
                  <a:lnTo>
                    <a:pt x="39119" y="26946"/>
                  </a:lnTo>
                  <a:lnTo>
                    <a:pt x="39371" y="26577"/>
                  </a:lnTo>
                  <a:lnTo>
                    <a:pt x="39604" y="26190"/>
                  </a:lnTo>
                  <a:lnTo>
                    <a:pt x="39836" y="25802"/>
                  </a:lnTo>
                  <a:lnTo>
                    <a:pt x="40049" y="25395"/>
                  </a:lnTo>
                  <a:lnTo>
                    <a:pt x="40243" y="25007"/>
                  </a:lnTo>
                  <a:lnTo>
                    <a:pt x="40437" y="24600"/>
                  </a:lnTo>
                  <a:lnTo>
                    <a:pt x="40631" y="24174"/>
                  </a:lnTo>
                  <a:lnTo>
                    <a:pt x="40786" y="23767"/>
                  </a:lnTo>
                  <a:lnTo>
                    <a:pt x="40961" y="23340"/>
                  </a:lnTo>
                  <a:lnTo>
                    <a:pt x="41096" y="22914"/>
                  </a:lnTo>
                  <a:lnTo>
                    <a:pt x="41232" y="22487"/>
                  </a:lnTo>
                  <a:lnTo>
                    <a:pt x="41368" y="22061"/>
                  </a:lnTo>
                  <a:lnTo>
                    <a:pt x="41465" y="21615"/>
                  </a:lnTo>
                  <a:lnTo>
                    <a:pt x="41561" y="21188"/>
                  </a:lnTo>
                  <a:lnTo>
                    <a:pt x="41658" y="20743"/>
                  </a:lnTo>
                  <a:lnTo>
                    <a:pt x="41736" y="20297"/>
                  </a:lnTo>
                  <a:lnTo>
                    <a:pt x="41794" y="19831"/>
                  </a:lnTo>
                  <a:lnTo>
                    <a:pt x="41833" y="19386"/>
                  </a:lnTo>
                  <a:lnTo>
                    <a:pt x="41872" y="18920"/>
                  </a:lnTo>
                  <a:lnTo>
                    <a:pt x="41891" y="18455"/>
                  </a:lnTo>
                  <a:lnTo>
                    <a:pt x="41891" y="17990"/>
                  </a:lnTo>
                  <a:lnTo>
                    <a:pt x="41891" y="17525"/>
                  </a:lnTo>
                  <a:lnTo>
                    <a:pt x="41872" y="17079"/>
                  </a:lnTo>
                  <a:lnTo>
                    <a:pt x="41833" y="16614"/>
                  </a:lnTo>
                  <a:lnTo>
                    <a:pt x="41794" y="16148"/>
                  </a:lnTo>
                  <a:lnTo>
                    <a:pt x="41736" y="15703"/>
                  </a:lnTo>
                  <a:lnTo>
                    <a:pt x="41658" y="15257"/>
                  </a:lnTo>
                  <a:lnTo>
                    <a:pt x="41561" y="14811"/>
                  </a:lnTo>
                  <a:lnTo>
                    <a:pt x="41465" y="14365"/>
                  </a:lnTo>
                  <a:lnTo>
                    <a:pt x="41368" y="13939"/>
                  </a:lnTo>
                  <a:lnTo>
                    <a:pt x="41232" y="13493"/>
                  </a:lnTo>
                  <a:lnTo>
                    <a:pt x="41096" y="13066"/>
                  </a:lnTo>
                  <a:lnTo>
                    <a:pt x="40961" y="12640"/>
                  </a:lnTo>
                  <a:lnTo>
                    <a:pt x="40786" y="12233"/>
                  </a:lnTo>
                  <a:lnTo>
                    <a:pt x="40631" y="11806"/>
                  </a:lnTo>
                  <a:lnTo>
                    <a:pt x="40437" y="11399"/>
                  </a:lnTo>
                  <a:lnTo>
                    <a:pt x="40243" y="10992"/>
                  </a:lnTo>
                  <a:lnTo>
                    <a:pt x="40049" y="10585"/>
                  </a:lnTo>
                  <a:lnTo>
                    <a:pt x="39836" y="10197"/>
                  </a:lnTo>
                  <a:lnTo>
                    <a:pt x="39604" y="9810"/>
                  </a:lnTo>
                  <a:lnTo>
                    <a:pt x="39371" y="9422"/>
                  </a:lnTo>
                  <a:lnTo>
                    <a:pt x="39119" y="9034"/>
                  </a:lnTo>
                  <a:lnTo>
                    <a:pt x="38867" y="8666"/>
                  </a:lnTo>
                  <a:lnTo>
                    <a:pt x="38324" y="7949"/>
                  </a:lnTo>
                  <a:lnTo>
                    <a:pt x="37743" y="7231"/>
                  </a:lnTo>
                  <a:lnTo>
                    <a:pt x="37122" y="6553"/>
                  </a:lnTo>
                  <a:lnTo>
                    <a:pt x="36463" y="5894"/>
                  </a:lnTo>
                  <a:lnTo>
                    <a:pt x="35765" y="5273"/>
                  </a:lnTo>
                  <a:lnTo>
                    <a:pt x="35029" y="4692"/>
                  </a:lnTo>
                  <a:lnTo>
                    <a:pt x="34273" y="4110"/>
                  </a:lnTo>
                  <a:lnTo>
                    <a:pt x="33478" y="3587"/>
                  </a:lnTo>
                  <a:lnTo>
                    <a:pt x="32664" y="3083"/>
                  </a:lnTo>
                  <a:lnTo>
                    <a:pt x="31811" y="2618"/>
                  </a:lnTo>
                  <a:lnTo>
                    <a:pt x="30939" y="2172"/>
                  </a:lnTo>
                  <a:lnTo>
                    <a:pt x="30028" y="1784"/>
                  </a:lnTo>
                  <a:lnTo>
                    <a:pt x="29097" y="1416"/>
                  </a:lnTo>
                  <a:lnTo>
                    <a:pt x="28147" y="1106"/>
                  </a:lnTo>
                  <a:lnTo>
                    <a:pt x="27178" y="815"/>
                  </a:lnTo>
                  <a:lnTo>
                    <a:pt x="26189" y="582"/>
                  </a:lnTo>
                  <a:lnTo>
                    <a:pt x="25181" y="369"/>
                  </a:lnTo>
                  <a:lnTo>
                    <a:pt x="24135" y="214"/>
                  </a:lnTo>
                  <a:lnTo>
                    <a:pt x="23088" y="98"/>
                  </a:lnTo>
                  <a:lnTo>
                    <a:pt x="22022" y="40"/>
                  </a:lnTo>
                  <a:lnTo>
                    <a:pt x="21498" y="20"/>
                  </a:lnTo>
                  <a:lnTo>
                    <a:pt x="20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"/>
            <p:cNvSpPr/>
            <p:nvPr/>
          </p:nvSpPr>
          <p:spPr>
            <a:xfrm>
              <a:off x="-3343459" y="954780"/>
              <a:ext cx="166631" cy="32958"/>
            </a:xfrm>
            <a:custGeom>
              <a:rect b="b" l="l" r="r" t="t"/>
              <a:pathLst>
                <a:path extrusionOk="0" h="2366" w="11962">
                  <a:moveTo>
                    <a:pt x="4905" y="0"/>
                  </a:moveTo>
                  <a:lnTo>
                    <a:pt x="4285" y="39"/>
                  </a:lnTo>
                  <a:lnTo>
                    <a:pt x="3684" y="78"/>
                  </a:lnTo>
                  <a:lnTo>
                    <a:pt x="3064" y="136"/>
                  </a:lnTo>
                  <a:lnTo>
                    <a:pt x="2463" y="214"/>
                  </a:lnTo>
                  <a:lnTo>
                    <a:pt x="1842" y="291"/>
                  </a:lnTo>
                  <a:lnTo>
                    <a:pt x="1261" y="408"/>
                  </a:lnTo>
                  <a:lnTo>
                    <a:pt x="660" y="524"/>
                  </a:lnTo>
                  <a:lnTo>
                    <a:pt x="505" y="563"/>
                  </a:lnTo>
                  <a:lnTo>
                    <a:pt x="350" y="640"/>
                  </a:lnTo>
                  <a:lnTo>
                    <a:pt x="233" y="756"/>
                  </a:lnTo>
                  <a:lnTo>
                    <a:pt x="137" y="873"/>
                  </a:lnTo>
                  <a:lnTo>
                    <a:pt x="59" y="1008"/>
                  </a:lnTo>
                  <a:lnTo>
                    <a:pt x="20" y="1164"/>
                  </a:lnTo>
                  <a:lnTo>
                    <a:pt x="1" y="1338"/>
                  </a:lnTo>
                  <a:lnTo>
                    <a:pt x="20" y="1493"/>
                  </a:lnTo>
                  <a:lnTo>
                    <a:pt x="78" y="1648"/>
                  </a:lnTo>
                  <a:lnTo>
                    <a:pt x="156" y="1803"/>
                  </a:lnTo>
                  <a:lnTo>
                    <a:pt x="253" y="1920"/>
                  </a:lnTo>
                  <a:lnTo>
                    <a:pt x="389" y="2016"/>
                  </a:lnTo>
                  <a:lnTo>
                    <a:pt x="524" y="2094"/>
                  </a:lnTo>
                  <a:lnTo>
                    <a:pt x="679" y="2133"/>
                  </a:lnTo>
                  <a:lnTo>
                    <a:pt x="834" y="2152"/>
                  </a:lnTo>
                  <a:lnTo>
                    <a:pt x="1009" y="2133"/>
                  </a:lnTo>
                  <a:lnTo>
                    <a:pt x="1552" y="2016"/>
                  </a:lnTo>
                  <a:lnTo>
                    <a:pt x="2114" y="1920"/>
                  </a:lnTo>
                  <a:lnTo>
                    <a:pt x="2676" y="1842"/>
                  </a:lnTo>
                  <a:lnTo>
                    <a:pt x="3238" y="1764"/>
                  </a:lnTo>
                  <a:lnTo>
                    <a:pt x="3800" y="1706"/>
                  </a:lnTo>
                  <a:lnTo>
                    <a:pt x="4382" y="1668"/>
                  </a:lnTo>
                  <a:lnTo>
                    <a:pt x="4944" y="1648"/>
                  </a:lnTo>
                  <a:lnTo>
                    <a:pt x="6204" y="1648"/>
                  </a:lnTo>
                  <a:lnTo>
                    <a:pt x="6902" y="1687"/>
                  </a:lnTo>
                  <a:lnTo>
                    <a:pt x="7580" y="1745"/>
                  </a:lnTo>
                  <a:lnTo>
                    <a:pt x="8259" y="1823"/>
                  </a:lnTo>
                  <a:lnTo>
                    <a:pt x="8937" y="1920"/>
                  </a:lnTo>
                  <a:lnTo>
                    <a:pt x="9596" y="2036"/>
                  </a:lnTo>
                  <a:lnTo>
                    <a:pt x="10275" y="2172"/>
                  </a:lnTo>
                  <a:lnTo>
                    <a:pt x="10914" y="2346"/>
                  </a:lnTo>
                  <a:lnTo>
                    <a:pt x="11031" y="2365"/>
                  </a:lnTo>
                  <a:lnTo>
                    <a:pt x="11128" y="2365"/>
                  </a:lnTo>
                  <a:lnTo>
                    <a:pt x="11263" y="2346"/>
                  </a:lnTo>
                  <a:lnTo>
                    <a:pt x="11399" y="2327"/>
                  </a:lnTo>
                  <a:lnTo>
                    <a:pt x="11515" y="2268"/>
                  </a:lnTo>
                  <a:lnTo>
                    <a:pt x="11632" y="2191"/>
                  </a:lnTo>
                  <a:lnTo>
                    <a:pt x="11729" y="2113"/>
                  </a:lnTo>
                  <a:lnTo>
                    <a:pt x="11806" y="1997"/>
                  </a:lnTo>
                  <a:lnTo>
                    <a:pt x="11884" y="1881"/>
                  </a:lnTo>
                  <a:lnTo>
                    <a:pt x="11922" y="1745"/>
                  </a:lnTo>
                  <a:lnTo>
                    <a:pt x="11961" y="1590"/>
                  </a:lnTo>
                  <a:lnTo>
                    <a:pt x="11942" y="1416"/>
                  </a:lnTo>
                  <a:lnTo>
                    <a:pt x="11903" y="1280"/>
                  </a:lnTo>
                  <a:lnTo>
                    <a:pt x="11845" y="1125"/>
                  </a:lnTo>
                  <a:lnTo>
                    <a:pt x="11748" y="1008"/>
                  </a:lnTo>
                  <a:lnTo>
                    <a:pt x="11632" y="892"/>
                  </a:lnTo>
                  <a:lnTo>
                    <a:pt x="11496" y="795"/>
                  </a:lnTo>
                  <a:lnTo>
                    <a:pt x="11341" y="737"/>
                  </a:lnTo>
                  <a:lnTo>
                    <a:pt x="10643" y="582"/>
                  </a:lnTo>
                  <a:lnTo>
                    <a:pt x="9926" y="427"/>
                  </a:lnTo>
                  <a:lnTo>
                    <a:pt x="9189" y="291"/>
                  </a:lnTo>
                  <a:lnTo>
                    <a:pt x="8472" y="194"/>
                  </a:lnTo>
                  <a:lnTo>
                    <a:pt x="7735" y="117"/>
                  </a:lnTo>
                  <a:lnTo>
                    <a:pt x="6999" y="39"/>
                  </a:lnTo>
                  <a:lnTo>
                    <a:pt x="6262" y="20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"/>
            <p:cNvSpPr/>
            <p:nvPr/>
          </p:nvSpPr>
          <p:spPr>
            <a:xfrm>
              <a:off x="-3341829" y="965855"/>
              <a:ext cx="163371" cy="21884"/>
            </a:xfrm>
            <a:custGeom>
              <a:rect b="b" l="l" r="r" t="t"/>
              <a:pathLst>
                <a:path extrusionOk="0" h="1571" w="11728">
                  <a:moveTo>
                    <a:pt x="4788" y="0"/>
                  </a:moveTo>
                  <a:lnTo>
                    <a:pt x="4168" y="39"/>
                  </a:lnTo>
                  <a:lnTo>
                    <a:pt x="3567" y="78"/>
                  </a:lnTo>
                  <a:lnTo>
                    <a:pt x="2947" y="136"/>
                  </a:lnTo>
                  <a:lnTo>
                    <a:pt x="2346" y="194"/>
                  </a:lnTo>
                  <a:lnTo>
                    <a:pt x="1725" y="291"/>
                  </a:lnTo>
                  <a:lnTo>
                    <a:pt x="1144" y="388"/>
                  </a:lnTo>
                  <a:lnTo>
                    <a:pt x="543" y="504"/>
                  </a:lnTo>
                  <a:lnTo>
                    <a:pt x="368" y="562"/>
                  </a:lnTo>
                  <a:lnTo>
                    <a:pt x="213" y="659"/>
                  </a:lnTo>
                  <a:lnTo>
                    <a:pt x="97" y="776"/>
                  </a:lnTo>
                  <a:lnTo>
                    <a:pt x="0" y="931"/>
                  </a:lnTo>
                  <a:lnTo>
                    <a:pt x="58" y="1028"/>
                  </a:lnTo>
                  <a:lnTo>
                    <a:pt x="155" y="1125"/>
                  </a:lnTo>
                  <a:lnTo>
                    <a:pt x="252" y="1202"/>
                  </a:lnTo>
                  <a:lnTo>
                    <a:pt x="368" y="1280"/>
                  </a:lnTo>
                  <a:lnTo>
                    <a:pt x="485" y="1318"/>
                  </a:lnTo>
                  <a:lnTo>
                    <a:pt x="620" y="1338"/>
                  </a:lnTo>
                  <a:lnTo>
                    <a:pt x="756" y="1357"/>
                  </a:lnTo>
                  <a:lnTo>
                    <a:pt x="892" y="1338"/>
                  </a:lnTo>
                  <a:lnTo>
                    <a:pt x="1435" y="1221"/>
                  </a:lnTo>
                  <a:lnTo>
                    <a:pt x="1997" y="1125"/>
                  </a:lnTo>
                  <a:lnTo>
                    <a:pt x="2559" y="1047"/>
                  </a:lnTo>
                  <a:lnTo>
                    <a:pt x="3121" y="969"/>
                  </a:lnTo>
                  <a:lnTo>
                    <a:pt x="3683" y="911"/>
                  </a:lnTo>
                  <a:lnTo>
                    <a:pt x="4265" y="873"/>
                  </a:lnTo>
                  <a:lnTo>
                    <a:pt x="4827" y="853"/>
                  </a:lnTo>
                  <a:lnTo>
                    <a:pt x="6087" y="853"/>
                  </a:lnTo>
                  <a:lnTo>
                    <a:pt x="6785" y="892"/>
                  </a:lnTo>
                  <a:lnTo>
                    <a:pt x="7463" y="950"/>
                  </a:lnTo>
                  <a:lnTo>
                    <a:pt x="8142" y="1028"/>
                  </a:lnTo>
                  <a:lnTo>
                    <a:pt x="8820" y="1125"/>
                  </a:lnTo>
                  <a:lnTo>
                    <a:pt x="9479" y="1241"/>
                  </a:lnTo>
                  <a:lnTo>
                    <a:pt x="10158" y="1377"/>
                  </a:lnTo>
                  <a:lnTo>
                    <a:pt x="10797" y="1551"/>
                  </a:lnTo>
                  <a:lnTo>
                    <a:pt x="10914" y="1570"/>
                  </a:lnTo>
                  <a:lnTo>
                    <a:pt x="11127" y="1570"/>
                  </a:lnTo>
                  <a:lnTo>
                    <a:pt x="11243" y="1532"/>
                  </a:lnTo>
                  <a:lnTo>
                    <a:pt x="11340" y="1512"/>
                  </a:lnTo>
                  <a:lnTo>
                    <a:pt x="11437" y="1454"/>
                  </a:lnTo>
                  <a:lnTo>
                    <a:pt x="11515" y="1396"/>
                  </a:lnTo>
                  <a:lnTo>
                    <a:pt x="11612" y="1318"/>
                  </a:lnTo>
                  <a:lnTo>
                    <a:pt x="11670" y="1241"/>
                  </a:lnTo>
                  <a:lnTo>
                    <a:pt x="11728" y="1144"/>
                  </a:lnTo>
                  <a:lnTo>
                    <a:pt x="11650" y="1008"/>
                  </a:lnTo>
                  <a:lnTo>
                    <a:pt x="11534" y="892"/>
                  </a:lnTo>
                  <a:lnTo>
                    <a:pt x="11379" y="795"/>
                  </a:lnTo>
                  <a:lnTo>
                    <a:pt x="11224" y="737"/>
                  </a:lnTo>
                  <a:lnTo>
                    <a:pt x="10526" y="562"/>
                  </a:lnTo>
                  <a:lnTo>
                    <a:pt x="9809" y="427"/>
                  </a:lnTo>
                  <a:lnTo>
                    <a:pt x="9072" y="291"/>
                  </a:lnTo>
                  <a:lnTo>
                    <a:pt x="8355" y="194"/>
                  </a:lnTo>
                  <a:lnTo>
                    <a:pt x="7618" y="97"/>
                  </a:lnTo>
                  <a:lnTo>
                    <a:pt x="6882" y="39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"/>
            <p:cNvSpPr/>
            <p:nvPr/>
          </p:nvSpPr>
          <p:spPr>
            <a:xfrm>
              <a:off x="-3415282" y="947495"/>
              <a:ext cx="67797" cy="60763"/>
            </a:xfrm>
            <a:custGeom>
              <a:rect b="b" l="l" r="r" t="t"/>
              <a:pathLst>
                <a:path extrusionOk="0" h="4362" w="4867">
                  <a:moveTo>
                    <a:pt x="4866" y="0"/>
                  </a:moveTo>
                  <a:lnTo>
                    <a:pt x="4285" y="155"/>
                  </a:lnTo>
                  <a:lnTo>
                    <a:pt x="3703" y="310"/>
                  </a:lnTo>
                  <a:lnTo>
                    <a:pt x="3121" y="504"/>
                  </a:lnTo>
                  <a:lnTo>
                    <a:pt x="2559" y="698"/>
                  </a:lnTo>
                  <a:lnTo>
                    <a:pt x="1997" y="911"/>
                  </a:lnTo>
                  <a:lnTo>
                    <a:pt x="1454" y="1124"/>
                  </a:lnTo>
                  <a:lnTo>
                    <a:pt x="912" y="1357"/>
                  </a:lnTo>
                  <a:lnTo>
                    <a:pt x="388" y="1609"/>
                  </a:lnTo>
                  <a:lnTo>
                    <a:pt x="1" y="4362"/>
                  </a:lnTo>
                  <a:lnTo>
                    <a:pt x="175" y="4303"/>
                  </a:lnTo>
                  <a:lnTo>
                    <a:pt x="640" y="4148"/>
                  </a:lnTo>
                  <a:lnTo>
                    <a:pt x="950" y="4013"/>
                  </a:lnTo>
                  <a:lnTo>
                    <a:pt x="1299" y="3858"/>
                  </a:lnTo>
                  <a:lnTo>
                    <a:pt x="1668" y="3644"/>
                  </a:lnTo>
                  <a:lnTo>
                    <a:pt x="2075" y="3412"/>
                  </a:lnTo>
                  <a:lnTo>
                    <a:pt x="2501" y="3140"/>
                  </a:lnTo>
                  <a:lnTo>
                    <a:pt x="2908" y="2830"/>
                  </a:lnTo>
                  <a:lnTo>
                    <a:pt x="3315" y="2481"/>
                  </a:lnTo>
                  <a:lnTo>
                    <a:pt x="3529" y="2287"/>
                  </a:lnTo>
                  <a:lnTo>
                    <a:pt x="3703" y="2074"/>
                  </a:lnTo>
                  <a:lnTo>
                    <a:pt x="3897" y="1861"/>
                  </a:lnTo>
                  <a:lnTo>
                    <a:pt x="4071" y="1628"/>
                  </a:lnTo>
                  <a:lnTo>
                    <a:pt x="4226" y="1396"/>
                  </a:lnTo>
                  <a:lnTo>
                    <a:pt x="4381" y="1144"/>
                  </a:lnTo>
                  <a:lnTo>
                    <a:pt x="4537" y="872"/>
                  </a:lnTo>
                  <a:lnTo>
                    <a:pt x="4653" y="582"/>
                  </a:lnTo>
                  <a:lnTo>
                    <a:pt x="4769" y="291"/>
                  </a:lnTo>
                  <a:lnTo>
                    <a:pt x="486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5"/>
            <p:cNvSpPr/>
            <p:nvPr/>
          </p:nvSpPr>
          <p:spPr>
            <a:xfrm>
              <a:off x="-3447418" y="1103302"/>
              <a:ext cx="448267" cy="311085"/>
            </a:xfrm>
            <a:custGeom>
              <a:rect b="b" l="l" r="r" t="t"/>
              <a:pathLst>
                <a:path extrusionOk="0" h="22332" w="32180">
                  <a:moveTo>
                    <a:pt x="30784" y="0"/>
                  </a:moveTo>
                  <a:lnTo>
                    <a:pt x="30919" y="504"/>
                  </a:lnTo>
                  <a:lnTo>
                    <a:pt x="31055" y="1027"/>
                  </a:lnTo>
                  <a:lnTo>
                    <a:pt x="31171" y="1551"/>
                  </a:lnTo>
                  <a:lnTo>
                    <a:pt x="31249" y="2074"/>
                  </a:lnTo>
                  <a:lnTo>
                    <a:pt x="31326" y="2617"/>
                  </a:lnTo>
                  <a:lnTo>
                    <a:pt x="31365" y="3140"/>
                  </a:lnTo>
                  <a:lnTo>
                    <a:pt x="31404" y="3683"/>
                  </a:lnTo>
                  <a:lnTo>
                    <a:pt x="31423" y="4245"/>
                  </a:lnTo>
                  <a:lnTo>
                    <a:pt x="31404" y="4672"/>
                  </a:lnTo>
                  <a:lnTo>
                    <a:pt x="31385" y="5098"/>
                  </a:lnTo>
                  <a:lnTo>
                    <a:pt x="31365" y="5544"/>
                  </a:lnTo>
                  <a:lnTo>
                    <a:pt x="31307" y="5971"/>
                  </a:lnTo>
                  <a:lnTo>
                    <a:pt x="31249" y="6378"/>
                  </a:lnTo>
                  <a:lnTo>
                    <a:pt x="31191" y="6804"/>
                  </a:lnTo>
                  <a:lnTo>
                    <a:pt x="31094" y="7231"/>
                  </a:lnTo>
                  <a:lnTo>
                    <a:pt x="31016" y="7638"/>
                  </a:lnTo>
                  <a:lnTo>
                    <a:pt x="30900" y="8045"/>
                  </a:lnTo>
                  <a:lnTo>
                    <a:pt x="30784" y="8452"/>
                  </a:lnTo>
                  <a:lnTo>
                    <a:pt x="30648" y="8859"/>
                  </a:lnTo>
                  <a:lnTo>
                    <a:pt x="30512" y="9247"/>
                  </a:lnTo>
                  <a:lnTo>
                    <a:pt x="30357" y="9654"/>
                  </a:lnTo>
                  <a:lnTo>
                    <a:pt x="30202" y="10041"/>
                  </a:lnTo>
                  <a:lnTo>
                    <a:pt x="30028" y="10429"/>
                  </a:lnTo>
                  <a:lnTo>
                    <a:pt x="29853" y="10797"/>
                  </a:lnTo>
                  <a:lnTo>
                    <a:pt x="29446" y="11553"/>
                  </a:lnTo>
                  <a:lnTo>
                    <a:pt x="29000" y="12271"/>
                  </a:lnTo>
                  <a:lnTo>
                    <a:pt x="28516" y="12988"/>
                  </a:lnTo>
                  <a:lnTo>
                    <a:pt x="28012" y="13666"/>
                  </a:lnTo>
                  <a:lnTo>
                    <a:pt x="27450" y="14325"/>
                  </a:lnTo>
                  <a:lnTo>
                    <a:pt x="26849" y="14965"/>
                  </a:lnTo>
                  <a:lnTo>
                    <a:pt x="26228" y="15586"/>
                  </a:lnTo>
                  <a:lnTo>
                    <a:pt x="25569" y="16167"/>
                  </a:lnTo>
                  <a:lnTo>
                    <a:pt x="24871" y="16729"/>
                  </a:lnTo>
                  <a:lnTo>
                    <a:pt x="24154" y="17253"/>
                  </a:lnTo>
                  <a:lnTo>
                    <a:pt x="23398" y="17757"/>
                  </a:lnTo>
                  <a:lnTo>
                    <a:pt x="22603" y="18222"/>
                  </a:lnTo>
                  <a:lnTo>
                    <a:pt x="21809" y="18668"/>
                  </a:lnTo>
                  <a:lnTo>
                    <a:pt x="20975" y="19075"/>
                  </a:lnTo>
                  <a:lnTo>
                    <a:pt x="20103" y="19443"/>
                  </a:lnTo>
                  <a:lnTo>
                    <a:pt x="19230" y="19792"/>
                  </a:lnTo>
                  <a:lnTo>
                    <a:pt x="18319" y="20083"/>
                  </a:lnTo>
                  <a:lnTo>
                    <a:pt x="17389" y="20354"/>
                  </a:lnTo>
                  <a:lnTo>
                    <a:pt x="16439" y="20587"/>
                  </a:lnTo>
                  <a:lnTo>
                    <a:pt x="15489" y="20781"/>
                  </a:lnTo>
                  <a:lnTo>
                    <a:pt x="14501" y="20916"/>
                  </a:lnTo>
                  <a:lnTo>
                    <a:pt x="13493" y="21033"/>
                  </a:lnTo>
                  <a:lnTo>
                    <a:pt x="12485" y="21091"/>
                  </a:lnTo>
                  <a:lnTo>
                    <a:pt x="11457" y="21110"/>
                  </a:lnTo>
                  <a:lnTo>
                    <a:pt x="10662" y="21110"/>
                  </a:lnTo>
                  <a:lnTo>
                    <a:pt x="9887" y="21071"/>
                  </a:lnTo>
                  <a:lnTo>
                    <a:pt x="9112" y="20994"/>
                  </a:lnTo>
                  <a:lnTo>
                    <a:pt x="8336" y="20916"/>
                  </a:lnTo>
                  <a:lnTo>
                    <a:pt x="7580" y="20800"/>
                  </a:lnTo>
                  <a:lnTo>
                    <a:pt x="6824" y="20645"/>
                  </a:lnTo>
                  <a:lnTo>
                    <a:pt x="6088" y="20490"/>
                  </a:lnTo>
                  <a:lnTo>
                    <a:pt x="5351" y="20315"/>
                  </a:lnTo>
                  <a:lnTo>
                    <a:pt x="4634" y="20102"/>
                  </a:lnTo>
                  <a:lnTo>
                    <a:pt x="3936" y="19870"/>
                  </a:lnTo>
                  <a:lnTo>
                    <a:pt x="3238" y="19618"/>
                  </a:lnTo>
                  <a:lnTo>
                    <a:pt x="2560" y="19346"/>
                  </a:lnTo>
                  <a:lnTo>
                    <a:pt x="1900" y="19055"/>
                  </a:lnTo>
                  <a:lnTo>
                    <a:pt x="1261" y="18726"/>
                  </a:lnTo>
                  <a:lnTo>
                    <a:pt x="621" y="18396"/>
                  </a:lnTo>
                  <a:lnTo>
                    <a:pt x="1" y="18047"/>
                  </a:lnTo>
                  <a:lnTo>
                    <a:pt x="660" y="18532"/>
                  </a:lnTo>
                  <a:lnTo>
                    <a:pt x="1338" y="18997"/>
                  </a:lnTo>
                  <a:lnTo>
                    <a:pt x="2036" y="19424"/>
                  </a:lnTo>
                  <a:lnTo>
                    <a:pt x="2773" y="19831"/>
                  </a:lnTo>
                  <a:lnTo>
                    <a:pt x="3529" y="20218"/>
                  </a:lnTo>
                  <a:lnTo>
                    <a:pt x="4304" y="20567"/>
                  </a:lnTo>
                  <a:lnTo>
                    <a:pt x="5080" y="20897"/>
                  </a:lnTo>
                  <a:lnTo>
                    <a:pt x="5894" y="21188"/>
                  </a:lnTo>
                  <a:lnTo>
                    <a:pt x="6727" y="21440"/>
                  </a:lnTo>
                  <a:lnTo>
                    <a:pt x="7580" y="21672"/>
                  </a:lnTo>
                  <a:lnTo>
                    <a:pt x="8452" y="21866"/>
                  </a:lnTo>
                  <a:lnTo>
                    <a:pt x="9325" y="22041"/>
                  </a:lnTo>
                  <a:lnTo>
                    <a:pt x="10216" y="22157"/>
                  </a:lnTo>
                  <a:lnTo>
                    <a:pt x="11128" y="22254"/>
                  </a:lnTo>
                  <a:lnTo>
                    <a:pt x="12058" y="22312"/>
                  </a:lnTo>
                  <a:lnTo>
                    <a:pt x="12989" y="22331"/>
                  </a:lnTo>
                  <a:lnTo>
                    <a:pt x="13977" y="22312"/>
                  </a:lnTo>
                  <a:lnTo>
                    <a:pt x="14946" y="22254"/>
                  </a:lnTo>
                  <a:lnTo>
                    <a:pt x="15896" y="22138"/>
                  </a:lnTo>
                  <a:lnTo>
                    <a:pt x="16846" y="22002"/>
                  </a:lnTo>
                  <a:lnTo>
                    <a:pt x="17777" y="21827"/>
                  </a:lnTo>
                  <a:lnTo>
                    <a:pt x="18688" y="21595"/>
                  </a:lnTo>
                  <a:lnTo>
                    <a:pt x="19579" y="21343"/>
                  </a:lnTo>
                  <a:lnTo>
                    <a:pt x="20452" y="21052"/>
                  </a:lnTo>
                  <a:lnTo>
                    <a:pt x="21305" y="20722"/>
                  </a:lnTo>
                  <a:lnTo>
                    <a:pt x="22119" y="20374"/>
                  </a:lnTo>
                  <a:lnTo>
                    <a:pt x="22933" y="19986"/>
                  </a:lnTo>
                  <a:lnTo>
                    <a:pt x="23708" y="19559"/>
                  </a:lnTo>
                  <a:lnTo>
                    <a:pt x="24464" y="19094"/>
                  </a:lnTo>
                  <a:lnTo>
                    <a:pt x="25182" y="18629"/>
                  </a:lnTo>
                  <a:lnTo>
                    <a:pt x="25879" y="18106"/>
                  </a:lnTo>
                  <a:lnTo>
                    <a:pt x="26558" y="17563"/>
                  </a:lnTo>
                  <a:lnTo>
                    <a:pt x="27198" y="17001"/>
                  </a:lnTo>
                  <a:lnTo>
                    <a:pt x="27798" y="16419"/>
                  </a:lnTo>
                  <a:lnTo>
                    <a:pt x="28361" y="15799"/>
                  </a:lnTo>
                  <a:lnTo>
                    <a:pt x="28903" y="15159"/>
                  </a:lnTo>
                  <a:lnTo>
                    <a:pt x="29407" y="14500"/>
                  </a:lnTo>
                  <a:lnTo>
                    <a:pt x="29853" y="13821"/>
                  </a:lnTo>
                  <a:lnTo>
                    <a:pt x="30280" y="13124"/>
                  </a:lnTo>
                  <a:lnTo>
                    <a:pt x="30667" y="12406"/>
                  </a:lnTo>
                  <a:lnTo>
                    <a:pt x="31016" y="11670"/>
                  </a:lnTo>
                  <a:lnTo>
                    <a:pt x="31326" y="10914"/>
                  </a:lnTo>
                  <a:lnTo>
                    <a:pt x="31443" y="10526"/>
                  </a:lnTo>
                  <a:lnTo>
                    <a:pt x="31578" y="10138"/>
                  </a:lnTo>
                  <a:lnTo>
                    <a:pt x="31695" y="9751"/>
                  </a:lnTo>
                  <a:lnTo>
                    <a:pt x="31792" y="9363"/>
                  </a:lnTo>
                  <a:lnTo>
                    <a:pt x="31889" y="8956"/>
                  </a:lnTo>
                  <a:lnTo>
                    <a:pt x="31966" y="8568"/>
                  </a:lnTo>
                  <a:lnTo>
                    <a:pt x="32024" y="8161"/>
                  </a:lnTo>
                  <a:lnTo>
                    <a:pt x="32082" y="7754"/>
                  </a:lnTo>
                  <a:lnTo>
                    <a:pt x="32121" y="7347"/>
                  </a:lnTo>
                  <a:lnTo>
                    <a:pt x="32160" y="6920"/>
                  </a:lnTo>
                  <a:lnTo>
                    <a:pt x="32179" y="6513"/>
                  </a:lnTo>
                  <a:lnTo>
                    <a:pt x="32179" y="6087"/>
                  </a:lnTo>
                  <a:lnTo>
                    <a:pt x="32179" y="5699"/>
                  </a:lnTo>
                  <a:lnTo>
                    <a:pt x="32160" y="5292"/>
                  </a:lnTo>
                  <a:lnTo>
                    <a:pt x="32082" y="4497"/>
                  </a:lnTo>
                  <a:lnTo>
                    <a:pt x="31966" y="3722"/>
                  </a:lnTo>
                  <a:lnTo>
                    <a:pt x="31811" y="2947"/>
                  </a:lnTo>
                  <a:lnTo>
                    <a:pt x="31617" y="2191"/>
                  </a:lnTo>
                  <a:lnTo>
                    <a:pt x="31385" y="1435"/>
                  </a:lnTo>
                  <a:lnTo>
                    <a:pt x="31094" y="717"/>
                  </a:lnTo>
                  <a:lnTo>
                    <a:pt x="30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5"/>
            <p:cNvSpPr/>
            <p:nvPr/>
          </p:nvSpPr>
          <p:spPr>
            <a:xfrm>
              <a:off x="-3034268" y="1039293"/>
              <a:ext cx="200104" cy="113167"/>
            </a:xfrm>
            <a:custGeom>
              <a:rect b="b" l="l" r="r" t="t"/>
              <a:pathLst>
                <a:path extrusionOk="0" h="8124" w="14365">
                  <a:moveTo>
                    <a:pt x="6184" y="3994"/>
                  </a:moveTo>
                  <a:lnTo>
                    <a:pt x="6397" y="4130"/>
                  </a:lnTo>
                  <a:lnTo>
                    <a:pt x="6630" y="4285"/>
                  </a:lnTo>
                  <a:lnTo>
                    <a:pt x="6843" y="4479"/>
                  </a:lnTo>
                  <a:lnTo>
                    <a:pt x="7056" y="4673"/>
                  </a:lnTo>
                  <a:lnTo>
                    <a:pt x="7270" y="4886"/>
                  </a:lnTo>
                  <a:lnTo>
                    <a:pt x="7483" y="5138"/>
                  </a:lnTo>
                  <a:lnTo>
                    <a:pt x="7677" y="5390"/>
                  </a:lnTo>
                  <a:lnTo>
                    <a:pt x="7890" y="5681"/>
                  </a:lnTo>
                  <a:lnTo>
                    <a:pt x="7929" y="5739"/>
                  </a:lnTo>
                  <a:lnTo>
                    <a:pt x="8006" y="5855"/>
                  </a:lnTo>
                  <a:lnTo>
                    <a:pt x="8123" y="6049"/>
                  </a:lnTo>
                  <a:lnTo>
                    <a:pt x="8181" y="6165"/>
                  </a:lnTo>
                  <a:lnTo>
                    <a:pt x="8220" y="6282"/>
                  </a:lnTo>
                  <a:lnTo>
                    <a:pt x="8239" y="6417"/>
                  </a:lnTo>
                  <a:lnTo>
                    <a:pt x="8239" y="6534"/>
                  </a:lnTo>
                  <a:lnTo>
                    <a:pt x="8239" y="6592"/>
                  </a:lnTo>
                  <a:lnTo>
                    <a:pt x="8200" y="6669"/>
                  </a:lnTo>
                  <a:lnTo>
                    <a:pt x="8161" y="6747"/>
                  </a:lnTo>
                  <a:lnTo>
                    <a:pt x="8084" y="6824"/>
                  </a:lnTo>
                  <a:lnTo>
                    <a:pt x="7968" y="6863"/>
                  </a:lnTo>
                  <a:lnTo>
                    <a:pt x="7851" y="6883"/>
                  </a:lnTo>
                  <a:lnTo>
                    <a:pt x="7716" y="6883"/>
                  </a:lnTo>
                  <a:lnTo>
                    <a:pt x="7580" y="6863"/>
                  </a:lnTo>
                  <a:lnTo>
                    <a:pt x="7444" y="6805"/>
                  </a:lnTo>
                  <a:lnTo>
                    <a:pt x="7328" y="6708"/>
                  </a:lnTo>
                  <a:lnTo>
                    <a:pt x="7192" y="6553"/>
                  </a:lnTo>
                  <a:lnTo>
                    <a:pt x="7076" y="6359"/>
                  </a:lnTo>
                  <a:lnTo>
                    <a:pt x="7037" y="6301"/>
                  </a:lnTo>
                  <a:lnTo>
                    <a:pt x="6921" y="6107"/>
                  </a:lnTo>
                  <a:lnTo>
                    <a:pt x="6804" y="5874"/>
                  </a:lnTo>
                  <a:lnTo>
                    <a:pt x="6669" y="5584"/>
                  </a:lnTo>
                  <a:lnTo>
                    <a:pt x="6514" y="5254"/>
                  </a:lnTo>
                  <a:lnTo>
                    <a:pt x="6378" y="4866"/>
                  </a:lnTo>
                  <a:lnTo>
                    <a:pt x="6262" y="4440"/>
                  </a:lnTo>
                  <a:lnTo>
                    <a:pt x="6184" y="3994"/>
                  </a:lnTo>
                  <a:close/>
                  <a:moveTo>
                    <a:pt x="8937" y="1"/>
                  </a:moveTo>
                  <a:lnTo>
                    <a:pt x="8588" y="20"/>
                  </a:lnTo>
                  <a:lnTo>
                    <a:pt x="8258" y="59"/>
                  </a:lnTo>
                  <a:lnTo>
                    <a:pt x="7948" y="117"/>
                  </a:lnTo>
                  <a:lnTo>
                    <a:pt x="7677" y="195"/>
                  </a:lnTo>
                  <a:lnTo>
                    <a:pt x="7425" y="253"/>
                  </a:lnTo>
                  <a:lnTo>
                    <a:pt x="6998" y="408"/>
                  </a:lnTo>
                  <a:lnTo>
                    <a:pt x="6727" y="524"/>
                  </a:lnTo>
                  <a:lnTo>
                    <a:pt x="6591" y="582"/>
                  </a:lnTo>
                  <a:lnTo>
                    <a:pt x="6572" y="582"/>
                  </a:lnTo>
                  <a:lnTo>
                    <a:pt x="6300" y="757"/>
                  </a:lnTo>
                  <a:lnTo>
                    <a:pt x="6048" y="951"/>
                  </a:lnTo>
                  <a:lnTo>
                    <a:pt x="5835" y="1145"/>
                  </a:lnTo>
                  <a:lnTo>
                    <a:pt x="5622" y="1377"/>
                  </a:lnTo>
                  <a:lnTo>
                    <a:pt x="5448" y="1610"/>
                  </a:lnTo>
                  <a:lnTo>
                    <a:pt x="5292" y="1862"/>
                  </a:lnTo>
                  <a:lnTo>
                    <a:pt x="5176" y="2133"/>
                  </a:lnTo>
                  <a:lnTo>
                    <a:pt x="5060" y="2424"/>
                  </a:lnTo>
                  <a:lnTo>
                    <a:pt x="5021" y="2424"/>
                  </a:lnTo>
                  <a:lnTo>
                    <a:pt x="4788" y="2405"/>
                  </a:lnTo>
                  <a:lnTo>
                    <a:pt x="4536" y="2424"/>
                  </a:lnTo>
                  <a:lnTo>
                    <a:pt x="4304" y="2443"/>
                  </a:lnTo>
                  <a:lnTo>
                    <a:pt x="4052" y="2482"/>
                  </a:lnTo>
                  <a:lnTo>
                    <a:pt x="3819" y="2540"/>
                  </a:lnTo>
                  <a:lnTo>
                    <a:pt x="3606" y="2598"/>
                  </a:lnTo>
                  <a:lnTo>
                    <a:pt x="3160" y="2734"/>
                  </a:lnTo>
                  <a:lnTo>
                    <a:pt x="2734" y="2928"/>
                  </a:lnTo>
                  <a:lnTo>
                    <a:pt x="2327" y="3122"/>
                  </a:lnTo>
                  <a:lnTo>
                    <a:pt x="1958" y="3354"/>
                  </a:lnTo>
                  <a:lnTo>
                    <a:pt x="1609" y="3587"/>
                  </a:lnTo>
                  <a:lnTo>
                    <a:pt x="1299" y="3820"/>
                  </a:lnTo>
                  <a:lnTo>
                    <a:pt x="1028" y="4072"/>
                  </a:lnTo>
                  <a:lnTo>
                    <a:pt x="776" y="4285"/>
                  </a:lnTo>
                  <a:lnTo>
                    <a:pt x="563" y="4479"/>
                  </a:lnTo>
                  <a:lnTo>
                    <a:pt x="252" y="4808"/>
                  </a:lnTo>
                  <a:lnTo>
                    <a:pt x="136" y="4944"/>
                  </a:lnTo>
                  <a:lnTo>
                    <a:pt x="59" y="5041"/>
                  </a:lnTo>
                  <a:lnTo>
                    <a:pt x="20" y="5157"/>
                  </a:lnTo>
                  <a:lnTo>
                    <a:pt x="0" y="5274"/>
                  </a:lnTo>
                  <a:lnTo>
                    <a:pt x="0" y="5390"/>
                  </a:lnTo>
                  <a:lnTo>
                    <a:pt x="20" y="5506"/>
                  </a:lnTo>
                  <a:lnTo>
                    <a:pt x="59" y="5622"/>
                  </a:lnTo>
                  <a:lnTo>
                    <a:pt x="117" y="5719"/>
                  </a:lnTo>
                  <a:lnTo>
                    <a:pt x="214" y="5816"/>
                  </a:lnTo>
                  <a:lnTo>
                    <a:pt x="311" y="5874"/>
                  </a:lnTo>
                  <a:lnTo>
                    <a:pt x="427" y="5933"/>
                  </a:lnTo>
                  <a:lnTo>
                    <a:pt x="543" y="5952"/>
                  </a:lnTo>
                  <a:lnTo>
                    <a:pt x="659" y="5952"/>
                  </a:lnTo>
                  <a:lnTo>
                    <a:pt x="776" y="5933"/>
                  </a:lnTo>
                  <a:lnTo>
                    <a:pt x="892" y="5894"/>
                  </a:lnTo>
                  <a:lnTo>
                    <a:pt x="989" y="5816"/>
                  </a:lnTo>
                  <a:lnTo>
                    <a:pt x="1086" y="5739"/>
                  </a:lnTo>
                  <a:lnTo>
                    <a:pt x="1163" y="5642"/>
                  </a:lnTo>
                  <a:lnTo>
                    <a:pt x="1396" y="5390"/>
                  </a:lnTo>
                  <a:lnTo>
                    <a:pt x="1764" y="5041"/>
                  </a:lnTo>
                  <a:lnTo>
                    <a:pt x="1997" y="4847"/>
                  </a:lnTo>
                  <a:lnTo>
                    <a:pt x="2249" y="4653"/>
                  </a:lnTo>
                  <a:lnTo>
                    <a:pt x="2520" y="4459"/>
                  </a:lnTo>
                  <a:lnTo>
                    <a:pt x="2811" y="4266"/>
                  </a:lnTo>
                  <a:lnTo>
                    <a:pt x="3141" y="4091"/>
                  </a:lnTo>
                  <a:lnTo>
                    <a:pt x="3470" y="3936"/>
                  </a:lnTo>
                  <a:lnTo>
                    <a:pt x="3819" y="3820"/>
                  </a:lnTo>
                  <a:lnTo>
                    <a:pt x="4168" y="3723"/>
                  </a:lnTo>
                  <a:lnTo>
                    <a:pt x="4536" y="3665"/>
                  </a:lnTo>
                  <a:lnTo>
                    <a:pt x="4730" y="3645"/>
                  </a:lnTo>
                  <a:lnTo>
                    <a:pt x="4924" y="3645"/>
                  </a:lnTo>
                  <a:lnTo>
                    <a:pt x="4943" y="3936"/>
                  </a:lnTo>
                  <a:lnTo>
                    <a:pt x="4963" y="4227"/>
                  </a:lnTo>
                  <a:lnTo>
                    <a:pt x="5021" y="4518"/>
                  </a:lnTo>
                  <a:lnTo>
                    <a:pt x="5079" y="4789"/>
                  </a:lnTo>
                  <a:lnTo>
                    <a:pt x="5234" y="5312"/>
                  </a:lnTo>
                  <a:lnTo>
                    <a:pt x="5409" y="5797"/>
                  </a:lnTo>
                  <a:lnTo>
                    <a:pt x="5603" y="6204"/>
                  </a:lnTo>
                  <a:lnTo>
                    <a:pt x="5758" y="6553"/>
                  </a:lnTo>
                  <a:lnTo>
                    <a:pt x="5990" y="6941"/>
                  </a:lnTo>
                  <a:lnTo>
                    <a:pt x="6068" y="7096"/>
                  </a:lnTo>
                  <a:lnTo>
                    <a:pt x="6165" y="7231"/>
                  </a:lnTo>
                  <a:lnTo>
                    <a:pt x="6262" y="7367"/>
                  </a:lnTo>
                  <a:lnTo>
                    <a:pt x="6359" y="7483"/>
                  </a:lnTo>
                  <a:lnTo>
                    <a:pt x="6591" y="7697"/>
                  </a:lnTo>
                  <a:lnTo>
                    <a:pt x="6824" y="7852"/>
                  </a:lnTo>
                  <a:lnTo>
                    <a:pt x="7056" y="7968"/>
                  </a:lnTo>
                  <a:lnTo>
                    <a:pt x="7308" y="8046"/>
                  </a:lnTo>
                  <a:lnTo>
                    <a:pt x="7541" y="8104"/>
                  </a:lnTo>
                  <a:lnTo>
                    <a:pt x="7793" y="8123"/>
                  </a:lnTo>
                  <a:lnTo>
                    <a:pt x="8026" y="8104"/>
                  </a:lnTo>
                  <a:lnTo>
                    <a:pt x="8258" y="8065"/>
                  </a:lnTo>
                  <a:lnTo>
                    <a:pt x="8472" y="8007"/>
                  </a:lnTo>
                  <a:lnTo>
                    <a:pt x="8665" y="7929"/>
                  </a:lnTo>
                  <a:lnTo>
                    <a:pt x="8724" y="7891"/>
                  </a:lnTo>
                  <a:lnTo>
                    <a:pt x="8782" y="7852"/>
                  </a:lnTo>
                  <a:lnTo>
                    <a:pt x="8917" y="7735"/>
                  </a:lnTo>
                  <a:lnTo>
                    <a:pt x="9053" y="7600"/>
                  </a:lnTo>
                  <a:lnTo>
                    <a:pt x="9169" y="7464"/>
                  </a:lnTo>
                  <a:lnTo>
                    <a:pt x="9266" y="7309"/>
                  </a:lnTo>
                  <a:lnTo>
                    <a:pt x="9344" y="7154"/>
                  </a:lnTo>
                  <a:lnTo>
                    <a:pt x="9402" y="6999"/>
                  </a:lnTo>
                  <a:lnTo>
                    <a:pt x="9441" y="6824"/>
                  </a:lnTo>
                  <a:lnTo>
                    <a:pt x="9480" y="6650"/>
                  </a:lnTo>
                  <a:lnTo>
                    <a:pt x="9480" y="6495"/>
                  </a:lnTo>
                  <a:lnTo>
                    <a:pt x="9480" y="6359"/>
                  </a:lnTo>
                  <a:lnTo>
                    <a:pt x="9441" y="6068"/>
                  </a:lnTo>
                  <a:lnTo>
                    <a:pt x="9363" y="5816"/>
                  </a:lnTo>
                  <a:lnTo>
                    <a:pt x="9266" y="5564"/>
                  </a:lnTo>
                  <a:lnTo>
                    <a:pt x="9150" y="5370"/>
                  </a:lnTo>
                  <a:lnTo>
                    <a:pt x="9053" y="5196"/>
                  </a:lnTo>
                  <a:lnTo>
                    <a:pt x="8898" y="4963"/>
                  </a:lnTo>
                  <a:lnTo>
                    <a:pt x="8588" y="4556"/>
                  </a:lnTo>
                  <a:lnTo>
                    <a:pt x="8297" y="4188"/>
                  </a:lnTo>
                  <a:lnTo>
                    <a:pt x="7987" y="3839"/>
                  </a:lnTo>
                  <a:lnTo>
                    <a:pt x="7657" y="3548"/>
                  </a:lnTo>
                  <a:lnTo>
                    <a:pt x="7328" y="3277"/>
                  </a:lnTo>
                  <a:lnTo>
                    <a:pt x="6979" y="3044"/>
                  </a:lnTo>
                  <a:lnTo>
                    <a:pt x="6630" y="2850"/>
                  </a:lnTo>
                  <a:lnTo>
                    <a:pt x="6281" y="2676"/>
                  </a:lnTo>
                  <a:lnTo>
                    <a:pt x="6339" y="2521"/>
                  </a:lnTo>
                  <a:lnTo>
                    <a:pt x="6417" y="2385"/>
                  </a:lnTo>
                  <a:lnTo>
                    <a:pt x="6514" y="2250"/>
                  </a:lnTo>
                  <a:lnTo>
                    <a:pt x="6611" y="2114"/>
                  </a:lnTo>
                  <a:lnTo>
                    <a:pt x="6746" y="1998"/>
                  </a:lnTo>
                  <a:lnTo>
                    <a:pt x="6882" y="1881"/>
                  </a:lnTo>
                  <a:lnTo>
                    <a:pt x="7018" y="1765"/>
                  </a:lnTo>
                  <a:lnTo>
                    <a:pt x="7173" y="1668"/>
                  </a:lnTo>
                  <a:lnTo>
                    <a:pt x="7289" y="1610"/>
                  </a:lnTo>
                  <a:lnTo>
                    <a:pt x="7522" y="1532"/>
                  </a:lnTo>
                  <a:lnTo>
                    <a:pt x="7851" y="1416"/>
                  </a:lnTo>
                  <a:lnTo>
                    <a:pt x="8258" y="1319"/>
                  </a:lnTo>
                  <a:lnTo>
                    <a:pt x="8491" y="1280"/>
                  </a:lnTo>
                  <a:lnTo>
                    <a:pt x="8743" y="1261"/>
                  </a:lnTo>
                  <a:lnTo>
                    <a:pt x="8995" y="1242"/>
                  </a:lnTo>
                  <a:lnTo>
                    <a:pt x="9266" y="1242"/>
                  </a:lnTo>
                  <a:lnTo>
                    <a:pt x="9538" y="1261"/>
                  </a:lnTo>
                  <a:lnTo>
                    <a:pt x="9828" y="1319"/>
                  </a:lnTo>
                  <a:lnTo>
                    <a:pt x="10100" y="1377"/>
                  </a:lnTo>
                  <a:lnTo>
                    <a:pt x="10391" y="1494"/>
                  </a:lnTo>
                  <a:lnTo>
                    <a:pt x="10623" y="1590"/>
                  </a:lnTo>
                  <a:lnTo>
                    <a:pt x="10836" y="1707"/>
                  </a:lnTo>
                  <a:lnTo>
                    <a:pt x="11050" y="1823"/>
                  </a:lnTo>
                  <a:lnTo>
                    <a:pt x="11244" y="1978"/>
                  </a:lnTo>
                  <a:lnTo>
                    <a:pt x="11437" y="2133"/>
                  </a:lnTo>
                  <a:lnTo>
                    <a:pt x="11631" y="2327"/>
                  </a:lnTo>
                  <a:lnTo>
                    <a:pt x="11825" y="2521"/>
                  </a:lnTo>
                  <a:lnTo>
                    <a:pt x="12000" y="2734"/>
                  </a:lnTo>
                  <a:lnTo>
                    <a:pt x="12174" y="2947"/>
                  </a:lnTo>
                  <a:lnTo>
                    <a:pt x="12329" y="3199"/>
                  </a:lnTo>
                  <a:lnTo>
                    <a:pt x="12484" y="3451"/>
                  </a:lnTo>
                  <a:lnTo>
                    <a:pt x="12639" y="3742"/>
                  </a:lnTo>
                  <a:lnTo>
                    <a:pt x="12775" y="4033"/>
                  </a:lnTo>
                  <a:lnTo>
                    <a:pt x="12911" y="4343"/>
                  </a:lnTo>
                  <a:lnTo>
                    <a:pt x="13046" y="4653"/>
                  </a:lnTo>
                  <a:lnTo>
                    <a:pt x="13182" y="5002"/>
                  </a:lnTo>
                  <a:lnTo>
                    <a:pt x="13221" y="5118"/>
                  </a:lnTo>
                  <a:lnTo>
                    <a:pt x="13298" y="5215"/>
                  </a:lnTo>
                  <a:lnTo>
                    <a:pt x="13376" y="5293"/>
                  </a:lnTo>
                  <a:lnTo>
                    <a:pt x="13492" y="5351"/>
                  </a:lnTo>
                  <a:lnTo>
                    <a:pt x="13589" y="5390"/>
                  </a:lnTo>
                  <a:lnTo>
                    <a:pt x="13705" y="5409"/>
                  </a:lnTo>
                  <a:lnTo>
                    <a:pt x="13841" y="5409"/>
                  </a:lnTo>
                  <a:lnTo>
                    <a:pt x="13957" y="5370"/>
                  </a:lnTo>
                  <a:lnTo>
                    <a:pt x="14074" y="5332"/>
                  </a:lnTo>
                  <a:lnTo>
                    <a:pt x="14171" y="5254"/>
                  </a:lnTo>
                  <a:lnTo>
                    <a:pt x="14248" y="5157"/>
                  </a:lnTo>
                  <a:lnTo>
                    <a:pt x="14306" y="5060"/>
                  </a:lnTo>
                  <a:lnTo>
                    <a:pt x="14345" y="4944"/>
                  </a:lnTo>
                  <a:lnTo>
                    <a:pt x="14364" y="4828"/>
                  </a:lnTo>
                  <a:lnTo>
                    <a:pt x="14364" y="4711"/>
                  </a:lnTo>
                  <a:lnTo>
                    <a:pt x="14345" y="4595"/>
                  </a:lnTo>
                  <a:lnTo>
                    <a:pt x="14190" y="4188"/>
                  </a:lnTo>
                  <a:lnTo>
                    <a:pt x="14035" y="3800"/>
                  </a:lnTo>
                  <a:lnTo>
                    <a:pt x="13860" y="3432"/>
                  </a:lnTo>
                  <a:lnTo>
                    <a:pt x="13686" y="3083"/>
                  </a:lnTo>
                  <a:lnTo>
                    <a:pt x="13512" y="2754"/>
                  </a:lnTo>
                  <a:lnTo>
                    <a:pt x="13298" y="2443"/>
                  </a:lnTo>
                  <a:lnTo>
                    <a:pt x="13104" y="2133"/>
                  </a:lnTo>
                  <a:lnTo>
                    <a:pt x="12891" y="1862"/>
                  </a:lnTo>
                  <a:lnTo>
                    <a:pt x="12659" y="1610"/>
                  </a:lnTo>
                  <a:lnTo>
                    <a:pt x="12426" y="1377"/>
                  </a:lnTo>
                  <a:lnTo>
                    <a:pt x="12193" y="1145"/>
                  </a:lnTo>
                  <a:lnTo>
                    <a:pt x="11941" y="951"/>
                  </a:lnTo>
                  <a:lnTo>
                    <a:pt x="11670" y="757"/>
                  </a:lnTo>
                  <a:lnTo>
                    <a:pt x="11399" y="602"/>
                  </a:lnTo>
                  <a:lnTo>
                    <a:pt x="11127" y="466"/>
                  </a:lnTo>
                  <a:lnTo>
                    <a:pt x="10836" y="330"/>
                  </a:lnTo>
                  <a:lnTo>
                    <a:pt x="10449" y="195"/>
                  </a:lnTo>
                  <a:lnTo>
                    <a:pt x="10042" y="98"/>
                  </a:lnTo>
                  <a:lnTo>
                    <a:pt x="9654" y="40"/>
                  </a:lnTo>
                  <a:lnTo>
                    <a:pt x="9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5"/>
            <p:cNvSpPr/>
            <p:nvPr/>
          </p:nvSpPr>
          <p:spPr>
            <a:xfrm>
              <a:off x="-3483330" y="1068198"/>
              <a:ext cx="38893" cy="67240"/>
            </a:xfrm>
            <a:custGeom>
              <a:rect b="b" l="l" r="r" t="t"/>
              <a:pathLst>
                <a:path extrusionOk="0" h="4827" w="2792">
                  <a:moveTo>
                    <a:pt x="1396" y="0"/>
                  </a:moveTo>
                  <a:lnTo>
                    <a:pt x="1241" y="19"/>
                  </a:lnTo>
                  <a:lnTo>
                    <a:pt x="1105" y="58"/>
                  </a:lnTo>
                  <a:lnTo>
                    <a:pt x="970" y="116"/>
                  </a:lnTo>
                  <a:lnTo>
                    <a:pt x="853" y="194"/>
                  </a:lnTo>
                  <a:lnTo>
                    <a:pt x="718" y="291"/>
                  </a:lnTo>
                  <a:lnTo>
                    <a:pt x="601" y="427"/>
                  </a:lnTo>
                  <a:lnTo>
                    <a:pt x="505" y="562"/>
                  </a:lnTo>
                  <a:lnTo>
                    <a:pt x="408" y="717"/>
                  </a:lnTo>
                  <a:lnTo>
                    <a:pt x="311" y="892"/>
                  </a:lnTo>
                  <a:lnTo>
                    <a:pt x="233" y="1066"/>
                  </a:lnTo>
                  <a:lnTo>
                    <a:pt x="156" y="1260"/>
                  </a:lnTo>
                  <a:lnTo>
                    <a:pt x="97" y="1473"/>
                  </a:lnTo>
                  <a:lnTo>
                    <a:pt x="59" y="1706"/>
                  </a:lnTo>
                  <a:lnTo>
                    <a:pt x="20" y="1939"/>
                  </a:lnTo>
                  <a:lnTo>
                    <a:pt x="1" y="2171"/>
                  </a:lnTo>
                  <a:lnTo>
                    <a:pt x="1" y="2423"/>
                  </a:lnTo>
                  <a:lnTo>
                    <a:pt x="1" y="2675"/>
                  </a:lnTo>
                  <a:lnTo>
                    <a:pt x="20" y="2908"/>
                  </a:lnTo>
                  <a:lnTo>
                    <a:pt x="59" y="3140"/>
                  </a:lnTo>
                  <a:lnTo>
                    <a:pt x="97" y="3354"/>
                  </a:lnTo>
                  <a:lnTo>
                    <a:pt x="156" y="3567"/>
                  </a:lnTo>
                  <a:lnTo>
                    <a:pt x="233" y="3761"/>
                  </a:lnTo>
                  <a:lnTo>
                    <a:pt x="311" y="3955"/>
                  </a:lnTo>
                  <a:lnTo>
                    <a:pt x="408" y="4129"/>
                  </a:lnTo>
                  <a:lnTo>
                    <a:pt x="505" y="4284"/>
                  </a:lnTo>
                  <a:lnTo>
                    <a:pt x="601" y="4420"/>
                  </a:lnTo>
                  <a:lnTo>
                    <a:pt x="718" y="4536"/>
                  </a:lnTo>
                  <a:lnTo>
                    <a:pt x="853" y="4652"/>
                  </a:lnTo>
                  <a:lnTo>
                    <a:pt x="970" y="4730"/>
                  </a:lnTo>
                  <a:lnTo>
                    <a:pt x="1105" y="4788"/>
                  </a:lnTo>
                  <a:lnTo>
                    <a:pt x="1241" y="4827"/>
                  </a:lnTo>
                  <a:lnTo>
                    <a:pt x="1532" y="4827"/>
                  </a:lnTo>
                  <a:lnTo>
                    <a:pt x="1668" y="4788"/>
                  </a:lnTo>
                  <a:lnTo>
                    <a:pt x="1803" y="4730"/>
                  </a:lnTo>
                  <a:lnTo>
                    <a:pt x="1939" y="4652"/>
                  </a:lnTo>
                  <a:lnTo>
                    <a:pt x="2055" y="4536"/>
                  </a:lnTo>
                  <a:lnTo>
                    <a:pt x="2172" y="4420"/>
                  </a:lnTo>
                  <a:lnTo>
                    <a:pt x="2288" y="4284"/>
                  </a:lnTo>
                  <a:lnTo>
                    <a:pt x="2385" y="4129"/>
                  </a:lnTo>
                  <a:lnTo>
                    <a:pt x="2462" y="3955"/>
                  </a:lnTo>
                  <a:lnTo>
                    <a:pt x="2559" y="3761"/>
                  </a:lnTo>
                  <a:lnTo>
                    <a:pt x="2618" y="3567"/>
                  </a:lnTo>
                  <a:lnTo>
                    <a:pt x="2676" y="3354"/>
                  </a:lnTo>
                  <a:lnTo>
                    <a:pt x="2734" y="3140"/>
                  </a:lnTo>
                  <a:lnTo>
                    <a:pt x="2753" y="2908"/>
                  </a:lnTo>
                  <a:lnTo>
                    <a:pt x="2792" y="2675"/>
                  </a:lnTo>
                  <a:lnTo>
                    <a:pt x="2792" y="2423"/>
                  </a:lnTo>
                  <a:lnTo>
                    <a:pt x="2792" y="2171"/>
                  </a:lnTo>
                  <a:lnTo>
                    <a:pt x="2753" y="1939"/>
                  </a:lnTo>
                  <a:lnTo>
                    <a:pt x="2734" y="1706"/>
                  </a:lnTo>
                  <a:lnTo>
                    <a:pt x="2676" y="1473"/>
                  </a:lnTo>
                  <a:lnTo>
                    <a:pt x="2618" y="1260"/>
                  </a:lnTo>
                  <a:lnTo>
                    <a:pt x="2559" y="1066"/>
                  </a:lnTo>
                  <a:lnTo>
                    <a:pt x="2462" y="892"/>
                  </a:lnTo>
                  <a:lnTo>
                    <a:pt x="2385" y="717"/>
                  </a:lnTo>
                  <a:lnTo>
                    <a:pt x="2288" y="562"/>
                  </a:lnTo>
                  <a:lnTo>
                    <a:pt x="2172" y="427"/>
                  </a:lnTo>
                  <a:lnTo>
                    <a:pt x="2055" y="291"/>
                  </a:lnTo>
                  <a:lnTo>
                    <a:pt x="1939" y="194"/>
                  </a:lnTo>
                  <a:lnTo>
                    <a:pt x="1803" y="116"/>
                  </a:lnTo>
                  <a:lnTo>
                    <a:pt x="1668" y="58"/>
                  </a:lnTo>
                  <a:lnTo>
                    <a:pt x="1532" y="19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5"/>
            <p:cNvSpPr/>
            <p:nvPr/>
          </p:nvSpPr>
          <p:spPr>
            <a:xfrm>
              <a:off x="-3505743" y="886997"/>
              <a:ext cx="132864" cy="133951"/>
            </a:xfrm>
            <a:custGeom>
              <a:rect b="b" l="l" r="r" t="t"/>
              <a:pathLst>
                <a:path extrusionOk="0" h="9616" w="9538">
                  <a:moveTo>
                    <a:pt x="2637" y="1"/>
                  </a:moveTo>
                  <a:lnTo>
                    <a:pt x="2017" y="40"/>
                  </a:lnTo>
                  <a:lnTo>
                    <a:pt x="1377" y="117"/>
                  </a:lnTo>
                  <a:lnTo>
                    <a:pt x="698" y="253"/>
                  </a:lnTo>
                  <a:lnTo>
                    <a:pt x="1" y="427"/>
                  </a:lnTo>
                  <a:lnTo>
                    <a:pt x="156" y="485"/>
                  </a:lnTo>
                  <a:lnTo>
                    <a:pt x="350" y="563"/>
                  </a:lnTo>
                  <a:lnTo>
                    <a:pt x="602" y="660"/>
                  </a:lnTo>
                  <a:lnTo>
                    <a:pt x="873" y="796"/>
                  </a:lnTo>
                  <a:lnTo>
                    <a:pt x="1183" y="970"/>
                  </a:lnTo>
                  <a:lnTo>
                    <a:pt x="1513" y="1203"/>
                  </a:lnTo>
                  <a:lnTo>
                    <a:pt x="1823" y="1455"/>
                  </a:lnTo>
                  <a:lnTo>
                    <a:pt x="1978" y="1610"/>
                  </a:lnTo>
                  <a:lnTo>
                    <a:pt x="2114" y="1765"/>
                  </a:lnTo>
                  <a:lnTo>
                    <a:pt x="2249" y="1939"/>
                  </a:lnTo>
                  <a:lnTo>
                    <a:pt x="2385" y="2114"/>
                  </a:lnTo>
                  <a:lnTo>
                    <a:pt x="2501" y="2308"/>
                  </a:lnTo>
                  <a:lnTo>
                    <a:pt x="2598" y="2521"/>
                  </a:lnTo>
                  <a:lnTo>
                    <a:pt x="2695" y="2753"/>
                  </a:lnTo>
                  <a:lnTo>
                    <a:pt x="2773" y="2986"/>
                  </a:lnTo>
                  <a:lnTo>
                    <a:pt x="2831" y="3238"/>
                  </a:lnTo>
                  <a:lnTo>
                    <a:pt x="2870" y="3510"/>
                  </a:lnTo>
                  <a:lnTo>
                    <a:pt x="2889" y="3781"/>
                  </a:lnTo>
                  <a:lnTo>
                    <a:pt x="2870" y="4091"/>
                  </a:lnTo>
                  <a:lnTo>
                    <a:pt x="2850" y="4401"/>
                  </a:lnTo>
                  <a:lnTo>
                    <a:pt x="2792" y="4731"/>
                  </a:lnTo>
                  <a:lnTo>
                    <a:pt x="2695" y="5060"/>
                  </a:lnTo>
                  <a:lnTo>
                    <a:pt x="2579" y="5429"/>
                  </a:lnTo>
                  <a:lnTo>
                    <a:pt x="2521" y="5526"/>
                  </a:lnTo>
                  <a:lnTo>
                    <a:pt x="2346" y="5836"/>
                  </a:lnTo>
                  <a:lnTo>
                    <a:pt x="2249" y="6030"/>
                  </a:lnTo>
                  <a:lnTo>
                    <a:pt x="2152" y="6282"/>
                  </a:lnTo>
                  <a:lnTo>
                    <a:pt x="2055" y="6553"/>
                  </a:lnTo>
                  <a:lnTo>
                    <a:pt x="1958" y="6844"/>
                  </a:lnTo>
                  <a:lnTo>
                    <a:pt x="1900" y="7173"/>
                  </a:lnTo>
                  <a:lnTo>
                    <a:pt x="1881" y="7503"/>
                  </a:lnTo>
                  <a:lnTo>
                    <a:pt x="1881" y="7852"/>
                  </a:lnTo>
                  <a:lnTo>
                    <a:pt x="1900" y="8026"/>
                  </a:lnTo>
                  <a:lnTo>
                    <a:pt x="1939" y="8201"/>
                  </a:lnTo>
                  <a:lnTo>
                    <a:pt x="1978" y="8394"/>
                  </a:lnTo>
                  <a:lnTo>
                    <a:pt x="2055" y="8569"/>
                  </a:lnTo>
                  <a:lnTo>
                    <a:pt x="2114" y="8743"/>
                  </a:lnTo>
                  <a:lnTo>
                    <a:pt x="2210" y="8918"/>
                  </a:lnTo>
                  <a:lnTo>
                    <a:pt x="2327" y="9092"/>
                  </a:lnTo>
                  <a:lnTo>
                    <a:pt x="2443" y="9267"/>
                  </a:lnTo>
                  <a:lnTo>
                    <a:pt x="2598" y="9441"/>
                  </a:lnTo>
                  <a:lnTo>
                    <a:pt x="2753" y="9616"/>
                  </a:lnTo>
                  <a:lnTo>
                    <a:pt x="3529" y="9616"/>
                  </a:lnTo>
                  <a:lnTo>
                    <a:pt x="3916" y="9558"/>
                  </a:lnTo>
                  <a:lnTo>
                    <a:pt x="4362" y="9499"/>
                  </a:lnTo>
                  <a:lnTo>
                    <a:pt x="4847" y="9383"/>
                  </a:lnTo>
                  <a:lnTo>
                    <a:pt x="5370" y="9209"/>
                  </a:lnTo>
                  <a:lnTo>
                    <a:pt x="5642" y="9112"/>
                  </a:lnTo>
                  <a:lnTo>
                    <a:pt x="5932" y="8995"/>
                  </a:lnTo>
                  <a:lnTo>
                    <a:pt x="6204" y="8860"/>
                  </a:lnTo>
                  <a:lnTo>
                    <a:pt x="6495" y="8705"/>
                  </a:lnTo>
                  <a:lnTo>
                    <a:pt x="6766" y="8530"/>
                  </a:lnTo>
                  <a:lnTo>
                    <a:pt x="7057" y="8336"/>
                  </a:lnTo>
                  <a:lnTo>
                    <a:pt x="7328" y="8123"/>
                  </a:lnTo>
                  <a:lnTo>
                    <a:pt x="7619" y="7890"/>
                  </a:lnTo>
                  <a:lnTo>
                    <a:pt x="7890" y="7619"/>
                  </a:lnTo>
                  <a:lnTo>
                    <a:pt x="8142" y="7348"/>
                  </a:lnTo>
                  <a:lnTo>
                    <a:pt x="8414" y="7038"/>
                  </a:lnTo>
                  <a:lnTo>
                    <a:pt x="8646" y="6689"/>
                  </a:lnTo>
                  <a:lnTo>
                    <a:pt x="8898" y="6340"/>
                  </a:lnTo>
                  <a:lnTo>
                    <a:pt x="9111" y="5952"/>
                  </a:lnTo>
                  <a:lnTo>
                    <a:pt x="9325" y="5526"/>
                  </a:lnTo>
                  <a:lnTo>
                    <a:pt x="9538" y="5060"/>
                  </a:lnTo>
                  <a:lnTo>
                    <a:pt x="9441" y="4770"/>
                  </a:lnTo>
                  <a:lnTo>
                    <a:pt x="9325" y="4459"/>
                  </a:lnTo>
                  <a:lnTo>
                    <a:pt x="9131" y="4033"/>
                  </a:lnTo>
                  <a:lnTo>
                    <a:pt x="8879" y="3548"/>
                  </a:lnTo>
                  <a:lnTo>
                    <a:pt x="8724" y="3277"/>
                  </a:lnTo>
                  <a:lnTo>
                    <a:pt x="8569" y="3005"/>
                  </a:lnTo>
                  <a:lnTo>
                    <a:pt x="8375" y="2734"/>
                  </a:lnTo>
                  <a:lnTo>
                    <a:pt x="8162" y="2463"/>
                  </a:lnTo>
                  <a:lnTo>
                    <a:pt x="7929" y="2191"/>
                  </a:lnTo>
                  <a:lnTo>
                    <a:pt x="7677" y="1920"/>
                  </a:lnTo>
                  <a:lnTo>
                    <a:pt x="7406" y="1649"/>
                  </a:lnTo>
                  <a:lnTo>
                    <a:pt x="7095" y="1397"/>
                  </a:lnTo>
                  <a:lnTo>
                    <a:pt x="6766" y="1145"/>
                  </a:lnTo>
                  <a:lnTo>
                    <a:pt x="6417" y="912"/>
                  </a:lnTo>
                  <a:lnTo>
                    <a:pt x="6049" y="718"/>
                  </a:lnTo>
                  <a:lnTo>
                    <a:pt x="5642" y="524"/>
                  </a:lnTo>
                  <a:lnTo>
                    <a:pt x="5215" y="350"/>
                  </a:lnTo>
                  <a:lnTo>
                    <a:pt x="4750" y="214"/>
                  </a:lnTo>
                  <a:lnTo>
                    <a:pt x="4265" y="117"/>
                  </a:lnTo>
                  <a:lnTo>
                    <a:pt x="3761" y="40"/>
                  </a:lnTo>
                  <a:lnTo>
                    <a:pt x="32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"/>
            <p:cNvSpPr/>
            <p:nvPr/>
          </p:nvSpPr>
          <p:spPr>
            <a:xfrm>
              <a:off x="-3505743" y="892666"/>
              <a:ext cx="80752" cy="128281"/>
            </a:xfrm>
            <a:custGeom>
              <a:rect b="b" l="l" r="r" t="t"/>
              <a:pathLst>
                <a:path extrusionOk="0" h="9209" w="5797">
                  <a:moveTo>
                    <a:pt x="272" y="1"/>
                  </a:moveTo>
                  <a:lnTo>
                    <a:pt x="1" y="20"/>
                  </a:lnTo>
                  <a:lnTo>
                    <a:pt x="156" y="78"/>
                  </a:lnTo>
                  <a:lnTo>
                    <a:pt x="350" y="156"/>
                  </a:lnTo>
                  <a:lnTo>
                    <a:pt x="602" y="253"/>
                  </a:lnTo>
                  <a:lnTo>
                    <a:pt x="873" y="389"/>
                  </a:lnTo>
                  <a:lnTo>
                    <a:pt x="1183" y="563"/>
                  </a:lnTo>
                  <a:lnTo>
                    <a:pt x="1513" y="796"/>
                  </a:lnTo>
                  <a:lnTo>
                    <a:pt x="1823" y="1048"/>
                  </a:lnTo>
                  <a:lnTo>
                    <a:pt x="1978" y="1203"/>
                  </a:lnTo>
                  <a:lnTo>
                    <a:pt x="2114" y="1358"/>
                  </a:lnTo>
                  <a:lnTo>
                    <a:pt x="2249" y="1532"/>
                  </a:lnTo>
                  <a:lnTo>
                    <a:pt x="2385" y="1707"/>
                  </a:lnTo>
                  <a:lnTo>
                    <a:pt x="2501" y="1901"/>
                  </a:lnTo>
                  <a:lnTo>
                    <a:pt x="2598" y="2114"/>
                  </a:lnTo>
                  <a:lnTo>
                    <a:pt x="2695" y="2346"/>
                  </a:lnTo>
                  <a:lnTo>
                    <a:pt x="2773" y="2579"/>
                  </a:lnTo>
                  <a:lnTo>
                    <a:pt x="2831" y="2831"/>
                  </a:lnTo>
                  <a:lnTo>
                    <a:pt x="2870" y="3103"/>
                  </a:lnTo>
                  <a:lnTo>
                    <a:pt x="2889" y="3374"/>
                  </a:lnTo>
                  <a:lnTo>
                    <a:pt x="2870" y="3684"/>
                  </a:lnTo>
                  <a:lnTo>
                    <a:pt x="2850" y="3994"/>
                  </a:lnTo>
                  <a:lnTo>
                    <a:pt x="2792" y="4324"/>
                  </a:lnTo>
                  <a:lnTo>
                    <a:pt x="2695" y="4653"/>
                  </a:lnTo>
                  <a:lnTo>
                    <a:pt x="2579" y="5022"/>
                  </a:lnTo>
                  <a:lnTo>
                    <a:pt x="2521" y="5119"/>
                  </a:lnTo>
                  <a:lnTo>
                    <a:pt x="2346" y="5429"/>
                  </a:lnTo>
                  <a:lnTo>
                    <a:pt x="2249" y="5623"/>
                  </a:lnTo>
                  <a:lnTo>
                    <a:pt x="2152" y="5875"/>
                  </a:lnTo>
                  <a:lnTo>
                    <a:pt x="2055" y="6146"/>
                  </a:lnTo>
                  <a:lnTo>
                    <a:pt x="1958" y="6437"/>
                  </a:lnTo>
                  <a:lnTo>
                    <a:pt x="1900" y="6766"/>
                  </a:lnTo>
                  <a:lnTo>
                    <a:pt x="1881" y="7096"/>
                  </a:lnTo>
                  <a:lnTo>
                    <a:pt x="1881" y="7445"/>
                  </a:lnTo>
                  <a:lnTo>
                    <a:pt x="1900" y="7619"/>
                  </a:lnTo>
                  <a:lnTo>
                    <a:pt x="1939" y="7794"/>
                  </a:lnTo>
                  <a:lnTo>
                    <a:pt x="1978" y="7987"/>
                  </a:lnTo>
                  <a:lnTo>
                    <a:pt x="2055" y="8162"/>
                  </a:lnTo>
                  <a:lnTo>
                    <a:pt x="2114" y="8336"/>
                  </a:lnTo>
                  <a:lnTo>
                    <a:pt x="2210" y="8511"/>
                  </a:lnTo>
                  <a:lnTo>
                    <a:pt x="2327" y="8685"/>
                  </a:lnTo>
                  <a:lnTo>
                    <a:pt x="2443" y="8860"/>
                  </a:lnTo>
                  <a:lnTo>
                    <a:pt x="2598" y="9034"/>
                  </a:lnTo>
                  <a:lnTo>
                    <a:pt x="2753" y="9209"/>
                  </a:lnTo>
                  <a:lnTo>
                    <a:pt x="3277" y="9209"/>
                  </a:lnTo>
                  <a:lnTo>
                    <a:pt x="3645" y="9189"/>
                  </a:lnTo>
                  <a:lnTo>
                    <a:pt x="4091" y="9131"/>
                  </a:lnTo>
                  <a:lnTo>
                    <a:pt x="4595" y="9034"/>
                  </a:lnTo>
                  <a:lnTo>
                    <a:pt x="4866" y="8976"/>
                  </a:lnTo>
                  <a:lnTo>
                    <a:pt x="5138" y="8879"/>
                  </a:lnTo>
                  <a:lnTo>
                    <a:pt x="5428" y="8782"/>
                  </a:lnTo>
                  <a:lnTo>
                    <a:pt x="5719" y="8666"/>
                  </a:lnTo>
                  <a:lnTo>
                    <a:pt x="5777" y="7794"/>
                  </a:lnTo>
                  <a:lnTo>
                    <a:pt x="5797" y="6979"/>
                  </a:lnTo>
                  <a:lnTo>
                    <a:pt x="5758" y="6223"/>
                  </a:lnTo>
                  <a:lnTo>
                    <a:pt x="5700" y="5526"/>
                  </a:lnTo>
                  <a:lnTo>
                    <a:pt x="5622" y="4886"/>
                  </a:lnTo>
                  <a:lnTo>
                    <a:pt x="5487" y="4285"/>
                  </a:lnTo>
                  <a:lnTo>
                    <a:pt x="5351" y="3742"/>
                  </a:lnTo>
                  <a:lnTo>
                    <a:pt x="5176" y="3238"/>
                  </a:lnTo>
                  <a:lnTo>
                    <a:pt x="4963" y="2792"/>
                  </a:lnTo>
                  <a:lnTo>
                    <a:pt x="4750" y="2385"/>
                  </a:lnTo>
                  <a:lnTo>
                    <a:pt x="4517" y="2017"/>
                  </a:lnTo>
                  <a:lnTo>
                    <a:pt x="4265" y="1687"/>
                  </a:lnTo>
                  <a:lnTo>
                    <a:pt x="3994" y="1397"/>
                  </a:lnTo>
                  <a:lnTo>
                    <a:pt x="3723" y="1145"/>
                  </a:lnTo>
                  <a:lnTo>
                    <a:pt x="3451" y="912"/>
                  </a:lnTo>
                  <a:lnTo>
                    <a:pt x="3160" y="738"/>
                  </a:lnTo>
                  <a:lnTo>
                    <a:pt x="2870" y="563"/>
                  </a:lnTo>
                  <a:lnTo>
                    <a:pt x="2579" y="427"/>
                  </a:lnTo>
                  <a:lnTo>
                    <a:pt x="2307" y="311"/>
                  </a:lnTo>
                  <a:lnTo>
                    <a:pt x="2017" y="214"/>
                  </a:lnTo>
                  <a:lnTo>
                    <a:pt x="1745" y="137"/>
                  </a:lnTo>
                  <a:lnTo>
                    <a:pt x="1493" y="78"/>
                  </a:lnTo>
                  <a:lnTo>
                    <a:pt x="1241" y="40"/>
                  </a:lnTo>
                  <a:lnTo>
                    <a:pt x="1009" y="20"/>
                  </a:lnTo>
                  <a:lnTo>
                    <a:pt x="6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"/>
            <p:cNvSpPr/>
            <p:nvPr/>
          </p:nvSpPr>
          <p:spPr>
            <a:xfrm>
              <a:off x="-3506287" y="1154063"/>
              <a:ext cx="84541" cy="29991"/>
            </a:xfrm>
            <a:custGeom>
              <a:rect b="b" l="l" r="r" t="t"/>
              <a:pathLst>
                <a:path extrusionOk="0" h="2153" w="6069">
                  <a:moveTo>
                    <a:pt x="1086" y="0"/>
                  </a:moveTo>
                  <a:lnTo>
                    <a:pt x="854" y="39"/>
                  </a:lnTo>
                  <a:lnTo>
                    <a:pt x="660" y="97"/>
                  </a:lnTo>
                  <a:lnTo>
                    <a:pt x="485" y="194"/>
                  </a:lnTo>
                  <a:lnTo>
                    <a:pt x="311" y="330"/>
                  </a:lnTo>
                  <a:lnTo>
                    <a:pt x="195" y="485"/>
                  </a:lnTo>
                  <a:lnTo>
                    <a:pt x="98" y="660"/>
                  </a:lnTo>
                  <a:lnTo>
                    <a:pt x="20" y="873"/>
                  </a:lnTo>
                  <a:lnTo>
                    <a:pt x="1" y="1086"/>
                  </a:lnTo>
                  <a:lnTo>
                    <a:pt x="20" y="1299"/>
                  </a:lnTo>
                  <a:lnTo>
                    <a:pt x="98" y="1493"/>
                  </a:lnTo>
                  <a:lnTo>
                    <a:pt x="195" y="1687"/>
                  </a:lnTo>
                  <a:lnTo>
                    <a:pt x="311" y="1842"/>
                  </a:lnTo>
                  <a:lnTo>
                    <a:pt x="485" y="1978"/>
                  </a:lnTo>
                  <a:lnTo>
                    <a:pt x="660" y="2075"/>
                  </a:lnTo>
                  <a:lnTo>
                    <a:pt x="854" y="2133"/>
                  </a:lnTo>
                  <a:lnTo>
                    <a:pt x="1086" y="2152"/>
                  </a:lnTo>
                  <a:lnTo>
                    <a:pt x="5002" y="2152"/>
                  </a:lnTo>
                  <a:lnTo>
                    <a:pt x="5215" y="2133"/>
                  </a:lnTo>
                  <a:lnTo>
                    <a:pt x="5409" y="2075"/>
                  </a:lnTo>
                  <a:lnTo>
                    <a:pt x="5603" y="1978"/>
                  </a:lnTo>
                  <a:lnTo>
                    <a:pt x="5758" y="1842"/>
                  </a:lnTo>
                  <a:lnTo>
                    <a:pt x="5894" y="1687"/>
                  </a:lnTo>
                  <a:lnTo>
                    <a:pt x="5991" y="1493"/>
                  </a:lnTo>
                  <a:lnTo>
                    <a:pt x="6049" y="1299"/>
                  </a:lnTo>
                  <a:lnTo>
                    <a:pt x="6068" y="1086"/>
                  </a:lnTo>
                  <a:lnTo>
                    <a:pt x="6049" y="873"/>
                  </a:lnTo>
                  <a:lnTo>
                    <a:pt x="5991" y="660"/>
                  </a:lnTo>
                  <a:lnTo>
                    <a:pt x="5894" y="485"/>
                  </a:lnTo>
                  <a:lnTo>
                    <a:pt x="5758" y="330"/>
                  </a:lnTo>
                  <a:lnTo>
                    <a:pt x="5603" y="194"/>
                  </a:lnTo>
                  <a:lnTo>
                    <a:pt x="5409" y="97"/>
                  </a:lnTo>
                  <a:lnTo>
                    <a:pt x="5215" y="39"/>
                  </a:lnTo>
                  <a:lnTo>
                    <a:pt x="50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5"/>
            <p:cNvSpPr/>
            <p:nvPr/>
          </p:nvSpPr>
          <p:spPr>
            <a:xfrm>
              <a:off x="-3301599" y="1084120"/>
              <a:ext cx="82911" cy="200104"/>
            </a:xfrm>
            <a:custGeom>
              <a:rect b="b" l="l" r="r" t="t"/>
              <a:pathLst>
                <a:path extrusionOk="0" h="14365" w="5952">
                  <a:moveTo>
                    <a:pt x="2152" y="1"/>
                  </a:moveTo>
                  <a:lnTo>
                    <a:pt x="2152" y="951"/>
                  </a:lnTo>
                  <a:lnTo>
                    <a:pt x="1900" y="1009"/>
                  </a:lnTo>
                  <a:lnTo>
                    <a:pt x="1668" y="1106"/>
                  </a:lnTo>
                  <a:lnTo>
                    <a:pt x="1435" y="1203"/>
                  </a:lnTo>
                  <a:lnTo>
                    <a:pt x="1241" y="1319"/>
                  </a:lnTo>
                  <a:lnTo>
                    <a:pt x="1047" y="1455"/>
                  </a:lnTo>
                  <a:lnTo>
                    <a:pt x="873" y="1610"/>
                  </a:lnTo>
                  <a:lnTo>
                    <a:pt x="718" y="1784"/>
                  </a:lnTo>
                  <a:lnTo>
                    <a:pt x="582" y="1978"/>
                  </a:lnTo>
                  <a:lnTo>
                    <a:pt x="466" y="2172"/>
                  </a:lnTo>
                  <a:lnTo>
                    <a:pt x="349" y="2404"/>
                  </a:lnTo>
                  <a:lnTo>
                    <a:pt x="252" y="2637"/>
                  </a:lnTo>
                  <a:lnTo>
                    <a:pt x="175" y="2889"/>
                  </a:lnTo>
                  <a:lnTo>
                    <a:pt x="117" y="3161"/>
                  </a:lnTo>
                  <a:lnTo>
                    <a:pt x="78" y="3451"/>
                  </a:lnTo>
                  <a:lnTo>
                    <a:pt x="59" y="3742"/>
                  </a:lnTo>
                  <a:lnTo>
                    <a:pt x="59" y="4052"/>
                  </a:lnTo>
                  <a:lnTo>
                    <a:pt x="59" y="4382"/>
                  </a:lnTo>
                  <a:lnTo>
                    <a:pt x="97" y="4692"/>
                  </a:lnTo>
                  <a:lnTo>
                    <a:pt x="156" y="4983"/>
                  </a:lnTo>
                  <a:lnTo>
                    <a:pt x="214" y="5273"/>
                  </a:lnTo>
                  <a:lnTo>
                    <a:pt x="311" y="5525"/>
                  </a:lnTo>
                  <a:lnTo>
                    <a:pt x="408" y="5777"/>
                  </a:lnTo>
                  <a:lnTo>
                    <a:pt x="524" y="5991"/>
                  </a:lnTo>
                  <a:lnTo>
                    <a:pt x="660" y="6223"/>
                  </a:lnTo>
                  <a:lnTo>
                    <a:pt x="795" y="6417"/>
                  </a:lnTo>
                  <a:lnTo>
                    <a:pt x="950" y="6611"/>
                  </a:lnTo>
                  <a:lnTo>
                    <a:pt x="1280" y="6979"/>
                  </a:lnTo>
                  <a:lnTo>
                    <a:pt x="1648" y="7309"/>
                  </a:lnTo>
                  <a:lnTo>
                    <a:pt x="1997" y="7619"/>
                  </a:lnTo>
                  <a:lnTo>
                    <a:pt x="2714" y="8220"/>
                  </a:lnTo>
                  <a:lnTo>
                    <a:pt x="3044" y="8530"/>
                  </a:lnTo>
                  <a:lnTo>
                    <a:pt x="3354" y="8840"/>
                  </a:lnTo>
                  <a:lnTo>
                    <a:pt x="3470" y="9015"/>
                  </a:lnTo>
                  <a:lnTo>
                    <a:pt x="3606" y="9189"/>
                  </a:lnTo>
                  <a:lnTo>
                    <a:pt x="3703" y="9364"/>
                  </a:lnTo>
                  <a:lnTo>
                    <a:pt x="3781" y="9557"/>
                  </a:lnTo>
                  <a:lnTo>
                    <a:pt x="3858" y="9751"/>
                  </a:lnTo>
                  <a:lnTo>
                    <a:pt x="3916" y="9965"/>
                  </a:lnTo>
                  <a:lnTo>
                    <a:pt x="3955" y="10197"/>
                  </a:lnTo>
                  <a:lnTo>
                    <a:pt x="3955" y="10430"/>
                  </a:lnTo>
                  <a:lnTo>
                    <a:pt x="3936" y="10740"/>
                  </a:lnTo>
                  <a:lnTo>
                    <a:pt x="3877" y="11011"/>
                  </a:lnTo>
                  <a:lnTo>
                    <a:pt x="3839" y="11128"/>
                  </a:lnTo>
                  <a:lnTo>
                    <a:pt x="3800" y="11225"/>
                  </a:lnTo>
                  <a:lnTo>
                    <a:pt x="3742" y="11322"/>
                  </a:lnTo>
                  <a:lnTo>
                    <a:pt x="3684" y="11399"/>
                  </a:lnTo>
                  <a:lnTo>
                    <a:pt x="3606" y="11457"/>
                  </a:lnTo>
                  <a:lnTo>
                    <a:pt x="3529" y="11515"/>
                  </a:lnTo>
                  <a:lnTo>
                    <a:pt x="3451" y="11574"/>
                  </a:lnTo>
                  <a:lnTo>
                    <a:pt x="3354" y="11612"/>
                  </a:lnTo>
                  <a:lnTo>
                    <a:pt x="3141" y="11651"/>
                  </a:lnTo>
                  <a:lnTo>
                    <a:pt x="2928" y="11670"/>
                  </a:lnTo>
                  <a:lnTo>
                    <a:pt x="2695" y="11651"/>
                  </a:lnTo>
                  <a:lnTo>
                    <a:pt x="2501" y="11612"/>
                  </a:lnTo>
                  <a:lnTo>
                    <a:pt x="2404" y="11574"/>
                  </a:lnTo>
                  <a:lnTo>
                    <a:pt x="2307" y="11515"/>
                  </a:lnTo>
                  <a:lnTo>
                    <a:pt x="2230" y="11457"/>
                  </a:lnTo>
                  <a:lnTo>
                    <a:pt x="2172" y="11399"/>
                  </a:lnTo>
                  <a:lnTo>
                    <a:pt x="2094" y="11322"/>
                  </a:lnTo>
                  <a:lnTo>
                    <a:pt x="2055" y="11225"/>
                  </a:lnTo>
                  <a:lnTo>
                    <a:pt x="1997" y="11128"/>
                  </a:lnTo>
                  <a:lnTo>
                    <a:pt x="1958" y="11011"/>
                  </a:lnTo>
                  <a:lnTo>
                    <a:pt x="1900" y="10740"/>
                  </a:lnTo>
                  <a:lnTo>
                    <a:pt x="1881" y="10430"/>
                  </a:lnTo>
                  <a:lnTo>
                    <a:pt x="1881" y="9441"/>
                  </a:lnTo>
                  <a:lnTo>
                    <a:pt x="0" y="9441"/>
                  </a:lnTo>
                  <a:lnTo>
                    <a:pt x="0" y="10314"/>
                  </a:lnTo>
                  <a:lnTo>
                    <a:pt x="0" y="10624"/>
                  </a:lnTo>
                  <a:lnTo>
                    <a:pt x="39" y="10914"/>
                  </a:lnTo>
                  <a:lnTo>
                    <a:pt x="78" y="11205"/>
                  </a:lnTo>
                  <a:lnTo>
                    <a:pt x="136" y="11477"/>
                  </a:lnTo>
                  <a:lnTo>
                    <a:pt x="214" y="11729"/>
                  </a:lnTo>
                  <a:lnTo>
                    <a:pt x="311" y="11981"/>
                  </a:lnTo>
                  <a:lnTo>
                    <a:pt x="408" y="12194"/>
                  </a:lnTo>
                  <a:lnTo>
                    <a:pt x="543" y="12407"/>
                  </a:lnTo>
                  <a:lnTo>
                    <a:pt x="679" y="12601"/>
                  </a:lnTo>
                  <a:lnTo>
                    <a:pt x="834" y="12775"/>
                  </a:lnTo>
                  <a:lnTo>
                    <a:pt x="1028" y="12930"/>
                  </a:lnTo>
                  <a:lnTo>
                    <a:pt x="1222" y="13066"/>
                  </a:lnTo>
                  <a:lnTo>
                    <a:pt x="1435" y="13182"/>
                  </a:lnTo>
                  <a:lnTo>
                    <a:pt x="1648" y="13279"/>
                  </a:lnTo>
                  <a:lnTo>
                    <a:pt x="1900" y="13357"/>
                  </a:lnTo>
                  <a:lnTo>
                    <a:pt x="2152" y="13434"/>
                  </a:lnTo>
                  <a:lnTo>
                    <a:pt x="2152" y="14365"/>
                  </a:lnTo>
                  <a:lnTo>
                    <a:pt x="3800" y="14365"/>
                  </a:lnTo>
                  <a:lnTo>
                    <a:pt x="3800" y="13434"/>
                  </a:lnTo>
                  <a:lnTo>
                    <a:pt x="4052" y="13357"/>
                  </a:lnTo>
                  <a:lnTo>
                    <a:pt x="4285" y="13279"/>
                  </a:lnTo>
                  <a:lnTo>
                    <a:pt x="4517" y="13182"/>
                  </a:lnTo>
                  <a:lnTo>
                    <a:pt x="4730" y="13066"/>
                  </a:lnTo>
                  <a:lnTo>
                    <a:pt x="4924" y="12930"/>
                  </a:lnTo>
                  <a:lnTo>
                    <a:pt x="5099" y="12775"/>
                  </a:lnTo>
                  <a:lnTo>
                    <a:pt x="5254" y="12601"/>
                  </a:lnTo>
                  <a:lnTo>
                    <a:pt x="5409" y="12407"/>
                  </a:lnTo>
                  <a:lnTo>
                    <a:pt x="5525" y="12194"/>
                  </a:lnTo>
                  <a:lnTo>
                    <a:pt x="5641" y="11981"/>
                  </a:lnTo>
                  <a:lnTo>
                    <a:pt x="5738" y="11729"/>
                  </a:lnTo>
                  <a:lnTo>
                    <a:pt x="5816" y="11477"/>
                  </a:lnTo>
                  <a:lnTo>
                    <a:pt x="5874" y="11205"/>
                  </a:lnTo>
                  <a:lnTo>
                    <a:pt x="5913" y="10914"/>
                  </a:lnTo>
                  <a:lnTo>
                    <a:pt x="5952" y="10624"/>
                  </a:lnTo>
                  <a:lnTo>
                    <a:pt x="5952" y="10314"/>
                  </a:lnTo>
                  <a:lnTo>
                    <a:pt x="5952" y="9984"/>
                  </a:lnTo>
                  <a:lnTo>
                    <a:pt x="5913" y="9654"/>
                  </a:lnTo>
                  <a:lnTo>
                    <a:pt x="5855" y="9364"/>
                  </a:lnTo>
                  <a:lnTo>
                    <a:pt x="5797" y="9092"/>
                  </a:lnTo>
                  <a:lnTo>
                    <a:pt x="5700" y="8840"/>
                  </a:lnTo>
                  <a:lnTo>
                    <a:pt x="5603" y="8588"/>
                  </a:lnTo>
                  <a:lnTo>
                    <a:pt x="5486" y="8356"/>
                  </a:lnTo>
                  <a:lnTo>
                    <a:pt x="5351" y="8142"/>
                  </a:lnTo>
                  <a:lnTo>
                    <a:pt x="5196" y="7929"/>
                  </a:lnTo>
                  <a:lnTo>
                    <a:pt x="5041" y="7735"/>
                  </a:lnTo>
                  <a:lnTo>
                    <a:pt x="4711" y="7386"/>
                  </a:lnTo>
                  <a:lnTo>
                    <a:pt x="4362" y="7057"/>
                  </a:lnTo>
                  <a:lnTo>
                    <a:pt x="3994" y="6727"/>
                  </a:lnTo>
                  <a:lnTo>
                    <a:pt x="3277" y="6146"/>
                  </a:lnTo>
                  <a:lnTo>
                    <a:pt x="2947" y="5836"/>
                  </a:lnTo>
                  <a:lnTo>
                    <a:pt x="2656" y="5525"/>
                  </a:lnTo>
                  <a:lnTo>
                    <a:pt x="2521" y="5351"/>
                  </a:lnTo>
                  <a:lnTo>
                    <a:pt x="2404" y="5177"/>
                  </a:lnTo>
                  <a:lnTo>
                    <a:pt x="2307" y="5002"/>
                  </a:lnTo>
                  <a:lnTo>
                    <a:pt x="2210" y="4808"/>
                  </a:lnTo>
                  <a:lnTo>
                    <a:pt x="2152" y="4595"/>
                  </a:lnTo>
                  <a:lnTo>
                    <a:pt x="2094" y="4382"/>
                  </a:lnTo>
                  <a:lnTo>
                    <a:pt x="2055" y="4169"/>
                  </a:lnTo>
                  <a:lnTo>
                    <a:pt x="2055" y="3936"/>
                  </a:lnTo>
                  <a:lnTo>
                    <a:pt x="2075" y="3606"/>
                  </a:lnTo>
                  <a:lnTo>
                    <a:pt x="2113" y="3354"/>
                  </a:lnTo>
                  <a:lnTo>
                    <a:pt x="2191" y="3141"/>
                  </a:lnTo>
                  <a:lnTo>
                    <a:pt x="2249" y="3044"/>
                  </a:lnTo>
                  <a:lnTo>
                    <a:pt x="2307" y="2967"/>
                  </a:lnTo>
                  <a:lnTo>
                    <a:pt x="2385" y="2889"/>
                  </a:lnTo>
                  <a:lnTo>
                    <a:pt x="2462" y="2831"/>
                  </a:lnTo>
                  <a:lnTo>
                    <a:pt x="2540" y="2773"/>
                  </a:lnTo>
                  <a:lnTo>
                    <a:pt x="2617" y="2734"/>
                  </a:lnTo>
                  <a:lnTo>
                    <a:pt x="2831" y="2695"/>
                  </a:lnTo>
                  <a:lnTo>
                    <a:pt x="3044" y="2676"/>
                  </a:lnTo>
                  <a:lnTo>
                    <a:pt x="3277" y="2695"/>
                  </a:lnTo>
                  <a:lnTo>
                    <a:pt x="3470" y="2734"/>
                  </a:lnTo>
                  <a:lnTo>
                    <a:pt x="3567" y="2773"/>
                  </a:lnTo>
                  <a:lnTo>
                    <a:pt x="3645" y="2831"/>
                  </a:lnTo>
                  <a:lnTo>
                    <a:pt x="3722" y="2889"/>
                  </a:lnTo>
                  <a:lnTo>
                    <a:pt x="3781" y="2967"/>
                  </a:lnTo>
                  <a:lnTo>
                    <a:pt x="3839" y="3044"/>
                  </a:lnTo>
                  <a:lnTo>
                    <a:pt x="3897" y="3141"/>
                  </a:lnTo>
                  <a:lnTo>
                    <a:pt x="3974" y="3354"/>
                  </a:lnTo>
                  <a:lnTo>
                    <a:pt x="4033" y="3606"/>
                  </a:lnTo>
                  <a:lnTo>
                    <a:pt x="4052" y="3936"/>
                  </a:lnTo>
                  <a:lnTo>
                    <a:pt x="4052" y="4459"/>
                  </a:lnTo>
                  <a:lnTo>
                    <a:pt x="5932" y="4459"/>
                  </a:lnTo>
                  <a:lnTo>
                    <a:pt x="5932" y="4052"/>
                  </a:lnTo>
                  <a:lnTo>
                    <a:pt x="5932" y="3742"/>
                  </a:lnTo>
                  <a:lnTo>
                    <a:pt x="5913" y="3432"/>
                  </a:lnTo>
                  <a:lnTo>
                    <a:pt x="5855" y="3161"/>
                  </a:lnTo>
                  <a:lnTo>
                    <a:pt x="5797" y="2889"/>
                  </a:lnTo>
                  <a:lnTo>
                    <a:pt x="5719" y="2637"/>
                  </a:lnTo>
                  <a:lnTo>
                    <a:pt x="5641" y="2385"/>
                  </a:lnTo>
                  <a:lnTo>
                    <a:pt x="5525" y="2172"/>
                  </a:lnTo>
                  <a:lnTo>
                    <a:pt x="5389" y="1959"/>
                  </a:lnTo>
                  <a:lnTo>
                    <a:pt x="5254" y="1784"/>
                  </a:lnTo>
                  <a:lnTo>
                    <a:pt x="5099" y="1610"/>
                  </a:lnTo>
                  <a:lnTo>
                    <a:pt x="4924" y="1455"/>
                  </a:lnTo>
                  <a:lnTo>
                    <a:pt x="4730" y="1319"/>
                  </a:lnTo>
                  <a:lnTo>
                    <a:pt x="4517" y="1203"/>
                  </a:lnTo>
                  <a:lnTo>
                    <a:pt x="4285" y="1086"/>
                  </a:lnTo>
                  <a:lnTo>
                    <a:pt x="4052" y="1009"/>
                  </a:lnTo>
                  <a:lnTo>
                    <a:pt x="3800" y="951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6"/>
          <p:cNvSpPr/>
          <p:nvPr/>
        </p:nvSpPr>
        <p:spPr>
          <a:xfrm>
            <a:off x="457200" y="1030040"/>
            <a:ext cx="3974700" cy="11229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6"/>
          <p:cNvSpPr/>
          <p:nvPr/>
        </p:nvSpPr>
        <p:spPr>
          <a:xfrm>
            <a:off x="3428228" y="1177041"/>
            <a:ext cx="828900" cy="82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6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90" name="Google Shape;1190;p6"/>
          <p:cNvGrpSpPr/>
          <p:nvPr/>
        </p:nvGrpSpPr>
        <p:grpSpPr>
          <a:xfrm>
            <a:off x="648426" y="1171490"/>
            <a:ext cx="2703600" cy="832950"/>
            <a:chOff x="648426" y="1171490"/>
            <a:chExt cx="2703600" cy="832950"/>
          </a:xfrm>
        </p:grpSpPr>
        <p:sp>
          <p:nvSpPr>
            <p:cNvPr id="1191" name="Google Shape;1191;p6"/>
            <p:cNvSpPr txBox="1"/>
            <p:nvPr/>
          </p:nvSpPr>
          <p:spPr>
            <a:xfrm>
              <a:off x="648443" y="1171490"/>
              <a:ext cx="25512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 of reception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92" name="Google Shape;1192;p6"/>
            <p:cNvSpPr txBox="1"/>
            <p:nvPr/>
          </p:nvSpPr>
          <p:spPr>
            <a:xfrm>
              <a:off x="648426" y="1450340"/>
              <a:ext cx="2703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93" name="Google Shape;1193;p6"/>
          <p:cNvSpPr/>
          <p:nvPr/>
        </p:nvSpPr>
        <p:spPr>
          <a:xfrm>
            <a:off x="457200" y="2325440"/>
            <a:ext cx="3974700" cy="1122900"/>
          </a:xfrm>
          <a:prstGeom prst="rect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6"/>
          <p:cNvSpPr/>
          <p:nvPr/>
        </p:nvSpPr>
        <p:spPr>
          <a:xfrm>
            <a:off x="3428228" y="2472441"/>
            <a:ext cx="828900" cy="828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5" name="Google Shape;1195;p6"/>
          <p:cNvGrpSpPr/>
          <p:nvPr/>
        </p:nvGrpSpPr>
        <p:grpSpPr>
          <a:xfrm>
            <a:off x="648426" y="2466890"/>
            <a:ext cx="2703600" cy="832950"/>
            <a:chOff x="648426" y="2466890"/>
            <a:chExt cx="2703600" cy="832950"/>
          </a:xfrm>
        </p:grpSpPr>
        <p:sp>
          <p:nvSpPr>
            <p:cNvPr id="1196" name="Google Shape;1196;p6"/>
            <p:cNvSpPr txBox="1"/>
            <p:nvPr/>
          </p:nvSpPr>
          <p:spPr>
            <a:xfrm>
              <a:off x="648443" y="2466890"/>
              <a:ext cx="25512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ATM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97" name="Google Shape;1197;p6"/>
            <p:cNvSpPr txBox="1"/>
            <p:nvPr/>
          </p:nvSpPr>
          <p:spPr>
            <a:xfrm>
              <a:off x="648426" y="2745740"/>
              <a:ext cx="2703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98" name="Google Shape;1198;p6"/>
          <p:cNvSpPr/>
          <p:nvPr/>
        </p:nvSpPr>
        <p:spPr>
          <a:xfrm>
            <a:off x="457200" y="3620840"/>
            <a:ext cx="3974700" cy="11229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9" name="Google Shape;1199;p6"/>
          <p:cNvSpPr/>
          <p:nvPr/>
        </p:nvSpPr>
        <p:spPr>
          <a:xfrm>
            <a:off x="3428228" y="3767841"/>
            <a:ext cx="828900" cy="828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0" name="Google Shape;1200;p6"/>
          <p:cNvGrpSpPr/>
          <p:nvPr/>
        </p:nvGrpSpPr>
        <p:grpSpPr>
          <a:xfrm>
            <a:off x="648426" y="3762290"/>
            <a:ext cx="2703600" cy="832950"/>
            <a:chOff x="648426" y="3762290"/>
            <a:chExt cx="2703600" cy="832950"/>
          </a:xfrm>
        </p:grpSpPr>
        <p:sp>
          <p:nvSpPr>
            <p:cNvPr id="1201" name="Google Shape;1201;p6"/>
            <p:cNvSpPr txBox="1"/>
            <p:nvPr/>
          </p:nvSpPr>
          <p:spPr>
            <a:xfrm>
              <a:off x="648443" y="3762290"/>
              <a:ext cx="25512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Consultation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02" name="Google Shape;1202;p6"/>
            <p:cNvSpPr txBox="1"/>
            <p:nvPr/>
          </p:nvSpPr>
          <p:spPr>
            <a:xfrm>
              <a:off x="648426" y="4041140"/>
              <a:ext cx="2703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3" name="Google Shape;1203;p6"/>
          <p:cNvGrpSpPr/>
          <p:nvPr/>
        </p:nvGrpSpPr>
        <p:grpSpPr>
          <a:xfrm>
            <a:off x="3652325" y="3991963"/>
            <a:ext cx="380700" cy="380675"/>
            <a:chOff x="2462200" y="4513150"/>
            <a:chExt cx="380700" cy="380675"/>
          </a:xfrm>
        </p:grpSpPr>
        <p:sp>
          <p:nvSpPr>
            <p:cNvPr id="1204" name="Google Shape;1204;p6"/>
            <p:cNvSpPr/>
            <p:nvPr/>
          </p:nvSpPr>
          <p:spPr>
            <a:xfrm>
              <a:off x="2576850" y="4599450"/>
              <a:ext cx="152025" cy="208075"/>
            </a:xfrm>
            <a:custGeom>
              <a:rect b="b" l="l" r="r" t="t"/>
              <a:pathLst>
                <a:path extrusionOk="0" h="8323" w="6081">
                  <a:moveTo>
                    <a:pt x="3247" y="439"/>
                  </a:moveTo>
                  <a:lnTo>
                    <a:pt x="3582" y="465"/>
                  </a:lnTo>
                  <a:lnTo>
                    <a:pt x="3891" y="516"/>
                  </a:lnTo>
                  <a:lnTo>
                    <a:pt x="4200" y="619"/>
                  </a:lnTo>
                  <a:lnTo>
                    <a:pt x="4484" y="748"/>
                  </a:lnTo>
                  <a:lnTo>
                    <a:pt x="4664" y="877"/>
                  </a:lnTo>
                  <a:lnTo>
                    <a:pt x="4844" y="1006"/>
                  </a:lnTo>
                  <a:lnTo>
                    <a:pt x="4999" y="1160"/>
                  </a:lnTo>
                  <a:lnTo>
                    <a:pt x="5128" y="1315"/>
                  </a:lnTo>
                  <a:lnTo>
                    <a:pt x="5256" y="1469"/>
                  </a:lnTo>
                  <a:lnTo>
                    <a:pt x="5360" y="1624"/>
                  </a:lnTo>
                  <a:lnTo>
                    <a:pt x="5437" y="1804"/>
                  </a:lnTo>
                  <a:lnTo>
                    <a:pt x="5488" y="1985"/>
                  </a:lnTo>
                  <a:lnTo>
                    <a:pt x="5514" y="2088"/>
                  </a:lnTo>
                  <a:lnTo>
                    <a:pt x="5463" y="2191"/>
                  </a:lnTo>
                  <a:lnTo>
                    <a:pt x="5411" y="2268"/>
                  </a:lnTo>
                  <a:lnTo>
                    <a:pt x="5308" y="2320"/>
                  </a:lnTo>
                  <a:lnTo>
                    <a:pt x="5205" y="2320"/>
                  </a:lnTo>
                  <a:lnTo>
                    <a:pt x="5102" y="2294"/>
                  </a:lnTo>
                  <a:lnTo>
                    <a:pt x="5025" y="2217"/>
                  </a:lnTo>
                  <a:lnTo>
                    <a:pt x="4973" y="2113"/>
                  </a:lnTo>
                  <a:lnTo>
                    <a:pt x="4947" y="1985"/>
                  </a:lnTo>
                  <a:lnTo>
                    <a:pt x="4870" y="1882"/>
                  </a:lnTo>
                  <a:lnTo>
                    <a:pt x="4715" y="1624"/>
                  </a:lnTo>
                  <a:lnTo>
                    <a:pt x="4484" y="1418"/>
                  </a:lnTo>
                  <a:lnTo>
                    <a:pt x="4200" y="1212"/>
                  </a:lnTo>
                  <a:lnTo>
                    <a:pt x="3994" y="1109"/>
                  </a:lnTo>
                  <a:lnTo>
                    <a:pt x="3762" y="1031"/>
                  </a:lnTo>
                  <a:lnTo>
                    <a:pt x="3504" y="980"/>
                  </a:lnTo>
                  <a:lnTo>
                    <a:pt x="2989" y="980"/>
                  </a:lnTo>
                  <a:lnTo>
                    <a:pt x="2732" y="1031"/>
                  </a:lnTo>
                  <a:lnTo>
                    <a:pt x="2500" y="1109"/>
                  </a:lnTo>
                  <a:lnTo>
                    <a:pt x="2268" y="1212"/>
                  </a:lnTo>
                  <a:lnTo>
                    <a:pt x="2139" y="1315"/>
                  </a:lnTo>
                  <a:lnTo>
                    <a:pt x="2010" y="1418"/>
                  </a:lnTo>
                  <a:lnTo>
                    <a:pt x="1907" y="1521"/>
                  </a:lnTo>
                  <a:lnTo>
                    <a:pt x="1830" y="1650"/>
                  </a:lnTo>
                  <a:lnTo>
                    <a:pt x="1753" y="1779"/>
                  </a:lnTo>
                  <a:lnTo>
                    <a:pt x="1701" y="1907"/>
                  </a:lnTo>
                  <a:lnTo>
                    <a:pt x="1675" y="2062"/>
                  </a:lnTo>
                  <a:lnTo>
                    <a:pt x="1675" y="2217"/>
                  </a:lnTo>
                  <a:lnTo>
                    <a:pt x="1675" y="2242"/>
                  </a:lnTo>
                  <a:lnTo>
                    <a:pt x="1701" y="2500"/>
                  </a:lnTo>
                  <a:lnTo>
                    <a:pt x="1753" y="2783"/>
                  </a:lnTo>
                  <a:lnTo>
                    <a:pt x="1830" y="3041"/>
                  </a:lnTo>
                  <a:lnTo>
                    <a:pt x="1933" y="3273"/>
                  </a:lnTo>
                  <a:lnTo>
                    <a:pt x="2165" y="3685"/>
                  </a:lnTo>
                  <a:lnTo>
                    <a:pt x="2294" y="3917"/>
                  </a:lnTo>
                  <a:lnTo>
                    <a:pt x="2371" y="3994"/>
                  </a:lnTo>
                  <a:lnTo>
                    <a:pt x="2474" y="4020"/>
                  </a:lnTo>
                  <a:lnTo>
                    <a:pt x="3839" y="4020"/>
                  </a:lnTo>
                  <a:lnTo>
                    <a:pt x="3917" y="4097"/>
                  </a:lnTo>
                  <a:lnTo>
                    <a:pt x="3994" y="4175"/>
                  </a:lnTo>
                  <a:lnTo>
                    <a:pt x="4020" y="4278"/>
                  </a:lnTo>
                  <a:lnTo>
                    <a:pt x="3994" y="4381"/>
                  </a:lnTo>
                  <a:lnTo>
                    <a:pt x="3917" y="4458"/>
                  </a:lnTo>
                  <a:lnTo>
                    <a:pt x="3839" y="4535"/>
                  </a:lnTo>
                  <a:lnTo>
                    <a:pt x="2706" y="4535"/>
                  </a:lnTo>
                  <a:lnTo>
                    <a:pt x="2629" y="4561"/>
                  </a:lnTo>
                  <a:lnTo>
                    <a:pt x="2551" y="4613"/>
                  </a:lnTo>
                  <a:lnTo>
                    <a:pt x="2500" y="4690"/>
                  </a:lnTo>
                  <a:lnTo>
                    <a:pt x="2500" y="4793"/>
                  </a:lnTo>
                  <a:lnTo>
                    <a:pt x="2525" y="5102"/>
                  </a:lnTo>
                  <a:lnTo>
                    <a:pt x="2525" y="5411"/>
                  </a:lnTo>
                  <a:lnTo>
                    <a:pt x="2500" y="5669"/>
                  </a:lnTo>
                  <a:lnTo>
                    <a:pt x="2448" y="5901"/>
                  </a:lnTo>
                  <a:lnTo>
                    <a:pt x="2345" y="6158"/>
                  </a:lnTo>
                  <a:lnTo>
                    <a:pt x="2242" y="6416"/>
                  </a:lnTo>
                  <a:lnTo>
                    <a:pt x="2087" y="6674"/>
                  </a:lnTo>
                  <a:lnTo>
                    <a:pt x="1881" y="6957"/>
                  </a:lnTo>
                  <a:lnTo>
                    <a:pt x="1856" y="7009"/>
                  </a:lnTo>
                  <a:lnTo>
                    <a:pt x="1830" y="7060"/>
                  </a:lnTo>
                  <a:lnTo>
                    <a:pt x="1830" y="7137"/>
                  </a:lnTo>
                  <a:lnTo>
                    <a:pt x="1856" y="7189"/>
                  </a:lnTo>
                  <a:lnTo>
                    <a:pt x="1907" y="7241"/>
                  </a:lnTo>
                  <a:lnTo>
                    <a:pt x="1933" y="7266"/>
                  </a:lnTo>
                  <a:lnTo>
                    <a:pt x="1984" y="7292"/>
                  </a:lnTo>
                  <a:lnTo>
                    <a:pt x="2062" y="7318"/>
                  </a:lnTo>
                  <a:lnTo>
                    <a:pt x="5360" y="7344"/>
                  </a:lnTo>
                  <a:lnTo>
                    <a:pt x="5463" y="7369"/>
                  </a:lnTo>
                  <a:lnTo>
                    <a:pt x="5566" y="7421"/>
                  </a:lnTo>
                  <a:lnTo>
                    <a:pt x="5617" y="7498"/>
                  </a:lnTo>
                  <a:lnTo>
                    <a:pt x="5643" y="7601"/>
                  </a:lnTo>
                  <a:lnTo>
                    <a:pt x="5617" y="7704"/>
                  </a:lnTo>
                  <a:lnTo>
                    <a:pt x="5540" y="7807"/>
                  </a:lnTo>
                  <a:lnTo>
                    <a:pt x="5463" y="7859"/>
                  </a:lnTo>
                  <a:lnTo>
                    <a:pt x="5360" y="7885"/>
                  </a:lnTo>
                  <a:lnTo>
                    <a:pt x="1057" y="7833"/>
                  </a:lnTo>
                  <a:lnTo>
                    <a:pt x="980" y="7833"/>
                  </a:lnTo>
                  <a:lnTo>
                    <a:pt x="902" y="7807"/>
                  </a:lnTo>
                  <a:lnTo>
                    <a:pt x="851" y="7756"/>
                  </a:lnTo>
                  <a:lnTo>
                    <a:pt x="799" y="7679"/>
                  </a:lnTo>
                  <a:lnTo>
                    <a:pt x="773" y="7601"/>
                  </a:lnTo>
                  <a:lnTo>
                    <a:pt x="773" y="7550"/>
                  </a:lnTo>
                  <a:lnTo>
                    <a:pt x="799" y="7472"/>
                  </a:lnTo>
                  <a:lnTo>
                    <a:pt x="851" y="7395"/>
                  </a:lnTo>
                  <a:lnTo>
                    <a:pt x="1392" y="6699"/>
                  </a:lnTo>
                  <a:lnTo>
                    <a:pt x="1598" y="6416"/>
                  </a:lnTo>
                  <a:lnTo>
                    <a:pt x="1753" y="6184"/>
                  </a:lnTo>
                  <a:lnTo>
                    <a:pt x="1856" y="5952"/>
                  </a:lnTo>
                  <a:lnTo>
                    <a:pt x="1933" y="5746"/>
                  </a:lnTo>
                  <a:lnTo>
                    <a:pt x="1959" y="5540"/>
                  </a:lnTo>
                  <a:lnTo>
                    <a:pt x="1984" y="5334"/>
                  </a:lnTo>
                  <a:lnTo>
                    <a:pt x="1984" y="5102"/>
                  </a:lnTo>
                  <a:lnTo>
                    <a:pt x="1959" y="4844"/>
                  </a:lnTo>
                  <a:lnTo>
                    <a:pt x="1933" y="4741"/>
                  </a:lnTo>
                  <a:lnTo>
                    <a:pt x="1933" y="4664"/>
                  </a:lnTo>
                  <a:lnTo>
                    <a:pt x="1881" y="4613"/>
                  </a:lnTo>
                  <a:lnTo>
                    <a:pt x="1804" y="4561"/>
                  </a:lnTo>
                  <a:lnTo>
                    <a:pt x="1727" y="4535"/>
                  </a:lnTo>
                  <a:lnTo>
                    <a:pt x="593" y="4535"/>
                  </a:lnTo>
                  <a:lnTo>
                    <a:pt x="516" y="4458"/>
                  </a:lnTo>
                  <a:lnTo>
                    <a:pt x="464" y="4381"/>
                  </a:lnTo>
                  <a:lnTo>
                    <a:pt x="439" y="4278"/>
                  </a:lnTo>
                  <a:lnTo>
                    <a:pt x="464" y="4175"/>
                  </a:lnTo>
                  <a:lnTo>
                    <a:pt x="516" y="4097"/>
                  </a:lnTo>
                  <a:lnTo>
                    <a:pt x="593" y="4020"/>
                  </a:lnTo>
                  <a:lnTo>
                    <a:pt x="1340" y="4020"/>
                  </a:lnTo>
                  <a:lnTo>
                    <a:pt x="1443" y="3969"/>
                  </a:lnTo>
                  <a:lnTo>
                    <a:pt x="1521" y="3891"/>
                  </a:lnTo>
                  <a:lnTo>
                    <a:pt x="1572" y="3788"/>
                  </a:lnTo>
                  <a:lnTo>
                    <a:pt x="1546" y="3685"/>
                  </a:lnTo>
                  <a:lnTo>
                    <a:pt x="1392" y="3376"/>
                  </a:lnTo>
                  <a:lnTo>
                    <a:pt x="1263" y="3015"/>
                  </a:lnTo>
                  <a:lnTo>
                    <a:pt x="1160" y="2629"/>
                  </a:lnTo>
                  <a:lnTo>
                    <a:pt x="1134" y="2423"/>
                  </a:lnTo>
                  <a:lnTo>
                    <a:pt x="1134" y="2242"/>
                  </a:lnTo>
                  <a:lnTo>
                    <a:pt x="1134" y="2217"/>
                  </a:lnTo>
                  <a:lnTo>
                    <a:pt x="1134" y="1985"/>
                  </a:lnTo>
                  <a:lnTo>
                    <a:pt x="1186" y="1779"/>
                  </a:lnTo>
                  <a:lnTo>
                    <a:pt x="1263" y="1572"/>
                  </a:lnTo>
                  <a:lnTo>
                    <a:pt x="1340" y="1366"/>
                  </a:lnTo>
                  <a:lnTo>
                    <a:pt x="1469" y="1186"/>
                  </a:lnTo>
                  <a:lnTo>
                    <a:pt x="1624" y="1031"/>
                  </a:lnTo>
                  <a:lnTo>
                    <a:pt x="1804" y="877"/>
                  </a:lnTo>
                  <a:lnTo>
                    <a:pt x="2010" y="748"/>
                  </a:lnTo>
                  <a:lnTo>
                    <a:pt x="2294" y="619"/>
                  </a:lnTo>
                  <a:lnTo>
                    <a:pt x="2603" y="516"/>
                  </a:lnTo>
                  <a:lnTo>
                    <a:pt x="2938" y="465"/>
                  </a:lnTo>
                  <a:lnTo>
                    <a:pt x="3247" y="439"/>
                  </a:lnTo>
                  <a:close/>
                  <a:moveTo>
                    <a:pt x="2886" y="1"/>
                  </a:moveTo>
                  <a:lnTo>
                    <a:pt x="2500" y="78"/>
                  </a:lnTo>
                  <a:lnTo>
                    <a:pt x="2113" y="207"/>
                  </a:lnTo>
                  <a:lnTo>
                    <a:pt x="1778" y="362"/>
                  </a:lnTo>
                  <a:lnTo>
                    <a:pt x="1521" y="516"/>
                  </a:lnTo>
                  <a:lnTo>
                    <a:pt x="1315" y="696"/>
                  </a:lnTo>
                  <a:lnTo>
                    <a:pt x="1134" y="903"/>
                  </a:lnTo>
                  <a:lnTo>
                    <a:pt x="954" y="1134"/>
                  </a:lnTo>
                  <a:lnTo>
                    <a:pt x="851" y="1392"/>
                  </a:lnTo>
                  <a:lnTo>
                    <a:pt x="748" y="1650"/>
                  </a:lnTo>
                  <a:lnTo>
                    <a:pt x="696" y="1933"/>
                  </a:lnTo>
                  <a:lnTo>
                    <a:pt x="670" y="2217"/>
                  </a:lnTo>
                  <a:lnTo>
                    <a:pt x="670" y="2242"/>
                  </a:lnTo>
                  <a:lnTo>
                    <a:pt x="696" y="2551"/>
                  </a:lnTo>
                  <a:lnTo>
                    <a:pt x="748" y="2886"/>
                  </a:lnTo>
                  <a:lnTo>
                    <a:pt x="851" y="3221"/>
                  </a:lnTo>
                  <a:lnTo>
                    <a:pt x="980" y="3556"/>
                  </a:lnTo>
                  <a:lnTo>
                    <a:pt x="722" y="3556"/>
                  </a:lnTo>
                  <a:lnTo>
                    <a:pt x="567" y="3582"/>
                  </a:lnTo>
                  <a:lnTo>
                    <a:pt x="439" y="3608"/>
                  </a:lnTo>
                  <a:lnTo>
                    <a:pt x="310" y="3685"/>
                  </a:lnTo>
                  <a:lnTo>
                    <a:pt x="207" y="3762"/>
                  </a:lnTo>
                  <a:lnTo>
                    <a:pt x="104" y="3865"/>
                  </a:lnTo>
                  <a:lnTo>
                    <a:pt x="52" y="3994"/>
                  </a:lnTo>
                  <a:lnTo>
                    <a:pt x="1" y="4123"/>
                  </a:lnTo>
                  <a:lnTo>
                    <a:pt x="1" y="4278"/>
                  </a:lnTo>
                  <a:lnTo>
                    <a:pt x="1" y="4432"/>
                  </a:lnTo>
                  <a:lnTo>
                    <a:pt x="52" y="4561"/>
                  </a:lnTo>
                  <a:lnTo>
                    <a:pt x="104" y="4690"/>
                  </a:lnTo>
                  <a:lnTo>
                    <a:pt x="207" y="4793"/>
                  </a:lnTo>
                  <a:lnTo>
                    <a:pt x="310" y="4870"/>
                  </a:lnTo>
                  <a:lnTo>
                    <a:pt x="439" y="4948"/>
                  </a:lnTo>
                  <a:lnTo>
                    <a:pt x="567" y="4973"/>
                  </a:lnTo>
                  <a:lnTo>
                    <a:pt x="722" y="4999"/>
                  </a:lnTo>
                  <a:lnTo>
                    <a:pt x="1521" y="4999"/>
                  </a:lnTo>
                  <a:lnTo>
                    <a:pt x="1546" y="5360"/>
                  </a:lnTo>
                  <a:lnTo>
                    <a:pt x="1521" y="5514"/>
                  </a:lnTo>
                  <a:lnTo>
                    <a:pt x="1495" y="5669"/>
                  </a:lnTo>
                  <a:lnTo>
                    <a:pt x="1418" y="5849"/>
                  </a:lnTo>
                  <a:lnTo>
                    <a:pt x="1315" y="6004"/>
                  </a:lnTo>
                  <a:lnTo>
                    <a:pt x="1031" y="6442"/>
                  </a:lnTo>
                  <a:lnTo>
                    <a:pt x="490" y="7112"/>
                  </a:lnTo>
                  <a:lnTo>
                    <a:pt x="387" y="7292"/>
                  </a:lnTo>
                  <a:lnTo>
                    <a:pt x="336" y="7498"/>
                  </a:lnTo>
                  <a:lnTo>
                    <a:pt x="336" y="7679"/>
                  </a:lnTo>
                  <a:lnTo>
                    <a:pt x="413" y="7885"/>
                  </a:lnTo>
                  <a:lnTo>
                    <a:pt x="516" y="8039"/>
                  </a:lnTo>
                  <a:lnTo>
                    <a:pt x="670" y="8168"/>
                  </a:lnTo>
                  <a:lnTo>
                    <a:pt x="851" y="8245"/>
                  </a:lnTo>
                  <a:lnTo>
                    <a:pt x="1031" y="8271"/>
                  </a:lnTo>
                  <a:lnTo>
                    <a:pt x="5360" y="8323"/>
                  </a:lnTo>
                  <a:lnTo>
                    <a:pt x="5514" y="8297"/>
                  </a:lnTo>
                  <a:lnTo>
                    <a:pt x="5643" y="8271"/>
                  </a:lnTo>
                  <a:lnTo>
                    <a:pt x="5772" y="8194"/>
                  </a:lnTo>
                  <a:lnTo>
                    <a:pt x="5875" y="8117"/>
                  </a:lnTo>
                  <a:lnTo>
                    <a:pt x="5952" y="8013"/>
                  </a:lnTo>
                  <a:lnTo>
                    <a:pt x="6029" y="7885"/>
                  </a:lnTo>
                  <a:lnTo>
                    <a:pt x="6055" y="7756"/>
                  </a:lnTo>
                  <a:lnTo>
                    <a:pt x="6081" y="7601"/>
                  </a:lnTo>
                  <a:lnTo>
                    <a:pt x="6055" y="7472"/>
                  </a:lnTo>
                  <a:lnTo>
                    <a:pt x="6029" y="7344"/>
                  </a:lnTo>
                  <a:lnTo>
                    <a:pt x="5952" y="7215"/>
                  </a:lnTo>
                  <a:lnTo>
                    <a:pt x="5875" y="7112"/>
                  </a:lnTo>
                  <a:lnTo>
                    <a:pt x="5772" y="7009"/>
                  </a:lnTo>
                  <a:lnTo>
                    <a:pt x="5643" y="6957"/>
                  </a:lnTo>
                  <a:lnTo>
                    <a:pt x="5514" y="6906"/>
                  </a:lnTo>
                  <a:lnTo>
                    <a:pt x="5360" y="6880"/>
                  </a:lnTo>
                  <a:lnTo>
                    <a:pt x="2474" y="6854"/>
                  </a:lnTo>
                  <a:lnTo>
                    <a:pt x="2629" y="6622"/>
                  </a:lnTo>
                  <a:lnTo>
                    <a:pt x="2732" y="6416"/>
                  </a:lnTo>
                  <a:lnTo>
                    <a:pt x="2809" y="6184"/>
                  </a:lnTo>
                  <a:lnTo>
                    <a:pt x="2886" y="5978"/>
                  </a:lnTo>
                  <a:lnTo>
                    <a:pt x="2938" y="5746"/>
                  </a:lnTo>
                  <a:lnTo>
                    <a:pt x="2963" y="5514"/>
                  </a:lnTo>
                  <a:lnTo>
                    <a:pt x="2963" y="5257"/>
                  </a:lnTo>
                  <a:lnTo>
                    <a:pt x="2963" y="4999"/>
                  </a:lnTo>
                  <a:lnTo>
                    <a:pt x="3736" y="4999"/>
                  </a:lnTo>
                  <a:lnTo>
                    <a:pt x="3891" y="4973"/>
                  </a:lnTo>
                  <a:lnTo>
                    <a:pt x="4020" y="4948"/>
                  </a:lnTo>
                  <a:lnTo>
                    <a:pt x="4149" y="4870"/>
                  </a:lnTo>
                  <a:lnTo>
                    <a:pt x="4252" y="4793"/>
                  </a:lnTo>
                  <a:lnTo>
                    <a:pt x="4329" y="4690"/>
                  </a:lnTo>
                  <a:lnTo>
                    <a:pt x="4406" y="4561"/>
                  </a:lnTo>
                  <a:lnTo>
                    <a:pt x="4432" y="4432"/>
                  </a:lnTo>
                  <a:lnTo>
                    <a:pt x="4458" y="4278"/>
                  </a:lnTo>
                  <a:lnTo>
                    <a:pt x="4432" y="4123"/>
                  </a:lnTo>
                  <a:lnTo>
                    <a:pt x="4406" y="3994"/>
                  </a:lnTo>
                  <a:lnTo>
                    <a:pt x="4329" y="3865"/>
                  </a:lnTo>
                  <a:lnTo>
                    <a:pt x="4252" y="3762"/>
                  </a:lnTo>
                  <a:lnTo>
                    <a:pt x="4149" y="3685"/>
                  </a:lnTo>
                  <a:lnTo>
                    <a:pt x="4020" y="3608"/>
                  </a:lnTo>
                  <a:lnTo>
                    <a:pt x="3891" y="3582"/>
                  </a:lnTo>
                  <a:lnTo>
                    <a:pt x="3736" y="3556"/>
                  </a:lnTo>
                  <a:lnTo>
                    <a:pt x="2603" y="3556"/>
                  </a:lnTo>
                  <a:lnTo>
                    <a:pt x="2422" y="3247"/>
                  </a:lnTo>
                  <a:lnTo>
                    <a:pt x="2268" y="2912"/>
                  </a:lnTo>
                  <a:lnTo>
                    <a:pt x="2165" y="2551"/>
                  </a:lnTo>
                  <a:lnTo>
                    <a:pt x="2113" y="2397"/>
                  </a:lnTo>
                  <a:lnTo>
                    <a:pt x="2113" y="2242"/>
                  </a:lnTo>
                  <a:lnTo>
                    <a:pt x="2113" y="2217"/>
                  </a:lnTo>
                  <a:lnTo>
                    <a:pt x="2139" y="2036"/>
                  </a:lnTo>
                  <a:lnTo>
                    <a:pt x="2191" y="1856"/>
                  </a:lnTo>
                  <a:lnTo>
                    <a:pt x="2319" y="1727"/>
                  </a:lnTo>
                  <a:lnTo>
                    <a:pt x="2474" y="1598"/>
                  </a:lnTo>
                  <a:lnTo>
                    <a:pt x="2654" y="1521"/>
                  </a:lnTo>
                  <a:lnTo>
                    <a:pt x="2835" y="1469"/>
                  </a:lnTo>
                  <a:lnTo>
                    <a:pt x="3041" y="1444"/>
                  </a:lnTo>
                  <a:lnTo>
                    <a:pt x="3247" y="1418"/>
                  </a:lnTo>
                  <a:lnTo>
                    <a:pt x="3427" y="1444"/>
                  </a:lnTo>
                  <a:lnTo>
                    <a:pt x="3633" y="1469"/>
                  </a:lnTo>
                  <a:lnTo>
                    <a:pt x="3814" y="1521"/>
                  </a:lnTo>
                  <a:lnTo>
                    <a:pt x="3968" y="1598"/>
                  </a:lnTo>
                  <a:lnTo>
                    <a:pt x="4174" y="1753"/>
                  </a:lnTo>
                  <a:lnTo>
                    <a:pt x="4355" y="1907"/>
                  </a:lnTo>
                  <a:lnTo>
                    <a:pt x="4484" y="2088"/>
                  </a:lnTo>
                  <a:lnTo>
                    <a:pt x="4561" y="2242"/>
                  </a:lnTo>
                  <a:lnTo>
                    <a:pt x="4612" y="2371"/>
                  </a:lnTo>
                  <a:lnTo>
                    <a:pt x="4690" y="2500"/>
                  </a:lnTo>
                  <a:lnTo>
                    <a:pt x="4767" y="2603"/>
                  </a:lnTo>
                  <a:lnTo>
                    <a:pt x="4896" y="2680"/>
                  </a:lnTo>
                  <a:lnTo>
                    <a:pt x="5025" y="2732"/>
                  </a:lnTo>
                  <a:lnTo>
                    <a:pt x="5153" y="2758"/>
                  </a:lnTo>
                  <a:lnTo>
                    <a:pt x="5308" y="2758"/>
                  </a:lnTo>
                  <a:lnTo>
                    <a:pt x="5437" y="2732"/>
                  </a:lnTo>
                  <a:lnTo>
                    <a:pt x="5566" y="2680"/>
                  </a:lnTo>
                  <a:lnTo>
                    <a:pt x="5694" y="2603"/>
                  </a:lnTo>
                  <a:lnTo>
                    <a:pt x="5798" y="2500"/>
                  </a:lnTo>
                  <a:lnTo>
                    <a:pt x="5875" y="2397"/>
                  </a:lnTo>
                  <a:lnTo>
                    <a:pt x="5926" y="2268"/>
                  </a:lnTo>
                  <a:lnTo>
                    <a:pt x="5952" y="2139"/>
                  </a:lnTo>
                  <a:lnTo>
                    <a:pt x="5952" y="1985"/>
                  </a:lnTo>
                  <a:lnTo>
                    <a:pt x="5926" y="1856"/>
                  </a:lnTo>
                  <a:lnTo>
                    <a:pt x="5849" y="1650"/>
                  </a:lnTo>
                  <a:lnTo>
                    <a:pt x="5746" y="1444"/>
                  </a:lnTo>
                  <a:lnTo>
                    <a:pt x="5643" y="1238"/>
                  </a:lnTo>
                  <a:lnTo>
                    <a:pt x="5488" y="1031"/>
                  </a:lnTo>
                  <a:lnTo>
                    <a:pt x="5308" y="851"/>
                  </a:lnTo>
                  <a:lnTo>
                    <a:pt x="5128" y="671"/>
                  </a:lnTo>
                  <a:lnTo>
                    <a:pt x="4922" y="516"/>
                  </a:lnTo>
                  <a:lnTo>
                    <a:pt x="4715" y="362"/>
                  </a:lnTo>
                  <a:lnTo>
                    <a:pt x="4380" y="207"/>
                  </a:lnTo>
                  <a:lnTo>
                    <a:pt x="4020" y="78"/>
                  </a:lnTo>
                  <a:lnTo>
                    <a:pt x="3659" y="27"/>
                  </a:lnTo>
                  <a:lnTo>
                    <a:pt x="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2462200" y="4513150"/>
              <a:ext cx="380700" cy="380675"/>
            </a:xfrm>
            <a:custGeom>
              <a:rect b="b" l="l" r="r" t="t"/>
              <a:pathLst>
                <a:path extrusionOk="0" h="15227" w="15228">
                  <a:moveTo>
                    <a:pt x="7833" y="438"/>
                  </a:moveTo>
                  <a:lnTo>
                    <a:pt x="8194" y="464"/>
                  </a:lnTo>
                  <a:lnTo>
                    <a:pt x="8503" y="490"/>
                  </a:lnTo>
                  <a:lnTo>
                    <a:pt x="9173" y="619"/>
                  </a:lnTo>
                  <a:lnTo>
                    <a:pt x="9791" y="773"/>
                  </a:lnTo>
                  <a:lnTo>
                    <a:pt x="10409" y="1005"/>
                  </a:lnTo>
                  <a:lnTo>
                    <a:pt x="10976" y="1289"/>
                  </a:lnTo>
                  <a:lnTo>
                    <a:pt x="11543" y="1598"/>
                  </a:lnTo>
                  <a:lnTo>
                    <a:pt x="12058" y="1984"/>
                  </a:lnTo>
                  <a:lnTo>
                    <a:pt x="12522" y="2397"/>
                  </a:lnTo>
                  <a:lnTo>
                    <a:pt x="12161" y="2757"/>
                  </a:lnTo>
                  <a:lnTo>
                    <a:pt x="11697" y="2371"/>
                  </a:lnTo>
                  <a:lnTo>
                    <a:pt x="11208" y="2036"/>
                  </a:lnTo>
                  <a:lnTo>
                    <a:pt x="10693" y="1727"/>
                  </a:lnTo>
                  <a:lnTo>
                    <a:pt x="10152" y="1469"/>
                  </a:lnTo>
                  <a:lnTo>
                    <a:pt x="9611" y="1289"/>
                  </a:lnTo>
                  <a:lnTo>
                    <a:pt x="9044" y="1134"/>
                  </a:lnTo>
                  <a:lnTo>
                    <a:pt x="8451" y="1031"/>
                  </a:lnTo>
                  <a:lnTo>
                    <a:pt x="7833" y="979"/>
                  </a:lnTo>
                  <a:lnTo>
                    <a:pt x="7833" y="438"/>
                  </a:lnTo>
                  <a:close/>
                  <a:moveTo>
                    <a:pt x="2397" y="2706"/>
                  </a:moveTo>
                  <a:lnTo>
                    <a:pt x="2783" y="3092"/>
                  </a:lnTo>
                  <a:lnTo>
                    <a:pt x="2397" y="3530"/>
                  </a:lnTo>
                  <a:lnTo>
                    <a:pt x="2036" y="4020"/>
                  </a:lnTo>
                  <a:lnTo>
                    <a:pt x="1753" y="4535"/>
                  </a:lnTo>
                  <a:lnTo>
                    <a:pt x="1495" y="5076"/>
                  </a:lnTo>
                  <a:lnTo>
                    <a:pt x="1289" y="5617"/>
                  </a:lnTo>
                  <a:lnTo>
                    <a:pt x="1134" y="6210"/>
                  </a:lnTo>
                  <a:lnTo>
                    <a:pt x="1031" y="6776"/>
                  </a:lnTo>
                  <a:lnTo>
                    <a:pt x="1005" y="7395"/>
                  </a:lnTo>
                  <a:lnTo>
                    <a:pt x="464" y="7395"/>
                  </a:lnTo>
                  <a:lnTo>
                    <a:pt x="516" y="6725"/>
                  </a:lnTo>
                  <a:lnTo>
                    <a:pt x="619" y="6081"/>
                  </a:lnTo>
                  <a:lnTo>
                    <a:pt x="773" y="5462"/>
                  </a:lnTo>
                  <a:lnTo>
                    <a:pt x="1005" y="4844"/>
                  </a:lnTo>
                  <a:lnTo>
                    <a:pt x="1289" y="4252"/>
                  </a:lnTo>
                  <a:lnTo>
                    <a:pt x="1598" y="3710"/>
                  </a:lnTo>
                  <a:lnTo>
                    <a:pt x="1984" y="3195"/>
                  </a:lnTo>
                  <a:lnTo>
                    <a:pt x="2397" y="2706"/>
                  </a:lnTo>
                  <a:close/>
                  <a:moveTo>
                    <a:pt x="12831" y="2706"/>
                  </a:moveTo>
                  <a:lnTo>
                    <a:pt x="13269" y="3195"/>
                  </a:lnTo>
                  <a:lnTo>
                    <a:pt x="13630" y="3710"/>
                  </a:lnTo>
                  <a:lnTo>
                    <a:pt x="13965" y="4252"/>
                  </a:lnTo>
                  <a:lnTo>
                    <a:pt x="14222" y="4818"/>
                  </a:lnTo>
                  <a:lnTo>
                    <a:pt x="14454" y="5437"/>
                  </a:lnTo>
                  <a:lnTo>
                    <a:pt x="14635" y="6055"/>
                  </a:lnTo>
                  <a:lnTo>
                    <a:pt x="14738" y="6725"/>
                  </a:lnTo>
                  <a:lnTo>
                    <a:pt x="14763" y="7060"/>
                  </a:lnTo>
                  <a:lnTo>
                    <a:pt x="14789" y="7395"/>
                  </a:lnTo>
                  <a:lnTo>
                    <a:pt x="14248" y="7395"/>
                  </a:lnTo>
                  <a:lnTo>
                    <a:pt x="14197" y="6776"/>
                  </a:lnTo>
                  <a:lnTo>
                    <a:pt x="14094" y="6210"/>
                  </a:lnTo>
                  <a:lnTo>
                    <a:pt x="13939" y="5617"/>
                  </a:lnTo>
                  <a:lnTo>
                    <a:pt x="13759" y="5076"/>
                  </a:lnTo>
                  <a:lnTo>
                    <a:pt x="13501" y="4535"/>
                  </a:lnTo>
                  <a:lnTo>
                    <a:pt x="13192" y="4020"/>
                  </a:lnTo>
                  <a:lnTo>
                    <a:pt x="12857" y="3530"/>
                  </a:lnTo>
                  <a:lnTo>
                    <a:pt x="12470" y="3092"/>
                  </a:lnTo>
                  <a:lnTo>
                    <a:pt x="12831" y="2706"/>
                  </a:lnTo>
                  <a:close/>
                  <a:moveTo>
                    <a:pt x="1005" y="7833"/>
                  </a:moveTo>
                  <a:lnTo>
                    <a:pt x="1031" y="8425"/>
                  </a:lnTo>
                  <a:lnTo>
                    <a:pt x="1134" y="9018"/>
                  </a:lnTo>
                  <a:lnTo>
                    <a:pt x="1289" y="9585"/>
                  </a:lnTo>
                  <a:lnTo>
                    <a:pt x="1495" y="10151"/>
                  </a:lnTo>
                  <a:lnTo>
                    <a:pt x="1753" y="10693"/>
                  </a:lnTo>
                  <a:lnTo>
                    <a:pt x="2036" y="11182"/>
                  </a:lnTo>
                  <a:lnTo>
                    <a:pt x="2397" y="11672"/>
                  </a:lnTo>
                  <a:lnTo>
                    <a:pt x="2783" y="12135"/>
                  </a:lnTo>
                  <a:lnTo>
                    <a:pt x="2397" y="12522"/>
                  </a:lnTo>
                  <a:lnTo>
                    <a:pt x="1984" y="12032"/>
                  </a:lnTo>
                  <a:lnTo>
                    <a:pt x="1624" y="11517"/>
                  </a:lnTo>
                  <a:lnTo>
                    <a:pt x="1289" y="10976"/>
                  </a:lnTo>
                  <a:lnTo>
                    <a:pt x="1005" y="10383"/>
                  </a:lnTo>
                  <a:lnTo>
                    <a:pt x="799" y="9791"/>
                  </a:lnTo>
                  <a:lnTo>
                    <a:pt x="619" y="9147"/>
                  </a:lnTo>
                  <a:lnTo>
                    <a:pt x="516" y="8503"/>
                  </a:lnTo>
                  <a:lnTo>
                    <a:pt x="464" y="8168"/>
                  </a:lnTo>
                  <a:lnTo>
                    <a:pt x="464" y="7833"/>
                  </a:lnTo>
                  <a:close/>
                  <a:moveTo>
                    <a:pt x="14789" y="7833"/>
                  </a:moveTo>
                  <a:lnTo>
                    <a:pt x="14763" y="8168"/>
                  </a:lnTo>
                  <a:lnTo>
                    <a:pt x="14738" y="8503"/>
                  </a:lnTo>
                  <a:lnTo>
                    <a:pt x="14635" y="9147"/>
                  </a:lnTo>
                  <a:lnTo>
                    <a:pt x="14454" y="9791"/>
                  </a:lnTo>
                  <a:lnTo>
                    <a:pt x="14222" y="10383"/>
                  </a:lnTo>
                  <a:lnTo>
                    <a:pt x="13965" y="10976"/>
                  </a:lnTo>
                  <a:lnTo>
                    <a:pt x="13630" y="11517"/>
                  </a:lnTo>
                  <a:lnTo>
                    <a:pt x="13269" y="12032"/>
                  </a:lnTo>
                  <a:lnTo>
                    <a:pt x="12831" y="12522"/>
                  </a:lnTo>
                  <a:lnTo>
                    <a:pt x="12470" y="12135"/>
                  </a:lnTo>
                  <a:lnTo>
                    <a:pt x="12857" y="11672"/>
                  </a:lnTo>
                  <a:lnTo>
                    <a:pt x="13192" y="11182"/>
                  </a:lnTo>
                  <a:lnTo>
                    <a:pt x="13501" y="10693"/>
                  </a:lnTo>
                  <a:lnTo>
                    <a:pt x="13759" y="10151"/>
                  </a:lnTo>
                  <a:lnTo>
                    <a:pt x="13939" y="9585"/>
                  </a:lnTo>
                  <a:lnTo>
                    <a:pt x="14094" y="9018"/>
                  </a:lnTo>
                  <a:lnTo>
                    <a:pt x="14197" y="8425"/>
                  </a:lnTo>
                  <a:lnTo>
                    <a:pt x="14248" y="7833"/>
                  </a:lnTo>
                  <a:close/>
                  <a:moveTo>
                    <a:pt x="7627" y="1417"/>
                  </a:moveTo>
                  <a:lnTo>
                    <a:pt x="7936" y="1443"/>
                  </a:lnTo>
                  <a:lnTo>
                    <a:pt x="8245" y="1469"/>
                  </a:lnTo>
                  <a:lnTo>
                    <a:pt x="8554" y="1495"/>
                  </a:lnTo>
                  <a:lnTo>
                    <a:pt x="8863" y="1546"/>
                  </a:lnTo>
                  <a:lnTo>
                    <a:pt x="9456" y="1701"/>
                  </a:lnTo>
                  <a:lnTo>
                    <a:pt x="10023" y="1907"/>
                  </a:lnTo>
                  <a:lnTo>
                    <a:pt x="10564" y="2165"/>
                  </a:lnTo>
                  <a:lnTo>
                    <a:pt x="11079" y="2474"/>
                  </a:lnTo>
                  <a:lnTo>
                    <a:pt x="11543" y="2835"/>
                  </a:lnTo>
                  <a:lnTo>
                    <a:pt x="11981" y="3247"/>
                  </a:lnTo>
                  <a:lnTo>
                    <a:pt x="12393" y="3685"/>
                  </a:lnTo>
                  <a:lnTo>
                    <a:pt x="12754" y="4148"/>
                  </a:lnTo>
                  <a:lnTo>
                    <a:pt x="13063" y="4664"/>
                  </a:lnTo>
                  <a:lnTo>
                    <a:pt x="13321" y="5205"/>
                  </a:lnTo>
                  <a:lnTo>
                    <a:pt x="13527" y="5772"/>
                  </a:lnTo>
                  <a:lnTo>
                    <a:pt x="13681" y="6364"/>
                  </a:lnTo>
                  <a:lnTo>
                    <a:pt x="13733" y="6673"/>
                  </a:lnTo>
                  <a:lnTo>
                    <a:pt x="13784" y="6983"/>
                  </a:lnTo>
                  <a:lnTo>
                    <a:pt x="13784" y="7292"/>
                  </a:lnTo>
                  <a:lnTo>
                    <a:pt x="13810" y="7601"/>
                  </a:lnTo>
                  <a:lnTo>
                    <a:pt x="13784" y="7936"/>
                  </a:lnTo>
                  <a:lnTo>
                    <a:pt x="13784" y="8245"/>
                  </a:lnTo>
                  <a:lnTo>
                    <a:pt x="13733" y="8554"/>
                  </a:lnTo>
                  <a:lnTo>
                    <a:pt x="13681" y="8863"/>
                  </a:lnTo>
                  <a:lnTo>
                    <a:pt x="13527" y="9456"/>
                  </a:lnTo>
                  <a:lnTo>
                    <a:pt x="13321" y="10023"/>
                  </a:lnTo>
                  <a:lnTo>
                    <a:pt x="13063" y="10564"/>
                  </a:lnTo>
                  <a:lnTo>
                    <a:pt x="12754" y="11053"/>
                  </a:lnTo>
                  <a:lnTo>
                    <a:pt x="12393" y="11543"/>
                  </a:lnTo>
                  <a:lnTo>
                    <a:pt x="11981" y="11981"/>
                  </a:lnTo>
                  <a:lnTo>
                    <a:pt x="11543" y="12367"/>
                  </a:lnTo>
                  <a:lnTo>
                    <a:pt x="11079" y="12728"/>
                  </a:lnTo>
                  <a:lnTo>
                    <a:pt x="10564" y="13037"/>
                  </a:lnTo>
                  <a:lnTo>
                    <a:pt x="10023" y="13295"/>
                  </a:lnTo>
                  <a:lnTo>
                    <a:pt x="9456" y="13501"/>
                  </a:lnTo>
                  <a:lnTo>
                    <a:pt x="8863" y="13655"/>
                  </a:lnTo>
                  <a:lnTo>
                    <a:pt x="8554" y="13733"/>
                  </a:lnTo>
                  <a:lnTo>
                    <a:pt x="8245" y="13758"/>
                  </a:lnTo>
                  <a:lnTo>
                    <a:pt x="7936" y="13784"/>
                  </a:lnTo>
                  <a:lnTo>
                    <a:pt x="7292" y="13784"/>
                  </a:lnTo>
                  <a:lnTo>
                    <a:pt x="6983" y="13758"/>
                  </a:lnTo>
                  <a:lnTo>
                    <a:pt x="6673" y="13733"/>
                  </a:lnTo>
                  <a:lnTo>
                    <a:pt x="6390" y="13655"/>
                  </a:lnTo>
                  <a:lnTo>
                    <a:pt x="5797" y="13501"/>
                  </a:lnTo>
                  <a:lnTo>
                    <a:pt x="5205" y="13295"/>
                  </a:lnTo>
                  <a:lnTo>
                    <a:pt x="4690" y="13037"/>
                  </a:lnTo>
                  <a:lnTo>
                    <a:pt x="4174" y="12728"/>
                  </a:lnTo>
                  <a:lnTo>
                    <a:pt x="3685" y="12367"/>
                  </a:lnTo>
                  <a:lnTo>
                    <a:pt x="3247" y="11981"/>
                  </a:lnTo>
                  <a:lnTo>
                    <a:pt x="2860" y="11543"/>
                  </a:lnTo>
                  <a:lnTo>
                    <a:pt x="2500" y="11053"/>
                  </a:lnTo>
                  <a:lnTo>
                    <a:pt x="2191" y="10564"/>
                  </a:lnTo>
                  <a:lnTo>
                    <a:pt x="1933" y="10023"/>
                  </a:lnTo>
                  <a:lnTo>
                    <a:pt x="1727" y="9456"/>
                  </a:lnTo>
                  <a:lnTo>
                    <a:pt x="1572" y="8863"/>
                  </a:lnTo>
                  <a:lnTo>
                    <a:pt x="1521" y="8554"/>
                  </a:lnTo>
                  <a:lnTo>
                    <a:pt x="1469" y="8245"/>
                  </a:lnTo>
                  <a:lnTo>
                    <a:pt x="1443" y="7936"/>
                  </a:lnTo>
                  <a:lnTo>
                    <a:pt x="1443" y="7601"/>
                  </a:lnTo>
                  <a:lnTo>
                    <a:pt x="1443" y="7292"/>
                  </a:lnTo>
                  <a:lnTo>
                    <a:pt x="1469" y="6983"/>
                  </a:lnTo>
                  <a:lnTo>
                    <a:pt x="1521" y="6673"/>
                  </a:lnTo>
                  <a:lnTo>
                    <a:pt x="1572" y="6364"/>
                  </a:lnTo>
                  <a:lnTo>
                    <a:pt x="1727" y="5772"/>
                  </a:lnTo>
                  <a:lnTo>
                    <a:pt x="1933" y="5205"/>
                  </a:lnTo>
                  <a:lnTo>
                    <a:pt x="2191" y="4664"/>
                  </a:lnTo>
                  <a:lnTo>
                    <a:pt x="2500" y="4148"/>
                  </a:lnTo>
                  <a:lnTo>
                    <a:pt x="2860" y="3685"/>
                  </a:lnTo>
                  <a:lnTo>
                    <a:pt x="3247" y="3247"/>
                  </a:lnTo>
                  <a:lnTo>
                    <a:pt x="3685" y="2835"/>
                  </a:lnTo>
                  <a:lnTo>
                    <a:pt x="4174" y="2474"/>
                  </a:lnTo>
                  <a:lnTo>
                    <a:pt x="4690" y="2165"/>
                  </a:lnTo>
                  <a:lnTo>
                    <a:pt x="5205" y="1907"/>
                  </a:lnTo>
                  <a:lnTo>
                    <a:pt x="5797" y="1701"/>
                  </a:lnTo>
                  <a:lnTo>
                    <a:pt x="6390" y="1546"/>
                  </a:lnTo>
                  <a:lnTo>
                    <a:pt x="6673" y="1495"/>
                  </a:lnTo>
                  <a:lnTo>
                    <a:pt x="6983" y="1469"/>
                  </a:lnTo>
                  <a:lnTo>
                    <a:pt x="7292" y="1443"/>
                  </a:lnTo>
                  <a:lnTo>
                    <a:pt x="7627" y="1417"/>
                  </a:lnTo>
                  <a:close/>
                  <a:moveTo>
                    <a:pt x="3092" y="12444"/>
                  </a:moveTo>
                  <a:lnTo>
                    <a:pt x="3556" y="12831"/>
                  </a:lnTo>
                  <a:lnTo>
                    <a:pt x="4046" y="13192"/>
                  </a:lnTo>
                  <a:lnTo>
                    <a:pt x="4561" y="13475"/>
                  </a:lnTo>
                  <a:lnTo>
                    <a:pt x="5076" y="13733"/>
                  </a:lnTo>
                  <a:lnTo>
                    <a:pt x="5643" y="13939"/>
                  </a:lnTo>
                  <a:lnTo>
                    <a:pt x="6210" y="14093"/>
                  </a:lnTo>
                  <a:lnTo>
                    <a:pt x="6802" y="14196"/>
                  </a:lnTo>
                  <a:lnTo>
                    <a:pt x="7395" y="14222"/>
                  </a:lnTo>
                  <a:lnTo>
                    <a:pt x="7395" y="14763"/>
                  </a:lnTo>
                  <a:lnTo>
                    <a:pt x="7060" y="14763"/>
                  </a:lnTo>
                  <a:lnTo>
                    <a:pt x="6725" y="14712"/>
                  </a:lnTo>
                  <a:lnTo>
                    <a:pt x="6081" y="14609"/>
                  </a:lnTo>
                  <a:lnTo>
                    <a:pt x="5437" y="14428"/>
                  </a:lnTo>
                  <a:lnTo>
                    <a:pt x="4844" y="14222"/>
                  </a:lnTo>
                  <a:lnTo>
                    <a:pt x="4252" y="13939"/>
                  </a:lnTo>
                  <a:lnTo>
                    <a:pt x="3711" y="13604"/>
                  </a:lnTo>
                  <a:lnTo>
                    <a:pt x="3195" y="13243"/>
                  </a:lnTo>
                  <a:lnTo>
                    <a:pt x="2706" y="12831"/>
                  </a:lnTo>
                  <a:lnTo>
                    <a:pt x="3092" y="12444"/>
                  </a:lnTo>
                  <a:close/>
                  <a:moveTo>
                    <a:pt x="12161" y="12444"/>
                  </a:moveTo>
                  <a:lnTo>
                    <a:pt x="12522" y="12831"/>
                  </a:lnTo>
                  <a:lnTo>
                    <a:pt x="12058" y="13243"/>
                  </a:lnTo>
                  <a:lnTo>
                    <a:pt x="11543" y="13604"/>
                  </a:lnTo>
                  <a:lnTo>
                    <a:pt x="10976" y="13939"/>
                  </a:lnTo>
                  <a:lnTo>
                    <a:pt x="10409" y="14222"/>
                  </a:lnTo>
                  <a:lnTo>
                    <a:pt x="9791" y="14428"/>
                  </a:lnTo>
                  <a:lnTo>
                    <a:pt x="9173" y="14609"/>
                  </a:lnTo>
                  <a:lnTo>
                    <a:pt x="8503" y="14712"/>
                  </a:lnTo>
                  <a:lnTo>
                    <a:pt x="8194" y="14763"/>
                  </a:lnTo>
                  <a:lnTo>
                    <a:pt x="7833" y="14763"/>
                  </a:lnTo>
                  <a:lnTo>
                    <a:pt x="7833" y="14222"/>
                  </a:lnTo>
                  <a:lnTo>
                    <a:pt x="8451" y="14196"/>
                  </a:lnTo>
                  <a:lnTo>
                    <a:pt x="9044" y="14093"/>
                  </a:lnTo>
                  <a:lnTo>
                    <a:pt x="9611" y="13939"/>
                  </a:lnTo>
                  <a:lnTo>
                    <a:pt x="10152" y="13733"/>
                  </a:lnTo>
                  <a:lnTo>
                    <a:pt x="10693" y="13475"/>
                  </a:lnTo>
                  <a:lnTo>
                    <a:pt x="11208" y="13192"/>
                  </a:lnTo>
                  <a:lnTo>
                    <a:pt x="11697" y="12831"/>
                  </a:lnTo>
                  <a:lnTo>
                    <a:pt x="12161" y="12444"/>
                  </a:lnTo>
                  <a:close/>
                  <a:moveTo>
                    <a:pt x="7627" y="0"/>
                  </a:moveTo>
                  <a:lnTo>
                    <a:pt x="7060" y="26"/>
                  </a:lnTo>
                  <a:lnTo>
                    <a:pt x="6519" y="78"/>
                  </a:lnTo>
                  <a:lnTo>
                    <a:pt x="5978" y="181"/>
                  </a:lnTo>
                  <a:lnTo>
                    <a:pt x="5463" y="310"/>
                  </a:lnTo>
                  <a:lnTo>
                    <a:pt x="5385" y="335"/>
                  </a:lnTo>
                  <a:lnTo>
                    <a:pt x="5334" y="413"/>
                  </a:lnTo>
                  <a:lnTo>
                    <a:pt x="5308" y="490"/>
                  </a:lnTo>
                  <a:lnTo>
                    <a:pt x="5308" y="593"/>
                  </a:lnTo>
                  <a:lnTo>
                    <a:pt x="5359" y="670"/>
                  </a:lnTo>
                  <a:lnTo>
                    <a:pt x="5411" y="722"/>
                  </a:lnTo>
                  <a:lnTo>
                    <a:pt x="5488" y="748"/>
                  </a:lnTo>
                  <a:lnTo>
                    <a:pt x="5591" y="722"/>
                  </a:lnTo>
                  <a:lnTo>
                    <a:pt x="6029" y="619"/>
                  </a:lnTo>
                  <a:lnTo>
                    <a:pt x="6493" y="542"/>
                  </a:lnTo>
                  <a:lnTo>
                    <a:pt x="6931" y="464"/>
                  </a:lnTo>
                  <a:lnTo>
                    <a:pt x="7395" y="438"/>
                  </a:lnTo>
                  <a:lnTo>
                    <a:pt x="7395" y="979"/>
                  </a:lnTo>
                  <a:lnTo>
                    <a:pt x="6802" y="1031"/>
                  </a:lnTo>
                  <a:lnTo>
                    <a:pt x="6210" y="1134"/>
                  </a:lnTo>
                  <a:lnTo>
                    <a:pt x="5643" y="1289"/>
                  </a:lnTo>
                  <a:lnTo>
                    <a:pt x="5076" y="1469"/>
                  </a:lnTo>
                  <a:lnTo>
                    <a:pt x="4561" y="1727"/>
                  </a:lnTo>
                  <a:lnTo>
                    <a:pt x="4046" y="2036"/>
                  </a:lnTo>
                  <a:lnTo>
                    <a:pt x="3556" y="2371"/>
                  </a:lnTo>
                  <a:lnTo>
                    <a:pt x="3092" y="2757"/>
                  </a:lnTo>
                  <a:lnTo>
                    <a:pt x="2706" y="2371"/>
                  </a:lnTo>
                  <a:lnTo>
                    <a:pt x="3170" y="1984"/>
                  </a:lnTo>
                  <a:lnTo>
                    <a:pt x="3685" y="1624"/>
                  </a:lnTo>
                  <a:lnTo>
                    <a:pt x="4200" y="1314"/>
                  </a:lnTo>
                  <a:lnTo>
                    <a:pt x="4767" y="1031"/>
                  </a:lnTo>
                  <a:lnTo>
                    <a:pt x="4844" y="979"/>
                  </a:lnTo>
                  <a:lnTo>
                    <a:pt x="4896" y="902"/>
                  </a:lnTo>
                  <a:lnTo>
                    <a:pt x="4922" y="825"/>
                  </a:lnTo>
                  <a:lnTo>
                    <a:pt x="4896" y="722"/>
                  </a:lnTo>
                  <a:lnTo>
                    <a:pt x="4844" y="670"/>
                  </a:lnTo>
                  <a:lnTo>
                    <a:pt x="4767" y="619"/>
                  </a:lnTo>
                  <a:lnTo>
                    <a:pt x="4690" y="593"/>
                  </a:lnTo>
                  <a:lnTo>
                    <a:pt x="4587" y="619"/>
                  </a:lnTo>
                  <a:lnTo>
                    <a:pt x="4097" y="851"/>
                  </a:lnTo>
                  <a:lnTo>
                    <a:pt x="3608" y="1134"/>
                  </a:lnTo>
                  <a:lnTo>
                    <a:pt x="3144" y="1443"/>
                  </a:lnTo>
                  <a:lnTo>
                    <a:pt x="2706" y="1804"/>
                  </a:lnTo>
                  <a:lnTo>
                    <a:pt x="2294" y="2165"/>
                  </a:lnTo>
                  <a:lnTo>
                    <a:pt x="1907" y="2551"/>
                  </a:lnTo>
                  <a:lnTo>
                    <a:pt x="1572" y="2989"/>
                  </a:lnTo>
                  <a:lnTo>
                    <a:pt x="1263" y="3427"/>
                  </a:lnTo>
                  <a:lnTo>
                    <a:pt x="980" y="3891"/>
                  </a:lnTo>
                  <a:lnTo>
                    <a:pt x="722" y="4380"/>
                  </a:lnTo>
                  <a:lnTo>
                    <a:pt x="516" y="4896"/>
                  </a:lnTo>
                  <a:lnTo>
                    <a:pt x="335" y="5411"/>
                  </a:lnTo>
                  <a:lnTo>
                    <a:pt x="181" y="5926"/>
                  </a:lnTo>
                  <a:lnTo>
                    <a:pt x="78" y="6493"/>
                  </a:lnTo>
                  <a:lnTo>
                    <a:pt x="26" y="7034"/>
                  </a:lnTo>
                  <a:lnTo>
                    <a:pt x="1" y="7601"/>
                  </a:lnTo>
                  <a:lnTo>
                    <a:pt x="26" y="7987"/>
                  </a:lnTo>
                  <a:lnTo>
                    <a:pt x="52" y="8374"/>
                  </a:lnTo>
                  <a:lnTo>
                    <a:pt x="78" y="8734"/>
                  </a:lnTo>
                  <a:lnTo>
                    <a:pt x="155" y="9095"/>
                  </a:lnTo>
                  <a:lnTo>
                    <a:pt x="232" y="9482"/>
                  </a:lnTo>
                  <a:lnTo>
                    <a:pt x="335" y="9817"/>
                  </a:lnTo>
                  <a:lnTo>
                    <a:pt x="439" y="10177"/>
                  </a:lnTo>
                  <a:lnTo>
                    <a:pt x="593" y="10512"/>
                  </a:lnTo>
                  <a:lnTo>
                    <a:pt x="722" y="10873"/>
                  </a:lnTo>
                  <a:lnTo>
                    <a:pt x="902" y="11182"/>
                  </a:lnTo>
                  <a:lnTo>
                    <a:pt x="1083" y="11517"/>
                  </a:lnTo>
                  <a:lnTo>
                    <a:pt x="1289" y="11826"/>
                  </a:lnTo>
                  <a:lnTo>
                    <a:pt x="1495" y="12135"/>
                  </a:lnTo>
                  <a:lnTo>
                    <a:pt x="1727" y="12444"/>
                  </a:lnTo>
                  <a:lnTo>
                    <a:pt x="1984" y="12728"/>
                  </a:lnTo>
                  <a:lnTo>
                    <a:pt x="2242" y="12986"/>
                  </a:lnTo>
                  <a:lnTo>
                    <a:pt x="2525" y="13243"/>
                  </a:lnTo>
                  <a:lnTo>
                    <a:pt x="2809" y="13501"/>
                  </a:lnTo>
                  <a:lnTo>
                    <a:pt x="3092" y="13733"/>
                  </a:lnTo>
                  <a:lnTo>
                    <a:pt x="3401" y="13939"/>
                  </a:lnTo>
                  <a:lnTo>
                    <a:pt x="3711" y="14145"/>
                  </a:lnTo>
                  <a:lnTo>
                    <a:pt x="4046" y="14325"/>
                  </a:lnTo>
                  <a:lnTo>
                    <a:pt x="4380" y="14506"/>
                  </a:lnTo>
                  <a:lnTo>
                    <a:pt x="4715" y="14660"/>
                  </a:lnTo>
                  <a:lnTo>
                    <a:pt x="5050" y="14789"/>
                  </a:lnTo>
                  <a:lnTo>
                    <a:pt x="5411" y="14892"/>
                  </a:lnTo>
                  <a:lnTo>
                    <a:pt x="5772" y="14995"/>
                  </a:lnTo>
                  <a:lnTo>
                    <a:pt x="6132" y="15072"/>
                  </a:lnTo>
                  <a:lnTo>
                    <a:pt x="6493" y="15150"/>
                  </a:lnTo>
                  <a:lnTo>
                    <a:pt x="6854" y="15175"/>
                  </a:lnTo>
                  <a:lnTo>
                    <a:pt x="7240" y="15201"/>
                  </a:lnTo>
                  <a:lnTo>
                    <a:pt x="7627" y="15227"/>
                  </a:lnTo>
                  <a:lnTo>
                    <a:pt x="8013" y="15201"/>
                  </a:lnTo>
                  <a:lnTo>
                    <a:pt x="8374" y="15175"/>
                  </a:lnTo>
                  <a:lnTo>
                    <a:pt x="8760" y="15150"/>
                  </a:lnTo>
                  <a:lnTo>
                    <a:pt x="9121" y="15072"/>
                  </a:lnTo>
                  <a:lnTo>
                    <a:pt x="9482" y="14995"/>
                  </a:lnTo>
                  <a:lnTo>
                    <a:pt x="9842" y="14892"/>
                  </a:lnTo>
                  <a:lnTo>
                    <a:pt x="10203" y="14789"/>
                  </a:lnTo>
                  <a:lnTo>
                    <a:pt x="10538" y="14660"/>
                  </a:lnTo>
                  <a:lnTo>
                    <a:pt x="10873" y="14506"/>
                  </a:lnTo>
                  <a:lnTo>
                    <a:pt x="11208" y="14325"/>
                  </a:lnTo>
                  <a:lnTo>
                    <a:pt x="11517" y="14145"/>
                  </a:lnTo>
                  <a:lnTo>
                    <a:pt x="11852" y="13939"/>
                  </a:lnTo>
                  <a:lnTo>
                    <a:pt x="12161" y="13733"/>
                  </a:lnTo>
                  <a:lnTo>
                    <a:pt x="12445" y="13501"/>
                  </a:lnTo>
                  <a:lnTo>
                    <a:pt x="12728" y="13243"/>
                  </a:lnTo>
                  <a:lnTo>
                    <a:pt x="13011" y="12986"/>
                  </a:lnTo>
                  <a:lnTo>
                    <a:pt x="13269" y="12728"/>
                  </a:lnTo>
                  <a:lnTo>
                    <a:pt x="13527" y="12444"/>
                  </a:lnTo>
                  <a:lnTo>
                    <a:pt x="13759" y="12135"/>
                  </a:lnTo>
                  <a:lnTo>
                    <a:pt x="13965" y="11826"/>
                  </a:lnTo>
                  <a:lnTo>
                    <a:pt x="14171" y="11517"/>
                  </a:lnTo>
                  <a:lnTo>
                    <a:pt x="14351" y="11182"/>
                  </a:lnTo>
                  <a:lnTo>
                    <a:pt x="14506" y="10873"/>
                  </a:lnTo>
                  <a:lnTo>
                    <a:pt x="14660" y="10512"/>
                  </a:lnTo>
                  <a:lnTo>
                    <a:pt x="14789" y="10177"/>
                  </a:lnTo>
                  <a:lnTo>
                    <a:pt x="14918" y="9817"/>
                  </a:lnTo>
                  <a:lnTo>
                    <a:pt x="15021" y="9482"/>
                  </a:lnTo>
                  <a:lnTo>
                    <a:pt x="15098" y="9095"/>
                  </a:lnTo>
                  <a:lnTo>
                    <a:pt x="15150" y="8734"/>
                  </a:lnTo>
                  <a:lnTo>
                    <a:pt x="15201" y="8374"/>
                  </a:lnTo>
                  <a:lnTo>
                    <a:pt x="15227" y="7987"/>
                  </a:lnTo>
                  <a:lnTo>
                    <a:pt x="15227" y="7601"/>
                  </a:lnTo>
                  <a:lnTo>
                    <a:pt x="15227" y="7240"/>
                  </a:lnTo>
                  <a:lnTo>
                    <a:pt x="15201" y="6854"/>
                  </a:lnTo>
                  <a:lnTo>
                    <a:pt x="15150" y="6467"/>
                  </a:lnTo>
                  <a:lnTo>
                    <a:pt x="15098" y="6107"/>
                  </a:lnTo>
                  <a:lnTo>
                    <a:pt x="15021" y="5746"/>
                  </a:lnTo>
                  <a:lnTo>
                    <a:pt x="14918" y="5385"/>
                  </a:lnTo>
                  <a:lnTo>
                    <a:pt x="14789" y="5050"/>
                  </a:lnTo>
                  <a:lnTo>
                    <a:pt x="14660" y="4690"/>
                  </a:lnTo>
                  <a:lnTo>
                    <a:pt x="14506" y="4355"/>
                  </a:lnTo>
                  <a:lnTo>
                    <a:pt x="14351" y="4020"/>
                  </a:lnTo>
                  <a:lnTo>
                    <a:pt x="14171" y="3710"/>
                  </a:lnTo>
                  <a:lnTo>
                    <a:pt x="13965" y="3376"/>
                  </a:lnTo>
                  <a:lnTo>
                    <a:pt x="13759" y="3092"/>
                  </a:lnTo>
                  <a:lnTo>
                    <a:pt x="13527" y="2783"/>
                  </a:lnTo>
                  <a:lnTo>
                    <a:pt x="13269" y="2500"/>
                  </a:lnTo>
                  <a:lnTo>
                    <a:pt x="13011" y="2216"/>
                  </a:lnTo>
                  <a:lnTo>
                    <a:pt x="12728" y="1959"/>
                  </a:lnTo>
                  <a:lnTo>
                    <a:pt x="12445" y="1727"/>
                  </a:lnTo>
                  <a:lnTo>
                    <a:pt x="12161" y="1495"/>
                  </a:lnTo>
                  <a:lnTo>
                    <a:pt x="11852" y="1263"/>
                  </a:lnTo>
                  <a:lnTo>
                    <a:pt x="11517" y="1057"/>
                  </a:lnTo>
                  <a:lnTo>
                    <a:pt x="11208" y="876"/>
                  </a:lnTo>
                  <a:lnTo>
                    <a:pt x="10873" y="722"/>
                  </a:lnTo>
                  <a:lnTo>
                    <a:pt x="10538" y="567"/>
                  </a:lnTo>
                  <a:lnTo>
                    <a:pt x="10203" y="438"/>
                  </a:lnTo>
                  <a:lnTo>
                    <a:pt x="9842" y="310"/>
                  </a:lnTo>
                  <a:lnTo>
                    <a:pt x="9482" y="232"/>
                  </a:lnTo>
                  <a:lnTo>
                    <a:pt x="9121" y="129"/>
                  </a:lnTo>
                  <a:lnTo>
                    <a:pt x="8760" y="78"/>
                  </a:lnTo>
                  <a:lnTo>
                    <a:pt x="8374" y="26"/>
                  </a:lnTo>
                  <a:lnTo>
                    <a:pt x="80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2511800" y="4562100"/>
              <a:ext cx="282150" cy="282150"/>
            </a:xfrm>
            <a:custGeom>
              <a:rect b="b" l="l" r="r" t="t"/>
              <a:pathLst>
                <a:path extrusionOk="0" h="11286" w="11286">
                  <a:moveTo>
                    <a:pt x="5643" y="1"/>
                  </a:moveTo>
                  <a:lnTo>
                    <a:pt x="5256" y="26"/>
                  </a:lnTo>
                  <a:lnTo>
                    <a:pt x="4870" y="52"/>
                  </a:lnTo>
                  <a:lnTo>
                    <a:pt x="4509" y="129"/>
                  </a:lnTo>
                  <a:lnTo>
                    <a:pt x="4148" y="207"/>
                  </a:lnTo>
                  <a:lnTo>
                    <a:pt x="4071" y="258"/>
                  </a:lnTo>
                  <a:lnTo>
                    <a:pt x="3994" y="310"/>
                  </a:lnTo>
                  <a:lnTo>
                    <a:pt x="3968" y="387"/>
                  </a:lnTo>
                  <a:lnTo>
                    <a:pt x="3994" y="490"/>
                  </a:lnTo>
                  <a:lnTo>
                    <a:pt x="4020" y="567"/>
                  </a:lnTo>
                  <a:lnTo>
                    <a:pt x="4097" y="619"/>
                  </a:lnTo>
                  <a:lnTo>
                    <a:pt x="4174" y="645"/>
                  </a:lnTo>
                  <a:lnTo>
                    <a:pt x="4251" y="645"/>
                  </a:lnTo>
                  <a:lnTo>
                    <a:pt x="4586" y="567"/>
                  </a:lnTo>
                  <a:lnTo>
                    <a:pt x="4947" y="490"/>
                  </a:lnTo>
                  <a:lnTo>
                    <a:pt x="5282" y="464"/>
                  </a:lnTo>
                  <a:lnTo>
                    <a:pt x="5643" y="464"/>
                  </a:lnTo>
                  <a:lnTo>
                    <a:pt x="6158" y="490"/>
                  </a:lnTo>
                  <a:lnTo>
                    <a:pt x="6673" y="567"/>
                  </a:lnTo>
                  <a:lnTo>
                    <a:pt x="7189" y="696"/>
                  </a:lnTo>
                  <a:lnTo>
                    <a:pt x="7652" y="851"/>
                  </a:lnTo>
                  <a:lnTo>
                    <a:pt x="8116" y="1083"/>
                  </a:lnTo>
                  <a:lnTo>
                    <a:pt x="8554" y="1340"/>
                  </a:lnTo>
                  <a:lnTo>
                    <a:pt x="8941" y="1649"/>
                  </a:lnTo>
                  <a:lnTo>
                    <a:pt x="9301" y="1984"/>
                  </a:lnTo>
                  <a:lnTo>
                    <a:pt x="9636" y="2345"/>
                  </a:lnTo>
                  <a:lnTo>
                    <a:pt x="9945" y="2757"/>
                  </a:lnTo>
                  <a:lnTo>
                    <a:pt x="10203" y="3170"/>
                  </a:lnTo>
                  <a:lnTo>
                    <a:pt x="10435" y="3633"/>
                  </a:lnTo>
                  <a:lnTo>
                    <a:pt x="10589" y="4097"/>
                  </a:lnTo>
                  <a:lnTo>
                    <a:pt x="10718" y="4612"/>
                  </a:lnTo>
                  <a:lnTo>
                    <a:pt x="10821" y="5128"/>
                  </a:lnTo>
                  <a:lnTo>
                    <a:pt x="10847" y="5643"/>
                  </a:lnTo>
                  <a:lnTo>
                    <a:pt x="10821" y="6184"/>
                  </a:lnTo>
                  <a:lnTo>
                    <a:pt x="10718" y="6699"/>
                  </a:lnTo>
                  <a:lnTo>
                    <a:pt x="10589" y="7189"/>
                  </a:lnTo>
                  <a:lnTo>
                    <a:pt x="10435" y="7678"/>
                  </a:lnTo>
                  <a:lnTo>
                    <a:pt x="10203" y="8116"/>
                  </a:lnTo>
                  <a:lnTo>
                    <a:pt x="9945" y="8554"/>
                  </a:lnTo>
                  <a:lnTo>
                    <a:pt x="9636" y="8966"/>
                  </a:lnTo>
                  <a:lnTo>
                    <a:pt x="9301" y="9327"/>
                  </a:lnTo>
                  <a:lnTo>
                    <a:pt x="8941" y="9662"/>
                  </a:lnTo>
                  <a:lnTo>
                    <a:pt x="8554" y="9971"/>
                  </a:lnTo>
                  <a:lnTo>
                    <a:pt x="8116" y="10229"/>
                  </a:lnTo>
                  <a:lnTo>
                    <a:pt x="7652" y="10435"/>
                  </a:lnTo>
                  <a:lnTo>
                    <a:pt x="7189" y="10615"/>
                  </a:lnTo>
                  <a:lnTo>
                    <a:pt x="6673" y="10744"/>
                  </a:lnTo>
                  <a:lnTo>
                    <a:pt x="6158" y="10821"/>
                  </a:lnTo>
                  <a:lnTo>
                    <a:pt x="5643" y="10847"/>
                  </a:lnTo>
                  <a:lnTo>
                    <a:pt x="5102" y="10821"/>
                  </a:lnTo>
                  <a:lnTo>
                    <a:pt x="4586" y="10744"/>
                  </a:lnTo>
                  <a:lnTo>
                    <a:pt x="4097" y="10615"/>
                  </a:lnTo>
                  <a:lnTo>
                    <a:pt x="3607" y="10435"/>
                  </a:lnTo>
                  <a:lnTo>
                    <a:pt x="3169" y="10229"/>
                  </a:lnTo>
                  <a:lnTo>
                    <a:pt x="2731" y="9971"/>
                  </a:lnTo>
                  <a:lnTo>
                    <a:pt x="2345" y="9662"/>
                  </a:lnTo>
                  <a:lnTo>
                    <a:pt x="1958" y="9327"/>
                  </a:lnTo>
                  <a:lnTo>
                    <a:pt x="1624" y="8966"/>
                  </a:lnTo>
                  <a:lnTo>
                    <a:pt x="1340" y="8554"/>
                  </a:lnTo>
                  <a:lnTo>
                    <a:pt x="1057" y="8116"/>
                  </a:lnTo>
                  <a:lnTo>
                    <a:pt x="851" y="7678"/>
                  </a:lnTo>
                  <a:lnTo>
                    <a:pt x="670" y="7189"/>
                  </a:lnTo>
                  <a:lnTo>
                    <a:pt x="541" y="6699"/>
                  </a:lnTo>
                  <a:lnTo>
                    <a:pt x="464" y="6184"/>
                  </a:lnTo>
                  <a:lnTo>
                    <a:pt x="438" y="5643"/>
                  </a:lnTo>
                  <a:lnTo>
                    <a:pt x="464" y="5282"/>
                  </a:lnTo>
                  <a:lnTo>
                    <a:pt x="490" y="4896"/>
                  </a:lnTo>
                  <a:lnTo>
                    <a:pt x="567" y="4535"/>
                  </a:lnTo>
                  <a:lnTo>
                    <a:pt x="644" y="4174"/>
                  </a:lnTo>
                  <a:lnTo>
                    <a:pt x="773" y="3839"/>
                  </a:lnTo>
                  <a:lnTo>
                    <a:pt x="902" y="3504"/>
                  </a:lnTo>
                  <a:lnTo>
                    <a:pt x="1082" y="3170"/>
                  </a:lnTo>
                  <a:lnTo>
                    <a:pt x="1263" y="2860"/>
                  </a:lnTo>
                  <a:lnTo>
                    <a:pt x="1469" y="2551"/>
                  </a:lnTo>
                  <a:lnTo>
                    <a:pt x="1701" y="2268"/>
                  </a:lnTo>
                  <a:lnTo>
                    <a:pt x="1958" y="1984"/>
                  </a:lnTo>
                  <a:lnTo>
                    <a:pt x="2216" y="1752"/>
                  </a:lnTo>
                  <a:lnTo>
                    <a:pt x="2500" y="1495"/>
                  </a:lnTo>
                  <a:lnTo>
                    <a:pt x="2809" y="1289"/>
                  </a:lnTo>
                  <a:lnTo>
                    <a:pt x="3118" y="1108"/>
                  </a:lnTo>
                  <a:lnTo>
                    <a:pt x="3453" y="928"/>
                  </a:lnTo>
                  <a:lnTo>
                    <a:pt x="3530" y="877"/>
                  </a:lnTo>
                  <a:lnTo>
                    <a:pt x="3582" y="799"/>
                  </a:lnTo>
                  <a:lnTo>
                    <a:pt x="3582" y="722"/>
                  </a:lnTo>
                  <a:lnTo>
                    <a:pt x="3582" y="645"/>
                  </a:lnTo>
                  <a:lnTo>
                    <a:pt x="3530" y="567"/>
                  </a:lnTo>
                  <a:lnTo>
                    <a:pt x="3453" y="516"/>
                  </a:lnTo>
                  <a:lnTo>
                    <a:pt x="3272" y="516"/>
                  </a:lnTo>
                  <a:lnTo>
                    <a:pt x="2912" y="696"/>
                  </a:lnTo>
                  <a:lnTo>
                    <a:pt x="2577" y="902"/>
                  </a:lnTo>
                  <a:lnTo>
                    <a:pt x="2242" y="1134"/>
                  </a:lnTo>
                  <a:lnTo>
                    <a:pt x="1958" y="1392"/>
                  </a:lnTo>
                  <a:lnTo>
                    <a:pt x="1649" y="1649"/>
                  </a:lnTo>
                  <a:lnTo>
                    <a:pt x="1392" y="1933"/>
                  </a:lnTo>
                  <a:lnTo>
                    <a:pt x="1134" y="2242"/>
                  </a:lnTo>
                  <a:lnTo>
                    <a:pt x="902" y="2577"/>
                  </a:lnTo>
                  <a:lnTo>
                    <a:pt x="696" y="2912"/>
                  </a:lnTo>
                  <a:lnTo>
                    <a:pt x="516" y="3273"/>
                  </a:lnTo>
                  <a:lnTo>
                    <a:pt x="361" y="3659"/>
                  </a:lnTo>
                  <a:lnTo>
                    <a:pt x="232" y="4045"/>
                  </a:lnTo>
                  <a:lnTo>
                    <a:pt x="129" y="4432"/>
                  </a:lnTo>
                  <a:lnTo>
                    <a:pt x="52" y="4844"/>
                  </a:lnTo>
                  <a:lnTo>
                    <a:pt x="0" y="5231"/>
                  </a:lnTo>
                  <a:lnTo>
                    <a:pt x="0" y="5643"/>
                  </a:lnTo>
                  <a:lnTo>
                    <a:pt x="26" y="6235"/>
                  </a:lnTo>
                  <a:lnTo>
                    <a:pt x="103" y="6776"/>
                  </a:lnTo>
                  <a:lnTo>
                    <a:pt x="258" y="7318"/>
                  </a:lnTo>
                  <a:lnTo>
                    <a:pt x="438" y="7833"/>
                  </a:lnTo>
                  <a:lnTo>
                    <a:pt x="670" y="8348"/>
                  </a:lnTo>
                  <a:lnTo>
                    <a:pt x="954" y="8812"/>
                  </a:lnTo>
                  <a:lnTo>
                    <a:pt x="1289" y="9250"/>
                  </a:lnTo>
                  <a:lnTo>
                    <a:pt x="1649" y="9636"/>
                  </a:lnTo>
                  <a:lnTo>
                    <a:pt x="2062" y="9997"/>
                  </a:lnTo>
                  <a:lnTo>
                    <a:pt x="2474" y="10332"/>
                  </a:lnTo>
                  <a:lnTo>
                    <a:pt x="2938" y="10615"/>
                  </a:lnTo>
                  <a:lnTo>
                    <a:pt x="3453" y="10847"/>
                  </a:lnTo>
                  <a:lnTo>
                    <a:pt x="3968" y="11028"/>
                  </a:lnTo>
                  <a:lnTo>
                    <a:pt x="4509" y="11182"/>
                  </a:lnTo>
                  <a:lnTo>
                    <a:pt x="5050" y="11259"/>
                  </a:lnTo>
                  <a:lnTo>
                    <a:pt x="5643" y="11285"/>
                  </a:lnTo>
                  <a:lnTo>
                    <a:pt x="6210" y="11259"/>
                  </a:lnTo>
                  <a:lnTo>
                    <a:pt x="6776" y="11182"/>
                  </a:lnTo>
                  <a:lnTo>
                    <a:pt x="7317" y="11028"/>
                  </a:lnTo>
                  <a:lnTo>
                    <a:pt x="7833" y="10847"/>
                  </a:lnTo>
                  <a:lnTo>
                    <a:pt x="8322" y="10615"/>
                  </a:lnTo>
                  <a:lnTo>
                    <a:pt x="8786" y="10332"/>
                  </a:lnTo>
                  <a:lnTo>
                    <a:pt x="9224" y="9997"/>
                  </a:lnTo>
                  <a:lnTo>
                    <a:pt x="9636" y="9636"/>
                  </a:lnTo>
                  <a:lnTo>
                    <a:pt x="9997" y="9250"/>
                  </a:lnTo>
                  <a:lnTo>
                    <a:pt x="10306" y="8812"/>
                  </a:lnTo>
                  <a:lnTo>
                    <a:pt x="10589" y="8348"/>
                  </a:lnTo>
                  <a:lnTo>
                    <a:pt x="10847" y="7833"/>
                  </a:lnTo>
                  <a:lnTo>
                    <a:pt x="11027" y="7318"/>
                  </a:lnTo>
                  <a:lnTo>
                    <a:pt x="11156" y="6776"/>
                  </a:lnTo>
                  <a:lnTo>
                    <a:pt x="11259" y="6235"/>
                  </a:lnTo>
                  <a:lnTo>
                    <a:pt x="11285" y="5643"/>
                  </a:lnTo>
                  <a:lnTo>
                    <a:pt x="11259" y="5076"/>
                  </a:lnTo>
                  <a:lnTo>
                    <a:pt x="11156" y="4509"/>
                  </a:lnTo>
                  <a:lnTo>
                    <a:pt x="11027" y="3968"/>
                  </a:lnTo>
                  <a:lnTo>
                    <a:pt x="10847" y="3453"/>
                  </a:lnTo>
                  <a:lnTo>
                    <a:pt x="10589" y="2963"/>
                  </a:lnTo>
                  <a:lnTo>
                    <a:pt x="10306" y="2500"/>
                  </a:lnTo>
                  <a:lnTo>
                    <a:pt x="9997" y="2062"/>
                  </a:lnTo>
                  <a:lnTo>
                    <a:pt x="9636" y="1649"/>
                  </a:lnTo>
                  <a:lnTo>
                    <a:pt x="9224" y="1289"/>
                  </a:lnTo>
                  <a:lnTo>
                    <a:pt x="8786" y="980"/>
                  </a:lnTo>
                  <a:lnTo>
                    <a:pt x="8322" y="696"/>
                  </a:lnTo>
                  <a:lnTo>
                    <a:pt x="7833" y="439"/>
                  </a:lnTo>
                  <a:lnTo>
                    <a:pt x="7317" y="258"/>
                  </a:lnTo>
                  <a:lnTo>
                    <a:pt x="6776" y="129"/>
                  </a:lnTo>
                  <a:lnTo>
                    <a:pt x="6210" y="26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7" name="Google Shape;1207;p6"/>
          <p:cNvGrpSpPr/>
          <p:nvPr/>
        </p:nvGrpSpPr>
        <p:grpSpPr>
          <a:xfrm>
            <a:off x="3664575" y="2696563"/>
            <a:ext cx="356200" cy="380675"/>
            <a:chOff x="3205500" y="4513150"/>
            <a:chExt cx="356200" cy="380675"/>
          </a:xfrm>
        </p:grpSpPr>
        <p:sp>
          <p:nvSpPr>
            <p:cNvPr id="1208" name="Google Shape;1208;p6"/>
            <p:cNvSpPr/>
            <p:nvPr/>
          </p:nvSpPr>
          <p:spPr>
            <a:xfrm>
              <a:off x="3205500" y="4513150"/>
              <a:ext cx="356200" cy="380675"/>
            </a:xfrm>
            <a:custGeom>
              <a:rect b="b" l="l" r="r" t="t"/>
              <a:pathLst>
                <a:path extrusionOk="0" h="15227" w="14248">
                  <a:moveTo>
                    <a:pt x="13166" y="438"/>
                  </a:moveTo>
                  <a:lnTo>
                    <a:pt x="13320" y="490"/>
                  </a:lnTo>
                  <a:lnTo>
                    <a:pt x="13449" y="567"/>
                  </a:lnTo>
                  <a:lnTo>
                    <a:pt x="13578" y="645"/>
                  </a:lnTo>
                  <a:lnTo>
                    <a:pt x="13681" y="773"/>
                  </a:lnTo>
                  <a:lnTo>
                    <a:pt x="13758" y="902"/>
                  </a:lnTo>
                  <a:lnTo>
                    <a:pt x="13784" y="1057"/>
                  </a:lnTo>
                  <a:lnTo>
                    <a:pt x="13810" y="1211"/>
                  </a:lnTo>
                  <a:lnTo>
                    <a:pt x="13810" y="2190"/>
                  </a:lnTo>
                  <a:lnTo>
                    <a:pt x="13784" y="2293"/>
                  </a:lnTo>
                  <a:lnTo>
                    <a:pt x="13733" y="2371"/>
                  </a:lnTo>
                  <a:lnTo>
                    <a:pt x="13630" y="2448"/>
                  </a:lnTo>
                  <a:lnTo>
                    <a:pt x="12290" y="2448"/>
                  </a:lnTo>
                  <a:lnTo>
                    <a:pt x="12290" y="1211"/>
                  </a:lnTo>
                  <a:lnTo>
                    <a:pt x="12290" y="1057"/>
                  </a:lnTo>
                  <a:lnTo>
                    <a:pt x="12341" y="928"/>
                  </a:lnTo>
                  <a:lnTo>
                    <a:pt x="12419" y="799"/>
                  </a:lnTo>
                  <a:lnTo>
                    <a:pt x="12496" y="670"/>
                  </a:lnTo>
                  <a:lnTo>
                    <a:pt x="12599" y="593"/>
                  </a:lnTo>
                  <a:lnTo>
                    <a:pt x="12728" y="516"/>
                  </a:lnTo>
                  <a:lnTo>
                    <a:pt x="12882" y="464"/>
                  </a:lnTo>
                  <a:lnTo>
                    <a:pt x="13011" y="438"/>
                  </a:lnTo>
                  <a:close/>
                  <a:moveTo>
                    <a:pt x="8863" y="4380"/>
                  </a:moveTo>
                  <a:lnTo>
                    <a:pt x="8889" y="4406"/>
                  </a:lnTo>
                  <a:lnTo>
                    <a:pt x="8889" y="4896"/>
                  </a:lnTo>
                  <a:lnTo>
                    <a:pt x="8863" y="4921"/>
                  </a:lnTo>
                  <a:lnTo>
                    <a:pt x="8168" y="4921"/>
                  </a:lnTo>
                  <a:lnTo>
                    <a:pt x="8065" y="4818"/>
                  </a:lnTo>
                  <a:lnTo>
                    <a:pt x="7936" y="4741"/>
                  </a:lnTo>
                  <a:lnTo>
                    <a:pt x="7781" y="4690"/>
                  </a:lnTo>
                  <a:lnTo>
                    <a:pt x="7627" y="4664"/>
                  </a:lnTo>
                  <a:lnTo>
                    <a:pt x="5385" y="4664"/>
                  </a:lnTo>
                  <a:lnTo>
                    <a:pt x="5385" y="4406"/>
                  </a:lnTo>
                  <a:lnTo>
                    <a:pt x="5411" y="4380"/>
                  </a:lnTo>
                  <a:close/>
                  <a:moveTo>
                    <a:pt x="7884" y="6107"/>
                  </a:moveTo>
                  <a:lnTo>
                    <a:pt x="7884" y="6648"/>
                  </a:lnTo>
                  <a:lnTo>
                    <a:pt x="464" y="6648"/>
                  </a:lnTo>
                  <a:lnTo>
                    <a:pt x="464" y="6107"/>
                  </a:lnTo>
                  <a:close/>
                  <a:moveTo>
                    <a:pt x="8889" y="6364"/>
                  </a:moveTo>
                  <a:lnTo>
                    <a:pt x="8889" y="6879"/>
                  </a:lnTo>
                  <a:lnTo>
                    <a:pt x="8863" y="6905"/>
                  </a:lnTo>
                  <a:lnTo>
                    <a:pt x="8348" y="6905"/>
                  </a:lnTo>
                  <a:lnTo>
                    <a:pt x="8348" y="6879"/>
                  </a:lnTo>
                  <a:lnTo>
                    <a:pt x="8348" y="6364"/>
                  </a:lnTo>
                  <a:close/>
                  <a:moveTo>
                    <a:pt x="8863" y="8322"/>
                  </a:moveTo>
                  <a:lnTo>
                    <a:pt x="8889" y="8348"/>
                  </a:lnTo>
                  <a:lnTo>
                    <a:pt x="8889" y="8838"/>
                  </a:lnTo>
                  <a:lnTo>
                    <a:pt x="8863" y="8863"/>
                  </a:lnTo>
                  <a:lnTo>
                    <a:pt x="8348" y="8863"/>
                  </a:lnTo>
                  <a:lnTo>
                    <a:pt x="8348" y="8322"/>
                  </a:lnTo>
                  <a:close/>
                  <a:moveTo>
                    <a:pt x="7884" y="7086"/>
                  </a:moveTo>
                  <a:lnTo>
                    <a:pt x="7884" y="9817"/>
                  </a:lnTo>
                  <a:lnTo>
                    <a:pt x="7884" y="9920"/>
                  </a:lnTo>
                  <a:lnTo>
                    <a:pt x="7807" y="10023"/>
                  </a:lnTo>
                  <a:lnTo>
                    <a:pt x="7730" y="10074"/>
                  </a:lnTo>
                  <a:lnTo>
                    <a:pt x="7627" y="10100"/>
                  </a:lnTo>
                  <a:lnTo>
                    <a:pt x="722" y="10100"/>
                  </a:lnTo>
                  <a:lnTo>
                    <a:pt x="619" y="10074"/>
                  </a:lnTo>
                  <a:lnTo>
                    <a:pt x="541" y="10023"/>
                  </a:lnTo>
                  <a:lnTo>
                    <a:pt x="464" y="9920"/>
                  </a:lnTo>
                  <a:lnTo>
                    <a:pt x="464" y="9817"/>
                  </a:lnTo>
                  <a:lnTo>
                    <a:pt x="464" y="7086"/>
                  </a:lnTo>
                  <a:close/>
                  <a:moveTo>
                    <a:pt x="8889" y="10306"/>
                  </a:moveTo>
                  <a:lnTo>
                    <a:pt x="8889" y="10821"/>
                  </a:lnTo>
                  <a:lnTo>
                    <a:pt x="8863" y="10847"/>
                  </a:lnTo>
                  <a:lnTo>
                    <a:pt x="5411" y="10847"/>
                  </a:lnTo>
                  <a:lnTo>
                    <a:pt x="5385" y="10821"/>
                  </a:lnTo>
                  <a:lnTo>
                    <a:pt x="5385" y="10538"/>
                  </a:lnTo>
                  <a:lnTo>
                    <a:pt x="7627" y="10538"/>
                  </a:lnTo>
                  <a:lnTo>
                    <a:pt x="7781" y="10512"/>
                  </a:lnTo>
                  <a:lnTo>
                    <a:pt x="7936" y="10486"/>
                  </a:lnTo>
                  <a:lnTo>
                    <a:pt x="8065" y="10409"/>
                  </a:lnTo>
                  <a:lnTo>
                    <a:pt x="8168" y="10306"/>
                  </a:lnTo>
                  <a:close/>
                  <a:moveTo>
                    <a:pt x="9585" y="12754"/>
                  </a:moveTo>
                  <a:lnTo>
                    <a:pt x="9688" y="12779"/>
                  </a:lnTo>
                  <a:lnTo>
                    <a:pt x="9791" y="12831"/>
                  </a:lnTo>
                  <a:lnTo>
                    <a:pt x="9842" y="12934"/>
                  </a:lnTo>
                  <a:lnTo>
                    <a:pt x="9868" y="13037"/>
                  </a:lnTo>
                  <a:lnTo>
                    <a:pt x="9868" y="14016"/>
                  </a:lnTo>
                  <a:lnTo>
                    <a:pt x="9894" y="14222"/>
                  </a:lnTo>
                  <a:lnTo>
                    <a:pt x="9945" y="14428"/>
                  </a:lnTo>
                  <a:lnTo>
                    <a:pt x="10023" y="14609"/>
                  </a:lnTo>
                  <a:lnTo>
                    <a:pt x="10126" y="14789"/>
                  </a:lnTo>
                  <a:lnTo>
                    <a:pt x="3195" y="14789"/>
                  </a:lnTo>
                  <a:lnTo>
                    <a:pt x="3041" y="14763"/>
                  </a:lnTo>
                  <a:lnTo>
                    <a:pt x="2886" y="14712"/>
                  </a:lnTo>
                  <a:lnTo>
                    <a:pt x="2757" y="14634"/>
                  </a:lnTo>
                  <a:lnTo>
                    <a:pt x="2654" y="14557"/>
                  </a:lnTo>
                  <a:lnTo>
                    <a:pt x="2551" y="14428"/>
                  </a:lnTo>
                  <a:lnTo>
                    <a:pt x="2474" y="14300"/>
                  </a:lnTo>
                  <a:lnTo>
                    <a:pt x="2448" y="14171"/>
                  </a:lnTo>
                  <a:lnTo>
                    <a:pt x="2422" y="14016"/>
                  </a:lnTo>
                  <a:lnTo>
                    <a:pt x="2422" y="13037"/>
                  </a:lnTo>
                  <a:lnTo>
                    <a:pt x="2448" y="12934"/>
                  </a:lnTo>
                  <a:lnTo>
                    <a:pt x="2499" y="12831"/>
                  </a:lnTo>
                  <a:lnTo>
                    <a:pt x="2603" y="12779"/>
                  </a:lnTo>
                  <a:lnTo>
                    <a:pt x="2706" y="12754"/>
                  </a:lnTo>
                  <a:close/>
                  <a:moveTo>
                    <a:pt x="5153" y="0"/>
                  </a:moveTo>
                  <a:lnTo>
                    <a:pt x="4921" y="26"/>
                  </a:lnTo>
                  <a:lnTo>
                    <a:pt x="4689" y="78"/>
                  </a:lnTo>
                  <a:lnTo>
                    <a:pt x="4483" y="207"/>
                  </a:lnTo>
                  <a:lnTo>
                    <a:pt x="4303" y="361"/>
                  </a:lnTo>
                  <a:lnTo>
                    <a:pt x="4148" y="516"/>
                  </a:lnTo>
                  <a:lnTo>
                    <a:pt x="4045" y="722"/>
                  </a:lnTo>
                  <a:lnTo>
                    <a:pt x="3968" y="954"/>
                  </a:lnTo>
                  <a:lnTo>
                    <a:pt x="3942" y="1211"/>
                  </a:lnTo>
                  <a:lnTo>
                    <a:pt x="3942" y="1855"/>
                  </a:lnTo>
                  <a:lnTo>
                    <a:pt x="3968" y="1959"/>
                  </a:lnTo>
                  <a:lnTo>
                    <a:pt x="4020" y="2010"/>
                  </a:lnTo>
                  <a:lnTo>
                    <a:pt x="4097" y="2062"/>
                  </a:lnTo>
                  <a:lnTo>
                    <a:pt x="4174" y="2087"/>
                  </a:lnTo>
                  <a:lnTo>
                    <a:pt x="4251" y="2062"/>
                  </a:lnTo>
                  <a:lnTo>
                    <a:pt x="4329" y="2010"/>
                  </a:lnTo>
                  <a:lnTo>
                    <a:pt x="4380" y="1959"/>
                  </a:lnTo>
                  <a:lnTo>
                    <a:pt x="4406" y="1855"/>
                  </a:lnTo>
                  <a:lnTo>
                    <a:pt x="4406" y="1211"/>
                  </a:lnTo>
                  <a:lnTo>
                    <a:pt x="4406" y="1057"/>
                  </a:lnTo>
                  <a:lnTo>
                    <a:pt x="4458" y="902"/>
                  </a:lnTo>
                  <a:lnTo>
                    <a:pt x="4535" y="773"/>
                  </a:lnTo>
                  <a:lnTo>
                    <a:pt x="4612" y="670"/>
                  </a:lnTo>
                  <a:lnTo>
                    <a:pt x="4741" y="567"/>
                  </a:lnTo>
                  <a:lnTo>
                    <a:pt x="4870" y="490"/>
                  </a:lnTo>
                  <a:lnTo>
                    <a:pt x="4999" y="464"/>
                  </a:lnTo>
                  <a:lnTo>
                    <a:pt x="5153" y="438"/>
                  </a:lnTo>
                  <a:lnTo>
                    <a:pt x="12110" y="438"/>
                  </a:lnTo>
                  <a:lnTo>
                    <a:pt x="12006" y="619"/>
                  </a:lnTo>
                  <a:lnTo>
                    <a:pt x="11903" y="799"/>
                  </a:lnTo>
                  <a:lnTo>
                    <a:pt x="11852" y="1005"/>
                  </a:lnTo>
                  <a:lnTo>
                    <a:pt x="11826" y="1211"/>
                  </a:lnTo>
                  <a:lnTo>
                    <a:pt x="11826" y="14016"/>
                  </a:lnTo>
                  <a:lnTo>
                    <a:pt x="11826" y="14171"/>
                  </a:lnTo>
                  <a:lnTo>
                    <a:pt x="11775" y="14300"/>
                  </a:lnTo>
                  <a:lnTo>
                    <a:pt x="11697" y="14428"/>
                  </a:lnTo>
                  <a:lnTo>
                    <a:pt x="11620" y="14557"/>
                  </a:lnTo>
                  <a:lnTo>
                    <a:pt x="11491" y="14634"/>
                  </a:lnTo>
                  <a:lnTo>
                    <a:pt x="11362" y="14712"/>
                  </a:lnTo>
                  <a:lnTo>
                    <a:pt x="11234" y="14763"/>
                  </a:lnTo>
                  <a:lnTo>
                    <a:pt x="11079" y="14789"/>
                  </a:lnTo>
                  <a:lnTo>
                    <a:pt x="10924" y="14763"/>
                  </a:lnTo>
                  <a:lnTo>
                    <a:pt x="10770" y="14712"/>
                  </a:lnTo>
                  <a:lnTo>
                    <a:pt x="10641" y="14634"/>
                  </a:lnTo>
                  <a:lnTo>
                    <a:pt x="10538" y="14557"/>
                  </a:lnTo>
                  <a:lnTo>
                    <a:pt x="10435" y="14428"/>
                  </a:lnTo>
                  <a:lnTo>
                    <a:pt x="10383" y="14300"/>
                  </a:lnTo>
                  <a:lnTo>
                    <a:pt x="10332" y="14171"/>
                  </a:lnTo>
                  <a:lnTo>
                    <a:pt x="10306" y="14016"/>
                  </a:lnTo>
                  <a:lnTo>
                    <a:pt x="10306" y="13037"/>
                  </a:lnTo>
                  <a:lnTo>
                    <a:pt x="10306" y="12882"/>
                  </a:lnTo>
                  <a:lnTo>
                    <a:pt x="10254" y="12754"/>
                  </a:lnTo>
                  <a:lnTo>
                    <a:pt x="10203" y="12625"/>
                  </a:lnTo>
                  <a:lnTo>
                    <a:pt x="10100" y="12522"/>
                  </a:lnTo>
                  <a:lnTo>
                    <a:pt x="9997" y="12444"/>
                  </a:lnTo>
                  <a:lnTo>
                    <a:pt x="9868" y="12367"/>
                  </a:lnTo>
                  <a:lnTo>
                    <a:pt x="9739" y="12316"/>
                  </a:lnTo>
                  <a:lnTo>
                    <a:pt x="4406" y="12316"/>
                  </a:lnTo>
                  <a:lnTo>
                    <a:pt x="4406" y="10538"/>
                  </a:lnTo>
                  <a:lnTo>
                    <a:pt x="4947" y="10538"/>
                  </a:lnTo>
                  <a:lnTo>
                    <a:pt x="4947" y="10821"/>
                  </a:lnTo>
                  <a:lnTo>
                    <a:pt x="4947" y="10899"/>
                  </a:lnTo>
                  <a:lnTo>
                    <a:pt x="4973" y="11002"/>
                  </a:lnTo>
                  <a:lnTo>
                    <a:pt x="5024" y="11079"/>
                  </a:lnTo>
                  <a:lnTo>
                    <a:pt x="5076" y="11131"/>
                  </a:lnTo>
                  <a:lnTo>
                    <a:pt x="5153" y="11208"/>
                  </a:lnTo>
                  <a:lnTo>
                    <a:pt x="5230" y="11234"/>
                  </a:lnTo>
                  <a:lnTo>
                    <a:pt x="5308" y="11259"/>
                  </a:lnTo>
                  <a:lnTo>
                    <a:pt x="5411" y="11285"/>
                  </a:lnTo>
                  <a:lnTo>
                    <a:pt x="8863" y="11285"/>
                  </a:lnTo>
                  <a:lnTo>
                    <a:pt x="8941" y="11259"/>
                  </a:lnTo>
                  <a:lnTo>
                    <a:pt x="9044" y="11234"/>
                  </a:lnTo>
                  <a:lnTo>
                    <a:pt x="9121" y="11208"/>
                  </a:lnTo>
                  <a:lnTo>
                    <a:pt x="9198" y="11131"/>
                  </a:lnTo>
                  <a:lnTo>
                    <a:pt x="9250" y="11079"/>
                  </a:lnTo>
                  <a:lnTo>
                    <a:pt x="9275" y="11002"/>
                  </a:lnTo>
                  <a:lnTo>
                    <a:pt x="9327" y="10899"/>
                  </a:lnTo>
                  <a:lnTo>
                    <a:pt x="9327" y="10821"/>
                  </a:lnTo>
                  <a:lnTo>
                    <a:pt x="9327" y="10306"/>
                  </a:lnTo>
                  <a:lnTo>
                    <a:pt x="9327" y="10229"/>
                  </a:lnTo>
                  <a:lnTo>
                    <a:pt x="9275" y="10126"/>
                  </a:lnTo>
                  <a:lnTo>
                    <a:pt x="9250" y="10048"/>
                  </a:lnTo>
                  <a:lnTo>
                    <a:pt x="9198" y="9997"/>
                  </a:lnTo>
                  <a:lnTo>
                    <a:pt x="9121" y="9920"/>
                  </a:lnTo>
                  <a:lnTo>
                    <a:pt x="9044" y="9894"/>
                  </a:lnTo>
                  <a:lnTo>
                    <a:pt x="8941" y="9868"/>
                  </a:lnTo>
                  <a:lnTo>
                    <a:pt x="8863" y="9842"/>
                  </a:lnTo>
                  <a:lnTo>
                    <a:pt x="8348" y="9842"/>
                  </a:lnTo>
                  <a:lnTo>
                    <a:pt x="8348" y="9817"/>
                  </a:lnTo>
                  <a:lnTo>
                    <a:pt x="8348" y="9301"/>
                  </a:lnTo>
                  <a:lnTo>
                    <a:pt x="8941" y="9301"/>
                  </a:lnTo>
                  <a:lnTo>
                    <a:pt x="9044" y="9276"/>
                  </a:lnTo>
                  <a:lnTo>
                    <a:pt x="9121" y="9224"/>
                  </a:lnTo>
                  <a:lnTo>
                    <a:pt x="9198" y="9172"/>
                  </a:lnTo>
                  <a:lnTo>
                    <a:pt x="9250" y="9095"/>
                  </a:lnTo>
                  <a:lnTo>
                    <a:pt x="9275" y="9018"/>
                  </a:lnTo>
                  <a:lnTo>
                    <a:pt x="9327" y="8941"/>
                  </a:lnTo>
                  <a:lnTo>
                    <a:pt x="9327" y="8838"/>
                  </a:lnTo>
                  <a:lnTo>
                    <a:pt x="9327" y="8348"/>
                  </a:lnTo>
                  <a:lnTo>
                    <a:pt x="9327" y="8245"/>
                  </a:lnTo>
                  <a:lnTo>
                    <a:pt x="9275" y="8168"/>
                  </a:lnTo>
                  <a:lnTo>
                    <a:pt x="9250" y="8090"/>
                  </a:lnTo>
                  <a:lnTo>
                    <a:pt x="9198" y="8013"/>
                  </a:lnTo>
                  <a:lnTo>
                    <a:pt x="9121" y="7962"/>
                  </a:lnTo>
                  <a:lnTo>
                    <a:pt x="9044" y="7910"/>
                  </a:lnTo>
                  <a:lnTo>
                    <a:pt x="8941" y="7884"/>
                  </a:lnTo>
                  <a:lnTo>
                    <a:pt x="8348" y="7884"/>
                  </a:lnTo>
                  <a:lnTo>
                    <a:pt x="8348" y="7343"/>
                  </a:lnTo>
                  <a:lnTo>
                    <a:pt x="8863" y="7343"/>
                  </a:lnTo>
                  <a:lnTo>
                    <a:pt x="8941" y="7317"/>
                  </a:lnTo>
                  <a:lnTo>
                    <a:pt x="9044" y="7292"/>
                  </a:lnTo>
                  <a:lnTo>
                    <a:pt x="9121" y="7266"/>
                  </a:lnTo>
                  <a:lnTo>
                    <a:pt x="9198" y="7189"/>
                  </a:lnTo>
                  <a:lnTo>
                    <a:pt x="9250" y="7137"/>
                  </a:lnTo>
                  <a:lnTo>
                    <a:pt x="9275" y="7060"/>
                  </a:lnTo>
                  <a:lnTo>
                    <a:pt x="9327" y="6957"/>
                  </a:lnTo>
                  <a:lnTo>
                    <a:pt x="9327" y="6879"/>
                  </a:lnTo>
                  <a:lnTo>
                    <a:pt x="9327" y="6364"/>
                  </a:lnTo>
                  <a:lnTo>
                    <a:pt x="9327" y="6287"/>
                  </a:lnTo>
                  <a:lnTo>
                    <a:pt x="9275" y="6184"/>
                  </a:lnTo>
                  <a:lnTo>
                    <a:pt x="9250" y="6107"/>
                  </a:lnTo>
                  <a:lnTo>
                    <a:pt x="9198" y="6055"/>
                  </a:lnTo>
                  <a:lnTo>
                    <a:pt x="9121" y="5978"/>
                  </a:lnTo>
                  <a:lnTo>
                    <a:pt x="9044" y="5952"/>
                  </a:lnTo>
                  <a:lnTo>
                    <a:pt x="8941" y="5926"/>
                  </a:lnTo>
                  <a:lnTo>
                    <a:pt x="8863" y="5900"/>
                  </a:lnTo>
                  <a:lnTo>
                    <a:pt x="8348" y="5900"/>
                  </a:lnTo>
                  <a:lnTo>
                    <a:pt x="8348" y="5875"/>
                  </a:lnTo>
                  <a:lnTo>
                    <a:pt x="8348" y="5385"/>
                  </a:lnTo>
                  <a:lnTo>
                    <a:pt x="8348" y="5359"/>
                  </a:lnTo>
                  <a:lnTo>
                    <a:pt x="8941" y="5359"/>
                  </a:lnTo>
                  <a:lnTo>
                    <a:pt x="9044" y="5334"/>
                  </a:lnTo>
                  <a:lnTo>
                    <a:pt x="9121" y="5282"/>
                  </a:lnTo>
                  <a:lnTo>
                    <a:pt x="9198" y="5231"/>
                  </a:lnTo>
                  <a:lnTo>
                    <a:pt x="9250" y="5153"/>
                  </a:lnTo>
                  <a:lnTo>
                    <a:pt x="9275" y="5076"/>
                  </a:lnTo>
                  <a:lnTo>
                    <a:pt x="9327" y="4999"/>
                  </a:lnTo>
                  <a:lnTo>
                    <a:pt x="9327" y="4896"/>
                  </a:lnTo>
                  <a:lnTo>
                    <a:pt x="9327" y="4406"/>
                  </a:lnTo>
                  <a:lnTo>
                    <a:pt x="9327" y="4303"/>
                  </a:lnTo>
                  <a:lnTo>
                    <a:pt x="9275" y="4226"/>
                  </a:lnTo>
                  <a:lnTo>
                    <a:pt x="9250" y="4148"/>
                  </a:lnTo>
                  <a:lnTo>
                    <a:pt x="9198" y="4071"/>
                  </a:lnTo>
                  <a:lnTo>
                    <a:pt x="9121" y="4020"/>
                  </a:lnTo>
                  <a:lnTo>
                    <a:pt x="9044" y="3968"/>
                  </a:lnTo>
                  <a:lnTo>
                    <a:pt x="8941" y="3942"/>
                  </a:lnTo>
                  <a:lnTo>
                    <a:pt x="5308" y="3942"/>
                  </a:lnTo>
                  <a:lnTo>
                    <a:pt x="5230" y="3968"/>
                  </a:lnTo>
                  <a:lnTo>
                    <a:pt x="5153" y="4020"/>
                  </a:lnTo>
                  <a:lnTo>
                    <a:pt x="5076" y="4071"/>
                  </a:lnTo>
                  <a:lnTo>
                    <a:pt x="5024" y="4148"/>
                  </a:lnTo>
                  <a:lnTo>
                    <a:pt x="4973" y="4226"/>
                  </a:lnTo>
                  <a:lnTo>
                    <a:pt x="4947" y="4303"/>
                  </a:lnTo>
                  <a:lnTo>
                    <a:pt x="4947" y="4406"/>
                  </a:lnTo>
                  <a:lnTo>
                    <a:pt x="4947" y="4664"/>
                  </a:lnTo>
                  <a:lnTo>
                    <a:pt x="4406" y="4664"/>
                  </a:lnTo>
                  <a:lnTo>
                    <a:pt x="4406" y="2757"/>
                  </a:lnTo>
                  <a:lnTo>
                    <a:pt x="4380" y="2680"/>
                  </a:lnTo>
                  <a:lnTo>
                    <a:pt x="4329" y="2603"/>
                  </a:lnTo>
                  <a:lnTo>
                    <a:pt x="4251" y="2551"/>
                  </a:lnTo>
                  <a:lnTo>
                    <a:pt x="4174" y="2525"/>
                  </a:lnTo>
                  <a:lnTo>
                    <a:pt x="4097" y="2551"/>
                  </a:lnTo>
                  <a:lnTo>
                    <a:pt x="4020" y="2603"/>
                  </a:lnTo>
                  <a:lnTo>
                    <a:pt x="3968" y="2680"/>
                  </a:lnTo>
                  <a:lnTo>
                    <a:pt x="3942" y="2757"/>
                  </a:lnTo>
                  <a:lnTo>
                    <a:pt x="3942" y="4664"/>
                  </a:lnTo>
                  <a:lnTo>
                    <a:pt x="2165" y="4664"/>
                  </a:lnTo>
                  <a:lnTo>
                    <a:pt x="2061" y="4690"/>
                  </a:lnTo>
                  <a:lnTo>
                    <a:pt x="2010" y="4741"/>
                  </a:lnTo>
                  <a:lnTo>
                    <a:pt x="1958" y="4818"/>
                  </a:lnTo>
                  <a:lnTo>
                    <a:pt x="1933" y="4896"/>
                  </a:lnTo>
                  <a:lnTo>
                    <a:pt x="1958" y="4973"/>
                  </a:lnTo>
                  <a:lnTo>
                    <a:pt x="2010" y="5050"/>
                  </a:lnTo>
                  <a:lnTo>
                    <a:pt x="2061" y="5102"/>
                  </a:lnTo>
                  <a:lnTo>
                    <a:pt x="2165" y="5128"/>
                  </a:lnTo>
                  <a:lnTo>
                    <a:pt x="7627" y="5128"/>
                  </a:lnTo>
                  <a:lnTo>
                    <a:pt x="7730" y="5153"/>
                  </a:lnTo>
                  <a:lnTo>
                    <a:pt x="7807" y="5205"/>
                  </a:lnTo>
                  <a:lnTo>
                    <a:pt x="7884" y="5282"/>
                  </a:lnTo>
                  <a:lnTo>
                    <a:pt x="7884" y="5385"/>
                  </a:lnTo>
                  <a:lnTo>
                    <a:pt x="7884" y="5669"/>
                  </a:lnTo>
                  <a:lnTo>
                    <a:pt x="464" y="5669"/>
                  </a:lnTo>
                  <a:lnTo>
                    <a:pt x="464" y="5385"/>
                  </a:lnTo>
                  <a:lnTo>
                    <a:pt x="464" y="5282"/>
                  </a:lnTo>
                  <a:lnTo>
                    <a:pt x="541" y="5205"/>
                  </a:lnTo>
                  <a:lnTo>
                    <a:pt x="619" y="5153"/>
                  </a:lnTo>
                  <a:lnTo>
                    <a:pt x="722" y="5128"/>
                  </a:lnTo>
                  <a:lnTo>
                    <a:pt x="1263" y="5128"/>
                  </a:lnTo>
                  <a:lnTo>
                    <a:pt x="1340" y="5102"/>
                  </a:lnTo>
                  <a:lnTo>
                    <a:pt x="1417" y="5050"/>
                  </a:lnTo>
                  <a:lnTo>
                    <a:pt x="1469" y="4973"/>
                  </a:lnTo>
                  <a:lnTo>
                    <a:pt x="1495" y="4896"/>
                  </a:lnTo>
                  <a:lnTo>
                    <a:pt x="1469" y="4818"/>
                  </a:lnTo>
                  <a:lnTo>
                    <a:pt x="1417" y="4741"/>
                  </a:lnTo>
                  <a:lnTo>
                    <a:pt x="1340" y="4690"/>
                  </a:lnTo>
                  <a:lnTo>
                    <a:pt x="1263" y="4664"/>
                  </a:lnTo>
                  <a:lnTo>
                    <a:pt x="722" y="4664"/>
                  </a:lnTo>
                  <a:lnTo>
                    <a:pt x="593" y="4690"/>
                  </a:lnTo>
                  <a:lnTo>
                    <a:pt x="438" y="4741"/>
                  </a:lnTo>
                  <a:lnTo>
                    <a:pt x="335" y="4793"/>
                  </a:lnTo>
                  <a:lnTo>
                    <a:pt x="206" y="4896"/>
                  </a:lnTo>
                  <a:lnTo>
                    <a:pt x="129" y="4999"/>
                  </a:lnTo>
                  <a:lnTo>
                    <a:pt x="78" y="5102"/>
                  </a:lnTo>
                  <a:lnTo>
                    <a:pt x="26" y="5256"/>
                  </a:lnTo>
                  <a:lnTo>
                    <a:pt x="0" y="5385"/>
                  </a:lnTo>
                  <a:lnTo>
                    <a:pt x="0" y="9817"/>
                  </a:lnTo>
                  <a:lnTo>
                    <a:pt x="26" y="9971"/>
                  </a:lnTo>
                  <a:lnTo>
                    <a:pt x="78" y="10100"/>
                  </a:lnTo>
                  <a:lnTo>
                    <a:pt x="129" y="10229"/>
                  </a:lnTo>
                  <a:lnTo>
                    <a:pt x="206" y="10332"/>
                  </a:lnTo>
                  <a:lnTo>
                    <a:pt x="335" y="10409"/>
                  </a:lnTo>
                  <a:lnTo>
                    <a:pt x="438" y="10486"/>
                  </a:lnTo>
                  <a:lnTo>
                    <a:pt x="593" y="10538"/>
                  </a:lnTo>
                  <a:lnTo>
                    <a:pt x="3942" y="10538"/>
                  </a:lnTo>
                  <a:lnTo>
                    <a:pt x="3942" y="12316"/>
                  </a:lnTo>
                  <a:lnTo>
                    <a:pt x="2551" y="12316"/>
                  </a:lnTo>
                  <a:lnTo>
                    <a:pt x="2422" y="12367"/>
                  </a:lnTo>
                  <a:lnTo>
                    <a:pt x="2293" y="12444"/>
                  </a:lnTo>
                  <a:lnTo>
                    <a:pt x="2190" y="12522"/>
                  </a:lnTo>
                  <a:lnTo>
                    <a:pt x="2113" y="12625"/>
                  </a:lnTo>
                  <a:lnTo>
                    <a:pt x="2036" y="12754"/>
                  </a:lnTo>
                  <a:lnTo>
                    <a:pt x="1984" y="12882"/>
                  </a:lnTo>
                  <a:lnTo>
                    <a:pt x="1984" y="13037"/>
                  </a:lnTo>
                  <a:lnTo>
                    <a:pt x="1984" y="14016"/>
                  </a:lnTo>
                  <a:lnTo>
                    <a:pt x="2010" y="14248"/>
                  </a:lnTo>
                  <a:lnTo>
                    <a:pt x="2087" y="14480"/>
                  </a:lnTo>
                  <a:lnTo>
                    <a:pt x="2190" y="14686"/>
                  </a:lnTo>
                  <a:lnTo>
                    <a:pt x="2345" y="14866"/>
                  </a:lnTo>
                  <a:lnTo>
                    <a:pt x="2525" y="15021"/>
                  </a:lnTo>
                  <a:lnTo>
                    <a:pt x="2731" y="15124"/>
                  </a:lnTo>
                  <a:lnTo>
                    <a:pt x="2937" y="15201"/>
                  </a:lnTo>
                  <a:lnTo>
                    <a:pt x="3195" y="15227"/>
                  </a:lnTo>
                  <a:lnTo>
                    <a:pt x="11079" y="15227"/>
                  </a:lnTo>
                  <a:lnTo>
                    <a:pt x="11311" y="15201"/>
                  </a:lnTo>
                  <a:lnTo>
                    <a:pt x="11543" y="15124"/>
                  </a:lnTo>
                  <a:lnTo>
                    <a:pt x="11749" y="15021"/>
                  </a:lnTo>
                  <a:lnTo>
                    <a:pt x="11929" y="14866"/>
                  </a:lnTo>
                  <a:lnTo>
                    <a:pt x="12084" y="14686"/>
                  </a:lnTo>
                  <a:lnTo>
                    <a:pt x="12187" y="14480"/>
                  </a:lnTo>
                  <a:lnTo>
                    <a:pt x="12264" y="14248"/>
                  </a:lnTo>
                  <a:lnTo>
                    <a:pt x="12290" y="14016"/>
                  </a:lnTo>
                  <a:lnTo>
                    <a:pt x="12290" y="2912"/>
                  </a:lnTo>
                  <a:lnTo>
                    <a:pt x="13527" y="2912"/>
                  </a:lnTo>
                  <a:lnTo>
                    <a:pt x="13681" y="2886"/>
                  </a:lnTo>
                  <a:lnTo>
                    <a:pt x="13810" y="2860"/>
                  </a:lnTo>
                  <a:lnTo>
                    <a:pt x="13939" y="2783"/>
                  </a:lnTo>
                  <a:lnTo>
                    <a:pt x="14042" y="2706"/>
                  </a:lnTo>
                  <a:lnTo>
                    <a:pt x="14119" y="2577"/>
                  </a:lnTo>
                  <a:lnTo>
                    <a:pt x="14196" y="2474"/>
                  </a:lnTo>
                  <a:lnTo>
                    <a:pt x="14248" y="2345"/>
                  </a:lnTo>
                  <a:lnTo>
                    <a:pt x="14248" y="2190"/>
                  </a:lnTo>
                  <a:lnTo>
                    <a:pt x="14248" y="1211"/>
                  </a:lnTo>
                  <a:lnTo>
                    <a:pt x="14222" y="954"/>
                  </a:lnTo>
                  <a:lnTo>
                    <a:pt x="14171" y="722"/>
                  </a:lnTo>
                  <a:lnTo>
                    <a:pt x="14042" y="516"/>
                  </a:lnTo>
                  <a:lnTo>
                    <a:pt x="13887" y="335"/>
                  </a:lnTo>
                  <a:lnTo>
                    <a:pt x="13707" y="181"/>
                  </a:lnTo>
                  <a:lnTo>
                    <a:pt x="13501" y="78"/>
                  </a:lnTo>
                  <a:lnTo>
                    <a:pt x="13295" y="26"/>
                  </a:lnTo>
                  <a:lnTo>
                    <a:pt x="130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3365875" y="4549875"/>
              <a:ext cx="85050" cy="36075"/>
            </a:xfrm>
            <a:custGeom>
              <a:rect b="b" l="l" r="r" t="t"/>
              <a:pathLst>
                <a:path extrusionOk="0" h="1443" w="3402">
                  <a:moveTo>
                    <a:pt x="2938" y="438"/>
                  </a:moveTo>
                  <a:lnTo>
                    <a:pt x="2964" y="464"/>
                  </a:lnTo>
                  <a:lnTo>
                    <a:pt x="2964" y="979"/>
                  </a:lnTo>
                  <a:lnTo>
                    <a:pt x="439" y="979"/>
                  </a:lnTo>
                  <a:lnTo>
                    <a:pt x="439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4" y="52"/>
                  </a:lnTo>
                  <a:lnTo>
                    <a:pt x="207" y="77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3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79"/>
                  </a:lnTo>
                  <a:lnTo>
                    <a:pt x="1" y="1056"/>
                  </a:lnTo>
                  <a:lnTo>
                    <a:pt x="26" y="1159"/>
                  </a:lnTo>
                  <a:lnTo>
                    <a:pt x="78" y="1237"/>
                  </a:lnTo>
                  <a:lnTo>
                    <a:pt x="129" y="1288"/>
                  </a:lnTo>
                  <a:lnTo>
                    <a:pt x="207" y="1366"/>
                  </a:lnTo>
                  <a:lnTo>
                    <a:pt x="284" y="1391"/>
                  </a:lnTo>
                  <a:lnTo>
                    <a:pt x="361" y="1417"/>
                  </a:lnTo>
                  <a:lnTo>
                    <a:pt x="464" y="1443"/>
                  </a:lnTo>
                  <a:lnTo>
                    <a:pt x="2938" y="1443"/>
                  </a:lnTo>
                  <a:lnTo>
                    <a:pt x="3041" y="1417"/>
                  </a:lnTo>
                  <a:lnTo>
                    <a:pt x="3118" y="1391"/>
                  </a:lnTo>
                  <a:lnTo>
                    <a:pt x="3195" y="1366"/>
                  </a:lnTo>
                  <a:lnTo>
                    <a:pt x="3273" y="1288"/>
                  </a:lnTo>
                  <a:lnTo>
                    <a:pt x="3324" y="1237"/>
                  </a:lnTo>
                  <a:lnTo>
                    <a:pt x="3376" y="1159"/>
                  </a:lnTo>
                  <a:lnTo>
                    <a:pt x="3402" y="1056"/>
                  </a:lnTo>
                  <a:lnTo>
                    <a:pt x="3402" y="979"/>
                  </a:lnTo>
                  <a:lnTo>
                    <a:pt x="3402" y="464"/>
                  </a:lnTo>
                  <a:lnTo>
                    <a:pt x="3402" y="361"/>
                  </a:lnTo>
                  <a:lnTo>
                    <a:pt x="3376" y="283"/>
                  </a:lnTo>
                  <a:lnTo>
                    <a:pt x="3324" y="206"/>
                  </a:lnTo>
                  <a:lnTo>
                    <a:pt x="3273" y="129"/>
                  </a:lnTo>
                  <a:lnTo>
                    <a:pt x="3195" y="77"/>
                  </a:lnTo>
                  <a:lnTo>
                    <a:pt x="3118" y="52"/>
                  </a:lnTo>
                  <a:lnTo>
                    <a:pt x="30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3341400" y="4703800"/>
              <a:ext cx="47700" cy="48325"/>
            </a:xfrm>
            <a:custGeom>
              <a:rect b="b" l="l" r="r" t="t"/>
              <a:pathLst>
                <a:path extrusionOk="0" h="1933" w="1908">
                  <a:moveTo>
                    <a:pt x="1469" y="464"/>
                  </a:moveTo>
                  <a:lnTo>
                    <a:pt x="1469" y="1469"/>
                  </a:lnTo>
                  <a:lnTo>
                    <a:pt x="1469" y="1495"/>
                  </a:lnTo>
                  <a:lnTo>
                    <a:pt x="464" y="1495"/>
                  </a:lnTo>
                  <a:lnTo>
                    <a:pt x="439" y="1469"/>
                  </a:lnTo>
                  <a:lnTo>
                    <a:pt x="439" y="464"/>
                  </a:lnTo>
                  <a:close/>
                  <a:moveTo>
                    <a:pt x="464" y="1"/>
                  </a:moveTo>
                  <a:lnTo>
                    <a:pt x="361" y="26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29" y="129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1469"/>
                  </a:lnTo>
                  <a:lnTo>
                    <a:pt x="1" y="1572"/>
                  </a:lnTo>
                  <a:lnTo>
                    <a:pt x="26" y="1650"/>
                  </a:lnTo>
                  <a:lnTo>
                    <a:pt x="78" y="1727"/>
                  </a:lnTo>
                  <a:lnTo>
                    <a:pt x="129" y="1804"/>
                  </a:lnTo>
                  <a:lnTo>
                    <a:pt x="207" y="1856"/>
                  </a:lnTo>
                  <a:lnTo>
                    <a:pt x="284" y="1881"/>
                  </a:lnTo>
                  <a:lnTo>
                    <a:pt x="361" y="1933"/>
                  </a:lnTo>
                  <a:lnTo>
                    <a:pt x="1546" y="1933"/>
                  </a:lnTo>
                  <a:lnTo>
                    <a:pt x="1624" y="1881"/>
                  </a:lnTo>
                  <a:lnTo>
                    <a:pt x="1727" y="1856"/>
                  </a:lnTo>
                  <a:lnTo>
                    <a:pt x="1778" y="1804"/>
                  </a:lnTo>
                  <a:lnTo>
                    <a:pt x="1830" y="1727"/>
                  </a:lnTo>
                  <a:lnTo>
                    <a:pt x="1881" y="1650"/>
                  </a:lnTo>
                  <a:lnTo>
                    <a:pt x="1907" y="1572"/>
                  </a:lnTo>
                  <a:lnTo>
                    <a:pt x="1907" y="1469"/>
                  </a:lnTo>
                  <a:lnTo>
                    <a:pt x="1907" y="464"/>
                  </a:lnTo>
                  <a:lnTo>
                    <a:pt x="1907" y="361"/>
                  </a:lnTo>
                  <a:lnTo>
                    <a:pt x="1881" y="284"/>
                  </a:lnTo>
                  <a:lnTo>
                    <a:pt x="1830" y="207"/>
                  </a:lnTo>
                  <a:lnTo>
                    <a:pt x="1778" y="129"/>
                  </a:lnTo>
                  <a:lnTo>
                    <a:pt x="1727" y="78"/>
                  </a:lnTo>
                  <a:lnTo>
                    <a:pt x="1624" y="52"/>
                  </a:lnTo>
                  <a:lnTo>
                    <a:pt x="1546" y="26"/>
                  </a:lnTo>
                  <a:lnTo>
                    <a:pt x="1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3230625" y="47102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696" y="438"/>
                  </a:moveTo>
                  <a:lnTo>
                    <a:pt x="799" y="464"/>
                  </a:lnTo>
                  <a:lnTo>
                    <a:pt x="902" y="516"/>
                  </a:lnTo>
                  <a:lnTo>
                    <a:pt x="953" y="593"/>
                  </a:lnTo>
                  <a:lnTo>
                    <a:pt x="979" y="722"/>
                  </a:lnTo>
                  <a:lnTo>
                    <a:pt x="953" y="825"/>
                  </a:lnTo>
                  <a:lnTo>
                    <a:pt x="902" y="902"/>
                  </a:lnTo>
                  <a:lnTo>
                    <a:pt x="799" y="954"/>
                  </a:lnTo>
                  <a:lnTo>
                    <a:pt x="696" y="979"/>
                  </a:lnTo>
                  <a:lnTo>
                    <a:pt x="593" y="954"/>
                  </a:lnTo>
                  <a:lnTo>
                    <a:pt x="515" y="902"/>
                  </a:lnTo>
                  <a:lnTo>
                    <a:pt x="464" y="825"/>
                  </a:lnTo>
                  <a:lnTo>
                    <a:pt x="438" y="722"/>
                  </a:lnTo>
                  <a:lnTo>
                    <a:pt x="464" y="593"/>
                  </a:lnTo>
                  <a:lnTo>
                    <a:pt x="515" y="516"/>
                  </a:lnTo>
                  <a:lnTo>
                    <a:pt x="593" y="464"/>
                  </a:lnTo>
                  <a:lnTo>
                    <a:pt x="696" y="438"/>
                  </a:lnTo>
                  <a:close/>
                  <a:moveTo>
                    <a:pt x="567" y="0"/>
                  </a:moveTo>
                  <a:lnTo>
                    <a:pt x="438" y="52"/>
                  </a:lnTo>
                  <a:lnTo>
                    <a:pt x="309" y="129"/>
                  </a:lnTo>
                  <a:lnTo>
                    <a:pt x="206" y="206"/>
                  </a:lnTo>
                  <a:lnTo>
                    <a:pt x="103" y="309"/>
                  </a:lnTo>
                  <a:lnTo>
                    <a:pt x="52" y="438"/>
                  </a:lnTo>
                  <a:lnTo>
                    <a:pt x="0" y="567"/>
                  </a:lnTo>
                  <a:lnTo>
                    <a:pt x="0" y="722"/>
                  </a:lnTo>
                  <a:lnTo>
                    <a:pt x="0" y="850"/>
                  </a:lnTo>
                  <a:lnTo>
                    <a:pt x="52" y="979"/>
                  </a:lnTo>
                  <a:lnTo>
                    <a:pt x="103" y="1108"/>
                  </a:lnTo>
                  <a:lnTo>
                    <a:pt x="206" y="1211"/>
                  </a:lnTo>
                  <a:lnTo>
                    <a:pt x="309" y="1314"/>
                  </a:lnTo>
                  <a:lnTo>
                    <a:pt x="438" y="1366"/>
                  </a:lnTo>
                  <a:lnTo>
                    <a:pt x="567" y="1417"/>
                  </a:lnTo>
                  <a:lnTo>
                    <a:pt x="850" y="1417"/>
                  </a:lnTo>
                  <a:lnTo>
                    <a:pt x="979" y="1366"/>
                  </a:lnTo>
                  <a:lnTo>
                    <a:pt x="1108" y="1314"/>
                  </a:lnTo>
                  <a:lnTo>
                    <a:pt x="1211" y="1211"/>
                  </a:lnTo>
                  <a:lnTo>
                    <a:pt x="1288" y="1108"/>
                  </a:lnTo>
                  <a:lnTo>
                    <a:pt x="1366" y="979"/>
                  </a:lnTo>
                  <a:lnTo>
                    <a:pt x="1417" y="850"/>
                  </a:lnTo>
                  <a:lnTo>
                    <a:pt x="1417" y="722"/>
                  </a:lnTo>
                  <a:lnTo>
                    <a:pt x="1417" y="567"/>
                  </a:lnTo>
                  <a:lnTo>
                    <a:pt x="1366" y="438"/>
                  </a:lnTo>
                  <a:lnTo>
                    <a:pt x="1288" y="309"/>
                  </a:lnTo>
                  <a:lnTo>
                    <a:pt x="1211" y="206"/>
                  </a:lnTo>
                  <a:lnTo>
                    <a:pt x="1108" y="129"/>
                  </a:lnTo>
                  <a:lnTo>
                    <a:pt x="979" y="52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3452200" y="461170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79" y="438"/>
                  </a:moveTo>
                  <a:lnTo>
                    <a:pt x="979" y="464"/>
                  </a:lnTo>
                  <a:lnTo>
                    <a:pt x="979" y="954"/>
                  </a:lnTo>
                  <a:lnTo>
                    <a:pt x="979" y="979"/>
                  </a:lnTo>
                  <a:lnTo>
                    <a:pt x="464" y="979"/>
                  </a:lnTo>
                  <a:lnTo>
                    <a:pt x="438" y="954"/>
                  </a:lnTo>
                  <a:lnTo>
                    <a:pt x="438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3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7" y="206"/>
                  </a:lnTo>
                  <a:lnTo>
                    <a:pt x="26" y="284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954"/>
                  </a:lnTo>
                  <a:lnTo>
                    <a:pt x="0" y="1057"/>
                  </a:lnTo>
                  <a:lnTo>
                    <a:pt x="26" y="1134"/>
                  </a:lnTo>
                  <a:lnTo>
                    <a:pt x="77" y="1211"/>
                  </a:lnTo>
                  <a:lnTo>
                    <a:pt x="129" y="1289"/>
                  </a:lnTo>
                  <a:lnTo>
                    <a:pt x="206" y="1340"/>
                  </a:lnTo>
                  <a:lnTo>
                    <a:pt x="283" y="1392"/>
                  </a:lnTo>
                  <a:lnTo>
                    <a:pt x="361" y="1417"/>
                  </a:lnTo>
                  <a:lnTo>
                    <a:pt x="1056" y="1417"/>
                  </a:lnTo>
                  <a:lnTo>
                    <a:pt x="1134" y="1392"/>
                  </a:lnTo>
                  <a:lnTo>
                    <a:pt x="1237" y="1340"/>
                  </a:lnTo>
                  <a:lnTo>
                    <a:pt x="1288" y="1289"/>
                  </a:lnTo>
                  <a:lnTo>
                    <a:pt x="1340" y="1211"/>
                  </a:lnTo>
                  <a:lnTo>
                    <a:pt x="1391" y="1134"/>
                  </a:lnTo>
                  <a:lnTo>
                    <a:pt x="1417" y="1057"/>
                  </a:lnTo>
                  <a:lnTo>
                    <a:pt x="1417" y="954"/>
                  </a:lnTo>
                  <a:lnTo>
                    <a:pt x="1417" y="464"/>
                  </a:lnTo>
                  <a:lnTo>
                    <a:pt x="1417" y="361"/>
                  </a:lnTo>
                  <a:lnTo>
                    <a:pt x="1391" y="284"/>
                  </a:lnTo>
                  <a:lnTo>
                    <a:pt x="1340" y="206"/>
                  </a:lnTo>
                  <a:lnTo>
                    <a:pt x="1288" y="129"/>
                  </a:lnTo>
                  <a:lnTo>
                    <a:pt x="1237" y="78"/>
                  </a:lnTo>
                  <a:lnTo>
                    <a:pt x="1134" y="26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3452200" y="466065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79" y="464"/>
                  </a:moveTo>
                  <a:lnTo>
                    <a:pt x="979" y="979"/>
                  </a:lnTo>
                  <a:lnTo>
                    <a:pt x="979" y="1005"/>
                  </a:lnTo>
                  <a:lnTo>
                    <a:pt x="464" y="1005"/>
                  </a:lnTo>
                  <a:lnTo>
                    <a:pt x="438" y="979"/>
                  </a:lnTo>
                  <a:lnTo>
                    <a:pt x="438" y="464"/>
                  </a:lnTo>
                  <a:close/>
                  <a:moveTo>
                    <a:pt x="464" y="0"/>
                  </a:moveTo>
                  <a:lnTo>
                    <a:pt x="361" y="26"/>
                  </a:lnTo>
                  <a:lnTo>
                    <a:pt x="283" y="52"/>
                  </a:lnTo>
                  <a:lnTo>
                    <a:pt x="206" y="78"/>
                  </a:lnTo>
                  <a:lnTo>
                    <a:pt x="129" y="155"/>
                  </a:lnTo>
                  <a:lnTo>
                    <a:pt x="77" y="207"/>
                  </a:lnTo>
                  <a:lnTo>
                    <a:pt x="26" y="284"/>
                  </a:lnTo>
                  <a:lnTo>
                    <a:pt x="0" y="387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0" y="1083"/>
                  </a:lnTo>
                  <a:lnTo>
                    <a:pt x="26" y="1160"/>
                  </a:lnTo>
                  <a:lnTo>
                    <a:pt x="77" y="1237"/>
                  </a:lnTo>
                  <a:lnTo>
                    <a:pt x="129" y="1314"/>
                  </a:lnTo>
                  <a:lnTo>
                    <a:pt x="206" y="1366"/>
                  </a:lnTo>
                  <a:lnTo>
                    <a:pt x="283" y="1392"/>
                  </a:lnTo>
                  <a:lnTo>
                    <a:pt x="361" y="1417"/>
                  </a:lnTo>
                  <a:lnTo>
                    <a:pt x="464" y="1443"/>
                  </a:lnTo>
                  <a:lnTo>
                    <a:pt x="979" y="1443"/>
                  </a:lnTo>
                  <a:lnTo>
                    <a:pt x="1056" y="1417"/>
                  </a:lnTo>
                  <a:lnTo>
                    <a:pt x="1134" y="1392"/>
                  </a:lnTo>
                  <a:lnTo>
                    <a:pt x="1237" y="1366"/>
                  </a:lnTo>
                  <a:lnTo>
                    <a:pt x="1288" y="1314"/>
                  </a:lnTo>
                  <a:lnTo>
                    <a:pt x="1340" y="1237"/>
                  </a:lnTo>
                  <a:lnTo>
                    <a:pt x="1391" y="1160"/>
                  </a:lnTo>
                  <a:lnTo>
                    <a:pt x="1417" y="1083"/>
                  </a:lnTo>
                  <a:lnTo>
                    <a:pt x="1417" y="979"/>
                  </a:lnTo>
                  <a:lnTo>
                    <a:pt x="1417" y="464"/>
                  </a:lnTo>
                  <a:lnTo>
                    <a:pt x="1417" y="387"/>
                  </a:lnTo>
                  <a:lnTo>
                    <a:pt x="1391" y="284"/>
                  </a:lnTo>
                  <a:lnTo>
                    <a:pt x="1340" y="207"/>
                  </a:lnTo>
                  <a:lnTo>
                    <a:pt x="1288" y="155"/>
                  </a:lnTo>
                  <a:lnTo>
                    <a:pt x="1237" y="78"/>
                  </a:lnTo>
                  <a:lnTo>
                    <a:pt x="1134" y="52"/>
                  </a:lnTo>
                  <a:lnTo>
                    <a:pt x="1056" y="26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3452200" y="47102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979" y="438"/>
                  </a:moveTo>
                  <a:lnTo>
                    <a:pt x="979" y="464"/>
                  </a:lnTo>
                  <a:lnTo>
                    <a:pt x="979" y="954"/>
                  </a:lnTo>
                  <a:lnTo>
                    <a:pt x="979" y="979"/>
                  </a:lnTo>
                  <a:lnTo>
                    <a:pt x="464" y="979"/>
                  </a:lnTo>
                  <a:lnTo>
                    <a:pt x="438" y="954"/>
                  </a:lnTo>
                  <a:lnTo>
                    <a:pt x="438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3" y="26"/>
                  </a:lnTo>
                  <a:lnTo>
                    <a:pt x="206" y="78"/>
                  </a:lnTo>
                  <a:lnTo>
                    <a:pt x="129" y="129"/>
                  </a:lnTo>
                  <a:lnTo>
                    <a:pt x="77" y="206"/>
                  </a:lnTo>
                  <a:lnTo>
                    <a:pt x="26" y="284"/>
                  </a:lnTo>
                  <a:lnTo>
                    <a:pt x="0" y="361"/>
                  </a:lnTo>
                  <a:lnTo>
                    <a:pt x="0" y="464"/>
                  </a:lnTo>
                  <a:lnTo>
                    <a:pt x="0" y="954"/>
                  </a:lnTo>
                  <a:lnTo>
                    <a:pt x="0" y="1057"/>
                  </a:lnTo>
                  <a:lnTo>
                    <a:pt x="26" y="1134"/>
                  </a:lnTo>
                  <a:lnTo>
                    <a:pt x="77" y="1211"/>
                  </a:lnTo>
                  <a:lnTo>
                    <a:pt x="129" y="1288"/>
                  </a:lnTo>
                  <a:lnTo>
                    <a:pt x="206" y="1340"/>
                  </a:lnTo>
                  <a:lnTo>
                    <a:pt x="283" y="1392"/>
                  </a:lnTo>
                  <a:lnTo>
                    <a:pt x="361" y="1417"/>
                  </a:lnTo>
                  <a:lnTo>
                    <a:pt x="1056" y="1417"/>
                  </a:lnTo>
                  <a:lnTo>
                    <a:pt x="1134" y="1392"/>
                  </a:lnTo>
                  <a:lnTo>
                    <a:pt x="1237" y="1340"/>
                  </a:lnTo>
                  <a:lnTo>
                    <a:pt x="1288" y="1288"/>
                  </a:lnTo>
                  <a:lnTo>
                    <a:pt x="1340" y="1211"/>
                  </a:lnTo>
                  <a:lnTo>
                    <a:pt x="1391" y="1134"/>
                  </a:lnTo>
                  <a:lnTo>
                    <a:pt x="1417" y="1057"/>
                  </a:lnTo>
                  <a:lnTo>
                    <a:pt x="1417" y="954"/>
                  </a:lnTo>
                  <a:lnTo>
                    <a:pt x="1417" y="464"/>
                  </a:lnTo>
                  <a:lnTo>
                    <a:pt x="1417" y="361"/>
                  </a:lnTo>
                  <a:lnTo>
                    <a:pt x="1391" y="284"/>
                  </a:lnTo>
                  <a:lnTo>
                    <a:pt x="1340" y="206"/>
                  </a:lnTo>
                  <a:lnTo>
                    <a:pt x="1288" y="129"/>
                  </a:lnTo>
                  <a:lnTo>
                    <a:pt x="1237" y="78"/>
                  </a:lnTo>
                  <a:lnTo>
                    <a:pt x="1134" y="26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3452200" y="4759200"/>
              <a:ext cx="35450" cy="36100"/>
            </a:xfrm>
            <a:custGeom>
              <a:rect b="b" l="l" r="r" t="t"/>
              <a:pathLst>
                <a:path extrusionOk="0" h="1444" w="1418">
                  <a:moveTo>
                    <a:pt x="979" y="464"/>
                  </a:moveTo>
                  <a:lnTo>
                    <a:pt x="979" y="979"/>
                  </a:lnTo>
                  <a:lnTo>
                    <a:pt x="979" y="1005"/>
                  </a:lnTo>
                  <a:lnTo>
                    <a:pt x="464" y="1005"/>
                  </a:lnTo>
                  <a:lnTo>
                    <a:pt x="438" y="979"/>
                  </a:lnTo>
                  <a:lnTo>
                    <a:pt x="438" y="464"/>
                  </a:lnTo>
                  <a:close/>
                  <a:moveTo>
                    <a:pt x="464" y="0"/>
                  </a:moveTo>
                  <a:lnTo>
                    <a:pt x="361" y="26"/>
                  </a:lnTo>
                  <a:lnTo>
                    <a:pt x="283" y="52"/>
                  </a:lnTo>
                  <a:lnTo>
                    <a:pt x="206" y="78"/>
                  </a:lnTo>
                  <a:lnTo>
                    <a:pt x="129" y="155"/>
                  </a:lnTo>
                  <a:lnTo>
                    <a:pt x="77" y="206"/>
                  </a:lnTo>
                  <a:lnTo>
                    <a:pt x="26" y="284"/>
                  </a:lnTo>
                  <a:lnTo>
                    <a:pt x="0" y="387"/>
                  </a:lnTo>
                  <a:lnTo>
                    <a:pt x="0" y="464"/>
                  </a:lnTo>
                  <a:lnTo>
                    <a:pt x="0" y="979"/>
                  </a:lnTo>
                  <a:lnTo>
                    <a:pt x="0" y="1082"/>
                  </a:lnTo>
                  <a:lnTo>
                    <a:pt x="26" y="1160"/>
                  </a:lnTo>
                  <a:lnTo>
                    <a:pt x="77" y="1237"/>
                  </a:lnTo>
                  <a:lnTo>
                    <a:pt x="129" y="1314"/>
                  </a:lnTo>
                  <a:lnTo>
                    <a:pt x="206" y="1366"/>
                  </a:lnTo>
                  <a:lnTo>
                    <a:pt x="283" y="1392"/>
                  </a:lnTo>
                  <a:lnTo>
                    <a:pt x="361" y="1417"/>
                  </a:lnTo>
                  <a:lnTo>
                    <a:pt x="464" y="1443"/>
                  </a:lnTo>
                  <a:lnTo>
                    <a:pt x="979" y="1443"/>
                  </a:lnTo>
                  <a:lnTo>
                    <a:pt x="1056" y="1417"/>
                  </a:lnTo>
                  <a:lnTo>
                    <a:pt x="1134" y="1392"/>
                  </a:lnTo>
                  <a:lnTo>
                    <a:pt x="1237" y="1366"/>
                  </a:lnTo>
                  <a:lnTo>
                    <a:pt x="1288" y="1314"/>
                  </a:lnTo>
                  <a:lnTo>
                    <a:pt x="1340" y="1237"/>
                  </a:lnTo>
                  <a:lnTo>
                    <a:pt x="1391" y="1160"/>
                  </a:lnTo>
                  <a:lnTo>
                    <a:pt x="1417" y="1082"/>
                  </a:lnTo>
                  <a:lnTo>
                    <a:pt x="1417" y="979"/>
                  </a:lnTo>
                  <a:lnTo>
                    <a:pt x="1417" y="464"/>
                  </a:lnTo>
                  <a:lnTo>
                    <a:pt x="1417" y="387"/>
                  </a:lnTo>
                  <a:lnTo>
                    <a:pt x="1391" y="284"/>
                  </a:lnTo>
                  <a:lnTo>
                    <a:pt x="1340" y="206"/>
                  </a:lnTo>
                  <a:lnTo>
                    <a:pt x="1288" y="155"/>
                  </a:lnTo>
                  <a:lnTo>
                    <a:pt x="1237" y="78"/>
                  </a:lnTo>
                  <a:lnTo>
                    <a:pt x="1134" y="52"/>
                  </a:lnTo>
                  <a:lnTo>
                    <a:pt x="1056" y="26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6" name="Google Shape;1216;p6"/>
          <p:cNvGrpSpPr/>
          <p:nvPr/>
        </p:nvGrpSpPr>
        <p:grpSpPr>
          <a:xfrm>
            <a:off x="3652338" y="1402188"/>
            <a:ext cx="380675" cy="380675"/>
            <a:chOff x="3924325" y="4513150"/>
            <a:chExt cx="380675" cy="380675"/>
          </a:xfrm>
        </p:grpSpPr>
        <p:sp>
          <p:nvSpPr>
            <p:cNvPr id="1217" name="Google Shape;1217;p6"/>
            <p:cNvSpPr/>
            <p:nvPr/>
          </p:nvSpPr>
          <p:spPr>
            <a:xfrm>
              <a:off x="3924325" y="4513150"/>
              <a:ext cx="380675" cy="380675"/>
            </a:xfrm>
            <a:custGeom>
              <a:rect b="b" l="l" r="r" t="t"/>
              <a:pathLst>
                <a:path extrusionOk="0" h="15227" w="15227">
                  <a:moveTo>
                    <a:pt x="7832" y="438"/>
                  </a:moveTo>
                  <a:lnTo>
                    <a:pt x="8167" y="464"/>
                  </a:lnTo>
                  <a:lnTo>
                    <a:pt x="8502" y="490"/>
                  </a:lnTo>
                  <a:lnTo>
                    <a:pt x="9172" y="619"/>
                  </a:lnTo>
                  <a:lnTo>
                    <a:pt x="9791" y="773"/>
                  </a:lnTo>
                  <a:lnTo>
                    <a:pt x="10409" y="1005"/>
                  </a:lnTo>
                  <a:lnTo>
                    <a:pt x="10976" y="1289"/>
                  </a:lnTo>
                  <a:lnTo>
                    <a:pt x="11517" y="1598"/>
                  </a:lnTo>
                  <a:lnTo>
                    <a:pt x="12032" y="1984"/>
                  </a:lnTo>
                  <a:lnTo>
                    <a:pt x="12522" y="2397"/>
                  </a:lnTo>
                  <a:lnTo>
                    <a:pt x="12135" y="2757"/>
                  </a:lnTo>
                  <a:lnTo>
                    <a:pt x="11697" y="2371"/>
                  </a:lnTo>
                  <a:lnTo>
                    <a:pt x="11208" y="2036"/>
                  </a:lnTo>
                  <a:lnTo>
                    <a:pt x="10692" y="1727"/>
                  </a:lnTo>
                  <a:lnTo>
                    <a:pt x="10151" y="1469"/>
                  </a:lnTo>
                  <a:lnTo>
                    <a:pt x="9610" y="1289"/>
                  </a:lnTo>
                  <a:lnTo>
                    <a:pt x="9018" y="1134"/>
                  </a:lnTo>
                  <a:lnTo>
                    <a:pt x="8451" y="1031"/>
                  </a:lnTo>
                  <a:lnTo>
                    <a:pt x="7832" y="979"/>
                  </a:lnTo>
                  <a:lnTo>
                    <a:pt x="7832" y="438"/>
                  </a:lnTo>
                  <a:close/>
                  <a:moveTo>
                    <a:pt x="2396" y="2706"/>
                  </a:moveTo>
                  <a:lnTo>
                    <a:pt x="2783" y="3092"/>
                  </a:lnTo>
                  <a:lnTo>
                    <a:pt x="2396" y="3530"/>
                  </a:lnTo>
                  <a:lnTo>
                    <a:pt x="2036" y="4020"/>
                  </a:lnTo>
                  <a:lnTo>
                    <a:pt x="1752" y="4535"/>
                  </a:lnTo>
                  <a:lnTo>
                    <a:pt x="1494" y="5076"/>
                  </a:lnTo>
                  <a:lnTo>
                    <a:pt x="1288" y="5617"/>
                  </a:lnTo>
                  <a:lnTo>
                    <a:pt x="1134" y="6210"/>
                  </a:lnTo>
                  <a:lnTo>
                    <a:pt x="1031" y="6776"/>
                  </a:lnTo>
                  <a:lnTo>
                    <a:pt x="1005" y="7395"/>
                  </a:lnTo>
                  <a:lnTo>
                    <a:pt x="464" y="7395"/>
                  </a:lnTo>
                  <a:lnTo>
                    <a:pt x="515" y="6725"/>
                  </a:lnTo>
                  <a:lnTo>
                    <a:pt x="618" y="6081"/>
                  </a:lnTo>
                  <a:lnTo>
                    <a:pt x="773" y="5462"/>
                  </a:lnTo>
                  <a:lnTo>
                    <a:pt x="1005" y="4844"/>
                  </a:lnTo>
                  <a:lnTo>
                    <a:pt x="1288" y="4252"/>
                  </a:lnTo>
                  <a:lnTo>
                    <a:pt x="1598" y="3710"/>
                  </a:lnTo>
                  <a:lnTo>
                    <a:pt x="1984" y="3195"/>
                  </a:lnTo>
                  <a:lnTo>
                    <a:pt x="2396" y="2706"/>
                  </a:lnTo>
                  <a:close/>
                  <a:moveTo>
                    <a:pt x="12831" y="2706"/>
                  </a:moveTo>
                  <a:lnTo>
                    <a:pt x="13243" y="3195"/>
                  </a:lnTo>
                  <a:lnTo>
                    <a:pt x="13629" y="3710"/>
                  </a:lnTo>
                  <a:lnTo>
                    <a:pt x="13939" y="4252"/>
                  </a:lnTo>
                  <a:lnTo>
                    <a:pt x="14222" y="4818"/>
                  </a:lnTo>
                  <a:lnTo>
                    <a:pt x="14454" y="5437"/>
                  </a:lnTo>
                  <a:lnTo>
                    <a:pt x="14608" y="6055"/>
                  </a:lnTo>
                  <a:lnTo>
                    <a:pt x="14737" y="6725"/>
                  </a:lnTo>
                  <a:lnTo>
                    <a:pt x="14763" y="7060"/>
                  </a:lnTo>
                  <a:lnTo>
                    <a:pt x="14789" y="7395"/>
                  </a:lnTo>
                  <a:lnTo>
                    <a:pt x="14248" y="7395"/>
                  </a:lnTo>
                  <a:lnTo>
                    <a:pt x="14196" y="6776"/>
                  </a:lnTo>
                  <a:lnTo>
                    <a:pt x="14093" y="6210"/>
                  </a:lnTo>
                  <a:lnTo>
                    <a:pt x="13939" y="5617"/>
                  </a:lnTo>
                  <a:lnTo>
                    <a:pt x="13758" y="5076"/>
                  </a:lnTo>
                  <a:lnTo>
                    <a:pt x="13501" y="4535"/>
                  </a:lnTo>
                  <a:lnTo>
                    <a:pt x="13191" y="4020"/>
                  </a:lnTo>
                  <a:lnTo>
                    <a:pt x="12856" y="3530"/>
                  </a:lnTo>
                  <a:lnTo>
                    <a:pt x="12470" y="3092"/>
                  </a:lnTo>
                  <a:lnTo>
                    <a:pt x="12831" y="2706"/>
                  </a:lnTo>
                  <a:close/>
                  <a:moveTo>
                    <a:pt x="1005" y="7833"/>
                  </a:moveTo>
                  <a:lnTo>
                    <a:pt x="1031" y="8425"/>
                  </a:lnTo>
                  <a:lnTo>
                    <a:pt x="1134" y="9018"/>
                  </a:lnTo>
                  <a:lnTo>
                    <a:pt x="1288" y="9585"/>
                  </a:lnTo>
                  <a:lnTo>
                    <a:pt x="1494" y="10151"/>
                  </a:lnTo>
                  <a:lnTo>
                    <a:pt x="1752" y="10693"/>
                  </a:lnTo>
                  <a:lnTo>
                    <a:pt x="2036" y="11182"/>
                  </a:lnTo>
                  <a:lnTo>
                    <a:pt x="2396" y="11672"/>
                  </a:lnTo>
                  <a:lnTo>
                    <a:pt x="2783" y="12135"/>
                  </a:lnTo>
                  <a:lnTo>
                    <a:pt x="2396" y="12522"/>
                  </a:lnTo>
                  <a:lnTo>
                    <a:pt x="1984" y="12032"/>
                  </a:lnTo>
                  <a:lnTo>
                    <a:pt x="1623" y="11517"/>
                  </a:lnTo>
                  <a:lnTo>
                    <a:pt x="1288" y="10976"/>
                  </a:lnTo>
                  <a:lnTo>
                    <a:pt x="1005" y="10383"/>
                  </a:lnTo>
                  <a:lnTo>
                    <a:pt x="799" y="9791"/>
                  </a:lnTo>
                  <a:lnTo>
                    <a:pt x="618" y="9147"/>
                  </a:lnTo>
                  <a:lnTo>
                    <a:pt x="515" y="8503"/>
                  </a:lnTo>
                  <a:lnTo>
                    <a:pt x="464" y="8168"/>
                  </a:lnTo>
                  <a:lnTo>
                    <a:pt x="464" y="7833"/>
                  </a:lnTo>
                  <a:close/>
                  <a:moveTo>
                    <a:pt x="14789" y="7833"/>
                  </a:moveTo>
                  <a:lnTo>
                    <a:pt x="14763" y="8168"/>
                  </a:lnTo>
                  <a:lnTo>
                    <a:pt x="14737" y="8503"/>
                  </a:lnTo>
                  <a:lnTo>
                    <a:pt x="14608" y="9147"/>
                  </a:lnTo>
                  <a:lnTo>
                    <a:pt x="14454" y="9791"/>
                  </a:lnTo>
                  <a:lnTo>
                    <a:pt x="14222" y="10383"/>
                  </a:lnTo>
                  <a:lnTo>
                    <a:pt x="13939" y="10976"/>
                  </a:lnTo>
                  <a:lnTo>
                    <a:pt x="13629" y="11517"/>
                  </a:lnTo>
                  <a:lnTo>
                    <a:pt x="13243" y="12032"/>
                  </a:lnTo>
                  <a:lnTo>
                    <a:pt x="12831" y="12522"/>
                  </a:lnTo>
                  <a:lnTo>
                    <a:pt x="12470" y="12135"/>
                  </a:lnTo>
                  <a:lnTo>
                    <a:pt x="12856" y="11672"/>
                  </a:lnTo>
                  <a:lnTo>
                    <a:pt x="13191" y="11182"/>
                  </a:lnTo>
                  <a:lnTo>
                    <a:pt x="13501" y="10693"/>
                  </a:lnTo>
                  <a:lnTo>
                    <a:pt x="13758" y="10151"/>
                  </a:lnTo>
                  <a:lnTo>
                    <a:pt x="13939" y="9585"/>
                  </a:lnTo>
                  <a:lnTo>
                    <a:pt x="14093" y="9018"/>
                  </a:lnTo>
                  <a:lnTo>
                    <a:pt x="14196" y="8425"/>
                  </a:lnTo>
                  <a:lnTo>
                    <a:pt x="14248" y="7833"/>
                  </a:lnTo>
                  <a:close/>
                  <a:moveTo>
                    <a:pt x="7626" y="1417"/>
                  </a:moveTo>
                  <a:lnTo>
                    <a:pt x="7935" y="1443"/>
                  </a:lnTo>
                  <a:lnTo>
                    <a:pt x="8245" y="1469"/>
                  </a:lnTo>
                  <a:lnTo>
                    <a:pt x="8554" y="1495"/>
                  </a:lnTo>
                  <a:lnTo>
                    <a:pt x="8863" y="1546"/>
                  </a:lnTo>
                  <a:lnTo>
                    <a:pt x="9456" y="1701"/>
                  </a:lnTo>
                  <a:lnTo>
                    <a:pt x="10022" y="1907"/>
                  </a:lnTo>
                  <a:lnTo>
                    <a:pt x="10563" y="2165"/>
                  </a:lnTo>
                  <a:lnTo>
                    <a:pt x="11079" y="2474"/>
                  </a:lnTo>
                  <a:lnTo>
                    <a:pt x="11542" y="2835"/>
                  </a:lnTo>
                  <a:lnTo>
                    <a:pt x="11980" y="3247"/>
                  </a:lnTo>
                  <a:lnTo>
                    <a:pt x="12393" y="3685"/>
                  </a:lnTo>
                  <a:lnTo>
                    <a:pt x="12753" y="4148"/>
                  </a:lnTo>
                  <a:lnTo>
                    <a:pt x="13063" y="4664"/>
                  </a:lnTo>
                  <a:lnTo>
                    <a:pt x="13320" y="5205"/>
                  </a:lnTo>
                  <a:lnTo>
                    <a:pt x="13526" y="5772"/>
                  </a:lnTo>
                  <a:lnTo>
                    <a:pt x="13681" y="6364"/>
                  </a:lnTo>
                  <a:lnTo>
                    <a:pt x="13732" y="6673"/>
                  </a:lnTo>
                  <a:lnTo>
                    <a:pt x="13758" y="6983"/>
                  </a:lnTo>
                  <a:lnTo>
                    <a:pt x="13784" y="7292"/>
                  </a:lnTo>
                  <a:lnTo>
                    <a:pt x="13810" y="7601"/>
                  </a:lnTo>
                  <a:lnTo>
                    <a:pt x="13784" y="7936"/>
                  </a:lnTo>
                  <a:lnTo>
                    <a:pt x="13758" y="8245"/>
                  </a:lnTo>
                  <a:lnTo>
                    <a:pt x="13732" y="8554"/>
                  </a:lnTo>
                  <a:lnTo>
                    <a:pt x="13681" y="8863"/>
                  </a:lnTo>
                  <a:lnTo>
                    <a:pt x="13526" y="9456"/>
                  </a:lnTo>
                  <a:lnTo>
                    <a:pt x="13320" y="10023"/>
                  </a:lnTo>
                  <a:lnTo>
                    <a:pt x="13063" y="10564"/>
                  </a:lnTo>
                  <a:lnTo>
                    <a:pt x="12753" y="11053"/>
                  </a:lnTo>
                  <a:lnTo>
                    <a:pt x="12393" y="11543"/>
                  </a:lnTo>
                  <a:lnTo>
                    <a:pt x="11980" y="11981"/>
                  </a:lnTo>
                  <a:lnTo>
                    <a:pt x="11542" y="12367"/>
                  </a:lnTo>
                  <a:lnTo>
                    <a:pt x="11079" y="12728"/>
                  </a:lnTo>
                  <a:lnTo>
                    <a:pt x="10563" y="13037"/>
                  </a:lnTo>
                  <a:lnTo>
                    <a:pt x="10022" y="13295"/>
                  </a:lnTo>
                  <a:lnTo>
                    <a:pt x="9456" y="13501"/>
                  </a:lnTo>
                  <a:lnTo>
                    <a:pt x="8863" y="13655"/>
                  </a:lnTo>
                  <a:lnTo>
                    <a:pt x="8554" y="13733"/>
                  </a:lnTo>
                  <a:lnTo>
                    <a:pt x="8245" y="13758"/>
                  </a:lnTo>
                  <a:lnTo>
                    <a:pt x="7935" y="13784"/>
                  </a:lnTo>
                  <a:lnTo>
                    <a:pt x="7291" y="13784"/>
                  </a:lnTo>
                  <a:lnTo>
                    <a:pt x="6982" y="13758"/>
                  </a:lnTo>
                  <a:lnTo>
                    <a:pt x="6673" y="13733"/>
                  </a:lnTo>
                  <a:lnTo>
                    <a:pt x="6364" y="13655"/>
                  </a:lnTo>
                  <a:lnTo>
                    <a:pt x="5771" y="13501"/>
                  </a:lnTo>
                  <a:lnTo>
                    <a:pt x="5204" y="13295"/>
                  </a:lnTo>
                  <a:lnTo>
                    <a:pt x="4663" y="13037"/>
                  </a:lnTo>
                  <a:lnTo>
                    <a:pt x="4174" y="12728"/>
                  </a:lnTo>
                  <a:lnTo>
                    <a:pt x="3684" y="12367"/>
                  </a:lnTo>
                  <a:lnTo>
                    <a:pt x="3246" y="11981"/>
                  </a:lnTo>
                  <a:lnTo>
                    <a:pt x="2860" y="11543"/>
                  </a:lnTo>
                  <a:lnTo>
                    <a:pt x="2499" y="11053"/>
                  </a:lnTo>
                  <a:lnTo>
                    <a:pt x="2190" y="10564"/>
                  </a:lnTo>
                  <a:lnTo>
                    <a:pt x="1932" y="10023"/>
                  </a:lnTo>
                  <a:lnTo>
                    <a:pt x="1726" y="9456"/>
                  </a:lnTo>
                  <a:lnTo>
                    <a:pt x="1572" y="8863"/>
                  </a:lnTo>
                  <a:lnTo>
                    <a:pt x="1494" y="8554"/>
                  </a:lnTo>
                  <a:lnTo>
                    <a:pt x="1469" y="8245"/>
                  </a:lnTo>
                  <a:lnTo>
                    <a:pt x="1443" y="7936"/>
                  </a:lnTo>
                  <a:lnTo>
                    <a:pt x="1443" y="7601"/>
                  </a:lnTo>
                  <a:lnTo>
                    <a:pt x="1443" y="7292"/>
                  </a:lnTo>
                  <a:lnTo>
                    <a:pt x="1469" y="6983"/>
                  </a:lnTo>
                  <a:lnTo>
                    <a:pt x="1494" y="6673"/>
                  </a:lnTo>
                  <a:lnTo>
                    <a:pt x="1572" y="6364"/>
                  </a:lnTo>
                  <a:lnTo>
                    <a:pt x="1726" y="5772"/>
                  </a:lnTo>
                  <a:lnTo>
                    <a:pt x="1932" y="5205"/>
                  </a:lnTo>
                  <a:lnTo>
                    <a:pt x="2190" y="4664"/>
                  </a:lnTo>
                  <a:lnTo>
                    <a:pt x="2499" y="4148"/>
                  </a:lnTo>
                  <a:lnTo>
                    <a:pt x="2860" y="3685"/>
                  </a:lnTo>
                  <a:lnTo>
                    <a:pt x="3246" y="3247"/>
                  </a:lnTo>
                  <a:lnTo>
                    <a:pt x="3684" y="2835"/>
                  </a:lnTo>
                  <a:lnTo>
                    <a:pt x="4174" y="2474"/>
                  </a:lnTo>
                  <a:lnTo>
                    <a:pt x="4663" y="2165"/>
                  </a:lnTo>
                  <a:lnTo>
                    <a:pt x="5204" y="1907"/>
                  </a:lnTo>
                  <a:lnTo>
                    <a:pt x="5771" y="1701"/>
                  </a:lnTo>
                  <a:lnTo>
                    <a:pt x="6364" y="1546"/>
                  </a:lnTo>
                  <a:lnTo>
                    <a:pt x="6673" y="1495"/>
                  </a:lnTo>
                  <a:lnTo>
                    <a:pt x="6982" y="1469"/>
                  </a:lnTo>
                  <a:lnTo>
                    <a:pt x="7291" y="1443"/>
                  </a:lnTo>
                  <a:lnTo>
                    <a:pt x="7626" y="1417"/>
                  </a:lnTo>
                  <a:close/>
                  <a:moveTo>
                    <a:pt x="3092" y="12444"/>
                  </a:moveTo>
                  <a:lnTo>
                    <a:pt x="3556" y="12831"/>
                  </a:lnTo>
                  <a:lnTo>
                    <a:pt x="4045" y="13192"/>
                  </a:lnTo>
                  <a:lnTo>
                    <a:pt x="4535" y="13475"/>
                  </a:lnTo>
                  <a:lnTo>
                    <a:pt x="5076" y="13733"/>
                  </a:lnTo>
                  <a:lnTo>
                    <a:pt x="5642" y="13939"/>
                  </a:lnTo>
                  <a:lnTo>
                    <a:pt x="6209" y="14093"/>
                  </a:lnTo>
                  <a:lnTo>
                    <a:pt x="6802" y="14196"/>
                  </a:lnTo>
                  <a:lnTo>
                    <a:pt x="7394" y="14222"/>
                  </a:lnTo>
                  <a:lnTo>
                    <a:pt x="7394" y="14763"/>
                  </a:lnTo>
                  <a:lnTo>
                    <a:pt x="7060" y="14763"/>
                  </a:lnTo>
                  <a:lnTo>
                    <a:pt x="6725" y="14712"/>
                  </a:lnTo>
                  <a:lnTo>
                    <a:pt x="6080" y="14609"/>
                  </a:lnTo>
                  <a:lnTo>
                    <a:pt x="5436" y="14428"/>
                  </a:lnTo>
                  <a:lnTo>
                    <a:pt x="4844" y="14222"/>
                  </a:lnTo>
                  <a:lnTo>
                    <a:pt x="4251" y="13939"/>
                  </a:lnTo>
                  <a:lnTo>
                    <a:pt x="3710" y="13604"/>
                  </a:lnTo>
                  <a:lnTo>
                    <a:pt x="3195" y="13243"/>
                  </a:lnTo>
                  <a:lnTo>
                    <a:pt x="2705" y="12831"/>
                  </a:lnTo>
                  <a:lnTo>
                    <a:pt x="3092" y="12444"/>
                  </a:lnTo>
                  <a:close/>
                  <a:moveTo>
                    <a:pt x="12135" y="12444"/>
                  </a:moveTo>
                  <a:lnTo>
                    <a:pt x="12522" y="12831"/>
                  </a:lnTo>
                  <a:lnTo>
                    <a:pt x="12032" y="13243"/>
                  </a:lnTo>
                  <a:lnTo>
                    <a:pt x="11517" y="13604"/>
                  </a:lnTo>
                  <a:lnTo>
                    <a:pt x="10976" y="13939"/>
                  </a:lnTo>
                  <a:lnTo>
                    <a:pt x="10409" y="14222"/>
                  </a:lnTo>
                  <a:lnTo>
                    <a:pt x="9791" y="14428"/>
                  </a:lnTo>
                  <a:lnTo>
                    <a:pt x="9172" y="14609"/>
                  </a:lnTo>
                  <a:lnTo>
                    <a:pt x="8502" y="14712"/>
                  </a:lnTo>
                  <a:lnTo>
                    <a:pt x="8167" y="14763"/>
                  </a:lnTo>
                  <a:lnTo>
                    <a:pt x="7832" y="14763"/>
                  </a:lnTo>
                  <a:lnTo>
                    <a:pt x="7832" y="14222"/>
                  </a:lnTo>
                  <a:lnTo>
                    <a:pt x="8451" y="14196"/>
                  </a:lnTo>
                  <a:lnTo>
                    <a:pt x="9018" y="14093"/>
                  </a:lnTo>
                  <a:lnTo>
                    <a:pt x="9610" y="13939"/>
                  </a:lnTo>
                  <a:lnTo>
                    <a:pt x="10151" y="13733"/>
                  </a:lnTo>
                  <a:lnTo>
                    <a:pt x="10692" y="13475"/>
                  </a:lnTo>
                  <a:lnTo>
                    <a:pt x="11208" y="13192"/>
                  </a:lnTo>
                  <a:lnTo>
                    <a:pt x="11697" y="12831"/>
                  </a:lnTo>
                  <a:lnTo>
                    <a:pt x="12135" y="12444"/>
                  </a:lnTo>
                  <a:close/>
                  <a:moveTo>
                    <a:pt x="7626" y="0"/>
                  </a:moveTo>
                  <a:lnTo>
                    <a:pt x="7060" y="26"/>
                  </a:lnTo>
                  <a:lnTo>
                    <a:pt x="6518" y="78"/>
                  </a:lnTo>
                  <a:lnTo>
                    <a:pt x="5977" y="181"/>
                  </a:lnTo>
                  <a:lnTo>
                    <a:pt x="5462" y="310"/>
                  </a:lnTo>
                  <a:lnTo>
                    <a:pt x="5385" y="335"/>
                  </a:lnTo>
                  <a:lnTo>
                    <a:pt x="5333" y="413"/>
                  </a:lnTo>
                  <a:lnTo>
                    <a:pt x="5308" y="490"/>
                  </a:lnTo>
                  <a:lnTo>
                    <a:pt x="5308" y="593"/>
                  </a:lnTo>
                  <a:lnTo>
                    <a:pt x="5359" y="670"/>
                  </a:lnTo>
                  <a:lnTo>
                    <a:pt x="5411" y="722"/>
                  </a:lnTo>
                  <a:lnTo>
                    <a:pt x="5488" y="748"/>
                  </a:lnTo>
                  <a:lnTo>
                    <a:pt x="5591" y="722"/>
                  </a:lnTo>
                  <a:lnTo>
                    <a:pt x="6029" y="619"/>
                  </a:lnTo>
                  <a:lnTo>
                    <a:pt x="6467" y="542"/>
                  </a:lnTo>
                  <a:lnTo>
                    <a:pt x="6931" y="464"/>
                  </a:lnTo>
                  <a:lnTo>
                    <a:pt x="7394" y="438"/>
                  </a:lnTo>
                  <a:lnTo>
                    <a:pt x="7394" y="979"/>
                  </a:lnTo>
                  <a:lnTo>
                    <a:pt x="6802" y="1031"/>
                  </a:lnTo>
                  <a:lnTo>
                    <a:pt x="6209" y="1134"/>
                  </a:lnTo>
                  <a:lnTo>
                    <a:pt x="5642" y="1289"/>
                  </a:lnTo>
                  <a:lnTo>
                    <a:pt x="5076" y="1469"/>
                  </a:lnTo>
                  <a:lnTo>
                    <a:pt x="4535" y="1727"/>
                  </a:lnTo>
                  <a:lnTo>
                    <a:pt x="4045" y="2036"/>
                  </a:lnTo>
                  <a:lnTo>
                    <a:pt x="3556" y="2371"/>
                  </a:lnTo>
                  <a:lnTo>
                    <a:pt x="3092" y="2757"/>
                  </a:lnTo>
                  <a:lnTo>
                    <a:pt x="2705" y="2371"/>
                  </a:lnTo>
                  <a:lnTo>
                    <a:pt x="3169" y="1984"/>
                  </a:lnTo>
                  <a:lnTo>
                    <a:pt x="3684" y="1624"/>
                  </a:lnTo>
                  <a:lnTo>
                    <a:pt x="4200" y="1314"/>
                  </a:lnTo>
                  <a:lnTo>
                    <a:pt x="4767" y="1031"/>
                  </a:lnTo>
                  <a:lnTo>
                    <a:pt x="4844" y="979"/>
                  </a:lnTo>
                  <a:lnTo>
                    <a:pt x="4895" y="902"/>
                  </a:lnTo>
                  <a:lnTo>
                    <a:pt x="4895" y="825"/>
                  </a:lnTo>
                  <a:lnTo>
                    <a:pt x="4895" y="722"/>
                  </a:lnTo>
                  <a:lnTo>
                    <a:pt x="4844" y="670"/>
                  </a:lnTo>
                  <a:lnTo>
                    <a:pt x="4767" y="619"/>
                  </a:lnTo>
                  <a:lnTo>
                    <a:pt x="4689" y="593"/>
                  </a:lnTo>
                  <a:lnTo>
                    <a:pt x="4586" y="619"/>
                  </a:lnTo>
                  <a:lnTo>
                    <a:pt x="4071" y="851"/>
                  </a:lnTo>
                  <a:lnTo>
                    <a:pt x="3607" y="1134"/>
                  </a:lnTo>
                  <a:lnTo>
                    <a:pt x="3143" y="1443"/>
                  </a:lnTo>
                  <a:lnTo>
                    <a:pt x="2705" y="1804"/>
                  </a:lnTo>
                  <a:lnTo>
                    <a:pt x="2293" y="2165"/>
                  </a:lnTo>
                  <a:lnTo>
                    <a:pt x="1907" y="2551"/>
                  </a:lnTo>
                  <a:lnTo>
                    <a:pt x="1572" y="2989"/>
                  </a:lnTo>
                  <a:lnTo>
                    <a:pt x="1263" y="3427"/>
                  </a:lnTo>
                  <a:lnTo>
                    <a:pt x="979" y="3891"/>
                  </a:lnTo>
                  <a:lnTo>
                    <a:pt x="722" y="4380"/>
                  </a:lnTo>
                  <a:lnTo>
                    <a:pt x="515" y="4896"/>
                  </a:lnTo>
                  <a:lnTo>
                    <a:pt x="335" y="5411"/>
                  </a:lnTo>
                  <a:lnTo>
                    <a:pt x="180" y="5926"/>
                  </a:lnTo>
                  <a:lnTo>
                    <a:pt x="77" y="6493"/>
                  </a:lnTo>
                  <a:lnTo>
                    <a:pt x="26" y="7034"/>
                  </a:lnTo>
                  <a:lnTo>
                    <a:pt x="0" y="7601"/>
                  </a:lnTo>
                  <a:lnTo>
                    <a:pt x="0" y="7987"/>
                  </a:lnTo>
                  <a:lnTo>
                    <a:pt x="52" y="8374"/>
                  </a:lnTo>
                  <a:lnTo>
                    <a:pt x="77" y="8734"/>
                  </a:lnTo>
                  <a:lnTo>
                    <a:pt x="155" y="9095"/>
                  </a:lnTo>
                  <a:lnTo>
                    <a:pt x="232" y="9482"/>
                  </a:lnTo>
                  <a:lnTo>
                    <a:pt x="335" y="9817"/>
                  </a:lnTo>
                  <a:lnTo>
                    <a:pt x="438" y="10177"/>
                  </a:lnTo>
                  <a:lnTo>
                    <a:pt x="567" y="10512"/>
                  </a:lnTo>
                  <a:lnTo>
                    <a:pt x="722" y="10873"/>
                  </a:lnTo>
                  <a:lnTo>
                    <a:pt x="902" y="11182"/>
                  </a:lnTo>
                  <a:lnTo>
                    <a:pt x="1082" y="11517"/>
                  </a:lnTo>
                  <a:lnTo>
                    <a:pt x="1288" y="11826"/>
                  </a:lnTo>
                  <a:lnTo>
                    <a:pt x="1494" y="12135"/>
                  </a:lnTo>
                  <a:lnTo>
                    <a:pt x="1726" y="12444"/>
                  </a:lnTo>
                  <a:lnTo>
                    <a:pt x="1984" y="12728"/>
                  </a:lnTo>
                  <a:lnTo>
                    <a:pt x="2242" y="12986"/>
                  </a:lnTo>
                  <a:lnTo>
                    <a:pt x="2499" y="13243"/>
                  </a:lnTo>
                  <a:lnTo>
                    <a:pt x="2783" y="13501"/>
                  </a:lnTo>
                  <a:lnTo>
                    <a:pt x="3092" y="13733"/>
                  </a:lnTo>
                  <a:lnTo>
                    <a:pt x="3401" y="13939"/>
                  </a:lnTo>
                  <a:lnTo>
                    <a:pt x="3710" y="14145"/>
                  </a:lnTo>
                  <a:lnTo>
                    <a:pt x="4045" y="14325"/>
                  </a:lnTo>
                  <a:lnTo>
                    <a:pt x="4354" y="14506"/>
                  </a:lnTo>
                  <a:lnTo>
                    <a:pt x="4715" y="14660"/>
                  </a:lnTo>
                  <a:lnTo>
                    <a:pt x="5050" y="14789"/>
                  </a:lnTo>
                  <a:lnTo>
                    <a:pt x="5411" y="14892"/>
                  </a:lnTo>
                  <a:lnTo>
                    <a:pt x="5746" y="14995"/>
                  </a:lnTo>
                  <a:lnTo>
                    <a:pt x="6132" y="15072"/>
                  </a:lnTo>
                  <a:lnTo>
                    <a:pt x="6493" y="15150"/>
                  </a:lnTo>
                  <a:lnTo>
                    <a:pt x="6853" y="15175"/>
                  </a:lnTo>
                  <a:lnTo>
                    <a:pt x="7240" y="15201"/>
                  </a:lnTo>
                  <a:lnTo>
                    <a:pt x="7626" y="15227"/>
                  </a:lnTo>
                  <a:lnTo>
                    <a:pt x="7987" y="15201"/>
                  </a:lnTo>
                  <a:lnTo>
                    <a:pt x="8373" y="15175"/>
                  </a:lnTo>
                  <a:lnTo>
                    <a:pt x="8760" y="15150"/>
                  </a:lnTo>
                  <a:lnTo>
                    <a:pt x="9121" y="15072"/>
                  </a:lnTo>
                  <a:lnTo>
                    <a:pt x="9481" y="14995"/>
                  </a:lnTo>
                  <a:lnTo>
                    <a:pt x="9842" y="14892"/>
                  </a:lnTo>
                  <a:lnTo>
                    <a:pt x="10177" y="14789"/>
                  </a:lnTo>
                  <a:lnTo>
                    <a:pt x="10538" y="14660"/>
                  </a:lnTo>
                  <a:lnTo>
                    <a:pt x="10873" y="14506"/>
                  </a:lnTo>
                  <a:lnTo>
                    <a:pt x="11208" y="14325"/>
                  </a:lnTo>
                  <a:lnTo>
                    <a:pt x="11517" y="14145"/>
                  </a:lnTo>
                  <a:lnTo>
                    <a:pt x="11852" y="13939"/>
                  </a:lnTo>
                  <a:lnTo>
                    <a:pt x="12135" y="13733"/>
                  </a:lnTo>
                  <a:lnTo>
                    <a:pt x="12444" y="13501"/>
                  </a:lnTo>
                  <a:lnTo>
                    <a:pt x="12728" y="13243"/>
                  </a:lnTo>
                  <a:lnTo>
                    <a:pt x="13011" y="12986"/>
                  </a:lnTo>
                  <a:lnTo>
                    <a:pt x="13269" y="12728"/>
                  </a:lnTo>
                  <a:lnTo>
                    <a:pt x="13501" y="12444"/>
                  </a:lnTo>
                  <a:lnTo>
                    <a:pt x="13732" y="12135"/>
                  </a:lnTo>
                  <a:lnTo>
                    <a:pt x="13964" y="11826"/>
                  </a:lnTo>
                  <a:lnTo>
                    <a:pt x="14145" y="11517"/>
                  </a:lnTo>
                  <a:lnTo>
                    <a:pt x="14351" y="11182"/>
                  </a:lnTo>
                  <a:lnTo>
                    <a:pt x="14505" y="10873"/>
                  </a:lnTo>
                  <a:lnTo>
                    <a:pt x="14660" y="10512"/>
                  </a:lnTo>
                  <a:lnTo>
                    <a:pt x="14789" y="10177"/>
                  </a:lnTo>
                  <a:lnTo>
                    <a:pt x="14918" y="9817"/>
                  </a:lnTo>
                  <a:lnTo>
                    <a:pt x="14995" y="9482"/>
                  </a:lnTo>
                  <a:lnTo>
                    <a:pt x="15098" y="9095"/>
                  </a:lnTo>
                  <a:lnTo>
                    <a:pt x="15149" y="8734"/>
                  </a:lnTo>
                  <a:lnTo>
                    <a:pt x="15201" y="8374"/>
                  </a:lnTo>
                  <a:lnTo>
                    <a:pt x="15227" y="7987"/>
                  </a:lnTo>
                  <a:lnTo>
                    <a:pt x="15227" y="7601"/>
                  </a:lnTo>
                  <a:lnTo>
                    <a:pt x="15227" y="7240"/>
                  </a:lnTo>
                  <a:lnTo>
                    <a:pt x="15201" y="6854"/>
                  </a:lnTo>
                  <a:lnTo>
                    <a:pt x="15149" y="6467"/>
                  </a:lnTo>
                  <a:lnTo>
                    <a:pt x="15098" y="6107"/>
                  </a:lnTo>
                  <a:lnTo>
                    <a:pt x="14995" y="5746"/>
                  </a:lnTo>
                  <a:lnTo>
                    <a:pt x="14918" y="5385"/>
                  </a:lnTo>
                  <a:lnTo>
                    <a:pt x="14789" y="5050"/>
                  </a:lnTo>
                  <a:lnTo>
                    <a:pt x="14660" y="4690"/>
                  </a:lnTo>
                  <a:lnTo>
                    <a:pt x="14505" y="4355"/>
                  </a:lnTo>
                  <a:lnTo>
                    <a:pt x="14351" y="4020"/>
                  </a:lnTo>
                  <a:lnTo>
                    <a:pt x="14145" y="3710"/>
                  </a:lnTo>
                  <a:lnTo>
                    <a:pt x="13964" y="3376"/>
                  </a:lnTo>
                  <a:lnTo>
                    <a:pt x="13732" y="3092"/>
                  </a:lnTo>
                  <a:lnTo>
                    <a:pt x="13501" y="2783"/>
                  </a:lnTo>
                  <a:lnTo>
                    <a:pt x="13269" y="2500"/>
                  </a:lnTo>
                  <a:lnTo>
                    <a:pt x="13011" y="2216"/>
                  </a:lnTo>
                  <a:lnTo>
                    <a:pt x="12728" y="1959"/>
                  </a:lnTo>
                  <a:lnTo>
                    <a:pt x="12444" y="1727"/>
                  </a:lnTo>
                  <a:lnTo>
                    <a:pt x="12135" y="1495"/>
                  </a:lnTo>
                  <a:lnTo>
                    <a:pt x="11852" y="1263"/>
                  </a:lnTo>
                  <a:lnTo>
                    <a:pt x="11517" y="1057"/>
                  </a:lnTo>
                  <a:lnTo>
                    <a:pt x="11208" y="876"/>
                  </a:lnTo>
                  <a:lnTo>
                    <a:pt x="10873" y="722"/>
                  </a:lnTo>
                  <a:lnTo>
                    <a:pt x="10538" y="567"/>
                  </a:lnTo>
                  <a:lnTo>
                    <a:pt x="10177" y="438"/>
                  </a:lnTo>
                  <a:lnTo>
                    <a:pt x="9842" y="310"/>
                  </a:lnTo>
                  <a:lnTo>
                    <a:pt x="9481" y="232"/>
                  </a:lnTo>
                  <a:lnTo>
                    <a:pt x="9121" y="129"/>
                  </a:lnTo>
                  <a:lnTo>
                    <a:pt x="8760" y="78"/>
                  </a:lnTo>
                  <a:lnTo>
                    <a:pt x="8373" y="26"/>
                  </a:lnTo>
                  <a:lnTo>
                    <a:pt x="7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3973900" y="4562100"/>
              <a:ext cx="282150" cy="282150"/>
            </a:xfrm>
            <a:custGeom>
              <a:rect b="b" l="l" r="r" t="t"/>
              <a:pathLst>
                <a:path extrusionOk="0" h="11286" w="11286">
                  <a:moveTo>
                    <a:pt x="5643" y="1"/>
                  </a:moveTo>
                  <a:lnTo>
                    <a:pt x="5257" y="26"/>
                  </a:lnTo>
                  <a:lnTo>
                    <a:pt x="4870" y="52"/>
                  </a:lnTo>
                  <a:lnTo>
                    <a:pt x="4510" y="129"/>
                  </a:lnTo>
                  <a:lnTo>
                    <a:pt x="4123" y="207"/>
                  </a:lnTo>
                  <a:lnTo>
                    <a:pt x="4046" y="258"/>
                  </a:lnTo>
                  <a:lnTo>
                    <a:pt x="3994" y="310"/>
                  </a:lnTo>
                  <a:lnTo>
                    <a:pt x="3969" y="387"/>
                  </a:lnTo>
                  <a:lnTo>
                    <a:pt x="3969" y="490"/>
                  </a:lnTo>
                  <a:lnTo>
                    <a:pt x="4020" y="567"/>
                  </a:lnTo>
                  <a:lnTo>
                    <a:pt x="4072" y="619"/>
                  </a:lnTo>
                  <a:lnTo>
                    <a:pt x="4175" y="645"/>
                  </a:lnTo>
                  <a:lnTo>
                    <a:pt x="4252" y="645"/>
                  </a:lnTo>
                  <a:lnTo>
                    <a:pt x="4587" y="567"/>
                  </a:lnTo>
                  <a:lnTo>
                    <a:pt x="4948" y="490"/>
                  </a:lnTo>
                  <a:lnTo>
                    <a:pt x="5283" y="464"/>
                  </a:lnTo>
                  <a:lnTo>
                    <a:pt x="5643" y="464"/>
                  </a:lnTo>
                  <a:lnTo>
                    <a:pt x="6159" y="490"/>
                  </a:lnTo>
                  <a:lnTo>
                    <a:pt x="6674" y="567"/>
                  </a:lnTo>
                  <a:lnTo>
                    <a:pt x="7189" y="696"/>
                  </a:lnTo>
                  <a:lnTo>
                    <a:pt x="7653" y="851"/>
                  </a:lnTo>
                  <a:lnTo>
                    <a:pt x="8117" y="1083"/>
                  </a:lnTo>
                  <a:lnTo>
                    <a:pt x="8529" y="1340"/>
                  </a:lnTo>
                  <a:lnTo>
                    <a:pt x="8941" y="1649"/>
                  </a:lnTo>
                  <a:lnTo>
                    <a:pt x="9302" y="1984"/>
                  </a:lnTo>
                  <a:lnTo>
                    <a:pt x="9637" y="2345"/>
                  </a:lnTo>
                  <a:lnTo>
                    <a:pt x="9946" y="2757"/>
                  </a:lnTo>
                  <a:lnTo>
                    <a:pt x="10204" y="3170"/>
                  </a:lnTo>
                  <a:lnTo>
                    <a:pt x="10435" y="3633"/>
                  </a:lnTo>
                  <a:lnTo>
                    <a:pt x="10590" y="4097"/>
                  </a:lnTo>
                  <a:lnTo>
                    <a:pt x="10719" y="4612"/>
                  </a:lnTo>
                  <a:lnTo>
                    <a:pt x="10796" y="5128"/>
                  </a:lnTo>
                  <a:lnTo>
                    <a:pt x="10822" y="5643"/>
                  </a:lnTo>
                  <a:lnTo>
                    <a:pt x="10796" y="6184"/>
                  </a:lnTo>
                  <a:lnTo>
                    <a:pt x="10719" y="6699"/>
                  </a:lnTo>
                  <a:lnTo>
                    <a:pt x="10590" y="7189"/>
                  </a:lnTo>
                  <a:lnTo>
                    <a:pt x="10435" y="7678"/>
                  </a:lnTo>
                  <a:lnTo>
                    <a:pt x="10204" y="8116"/>
                  </a:lnTo>
                  <a:lnTo>
                    <a:pt x="9946" y="8554"/>
                  </a:lnTo>
                  <a:lnTo>
                    <a:pt x="9637" y="8966"/>
                  </a:lnTo>
                  <a:lnTo>
                    <a:pt x="9302" y="9327"/>
                  </a:lnTo>
                  <a:lnTo>
                    <a:pt x="8941" y="9662"/>
                  </a:lnTo>
                  <a:lnTo>
                    <a:pt x="8529" y="9971"/>
                  </a:lnTo>
                  <a:lnTo>
                    <a:pt x="8117" y="10229"/>
                  </a:lnTo>
                  <a:lnTo>
                    <a:pt x="7653" y="10435"/>
                  </a:lnTo>
                  <a:lnTo>
                    <a:pt x="7189" y="10615"/>
                  </a:lnTo>
                  <a:lnTo>
                    <a:pt x="6674" y="10744"/>
                  </a:lnTo>
                  <a:lnTo>
                    <a:pt x="6159" y="10821"/>
                  </a:lnTo>
                  <a:lnTo>
                    <a:pt x="5643" y="10847"/>
                  </a:lnTo>
                  <a:lnTo>
                    <a:pt x="5102" y="10821"/>
                  </a:lnTo>
                  <a:lnTo>
                    <a:pt x="4587" y="10744"/>
                  </a:lnTo>
                  <a:lnTo>
                    <a:pt x="4097" y="10615"/>
                  </a:lnTo>
                  <a:lnTo>
                    <a:pt x="3608" y="10435"/>
                  </a:lnTo>
                  <a:lnTo>
                    <a:pt x="3170" y="10229"/>
                  </a:lnTo>
                  <a:lnTo>
                    <a:pt x="2732" y="9971"/>
                  </a:lnTo>
                  <a:lnTo>
                    <a:pt x="2320" y="9662"/>
                  </a:lnTo>
                  <a:lnTo>
                    <a:pt x="1959" y="9327"/>
                  </a:lnTo>
                  <a:lnTo>
                    <a:pt x="1624" y="8966"/>
                  </a:lnTo>
                  <a:lnTo>
                    <a:pt x="1315" y="8554"/>
                  </a:lnTo>
                  <a:lnTo>
                    <a:pt x="1057" y="8116"/>
                  </a:lnTo>
                  <a:lnTo>
                    <a:pt x="851" y="7678"/>
                  </a:lnTo>
                  <a:lnTo>
                    <a:pt x="671" y="7189"/>
                  </a:lnTo>
                  <a:lnTo>
                    <a:pt x="542" y="6699"/>
                  </a:lnTo>
                  <a:lnTo>
                    <a:pt x="465" y="6184"/>
                  </a:lnTo>
                  <a:lnTo>
                    <a:pt x="439" y="5643"/>
                  </a:lnTo>
                  <a:lnTo>
                    <a:pt x="439" y="5282"/>
                  </a:lnTo>
                  <a:lnTo>
                    <a:pt x="490" y="4896"/>
                  </a:lnTo>
                  <a:lnTo>
                    <a:pt x="568" y="4535"/>
                  </a:lnTo>
                  <a:lnTo>
                    <a:pt x="645" y="4174"/>
                  </a:lnTo>
                  <a:lnTo>
                    <a:pt x="774" y="3839"/>
                  </a:lnTo>
                  <a:lnTo>
                    <a:pt x="903" y="3479"/>
                  </a:lnTo>
                  <a:lnTo>
                    <a:pt x="1083" y="3170"/>
                  </a:lnTo>
                  <a:lnTo>
                    <a:pt x="1263" y="2835"/>
                  </a:lnTo>
                  <a:lnTo>
                    <a:pt x="1470" y="2551"/>
                  </a:lnTo>
                  <a:lnTo>
                    <a:pt x="1701" y="2268"/>
                  </a:lnTo>
                  <a:lnTo>
                    <a:pt x="1959" y="1984"/>
                  </a:lnTo>
                  <a:lnTo>
                    <a:pt x="2217" y="1727"/>
                  </a:lnTo>
                  <a:lnTo>
                    <a:pt x="2500" y="1495"/>
                  </a:lnTo>
                  <a:lnTo>
                    <a:pt x="2809" y="1289"/>
                  </a:lnTo>
                  <a:lnTo>
                    <a:pt x="3118" y="1108"/>
                  </a:lnTo>
                  <a:lnTo>
                    <a:pt x="3479" y="928"/>
                  </a:lnTo>
                  <a:lnTo>
                    <a:pt x="3531" y="877"/>
                  </a:lnTo>
                  <a:lnTo>
                    <a:pt x="3582" y="799"/>
                  </a:lnTo>
                  <a:lnTo>
                    <a:pt x="3608" y="722"/>
                  </a:lnTo>
                  <a:lnTo>
                    <a:pt x="3582" y="619"/>
                  </a:lnTo>
                  <a:lnTo>
                    <a:pt x="3531" y="567"/>
                  </a:lnTo>
                  <a:lnTo>
                    <a:pt x="3453" y="516"/>
                  </a:lnTo>
                  <a:lnTo>
                    <a:pt x="3376" y="490"/>
                  </a:lnTo>
                  <a:lnTo>
                    <a:pt x="3273" y="516"/>
                  </a:lnTo>
                  <a:lnTo>
                    <a:pt x="2912" y="696"/>
                  </a:lnTo>
                  <a:lnTo>
                    <a:pt x="2577" y="902"/>
                  </a:lnTo>
                  <a:lnTo>
                    <a:pt x="2268" y="1134"/>
                  </a:lnTo>
                  <a:lnTo>
                    <a:pt x="1959" y="1366"/>
                  </a:lnTo>
                  <a:lnTo>
                    <a:pt x="1650" y="1649"/>
                  </a:lnTo>
                  <a:lnTo>
                    <a:pt x="1392" y="1933"/>
                  </a:lnTo>
                  <a:lnTo>
                    <a:pt x="1135" y="2242"/>
                  </a:lnTo>
                  <a:lnTo>
                    <a:pt x="903" y="2577"/>
                  </a:lnTo>
                  <a:lnTo>
                    <a:pt x="697" y="2912"/>
                  </a:lnTo>
                  <a:lnTo>
                    <a:pt x="516" y="3273"/>
                  </a:lnTo>
                  <a:lnTo>
                    <a:pt x="362" y="3659"/>
                  </a:lnTo>
                  <a:lnTo>
                    <a:pt x="233" y="4045"/>
                  </a:lnTo>
                  <a:lnTo>
                    <a:pt x="130" y="4432"/>
                  </a:lnTo>
                  <a:lnTo>
                    <a:pt x="53" y="4844"/>
                  </a:lnTo>
                  <a:lnTo>
                    <a:pt x="1" y="5231"/>
                  </a:lnTo>
                  <a:lnTo>
                    <a:pt x="1" y="5643"/>
                  </a:lnTo>
                  <a:lnTo>
                    <a:pt x="27" y="6235"/>
                  </a:lnTo>
                  <a:lnTo>
                    <a:pt x="104" y="6776"/>
                  </a:lnTo>
                  <a:lnTo>
                    <a:pt x="259" y="7318"/>
                  </a:lnTo>
                  <a:lnTo>
                    <a:pt x="439" y="7833"/>
                  </a:lnTo>
                  <a:lnTo>
                    <a:pt x="671" y="8348"/>
                  </a:lnTo>
                  <a:lnTo>
                    <a:pt x="954" y="8812"/>
                  </a:lnTo>
                  <a:lnTo>
                    <a:pt x="1289" y="9250"/>
                  </a:lnTo>
                  <a:lnTo>
                    <a:pt x="1650" y="9636"/>
                  </a:lnTo>
                  <a:lnTo>
                    <a:pt x="2036" y="9997"/>
                  </a:lnTo>
                  <a:lnTo>
                    <a:pt x="2474" y="10332"/>
                  </a:lnTo>
                  <a:lnTo>
                    <a:pt x="2938" y="10615"/>
                  </a:lnTo>
                  <a:lnTo>
                    <a:pt x="3453" y="10847"/>
                  </a:lnTo>
                  <a:lnTo>
                    <a:pt x="3969" y="11028"/>
                  </a:lnTo>
                  <a:lnTo>
                    <a:pt x="4510" y="11182"/>
                  </a:lnTo>
                  <a:lnTo>
                    <a:pt x="5051" y="11259"/>
                  </a:lnTo>
                  <a:lnTo>
                    <a:pt x="5643" y="11285"/>
                  </a:lnTo>
                  <a:lnTo>
                    <a:pt x="6210" y="11259"/>
                  </a:lnTo>
                  <a:lnTo>
                    <a:pt x="6777" y="11182"/>
                  </a:lnTo>
                  <a:lnTo>
                    <a:pt x="7318" y="11028"/>
                  </a:lnTo>
                  <a:lnTo>
                    <a:pt x="7833" y="10847"/>
                  </a:lnTo>
                  <a:lnTo>
                    <a:pt x="8323" y="10615"/>
                  </a:lnTo>
                  <a:lnTo>
                    <a:pt x="8787" y="10332"/>
                  </a:lnTo>
                  <a:lnTo>
                    <a:pt x="9225" y="9997"/>
                  </a:lnTo>
                  <a:lnTo>
                    <a:pt x="9637" y="9636"/>
                  </a:lnTo>
                  <a:lnTo>
                    <a:pt x="9997" y="9250"/>
                  </a:lnTo>
                  <a:lnTo>
                    <a:pt x="10307" y="8812"/>
                  </a:lnTo>
                  <a:lnTo>
                    <a:pt x="10590" y="8348"/>
                  </a:lnTo>
                  <a:lnTo>
                    <a:pt x="10822" y="7833"/>
                  </a:lnTo>
                  <a:lnTo>
                    <a:pt x="11028" y="7318"/>
                  </a:lnTo>
                  <a:lnTo>
                    <a:pt x="11157" y="6776"/>
                  </a:lnTo>
                  <a:lnTo>
                    <a:pt x="11260" y="6235"/>
                  </a:lnTo>
                  <a:lnTo>
                    <a:pt x="11286" y="5643"/>
                  </a:lnTo>
                  <a:lnTo>
                    <a:pt x="11260" y="5076"/>
                  </a:lnTo>
                  <a:lnTo>
                    <a:pt x="11157" y="4509"/>
                  </a:lnTo>
                  <a:lnTo>
                    <a:pt x="11028" y="3968"/>
                  </a:lnTo>
                  <a:lnTo>
                    <a:pt x="10822" y="3453"/>
                  </a:lnTo>
                  <a:lnTo>
                    <a:pt x="10590" y="2963"/>
                  </a:lnTo>
                  <a:lnTo>
                    <a:pt x="10307" y="2500"/>
                  </a:lnTo>
                  <a:lnTo>
                    <a:pt x="9997" y="2062"/>
                  </a:lnTo>
                  <a:lnTo>
                    <a:pt x="9637" y="1649"/>
                  </a:lnTo>
                  <a:lnTo>
                    <a:pt x="9225" y="1289"/>
                  </a:lnTo>
                  <a:lnTo>
                    <a:pt x="8787" y="980"/>
                  </a:lnTo>
                  <a:lnTo>
                    <a:pt x="8323" y="696"/>
                  </a:lnTo>
                  <a:lnTo>
                    <a:pt x="7833" y="439"/>
                  </a:lnTo>
                  <a:lnTo>
                    <a:pt x="7318" y="258"/>
                  </a:lnTo>
                  <a:lnTo>
                    <a:pt x="6777" y="129"/>
                  </a:lnTo>
                  <a:lnTo>
                    <a:pt x="6210" y="26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4084700" y="4704450"/>
              <a:ext cx="76675" cy="66375"/>
            </a:xfrm>
            <a:custGeom>
              <a:rect b="b" l="l" r="r" t="t"/>
              <a:pathLst>
                <a:path extrusionOk="0" h="2655" w="3067">
                  <a:moveTo>
                    <a:pt x="1752" y="438"/>
                  </a:moveTo>
                  <a:lnTo>
                    <a:pt x="1933" y="464"/>
                  </a:lnTo>
                  <a:lnTo>
                    <a:pt x="2087" y="516"/>
                  </a:lnTo>
                  <a:lnTo>
                    <a:pt x="2242" y="593"/>
                  </a:lnTo>
                  <a:lnTo>
                    <a:pt x="2371" y="696"/>
                  </a:lnTo>
                  <a:lnTo>
                    <a:pt x="2474" y="825"/>
                  </a:lnTo>
                  <a:lnTo>
                    <a:pt x="2551" y="979"/>
                  </a:lnTo>
                  <a:lnTo>
                    <a:pt x="2603" y="1134"/>
                  </a:lnTo>
                  <a:lnTo>
                    <a:pt x="2628" y="1314"/>
                  </a:lnTo>
                  <a:lnTo>
                    <a:pt x="2603" y="1495"/>
                  </a:lnTo>
                  <a:lnTo>
                    <a:pt x="2551" y="1649"/>
                  </a:lnTo>
                  <a:lnTo>
                    <a:pt x="2474" y="1804"/>
                  </a:lnTo>
                  <a:lnTo>
                    <a:pt x="2371" y="1933"/>
                  </a:lnTo>
                  <a:lnTo>
                    <a:pt x="2242" y="2036"/>
                  </a:lnTo>
                  <a:lnTo>
                    <a:pt x="2087" y="2113"/>
                  </a:lnTo>
                  <a:lnTo>
                    <a:pt x="1933" y="2165"/>
                  </a:lnTo>
                  <a:lnTo>
                    <a:pt x="1752" y="2190"/>
                  </a:lnTo>
                  <a:lnTo>
                    <a:pt x="438" y="2190"/>
                  </a:lnTo>
                  <a:lnTo>
                    <a:pt x="438" y="438"/>
                  </a:lnTo>
                  <a:close/>
                  <a:moveTo>
                    <a:pt x="129" y="0"/>
                  </a:moveTo>
                  <a:lnTo>
                    <a:pt x="52" y="52"/>
                  </a:lnTo>
                  <a:lnTo>
                    <a:pt x="26" y="129"/>
                  </a:lnTo>
                  <a:lnTo>
                    <a:pt x="0" y="206"/>
                  </a:lnTo>
                  <a:lnTo>
                    <a:pt x="0" y="2422"/>
                  </a:lnTo>
                  <a:lnTo>
                    <a:pt x="26" y="2499"/>
                  </a:lnTo>
                  <a:lnTo>
                    <a:pt x="52" y="2577"/>
                  </a:lnTo>
                  <a:lnTo>
                    <a:pt x="129" y="2628"/>
                  </a:lnTo>
                  <a:lnTo>
                    <a:pt x="232" y="2654"/>
                  </a:lnTo>
                  <a:lnTo>
                    <a:pt x="1752" y="2628"/>
                  </a:lnTo>
                  <a:lnTo>
                    <a:pt x="2010" y="2603"/>
                  </a:lnTo>
                  <a:lnTo>
                    <a:pt x="2268" y="2525"/>
                  </a:lnTo>
                  <a:lnTo>
                    <a:pt x="2474" y="2422"/>
                  </a:lnTo>
                  <a:lnTo>
                    <a:pt x="2680" y="2242"/>
                  </a:lnTo>
                  <a:lnTo>
                    <a:pt x="2834" y="2062"/>
                  </a:lnTo>
                  <a:lnTo>
                    <a:pt x="2963" y="1830"/>
                  </a:lnTo>
                  <a:lnTo>
                    <a:pt x="3041" y="1572"/>
                  </a:lnTo>
                  <a:lnTo>
                    <a:pt x="3066" y="1314"/>
                  </a:lnTo>
                  <a:lnTo>
                    <a:pt x="3041" y="1057"/>
                  </a:lnTo>
                  <a:lnTo>
                    <a:pt x="2963" y="799"/>
                  </a:lnTo>
                  <a:lnTo>
                    <a:pt x="2834" y="567"/>
                  </a:lnTo>
                  <a:lnTo>
                    <a:pt x="2680" y="387"/>
                  </a:lnTo>
                  <a:lnTo>
                    <a:pt x="2474" y="206"/>
                  </a:lnTo>
                  <a:lnTo>
                    <a:pt x="2268" y="103"/>
                  </a:lnTo>
                  <a:lnTo>
                    <a:pt x="2010" y="26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4084700" y="4636175"/>
              <a:ext cx="63150" cy="54775"/>
            </a:xfrm>
            <a:custGeom>
              <a:rect b="b" l="l" r="r" t="t"/>
              <a:pathLst>
                <a:path extrusionOk="0" h="2191" w="2526">
                  <a:moveTo>
                    <a:pt x="1443" y="438"/>
                  </a:moveTo>
                  <a:lnTo>
                    <a:pt x="1572" y="464"/>
                  </a:lnTo>
                  <a:lnTo>
                    <a:pt x="1701" y="490"/>
                  </a:lnTo>
                  <a:lnTo>
                    <a:pt x="1804" y="567"/>
                  </a:lnTo>
                  <a:lnTo>
                    <a:pt x="1907" y="644"/>
                  </a:lnTo>
                  <a:lnTo>
                    <a:pt x="1984" y="722"/>
                  </a:lnTo>
                  <a:lnTo>
                    <a:pt x="2036" y="851"/>
                  </a:lnTo>
                  <a:lnTo>
                    <a:pt x="2087" y="954"/>
                  </a:lnTo>
                  <a:lnTo>
                    <a:pt x="2087" y="1082"/>
                  </a:lnTo>
                  <a:lnTo>
                    <a:pt x="2087" y="1211"/>
                  </a:lnTo>
                  <a:lnTo>
                    <a:pt x="2036" y="1340"/>
                  </a:lnTo>
                  <a:lnTo>
                    <a:pt x="1984" y="1443"/>
                  </a:lnTo>
                  <a:lnTo>
                    <a:pt x="1907" y="1546"/>
                  </a:lnTo>
                  <a:lnTo>
                    <a:pt x="1804" y="1624"/>
                  </a:lnTo>
                  <a:lnTo>
                    <a:pt x="1701" y="1675"/>
                  </a:lnTo>
                  <a:lnTo>
                    <a:pt x="1572" y="1727"/>
                  </a:lnTo>
                  <a:lnTo>
                    <a:pt x="438" y="1727"/>
                  </a:lnTo>
                  <a:lnTo>
                    <a:pt x="438" y="438"/>
                  </a:lnTo>
                  <a:close/>
                  <a:moveTo>
                    <a:pt x="232" y="0"/>
                  </a:moveTo>
                  <a:lnTo>
                    <a:pt x="129" y="26"/>
                  </a:lnTo>
                  <a:lnTo>
                    <a:pt x="52" y="78"/>
                  </a:lnTo>
                  <a:lnTo>
                    <a:pt x="26" y="129"/>
                  </a:lnTo>
                  <a:lnTo>
                    <a:pt x="0" y="232"/>
                  </a:lnTo>
                  <a:lnTo>
                    <a:pt x="0" y="1958"/>
                  </a:lnTo>
                  <a:lnTo>
                    <a:pt x="26" y="2036"/>
                  </a:lnTo>
                  <a:lnTo>
                    <a:pt x="52" y="2113"/>
                  </a:lnTo>
                  <a:lnTo>
                    <a:pt x="129" y="2165"/>
                  </a:lnTo>
                  <a:lnTo>
                    <a:pt x="232" y="2190"/>
                  </a:lnTo>
                  <a:lnTo>
                    <a:pt x="1443" y="2190"/>
                  </a:lnTo>
                  <a:lnTo>
                    <a:pt x="1675" y="2165"/>
                  </a:lnTo>
                  <a:lnTo>
                    <a:pt x="1881" y="2087"/>
                  </a:lnTo>
                  <a:lnTo>
                    <a:pt x="2062" y="1984"/>
                  </a:lnTo>
                  <a:lnTo>
                    <a:pt x="2216" y="1855"/>
                  </a:lnTo>
                  <a:lnTo>
                    <a:pt x="2345" y="1701"/>
                  </a:lnTo>
                  <a:lnTo>
                    <a:pt x="2448" y="1520"/>
                  </a:lnTo>
                  <a:lnTo>
                    <a:pt x="2525" y="1314"/>
                  </a:lnTo>
                  <a:lnTo>
                    <a:pt x="2525" y="1082"/>
                  </a:lnTo>
                  <a:lnTo>
                    <a:pt x="2525" y="876"/>
                  </a:lnTo>
                  <a:lnTo>
                    <a:pt x="2448" y="670"/>
                  </a:lnTo>
                  <a:lnTo>
                    <a:pt x="2345" y="490"/>
                  </a:lnTo>
                  <a:lnTo>
                    <a:pt x="2216" y="310"/>
                  </a:lnTo>
                  <a:lnTo>
                    <a:pt x="2062" y="181"/>
                  </a:lnTo>
                  <a:lnTo>
                    <a:pt x="1881" y="78"/>
                  </a:lnTo>
                  <a:lnTo>
                    <a:pt x="1675" y="26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4043475" y="4587225"/>
              <a:ext cx="142375" cy="232550"/>
            </a:xfrm>
            <a:custGeom>
              <a:rect b="b" l="l" r="r" t="t"/>
              <a:pathLst>
                <a:path extrusionOk="0" h="9302" w="5695">
                  <a:moveTo>
                    <a:pt x="3169" y="438"/>
                  </a:moveTo>
                  <a:lnTo>
                    <a:pt x="3298" y="464"/>
                  </a:lnTo>
                  <a:lnTo>
                    <a:pt x="3376" y="516"/>
                  </a:lnTo>
                  <a:lnTo>
                    <a:pt x="3427" y="593"/>
                  </a:lnTo>
                  <a:lnTo>
                    <a:pt x="3453" y="696"/>
                  </a:lnTo>
                  <a:lnTo>
                    <a:pt x="3453" y="1289"/>
                  </a:lnTo>
                  <a:lnTo>
                    <a:pt x="3453" y="1366"/>
                  </a:lnTo>
                  <a:lnTo>
                    <a:pt x="3504" y="1417"/>
                  </a:lnTo>
                  <a:lnTo>
                    <a:pt x="3530" y="1469"/>
                  </a:lnTo>
                  <a:lnTo>
                    <a:pt x="3607" y="1495"/>
                  </a:lnTo>
                  <a:lnTo>
                    <a:pt x="3839" y="1598"/>
                  </a:lnTo>
                  <a:lnTo>
                    <a:pt x="4071" y="1727"/>
                  </a:lnTo>
                  <a:lnTo>
                    <a:pt x="4252" y="1907"/>
                  </a:lnTo>
                  <a:lnTo>
                    <a:pt x="4406" y="2087"/>
                  </a:lnTo>
                  <a:lnTo>
                    <a:pt x="4535" y="2319"/>
                  </a:lnTo>
                  <a:lnTo>
                    <a:pt x="4638" y="2551"/>
                  </a:lnTo>
                  <a:lnTo>
                    <a:pt x="4715" y="2783"/>
                  </a:lnTo>
                  <a:lnTo>
                    <a:pt x="4715" y="3040"/>
                  </a:lnTo>
                  <a:lnTo>
                    <a:pt x="4690" y="3324"/>
                  </a:lnTo>
                  <a:lnTo>
                    <a:pt x="4638" y="3607"/>
                  </a:lnTo>
                  <a:lnTo>
                    <a:pt x="4509" y="3865"/>
                  </a:lnTo>
                  <a:lnTo>
                    <a:pt x="4329" y="4097"/>
                  </a:lnTo>
                  <a:lnTo>
                    <a:pt x="4303" y="4174"/>
                  </a:lnTo>
                  <a:lnTo>
                    <a:pt x="4277" y="4277"/>
                  </a:lnTo>
                  <a:lnTo>
                    <a:pt x="4329" y="4354"/>
                  </a:lnTo>
                  <a:lnTo>
                    <a:pt x="4380" y="4432"/>
                  </a:lnTo>
                  <a:lnTo>
                    <a:pt x="4587" y="4561"/>
                  </a:lnTo>
                  <a:lnTo>
                    <a:pt x="4767" y="4741"/>
                  </a:lnTo>
                  <a:lnTo>
                    <a:pt x="4896" y="4921"/>
                  </a:lnTo>
                  <a:lnTo>
                    <a:pt x="5025" y="5102"/>
                  </a:lnTo>
                  <a:lnTo>
                    <a:pt x="5128" y="5308"/>
                  </a:lnTo>
                  <a:lnTo>
                    <a:pt x="5205" y="5540"/>
                  </a:lnTo>
                  <a:lnTo>
                    <a:pt x="5231" y="5771"/>
                  </a:lnTo>
                  <a:lnTo>
                    <a:pt x="5256" y="6003"/>
                  </a:lnTo>
                  <a:lnTo>
                    <a:pt x="5256" y="6184"/>
                  </a:lnTo>
                  <a:lnTo>
                    <a:pt x="5231" y="6338"/>
                  </a:lnTo>
                  <a:lnTo>
                    <a:pt x="5128" y="6673"/>
                  </a:lnTo>
                  <a:lnTo>
                    <a:pt x="4999" y="6957"/>
                  </a:lnTo>
                  <a:lnTo>
                    <a:pt x="4793" y="7214"/>
                  </a:lnTo>
                  <a:lnTo>
                    <a:pt x="4561" y="7446"/>
                  </a:lnTo>
                  <a:lnTo>
                    <a:pt x="4277" y="7626"/>
                  </a:lnTo>
                  <a:lnTo>
                    <a:pt x="3968" y="7781"/>
                  </a:lnTo>
                  <a:lnTo>
                    <a:pt x="3814" y="7807"/>
                  </a:lnTo>
                  <a:lnTo>
                    <a:pt x="3633" y="7858"/>
                  </a:lnTo>
                  <a:lnTo>
                    <a:pt x="3556" y="7884"/>
                  </a:lnTo>
                  <a:lnTo>
                    <a:pt x="3504" y="7910"/>
                  </a:lnTo>
                  <a:lnTo>
                    <a:pt x="3479" y="7987"/>
                  </a:lnTo>
                  <a:lnTo>
                    <a:pt x="3453" y="8064"/>
                  </a:lnTo>
                  <a:lnTo>
                    <a:pt x="3453" y="8580"/>
                  </a:lnTo>
                  <a:lnTo>
                    <a:pt x="3427" y="8683"/>
                  </a:lnTo>
                  <a:lnTo>
                    <a:pt x="3376" y="8786"/>
                  </a:lnTo>
                  <a:lnTo>
                    <a:pt x="3298" y="8837"/>
                  </a:lnTo>
                  <a:lnTo>
                    <a:pt x="3169" y="8863"/>
                  </a:lnTo>
                  <a:lnTo>
                    <a:pt x="3066" y="8837"/>
                  </a:lnTo>
                  <a:lnTo>
                    <a:pt x="2989" y="8786"/>
                  </a:lnTo>
                  <a:lnTo>
                    <a:pt x="2938" y="8683"/>
                  </a:lnTo>
                  <a:lnTo>
                    <a:pt x="2912" y="8580"/>
                  </a:lnTo>
                  <a:lnTo>
                    <a:pt x="2912" y="8090"/>
                  </a:lnTo>
                  <a:lnTo>
                    <a:pt x="2886" y="8013"/>
                  </a:lnTo>
                  <a:lnTo>
                    <a:pt x="2835" y="7936"/>
                  </a:lnTo>
                  <a:lnTo>
                    <a:pt x="2783" y="7884"/>
                  </a:lnTo>
                  <a:lnTo>
                    <a:pt x="2680" y="7858"/>
                  </a:lnTo>
                  <a:lnTo>
                    <a:pt x="1959" y="7858"/>
                  </a:lnTo>
                  <a:lnTo>
                    <a:pt x="1856" y="7884"/>
                  </a:lnTo>
                  <a:lnTo>
                    <a:pt x="1804" y="7936"/>
                  </a:lnTo>
                  <a:lnTo>
                    <a:pt x="1752" y="8013"/>
                  </a:lnTo>
                  <a:lnTo>
                    <a:pt x="1727" y="8090"/>
                  </a:lnTo>
                  <a:lnTo>
                    <a:pt x="1727" y="8580"/>
                  </a:lnTo>
                  <a:lnTo>
                    <a:pt x="1701" y="8683"/>
                  </a:lnTo>
                  <a:lnTo>
                    <a:pt x="1649" y="8786"/>
                  </a:lnTo>
                  <a:lnTo>
                    <a:pt x="1572" y="8837"/>
                  </a:lnTo>
                  <a:lnTo>
                    <a:pt x="1469" y="8863"/>
                  </a:lnTo>
                  <a:lnTo>
                    <a:pt x="1340" y="8837"/>
                  </a:lnTo>
                  <a:lnTo>
                    <a:pt x="1263" y="8786"/>
                  </a:lnTo>
                  <a:lnTo>
                    <a:pt x="1211" y="8683"/>
                  </a:lnTo>
                  <a:lnTo>
                    <a:pt x="1186" y="8580"/>
                  </a:lnTo>
                  <a:lnTo>
                    <a:pt x="1186" y="8090"/>
                  </a:lnTo>
                  <a:lnTo>
                    <a:pt x="1160" y="8013"/>
                  </a:lnTo>
                  <a:lnTo>
                    <a:pt x="1134" y="7936"/>
                  </a:lnTo>
                  <a:lnTo>
                    <a:pt x="1057" y="7884"/>
                  </a:lnTo>
                  <a:lnTo>
                    <a:pt x="722" y="7884"/>
                  </a:lnTo>
                  <a:lnTo>
                    <a:pt x="619" y="7858"/>
                  </a:lnTo>
                  <a:lnTo>
                    <a:pt x="516" y="7781"/>
                  </a:lnTo>
                  <a:lnTo>
                    <a:pt x="464" y="7704"/>
                  </a:lnTo>
                  <a:lnTo>
                    <a:pt x="438" y="7601"/>
                  </a:lnTo>
                  <a:lnTo>
                    <a:pt x="464" y="7498"/>
                  </a:lnTo>
                  <a:lnTo>
                    <a:pt x="516" y="7420"/>
                  </a:lnTo>
                  <a:lnTo>
                    <a:pt x="619" y="7343"/>
                  </a:lnTo>
                  <a:lnTo>
                    <a:pt x="876" y="7343"/>
                  </a:lnTo>
                  <a:lnTo>
                    <a:pt x="980" y="7317"/>
                  </a:lnTo>
                  <a:lnTo>
                    <a:pt x="1031" y="7266"/>
                  </a:lnTo>
                  <a:lnTo>
                    <a:pt x="1083" y="7188"/>
                  </a:lnTo>
                  <a:lnTo>
                    <a:pt x="1108" y="7111"/>
                  </a:lnTo>
                  <a:lnTo>
                    <a:pt x="1108" y="2190"/>
                  </a:lnTo>
                  <a:lnTo>
                    <a:pt x="1083" y="2087"/>
                  </a:lnTo>
                  <a:lnTo>
                    <a:pt x="1031" y="2036"/>
                  </a:lnTo>
                  <a:lnTo>
                    <a:pt x="980" y="1984"/>
                  </a:lnTo>
                  <a:lnTo>
                    <a:pt x="876" y="1958"/>
                  </a:lnTo>
                  <a:lnTo>
                    <a:pt x="722" y="1958"/>
                  </a:lnTo>
                  <a:lnTo>
                    <a:pt x="619" y="1933"/>
                  </a:lnTo>
                  <a:lnTo>
                    <a:pt x="516" y="1881"/>
                  </a:lnTo>
                  <a:lnTo>
                    <a:pt x="464" y="1804"/>
                  </a:lnTo>
                  <a:lnTo>
                    <a:pt x="438" y="1701"/>
                  </a:lnTo>
                  <a:lnTo>
                    <a:pt x="464" y="1572"/>
                  </a:lnTo>
                  <a:lnTo>
                    <a:pt x="516" y="1495"/>
                  </a:lnTo>
                  <a:lnTo>
                    <a:pt x="619" y="1443"/>
                  </a:lnTo>
                  <a:lnTo>
                    <a:pt x="722" y="1417"/>
                  </a:lnTo>
                  <a:lnTo>
                    <a:pt x="954" y="1417"/>
                  </a:lnTo>
                  <a:lnTo>
                    <a:pt x="1057" y="1392"/>
                  </a:lnTo>
                  <a:lnTo>
                    <a:pt x="1134" y="1366"/>
                  </a:lnTo>
                  <a:lnTo>
                    <a:pt x="1160" y="1289"/>
                  </a:lnTo>
                  <a:lnTo>
                    <a:pt x="1186" y="1185"/>
                  </a:lnTo>
                  <a:lnTo>
                    <a:pt x="1186" y="696"/>
                  </a:lnTo>
                  <a:lnTo>
                    <a:pt x="1211" y="593"/>
                  </a:lnTo>
                  <a:lnTo>
                    <a:pt x="1263" y="516"/>
                  </a:lnTo>
                  <a:lnTo>
                    <a:pt x="1340" y="464"/>
                  </a:lnTo>
                  <a:lnTo>
                    <a:pt x="1469" y="438"/>
                  </a:lnTo>
                  <a:lnTo>
                    <a:pt x="1572" y="464"/>
                  </a:lnTo>
                  <a:lnTo>
                    <a:pt x="1649" y="516"/>
                  </a:lnTo>
                  <a:lnTo>
                    <a:pt x="1701" y="593"/>
                  </a:lnTo>
                  <a:lnTo>
                    <a:pt x="1727" y="696"/>
                  </a:lnTo>
                  <a:lnTo>
                    <a:pt x="1727" y="1185"/>
                  </a:lnTo>
                  <a:lnTo>
                    <a:pt x="1752" y="1289"/>
                  </a:lnTo>
                  <a:lnTo>
                    <a:pt x="1804" y="1366"/>
                  </a:lnTo>
                  <a:lnTo>
                    <a:pt x="1856" y="1392"/>
                  </a:lnTo>
                  <a:lnTo>
                    <a:pt x="1959" y="1417"/>
                  </a:lnTo>
                  <a:lnTo>
                    <a:pt x="2680" y="1417"/>
                  </a:lnTo>
                  <a:lnTo>
                    <a:pt x="2783" y="1392"/>
                  </a:lnTo>
                  <a:lnTo>
                    <a:pt x="2835" y="1366"/>
                  </a:lnTo>
                  <a:lnTo>
                    <a:pt x="2886" y="1289"/>
                  </a:lnTo>
                  <a:lnTo>
                    <a:pt x="2912" y="1185"/>
                  </a:lnTo>
                  <a:lnTo>
                    <a:pt x="2912" y="696"/>
                  </a:lnTo>
                  <a:lnTo>
                    <a:pt x="2938" y="593"/>
                  </a:lnTo>
                  <a:lnTo>
                    <a:pt x="2989" y="516"/>
                  </a:lnTo>
                  <a:lnTo>
                    <a:pt x="3066" y="464"/>
                  </a:lnTo>
                  <a:lnTo>
                    <a:pt x="3169" y="438"/>
                  </a:lnTo>
                  <a:close/>
                  <a:moveTo>
                    <a:pt x="1314" y="0"/>
                  </a:moveTo>
                  <a:lnTo>
                    <a:pt x="1186" y="52"/>
                  </a:lnTo>
                  <a:lnTo>
                    <a:pt x="1057" y="103"/>
                  </a:lnTo>
                  <a:lnTo>
                    <a:pt x="954" y="206"/>
                  </a:lnTo>
                  <a:lnTo>
                    <a:pt x="876" y="309"/>
                  </a:lnTo>
                  <a:lnTo>
                    <a:pt x="799" y="413"/>
                  </a:lnTo>
                  <a:lnTo>
                    <a:pt x="748" y="567"/>
                  </a:lnTo>
                  <a:lnTo>
                    <a:pt x="748" y="696"/>
                  </a:lnTo>
                  <a:lnTo>
                    <a:pt x="748" y="979"/>
                  </a:lnTo>
                  <a:lnTo>
                    <a:pt x="567" y="979"/>
                  </a:lnTo>
                  <a:lnTo>
                    <a:pt x="438" y="1031"/>
                  </a:lnTo>
                  <a:lnTo>
                    <a:pt x="310" y="1108"/>
                  </a:lnTo>
                  <a:lnTo>
                    <a:pt x="207" y="1185"/>
                  </a:lnTo>
                  <a:lnTo>
                    <a:pt x="129" y="1289"/>
                  </a:lnTo>
                  <a:lnTo>
                    <a:pt x="52" y="1417"/>
                  </a:lnTo>
                  <a:lnTo>
                    <a:pt x="26" y="1546"/>
                  </a:lnTo>
                  <a:lnTo>
                    <a:pt x="1" y="1701"/>
                  </a:lnTo>
                  <a:lnTo>
                    <a:pt x="26" y="1830"/>
                  </a:lnTo>
                  <a:lnTo>
                    <a:pt x="52" y="1958"/>
                  </a:lnTo>
                  <a:lnTo>
                    <a:pt x="104" y="2061"/>
                  </a:lnTo>
                  <a:lnTo>
                    <a:pt x="207" y="2165"/>
                  </a:lnTo>
                  <a:lnTo>
                    <a:pt x="284" y="2268"/>
                  </a:lnTo>
                  <a:lnTo>
                    <a:pt x="413" y="2319"/>
                  </a:lnTo>
                  <a:lnTo>
                    <a:pt x="516" y="2371"/>
                  </a:lnTo>
                  <a:lnTo>
                    <a:pt x="670" y="2396"/>
                  </a:lnTo>
                  <a:lnTo>
                    <a:pt x="670" y="6879"/>
                  </a:lnTo>
                  <a:lnTo>
                    <a:pt x="516" y="6905"/>
                  </a:lnTo>
                  <a:lnTo>
                    <a:pt x="413" y="6957"/>
                  </a:lnTo>
                  <a:lnTo>
                    <a:pt x="284" y="7034"/>
                  </a:lnTo>
                  <a:lnTo>
                    <a:pt x="207" y="7111"/>
                  </a:lnTo>
                  <a:lnTo>
                    <a:pt x="104" y="7214"/>
                  </a:lnTo>
                  <a:lnTo>
                    <a:pt x="52" y="7343"/>
                  </a:lnTo>
                  <a:lnTo>
                    <a:pt x="26" y="7472"/>
                  </a:lnTo>
                  <a:lnTo>
                    <a:pt x="1" y="7601"/>
                  </a:lnTo>
                  <a:lnTo>
                    <a:pt x="26" y="7755"/>
                  </a:lnTo>
                  <a:lnTo>
                    <a:pt x="52" y="7884"/>
                  </a:lnTo>
                  <a:lnTo>
                    <a:pt x="129" y="8013"/>
                  </a:lnTo>
                  <a:lnTo>
                    <a:pt x="207" y="8116"/>
                  </a:lnTo>
                  <a:lnTo>
                    <a:pt x="310" y="8193"/>
                  </a:lnTo>
                  <a:lnTo>
                    <a:pt x="438" y="8271"/>
                  </a:lnTo>
                  <a:lnTo>
                    <a:pt x="567" y="8296"/>
                  </a:lnTo>
                  <a:lnTo>
                    <a:pt x="722" y="8322"/>
                  </a:lnTo>
                  <a:lnTo>
                    <a:pt x="748" y="8322"/>
                  </a:lnTo>
                  <a:lnTo>
                    <a:pt x="748" y="8580"/>
                  </a:lnTo>
                  <a:lnTo>
                    <a:pt x="748" y="8734"/>
                  </a:lnTo>
                  <a:lnTo>
                    <a:pt x="799" y="8863"/>
                  </a:lnTo>
                  <a:lnTo>
                    <a:pt x="876" y="8992"/>
                  </a:lnTo>
                  <a:lnTo>
                    <a:pt x="954" y="9095"/>
                  </a:lnTo>
                  <a:lnTo>
                    <a:pt x="1057" y="9172"/>
                  </a:lnTo>
                  <a:lnTo>
                    <a:pt x="1186" y="9250"/>
                  </a:lnTo>
                  <a:lnTo>
                    <a:pt x="1314" y="9301"/>
                  </a:lnTo>
                  <a:lnTo>
                    <a:pt x="1598" y="9301"/>
                  </a:lnTo>
                  <a:lnTo>
                    <a:pt x="1727" y="9250"/>
                  </a:lnTo>
                  <a:lnTo>
                    <a:pt x="1856" y="9172"/>
                  </a:lnTo>
                  <a:lnTo>
                    <a:pt x="1959" y="9095"/>
                  </a:lnTo>
                  <a:lnTo>
                    <a:pt x="2062" y="8992"/>
                  </a:lnTo>
                  <a:lnTo>
                    <a:pt x="2113" y="8863"/>
                  </a:lnTo>
                  <a:lnTo>
                    <a:pt x="2165" y="8734"/>
                  </a:lnTo>
                  <a:lnTo>
                    <a:pt x="2165" y="8580"/>
                  </a:lnTo>
                  <a:lnTo>
                    <a:pt x="2165" y="8322"/>
                  </a:lnTo>
                  <a:lnTo>
                    <a:pt x="2474" y="8322"/>
                  </a:lnTo>
                  <a:lnTo>
                    <a:pt x="2474" y="8580"/>
                  </a:lnTo>
                  <a:lnTo>
                    <a:pt x="2474" y="8734"/>
                  </a:lnTo>
                  <a:lnTo>
                    <a:pt x="2525" y="8863"/>
                  </a:lnTo>
                  <a:lnTo>
                    <a:pt x="2577" y="8992"/>
                  </a:lnTo>
                  <a:lnTo>
                    <a:pt x="2680" y="9095"/>
                  </a:lnTo>
                  <a:lnTo>
                    <a:pt x="2783" y="9172"/>
                  </a:lnTo>
                  <a:lnTo>
                    <a:pt x="2912" y="9250"/>
                  </a:lnTo>
                  <a:lnTo>
                    <a:pt x="3041" y="9301"/>
                  </a:lnTo>
                  <a:lnTo>
                    <a:pt x="3324" y="9301"/>
                  </a:lnTo>
                  <a:lnTo>
                    <a:pt x="3453" y="9250"/>
                  </a:lnTo>
                  <a:lnTo>
                    <a:pt x="3582" y="9172"/>
                  </a:lnTo>
                  <a:lnTo>
                    <a:pt x="3685" y="9095"/>
                  </a:lnTo>
                  <a:lnTo>
                    <a:pt x="3788" y="8992"/>
                  </a:lnTo>
                  <a:lnTo>
                    <a:pt x="3839" y="8863"/>
                  </a:lnTo>
                  <a:lnTo>
                    <a:pt x="3891" y="8734"/>
                  </a:lnTo>
                  <a:lnTo>
                    <a:pt x="3891" y="8580"/>
                  </a:lnTo>
                  <a:lnTo>
                    <a:pt x="3891" y="8245"/>
                  </a:lnTo>
                  <a:lnTo>
                    <a:pt x="4097" y="8193"/>
                  </a:lnTo>
                  <a:lnTo>
                    <a:pt x="4277" y="8142"/>
                  </a:lnTo>
                  <a:lnTo>
                    <a:pt x="4458" y="8064"/>
                  </a:lnTo>
                  <a:lnTo>
                    <a:pt x="4612" y="7961"/>
                  </a:lnTo>
                  <a:lnTo>
                    <a:pt x="4767" y="7858"/>
                  </a:lnTo>
                  <a:lnTo>
                    <a:pt x="4921" y="7730"/>
                  </a:lnTo>
                  <a:lnTo>
                    <a:pt x="5076" y="7601"/>
                  </a:lnTo>
                  <a:lnTo>
                    <a:pt x="5179" y="7446"/>
                  </a:lnTo>
                  <a:lnTo>
                    <a:pt x="5308" y="7292"/>
                  </a:lnTo>
                  <a:lnTo>
                    <a:pt x="5411" y="7137"/>
                  </a:lnTo>
                  <a:lnTo>
                    <a:pt x="5488" y="6957"/>
                  </a:lnTo>
                  <a:lnTo>
                    <a:pt x="5566" y="6776"/>
                  </a:lnTo>
                  <a:lnTo>
                    <a:pt x="5617" y="6596"/>
                  </a:lnTo>
                  <a:lnTo>
                    <a:pt x="5669" y="6390"/>
                  </a:lnTo>
                  <a:lnTo>
                    <a:pt x="5694" y="6209"/>
                  </a:lnTo>
                  <a:lnTo>
                    <a:pt x="5694" y="6003"/>
                  </a:lnTo>
                  <a:lnTo>
                    <a:pt x="5694" y="5746"/>
                  </a:lnTo>
                  <a:lnTo>
                    <a:pt x="5643" y="5488"/>
                  </a:lnTo>
                  <a:lnTo>
                    <a:pt x="5566" y="5230"/>
                  </a:lnTo>
                  <a:lnTo>
                    <a:pt x="5463" y="4999"/>
                  </a:lnTo>
                  <a:lnTo>
                    <a:pt x="5334" y="4767"/>
                  </a:lnTo>
                  <a:lnTo>
                    <a:pt x="5205" y="4561"/>
                  </a:lnTo>
                  <a:lnTo>
                    <a:pt x="5025" y="4380"/>
                  </a:lnTo>
                  <a:lnTo>
                    <a:pt x="4818" y="4200"/>
                  </a:lnTo>
                  <a:lnTo>
                    <a:pt x="4973" y="3942"/>
                  </a:lnTo>
                  <a:lnTo>
                    <a:pt x="5076" y="3659"/>
                  </a:lnTo>
                  <a:lnTo>
                    <a:pt x="5153" y="3350"/>
                  </a:lnTo>
                  <a:lnTo>
                    <a:pt x="5179" y="3040"/>
                  </a:lnTo>
                  <a:lnTo>
                    <a:pt x="5153" y="2731"/>
                  </a:lnTo>
                  <a:lnTo>
                    <a:pt x="5076" y="2448"/>
                  </a:lnTo>
                  <a:lnTo>
                    <a:pt x="4973" y="2165"/>
                  </a:lnTo>
                  <a:lnTo>
                    <a:pt x="4818" y="1907"/>
                  </a:lnTo>
                  <a:lnTo>
                    <a:pt x="4638" y="1649"/>
                  </a:lnTo>
                  <a:lnTo>
                    <a:pt x="4432" y="1443"/>
                  </a:lnTo>
                  <a:lnTo>
                    <a:pt x="4174" y="1263"/>
                  </a:lnTo>
                  <a:lnTo>
                    <a:pt x="3891" y="1134"/>
                  </a:lnTo>
                  <a:lnTo>
                    <a:pt x="3891" y="696"/>
                  </a:lnTo>
                  <a:lnTo>
                    <a:pt x="3891" y="567"/>
                  </a:lnTo>
                  <a:lnTo>
                    <a:pt x="3839" y="413"/>
                  </a:lnTo>
                  <a:lnTo>
                    <a:pt x="3788" y="309"/>
                  </a:lnTo>
                  <a:lnTo>
                    <a:pt x="3685" y="206"/>
                  </a:lnTo>
                  <a:lnTo>
                    <a:pt x="3582" y="103"/>
                  </a:lnTo>
                  <a:lnTo>
                    <a:pt x="3453" y="52"/>
                  </a:lnTo>
                  <a:lnTo>
                    <a:pt x="3324" y="0"/>
                  </a:lnTo>
                  <a:lnTo>
                    <a:pt x="3041" y="0"/>
                  </a:lnTo>
                  <a:lnTo>
                    <a:pt x="2912" y="52"/>
                  </a:lnTo>
                  <a:lnTo>
                    <a:pt x="2783" y="103"/>
                  </a:lnTo>
                  <a:lnTo>
                    <a:pt x="2680" y="206"/>
                  </a:lnTo>
                  <a:lnTo>
                    <a:pt x="2577" y="309"/>
                  </a:lnTo>
                  <a:lnTo>
                    <a:pt x="2525" y="413"/>
                  </a:lnTo>
                  <a:lnTo>
                    <a:pt x="2474" y="567"/>
                  </a:lnTo>
                  <a:lnTo>
                    <a:pt x="2474" y="696"/>
                  </a:lnTo>
                  <a:lnTo>
                    <a:pt x="2474" y="979"/>
                  </a:lnTo>
                  <a:lnTo>
                    <a:pt x="2165" y="979"/>
                  </a:lnTo>
                  <a:lnTo>
                    <a:pt x="2165" y="696"/>
                  </a:lnTo>
                  <a:lnTo>
                    <a:pt x="2165" y="567"/>
                  </a:lnTo>
                  <a:lnTo>
                    <a:pt x="2113" y="413"/>
                  </a:lnTo>
                  <a:lnTo>
                    <a:pt x="2062" y="309"/>
                  </a:lnTo>
                  <a:lnTo>
                    <a:pt x="1959" y="206"/>
                  </a:lnTo>
                  <a:lnTo>
                    <a:pt x="1856" y="103"/>
                  </a:lnTo>
                  <a:lnTo>
                    <a:pt x="1727" y="52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22" name="Google Shape;1222;p6" title="Points scored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97980" y="1036466"/>
            <a:ext cx="3974700" cy="31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3" name="Google Shape;1223;p6"/>
          <p:cNvSpPr txBox="1"/>
          <p:nvPr/>
        </p:nvSpPr>
        <p:spPr>
          <a:xfrm>
            <a:off x="4697980" y="4012453"/>
            <a:ext cx="3974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i="0" lang="en" sz="1200" u="none" cap="none" strike="noStrike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i="0" sz="12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"/>
          <p:cNvSpPr/>
          <p:nvPr/>
        </p:nvSpPr>
        <p:spPr>
          <a:xfrm>
            <a:off x="7221154" y="2435007"/>
            <a:ext cx="649200" cy="64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7"/>
          <p:cNvSpPr/>
          <p:nvPr/>
        </p:nvSpPr>
        <p:spPr>
          <a:xfrm>
            <a:off x="5238654" y="2435007"/>
            <a:ext cx="649200" cy="64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p7"/>
          <p:cNvSpPr/>
          <p:nvPr/>
        </p:nvSpPr>
        <p:spPr>
          <a:xfrm>
            <a:off x="3256142" y="2435757"/>
            <a:ext cx="649200" cy="6492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7"/>
          <p:cNvSpPr/>
          <p:nvPr/>
        </p:nvSpPr>
        <p:spPr>
          <a:xfrm>
            <a:off x="1272904" y="2435757"/>
            <a:ext cx="649200" cy="64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7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33" name="Google Shape;1233;p7"/>
          <p:cNvGrpSpPr/>
          <p:nvPr/>
        </p:nvGrpSpPr>
        <p:grpSpPr>
          <a:xfrm>
            <a:off x="608063" y="1225273"/>
            <a:ext cx="1980323" cy="887570"/>
            <a:chOff x="608063" y="1225273"/>
            <a:chExt cx="1980323" cy="887570"/>
          </a:xfrm>
        </p:grpSpPr>
        <p:sp>
          <p:nvSpPr>
            <p:cNvPr id="1234" name="Google Shape;1234;p7"/>
            <p:cNvSpPr txBox="1"/>
            <p:nvPr/>
          </p:nvSpPr>
          <p:spPr>
            <a:xfrm>
              <a:off x="608086" y="122527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Comfortably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35" name="Google Shape;1235;p7"/>
            <p:cNvSpPr txBox="1"/>
            <p:nvPr/>
          </p:nvSpPr>
          <p:spPr>
            <a:xfrm>
              <a:off x="608063" y="1561443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36" name="Google Shape;1236;p7"/>
          <p:cNvSpPr txBox="1"/>
          <p:nvPr/>
        </p:nvSpPr>
        <p:spPr>
          <a:xfrm>
            <a:off x="3516750" y="3806169"/>
            <a:ext cx="2110500" cy="554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Phone banking</a:t>
            </a:r>
            <a:endParaRPr b="1" i="0" sz="1800" u="none" cap="none" strike="noStrike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237" name="Google Shape;1237;p7"/>
          <p:cNvGrpSpPr/>
          <p:nvPr/>
        </p:nvGrpSpPr>
        <p:grpSpPr>
          <a:xfrm>
            <a:off x="2590575" y="1225273"/>
            <a:ext cx="1980323" cy="887570"/>
            <a:chOff x="2590575" y="1225273"/>
            <a:chExt cx="1980323" cy="887570"/>
          </a:xfrm>
        </p:grpSpPr>
        <p:sp>
          <p:nvSpPr>
            <p:cNvPr id="1238" name="Google Shape;1238;p7"/>
            <p:cNvSpPr txBox="1"/>
            <p:nvPr/>
          </p:nvSpPr>
          <p:spPr>
            <a:xfrm>
              <a:off x="2590598" y="122527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Easy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39" name="Google Shape;1239;p7"/>
            <p:cNvSpPr txBox="1"/>
            <p:nvPr/>
          </p:nvSpPr>
          <p:spPr>
            <a:xfrm>
              <a:off x="2590575" y="1561443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cold 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0" name="Google Shape;1240;p7"/>
          <p:cNvGrpSpPr/>
          <p:nvPr/>
        </p:nvGrpSpPr>
        <p:grpSpPr>
          <a:xfrm>
            <a:off x="4573088" y="1225273"/>
            <a:ext cx="1980323" cy="887570"/>
            <a:chOff x="4573088" y="1225273"/>
            <a:chExt cx="1980323" cy="887570"/>
          </a:xfrm>
        </p:grpSpPr>
        <p:sp>
          <p:nvSpPr>
            <p:cNvPr id="1241" name="Google Shape;1241;p7"/>
            <p:cNvSpPr txBox="1"/>
            <p:nvPr/>
          </p:nvSpPr>
          <p:spPr>
            <a:xfrm>
              <a:off x="4573111" y="122527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Safety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42" name="Google Shape;1242;p7"/>
            <p:cNvSpPr txBox="1"/>
            <p:nvPr/>
          </p:nvSpPr>
          <p:spPr>
            <a:xfrm>
              <a:off x="4573088" y="1561443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3" name="Google Shape;1243;p7"/>
          <p:cNvGrpSpPr/>
          <p:nvPr/>
        </p:nvGrpSpPr>
        <p:grpSpPr>
          <a:xfrm>
            <a:off x="6555600" y="1225273"/>
            <a:ext cx="1980323" cy="887570"/>
            <a:chOff x="6555600" y="1225273"/>
            <a:chExt cx="1980323" cy="887570"/>
          </a:xfrm>
        </p:grpSpPr>
        <p:sp>
          <p:nvSpPr>
            <p:cNvPr id="1244" name="Google Shape;1244;p7"/>
            <p:cNvSpPr txBox="1"/>
            <p:nvPr/>
          </p:nvSpPr>
          <p:spPr>
            <a:xfrm>
              <a:off x="6555623" y="1225273"/>
              <a:ext cx="1980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Frugally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45" name="Google Shape;1245;p7"/>
            <p:cNvSpPr txBox="1"/>
            <p:nvPr/>
          </p:nvSpPr>
          <p:spPr>
            <a:xfrm>
              <a:off x="6555600" y="1561443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246" name="Google Shape;1246;p7"/>
          <p:cNvCxnSpPr>
            <a:stCxn id="1230" idx="4"/>
            <a:endCxn id="1236" idx="0"/>
          </p:cNvCxnSpPr>
          <p:nvPr/>
        </p:nvCxnSpPr>
        <p:spPr>
          <a:xfrm flipH="1" rot="-5400000">
            <a:off x="3715742" y="2949957"/>
            <a:ext cx="721200" cy="9912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7" name="Google Shape;1247;p7"/>
          <p:cNvCxnSpPr>
            <a:stCxn id="1229" idx="4"/>
            <a:endCxn id="1236" idx="0"/>
          </p:cNvCxnSpPr>
          <p:nvPr/>
        </p:nvCxnSpPr>
        <p:spPr>
          <a:xfrm rot="5400000">
            <a:off x="4706604" y="2949657"/>
            <a:ext cx="722100" cy="991200"/>
          </a:xfrm>
          <a:prstGeom prst="bentConnector3">
            <a:avLst>
              <a:gd fmla="val 4999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8" name="Google Shape;1248;p7"/>
          <p:cNvCxnSpPr>
            <a:stCxn id="1228" idx="4"/>
            <a:endCxn id="1236" idx="0"/>
          </p:cNvCxnSpPr>
          <p:nvPr/>
        </p:nvCxnSpPr>
        <p:spPr>
          <a:xfrm rot="5400000">
            <a:off x="5697754" y="1958307"/>
            <a:ext cx="722100" cy="2973900"/>
          </a:xfrm>
          <a:prstGeom prst="bentConnector3">
            <a:avLst>
              <a:gd fmla="val 4999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9" name="Google Shape;1249;p7"/>
          <p:cNvCxnSpPr>
            <a:stCxn id="1231" idx="4"/>
            <a:endCxn id="1236" idx="0"/>
          </p:cNvCxnSpPr>
          <p:nvPr/>
        </p:nvCxnSpPr>
        <p:spPr>
          <a:xfrm flipH="1" rot="-5400000">
            <a:off x="2724154" y="1958307"/>
            <a:ext cx="721200" cy="29745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0" name="Google Shape;1250;p7"/>
          <p:cNvGrpSpPr/>
          <p:nvPr/>
        </p:nvGrpSpPr>
        <p:grpSpPr>
          <a:xfrm>
            <a:off x="1407150" y="2570022"/>
            <a:ext cx="380700" cy="380675"/>
            <a:chOff x="4655375" y="4513150"/>
            <a:chExt cx="380700" cy="380675"/>
          </a:xfrm>
        </p:grpSpPr>
        <p:sp>
          <p:nvSpPr>
            <p:cNvPr id="1251" name="Google Shape;1251;p7"/>
            <p:cNvSpPr/>
            <p:nvPr/>
          </p:nvSpPr>
          <p:spPr>
            <a:xfrm>
              <a:off x="4655375" y="4513150"/>
              <a:ext cx="380700" cy="380675"/>
            </a:xfrm>
            <a:custGeom>
              <a:rect b="b" l="l" r="r" t="t"/>
              <a:pathLst>
                <a:path extrusionOk="0" h="15227" w="15228">
                  <a:moveTo>
                    <a:pt x="7395" y="438"/>
                  </a:moveTo>
                  <a:lnTo>
                    <a:pt x="7395" y="979"/>
                  </a:lnTo>
                  <a:lnTo>
                    <a:pt x="7189" y="1005"/>
                  </a:lnTo>
                  <a:lnTo>
                    <a:pt x="6983" y="1057"/>
                  </a:lnTo>
                  <a:lnTo>
                    <a:pt x="6776" y="1108"/>
                  </a:lnTo>
                  <a:lnTo>
                    <a:pt x="6570" y="1186"/>
                  </a:lnTo>
                  <a:lnTo>
                    <a:pt x="6390" y="1263"/>
                  </a:lnTo>
                  <a:lnTo>
                    <a:pt x="6210" y="1366"/>
                  </a:lnTo>
                  <a:lnTo>
                    <a:pt x="6055" y="1495"/>
                  </a:lnTo>
                  <a:lnTo>
                    <a:pt x="5875" y="1624"/>
                  </a:lnTo>
                  <a:lnTo>
                    <a:pt x="5488" y="1237"/>
                  </a:lnTo>
                  <a:lnTo>
                    <a:pt x="5694" y="1083"/>
                  </a:lnTo>
                  <a:lnTo>
                    <a:pt x="5900" y="928"/>
                  </a:lnTo>
                  <a:lnTo>
                    <a:pt x="6132" y="799"/>
                  </a:lnTo>
                  <a:lnTo>
                    <a:pt x="6364" y="696"/>
                  </a:lnTo>
                  <a:lnTo>
                    <a:pt x="6622" y="593"/>
                  </a:lnTo>
                  <a:lnTo>
                    <a:pt x="6854" y="516"/>
                  </a:lnTo>
                  <a:lnTo>
                    <a:pt x="7137" y="490"/>
                  </a:lnTo>
                  <a:lnTo>
                    <a:pt x="7395" y="438"/>
                  </a:lnTo>
                  <a:close/>
                  <a:moveTo>
                    <a:pt x="7833" y="438"/>
                  </a:moveTo>
                  <a:lnTo>
                    <a:pt x="8116" y="490"/>
                  </a:lnTo>
                  <a:lnTo>
                    <a:pt x="8374" y="516"/>
                  </a:lnTo>
                  <a:lnTo>
                    <a:pt x="8631" y="593"/>
                  </a:lnTo>
                  <a:lnTo>
                    <a:pt x="8863" y="696"/>
                  </a:lnTo>
                  <a:lnTo>
                    <a:pt x="9095" y="799"/>
                  </a:lnTo>
                  <a:lnTo>
                    <a:pt x="9327" y="928"/>
                  </a:lnTo>
                  <a:lnTo>
                    <a:pt x="9533" y="1083"/>
                  </a:lnTo>
                  <a:lnTo>
                    <a:pt x="9739" y="1237"/>
                  </a:lnTo>
                  <a:lnTo>
                    <a:pt x="9353" y="1624"/>
                  </a:lnTo>
                  <a:lnTo>
                    <a:pt x="9198" y="1495"/>
                  </a:lnTo>
                  <a:lnTo>
                    <a:pt x="9018" y="1366"/>
                  </a:lnTo>
                  <a:lnTo>
                    <a:pt x="8838" y="1263"/>
                  </a:lnTo>
                  <a:lnTo>
                    <a:pt x="8657" y="1186"/>
                  </a:lnTo>
                  <a:lnTo>
                    <a:pt x="8451" y="1108"/>
                  </a:lnTo>
                  <a:lnTo>
                    <a:pt x="8271" y="1057"/>
                  </a:lnTo>
                  <a:lnTo>
                    <a:pt x="8065" y="1005"/>
                  </a:lnTo>
                  <a:lnTo>
                    <a:pt x="7833" y="979"/>
                  </a:lnTo>
                  <a:lnTo>
                    <a:pt x="7833" y="438"/>
                  </a:lnTo>
                  <a:close/>
                  <a:moveTo>
                    <a:pt x="5179" y="1546"/>
                  </a:moveTo>
                  <a:lnTo>
                    <a:pt x="5565" y="1933"/>
                  </a:lnTo>
                  <a:lnTo>
                    <a:pt x="5437" y="2087"/>
                  </a:lnTo>
                  <a:lnTo>
                    <a:pt x="5334" y="2268"/>
                  </a:lnTo>
                  <a:lnTo>
                    <a:pt x="5231" y="2448"/>
                  </a:lnTo>
                  <a:lnTo>
                    <a:pt x="5127" y="2628"/>
                  </a:lnTo>
                  <a:lnTo>
                    <a:pt x="5076" y="2835"/>
                  </a:lnTo>
                  <a:lnTo>
                    <a:pt x="4999" y="3015"/>
                  </a:lnTo>
                  <a:lnTo>
                    <a:pt x="4973" y="3221"/>
                  </a:lnTo>
                  <a:lnTo>
                    <a:pt x="4947" y="3453"/>
                  </a:lnTo>
                  <a:lnTo>
                    <a:pt x="4406" y="3453"/>
                  </a:lnTo>
                  <a:lnTo>
                    <a:pt x="4432" y="3169"/>
                  </a:lnTo>
                  <a:lnTo>
                    <a:pt x="4483" y="2912"/>
                  </a:lnTo>
                  <a:lnTo>
                    <a:pt x="4561" y="2654"/>
                  </a:lnTo>
                  <a:lnTo>
                    <a:pt x="4638" y="2422"/>
                  </a:lnTo>
                  <a:lnTo>
                    <a:pt x="4741" y="2190"/>
                  </a:lnTo>
                  <a:lnTo>
                    <a:pt x="4870" y="1959"/>
                  </a:lnTo>
                  <a:lnTo>
                    <a:pt x="5024" y="1752"/>
                  </a:lnTo>
                  <a:lnTo>
                    <a:pt x="5179" y="1546"/>
                  </a:lnTo>
                  <a:close/>
                  <a:moveTo>
                    <a:pt x="10048" y="1546"/>
                  </a:moveTo>
                  <a:lnTo>
                    <a:pt x="10203" y="1752"/>
                  </a:lnTo>
                  <a:lnTo>
                    <a:pt x="10358" y="1959"/>
                  </a:lnTo>
                  <a:lnTo>
                    <a:pt x="10486" y="2190"/>
                  </a:lnTo>
                  <a:lnTo>
                    <a:pt x="10589" y="2422"/>
                  </a:lnTo>
                  <a:lnTo>
                    <a:pt x="10693" y="2654"/>
                  </a:lnTo>
                  <a:lnTo>
                    <a:pt x="10744" y="2912"/>
                  </a:lnTo>
                  <a:lnTo>
                    <a:pt x="10796" y="3169"/>
                  </a:lnTo>
                  <a:lnTo>
                    <a:pt x="10847" y="3453"/>
                  </a:lnTo>
                  <a:lnTo>
                    <a:pt x="10306" y="3453"/>
                  </a:lnTo>
                  <a:lnTo>
                    <a:pt x="10280" y="3221"/>
                  </a:lnTo>
                  <a:lnTo>
                    <a:pt x="10229" y="3015"/>
                  </a:lnTo>
                  <a:lnTo>
                    <a:pt x="10177" y="2835"/>
                  </a:lnTo>
                  <a:lnTo>
                    <a:pt x="10100" y="2628"/>
                  </a:lnTo>
                  <a:lnTo>
                    <a:pt x="9997" y="2448"/>
                  </a:lnTo>
                  <a:lnTo>
                    <a:pt x="9920" y="2268"/>
                  </a:lnTo>
                  <a:lnTo>
                    <a:pt x="9791" y="2087"/>
                  </a:lnTo>
                  <a:lnTo>
                    <a:pt x="9662" y="1933"/>
                  </a:lnTo>
                  <a:lnTo>
                    <a:pt x="10048" y="1546"/>
                  </a:lnTo>
                  <a:close/>
                  <a:moveTo>
                    <a:pt x="4947" y="3891"/>
                  </a:moveTo>
                  <a:lnTo>
                    <a:pt x="4973" y="4097"/>
                  </a:lnTo>
                  <a:lnTo>
                    <a:pt x="4999" y="4303"/>
                  </a:lnTo>
                  <a:lnTo>
                    <a:pt x="5076" y="4509"/>
                  </a:lnTo>
                  <a:lnTo>
                    <a:pt x="5127" y="4715"/>
                  </a:lnTo>
                  <a:lnTo>
                    <a:pt x="5231" y="4896"/>
                  </a:lnTo>
                  <a:lnTo>
                    <a:pt x="5334" y="5076"/>
                  </a:lnTo>
                  <a:lnTo>
                    <a:pt x="5437" y="5231"/>
                  </a:lnTo>
                  <a:lnTo>
                    <a:pt x="5565" y="5411"/>
                  </a:lnTo>
                  <a:lnTo>
                    <a:pt x="5179" y="5772"/>
                  </a:lnTo>
                  <a:lnTo>
                    <a:pt x="5024" y="5591"/>
                  </a:lnTo>
                  <a:lnTo>
                    <a:pt x="4870" y="5359"/>
                  </a:lnTo>
                  <a:lnTo>
                    <a:pt x="4741" y="5153"/>
                  </a:lnTo>
                  <a:lnTo>
                    <a:pt x="4638" y="4921"/>
                  </a:lnTo>
                  <a:lnTo>
                    <a:pt x="4561" y="4664"/>
                  </a:lnTo>
                  <a:lnTo>
                    <a:pt x="4483" y="4406"/>
                  </a:lnTo>
                  <a:lnTo>
                    <a:pt x="4432" y="4148"/>
                  </a:lnTo>
                  <a:lnTo>
                    <a:pt x="4406" y="3891"/>
                  </a:lnTo>
                  <a:close/>
                  <a:moveTo>
                    <a:pt x="10847" y="3891"/>
                  </a:moveTo>
                  <a:lnTo>
                    <a:pt x="10796" y="4148"/>
                  </a:lnTo>
                  <a:lnTo>
                    <a:pt x="10744" y="4406"/>
                  </a:lnTo>
                  <a:lnTo>
                    <a:pt x="10693" y="4664"/>
                  </a:lnTo>
                  <a:lnTo>
                    <a:pt x="10589" y="4921"/>
                  </a:lnTo>
                  <a:lnTo>
                    <a:pt x="10486" y="5153"/>
                  </a:lnTo>
                  <a:lnTo>
                    <a:pt x="10358" y="5359"/>
                  </a:lnTo>
                  <a:lnTo>
                    <a:pt x="10203" y="5591"/>
                  </a:lnTo>
                  <a:lnTo>
                    <a:pt x="10048" y="5772"/>
                  </a:lnTo>
                  <a:lnTo>
                    <a:pt x="9662" y="5411"/>
                  </a:lnTo>
                  <a:lnTo>
                    <a:pt x="9791" y="5231"/>
                  </a:lnTo>
                  <a:lnTo>
                    <a:pt x="9920" y="5076"/>
                  </a:lnTo>
                  <a:lnTo>
                    <a:pt x="9997" y="4896"/>
                  </a:lnTo>
                  <a:lnTo>
                    <a:pt x="10100" y="4715"/>
                  </a:lnTo>
                  <a:lnTo>
                    <a:pt x="10177" y="4509"/>
                  </a:lnTo>
                  <a:lnTo>
                    <a:pt x="10229" y="4303"/>
                  </a:lnTo>
                  <a:lnTo>
                    <a:pt x="10280" y="4097"/>
                  </a:lnTo>
                  <a:lnTo>
                    <a:pt x="10306" y="3891"/>
                  </a:lnTo>
                  <a:close/>
                  <a:moveTo>
                    <a:pt x="1959" y="5359"/>
                  </a:moveTo>
                  <a:lnTo>
                    <a:pt x="1984" y="5385"/>
                  </a:lnTo>
                  <a:lnTo>
                    <a:pt x="1984" y="5900"/>
                  </a:lnTo>
                  <a:lnTo>
                    <a:pt x="1443" y="5900"/>
                  </a:lnTo>
                  <a:lnTo>
                    <a:pt x="1443" y="5385"/>
                  </a:lnTo>
                  <a:lnTo>
                    <a:pt x="1443" y="5359"/>
                  </a:lnTo>
                  <a:close/>
                  <a:moveTo>
                    <a:pt x="7627" y="1417"/>
                  </a:moveTo>
                  <a:lnTo>
                    <a:pt x="7858" y="1443"/>
                  </a:lnTo>
                  <a:lnTo>
                    <a:pt x="8065" y="1469"/>
                  </a:lnTo>
                  <a:lnTo>
                    <a:pt x="8271" y="1521"/>
                  </a:lnTo>
                  <a:lnTo>
                    <a:pt x="8477" y="1598"/>
                  </a:lnTo>
                  <a:lnTo>
                    <a:pt x="8683" y="1701"/>
                  </a:lnTo>
                  <a:lnTo>
                    <a:pt x="8863" y="1804"/>
                  </a:lnTo>
                  <a:lnTo>
                    <a:pt x="9044" y="1933"/>
                  </a:lnTo>
                  <a:lnTo>
                    <a:pt x="9198" y="2087"/>
                  </a:lnTo>
                  <a:lnTo>
                    <a:pt x="9353" y="2242"/>
                  </a:lnTo>
                  <a:lnTo>
                    <a:pt x="9482" y="2422"/>
                  </a:lnTo>
                  <a:lnTo>
                    <a:pt x="9585" y="2603"/>
                  </a:lnTo>
                  <a:lnTo>
                    <a:pt x="9688" y="2783"/>
                  </a:lnTo>
                  <a:lnTo>
                    <a:pt x="9765" y="2989"/>
                  </a:lnTo>
                  <a:lnTo>
                    <a:pt x="9817" y="3221"/>
                  </a:lnTo>
                  <a:lnTo>
                    <a:pt x="9842" y="3427"/>
                  </a:lnTo>
                  <a:lnTo>
                    <a:pt x="9868" y="3659"/>
                  </a:lnTo>
                  <a:lnTo>
                    <a:pt x="9842" y="3891"/>
                  </a:lnTo>
                  <a:lnTo>
                    <a:pt x="9817" y="4123"/>
                  </a:lnTo>
                  <a:lnTo>
                    <a:pt x="9765" y="4329"/>
                  </a:lnTo>
                  <a:lnTo>
                    <a:pt x="9688" y="4535"/>
                  </a:lnTo>
                  <a:lnTo>
                    <a:pt x="9585" y="4741"/>
                  </a:lnTo>
                  <a:lnTo>
                    <a:pt x="9482" y="4921"/>
                  </a:lnTo>
                  <a:lnTo>
                    <a:pt x="9353" y="5102"/>
                  </a:lnTo>
                  <a:lnTo>
                    <a:pt x="9198" y="5256"/>
                  </a:lnTo>
                  <a:lnTo>
                    <a:pt x="9044" y="5385"/>
                  </a:lnTo>
                  <a:lnTo>
                    <a:pt x="8863" y="5514"/>
                  </a:lnTo>
                  <a:lnTo>
                    <a:pt x="8683" y="5643"/>
                  </a:lnTo>
                  <a:lnTo>
                    <a:pt x="8477" y="5720"/>
                  </a:lnTo>
                  <a:lnTo>
                    <a:pt x="8271" y="5797"/>
                  </a:lnTo>
                  <a:lnTo>
                    <a:pt x="8065" y="5849"/>
                  </a:lnTo>
                  <a:lnTo>
                    <a:pt x="7858" y="5900"/>
                  </a:lnTo>
                  <a:lnTo>
                    <a:pt x="7395" y="5900"/>
                  </a:lnTo>
                  <a:lnTo>
                    <a:pt x="7163" y="5849"/>
                  </a:lnTo>
                  <a:lnTo>
                    <a:pt x="6957" y="5797"/>
                  </a:lnTo>
                  <a:lnTo>
                    <a:pt x="6751" y="5720"/>
                  </a:lnTo>
                  <a:lnTo>
                    <a:pt x="6545" y="5643"/>
                  </a:lnTo>
                  <a:lnTo>
                    <a:pt x="6364" y="5514"/>
                  </a:lnTo>
                  <a:lnTo>
                    <a:pt x="6184" y="5385"/>
                  </a:lnTo>
                  <a:lnTo>
                    <a:pt x="6029" y="5256"/>
                  </a:lnTo>
                  <a:lnTo>
                    <a:pt x="5900" y="5102"/>
                  </a:lnTo>
                  <a:lnTo>
                    <a:pt x="5772" y="4921"/>
                  </a:lnTo>
                  <a:lnTo>
                    <a:pt x="5643" y="4741"/>
                  </a:lnTo>
                  <a:lnTo>
                    <a:pt x="5565" y="4535"/>
                  </a:lnTo>
                  <a:lnTo>
                    <a:pt x="5488" y="4329"/>
                  </a:lnTo>
                  <a:lnTo>
                    <a:pt x="5411" y="4123"/>
                  </a:lnTo>
                  <a:lnTo>
                    <a:pt x="5385" y="3891"/>
                  </a:lnTo>
                  <a:lnTo>
                    <a:pt x="5385" y="3659"/>
                  </a:lnTo>
                  <a:lnTo>
                    <a:pt x="5385" y="3427"/>
                  </a:lnTo>
                  <a:lnTo>
                    <a:pt x="5411" y="3221"/>
                  </a:lnTo>
                  <a:lnTo>
                    <a:pt x="5488" y="2989"/>
                  </a:lnTo>
                  <a:lnTo>
                    <a:pt x="5565" y="2783"/>
                  </a:lnTo>
                  <a:lnTo>
                    <a:pt x="5643" y="2603"/>
                  </a:lnTo>
                  <a:lnTo>
                    <a:pt x="5772" y="2422"/>
                  </a:lnTo>
                  <a:lnTo>
                    <a:pt x="5900" y="2242"/>
                  </a:lnTo>
                  <a:lnTo>
                    <a:pt x="6029" y="2087"/>
                  </a:lnTo>
                  <a:lnTo>
                    <a:pt x="6184" y="1933"/>
                  </a:lnTo>
                  <a:lnTo>
                    <a:pt x="6364" y="1804"/>
                  </a:lnTo>
                  <a:lnTo>
                    <a:pt x="6545" y="1701"/>
                  </a:lnTo>
                  <a:lnTo>
                    <a:pt x="6751" y="1598"/>
                  </a:lnTo>
                  <a:lnTo>
                    <a:pt x="6957" y="1521"/>
                  </a:lnTo>
                  <a:lnTo>
                    <a:pt x="7163" y="1469"/>
                  </a:lnTo>
                  <a:lnTo>
                    <a:pt x="7395" y="1443"/>
                  </a:lnTo>
                  <a:lnTo>
                    <a:pt x="7627" y="1417"/>
                  </a:lnTo>
                  <a:close/>
                  <a:moveTo>
                    <a:pt x="5875" y="5720"/>
                  </a:moveTo>
                  <a:lnTo>
                    <a:pt x="6055" y="5849"/>
                  </a:lnTo>
                  <a:lnTo>
                    <a:pt x="6210" y="5952"/>
                  </a:lnTo>
                  <a:lnTo>
                    <a:pt x="6390" y="6055"/>
                  </a:lnTo>
                  <a:lnTo>
                    <a:pt x="6570" y="6132"/>
                  </a:lnTo>
                  <a:lnTo>
                    <a:pt x="6776" y="6210"/>
                  </a:lnTo>
                  <a:lnTo>
                    <a:pt x="6983" y="6287"/>
                  </a:lnTo>
                  <a:lnTo>
                    <a:pt x="7189" y="6313"/>
                  </a:lnTo>
                  <a:lnTo>
                    <a:pt x="7395" y="6338"/>
                  </a:lnTo>
                  <a:lnTo>
                    <a:pt x="7395" y="6879"/>
                  </a:lnTo>
                  <a:lnTo>
                    <a:pt x="7137" y="6854"/>
                  </a:lnTo>
                  <a:lnTo>
                    <a:pt x="6854" y="6802"/>
                  </a:lnTo>
                  <a:lnTo>
                    <a:pt x="6622" y="6725"/>
                  </a:lnTo>
                  <a:lnTo>
                    <a:pt x="6364" y="6648"/>
                  </a:lnTo>
                  <a:lnTo>
                    <a:pt x="6132" y="6519"/>
                  </a:lnTo>
                  <a:lnTo>
                    <a:pt x="5900" y="6416"/>
                  </a:lnTo>
                  <a:lnTo>
                    <a:pt x="5694" y="6261"/>
                  </a:lnTo>
                  <a:lnTo>
                    <a:pt x="5488" y="6107"/>
                  </a:lnTo>
                  <a:lnTo>
                    <a:pt x="5875" y="5720"/>
                  </a:lnTo>
                  <a:close/>
                  <a:moveTo>
                    <a:pt x="9353" y="5720"/>
                  </a:moveTo>
                  <a:lnTo>
                    <a:pt x="9739" y="6107"/>
                  </a:lnTo>
                  <a:lnTo>
                    <a:pt x="9533" y="6261"/>
                  </a:lnTo>
                  <a:lnTo>
                    <a:pt x="9327" y="6416"/>
                  </a:lnTo>
                  <a:lnTo>
                    <a:pt x="9095" y="6519"/>
                  </a:lnTo>
                  <a:lnTo>
                    <a:pt x="8863" y="6648"/>
                  </a:lnTo>
                  <a:lnTo>
                    <a:pt x="8631" y="6725"/>
                  </a:lnTo>
                  <a:lnTo>
                    <a:pt x="8374" y="6802"/>
                  </a:lnTo>
                  <a:lnTo>
                    <a:pt x="8116" y="6854"/>
                  </a:lnTo>
                  <a:lnTo>
                    <a:pt x="7833" y="6879"/>
                  </a:lnTo>
                  <a:lnTo>
                    <a:pt x="7833" y="6338"/>
                  </a:lnTo>
                  <a:lnTo>
                    <a:pt x="8065" y="6313"/>
                  </a:lnTo>
                  <a:lnTo>
                    <a:pt x="8271" y="6287"/>
                  </a:lnTo>
                  <a:lnTo>
                    <a:pt x="8451" y="6210"/>
                  </a:lnTo>
                  <a:lnTo>
                    <a:pt x="8657" y="6132"/>
                  </a:lnTo>
                  <a:lnTo>
                    <a:pt x="8838" y="6055"/>
                  </a:lnTo>
                  <a:lnTo>
                    <a:pt x="9018" y="5952"/>
                  </a:lnTo>
                  <a:lnTo>
                    <a:pt x="9198" y="5849"/>
                  </a:lnTo>
                  <a:lnTo>
                    <a:pt x="9353" y="5720"/>
                  </a:lnTo>
                  <a:close/>
                  <a:moveTo>
                    <a:pt x="1984" y="6364"/>
                  </a:moveTo>
                  <a:lnTo>
                    <a:pt x="1984" y="6879"/>
                  </a:lnTo>
                  <a:lnTo>
                    <a:pt x="1959" y="6905"/>
                  </a:lnTo>
                  <a:lnTo>
                    <a:pt x="1443" y="6905"/>
                  </a:lnTo>
                  <a:lnTo>
                    <a:pt x="1443" y="6879"/>
                  </a:lnTo>
                  <a:lnTo>
                    <a:pt x="1443" y="6364"/>
                  </a:lnTo>
                  <a:close/>
                  <a:moveTo>
                    <a:pt x="10564" y="6596"/>
                  </a:moveTo>
                  <a:lnTo>
                    <a:pt x="10873" y="6622"/>
                  </a:lnTo>
                  <a:lnTo>
                    <a:pt x="11156" y="6699"/>
                  </a:lnTo>
                  <a:lnTo>
                    <a:pt x="11414" y="6802"/>
                  </a:lnTo>
                  <a:lnTo>
                    <a:pt x="11646" y="6957"/>
                  </a:lnTo>
                  <a:lnTo>
                    <a:pt x="11259" y="7343"/>
                  </a:lnTo>
                  <a:lnTo>
                    <a:pt x="11105" y="7266"/>
                  </a:lnTo>
                  <a:lnTo>
                    <a:pt x="10924" y="7189"/>
                  </a:lnTo>
                  <a:lnTo>
                    <a:pt x="10770" y="7163"/>
                  </a:lnTo>
                  <a:lnTo>
                    <a:pt x="10564" y="7137"/>
                  </a:lnTo>
                  <a:lnTo>
                    <a:pt x="10383" y="7163"/>
                  </a:lnTo>
                  <a:lnTo>
                    <a:pt x="10203" y="7189"/>
                  </a:lnTo>
                  <a:lnTo>
                    <a:pt x="10048" y="7266"/>
                  </a:lnTo>
                  <a:lnTo>
                    <a:pt x="9894" y="7343"/>
                  </a:lnTo>
                  <a:lnTo>
                    <a:pt x="9507" y="6957"/>
                  </a:lnTo>
                  <a:lnTo>
                    <a:pt x="9739" y="6802"/>
                  </a:lnTo>
                  <a:lnTo>
                    <a:pt x="9997" y="6699"/>
                  </a:lnTo>
                  <a:lnTo>
                    <a:pt x="10280" y="6622"/>
                  </a:lnTo>
                  <a:lnTo>
                    <a:pt x="10564" y="6596"/>
                  </a:lnTo>
                  <a:close/>
                  <a:moveTo>
                    <a:pt x="5643" y="7086"/>
                  </a:moveTo>
                  <a:lnTo>
                    <a:pt x="5669" y="7111"/>
                  </a:lnTo>
                  <a:lnTo>
                    <a:pt x="5669" y="7627"/>
                  </a:lnTo>
                  <a:lnTo>
                    <a:pt x="4638" y="7627"/>
                  </a:lnTo>
                  <a:lnTo>
                    <a:pt x="4638" y="7111"/>
                  </a:lnTo>
                  <a:lnTo>
                    <a:pt x="4664" y="7086"/>
                  </a:lnTo>
                  <a:close/>
                  <a:moveTo>
                    <a:pt x="10564" y="7575"/>
                  </a:moveTo>
                  <a:lnTo>
                    <a:pt x="10718" y="7601"/>
                  </a:lnTo>
                  <a:lnTo>
                    <a:pt x="10873" y="7652"/>
                  </a:lnTo>
                  <a:lnTo>
                    <a:pt x="11002" y="7704"/>
                  </a:lnTo>
                  <a:lnTo>
                    <a:pt x="11105" y="7807"/>
                  </a:lnTo>
                  <a:lnTo>
                    <a:pt x="11208" y="7910"/>
                  </a:lnTo>
                  <a:lnTo>
                    <a:pt x="11285" y="8039"/>
                  </a:lnTo>
                  <a:lnTo>
                    <a:pt x="11311" y="8193"/>
                  </a:lnTo>
                  <a:lnTo>
                    <a:pt x="11337" y="8348"/>
                  </a:lnTo>
                  <a:lnTo>
                    <a:pt x="11311" y="8503"/>
                  </a:lnTo>
                  <a:lnTo>
                    <a:pt x="11285" y="8631"/>
                  </a:lnTo>
                  <a:lnTo>
                    <a:pt x="11208" y="8786"/>
                  </a:lnTo>
                  <a:lnTo>
                    <a:pt x="11105" y="8889"/>
                  </a:lnTo>
                  <a:lnTo>
                    <a:pt x="11002" y="8992"/>
                  </a:lnTo>
                  <a:lnTo>
                    <a:pt x="10873" y="9044"/>
                  </a:lnTo>
                  <a:lnTo>
                    <a:pt x="10718" y="9095"/>
                  </a:lnTo>
                  <a:lnTo>
                    <a:pt x="10564" y="9121"/>
                  </a:lnTo>
                  <a:lnTo>
                    <a:pt x="10409" y="9095"/>
                  </a:lnTo>
                  <a:lnTo>
                    <a:pt x="10280" y="9044"/>
                  </a:lnTo>
                  <a:lnTo>
                    <a:pt x="10152" y="8992"/>
                  </a:lnTo>
                  <a:lnTo>
                    <a:pt x="10023" y="8889"/>
                  </a:lnTo>
                  <a:lnTo>
                    <a:pt x="9945" y="8786"/>
                  </a:lnTo>
                  <a:lnTo>
                    <a:pt x="9868" y="8631"/>
                  </a:lnTo>
                  <a:lnTo>
                    <a:pt x="9817" y="8503"/>
                  </a:lnTo>
                  <a:lnTo>
                    <a:pt x="9817" y="8348"/>
                  </a:lnTo>
                  <a:lnTo>
                    <a:pt x="9817" y="8193"/>
                  </a:lnTo>
                  <a:lnTo>
                    <a:pt x="9868" y="8039"/>
                  </a:lnTo>
                  <a:lnTo>
                    <a:pt x="9945" y="7910"/>
                  </a:lnTo>
                  <a:lnTo>
                    <a:pt x="10023" y="7807"/>
                  </a:lnTo>
                  <a:lnTo>
                    <a:pt x="10152" y="7704"/>
                  </a:lnTo>
                  <a:lnTo>
                    <a:pt x="10280" y="7652"/>
                  </a:lnTo>
                  <a:lnTo>
                    <a:pt x="10409" y="7601"/>
                  </a:lnTo>
                  <a:lnTo>
                    <a:pt x="10564" y="7575"/>
                  </a:lnTo>
                  <a:close/>
                  <a:moveTo>
                    <a:pt x="9198" y="7292"/>
                  </a:moveTo>
                  <a:lnTo>
                    <a:pt x="9585" y="7678"/>
                  </a:lnTo>
                  <a:lnTo>
                    <a:pt x="9482" y="7807"/>
                  </a:lnTo>
                  <a:lnTo>
                    <a:pt x="9430" y="7987"/>
                  </a:lnTo>
                  <a:lnTo>
                    <a:pt x="9379" y="8168"/>
                  </a:lnTo>
                  <a:lnTo>
                    <a:pt x="9353" y="8348"/>
                  </a:lnTo>
                  <a:lnTo>
                    <a:pt x="9379" y="8528"/>
                  </a:lnTo>
                  <a:lnTo>
                    <a:pt x="9430" y="8709"/>
                  </a:lnTo>
                  <a:lnTo>
                    <a:pt x="9482" y="8889"/>
                  </a:lnTo>
                  <a:lnTo>
                    <a:pt x="9585" y="9018"/>
                  </a:lnTo>
                  <a:lnTo>
                    <a:pt x="9198" y="9404"/>
                  </a:lnTo>
                  <a:lnTo>
                    <a:pt x="9044" y="9172"/>
                  </a:lnTo>
                  <a:lnTo>
                    <a:pt x="8915" y="8915"/>
                  </a:lnTo>
                  <a:lnTo>
                    <a:pt x="8863" y="8631"/>
                  </a:lnTo>
                  <a:lnTo>
                    <a:pt x="8838" y="8348"/>
                  </a:lnTo>
                  <a:lnTo>
                    <a:pt x="8863" y="8065"/>
                  </a:lnTo>
                  <a:lnTo>
                    <a:pt x="8915" y="7781"/>
                  </a:lnTo>
                  <a:lnTo>
                    <a:pt x="9044" y="7524"/>
                  </a:lnTo>
                  <a:lnTo>
                    <a:pt x="9198" y="7292"/>
                  </a:lnTo>
                  <a:close/>
                  <a:moveTo>
                    <a:pt x="11955" y="7292"/>
                  </a:moveTo>
                  <a:lnTo>
                    <a:pt x="12110" y="7524"/>
                  </a:lnTo>
                  <a:lnTo>
                    <a:pt x="12213" y="7781"/>
                  </a:lnTo>
                  <a:lnTo>
                    <a:pt x="12290" y="8065"/>
                  </a:lnTo>
                  <a:lnTo>
                    <a:pt x="12316" y="8348"/>
                  </a:lnTo>
                  <a:lnTo>
                    <a:pt x="12290" y="8631"/>
                  </a:lnTo>
                  <a:lnTo>
                    <a:pt x="12213" y="8915"/>
                  </a:lnTo>
                  <a:lnTo>
                    <a:pt x="12110" y="9172"/>
                  </a:lnTo>
                  <a:lnTo>
                    <a:pt x="11955" y="9404"/>
                  </a:lnTo>
                  <a:lnTo>
                    <a:pt x="11569" y="9018"/>
                  </a:lnTo>
                  <a:lnTo>
                    <a:pt x="11672" y="8889"/>
                  </a:lnTo>
                  <a:lnTo>
                    <a:pt x="11723" y="8709"/>
                  </a:lnTo>
                  <a:lnTo>
                    <a:pt x="11775" y="8528"/>
                  </a:lnTo>
                  <a:lnTo>
                    <a:pt x="11775" y="8348"/>
                  </a:lnTo>
                  <a:lnTo>
                    <a:pt x="11775" y="8168"/>
                  </a:lnTo>
                  <a:lnTo>
                    <a:pt x="11723" y="7987"/>
                  </a:lnTo>
                  <a:lnTo>
                    <a:pt x="11672" y="7807"/>
                  </a:lnTo>
                  <a:lnTo>
                    <a:pt x="11569" y="7678"/>
                  </a:lnTo>
                  <a:lnTo>
                    <a:pt x="11955" y="7292"/>
                  </a:lnTo>
                  <a:close/>
                  <a:moveTo>
                    <a:pt x="11259" y="9353"/>
                  </a:moveTo>
                  <a:lnTo>
                    <a:pt x="11646" y="9739"/>
                  </a:lnTo>
                  <a:lnTo>
                    <a:pt x="11414" y="9894"/>
                  </a:lnTo>
                  <a:lnTo>
                    <a:pt x="11156" y="9997"/>
                  </a:lnTo>
                  <a:lnTo>
                    <a:pt x="10873" y="10074"/>
                  </a:lnTo>
                  <a:lnTo>
                    <a:pt x="10564" y="10100"/>
                  </a:lnTo>
                  <a:lnTo>
                    <a:pt x="10280" y="10074"/>
                  </a:lnTo>
                  <a:lnTo>
                    <a:pt x="9997" y="9997"/>
                  </a:lnTo>
                  <a:lnTo>
                    <a:pt x="9739" y="9894"/>
                  </a:lnTo>
                  <a:lnTo>
                    <a:pt x="9507" y="9739"/>
                  </a:lnTo>
                  <a:lnTo>
                    <a:pt x="9894" y="9353"/>
                  </a:lnTo>
                  <a:lnTo>
                    <a:pt x="10048" y="9430"/>
                  </a:lnTo>
                  <a:lnTo>
                    <a:pt x="10203" y="9507"/>
                  </a:lnTo>
                  <a:lnTo>
                    <a:pt x="10383" y="9533"/>
                  </a:lnTo>
                  <a:lnTo>
                    <a:pt x="10564" y="9559"/>
                  </a:lnTo>
                  <a:lnTo>
                    <a:pt x="10770" y="9533"/>
                  </a:lnTo>
                  <a:lnTo>
                    <a:pt x="10924" y="9507"/>
                  </a:lnTo>
                  <a:lnTo>
                    <a:pt x="11105" y="9430"/>
                  </a:lnTo>
                  <a:lnTo>
                    <a:pt x="11259" y="9353"/>
                  </a:lnTo>
                  <a:close/>
                  <a:moveTo>
                    <a:pt x="1959" y="9791"/>
                  </a:moveTo>
                  <a:lnTo>
                    <a:pt x="1984" y="9817"/>
                  </a:lnTo>
                  <a:lnTo>
                    <a:pt x="1984" y="10332"/>
                  </a:lnTo>
                  <a:lnTo>
                    <a:pt x="1443" y="10332"/>
                  </a:lnTo>
                  <a:lnTo>
                    <a:pt x="1443" y="9817"/>
                  </a:lnTo>
                  <a:lnTo>
                    <a:pt x="1443" y="9791"/>
                  </a:lnTo>
                  <a:close/>
                  <a:moveTo>
                    <a:pt x="1984" y="10796"/>
                  </a:moveTo>
                  <a:lnTo>
                    <a:pt x="1984" y="11311"/>
                  </a:lnTo>
                  <a:lnTo>
                    <a:pt x="1959" y="11337"/>
                  </a:lnTo>
                  <a:lnTo>
                    <a:pt x="1443" y="11337"/>
                  </a:lnTo>
                  <a:lnTo>
                    <a:pt x="1443" y="11311"/>
                  </a:lnTo>
                  <a:lnTo>
                    <a:pt x="1443" y="10796"/>
                  </a:lnTo>
                  <a:close/>
                  <a:moveTo>
                    <a:pt x="13295" y="3891"/>
                  </a:moveTo>
                  <a:lnTo>
                    <a:pt x="13295" y="3917"/>
                  </a:lnTo>
                  <a:lnTo>
                    <a:pt x="13295" y="12779"/>
                  </a:lnTo>
                  <a:lnTo>
                    <a:pt x="13295" y="12805"/>
                  </a:lnTo>
                  <a:lnTo>
                    <a:pt x="1959" y="12805"/>
                  </a:lnTo>
                  <a:lnTo>
                    <a:pt x="1933" y="12779"/>
                  </a:lnTo>
                  <a:lnTo>
                    <a:pt x="1933" y="11775"/>
                  </a:lnTo>
                  <a:lnTo>
                    <a:pt x="2062" y="11775"/>
                  </a:lnTo>
                  <a:lnTo>
                    <a:pt x="2139" y="11749"/>
                  </a:lnTo>
                  <a:lnTo>
                    <a:pt x="2216" y="11697"/>
                  </a:lnTo>
                  <a:lnTo>
                    <a:pt x="2293" y="11646"/>
                  </a:lnTo>
                  <a:lnTo>
                    <a:pt x="2345" y="11569"/>
                  </a:lnTo>
                  <a:lnTo>
                    <a:pt x="2371" y="11491"/>
                  </a:lnTo>
                  <a:lnTo>
                    <a:pt x="2422" y="11414"/>
                  </a:lnTo>
                  <a:lnTo>
                    <a:pt x="2422" y="11311"/>
                  </a:lnTo>
                  <a:lnTo>
                    <a:pt x="2422" y="9817"/>
                  </a:lnTo>
                  <a:lnTo>
                    <a:pt x="2422" y="9714"/>
                  </a:lnTo>
                  <a:lnTo>
                    <a:pt x="2371" y="9636"/>
                  </a:lnTo>
                  <a:lnTo>
                    <a:pt x="2345" y="9559"/>
                  </a:lnTo>
                  <a:lnTo>
                    <a:pt x="2293" y="9482"/>
                  </a:lnTo>
                  <a:lnTo>
                    <a:pt x="2216" y="9430"/>
                  </a:lnTo>
                  <a:lnTo>
                    <a:pt x="2139" y="9404"/>
                  </a:lnTo>
                  <a:lnTo>
                    <a:pt x="2062" y="9379"/>
                  </a:lnTo>
                  <a:lnTo>
                    <a:pt x="1959" y="9353"/>
                  </a:lnTo>
                  <a:lnTo>
                    <a:pt x="1933" y="9353"/>
                  </a:lnTo>
                  <a:lnTo>
                    <a:pt x="1933" y="7343"/>
                  </a:lnTo>
                  <a:lnTo>
                    <a:pt x="1959" y="7343"/>
                  </a:lnTo>
                  <a:lnTo>
                    <a:pt x="2062" y="7317"/>
                  </a:lnTo>
                  <a:lnTo>
                    <a:pt x="2139" y="7292"/>
                  </a:lnTo>
                  <a:lnTo>
                    <a:pt x="2216" y="7266"/>
                  </a:lnTo>
                  <a:lnTo>
                    <a:pt x="2293" y="7214"/>
                  </a:lnTo>
                  <a:lnTo>
                    <a:pt x="2345" y="7137"/>
                  </a:lnTo>
                  <a:lnTo>
                    <a:pt x="2371" y="7060"/>
                  </a:lnTo>
                  <a:lnTo>
                    <a:pt x="2422" y="6983"/>
                  </a:lnTo>
                  <a:lnTo>
                    <a:pt x="2422" y="6879"/>
                  </a:lnTo>
                  <a:lnTo>
                    <a:pt x="2422" y="5385"/>
                  </a:lnTo>
                  <a:lnTo>
                    <a:pt x="2422" y="5282"/>
                  </a:lnTo>
                  <a:lnTo>
                    <a:pt x="2371" y="5205"/>
                  </a:lnTo>
                  <a:lnTo>
                    <a:pt x="2345" y="5128"/>
                  </a:lnTo>
                  <a:lnTo>
                    <a:pt x="2293" y="5050"/>
                  </a:lnTo>
                  <a:lnTo>
                    <a:pt x="2216" y="4999"/>
                  </a:lnTo>
                  <a:lnTo>
                    <a:pt x="2139" y="4947"/>
                  </a:lnTo>
                  <a:lnTo>
                    <a:pt x="2062" y="4921"/>
                  </a:lnTo>
                  <a:lnTo>
                    <a:pt x="1933" y="4921"/>
                  </a:lnTo>
                  <a:lnTo>
                    <a:pt x="1933" y="3917"/>
                  </a:lnTo>
                  <a:lnTo>
                    <a:pt x="1959" y="3891"/>
                  </a:lnTo>
                  <a:lnTo>
                    <a:pt x="3942" y="3891"/>
                  </a:lnTo>
                  <a:lnTo>
                    <a:pt x="3968" y="4123"/>
                  </a:lnTo>
                  <a:lnTo>
                    <a:pt x="4020" y="4380"/>
                  </a:lnTo>
                  <a:lnTo>
                    <a:pt x="4071" y="4612"/>
                  </a:lnTo>
                  <a:lnTo>
                    <a:pt x="4123" y="4818"/>
                  </a:lnTo>
                  <a:lnTo>
                    <a:pt x="4303" y="5256"/>
                  </a:lnTo>
                  <a:lnTo>
                    <a:pt x="4535" y="5669"/>
                  </a:lnTo>
                  <a:lnTo>
                    <a:pt x="3788" y="5669"/>
                  </a:lnTo>
                  <a:lnTo>
                    <a:pt x="3633" y="5720"/>
                  </a:lnTo>
                  <a:lnTo>
                    <a:pt x="3530" y="5772"/>
                  </a:lnTo>
                  <a:lnTo>
                    <a:pt x="3427" y="5875"/>
                  </a:lnTo>
                  <a:lnTo>
                    <a:pt x="3324" y="5978"/>
                  </a:lnTo>
                  <a:lnTo>
                    <a:pt x="3272" y="6107"/>
                  </a:lnTo>
                  <a:lnTo>
                    <a:pt x="3221" y="6235"/>
                  </a:lnTo>
                  <a:lnTo>
                    <a:pt x="3195" y="6364"/>
                  </a:lnTo>
                  <a:lnTo>
                    <a:pt x="3195" y="6931"/>
                  </a:lnTo>
                  <a:lnTo>
                    <a:pt x="3221" y="7008"/>
                  </a:lnTo>
                  <a:lnTo>
                    <a:pt x="3272" y="7086"/>
                  </a:lnTo>
                  <a:lnTo>
                    <a:pt x="3350" y="7137"/>
                  </a:lnTo>
                  <a:lnTo>
                    <a:pt x="3504" y="7137"/>
                  </a:lnTo>
                  <a:lnTo>
                    <a:pt x="3582" y="7086"/>
                  </a:lnTo>
                  <a:lnTo>
                    <a:pt x="3633" y="7008"/>
                  </a:lnTo>
                  <a:lnTo>
                    <a:pt x="3659" y="6931"/>
                  </a:lnTo>
                  <a:lnTo>
                    <a:pt x="3659" y="6364"/>
                  </a:lnTo>
                  <a:lnTo>
                    <a:pt x="3685" y="6261"/>
                  </a:lnTo>
                  <a:lnTo>
                    <a:pt x="3736" y="6184"/>
                  </a:lnTo>
                  <a:lnTo>
                    <a:pt x="3814" y="6132"/>
                  </a:lnTo>
                  <a:lnTo>
                    <a:pt x="3917" y="6107"/>
                  </a:lnTo>
                  <a:lnTo>
                    <a:pt x="4870" y="6107"/>
                  </a:lnTo>
                  <a:lnTo>
                    <a:pt x="5153" y="6390"/>
                  </a:lnTo>
                  <a:lnTo>
                    <a:pt x="5462" y="6648"/>
                  </a:lnTo>
                  <a:lnTo>
                    <a:pt x="4561" y="6648"/>
                  </a:lnTo>
                  <a:lnTo>
                    <a:pt x="4483" y="6673"/>
                  </a:lnTo>
                  <a:lnTo>
                    <a:pt x="4406" y="6725"/>
                  </a:lnTo>
                  <a:lnTo>
                    <a:pt x="4329" y="6776"/>
                  </a:lnTo>
                  <a:lnTo>
                    <a:pt x="4277" y="6854"/>
                  </a:lnTo>
                  <a:lnTo>
                    <a:pt x="4226" y="6931"/>
                  </a:lnTo>
                  <a:lnTo>
                    <a:pt x="4200" y="7008"/>
                  </a:lnTo>
                  <a:lnTo>
                    <a:pt x="4200" y="7111"/>
                  </a:lnTo>
                  <a:lnTo>
                    <a:pt x="4200" y="7627"/>
                  </a:lnTo>
                  <a:lnTo>
                    <a:pt x="4200" y="7704"/>
                  </a:lnTo>
                  <a:lnTo>
                    <a:pt x="4226" y="7807"/>
                  </a:lnTo>
                  <a:lnTo>
                    <a:pt x="4277" y="7884"/>
                  </a:lnTo>
                  <a:lnTo>
                    <a:pt x="4329" y="7936"/>
                  </a:lnTo>
                  <a:lnTo>
                    <a:pt x="4406" y="7987"/>
                  </a:lnTo>
                  <a:lnTo>
                    <a:pt x="4483" y="8039"/>
                  </a:lnTo>
                  <a:lnTo>
                    <a:pt x="4561" y="8065"/>
                  </a:lnTo>
                  <a:lnTo>
                    <a:pt x="4664" y="8090"/>
                  </a:lnTo>
                  <a:lnTo>
                    <a:pt x="5643" y="8090"/>
                  </a:lnTo>
                  <a:lnTo>
                    <a:pt x="5746" y="8065"/>
                  </a:lnTo>
                  <a:lnTo>
                    <a:pt x="5823" y="8039"/>
                  </a:lnTo>
                  <a:lnTo>
                    <a:pt x="5900" y="7987"/>
                  </a:lnTo>
                  <a:lnTo>
                    <a:pt x="5978" y="7936"/>
                  </a:lnTo>
                  <a:lnTo>
                    <a:pt x="6029" y="7884"/>
                  </a:lnTo>
                  <a:lnTo>
                    <a:pt x="6081" y="7807"/>
                  </a:lnTo>
                  <a:lnTo>
                    <a:pt x="6107" y="7704"/>
                  </a:lnTo>
                  <a:lnTo>
                    <a:pt x="6107" y="7627"/>
                  </a:lnTo>
                  <a:lnTo>
                    <a:pt x="6107" y="7111"/>
                  </a:lnTo>
                  <a:lnTo>
                    <a:pt x="6107" y="7008"/>
                  </a:lnTo>
                  <a:lnTo>
                    <a:pt x="6364" y="7111"/>
                  </a:lnTo>
                  <a:lnTo>
                    <a:pt x="6648" y="7214"/>
                  </a:lnTo>
                  <a:lnTo>
                    <a:pt x="6648" y="10306"/>
                  </a:lnTo>
                  <a:lnTo>
                    <a:pt x="6622" y="10435"/>
                  </a:lnTo>
                  <a:lnTo>
                    <a:pt x="6570" y="10512"/>
                  </a:lnTo>
                  <a:lnTo>
                    <a:pt x="6493" y="10564"/>
                  </a:lnTo>
                  <a:lnTo>
                    <a:pt x="6390" y="10589"/>
                  </a:lnTo>
                  <a:lnTo>
                    <a:pt x="3917" y="10589"/>
                  </a:lnTo>
                  <a:lnTo>
                    <a:pt x="3814" y="10564"/>
                  </a:lnTo>
                  <a:lnTo>
                    <a:pt x="3736" y="10512"/>
                  </a:lnTo>
                  <a:lnTo>
                    <a:pt x="3685" y="10435"/>
                  </a:lnTo>
                  <a:lnTo>
                    <a:pt x="3659" y="10306"/>
                  </a:lnTo>
                  <a:lnTo>
                    <a:pt x="3659" y="7807"/>
                  </a:lnTo>
                  <a:lnTo>
                    <a:pt x="3633" y="7730"/>
                  </a:lnTo>
                  <a:lnTo>
                    <a:pt x="3582" y="7652"/>
                  </a:lnTo>
                  <a:lnTo>
                    <a:pt x="3504" y="7601"/>
                  </a:lnTo>
                  <a:lnTo>
                    <a:pt x="3350" y="7601"/>
                  </a:lnTo>
                  <a:lnTo>
                    <a:pt x="3272" y="7652"/>
                  </a:lnTo>
                  <a:lnTo>
                    <a:pt x="3221" y="7730"/>
                  </a:lnTo>
                  <a:lnTo>
                    <a:pt x="3195" y="7807"/>
                  </a:lnTo>
                  <a:lnTo>
                    <a:pt x="3195" y="10306"/>
                  </a:lnTo>
                  <a:lnTo>
                    <a:pt x="3221" y="10461"/>
                  </a:lnTo>
                  <a:lnTo>
                    <a:pt x="3272" y="10589"/>
                  </a:lnTo>
                  <a:lnTo>
                    <a:pt x="3324" y="10718"/>
                  </a:lnTo>
                  <a:lnTo>
                    <a:pt x="3427" y="10821"/>
                  </a:lnTo>
                  <a:lnTo>
                    <a:pt x="3530" y="10924"/>
                  </a:lnTo>
                  <a:lnTo>
                    <a:pt x="3633" y="10976"/>
                  </a:lnTo>
                  <a:lnTo>
                    <a:pt x="3788" y="11027"/>
                  </a:lnTo>
                  <a:lnTo>
                    <a:pt x="6519" y="11027"/>
                  </a:lnTo>
                  <a:lnTo>
                    <a:pt x="6673" y="10976"/>
                  </a:lnTo>
                  <a:lnTo>
                    <a:pt x="6776" y="10924"/>
                  </a:lnTo>
                  <a:lnTo>
                    <a:pt x="6879" y="10821"/>
                  </a:lnTo>
                  <a:lnTo>
                    <a:pt x="6983" y="10718"/>
                  </a:lnTo>
                  <a:lnTo>
                    <a:pt x="7034" y="10589"/>
                  </a:lnTo>
                  <a:lnTo>
                    <a:pt x="7086" y="10461"/>
                  </a:lnTo>
                  <a:lnTo>
                    <a:pt x="7111" y="10306"/>
                  </a:lnTo>
                  <a:lnTo>
                    <a:pt x="7111" y="7292"/>
                  </a:lnTo>
                  <a:lnTo>
                    <a:pt x="7369" y="7317"/>
                  </a:lnTo>
                  <a:lnTo>
                    <a:pt x="7627" y="7343"/>
                  </a:lnTo>
                  <a:lnTo>
                    <a:pt x="7910" y="7317"/>
                  </a:lnTo>
                  <a:lnTo>
                    <a:pt x="8193" y="7292"/>
                  </a:lnTo>
                  <a:lnTo>
                    <a:pt x="8451" y="7240"/>
                  </a:lnTo>
                  <a:lnTo>
                    <a:pt x="8734" y="7163"/>
                  </a:lnTo>
                  <a:lnTo>
                    <a:pt x="8580" y="7446"/>
                  </a:lnTo>
                  <a:lnTo>
                    <a:pt x="8477" y="7730"/>
                  </a:lnTo>
                  <a:lnTo>
                    <a:pt x="8400" y="8039"/>
                  </a:lnTo>
                  <a:lnTo>
                    <a:pt x="8374" y="8348"/>
                  </a:lnTo>
                  <a:lnTo>
                    <a:pt x="8400" y="8580"/>
                  </a:lnTo>
                  <a:lnTo>
                    <a:pt x="8425" y="8786"/>
                  </a:lnTo>
                  <a:lnTo>
                    <a:pt x="8477" y="8992"/>
                  </a:lnTo>
                  <a:lnTo>
                    <a:pt x="8554" y="9198"/>
                  </a:lnTo>
                  <a:lnTo>
                    <a:pt x="8657" y="9404"/>
                  </a:lnTo>
                  <a:lnTo>
                    <a:pt x="8760" y="9585"/>
                  </a:lnTo>
                  <a:lnTo>
                    <a:pt x="8889" y="9739"/>
                  </a:lnTo>
                  <a:lnTo>
                    <a:pt x="9018" y="9894"/>
                  </a:lnTo>
                  <a:lnTo>
                    <a:pt x="9172" y="10048"/>
                  </a:lnTo>
                  <a:lnTo>
                    <a:pt x="9353" y="10177"/>
                  </a:lnTo>
                  <a:lnTo>
                    <a:pt x="9533" y="10280"/>
                  </a:lnTo>
                  <a:lnTo>
                    <a:pt x="9714" y="10358"/>
                  </a:lnTo>
                  <a:lnTo>
                    <a:pt x="9920" y="10435"/>
                  </a:lnTo>
                  <a:lnTo>
                    <a:pt x="10126" y="10486"/>
                  </a:lnTo>
                  <a:lnTo>
                    <a:pt x="10358" y="10538"/>
                  </a:lnTo>
                  <a:lnTo>
                    <a:pt x="10796" y="10538"/>
                  </a:lnTo>
                  <a:lnTo>
                    <a:pt x="11027" y="10486"/>
                  </a:lnTo>
                  <a:lnTo>
                    <a:pt x="11234" y="10435"/>
                  </a:lnTo>
                  <a:lnTo>
                    <a:pt x="11440" y="10358"/>
                  </a:lnTo>
                  <a:lnTo>
                    <a:pt x="11620" y="10280"/>
                  </a:lnTo>
                  <a:lnTo>
                    <a:pt x="11800" y="10177"/>
                  </a:lnTo>
                  <a:lnTo>
                    <a:pt x="11981" y="10048"/>
                  </a:lnTo>
                  <a:lnTo>
                    <a:pt x="12135" y="9894"/>
                  </a:lnTo>
                  <a:lnTo>
                    <a:pt x="12264" y="9739"/>
                  </a:lnTo>
                  <a:lnTo>
                    <a:pt x="12393" y="9585"/>
                  </a:lnTo>
                  <a:lnTo>
                    <a:pt x="12496" y="9404"/>
                  </a:lnTo>
                  <a:lnTo>
                    <a:pt x="12599" y="9198"/>
                  </a:lnTo>
                  <a:lnTo>
                    <a:pt x="12676" y="8992"/>
                  </a:lnTo>
                  <a:lnTo>
                    <a:pt x="12728" y="8786"/>
                  </a:lnTo>
                  <a:lnTo>
                    <a:pt x="12754" y="8580"/>
                  </a:lnTo>
                  <a:lnTo>
                    <a:pt x="12779" y="8348"/>
                  </a:lnTo>
                  <a:lnTo>
                    <a:pt x="12754" y="8116"/>
                  </a:lnTo>
                  <a:lnTo>
                    <a:pt x="12728" y="7910"/>
                  </a:lnTo>
                  <a:lnTo>
                    <a:pt x="12676" y="7704"/>
                  </a:lnTo>
                  <a:lnTo>
                    <a:pt x="12599" y="7498"/>
                  </a:lnTo>
                  <a:lnTo>
                    <a:pt x="12496" y="7292"/>
                  </a:lnTo>
                  <a:lnTo>
                    <a:pt x="12393" y="7111"/>
                  </a:lnTo>
                  <a:lnTo>
                    <a:pt x="12264" y="6957"/>
                  </a:lnTo>
                  <a:lnTo>
                    <a:pt x="12135" y="6802"/>
                  </a:lnTo>
                  <a:lnTo>
                    <a:pt x="11981" y="6648"/>
                  </a:lnTo>
                  <a:lnTo>
                    <a:pt x="11800" y="6519"/>
                  </a:lnTo>
                  <a:lnTo>
                    <a:pt x="11620" y="6416"/>
                  </a:lnTo>
                  <a:lnTo>
                    <a:pt x="11440" y="6338"/>
                  </a:lnTo>
                  <a:lnTo>
                    <a:pt x="11234" y="6261"/>
                  </a:lnTo>
                  <a:lnTo>
                    <a:pt x="11027" y="6210"/>
                  </a:lnTo>
                  <a:lnTo>
                    <a:pt x="10796" y="6158"/>
                  </a:lnTo>
                  <a:lnTo>
                    <a:pt x="10564" y="6158"/>
                  </a:lnTo>
                  <a:lnTo>
                    <a:pt x="10306" y="6184"/>
                  </a:lnTo>
                  <a:lnTo>
                    <a:pt x="10306" y="6184"/>
                  </a:lnTo>
                  <a:lnTo>
                    <a:pt x="10512" y="5926"/>
                  </a:lnTo>
                  <a:lnTo>
                    <a:pt x="10693" y="5694"/>
                  </a:lnTo>
                  <a:lnTo>
                    <a:pt x="10847" y="5411"/>
                  </a:lnTo>
                  <a:lnTo>
                    <a:pt x="10976" y="5128"/>
                  </a:lnTo>
                  <a:lnTo>
                    <a:pt x="11105" y="4844"/>
                  </a:lnTo>
                  <a:lnTo>
                    <a:pt x="11182" y="4535"/>
                  </a:lnTo>
                  <a:lnTo>
                    <a:pt x="11259" y="4226"/>
                  </a:lnTo>
                  <a:lnTo>
                    <a:pt x="11285" y="3891"/>
                  </a:lnTo>
                  <a:close/>
                  <a:moveTo>
                    <a:pt x="3814" y="14248"/>
                  </a:moveTo>
                  <a:lnTo>
                    <a:pt x="3556" y="14763"/>
                  </a:lnTo>
                  <a:lnTo>
                    <a:pt x="3530" y="14789"/>
                  </a:lnTo>
                  <a:lnTo>
                    <a:pt x="1959" y="14789"/>
                  </a:lnTo>
                  <a:lnTo>
                    <a:pt x="1933" y="14763"/>
                  </a:lnTo>
                  <a:lnTo>
                    <a:pt x="1933" y="14248"/>
                  </a:lnTo>
                  <a:close/>
                  <a:moveTo>
                    <a:pt x="13295" y="14248"/>
                  </a:moveTo>
                  <a:lnTo>
                    <a:pt x="13295" y="14763"/>
                  </a:lnTo>
                  <a:lnTo>
                    <a:pt x="13295" y="14789"/>
                  </a:lnTo>
                  <a:lnTo>
                    <a:pt x="11723" y="14789"/>
                  </a:lnTo>
                  <a:lnTo>
                    <a:pt x="11697" y="14763"/>
                  </a:lnTo>
                  <a:lnTo>
                    <a:pt x="11440" y="14248"/>
                  </a:lnTo>
                  <a:close/>
                  <a:moveTo>
                    <a:pt x="7317" y="0"/>
                  </a:moveTo>
                  <a:lnTo>
                    <a:pt x="7034" y="52"/>
                  </a:lnTo>
                  <a:lnTo>
                    <a:pt x="6751" y="104"/>
                  </a:lnTo>
                  <a:lnTo>
                    <a:pt x="6467" y="181"/>
                  </a:lnTo>
                  <a:lnTo>
                    <a:pt x="6210" y="284"/>
                  </a:lnTo>
                  <a:lnTo>
                    <a:pt x="5952" y="387"/>
                  </a:lnTo>
                  <a:lnTo>
                    <a:pt x="5694" y="542"/>
                  </a:lnTo>
                  <a:lnTo>
                    <a:pt x="5462" y="696"/>
                  </a:lnTo>
                  <a:lnTo>
                    <a:pt x="5256" y="851"/>
                  </a:lnTo>
                  <a:lnTo>
                    <a:pt x="5050" y="1057"/>
                  </a:lnTo>
                  <a:lnTo>
                    <a:pt x="4844" y="1263"/>
                  </a:lnTo>
                  <a:lnTo>
                    <a:pt x="4690" y="1469"/>
                  </a:lnTo>
                  <a:lnTo>
                    <a:pt x="4509" y="1701"/>
                  </a:lnTo>
                  <a:lnTo>
                    <a:pt x="4380" y="1933"/>
                  </a:lnTo>
                  <a:lnTo>
                    <a:pt x="4252" y="2190"/>
                  </a:lnTo>
                  <a:lnTo>
                    <a:pt x="4148" y="2448"/>
                  </a:lnTo>
                  <a:lnTo>
                    <a:pt x="2139" y="2448"/>
                  </a:lnTo>
                  <a:lnTo>
                    <a:pt x="2062" y="2474"/>
                  </a:lnTo>
                  <a:lnTo>
                    <a:pt x="1984" y="2525"/>
                  </a:lnTo>
                  <a:lnTo>
                    <a:pt x="1933" y="2603"/>
                  </a:lnTo>
                  <a:lnTo>
                    <a:pt x="1933" y="2680"/>
                  </a:lnTo>
                  <a:lnTo>
                    <a:pt x="1933" y="2757"/>
                  </a:lnTo>
                  <a:lnTo>
                    <a:pt x="1984" y="2835"/>
                  </a:lnTo>
                  <a:lnTo>
                    <a:pt x="2062" y="2886"/>
                  </a:lnTo>
                  <a:lnTo>
                    <a:pt x="2139" y="2912"/>
                  </a:lnTo>
                  <a:lnTo>
                    <a:pt x="4020" y="2912"/>
                  </a:lnTo>
                  <a:lnTo>
                    <a:pt x="3968" y="3169"/>
                  </a:lnTo>
                  <a:lnTo>
                    <a:pt x="3942" y="3453"/>
                  </a:lnTo>
                  <a:lnTo>
                    <a:pt x="1855" y="3453"/>
                  </a:lnTo>
                  <a:lnTo>
                    <a:pt x="1778" y="3479"/>
                  </a:lnTo>
                  <a:lnTo>
                    <a:pt x="1675" y="3530"/>
                  </a:lnTo>
                  <a:lnTo>
                    <a:pt x="1624" y="3582"/>
                  </a:lnTo>
                  <a:lnTo>
                    <a:pt x="1572" y="3659"/>
                  </a:lnTo>
                  <a:lnTo>
                    <a:pt x="1521" y="3736"/>
                  </a:lnTo>
                  <a:lnTo>
                    <a:pt x="1495" y="3814"/>
                  </a:lnTo>
                  <a:lnTo>
                    <a:pt x="1469" y="3917"/>
                  </a:lnTo>
                  <a:lnTo>
                    <a:pt x="1469" y="4921"/>
                  </a:lnTo>
                  <a:lnTo>
                    <a:pt x="1366" y="4921"/>
                  </a:lnTo>
                  <a:lnTo>
                    <a:pt x="1263" y="4947"/>
                  </a:lnTo>
                  <a:lnTo>
                    <a:pt x="1186" y="4999"/>
                  </a:lnTo>
                  <a:lnTo>
                    <a:pt x="1134" y="5050"/>
                  </a:lnTo>
                  <a:lnTo>
                    <a:pt x="1057" y="5128"/>
                  </a:lnTo>
                  <a:lnTo>
                    <a:pt x="1031" y="5205"/>
                  </a:lnTo>
                  <a:lnTo>
                    <a:pt x="1005" y="5282"/>
                  </a:lnTo>
                  <a:lnTo>
                    <a:pt x="979" y="5385"/>
                  </a:lnTo>
                  <a:lnTo>
                    <a:pt x="979" y="6879"/>
                  </a:lnTo>
                  <a:lnTo>
                    <a:pt x="1005" y="6983"/>
                  </a:lnTo>
                  <a:lnTo>
                    <a:pt x="1031" y="7060"/>
                  </a:lnTo>
                  <a:lnTo>
                    <a:pt x="1057" y="7137"/>
                  </a:lnTo>
                  <a:lnTo>
                    <a:pt x="1134" y="7214"/>
                  </a:lnTo>
                  <a:lnTo>
                    <a:pt x="1186" y="7266"/>
                  </a:lnTo>
                  <a:lnTo>
                    <a:pt x="1263" y="7292"/>
                  </a:lnTo>
                  <a:lnTo>
                    <a:pt x="1366" y="7317"/>
                  </a:lnTo>
                  <a:lnTo>
                    <a:pt x="1443" y="7343"/>
                  </a:lnTo>
                  <a:lnTo>
                    <a:pt x="1469" y="7343"/>
                  </a:lnTo>
                  <a:lnTo>
                    <a:pt x="1469" y="9353"/>
                  </a:lnTo>
                  <a:lnTo>
                    <a:pt x="1443" y="9353"/>
                  </a:lnTo>
                  <a:lnTo>
                    <a:pt x="1366" y="9379"/>
                  </a:lnTo>
                  <a:lnTo>
                    <a:pt x="1263" y="9404"/>
                  </a:lnTo>
                  <a:lnTo>
                    <a:pt x="1186" y="9430"/>
                  </a:lnTo>
                  <a:lnTo>
                    <a:pt x="1134" y="9482"/>
                  </a:lnTo>
                  <a:lnTo>
                    <a:pt x="1057" y="9559"/>
                  </a:lnTo>
                  <a:lnTo>
                    <a:pt x="1031" y="9636"/>
                  </a:lnTo>
                  <a:lnTo>
                    <a:pt x="1005" y="9714"/>
                  </a:lnTo>
                  <a:lnTo>
                    <a:pt x="979" y="9817"/>
                  </a:lnTo>
                  <a:lnTo>
                    <a:pt x="979" y="11311"/>
                  </a:lnTo>
                  <a:lnTo>
                    <a:pt x="1005" y="11414"/>
                  </a:lnTo>
                  <a:lnTo>
                    <a:pt x="1031" y="11491"/>
                  </a:lnTo>
                  <a:lnTo>
                    <a:pt x="1057" y="11569"/>
                  </a:lnTo>
                  <a:lnTo>
                    <a:pt x="1134" y="11646"/>
                  </a:lnTo>
                  <a:lnTo>
                    <a:pt x="1186" y="11697"/>
                  </a:lnTo>
                  <a:lnTo>
                    <a:pt x="1263" y="11749"/>
                  </a:lnTo>
                  <a:lnTo>
                    <a:pt x="1366" y="11775"/>
                  </a:lnTo>
                  <a:lnTo>
                    <a:pt x="1469" y="11775"/>
                  </a:lnTo>
                  <a:lnTo>
                    <a:pt x="1469" y="12779"/>
                  </a:lnTo>
                  <a:lnTo>
                    <a:pt x="1495" y="12882"/>
                  </a:lnTo>
                  <a:lnTo>
                    <a:pt x="1521" y="12960"/>
                  </a:lnTo>
                  <a:lnTo>
                    <a:pt x="1572" y="13037"/>
                  </a:lnTo>
                  <a:lnTo>
                    <a:pt x="1624" y="13114"/>
                  </a:lnTo>
                  <a:lnTo>
                    <a:pt x="1675" y="13166"/>
                  </a:lnTo>
                  <a:lnTo>
                    <a:pt x="1778" y="13217"/>
                  </a:lnTo>
                  <a:lnTo>
                    <a:pt x="1855" y="13243"/>
                  </a:lnTo>
                  <a:lnTo>
                    <a:pt x="13372" y="13243"/>
                  </a:lnTo>
                  <a:lnTo>
                    <a:pt x="13475" y="13217"/>
                  </a:lnTo>
                  <a:lnTo>
                    <a:pt x="13552" y="13166"/>
                  </a:lnTo>
                  <a:lnTo>
                    <a:pt x="13604" y="13114"/>
                  </a:lnTo>
                  <a:lnTo>
                    <a:pt x="13681" y="13037"/>
                  </a:lnTo>
                  <a:lnTo>
                    <a:pt x="13707" y="12960"/>
                  </a:lnTo>
                  <a:lnTo>
                    <a:pt x="13733" y="12882"/>
                  </a:lnTo>
                  <a:lnTo>
                    <a:pt x="13758" y="12779"/>
                  </a:lnTo>
                  <a:lnTo>
                    <a:pt x="13758" y="3917"/>
                  </a:lnTo>
                  <a:lnTo>
                    <a:pt x="13733" y="3814"/>
                  </a:lnTo>
                  <a:lnTo>
                    <a:pt x="13707" y="3736"/>
                  </a:lnTo>
                  <a:lnTo>
                    <a:pt x="13681" y="3659"/>
                  </a:lnTo>
                  <a:lnTo>
                    <a:pt x="13604" y="3582"/>
                  </a:lnTo>
                  <a:lnTo>
                    <a:pt x="13552" y="3530"/>
                  </a:lnTo>
                  <a:lnTo>
                    <a:pt x="13475" y="3479"/>
                  </a:lnTo>
                  <a:lnTo>
                    <a:pt x="13372" y="3453"/>
                  </a:lnTo>
                  <a:lnTo>
                    <a:pt x="11285" y="3453"/>
                  </a:lnTo>
                  <a:lnTo>
                    <a:pt x="11259" y="3169"/>
                  </a:lnTo>
                  <a:lnTo>
                    <a:pt x="11208" y="2912"/>
                  </a:lnTo>
                  <a:lnTo>
                    <a:pt x="14506" y="2912"/>
                  </a:lnTo>
                  <a:lnTo>
                    <a:pt x="14609" y="2938"/>
                  </a:lnTo>
                  <a:lnTo>
                    <a:pt x="14712" y="2989"/>
                  </a:lnTo>
                  <a:lnTo>
                    <a:pt x="14763" y="3066"/>
                  </a:lnTo>
                  <a:lnTo>
                    <a:pt x="14789" y="3169"/>
                  </a:lnTo>
                  <a:lnTo>
                    <a:pt x="14789" y="13527"/>
                  </a:lnTo>
                  <a:lnTo>
                    <a:pt x="14763" y="13630"/>
                  </a:lnTo>
                  <a:lnTo>
                    <a:pt x="14712" y="13707"/>
                  </a:lnTo>
                  <a:lnTo>
                    <a:pt x="14609" y="13758"/>
                  </a:lnTo>
                  <a:lnTo>
                    <a:pt x="14506" y="13784"/>
                  </a:lnTo>
                  <a:lnTo>
                    <a:pt x="722" y="13784"/>
                  </a:lnTo>
                  <a:lnTo>
                    <a:pt x="619" y="13758"/>
                  </a:lnTo>
                  <a:lnTo>
                    <a:pt x="516" y="13707"/>
                  </a:lnTo>
                  <a:lnTo>
                    <a:pt x="464" y="13630"/>
                  </a:lnTo>
                  <a:lnTo>
                    <a:pt x="438" y="13527"/>
                  </a:lnTo>
                  <a:lnTo>
                    <a:pt x="438" y="3169"/>
                  </a:lnTo>
                  <a:lnTo>
                    <a:pt x="464" y="3066"/>
                  </a:lnTo>
                  <a:lnTo>
                    <a:pt x="516" y="2989"/>
                  </a:lnTo>
                  <a:lnTo>
                    <a:pt x="619" y="2938"/>
                  </a:lnTo>
                  <a:lnTo>
                    <a:pt x="722" y="2912"/>
                  </a:lnTo>
                  <a:lnTo>
                    <a:pt x="1263" y="2912"/>
                  </a:lnTo>
                  <a:lnTo>
                    <a:pt x="1340" y="2886"/>
                  </a:lnTo>
                  <a:lnTo>
                    <a:pt x="1417" y="2835"/>
                  </a:lnTo>
                  <a:lnTo>
                    <a:pt x="1469" y="2757"/>
                  </a:lnTo>
                  <a:lnTo>
                    <a:pt x="1469" y="2680"/>
                  </a:lnTo>
                  <a:lnTo>
                    <a:pt x="1469" y="2603"/>
                  </a:lnTo>
                  <a:lnTo>
                    <a:pt x="1417" y="2525"/>
                  </a:lnTo>
                  <a:lnTo>
                    <a:pt x="1340" y="2474"/>
                  </a:lnTo>
                  <a:lnTo>
                    <a:pt x="1263" y="2448"/>
                  </a:lnTo>
                  <a:lnTo>
                    <a:pt x="722" y="2448"/>
                  </a:lnTo>
                  <a:lnTo>
                    <a:pt x="567" y="2474"/>
                  </a:lnTo>
                  <a:lnTo>
                    <a:pt x="438" y="2525"/>
                  </a:lnTo>
                  <a:lnTo>
                    <a:pt x="310" y="2577"/>
                  </a:lnTo>
                  <a:lnTo>
                    <a:pt x="207" y="2680"/>
                  </a:lnTo>
                  <a:lnTo>
                    <a:pt x="129" y="2783"/>
                  </a:lnTo>
                  <a:lnTo>
                    <a:pt x="52" y="2886"/>
                  </a:lnTo>
                  <a:lnTo>
                    <a:pt x="26" y="3041"/>
                  </a:lnTo>
                  <a:lnTo>
                    <a:pt x="0" y="3169"/>
                  </a:lnTo>
                  <a:lnTo>
                    <a:pt x="0" y="13527"/>
                  </a:lnTo>
                  <a:lnTo>
                    <a:pt x="26" y="13655"/>
                  </a:lnTo>
                  <a:lnTo>
                    <a:pt x="52" y="13810"/>
                  </a:lnTo>
                  <a:lnTo>
                    <a:pt x="129" y="13913"/>
                  </a:lnTo>
                  <a:lnTo>
                    <a:pt x="207" y="14016"/>
                  </a:lnTo>
                  <a:lnTo>
                    <a:pt x="310" y="14119"/>
                  </a:lnTo>
                  <a:lnTo>
                    <a:pt x="438" y="14171"/>
                  </a:lnTo>
                  <a:lnTo>
                    <a:pt x="567" y="14222"/>
                  </a:lnTo>
                  <a:lnTo>
                    <a:pt x="722" y="14248"/>
                  </a:lnTo>
                  <a:lnTo>
                    <a:pt x="1469" y="14248"/>
                  </a:lnTo>
                  <a:lnTo>
                    <a:pt x="1469" y="14763"/>
                  </a:lnTo>
                  <a:lnTo>
                    <a:pt x="1495" y="14841"/>
                  </a:lnTo>
                  <a:lnTo>
                    <a:pt x="1521" y="14944"/>
                  </a:lnTo>
                  <a:lnTo>
                    <a:pt x="1572" y="15021"/>
                  </a:lnTo>
                  <a:lnTo>
                    <a:pt x="1624" y="15098"/>
                  </a:lnTo>
                  <a:lnTo>
                    <a:pt x="1675" y="15150"/>
                  </a:lnTo>
                  <a:lnTo>
                    <a:pt x="1778" y="15175"/>
                  </a:lnTo>
                  <a:lnTo>
                    <a:pt x="1855" y="15201"/>
                  </a:lnTo>
                  <a:lnTo>
                    <a:pt x="1959" y="15227"/>
                  </a:lnTo>
                  <a:lnTo>
                    <a:pt x="3530" y="15227"/>
                  </a:lnTo>
                  <a:lnTo>
                    <a:pt x="3659" y="15201"/>
                  </a:lnTo>
                  <a:lnTo>
                    <a:pt x="3762" y="15150"/>
                  </a:lnTo>
                  <a:lnTo>
                    <a:pt x="3865" y="15072"/>
                  </a:lnTo>
                  <a:lnTo>
                    <a:pt x="3942" y="14969"/>
                  </a:lnTo>
                  <a:lnTo>
                    <a:pt x="4303" y="14248"/>
                  </a:lnTo>
                  <a:lnTo>
                    <a:pt x="10924" y="14248"/>
                  </a:lnTo>
                  <a:lnTo>
                    <a:pt x="11285" y="14969"/>
                  </a:lnTo>
                  <a:lnTo>
                    <a:pt x="11362" y="15072"/>
                  </a:lnTo>
                  <a:lnTo>
                    <a:pt x="11465" y="15150"/>
                  </a:lnTo>
                  <a:lnTo>
                    <a:pt x="11594" y="15201"/>
                  </a:lnTo>
                  <a:lnTo>
                    <a:pt x="11723" y="15227"/>
                  </a:lnTo>
                  <a:lnTo>
                    <a:pt x="13295" y="15227"/>
                  </a:lnTo>
                  <a:lnTo>
                    <a:pt x="13372" y="15201"/>
                  </a:lnTo>
                  <a:lnTo>
                    <a:pt x="13475" y="15175"/>
                  </a:lnTo>
                  <a:lnTo>
                    <a:pt x="13552" y="15150"/>
                  </a:lnTo>
                  <a:lnTo>
                    <a:pt x="13604" y="15098"/>
                  </a:lnTo>
                  <a:lnTo>
                    <a:pt x="13681" y="15021"/>
                  </a:lnTo>
                  <a:lnTo>
                    <a:pt x="13707" y="14944"/>
                  </a:lnTo>
                  <a:lnTo>
                    <a:pt x="13733" y="14841"/>
                  </a:lnTo>
                  <a:lnTo>
                    <a:pt x="13758" y="14763"/>
                  </a:lnTo>
                  <a:lnTo>
                    <a:pt x="13758" y="14248"/>
                  </a:lnTo>
                  <a:lnTo>
                    <a:pt x="14506" y="14248"/>
                  </a:lnTo>
                  <a:lnTo>
                    <a:pt x="14660" y="14222"/>
                  </a:lnTo>
                  <a:lnTo>
                    <a:pt x="14789" y="14171"/>
                  </a:lnTo>
                  <a:lnTo>
                    <a:pt x="14918" y="14119"/>
                  </a:lnTo>
                  <a:lnTo>
                    <a:pt x="15021" y="14016"/>
                  </a:lnTo>
                  <a:lnTo>
                    <a:pt x="15098" y="13913"/>
                  </a:lnTo>
                  <a:lnTo>
                    <a:pt x="15176" y="13810"/>
                  </a:lnTo>
                  <a:lnTo>
                    <a:pt x="15227" y="13655"/>
                  </a:lnTo>
                  <a:lnTo>
                    <a:pt x="15227" y="13527"/>
                  </a:lnTo>
                  <a:lnTo>
                    <a:pt x="15227" y="3169"/>
                  </a:lnTo>
                  <a:lnTo>
                    <a:pt x="15227" y="3041"/>
                  </a:lnTo>
                  <a:lnTo>
                    <a:pt x="15176" y="2886"/>
                  </a:lnTo>
                  <a:lnTo>
                    <a:pt x="15098" y="2783"/>
                  </a:lnTo>
                  <a:lnTo>
                    <a:pt x="15021" y="2680"/>
                  </a:lnTo>
                  <a:lnTo>
                    <a:pt x="14918" y="2577"/>
                  </a:lnTo>
                  <a:lnTo>
                    <a:pt x="14789" y="2525"/>
                  </a:lnTo>
                  <a:lnTo>
                    <a:pt x="14660" y="2474"/>
                  </a:lnTo>
                  <a:lnTo>
                    <a:pt x="14506" y="2448"/>
                  </a:lnTo>
                  <a:lnTo>
                    <a:pt x="11079" y="2448"/>
                  </a:lnTo>
                  <a:lnTo>
                    <a:pt x="10976" y="2190"/>
                  </a:lnTo>
                  <a:lnTo>
                    <a:pt x="10847" y="1933"/>
                  </a:lnTo>
                  <a:lnTo>
                    <a:pt x="10718" y="1701"/>
                  </a:lnTo>
                  <a:lnTo>
                    <a:pt x="10564" y="1469"/>
                  </a:lnTo>
                  <a:lnTo>
                    <a:pt x="10383" y="1263"/>
                  </a:lnTo>
                  <a:lnTo>
                    <a:pt x="10177" y="1057"/>
                  </a:lnTo>
                  <a:lnTo>
                    <a:pt x="9971" y="851"/>
                  </a:lnTo>
                  <a:lnTo>
                    <a:pt x="9765" y="696"/>
                  </a:lnTo>
                  <a:lnTo>
                    <a:pt x="9533" y="542"/>
                  </a:lnTo>
                  <a:lnTo>
                    <a:pt x="9276" y="387"/>
                  </a:lnTo>
                  <a:lnTo>
                    <a:pt x="9018" y="284"/>
                  </a:lnTo>
                  <a:lnTo>
                    <a:pt x="8760" y="181"/>
                  </a:lnTo>
                  <a:lnTo>
                    <a:pt x="8477" y="104"/>
                  </a:lnTo>
                  <a:lnTo>
                    <a:pt x="8193" y="52"/>
                  </a:lnTo>
                  <a:lnTo>
                    <a:pt x="7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4760350" y="4728275"/>
              <a:ext cx="17425" cy="11625"/>
            </a:xfrm>
            <a:custGeom>
              <a:rect b="b" l="l" r="r" t="t"/>
              <a:pathLst>
                <a:path extrusionOk="0" h="465" w="697">
                  <a:moveTo>
                    <a:pt x="207" y="1"/>
                  </a:moveTo>
                  <a:lnTo>
                    <a:pt x="130" y="26"/>
                  </a:lnTo>
                  <a:lnTo>
                    <a:pt x="53" y="78"/>
                  </a:lnTo>
                  <a:lnTo>
                    <a:pt x="1" y="155"/>
                  </a:lnTo>
                  <a:lnTo>
                    <a:pt x="1" y="233"/>
                  </a:lnTo>
                  <a:lnTo>
                    <a:pt x="1" y="310"/>
                  </a:lnTo>
                  <a:lnTo>
                    <a:pt x="53" y="387"/>
                  </a:lnTo>
                  <a:lnTo>
                    <a:pt x="130" y="439"/>
                  </a:lnTo>
                  <a:lnTo>
                    <a:pt x="207" y="464"/>
                  </a:lnTo>
                  <a:lnTo>
                    <a:pt x="465" y="464"/>
                  </a:lnTo>
                  <a:lnTo>
                    <a:pt x="542" y="439"/>
                  </a:lnTo>
                  <a:lnTo>
                    <a:pt x="619" y="387"/>
                  </a:lnTo>
                  <a:lnTo>
                    <a:pt x="671" y="310"/>
                  </a:lnTo>
                  <a:lnTo>
                    <a:pt x="697" y="233"/>
                  </a:lnTo>
                  <a:lnTo>
                    <a:pt x="671" y="155"/>
                  </a:lnTo>
                  <a:lnTo>
                    <a:pt x="619" y="78"/>
                  </a:lnTo>
                  <a:lnTo>
                    <a:pt x="542" y="26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4790625" y="4728275"/>
              <a:ext cx="17425" cy="11625"/>
            </a:xfrm>
            <a:custGeom>
              <a:rect b="b" l="l" r="r" t="t"/>
              <a:pathLst>
                <a:path extrusionOk="0" h="465" w="697">
                  <a:moveTo>
                    <a:pt x="233" y="1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7" y="155"/>
                  </a:lnTo>
                  <a:lnTo>
                    <a:pt x="1" y="233"/>
                  </a:lnTo>
                  <a:lnTo>
                    <a:pt x="27" y="310"/>
                  </a:lnTo>
                  <a:lnTo>
                    <a:pt x="78" y="387"/>
                  </a:lnTo>
                  <a:lnTo>
                    <a:pt x="155" y="439"/>
                  </a:lnTo>
                  <a:lnTo>
                    <a:pt x="233" y="464"/>
                  </a:lnTo>
                  <a:lnTo>
                    <a:pt x="490" y="464"/>
                  </a:lnTo>
                  <a:lnTo>
                    <a:pt x="568" y="439"/>
                  </a:lnTo>
                  <a:lnTo>
                    <a:pt x="645" y="387"/>
                  </a:lnTo>
                  <a:lnTo>
                    <a:pt x="697" y="310"/>
                  </a:lnTo>
                  <a:lnTo>
                    <a:pt x="697" y="233"/>
                  </a:lnTo>
                  <a:lnTo>
                    <a:pt x="697" y="155"/>
                  </a:lnTo>
                  <a:lnTo>
                    <a:pt x="645" y="78"/>
                  </a:lnTo>
                  <a:lnTo>
                    <a:pt x="568" y="26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4760350" y="4753400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30" y="0"/>
                  </a:moveTo>
                  <a:lnTo>
                    <a:pt x="53" y="52"/>
                  </a:lnTo>
                  <a:lnTo>
                    <a:pt x="1" y="129"/>
                  </a:lnTo>
                  <a:lnTo>
                    <a:pt x="1" y="207"/>
                  </a:lnTo>
                  <a:lnTo>
                    <a:pt x="1" y="310"/>
                  </a:lnTo>
                  <a:lnTo>
                    <a:pt x="53" y="361"/>
                  </a:lnTo>
                  <a:lnTo>
                    <a:pt x="130" y="413"/>
                  </a:lnTo>
                  <a:lnTo>
                    <a:pt x="207" y="438"/>
                  </a:lnTo>
                  <a:lnTo>
                    <a:pt x="465" y="438"/>
                  </a:lnTo>
                  <a:lnTo>
                    <a:pt x="542" y="413"/>
                  </a:lnTo>
                  <a:lnTo>
                    <a:pt x="619" y="361"/>
                  </a:lnTo>
                  <a:lnTo>
                    <a:pt x="671" y="310"/>
                  </a:lnTo>
                  <a:lnTo>
                    <a:pt x="697" y="207"/>
                  </a:lnTo>
                  <a:lnTo>
                    <a:pt x="671" y="129"/>
                  </a:lnTo>
                  <a:lnTo>
                    <a:pt x="619" y="52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4790625" y="4753400"/>
              <a:ext cx="17425" cy="10975"/>
            </a:xfrm>
            <a:custGeom>
              <a:rect b="b" l="l" r="r" t="t"/>
              <a:pathLst>
                <a:path extrusionOk="0" h="439" w="697">
                  <a:moveTo>
                    <a:pt x="155" y="0"/>
                  </a:moveTo>
                  <a:lnTo>
                    <a:pt x="78" y="52"/>
                  </a:lnTo>
                  <a:lnTo>
                    <a:pt x="27" y="129"/>
                  </a:lnTo>
                  <a:lnTo>
                    <a:pt x="1" y="207"/>
                  </a:lnTo>
                  <a:lnTo>
                    <a:pt x="27" y="310"/>
                  </a:lnTo>
                  <a:lnTo>
                    <a:pt x="78" y="361"/>
                  </a:lnTo>
                  <a:lnTo>
                    <a:pt x="155" y="413"/>
                  </a:lnTo>
                  <a:lnTo>
                    <a:pt x="233" y="438"/>
                  </a:lnTo>
                  <a:lnTo>
                    <a:pt x="490" y="438"/>
                  </a:lnTo>
                  <a:lnTo>
                    <a:pt x="568" y="413"/>
                  </a:lnTo>
                  <a:lnTo>
                    <a:pt x="645" y="361"/>
                  </a:lnTo>
                  <a:lnTo>
                    <a:pt x="697" y="310"/>
                  </a:lnTo>
                  <a:lnTo>
                    <a:pt x="697" y="207"/>
                  </a:lnTo>
                  <a:lnTo>
                    <a:pt x="697" y="129"/>
                  </a:lnTo>
                  <a:lnTo>
                    <a:pt x="645" y="52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4825425" y="45621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1"/>
                  </a:moveTo>
                  <a:lnTo>
                    <a:pt x="722" y="26"/>
                  </a:lnTo>
                  <a:lnTo>
                    <a:pt x="670" y="78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51"/>
                  </a:lnTo>
                  <a:lnTo>
                    <a:pt x="0" y="980"/>
                  </a:lnTo>
                  <a:lnTo>
                    <a:pt x="0" y="1108"/>
                  </a:lnTo>
                  <a:lnTo>
                    <a:pt x="26" y="1289"/>
                  </a:lnTo>
                  <a:lnTo>
                    <a:pt x="77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56"/>
                  </a:lnTo>
                  <a:lnTo>
                    <a:pt x="644" y="1907"/>
                  </a:lnTo>
                  <a:lnTo>
                    <a:pt x="825" y="1933"/>
                  </a:lnTo>
                  <a:lnTo>
                    <a:pt x="953" y="1959"/>
                  </a:lnTo>
                  <a:lnTo>
                    <a:pt x="1082" y="2036"/>
                  </a:lnTo>
                  <a:lnTo>
                    <a:pt x="1160" y="2165"/>
                  </a:lnTo>
                  <a:lnTo>
                    <a:pt x="1185" y="2294"/>
                  </a:lnTo>
                  <a:lnTo>
                    <a:pt x="1160" y="2448"/>
                  </a:lnTo>
                  <a:lnTo>
                    <a:pt x="1082" y="2551"/>
                  </a:lnTo>
                  <a:lnTo>
                    <a:pt x="953" y="2628"/>
                  </a:lnTo>
                  <a:lnTo>
                    <a:pt x="825" y="2680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64" y="2448"/>
                  </a:lnTo>
                  <a:lnTo>
                    <a:pt x="438" y="2294"/>
                  </a:lnTo>
                  <a:lnTo>
                    <a:pt x="438" y="2216"/>
                  </a:lnTo>
                  <a:lnTo>
                    <a:pt x="387" y="2139"/>
                  </a:lnTo>
                  <a:lnTo>
                    <a:pt x="309" y="2087"/>
                  </a:lnTo>
                  <a:lnTo>
                    <a:pt x="129" y="2087"/>
                  </a:lnTo>
                  <a:lnTo>
                    <a:pt x="77" y="2139"/>
                  </a:lnTo>
                  <a:lnTo>
                    <a:pt x="26" y="2216"/>
                  </a:lnTo>
                  <a:lnTo>
                    <a:pt x="0" y="2294"/>
                  </a:lnTo>
                  <a:lnTo>
                    <a:pt x="0" y="2448"/>
                  </a:lnTo>
                  <a:lnTo>
                    <a:pt x="52" y="2577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3"/>
                  </a:lnTo>
                  <a:lnTo>
                    <a:pt x="670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79" y="3350"/>
                  </a:lnTo>
                  <a:lnTo>
                    <a:pt x="1031" y="3273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783"/>
                  </a:lnTo>
                  <a:lnTo>
                    <a:pt x="1520" y="2680"/>
                  </a:lnTo>
                  <a:lnTo>
                    <a:pt x="1598" y="2577"/>
                  </a:lnTo>
                  <a:lnTo>
                    <a:pt x="1623" y="2448"/>
                  </a:lnTo>
                  <a:lnTo>
                    <a:pt x="1623" y="2294"/>
                  </a:lnTo>
                  <a:lnTo>
                    <a:pt x="1623" y="2139"/>
                  </a:lnTo>
                  <a:lnTo>
                    <a:pt x="1572" y="1984"/>
                  </a:lnTo>
                  <a:lnTo>
                    <a:pt x="1494" y="1856"/>
                  </a:lnTo>
                  <a:lnTo>
                    <a:pt x="1391" y="1727"/>
                  </a:lnTo>
                  <a:lnTo>
                    <a:pt x="1263" y="1624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67" y="1366"/>
                  </a:lnTo>
                  <a:lnTo>
                    <a:pt x="464" y="1263"/>
                  </a:lnTo>
                  <a:lnTo>
                    <a:pt x="438" y="1108"/>
                  </a:lnTo>
                  <a:lnTo>
                    <a:pt x="464" y="980"/>
                  </a:lnTo>
                  <a:lnTo>
                    <a:pt x="567" y="851"/>
                  </a:lnTo>
                  <a:lnTo>
                    <a:pt x="670" y="773"/>
                  </a:lnTo>
                  <a:lnTo>
                    <a:pt x="825" y="748"/>
                  </a:lnTo>
                  <a:lnTo>
                    <a:pt x="953" y="773"/>
                  </a:lnTo>
                  <a:lnTo>
                    <a:pt x="1082" y="851"/>
                  </a:lnTo>
                  <a:lnTo>
                    <a:pt x="1160" y="980"/>
                  </a:lnTo>
                  <a:lnTo>
                    <a:pt x="1185" y="1108"/>
                  </a:lnTo>
                  <a:lnTo>
                    <a:pt x="1211" y="1211"/>
                  </a:lnTo>
                  <a:lnTo>
                    <a:pt x="1237" y="1263"/>
                  </a:lnTo>
                  <a:lnTo>
                    <a:pt x="1314" y="1314"/>
                  </a:lnTo>
                  <a:lnTo>
                    <a:pt x="1417" y="1340"/>
                  </a:lnTo>
                  <a:lnTo>
                    <a:pt x="1494" y="1314"/>
                  </a:lnTo>
                  <a:lnTo>
                    <a:pt x="1572" y="1263"/>
                  </a:lnTo>
                  <a:lnTo>
                    <a:pt x="1623" y="1211"/>
                  </a:lnTo>
                  <a:lnTo>
                    <a:pt x="1623" y="1108"/>
                  </a:lnTo>
                  <a:lnTo>
                    <a:pt x="1623" y="980"/>
                  </a:lnTo>
                  <a:lnTo>
                    <a:pt x="1598" y="851"/>
                  </a:lnTo>
                  <a:lnTo>
                    <a:pt x="1520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55"/>
                  </a:lnTo>
                  <a:lnTo>
                    <a:pt x="979" y="78"/>
                  </a:lnTo>
                  <a:lnTo>
                    <a:pt x="902" y="26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" name="Google Shape;1257;p7"/>
          <p:cNvGrpSpPr/>
          <p:nvPr/>
        </p:nvGrpSpPr>
        <p:grpSpPr>
          <a:xfrm>
            <a:off x="3390025" y="2569272"/>
            <a:ext cx="380700" cy="380675"/>
            <a:chOff x="5386425" y="4513150"/>
            <a:chExt cx="380700" cy="380675"/>
          </a:xfrm>
        </p:grpSpPr>
        <p:sp>
          <p:nvSpPr>
            <p:cNvPr id="1258" name="Google Shape;1258;p7"/>
            <p:cNvSpPr/>
            <p:nvPr/>
          </p:nvSpPr>
          <p:spPr>
            <a:xfrm>
              <a:off x="5386425" y="451315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891" y="438"/>
                  </a:moveTo>
                  <a:lnTo>
                    <a:pt x="4175" y="490"/>
                  </a:lnTo>
                  <a:lnTo>
                    <a:pt x="4432" y="516"/>
                  </a:lnTo>
                  <a:lnTo>
                    <a:pt x="4690" y="593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85" y="928"/>
                  </a:lnTo>
                  <a:lnTo>
                    <a:pt x="5592" y="1083"/>
                  </a:lnTo>
                  <a:lnTo>
                    <a:pt x="5798" y="1237"/>
                  </a:lnTo>
                  <a:lnTo>
                    <a:pt x="5411" y="1624"/>
                  </a:lnTo>
                  <a:lnTo>
                    <a:pt x="5257" y="1495"/>
                  </a:lnTo>
                  <a:lnTo>
                    <a:pt x="5076" y="1366"/>
                  </a:lnTo>
                  <a:lnTo>
                    <a:pt x="4896" y="1263"/>
                  </a:lnTo>
                  <a:lnTo>
                    <a:pt x="4716" y="1186"/>
                  </a:lnTo>
                  <a:lnTo>
                    <a:pt x="4509" y="1108"/>
                  </a:lnTo>
                  <a:lnTo>
                    <a:pt x="4329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34" y="2835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6" y="3453"/>
                  </a:lnTo>
                  <a:lnTo>
                    <a:pt x="464" y="3453"/>
                  </a:lnTo>
                  <a:lnTo>
                    <a:pt x="490" y="3169"/>
                  </a:lnTo>
                  <a:lnTo>
                    <a:pt x="542" y="2912"/>
                  </a:lnTo>
                  <a:lnTo>
                    <a:pt x="593" y="2680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61" y="1752"/>
                  </a:lnTo>
                  <a:lnTo>
                    <a:pt x="6416" y="1959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880" y="3453"/>
                  </a:lnTo>
                  <a:lnTo>
                    <a:pt x="6339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36" y="2835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1006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4" y="4509"/>
                  </a:lnTo>
                  <a:lnTo>
                    <a:pt x="1186" y="4715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37" y="5772"/>
                  </a:lnTo>
                  <a:lnTo>
                    <a:pt x="1083" y="5591"/>
                  </a:lnTo>
                  <a:lnTo>
                    <a:pt x="928" y="5359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2" y="4406"/>
                  </a:lnTo>
                  <a:lnTo>
                    <a:pt x="490" y="4148"/>
                  </a:lnTo>
                  <a:lnTo>
                    <a:pt x="464" y="3891"/>
                  </a:lnTo>
                  <a:close/>
                  <a:moveTo>
                    <a:pt x="6880" y="3891"/>
                  </a:moveTo>
                  <a:lnTo>
                    <a:pt x="6854" y="4148"/>
                  </a:lnTo>
                  <a:lnTo>
                    <a:pt x="6802" y="4406"/>
                  </a:lnTo>
                  <a:lnTo>
                    <a:pt x="6751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59"/>
                  </a:lnTo>
                  <a:lnTo>
                    <a:pt x="6261" y="5591"/>
                  </a:lnTo>
                  <a:lnTo>
                    <a:pt x="6107" y="5772"/>
                  </a:lnTo>
                  <a:lnTo>
                    <a:pt x="5720" y="5411"/>
                  </a:lnTo>
                  <a:lnTo>
                    <a:pt x="5849" y="5231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58" y="4715"/>
                  </a:lnTo>
                  <a:lnTo>
                    <a:pt x="6236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9" y="3891"/>
                  </a:lnTo>
                  <a:close/>
                  <a:moveTo>
                    <a:pt x="3685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2" y="1804"/>
                  </a:lnTo>
                  <a:lnTo>
                    <a:pt x="5102" y="1933"/>
                  </a:lnTo>
                  <a:lnTo>
                    <a:pt x="5257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3"/>
                  </a:lnTo>
                  <a:lnTo>
                    <a:pt x="5746" y="2783"/>
                  </a:lnTo>
                  <a:lnTo>
                    <a:pt x="5823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26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7" y="5256"/>
                  </a:lnTo>
                  <a:lnTo>
                    <a:pt x="5102" y="5385"/>
                  </a:lnTo>
                  <a:lnTo>
                    <a:pt x="4922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49"/>
                  </a:lnTo>
                  <a:lnTo>
                    <a:pt x="3891" y="5900"/>
                  </a:lnTo>
                  <a:lnTo>
                    <a:pt x="3453" y="5900"/>
                  </a:lnTo>
                  <a:lnTo>
                    <a:pt x="3221" y="5849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3" y="5514"/>
                  </a:lnTo>
                  <a:lnTo>
                    <a:pt x="2242" y="5385"/>
                  </a:lnTo>
                  <a:lnTo>
                    <a:pt x="2088" y="5256"/>
                  </a:lnTo>
                  <a:lnTo>
                    <a:pt x="1933" y="5102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7" y="4329"/>
                  </a:lnTo>
                  <a:lnTo>
                    <a:pt x="1469" y="4123"/>
                  </a:lnTo>
                  <a:lnTo>
                    <a:pt x="1444" y="3891"/>
                  </a:lnTo>
                  <a:lnTo>
                    <a:pt x="1444" y="3659"/>
                  </a:lnTo>
                  <a:lnTo>
                    <a:pt x="1444" y="3427"/>
                  </a:lnTo>
                  <a:lnTo>
                    <a:pt x="1469" y="3221"/>
                  </a:lnTo>
                  <a:lnTo>
                    <a:pt x="1547" y="2989"/>
                  </a:lnTo>
                  <a:lnTo>
                    <a:pt x="1598" y="2783"/>
                  </a:lnTo>
                  <a:lnTo>
                    <a:pt x="1701" y="2603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33"/>
                  </a:lnTo>
                  <a:lnTo>
                    <a:pt x="2423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7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9" y="6132"/>
                  </a:lnTo>
                  <a:lnTo>
                    <a:pt x="2835" y="6210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95" y="6854"/>
                  </a:lnTo>
                  <a:lnTo>
                    <a:pt x="2912" y="6802"/>
                  </a:lnTo>
                  <a:lnTo>
                    <a:pt x="2680" y="6725"/>
                  </a:lnTo>
                  <a:lnTo>
                    <a:pt x="2423" y="6648"/>
                  </a:lnTo>
                  <a:lnTo>
                    <a:pt x="2191" y="6519"/>
                  </a:lnTo>
                  <a:lnTo>
                    <a:pt x="1959" y="6416"/>
                  </a:lnTo>
                  <a:lnTo>
                    <a:pt x="1753" y="6261"/>
                  </a:lnTo>
                  <a:lnTo>
                    <a:pt x="1547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8" y="6107"/>
                  </a:lnTo>
                  <a:lnTo>
                    <a:pt x="5592" y="6261"/>
                  </a:lnTo>
                  <a:lnTo>
                    <a:pt x="5385" y="6416"/>
                  </a:lnTo>
                  <a:lnTo>
                    <a:pt x="5154" y="6519"/>
                  </a:lnTo>
                  <a:lnTo>
                    <a:pt x="4922" y="6648"/>
                  </a:lnTo>
                  <a:lnTo>
                    <a:pt x="4690" y="6725"/>
                  </a:lnTo>
                  <a:lnTo>
                    <a:pt x="4432" y="6802"/>
                  </a:lnTo>
                  <a:lnTo>
                    <a:pt x="4175" y="6854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3"/>
                  </a:lnTo>
                  <a:lnTo>
                    <a:pt x="4329" y="6287"/>
                  </a:lnTo>
                  <a:lnTo>
                    <a:pt x="4509" y="6210"/>
                  </a:lnTo>
                  <a:lnTo>
                    <a:pt x="4716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57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195" y="26"/>
                  </a:lnTo>
                  <a:lnTo>
                    <a:pt x="2757" y="104"/>
                  </a:lnTo>
                  <a:lnTo>
                    <a:pt x="2654" y="155"/>
                  </a:lnTo>
                  <a:lnTo>
                    <a:pt x="2603" y="207"/>
                  </a:lnTo>
                  <a:lnTo>
                    <a:pt x="2577" y="284"/>
                  </a:lnTo>
                  <a:lnTo>
                    <a:pt x="2577" y="387"/>
                  </a:lnTo>
                  <a:lnTo>
                    <a:pt x="2629" y="464"/>
                  </a:lnTo>
                  <a:lnTo>
                    <a:pt x="2680" y="516"/>
                  </a:lnTo>
                  <a:lnTo>
                    <a:pt x="2783" y="542"/>
                  </a:lnTo>
                  <a:lnTo>
                    <a:pt x="2861" y="542"/>
                  </a:lnTo>
                  <a:lnTo>
                    <a:pt x="3144" y="490"/>
                  </a:lnTo>
                  <a:lnTo>
                    <a:pt x="3453" y="438"/>
                  </a:lnTo>
                  <a:lnTo>
                    <a:pt x="3453" y="979"/>
                  </a:lnTo>
                  <a:lnTo>
                    <a:pt x="3247" y="1005"/>
                  </a:lnTo>
                  <a:lnTo>
                    <a:pt x="3041" y="1057"/>
                  </a:lnTo>
                  <a:lnTo>
                    <a:pt x="2835" y="1108"/>
                  </a:lnTo>
                  <a:lnTo>
                    <a:pt x="2629" y="1186"/>
                  </a:lnTo>
                  <a:lnTo>
                    <a:pt x="2448" y="1263"/>
                  </a:lnTo>
                  <a:lnTo>
                    <a:pt x="2268" y="1366"/>
                  </a:lnTo>
                  <a:lnTo>
                    <a:pt x="2088" y="1495"/>
                  </a:lnTo>
                  <a:lnTo>
                    <a:pt x="1933" y="1624"/>
                  </a:lnTo>
                  <a:lnTo>
                    <a:pt x="1547" y="1237"/>
                  </a:lnTo>
                  <a:lnTo>
                    <a:pt x="1804" y="1031"/>
                  </a:lnTo>
                  <a:lnTo>
                    <a:pt x="2088" y="851"/>
                  </a:lnTo>
                  <a:lnTo>
                    <a:pt x="2139" y="799"/>
                  </a:lnTo>
                  <a:lnTo>
                    <a:pt x="2191" y="722"/>
                  </a:lnTo>
                  <a:lnTo>
                    <a:pt x="2191" y="645"/>
                  </a:lnTo>
                  <a:lnTo>
                    <a:pt x="2165" y="567"/>
                  </a:lnTo>
                  <a:lnTo>
                    <a:pt x="2113" y="490"/>
                  </a:lnTo>
                  <a:lnTo>
                    <a:pt x="2036" y="464"/>
                  </a:lnTo>
                  <a:lnTo>
                    <a:pt x="1933" y="438"/>
                  </a:lnTo>
                  <a:lnTo>
                    <a:pt x="1856" y="464"/>
                  </a:lnTo>
                  <a:lnTo>
                    <a:pt x="1650" y="593"/>
                  </a:lnTo>
                  <a:lnTo>
                    <a:pt x="1444" y="748"/>
                  </a:lnTo>
                  <a:lnTo>
                    <a:pt x="1263" y="902"/>
                  </a:lnTo>
                  <a:lnTo>
                    <a:pt x="1083" y="1057"/>
                  </a:lnTo>
                  <a:lnTo>
                    <a:pt x="928" y="1237"/>
                  </a:lnTo>
                  <a:lnTo>
                    <a:pt x="774" y="1417"/>
                  </a:lnTo>
                  <a:lnTo>
                    <a:pt x="619" y="1624"/>
                  </a:lnTo>
                  <a:lnTo>
                    <a:pt x="490" y="1830"/>
                  </a:lnTo>
                  <a:lnTo>
                    <a:pt x="387" y="2036"/>
                  </a:lnTo>
                  <a:lnTo>
                    <a:pt x="284" y="2242"/>
                  </a:lnTo>
                  <a:lnTo>
                    <a:pt x="207" y="2474"/>
                  </a:lnTo>
                  <a:lnTo>
                    <a:pt x="130" y="2706"/>
                  </a:lnTo>
                  <a:lnTo>
                    <a:pt x="78" y="2938"/>
                  </a:lnTo>
                  <a:lnTo>
                    <a:pt x="26" y="3169"/>
                  </a:lnTo>
                  <a:lnTo>
                    <a:pt x="1" y="3427"/>
                  </a:lnTo>
                  <a:lnTo>
                    <a:pt x="1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9" y="5411"/>
                  </a:lnTo>
                  <a:lnTo>
                    <a:pt x="619" y="5720"/>
                  </a:lnTo>
                  <a:lnTo>
                    <a:pt x="851" y="6003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9" y="7317"/>
                  </a:lnTo>
                  <a:lnTo>
                    <a:pt x="3685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11" y="6905"/>
                  </a:lnTo>
                  <a:lnTo>
                    <a:pt x="5720" y="6699"/>
                  </a:lnTo>
                  <a:lnTo>
                    <a:pt x="6004" y="6493"/>
                  </a:lnTo>
                  <a:lnTo>
                    <a:pt x="6261" y="6261"/>
                  </a:lnTo>
                  <a:lnTo>
                    <a:pt x="6519" y="6003"/>
                  </a:lnTo>
                  <a:lnTo>
                    <a:pt x="6725" y="5720"/>
                  </a:lnTo>
                  <a:lnTo>
                    <a:pt x="6906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4" y="3659"/>
                  </a:lnTo>
                  <a:lnTo>
                    <a:pt x="7318" y="3298"/>
                  </a:lnTo>
                  <a:lnTo>
                    <a:pt x="7266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6" y="1907"/>
                  </a:lnTo>
                  <a:lnTo>
                    <a:pt x="6725" y="1624"/>
                  </a:lnTo>
                  <a:lnTo>
                    <a:pt x="6519" y="1340"/>
                  </a:lnTo>
                  <a:lnTo>
                    <a:pt x="6261" y="1083"/>
                  </a:lnTo>
                  <a:lnTo>
                    <a:pt x="6004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5457925" y="45621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1"/>
                  </a:moveTo>
                  <a:lnTo>
                    <a:pt x="722" y="26"/>
                  </a:lnTo>
                  <a:lnTo>
                    <a:pt x="645" y="78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4" y="722"/>
                  </a:lnTo>
                  <a:lnTo>
                    <a:pt x="52" y="851"/>
                  </a:lnTo>
                  <a:lnTo>
                    <a:pt x="1" y="980"/>
                  </a:lnTo>
                  <a:lnTo>
                    <a:pt x="1" y="1108"/>
                  </a:lnTo>
                  <a:lnTo>
                    <a:pt x="26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804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825" y="1933"/>
                  </a:lnTo>
                  <a:lnTo>
                    <a:pt x="954" y="1959"/>
                  </a:lnTo>
                  <a:lnTo>
                    <a:pt x="1083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8"/>
                  </a:lnTo>
                  <a:lnTo>
                    <a:pt x="1083" y="2551"/>
                  </a:lnTo>
                  <a:lnTo>
                    <a:pt x="954" y="2628"/>
                  </a:lnTo>
                  <a:lnTo>
                    <a:pt x="825" y="2680"/>
                  </a:lnTo>
                  <a:lnTo>
                    <a:pt x="670" y="2628"/>
                  </a:lnTo>
                  <a:lnTo>
                    <a:pt x="542" y="2551"/>
                  </a:lnTo>
                  <a:lnTo>
                    <a:pt x="464" y="2448"/>
                  </a:lnTo>
                  <a:lnTo>
                    <a:pt x="439" y="2294"/>
                  </a:lnTo>
                  <a:lnTo>
                    <a:pt x="439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29" y="2087"/>
                  </a:lnTo>
                  <a:lnTo>
                    <a:pt x="52" y="2139"/>
                  </a:lnTo>
                  <a:lnTo>
                    <a:pt x="26" y="2216"/>
                  </a:lnTo>
                  <a:lnTo>
                    <a:pt x="1" y="2294"/>
                  </a:lnTo>
                  <a:lnTo>
                    <a:pt x="1" y="2448"/>
                  </a:lnTo>
                  <a:lnTo>
                    <a:pt x="52" y="2577"/>
                  </a:lnTo>
                  <a:lnTo>
                    <a:pt x="104" y="2680"/>
                  </a:lnTo>
                  <a:lnTo>
                    <a:pt x="155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3"/>
                  </a:lnTo>
                  <a:lnTo>
                    <a:pt x="645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80" y="3350"/>
                  </a:lnTo>
                  <a:lnTo>
                    <a:pt x="1031" y="3273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783"/>
                  </a:lnTo>
                  <a:lnTo>
                    <a:pt x="1521" y="2680"/>
                  </a:lnTo>
                  <a:lnTo>
                    <a:pt x="1572" y="2577"/>
                  </a:lnTo>
                  <a:lnTo>
                    <a:pt x="1624" y="2448"/>
                  </a:lnTo>
                  <a:lnTo>
                    <a:pt x="1624" y="2294"/>
                  </a:lnTo>
                  <a:lnTo>
                    <a:pt x="1624" y="2139"/>
                  </a:lnTo>
                  <a:lnTo>
                    <a:pt x="1572" y="1984"/>
                  </a:lnTo>
                  <a:lnTo>
                    <a:pt x="1495" y="1856"/>
                  </a:lnTo>
                  <a:lnTo>
                    <a:pt x="1392" y="1727"/>
                  </a:lnTo>
                  <a:lnTo>
                    <a:pt x="1263" y="1624"/>
                  </a:lnTo>
                  <a:lnTo>
                    <a:pt x="1134" y="1546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70" y="1469"/>
                  </a:lnTo>
                  <a:lnTo>
                    <a:pt x="542" y="1366"/>
                  </a:lnTo>
                  <a:lnTo>
                    <a:pt x="464" y="1263"/>
                  </a:lnTo>
                  <a:lnTo>
                    <a:pt x="439" y="1108"/>
                  </a:lnTo>
                  <a:lnTo>
                    <a:pt x="464" y="980"/>
                  </a:lnTo>
                  <a:lnTo>
                    <a:pt x="542" y="851"/>
                  </a:lnTo>
                  <a:lnTo>
                    <a:pt x="670" y="773"/>
                  </a:lnTo>
                  <a:lnTo>
                    <a:pt x="825" y="748"/>
                  </a:lnTo>
                  <a:lnTo>
                    <a:pt x="954" y="773"/>
                  </a:lnTo>
                  <a:lnTo>
                    <a:pt x="1083" y="851"/>
                  </a:lnTo>
                  <a:lnTo>
                    <a:pt x="1160" y="980"/>
                  </a:lnTo>
                  <a:lnTo>
                    <a:pt x="1186" y="1108"/>
                  </a:lnTo>
                  <a:lnTo>
                    <a:pt x="1211" y="1211"/>
                  </a:lnTo>
                  <a:lnTo>
                    <a:pt x="1237" y="1263"/>
                  </a:lnTo>
                  <a:lnTo>
                    <a:pt x="1315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598" y="1211"/>
                  </a:lnTo>
                  <a:lnTo>
                    <a:pt x="1624" y="1108"/>
                  </a:lnTo>
                  <a:lnTo>
                    <a:pt x="1624" y="980"/>
                  </a:lnTo>
                  <a:lnTo>
                    <a:pt x="1572" y="851"/>
                  </a:lnTo>
                  <a:lnTo>
                    <a:pt x="1521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55"/>
                  </a:lnTo>
                  <a:lnTo>
                    <a:pt x="980" y="78"/>
                  </a:lnTo>
                  <a:lnTo>
                    <a:pt x="902" y="26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5583525" y="4710250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891" y="438"/>
                  </a:moveTo>
                  <a:lnTo>
                    <a:pt x="4174" y="490"/>
                  </a:lnTo>
                  <a:lnTo>
                    <a:pt x="4432" y="541"/>
                  </a:lnTo>
                  <a:lnTo>
                    <a:pt x="4690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2"/>
                  </a:lnTo>
                  <a:lnTo>
                    <a:pt x="5797" y="1237"/>
                  </a:lnTo>
                  <a:lnTo>
                    <a:pt x="5411" y="1623"/>
                  </a:lnTo>
                  <a:lnTo>
                    <a:pt x="5256" y="1495"/>
                  </a:lnTo>
                  <a:lnTo>
                    <a:pt x="5076" y="1366"/>
                  </a:lnTo>
                  <a:lnTo>
                    <a:pt x="4896" y="1288"/>
                  </a:lnTo>
                  <a:lnTo>
                    <a:pt x="4715" y="1185"/>
                  </a:lnTo>
                  <a:lnTo>
                    <a:pt x="4509" y="1108"/>
                  </a:lnTo>
                  <a:lnTo>
                    <a:pt x="4329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92" y="2267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34" y="2834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5" y="3453"/>
                  </a:lnTo>
                  <a:lnTo>
                    <a:pt x="464" y="3453"/>
                  </a:lnTo>
                  <a:lnTo>
                    <a:pt x="490" y="3169"/>
                  </a:lnTo>
                  <a:lnTo>
                    <a:pt x="542" y="2912"/>
                  </a:lnTo>
                  <a:lnTo>
                    <a:pt x="593" y="2680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8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61" y="1752"/>
                  </a:lnTo>
                  <a:lnTo>
                    <a:pt x="6416" y="1958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905" y="3453"/>
                  </a:lnTo>
                  <a:lnTo>
                    <a:pt x="6364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35" y="2834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1005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4" y="4509"/>
                  </a:lnTo>
                  <a:lnTo>
                    <a:pt x="1186" y="4715"/>
                  </a:lnTo>
                  <a:lnTo>
                    <a:pt x="1289" y="4895"/>
                  </a:lnTo>
                  <a:lnTo>
                    <a:pt x="1392" y="5076"/>
                  </a:lnTo>
                  <a:lnTo>
                    <a:pt x="1495" y="5230"/>
                  </a:lnTo>
                  <a:lnTo>
                    <a:pt x="1624" y="5411"/>
                  </a:lnTo>
                  <a:lnTo>
                    <a:pt x="1237" y="5771"/>
                  </a:lnTo>
                  <a:lnTo>
                    <a:pt x="1083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2" y="4406"/>
                  </a:lnTo>
                  <a:lnTo>
                    <a:pt x="490" y="4148"/>
                  </a:lnTo>
                  <a:lnTo>
                    <a:pt x="464" y="3891"/>
                  </a:lnTo>
                  <a:close/>
                  <a:moveTo>
                    <a:pt x="6905" y="3891"/>
                  </a:moveTo>
                  <a:lnTo>
                    <a:pt x="6854" y="4148"/>
                  </a:lnTo>
                  <a:lnTo>
                    <a:pt x="6802" y="4406"/>
                  </a:lnTo>
                  <a:lnTo>
                    <a:pt x="6751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61" y="5591"/>
                  </a:lnTo>
                  <a:lnTo>
                    <a:pt x="6107" y="5771"/>
                  </a:lnTo>
                  <a:lnTo>
                    <a:pt x="5720" y="5411"/>
                  </a:lnTo>
                  <a:lnTo>
                    <a:pt x="5849" y="5230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58" y="4715"/>
                  </a:lnTo>
                  <a:lnTo>
                    <a:pt x="6235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64" y="3891"/>
                  </a:lnTo>
                  <a:close/>
                  <a:moveTo>
                    <a:pt x="3685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0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2"/>
                  </a:lnTo>
                  <a:lnTo>
                    <a:pt x="5746" y="2783"/>
                  </a:lnTo>
                  <a:lnTo>
                    <a:pt x="5823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26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3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21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453" y="5900"/>
                  </a:lnTo>
                  <a:lnTo>
                    <a:pt x="3221" y="5874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7" y="5256"/>
                  </a:lnTo>
                  <a:lnTo>
                    <a:pt x="1933" y="5102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6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43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46" y="2989"/>
                  </a:lnTo>
                  <a:lnTo>
                    <a:pt x="1598" y="2783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7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3015" y="1520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7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8" y="6132"/>
                  </a:lnTo>
                  <a:lnTo>
                    <a:pt x="2835" y="6209"/>
                  </a:lnTo>
                  <a:lnTo>
                    <a:pt x="3041" y="6287"/>
                  </a:lnTo>
                  <a:lnTo>
                    <a:pt x="3247" y="6312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95" y="6853"/>
                  </a:lnTo>
                  <a:lnTo>
                    <a:pt x="2912" y="6802"/>
                  </a:lnTo>
                  <a:lnTo>
                    <a:pt x="2680" y="6725"/>
                  </a:lnTo>
                  <a:lnTo>
                    <a:pt x="2422" y="6647"/>
                  </a:lnTo>
                  <a:lnTo>
                    <a:pt x="2190" y="6544"/>
                  </a:lnTo>
                  <a:lnTo>
                    <a:pt x="1959" y="6416"/>
                  </a:lnTo>
                  <a:lnTo>
                    <a:pt x="1753" y="6261"/>
                  </a:lnTo>
                  <a:lnTo>
                    <a:pt x="1546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7" y="6106"/>
                  </a:lnTo>
                  <a:lnTo>
                    <a:pt x="5591" y="6261"/>
                  </a:lnTo>
                  <a:lnTo>
                    <a:pt x="5385" y="6416"/>
                  </a:lnTo>
                  <a:lnTo>
                    <a:pt x="5153" y="6544"/>
                  </a:lnTo>
                  <a:lnTo>
                    <a:pt x="4921" y="6647"/>
                  </a:lnTo>
                  <a:lnTo>
                    <a:pt x="4690" y="6725"/>
                  </a:lnTo>
                  <a:lnTo>
                    <a:pt x="4432" y="6802"/>
                  </a:lnTo>
                  <a:lnTo>
                    <a:pt x="4174" y="6853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2"/>
                  </a:lnTo>
                  <a:lnTo>
                    <a:pt x="4329" y="6287"/>
                  </a:lnTo>
                  <a:lnTo>
                    <a:pt x="4509" y="6209"/>
                  </a:lnTo>
                  <a:lnTo>
                    <a:pt x="4715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56" y="5849"/>
                  </a:lnTo>
                  <a:lnTo>
                    <a:pt x="5411" y="5720"/>
                  </a:lnTo>
                  <a:close/>
                  <a:moveTo>
                    <a:pt x="3685" y="0"/>
                  </a:moveTo>
                  <a:lnTo>
                    <a:pt x="3195" y="26"/>
                  </a:lnTo>
                  <a:lnTo>
                    <a:pt x="2757" y="103"/>
                  </a:lnTo>
                  <a:lnTo>
                    <a:pt x="2680" y="155"/>
                  </a:lnTo>
                  <a:lnTo>
                    <a:pt x="2603" y="206"/>
                  </a:lnTo>
                  <a:lnTo>
                    <a:pt x="2577" y="284"/>
                  </a:lnTo>
                  <a:lnTo>
                    <a:pt x="2577" y="387"/>
                  </a:lnTo>
                  <a:lnTo>
                    <a:pt x="2628" y="464"/>
                  </a:lnTo>
                  <a:lnTo>
                    <a:pt x="2680" y="516"/>
                  </a:lnTo>
                  <a:lnTo>
                    <a:pt x="2783" y="541"/>
                  </a:lnTo>
                  <a:lnTo>
                    <a:pt x="2860" y="541"/>
                  </a:lnTo>
                  <a:lnTo>
                    <a:pt x="3144" y="490"/>
                  </a:lnTo>
                  <a:lnTo>
                    <a:pt x="3453" y="438"/>
                  </a:lnTo>
                  <a:lnTo>
                    <a:pt x="3453" y="979"/>
                  </a:lnTo>
                  <a:lnTo>
                    <a:pt x="3247" y="1005"/>
                  </a:lnTo>
                  <a:lnTo>
                    <a:pt x="3041" y="1057"/>
                  </a:lnTo>
                  <a:lnTo>
                    <a:pt x="2835" y="1108"/>
                  </a:lnTo>
                  <a:lnTo>
                    <a:pt x="2628" y="1185"/>
                  </a:lnTo>
                  <a:lnTo>
                    <a:pt x="2448" y="1288"/>
                  </a:lnTo>
                  <a:lnTo>
                    <a:pt x="2268" y="1366"/>
                  </a:lnTo>
                  <a:lnTo>
                    <a:pt x="2087" y="1495"/>
                  </a:lnTo>
                  <a:lnTo>
                    <a:pt x="1933" y="1623"/>
                  </a:lnTo>
                  <a:lnTo>
                    <a:pt x="1546" y="1237"/>
                  </a:lnTo>
                  <a:lnTo>
                    <a:pt x="1804" y="1031"/>
                  </a:lnTo>
                  <a:lnTo>
                    <a:pt x="2087" y="850"/>
                  </a:lnTo>
                  <a:lnTo>
                    <a:pt x="2165" y="799"/>
                  </a:lnTo>
                  <a:lnTo>
                    <a:pt x="2190" y="722"/>
                  </a:lnTo>
                  <a:lnTo>
                    <a:pt x="2190" y="644"/>
                  </a:lnTo>
                  <a:lnTo>
                    <a:pt x="2165" y="541"/>
                  </a:lnTo>
                  <a:lnTo>
                    <a:pt x="2113" y="490"/>
                  </a:lnTo>
                  <a:lnTo>
                    <a:pt x="2036" y="438"/>
                  </a:lnTo>
                  <a:lnTo>
                    <a:pt x="1959" y="438"/>
                  </a:lnTo>
                  <a:lnTo>
                    <a:pt x="1856" y="464"/>
                  </a:lnTo>
                  <a:lnTo>
                    <a:pt x="1649" y="593"/>
                  </a:lnTo>
                  <a:lnTo>
                    <a:pt x="1469" y="747"/>
                  </a:lnTo>
                  <a:lnTo>
                    <a:pt x="1263" y="902"/>
                  </a:lnTo>
                  <a:lnTo>
                    <a:pt x="1083" y="1057"/>
                  </a:lnTo>
                  <a:lnTo>
                    <a:pt x="928" y="1237"/>
                  </a:lnTo>
                  <a:lnTo>
                    <a:pt x="773" y="1417"/>
                  </a:lnTo>
                  <a:lnTo>
                    <a:pt x="619" y="1623"/>
                  </a:lnTo>
                  <a:lnTo>
                    <a:pt x="490" y="1830"/>
                  </a:lnTo>
                  <a:lnTo>
                    <a:pt x="387" y="2036"/>
                  </a:lnTo>
                  <a:lnTo>
                    <a:pt x="284" y="2242"/>
                  </a:lnTo>
                  <a:lnTo>
                    <a:pt x="207" y="2474"/>
                  </a:lnTo>
                  <a:lnTo>
                    <a:pt x="129" y="2705"/>
                  </a:lnTo>
                  <a:lnTo>
                    <a:pt x="78" y="2937"/>
                  </a:lnTo>
                  <a:lnTo>
                    <a:pt x="26" y="3169"/>
                  </a:lnTo>
                  <a:lnTo>
                    <a:pt x="1" y="3427"/>
                  </a:lnTo>
                  <a:lnTo>
                    <a:pt x="1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9" y="5411"/>
                  </a:lnTo>
                  <a:lnTo>
                    <a:pt x="619" y="5720"/>
                  </a:lnTo>
                  <a:lnTo>
                    <a:pt x="851" y="6003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8" y="7317"/>
                  </a:lnTo>
                  <a:lnTo>
                    <a:pt x="3685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11" y="6905"/>
                  </a:lnTo>
                  <a:lnTo>
                    <a:pt x="5720" y="6699"/>
                  </a:lnTo>
                  <a:lnTo>
                    <a:pt x="6004" y="6493"/>
                  </a:lnTo>
                  <a:lnTo>
                    <a:pt x="6261" y="6261"/>
                  </a:lnTo>
                  <a:lnTo>
                    <a:pt x="6519" y="6003"/>
                  </a:lnTo>
                  <a:lnTo>
                    <a:pt x="6725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3" y="3659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725" y="1623"/>
                  </a:lnTo>
                  <a:lnTo>
                    <a:pt x="6519" y="1340"/>
                  </a:lnTo>
                  <a:lnTo>
                    <a:pt x="6261" y="1082"/>
                  </a:lnTo>
                  <a:lnTo>
                    <a:pt x="6004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6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5645350" y="4759850"/>
              <a:ext cx="59925" cy="84400"/>
            </a:xfrm>
            <a:custGeom>
              <a:rect b="b" l="l" r="r" t="t"/>
              <a:pathLst>
                <a:path extrusionOk="0" h="3376" w="2397">
                  <a:moveTo>
                    <a:pt x="1135" y="0"/>
                  </a:moveTo>
                  <a:lnTo>
                    <a:pt x="980" y="26"/>
                  </a:lnTo>
                  <a:lnTo>
                    <a:pt x="851" y="77"/>
                  </a:lnTo>
                  <a:lnTo>
                    <a:pt x="697" y="155"/>
                  </a:lnTo>
                  <a:lnTo>
                    <a:pt x="516" y="283"/>
                  </a:lnTo>
                  <a:lnTo>
                    <a:pt x="387" y="438"/>
                  </a:lnTo>
                  <a:lnTo>
                    <a:pt x="310" y="644"/>
                  </a:lnTo>
                  <a:lnTo>
                    <a:pt x="284" y="876"/>
                  </a:lnTo>
                  <a:lnTo>
                    <a:pt x="310" y="1056"/>
                  </a:lnTo>
                  <a:lnTo>
                    <a:pt x="336" y="1211"/>
                  </a:lnTo>
                  <a:lnTo>
                    <a:pt x="387" y="1366"/>
                  </a:lnTo>
                  <a:lnTo>
                    <a:pt x="465" y="1520"/>
                  </a:lnTo>
                  <a:lnTo>
                    <a:pt x="130" y="1520"/>
                  </a:lnTo>
                  <a:lnTo>
                    <a:pt x="52" y="1572"/>
                  </a:lnTo>
                  <a:lnTo>
                    <a:pt x="1" y="1649"/>
                  </a:lnTo>
                  <a:lnTo>
                    <a:pt x="1" y="1726"/>
                  </a:lnTo>
                  <a:lnTo>
                    <a:pt x="1" y="1829"/>
                  </a:lnTo>
                  <a:lnTo>
                    <a:pt x="52" y="1881"/>
                  </a:lnTo>
                  <a:lnTo>
                    <a:pt x="130" y="1932"/>
                  </a:lnTo>
                  <a:lnTo>
                    <a:pt x="207" y="1958"/>
                  </a:lnTo>
                  <a:lnTo>
                    <a:pt x="645" y="1958"/>
                  </a:lnTo>
                  <a:lnTo>
                    <a:pt x="645" y="1984"/>
                  </a:lnTo>
                  <a:lnTo>
                    <a:pt x="645" y="2164"/>
                  </a:lnTo>
                  <a:lnTo>
                    <a:pt x="619" y="2319"/>
                  </a:lnTo>
                  <a:lnTo>
                    <a:pt x="568" y="2499"/>
                  </a:lnTo>
                  <a:lnTo>
                    <a:pt x="413" y="2705"/>
                  </a:lnTo>
                  <a:lnTo>
                    <a:pt x="181" y="2989"/>
                  </a:lnTo>
                  <a:lnTo>
                    <a:pt x="155" y="3040"/>
                  </a:lnTo>
                  <a:lnTo>
                    <a:pt x="130" y="3092"/>
                  </a:lnTo>
                  <a:lnTo>
                    <a:pt x="130" y="3169"/>
                  </a:lnTo>
                  <a:lnTo>
                    <a:pt x="155" y="3221"/>
                  </a:lnTo>
                  <a:lnTo>
                    <a:pt x="181" y="3272"/>
                  </a:lnTo>
                  <a:lnTo>
                    <a:pt x="233" y="3324"/>
                  </a:lnTo>
                  <a:lnTo>
                    <a:pt x="284" y="3349"/>
                  </a:lnTo>
                  <a:lnTo>
                    <a:pt x="362" y="3349"/>
                  </a:lnTo>
                  <a:lnTo>
                    <a:pt x="2191" y="3375"/>
                  </a:lnTo>
                  <a:lnTo>
                    <a:pt x="2268" y="3349"/>
                  </a:lnTo>
                  <a:lnTo>
                    <a:pt x="2345" y="3298"/>
                  </a:lnTo>
                  <a:lnTo>
                    <a:pt x="2397" y="3221"/>
                  </a:lnTo>
                  <a:lnTo>
                    <a:pt x="2397" y="3143"/>
                  </a:lnTo>
                  <a:lnTo>
                    <a:pt x="2397" y="3066"/>
                  </a:lnTo>
                  <a:lnTo>
                    <a:pt x="2345" y="2989"/>
                  </a:lnTo>
                  <a:lnTo>
                    <a:pt x="2268" y="2937"/>
                  </a:lnTo>
                  <a:lnTo>
                    <a:pt x="2191" y="2911"/>
                  </a:lnTo>
                  <a:lnTo>
                    <a:pt x="825" y="2911"/>
                  </a:lnTo>
                  <a:lnTo>
                    <a:pt x="954" y="2680"/>
                  </a:lnTo>
                  <a:lnTo>
                    <a:pt x="1057" y="2448"/>
                  </a:lnTo>
                  <a:lnTo>
                    <a:pt x="1083" y="2216"/>
                  </a:lnTo>
                  <a:lnTo>
                    <a:pt x="1083" y="1958"/>
                  </a:lnTo>
                  <a:lnTo>
                    <a:pt x="1495" y="1958"/>
                  </a:lnTo>
                  <a:lnTo>
                    <a:pt x="1598" y="1932"/>
                  </a:lnTo>
                  <a:lnTo>
                    <a:pt x="1650" y="1881"/>
                  </a:lnTo>
                  <a:lnTo>
                    <a:pt x="1701" y="1829"/>
                  </a:lnTo>
                  <a:lnTo>
                    <a:pt x="1727" y="1726"/>
                  </a:lnTo>
                  <a:lnTo>
                    <a:pt x="1701" y="1649"/>
                  </a:lnTo>
                  <a:lnTo>
                    <a:pt x="1650" y="1572"/>
                  </a:lnTo>
                  <a:lnTo>
                    <a:pt x="1598" y="1520"/>
                  </a:lnTo>
                  <a:lnTo>
                    <a:pt x="980" y="1520"/>
                  </a:lnTo>
                  <a:lnTo>
                    <a:pt x="903" y="1391"/>
                  </a:lnTo>
                  <a:lnTo>
                    <a:pt x="825" y="1237"/>
                  </a:lnTo>
                  <a:lnTo>
                    <a:pt x="748" y="1056"/>
                  </a:lnTo>
                  <a:lnTo>
                    <a:pt x="722" y="876"/>
                  </a:lnTo>
                  <a:lnTo>
                    <a:pt x="748" y="773"/>
                  </a:lnTo>
                  <a:lnTo>
                    <a:pt x="774" y="670"/>
                  </a:lnTo>
                  <a:lnTo>
                    <a:pt x="851" y="593"/>
                  </a:lnTo>
                  <a:lnTo>
                    <a:pt x="928" y="541"/>
                  </a:lnTo>
                  <a:lnTo>
                    <a:pt x="1109" y="464"/>
                  </a:lnTo>
                  <a:lnTo>
                    <a:pt x="1289" y="438"/>
                  </a:lnTo>
                  <a:lnTo>
                    <a:pt x="1469" y="464"/>
                  </a:lnTo>
                  <a:lnTo>
                    <a:pt x="1624" y="515"/>
                  </a:lnTo>
                  <a:lnTo>
                    <a:pt x="1727" y="593"/>
                  </a:lnTo>
                  <a:lnTo>
                    <a:pt x="1830" y="670"/>
                  </a:lnTo>
                  <a:lnTo>
                    <a:pt x="1882" y="773"/>
                  </a:lnTo>
                  <a:lnTo>
                    <a:pt x="1907" y="850"/>
                  </a:lnTo>
                  <a:lnTo>
                    <a:pt x="1959" y="928"/>
                  </a:lnTo>
                  <a:lnTo>
                    <a:pt x="2036" y="979"/>
                  </a:lnTo>
                  <a:lnTo>
                    <a:pt x="2114" y="1005"/>
                  </a:lnTo>
                  <a:lnTo>
                    <a:pt x="2191" y="1005"/>
                  </a:lnTo>
                  <a:lnTo>
                    <a:pt x="2268" y="953"/>
                  </a:lnTo>
                  <a:lnTo>
                    <a:pt x="2320" y="902"/>
                  </a:lnTo>
                  <a:lnTo>
                    <a:pt x="2345" y="825"/>
                  </a:lnTo>
                  <a:lnTo>
                    <a:pt x="2345" y="721"/>
                  </a:lnTo>
                  <a:lnTo>
                    <a:pt x="2294" y="567"/>
                  </a:lnTo>
                  <a:lnTo>
                    <a:pt x="2165" y="412"/>
                  </a:lnTo>
                  <a:lnTo>
                    <a:pt x="2036" y="258"/>
                  </a:lnTo>
                  <a:lnTo>
                    <a:pt x="1856" y="155"/>
                  </a:lnTo>
                  <a:lnTo>
                    <a:pt x="1727" y="77"/>
                  </a:lnTo>
                  <a:lnTo>
                    <a:pt x="1598" y="26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5583525" y="4587225"/>
              <a:ext cx="124975" cy="109525"/>
            </a:xfrm>
            <a:custGeom>
              <a:rect b="b" l="l" r="r" t="t"/>
              <a:pathLst>
                <a:path extrusionOk="0" h="4381" w="4999">
                  <a:moveTo>
                    <a:pt x="3685" y="438"/>
                  </a:moveTo>
                  <a:lnTo>
                    <a:pt x="3788" y="464"/>
                  </a:lnTo>
                  <a:lnTo>
                    <a:pt x="3865" y="516"/>
                  </a:lnTo>
                  <a:lnTo>
                    <a:pt x="3917" y="593"/>
                  </a:lnTo>
                  <a:lnTo>
                    <a:pt x="3942" y="696"/>
                  </a:lnTo>
                  <a:lnTo>
                    <a:pt x="3942" y="2628"/>
                  </a:lnTo>
                  <a:lnTo>
                    <a:pt x="3968" y="2757"/>
                  </a:lnTo>
                  <a:lnTo>
                    <a:pt x="4046" y="2860"/>
                  </a:lnTo>
                  <a:lnTo>
                    <a:pt x="4149" y="2937"/>
                  </a:lnTo>
                  <a:lnTo>
                    <a:pt x="4277" y="2963"/>
                  </a:lnTo>
                  <a:lnTo>
                    <a:pt x="4432" y="2963"/>
                  </a:lnTo>
                  <a:lnTo>
                    <a:pt x="3685" y="3865"/>
                  </a:lnTo>
                  <a:lnTo>
                    <a:pt x="2912" y="2963"/>
                  </a:lnTo>
                  <a:lnTo>
                    <a:pt x="3066" y="2963"/>
                  </a:lnTo>
                  <a:lnTo>
                    <a:pt x="3195" y="2937"/>
                  </a:lnTo>
                  <a:lnTo>
                    <a:pt x="3298" y="2860"/>
                  </a:lnTo>
                  <a:lnTo>
                    <a:pt x="3376" y="2757"/>
                  </a:lnTo>
                  <a:lnTo>
                    <a:pt x="3401" y="2628"/>
                  </a:lnTo>
                  <a:lnTo>
                    <a:pt x="3401" y="1443"/>
                  </a:lnTo>
                  <a:lnTo>
                    <a:pt x="3401" y="1340"/>
                  </a:lnTo>
                  <a:lnTo>
                    <a:pt x="3376" y="1263"/>
                  </a:lnTo>
                  <a:lnTo>
                    <a:pt x="3324" y="1185"/>
                  </a:lnTo>
                  <a:lnTo>
                    <a:pt x="3273" y="1108"/>
                  </a:lnTo>
                  <a:lnTo>
                    <a:pt x="3195" y="1057"/>
                  </a:lnTo>
                  <a:lnTo>
                    <a:pt x="3118" y="1005"/>
                  </a:lnTo>
                  <a:lnTo>
                    <a:pt x="3041" y="979"/>
                  </a:lnTo>
                  <a:lnTo>
                    <a:pt x="464" y="979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64" y="438"/>
                  </a:lnTo>
                  <a:close/>
                  <a:moveTo>
                    <a:pt x="387" y="0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1"/>
                  </a:lnTo>
                  <a:lnTo>
                    <a:pt x="129" y="1289"/>
                  </a:lnTo>
                  <a:lnTo>
                    <a:pt x="207" y="1340"/>
                  </a:lnTo>
                  <a:lnTo>
                    <a:pt x="284" y="1392"/>
                  </a:lnTo>
                  <a:lnTo>
                    <a:pt x="387" y="1417"/>
                  </a:lnTo>
                  <a:lnTo>
                    <a:pt x="2938" y="1417"/>
                  </a:lnTo>
                  <a:lnTo>
                    <a:pt x="2963" y="1443"/>
                  </a:lnTo>
                  <a:lnTo>
                    <a:pt x="2963" y="2525"/>
                  </a:lnTo>
                  <a:lnTo>
                    <a:pt x="2603" y="2525"/>
                  </a:lnTo>
                  <a:lnTo>
                    <a:pt x="2525" y="2577"/>
                  </a:lnTo>
                  <a:lnTo>
                    <a:pt x="2448" y="2628"/>
                  </a:lnTo>
                  <a:lnTo>
                    <a:pt x="2397" y="2731"/>
                  </a:lnTo>
                  <a:lnTo>
                    <a:pt x="2371" y="2809"/>
                  </a:lnTo>
                  <a:lnTo>
                    <a:pt x="2371" y="2912"/>
                  </a:lnTo>
                  <a:lnTo>
                    <a:pt x="2397" y="3015"/>
                  </a:lnTo>
                  <a:lnTo>
                    <a:pt x="2448" y="3092"/>
                  </a:lnTo>
                  <a:lnTo>
                    <a:pt x="3401" y="4251"/>
                  </a:lnTo>
                  <a:lnTo>
                    <a:pt x="3453" y="4303"/>
                  </a:lnTo>
                  <a:lnTo>
                    <a:pt x="3530" y="4354"/>
                  </a:lnTo>
                  <a:lnTo>
                    <a:pt x="3608" y="4380"/>
                  </a:lnTo>
                  <a:lnTo>
                    <a:pt x="3762" y="4380"/>
                  </a:lnTo>
                  <a:lnTo>
                    <a:pt x="3814" y="4354"/>
                  </a:lnTo>
                  <a:lnTo>
                    <a:pt x="3891" y="4303"/>
                  </a:lnTo>
                  <a:lnTo>
                    <a:pt x="3942" y="4251"/>
                  </a:lnTo>
                  <a:lnTo>
                    <a:pt x="4921" y="3092"/>
                  </a:lnTo>
                  <a:lnTo>
                    <a:pt x="4973" y="3015"/>
                  </a:lnTo>
                  <a:lnTo>
                    <a:pt x="4999" y="2912"/>
                  </a:lnTo>
                  <a:lnTo>
                    <a:pt x="4973" y="2809"/>
                  </a:lnTo>
                  <a:lnTo>
                    <a:pt x="4947" y="2731"/>
                  </a:lnTo>
                  <a:lnTo>
                    <a:pt x="4896" y="2628"/>
                  </a:lnTo>
                  <a:lnTo>
                    <a:pt x="4818" y="2577"/>
                  </a:lnTo>
                  <a:lnTo>
                    <a:pt x="4741" y="2525"/>
                  </a:lnTo>
                  <a:lnTo>
                    <a:pt x="4380" y="2525"/>
                  </a:lnTo>
                  <a:lnTo>
                    <a:pt x="4380" y="696"/>
                  </a:lnTo>
                  <a:lnTo>
                    <a:pt x="4380" y="567"/>
                  </a:lnTo>
                  <a:lnTo>
                    <a:pt x="4329" y="413"/>
                  </a:lnTo>
                  <a:lnTo>
                    <a:pt x="4277" y="309"/>
                  </a:lnTo>
                  <a:lnTo>
                    <a:pt x="4174" y="206"/>
                  </a:lnTo>
                  <a:lnTo>
                    <a:pt x="4071" y="103"/>
                  </a:lnTo>
                  <a:lnTo>
                    <a:pt x="3942" y="52"/>
                  </a:lnTo>
                  <a:lnTo>
                    <a:pt x="38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5445700" y="4710250"/>
              <a:ext cx="124325" cy="109525"/>
            </a:xfrm>
            <a:custGeom>
              <a:rect b="b" l="l" r="r" t="t"/>
              <a:pathLst>
                <a:path extrusionOk="0" h="4381" w="4973">
                  <a:moveTo>
                    <a:pt x="1314" y="490"/>
                  </a:moveTo>
                  <a:lnTo>
                    <a:pt x="2061" y="1392"/>
                  </a:lnTo>
                  <a:lnTo>
                    <a:pt x="1907" y="1392"/>
                  </a:lnTo>
                  <a:lnTo>
                    <a:pt x="1778" y="1443"/>
                  </a:lnTo>
                  <a:lnTo>
                    <a:pt x="1675" y="1495"/>
                  </a:lnTo>
                  <a:lnTo>
                    <a:pt x="1597" y="1623"/>
                  </a:lnTo>
                  <a:lnTo>
                    <a:pt x="1572" y="1752"/>
                  </a:lnTo>
                  <a:lnTo>
                    <a:pt x="1572" y="2937"/>
                  </a:lnTo>
                  <a:lnTo>
                    <a:pt x="1572" y="3015"/>
                  </a:lnTo>
                  <a:lnTo>
                    <a:pt x="1597" y="3118"/>
                  </a:lnTo>
                  <a:lnTo>
                    <a:pt x="1649" y="3195"/>
                  </a:lnTo>
                  <a:lnTo>
                    <a:pt x="1700" y="3247"/>
                  </a:lnTo>
                  <a:lnTo>
                    <a:pt x="1778" y="3324"/>
                  </a:lnTo>
                  <a:lnTo>
                    <a:pt x="1855" y="3350"/>
                  </a:lnTo>
                  <a:lnTo>
                    <a:pt x="1958" y="3375"/>
                  </a:lnTo>
                  <a:lnTo>
                    <a:pt x="2035" y="3401"/>
                  </a:lnTo>
                  <a:lnTo>
                    <a:pt x="4509" y="3401"/>
                  </a:lnTo>
                  <a:lnTo>
                    <a:pt x="4535" y="3427"/>
                  </a:lnTo>
                  <a:lnTo>
                    <a:pt x="4535" y="3916"/>
                  </a:lnTo>
                  <a:lnTo>
                    <a:pt x="4509" y="3942"/>
                  </a:lnTo>
                  <a:lnTo>
                    <a:pt x="1314" y="3942"/>
                  </a:lnTo>
                  <a:lnTo>
                    <a:pt x="1185" y="3916"/>
                  </a:lnTo>
                  <a:lnTo>
                    <a:pt x="1108" y="3865"/>
                  </a:lnTo>
                  <a:lnTo>
                    <a:pt x="1056" y="3762"/>
                  </a:lnTo>
                  <a:lnTo>
                    <a:pt x="1031" y="3659"/>
                  </a:lnTo>
                  <a:lnTo>
                    <a:pt x="1031" y="1752"/>
                  </a:lnTo>
                  <a:lnTo>
                    <a:pt x="1005" y="1623"/>
                  </a:lnTo>
                  <a:lnTo>
                    <a:pt x="928" y="1495"/>
                  </a:lnTo>
                  <a:lnTo>
                    <a:pt x="824" y="1443"/>
                  </a:lnTo>
                  <a:lnTo>
                    <a:pt x="696" y="1392"/>
                  </a:lnTo>
                  <a:lnTo>
                    <a:pt x="541" y="1392"/>
                  </a:lnTo>
                  <a:lnTo>
                    <a:pt x="1314" y="490"/>
                  </a:lnTo>
                  <a:close/>
                  <a:moveTo>
                    <a:pt x="1237" y="0"/>
                  </a:moveTo>
                  <a:lnTo>
                    <a:pt x="1159" y="26"/>
                  </a:lnTo>
                  <a:lnTo>
                    <a:pt x="1082" y="78"/>
                  </a:lnTo>
                  <a:lnTo>
                    <a:pt x="1031" y="129"/>
                  </a:lnTo>
                  <a:lnTo>
                    <a:pt x="77" y="1288"/>
                  </a:lnTo>
                  <a:lnTo>
                    <a:pt x="26" y="1366"/>
                  </a:lnTo>
                  <a:lnTo>
                    <a:pt x="0" y="1469"/>
                  </a:lnTo>
                  <a:lnTo>
                    <a:pt x="0" y="1546"/>
                  </a:lnTo>
                  <a:lnTo>
                    <a:pt x="26" y="1649"/>
                  </a:lnTo>
                  <a:lnTo>
                    <a:pt x="77" y="1726"/>
                  </a:lnTo>
                  <a:lnTo>
                    <a:pt x="155" y="1804"/>
                  </a:lnTo>
                  <a:lnTo>
                    <a:pt x="232" y="1830"/>
                  </a:lnTo>
                  <a:lnTo>
                    <a:pt x="335" y="1855"/>
                  </a:lnTo>
                  <a:lnTo>
                    <a:pt x="593" y="1855"/>
                  </a:lnTo>
                  <a:lnTo>
                    <a:pt x="593" y="3659"/>
                  </a:lnTo>
                  <a:lnTo>
                    <a:pt x="593" y="3813"/>
                  </a:lnTo>
                  <a:lnTo>
                    <a:pt x="644" y="3942"/>
                  </a:lnTo>
                  <a:lnTo>
                    <a:pt x="721" y="4071"/>
                  </a:lnTo>
                  <a:lnTo>
                    <a:pt x="799" y="4174"/>
                  </a:lnTo>
                  <a:lnTo>
                    <a:pt x="902" y="4251"/>
                  </a:lnTo>
                  <a:lnTo>
                    <a:pt x="1031" y="4329"/>
                  </a:lnTo>
                  <a:lnTo>
                    <a:pt x="1159" y="4380"/>
                  </a:lnTo>
                  <a:lnTo>
                    <a:pt x="4612" y="4380"/>
                  </a:lnTo>
                  <a:lnTo>
                    <a:pt x="4689" y="4354"/>
                  </a:lnTo>
                  <a:lnTo>
                    <a:pt x="4766" y="4303"/>
                  </a:lnTo>
                  <a:lnTo>
                    <a:pt x="4844" y="4251"/>
                  </a:lnTo>
                  <a:lnTo>
                    <a:pt x="4895" y="4174"/>
                  </a:lnTo>
                  <a:lnTo>
                    <a:pt x="4947" y="4097"/>
                  </a:lnTo>
                  <a:lnTo>
                    <a:pt x="4973" y="4019"/>
                  </a:lnTo>
                  <a:lnTo>
                    <a:pt x="4973" y="3916"/>
                  </a:lnTo>
                  <a:lnTo>
                    <a:pt x="4973" y="3427"/>
                  </a:lnTo>
                  <a:lnTo>
                    <a:pt x="4973" y="3324"/>
                  </a:lnTo>
                  <a:lnTo>
                    <a:pt x="4947" y="3247"/>
                  </a:lnTo>
                  <a:lnTo>
                    <a:pt x="4895" y="3169"/>
                  </a:lnTo>
                  <a:lnTo>
                    <a:pt x="4844" y="3092"/>
                  </a:lnTo>
                  <a:lnTo>
                    <a:pt x="4766" y="3040"/>
                  </a:lnTo>
                  <a:lnTo>
                    <a:pt x="4689" y="2989"/>
                  </a:lnTo>
                  <a:lnTo>
                    <a:pt x="4612" y="2963"/>
                  </a:lnTo>
                  <a:lnTo>
                    <a:pt x="2035" y="2963"/>
                  </a:lnTo>
                  <a:lnTo>
                    <a:pt x="2010" y="2937"/>
                  </a:lnTo>
                  <a:lnTo>
                    <a:pt x="2010" y="1855"/>
                  </a:lnTo>
                  <a:lnTo>
                    <a:pt x="2267" y="1855"/>
                  </a:lnTo>
                  <a:lnTo>
                    <a:pt x="2370" y="1830"/>
                  </a:lnTo>
                  <a:lnTo>
                    <a:pt x="2448" y="1804"/>
                  </a:lnTo>
                  <a:lnTo>
                    <a:pt x="2525" y="1726"/>
                  </a:lnTo>
                  <a:lnTo>
                    <a:pt x="2576" y="1649"/>
                  </a:lnTo>
                  <a:lnTo>
                    <a:pt x="2602" y="1546"/>
                  </a:lnTo>
                  <a:lnTo>
                    <a:pt x="2628" y="1469"/>
                  </a:lnTo>
                  <a:lnTo>
                    <a:pt x="2602" y="1366"/>
                  </a:lnTo>
                  <a:lnTo>
                    <a:pt x="2525" y="1288"/>
                  </a:lnTo>
                  <a:lnTo>
                    <a:pt x="1572" y="129"/>
                  </a:lnTo>
                  <a:lnTo>
                    <a:pt x="1520" y="78"/>
                  </a:lnTo>
                  <a:lnTo>
                    <a:pt x="1443" y="26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4" name="Google Shape;1264;p7"/>
          <p:cNvGrpSpPr/>
          <p:nvPr/>
        </p:nvGrpSpPr>
        <p:grpSpPr>
          <a:xfrm>
            <a:off x="5372913" y="2569272"/>
            <a:ext cx="380675" cy="380675"/>
            <a:chOff x="6117500" y="4513150"/>
            <a:chExt cx="380675" cy="380675"/>
          </a:xfrm>
        </p:grpSpPr>
        <p:sp>
          <p:nvSpPr>
            <p:cNvPr id="1265" name="Google Shape;1265;p7"/>
            <p:cNvSpPr/>
            <p:nvPr/>
          </p:nvSpPr>
          <p:spPr>
            <a:xfrm>
              <a:off x="6339050" y="4833275"/>
              <a:ext cx="36100" cy="60550"/>
            </a:xfrm>
            <a:custGeom>
              <a:rect b="b" l="l" r="r" t="t"/>
              <a:pathLst>
                <a:path extrusionOk="0" h="2422" w="1444">
                  <a:moveTo>
                    <a:pt x="722" y="438"/>
                  </a:moveTo>
                  <a:lnTo>
                    <a:pt x="825" y="464"/>
                  </a:lnTo>
                  <a:lnTo>
                    <a:pt x="903" y="515"/>
                  </a:lnTo>
                  <a:lnTo>
                    <a:pt x="980" y="619"/>
                  </a:lnTo>
                  <a:lnTo>
                    <a:pt x="980" y="722"/>
                  </a:lnTo>
                  <a:lnTo>
                    <a:pt x="980" y="1701"/>
                  </a:lnTo>
                  <a:lnTo>
                    <a:pt x="980" y="1804"/>
                  </a:lnTo>
                  <a:lnTo>
                    <a:pt x="903" y="1881"/>
                  </a:lnTo>
                  <a:lnTo>
                    <a:pt x="825" y="1958"/>
                  </a:lnTo>
                  <a:lnTo>
                    <a:pt x="722" y="1984"/>
                  </a:lnTo>
                  <a:lnTo>
                    <a:pt x="619" y="1958"/>
                  </a:lnTo>
                  <a:lnTo>
                    <a:pt x="542" y="1881"/>
                  </a:lnTo>
                  <a:lnTo>
                    <a:pt x="465" y="1804"/>
                  </a:lnTo>
                  <a:lnTo>
                    <a:pt x="465" y="1701"/>
                  </a:lnTo>
                  <a:lnTo>
                    <a:pt x="465" y="722"/>
                  </a:lnTo>
                  <a:lnTo>
                    <a:pt x="465" y="619"/>
                  </a:lnTo>
                  <a:lnTo>
                    <a:pt x="542" y="515"/>
                  </a:lnTo>
                  <a:lnTo>
                    <a:pt x="619" y="464"/>
                  </a:lnTo>
                  <a:lnTo>
                    <a:pt x="722" y="438"/>
                  </a:lnTo>
                  <a:close/>
                  <a:moveTo>
                    <a:pt x="722" y="0"/>
                  </a:moveTo>
                  <a:lnTo>
                    <a:pt x="568" y="26"/>
                  </a:lnTo>
                  <a:lnTo>
                    <a:pt x="439" y="52"/>
                  </a:lnTo>
                  <a:lnTo>
                    <a:pt x="310" y="129"/>
                  </a:lnTo>
                  <a:lnTo>
                    <a:pt x="207" y="206"/>
                  </a:lnTo>
                  <a:lnTo>
                    <a:pt x="130" y="309"/>
                  </a:lnTo>
                  <a:lnTo>
                    <a:pt x="52" y="438"/>
                  </a:lnTo>
                  <a:lnTo>
                    <a:pt x="27" y="567"/>
                  </a:lnTo>
                  <a:lnTo>
                    <a:pt x="1" y="722"/>
                  </a:lnTo>
                  <a:lnTo>
                    <a:pt x="1" y="1701"/>
                  </a:lnTo>
                  <a:lnTo>
                    <a:pt x="27" y="1855"/>
                  </a:lnTo>
                  <a:lnTo>
                    <a:pt x="52" y="1984"/>
                  </a:lnTo>
                  <a:lnTo>
                    <a:pt x="130" y="2113"/>
                  </a:lnTo>
                  <a:lnTo>
                    <a:pt x="207" y="2216"/>
                  </a:lnTo>
                  <a:lnTo>
                    <a:pt x="310" y="2293"/>
                  </a:lnTo>
                  <a:lnTo>
                    <a:pt x="439" y="2370"/>
                  </a:lnTo>
                  <a:lnTo>
                    <a:pt x="568" y="2396"/>
                  </a:lnTo>
                  <a:lnTo>
                    <a:pt x="722" y="2422"/>
                  </a:lnTo>
                  <a:lnTo>
                    <a:pt x="877" y="2396"/>
                  </a:lnTo>
                  <a:lnTo>
                    <a:pt x="1006" y="2370"/>
                  </a:lnTo>
                  <a:lnTo>
                    <a:pt x="1134" y="2293"/>
                  </a:lnTo>
                  <a:lnTo>
                    <a:pt x="1238" y="2216"/>
                  </a:lnTo>
                  <a:lnTo>
                    <a:pt x="1315" y="2113"/>
                  </a:lnTo>
                  <a:lnTo>
                    <a:pt x="1392" y="1984"/>
                  </a:lnTo>
                  <a:lnTo>
                    <a:pt x="1418" y="1855"/>
                  </a:lnTo>
                  <a:lnTo>
                    <a:pt x="1444" y="1701"/>
                  </a:lnTo>
                  <a:lnTo>
                    <a:pt x="1444" y="722"/>
                  </a:lnTo>
                  <a:lnTo>
                    <a:pt x="1418" y="567"/>
                  </a:lnTo>
                  <a:lnTo>
                    <a:pt x="1392" y="438"/>
                  </a:lnTo>
                  <a:lnTo>
                    <a:pt x="1315" y="309"/>
                  </a:lnTo>
                  <a:lnTo>
                    <a:pt x="1238" y="206"/>
                  </a:lnTo>
                  <a:lnTo>
                    <a:pt x="1134" y="129"/>
                  </a:lnTo>
                  <a:lnTo>
                    <a:pt x="1006" y="52"/>
                  </a:lnTo>
                  <a:lnTo>
                    <a:pt x="877" y="26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6240500" y="4796550"/>
              <a:ext cx="36100" cy="97275"/>
            </a:xfrm>
            <a:custGeom>
              <a:rect b="b" l="l" r="r" t="t"/>
              <a:pathLst>
                <a:path extrusionOk="0" h="3891" w="1444">
                  <a:moveTo>
                    <a:pt x="722" y="439"/>
                  </a:moveTo>
                  <a:lnTo>
                    <a:pt x="825" y="464"/>
                  </a:lnTo>
                  <a:lnTo>
                    <a:pt x="903" y="516"/>
                  </a:lnTo>
                  <a:lnTo>
                    <a:pt x="980" y="593"/>
                  </a:lnTo>
                  <a:lnTo>
                    <a:pt x="980" y="696"/>
                  </a:lnTo>
                  <a:lnTo>
                    <a:pt x="980" y="3170"/>
                  </a:lnTo>
                  <a:lnTo>
                    <a:pt x="980" y="3273"/>
                  </a:lnTo>
                  <a:lnTo>
                    <a:pt x="903" y="3350"/>
                  </a:lnTo>
                  <a:lnTo>
                    <a:pt x="825" y="3427"/>
                  </a:lnTo>
                  <a:lnTo>
                    <a:pt x="722" y="3453"/>
                  </a:lnTo>
                  <a:lnTo>
                    <a:pt x="619" y="3427"/>
                  </a:lnTo>
                  <a:lnTo>
                    <a:pt x="542" y="3350"/>
                  </a:lnTo>
                  <a:lnTo>
                    <a:pt x="465" y="3273"/>
                  </a:lnTo>
                  <a:lnTo>
                    <a:pt x="465" y="3170"/>
                  </a:lnTo>
                  <a:lnTo>
                    <a:pt x="465" y="696"/>
                  </a:lnTo>
                  <a:lnTo>
                    <a:pt x="465" y="593"/>
                  </a:lnTo>
                  <a:lnTo>
                    <a:pt x="542" y="516"/>
                  </a:lnTo>
                  <a:lnTo>
                    <a:pt x="619" y="464"/>
                  </a:lnTo>
                  <a:lnTo>
                    <a:pt x="722" y="439"/>
                  </a:lnTo>
                  <a:close/>
                  <a:moveTo>
                    <a:pt x="568" y="1"/>
                  </a:moveTo>
                  <a:lnTo>
                    <a:pt x="439" y="52"/>
                  </a:lnTo>
                  <a:lnTo>
                    <a:pt x="310" y="104"/>
                  </a:lnTo>
                  <a:lnTo>
                    <a:pt x="207" y="207"/>
                  </a:lnTo>
                  <a:lnTo>
                    <a:pt x="130" y="310"/>
                  </a:lnTo>
                  <a:lnTo>
                    <a:pt x="52" y="439"/>
                  </a:lnTo>
                  <a:lnTo>
                    <a:pt x="27" y="567"/>
                  </a:lnTo>
                  <a:lnTo>
                    <a:pt x="1" y="696"/>
                  </a:lnTo>
                  <a:lnTo>
                    <a:pt x="1" y="3170"/>
                  </a:lnTo>
                  <a:lnTo>
                    <a:pt x="27" y="3324"/>
                  </a:lnTo>
                  <a:lnTo>
                    <a:pt x="52" y="3453"/>
                  </a:lnTo>
                  <a:lnTo>
                    <a:pt x="130" y="3582"/>
                  </a:lnTo>
                  <a:lnTo>
                    <a:pt x="207" y="3685"/>
                  </a:lnTo>
                  <a:lnTo>
                    <a:pt x="310" y="3762"/>
                  </a:lnTo>
                  <a:lnTo>
                    <a:pt x="439" y="3839"/>
                  </a:lnTo>
                  <a:lnTo>
                    <a:pt x="568" y="3865"/>
                  </a:lnTo>
                  <a:lnTo>
                    <a:pt x="722" y="3891"/>
                  </a:lnTo>
                  <a:lnTo>
                    <a:pt x="877" y="3865"/>
                  </a:lnTo>
                  <a:lnTo>
                    <a:pt x="1006" y="3839"/>
                  </a:lnTo>
                  <a:lnTo>
                    <a:pt x="1135" y="3762"/>
                  </a:lnTo>
                  <a:lnTo>
                    <a:pt x="1238" y="3685"/>
                  </a:lnTo>
                  <a:lnTo>
                    <a:pt x="1315" y="3582"/>
                  </a:lnTo>
                  <a:lnTo>
                    <a:pt x="1392" y="3453"/>
                  </a:lnTo>
                  <a:lnTo>
                    <a:pt x="1418" y="3324"/>
                  </a:lnTo>
                  <a:lnTo>
                    <a:pt x="1444" y="3170"/>
                  </a:lnTo>
                  <a:lnTo>
                    <a:pt x="1444" y="696"/>
                  </a:lnTo>
                  <a:lnTo>
                    <a:pt x="1418" y="567"/>
                  </a:lnTo>
                  <a:lnTo>
                    <a:pt x="1392" y="439"/>
                  </a:lnTo>
                  <a:lnTo>
                    <a:pt x="1315" y="310"/>
                  </a:lnTo>
                  <a:lnTo>
                    <a:pt x="1238" y="207"/>
                  </a:lnTo>
                  <a:lnTo>
                    <a:pt x="1135" y="104"/>
                  </a:lnTo>
                  <a:lnTo>
                    <a:pt x="1006" y="52"/>
                  </a:lnTo>
                  <a:lnTo>
                    <a:pt x="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6287525" y="4574350"/>
              <a:ext cx="40600" cy="85025"/>
            </a:xfrm>
            <a:custGeom>
              <a:rect b="b" l="l" r="r" t="t"/>
              <a:pathLst>
                <a:path extrusionOk="0" h="3401" w="1624">
                  <a:moveTo>
                    <a:pt x="825" y="0"/>
                  </a:moveTo>
                  <a:lnTo>
                    <a:pt x="722" y="26"/>
                  </a:lnTo>
                  <a:lnTo>
                    <a:pt x="645" y="77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5" y="387"/>
                  </a:lnTo>
                  <a:lnTo>
                    <a:pt x="361" y="438"/>
                  </a:lnTo>
                  <a:lnTo>
                    <a:pt x="258" y="541"/>
                  </a:lnTo>
                  <a:lnTo>
                    <a:pt x="155" y="618"/>
                  </a:lnTo>
                  <a:lnTo>
                    <a:pt x="104" y="747"/>
                  </a:lnTo>
                  <a:lnTo>
                    <a:pt x="52" y="850"/>
                  </a:lnTo>
                  <a:lnTo>
                    <a:pt x="1" y="979"/>
                  </a:lnTo>
                  <a:lnTo>
                    <a:pt x="1" y="1108"/>
                  </a:lnTo>
                  <a:lnTo>
                    <a:pt x="27" y="1288"/>
                  </a:lnTo>
                  <a:lnTo>
                    <a:pt x="52" y="1443"/>
                  </a:lnTo>
                  <a:lnTo>
                    <a:pt x="130" y="1572"/>
                  </a:lnTo>
                  <a:lnTo>
                    <a:pt x="233" y="1700"/>
                  </a:lnTo>
                  <a:lnTo>
                    <a:pt x="361" y="1804"/>
                  </a:lnTo>
                  <a:lnTo>
                    <a:pt x="490" y="1881"/>
                  </a:lnTo>
                  <a:lnTo>
                    <a:pt x="645" y="1907"/>
                  </a:lnTo>
                  <a:lnTo>
                    <a:pt x="825" y="1932"/>
                  </a:lnTo>
                  <a:lnTo>
                    <a:pt x="954" y="1958"/>
                  </a:lnTo>
                  <a:lnTo>
                    <a:pt x="1083" y="2035"/>
                  </a:lnTo>
                  <a:lnTo>
                    <a:pt x="1160" y="2164"/>
                  </a:lnTo>
                  <a:lnTo>
                    <a:pt x="1186" y="2293"/>
                  </a:lnTo>
                  <a:lnTo>
                    <a:pt x="1160" y="2448"/>
                  </a:lnTo>
                  <a:lnTo>
                    <a:pt x="1083" y="2551"/>
                  </a:lnTo>
                  <a:lnTo>
                    <a:pt x="954" y="2654"/>
                  </a:lnTo>
                  <a:lnTo>
                    <a:pt x="825" y="2680"/>
                  </a:lnTo>
                  <a:lnTo>
                    <a:pt x="671" y="2654"/>
                  </a:lnTo>
                  <a:lnTo>
                    <a:pt x="542" y="2551"/>
                  </a:lnTo>
                  <a:lnTo>
                    <a:pt x="465" y="2448"/>
                  </a:lnTo>
                  <a:lnTo>
                    <a:pt x="439" y="2293"/>
                  </a:lnTo>
                  <a:lnTo>
                    <a:pt x="439" y="2216"/>
                  </a:lnTo>
                  <a:lnTo>
                    <a:pt x="387" y="2138"/>
                  </a:lnTo>
                  <a:lnTo>
                    <a:pt x="310" y="2087"/>
                  </a:lnTo>
                  <a:lnTo>
                    <a:pt x="130" y="2087"/>
                  </a:lnTo>
                  <a:lnTo>
                    <a:pt x="52" y="2138"/>
                  </a:lnTo>
                  <a:lnTo>
                    <a:pt x="27" y="2216"/>
                  </a:lnTo>
                  <a:lnTo>
                    <a:pt x="1" y="2293"/>
                  </a:lnTo>
                  <a:lnTo>
                    <a:pt x="1" y="2448"/>
                  </a:lnTo>
                  <a:lnTo>
                    <a:pt x="52" y="2576"/>
                  </a:lnTo>
                  <a:lnTo>
                    <a:pt x="104" y="2680"/>
                  </a:lnTo>
                  <a:lnTo>
                    <a:pt x="155" y="2808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5" y="3040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2"/>
                  </a:lnTo>
                  <a:lnTo>
                    <a:pt x="645" y="3349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80" y="3349"/>
                  </a:lnTo>
                  <a:lnTo>
                    <a:pt x="1006" y="3272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0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808"/>
                  </a:lnTo>
                  <a:lnTo>
                    <a:pt x="1521" y="2680"/>
                  </a:lnTo>
                  <a:lnTo>
                    <a:pt x="1572" y="2576"/>
                  </a:lnTo>
                  <a:lnTo>
                    <a:pt x="1624" y="2448"/>
                  </a:lnTo>
                  <a:lnTo>
                    <a:pt x="1624" y="2293"/>
                  </a:lnTo>
                  <a:lnTo>
                    <a:pt x="1598" y="2138"/>
                  </a:lnTo>
                  <a:lnTo>
                    <a:pt x="1572" y="1984"/>
                  </a:lnTo>
                  <a:lnTo>
                    <a:pt x="1495" y="1855"/>
                  </a:lnTo>
                  <a:lnTo>
                    <a:pt x="1392" y="1726"/>
                  </a:lnTo>
                  <a:lnTo>
                    <a:pt x="1263" y="1623"/>
                  </a:lnTo>
                  <a:lnTo>
                    <a:pt x="1134" y="1546"/>
                  </a:lnTo>
                  <a:lnTo>
                    <a:pt x="980" y="1494"/>
                  </a:lnTo>
                  <a:lnTo>
                    <a:pt x="825" y="1494"/>
                  </a:lnTo>
                  <a:lnTo>
                    <a:pt x="671" y="1469"/>
                  </a:lnTo>
                  <a:lnTo>
                    <a:pt x="542" y="1391"/>
                  </a:lnTo>
                  <a:lnTo>
                    <a:pt x="465" y="1262"/>
                  </a:lnTo>
                  <a:lnTo>
                    <a:pt x="439" y="1108"/>
                  </a:lnTo>
                  <a:lnTo>
                    <a:pt x="465" y="979"/>
                  </a:lnTo>
                  <a:lnTo>
                    <a:pt x="542" y="850"/>
                  </a:lnTo>
                  <a:lnTo>
                    <a:pt x="671" y="773"/>
                  </a:lnTo>
                  <a:lnTo>
                    <a:pt x="825" y="747"/>
                  </a:lnTo>
                  <a:lnTo>
                    <a:pt x="954" y="773"/>
                  </a:lnTo>
                  <a:lnTo>
                    <a:pt x="1083" y="850"/>
                  </a:lnTo>
                  <a:lnTo>
                    <a:pt x="1160" y="979"/>
                  </a:lnTo>
                  <a:lnTo>
                    <a:pt x="1186" y="1108"/>
                  </a:lnTo>
                  <a:lnTo>
                    <a:pt x="1186" y="1211"/>
                  </a:lnTo>
                  <a:lnTo>
                    <a:pt x="1237" y="1288"/>
                  </a:lnTo>
                  <a:lnTo>
                    <a:pt x="1315" y="1314"/>
                  </a:lnTo>
                  <a:lnTo>
                    <a:pt x="1392" y="1340"/>
                  </a:lnTo>
                  <a:lnTo>
                    <a:pt x="1495" y="1314"/>
                  </a:lnTo>
                  <a:lnTo>
                    <a:pt x="1572" y="1288"/>
                  </a:lnTo>
                  <a:lnTo>
                    <a:pt x="1598" y="1211"/>
                  </a:lnTo>
                  <a:lnTo>
                    <a:pt x="1624" y="1108"/>
                  </a:lnTo>
                  <a:lnTo>
                    <a:pt x="1624" y="979"/>
                  </a:lnTo>
                  <a:lnTo>
                    <a:pt x="1572" y="850"/>
                  </a:lnTo>
                  <a:lnTo>
                    <a:pt x="1521" y="747"/>
                  </a:lnTo>
                  <a:lnTo>
                    <a:pt x="1469" y="618"/>
                  </a:lnTo>
                  <a:lnTo>
                    <a:pt x="1366" y="541"/>
                  </a:lnTo>
                  <a:lnTo>
                    <a:pt x="1263" y="438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06" y="155"/>
                  </a:lnTo>
                  <a:lnTo>
                    <a:pt x="980" y="77"/>
                  </a:lnTo>
                  <a:lnTo>
                    <a:pt x="902" y="26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6117500" y="4513150"/>
              <a:ext cx="380675" cy="340750"/>
            </a:xfrm>
            <a:custGeom>
              <a:rect b="b" l="l" r="r" t="t"/>
              <a:pathLst>
                <a:path extrusionOk="0" h="13630" w="15227">
                  <a:moveTo>
                    <a:pt x="1597" y="928"/>
                  </a:moveTo>
                  <a:lnTo>
                    <a:pt x="1726" y="1237"/>
                  </a:lnTo>
                  <a:lnTo>
                    <a:pt x="1907" y="1495"/>
                  </a:lnTo>
                  <a:lnTo>
                    <a:pt x="2113" y="1752"/>
                  </a:lnTo>
                  <a:lnTo>
                    <a:pt x="2345" y="1959"/>
                  </a:lnTo>
                  <a:lnTo>
                    <a:pt x="1700" y="1959"/>
                  </a:lnTo>
                  <a:lnTo>
                    <a:pt x="1469" y="1933"/>
                  </a:lnTo>
                  <a:lnTo>
                    <a:pt x="1262" y="1881"/>
                  </a:lnTo>
                  <a:lnTo>
                    <a:pt x="1056" y="1804"/>
                  </a:lnTo>
                  <a:lnTo>
                    <a:pt x="876" y="1675"/>
                  </a:lnTo>
                  <a:lnTo>
                    <a:pt x="721" y="1521"/>
                  </a:lnTo>
                  <a:lnTo>
                    <a:pt x="618" y="1340"/>
                  </a:lnTo>
                  <a:lnTo>
                    <a:pt x="515" y="1160"/>
                  </a:lnTo>
                  <a:lnTo>
                    <a:pt x="464" y="928"/>
                  </a:lnTo>
                  <a:close/>
                  <a:moveTo>
                    <a:pt x="14763" y="928"/>
                  </a:moveTo>
                  <a:lnTo>
                    <a:pt x="14711" y="1160"/>
                  </a:lnTo>
                  <a:lnTo>
                    <a:pt x="14608" y="1340"/>
                  </a:lnTo>
                  <a:lnTo>
                    <a:pt x="14505" y="1521"/>
                  </a:lnTo>
                  <a:lnTo>
                    <a:pt x="14351" y="1675"/>
                  </a:lnTo>
                  <a:lnTo>
                    <a:pt x="14170" y="1804"/>
                  </a:lnTo>
                  <a:lnTo>
                    <a:pt x="13964" y="1881"/>
                  </a:lnTo>
                  <a:lnTo>
                    <a:pt x="13758" y="1933"/>
                  </a:lnTo>
                  <a:lnTo>
                    <a:pt x="13526" y="1959"/>
                  </a:lnTo>
                  <a:lnTo>
                    <a:pt x="12882" y="1959"/>
                  </a:lnTo>
                  <a:lnTo>
                    <a:pt x="13114" y="1752"/>
                  </a:lnTo>
                  <a:lnTo>
                    <a:pt x="13320" y="1495"/>
                  </a:lnTo>
                  <a:lnTo>
                    <a:pt x="13500" y="1237"/>
                  </a:lnTo>
                  <a:lnTo>
                    <a:pt x="13629" y="928"/>
                  </a:lnTo>
                  <a:close/>
                  <a:moveTo>
                    <a:pt x="7832" y="928"/>
                  </a:moveTo>
                  <a:lnTo>
                    <a:pt x="8090" y="979"/>
                  </a:lnTo>
                  <a:lnTo>
                    <a:pt x="8348" y="1005"/>
                  </a:lnTo>
                  <a:lnTo>
                    <a:pt x="8579" y="1083"/>
                  </a:lnTo>
                  <a:lnTo>
                    <a:pt x="8811" y="1160"/>
                  </a:lnTo>
                  <a:lnTo>
                    <a:pt x="9043" y="1263"/>
                  </a:lnTo>
                  <a:lnTo>
                    <a:pt x="9249" y="1392"/>
                  </a:lnTo>
                  <a:lnTo>
                    <a:pt x="9481" y="1521"/>
                  </a:lnTo>
                  <a:lnTo>
                    <a:pt x="9662" y="1675"/>
                  </a:lnTo>
                  <a:lnTo>
                    <a:pt x="9275" y="2062"/>
                  </a:lnTo>
                  <a:lnTo>
                    <a:pt x="8966" y="1830"/>
                  </a:lnTo>
                  <a:lnTo>
                    <a:pt x="8605" y="1675"/>
                  </a:lnTo>
                  <a:lnTo>
                    <a:pt x="8245" y="1546"/>
                  </a:lnTo>
                  <a:lnTo>
                    <a:pt x="7832" y="1469"/>
                  </a:lnTo>
                  <a:lnTo>
                    <a:pt x="7832" y="928"/>
                  </a:lnTo>
                  <a:close/>
                  <a:moveTo>
                    <a:pt x="5230" y="1984"/>
                  </a:moveTo>
                  <a:lnTo>
                    <a:pt x="5617" y="2371"/>
                  </a:lnTo>
                  <a:lnTo>
                    <a:pt x="5436" y="2603"/>
                  </a:lnTo>
                  <a:lnTo>
                    <a:pt x="5256" y="2860"/>
                  </a:lnTo>
                  <a:lnTo>
                    <a:pt x="5153" y="2757"/>
                  </a:lnTo>
                  <a:lnTo>
                    <a:pt x="5050" y="2654"/>
                  </a:lnTo>
                  <a:lnTo>
                    <a:pt x="4972" y="2525"/>
                  </a:lnTo>
                  <a:lnTo>
                    <a:pt x="4921" y="2397"/>
                  </a:lnTo>
                  <a:lnTo>
                    <a:pt x="5076" y="2190"/>
                  </a:lnTo>
                  <a:lnTo>
                    <a:pt x="5230" y="1984"/>
                  </a:lnTo>
                  <a:close/>
                  <a:moveTo>
                    <a:pt x="9996" y="1984"/>
                  </a:moveTo>
                  <a:lnTo>
                    <a:pt x="10151" y="2190"/>
                  </a:lnTo>
                  <a:lnTo>
                    <a:pt x="10306" y="2397"/>
                  </a:lnTo>
                  <a:lnTo>
                    <a:pt x="10254" y="2525"/>
                  </a:lnTo>
                  <a:lnTo>
                    <a:pt x="10177" y="2654"/>
                  </a:lnTo>
                  <a:lnTo>
                    <a:pt x="10074" y="2757"/>
                  </a:lnTo>
                  <a:lnTo>
                    <a:pt x="9971" y="2860"/>
                  </a:lnTo>
                  <a:lnTo>
                    <a:pt x="9790" y="2603"/>
                  </a:lnTo>
                  <a:lnTo>
                    <a:pt x="9610" y="2371"/>
                  </a:lnTo>
                  <a:lnTo>
                    <a:pt x="9996" y="1984"/>
                  </a:lnTo>
                  <a:close/>
                  <a:moveTo>
                    <a:pt x="3452" y="2422"/>
                  </a:moveTo>
                  <a:lnTo>
                    <a:pt x="3504" y="2680"/>
                  </a:lnTo>
                  <a:lnTo>
                    <a:pt x="3581" y="2963"/>
                  </a:lnTo>
                  <a:lnTo>
                    <a:pt x="3710" y="3221"/>
                  </a:lnTo>
                  <a:lnTo>
                    <a:pt x="3839" y="3453"/>
                  </a:lnTo>
                  <a:lnTo>
                    <a:pt x="3169" y="3453"/>
                  </a:lnTo>
                  <a:lnTo>
                    <a:pt x="2963" y="3427"/>
                  </a:lnTo>
                  <a:lnTo>
                    <a:pt x="2731" y="3376"/>
                  </a:lnTo>
                  <a:lnTo>
                    <a:pt x="2551" y="3272"/>
                  </a:lnTo>
                  <a:lnTo>
                    <a:pt x="2370" y="3144"/>
                  </a:lnTo>
                  <a:lnTo>
                    <a:pt x="2216" y="2989"/>
                  </a:lnTo>
                  <a:lnTo>
                    <a:pt x="2087" y="2809"/>
                  </a:lnTo>
                  <a:lnTo>
                    <a:pt x="2010" y="2628"/>
                  </a:lnTo>
                  <a:lnTo>
                    <a:pt x="1932" y="2422"/>
                  </a:lnTo>
                  <a:close/>
                  <a:moveTo>
                    <a:pt x="13294" y="2422"/>
                  </a:moveTo>
                  <a:lnTo>
                    <a:pt x="13217" y="2628"/>
                  </a:lnTo>
                  <a:lnTo>
                    <a:pt x="13140" y="2809"/>
                  </a:lnTo>
                  <a:lnTo>
                    <a:pt x="13011" y="2989"/>
                  </a:lnTo>
                  <a:lnTo>
                    <a:pt x="12856" y="3144"/>
                  </a:lnTo>
                  <a:lnTo>
                    <a:pt x="12676" y="3272"/>
                  </a:lnTo>
                  <a:lnTo>
                    <a:pt x="12496" y="3376"/>
                  </a:lnTo>
                  <a:lnTo>
                    <a:pt x="12264" y="3427"/>
                  </a:lnTo>
                  <a:lnTo>
                    <a:pt x="12058" y="3453"/>
                  </a:lnTo>
                  <a:lnTo>
                    <a:pt x="11388" y="3453"/>
                  </a:lnTo>
                  <a:lnTo>
                    <a:pt x="11517" y="3221"/>
                  </a:lnTo>
                  <a:lnTo>
                    <a:pt x="11645" y="2963"/>
                  </a:lnTo>
                  <a:lnTo>
                    <a:pt x="11723" y="2680"/>
                  </a:lnTo>
                  <a:lnTo>
                    <a:pt x="11774" y="2422"/>
                  </a:lnTo>
                  <a:close/>
                  <a:moveTo>
                    <a:pt x="2860" y="438"/>
                  </a:moveTo>
                  <a:lnTo>
                    <a:pt x="3014" y="464"/>
                  </a:lnTo>
                  <a:lnTo>
                    <a:pt x="3195" y="516"/>
                  </a:lnTo>
                  <a:lnTo>
                    <a:pt x="3349" y="567"/>
                  </a:lnTo>
                  <a:lnTo>
                    <a:pt x="3504" y="645"/>
                  </a:lnTo>
                  <a:lnTo>
                    <a:pt x="3659" y="748"/>
                  </a:lnTo>
                  <a:lnTo>
                    <a:pt x="3813" y="851"/>
                  </a:lnTo>
                  <a:lnTo>
                    <a:pt x="3942" y="979"/>
                  </a:lnTo>
                  <a:lnTo>
                    <a:pt x="4045" y="1083"/>
                  </a:lnTo>
                  <a:lnTo>
                    <a:pt x="4148" y="1237"/>
                  </a:lnTo>
                  <a:lnTo>
                    <a:pt x="4251" y="1366"/>
                  </a:lnTo>
                  <a:lnTo>
                    <a:pt x="4303" y="1521"/>
                  </a:lnTo>
                  <a:lnTo>
                    <a:pt x="4354" y="1675"/>
                  </a:lnTo>
                  <a:lnTo>
                    <a:pt x="4406" y="1830"/>
                  </a:lnTo>
                  <a:lnTo>
                    <a:pt x="4431" y="2010"/>
                  </a:lnTo>
                  <a:lnTo>
                    <a:pt x="4431" y="2165"/>
                  </a:lnTo>
                  <a:lnTo>
                    <a:pt x="4457" y="2397"/>
                  </a:lnTo>
                  <a:lnTo>
                    <a:pt x="4457" y="2422"/>
                  </a:lnTo>
                  <a:lnTo>
                    <a:pt x="4483" y="2551"/>
                  </a:lnTo>
                  <a:lnTo>
                    <a:pt x="4535" y="2680"/>
                  </a:lnTo>
                  <a:lnTo>
                    <a:pt x="4663" y="2912"/>
                  </a:lnTo>
                  <a:lnTo>
                    <a:pt x="4844" y="3092"/>
                  </a:lnTo>
                  <a:lnTo>
                    <a:pt x="4972" y="3195"/>
                  </a:lnTo>
                  <a:lnTo>
                    <a:pt x="5076" y="3247"/>
                  </a:lnTo>
                  <a:lnTo>
                    <a:pt x="4998" y="3530"/>
                  </a:lnTo>
                  <a:lnTo>
                    <a:pt x="4947" y="3788"/>
                  </a:lnTo>
                  <a:lnTo>
                    <a:pt x="4715" y="3659"/>
                  </a:lnTo>
                  <a:lnTo>
                    <a:pt x="4509" y="3504"/>
                  </a:lnTo>
                  <a:lnTo>
                    <a:pt x="4457" y="3479"/>
                  </a:lnTo>
                  <a:lnTo>
                    <a:pt x="4354" y="3376"/>
                  </a:lnTo>
                  <a:lnTo>
                    <a:pt x="4251" y="3247"/>
                  </a:lnTo>
                  <a:lnTo>
                    <a:pt x="4148" y="3092"/>
                  </a:lnTo>
                  <a:lnTo>
                    <a:pt x="4071" y="2938"/>
                  </a:lnTo>
                  <a:lnTo>
                    <a:pt x="3993" y="2783"/>
                  </a:lnTo>
                  <a:lnTo>
                    <a:pt x="3942" y="2628"/>
                  </a:lnTo>
                  <a:lnTo>
                    <a:pt x="3916" y="2474"/>
                  </a:lnTo>
                  <a:lnTo>
                    <a:pt x="3890" y="2293"/>
                  </a:lnTo>
                  <a:lnTo>
                    <a:pt x="3865" y="2165"/>
                  </a:lnTo>
                  <a:lnTo>
                    <a:pt x="3787" y="2062"/>
                  </a:lnTo>
                  <a:lnTo>
                    <a:pt x="3684" y="1984"/>
                  </a:lnTo>
                  <a:lnTo>
                    <a:pt x="3581" y="1959"/>
                  </a:lnTo>
                  <a:lnTo>
                    <a:pt x="3272" y="1907"/>
                  </a:lnTo>
                  <a:lnTo>
                    <a:pt x="2989" y="1830"/>
                  </a:lnTo>
                  <a:lnTo>
                    <a:pt x="2731" y="1675"/>
                  </a:lnTo>
                  <a:lnTo>
                    <a:pt x="2499" y="1495"/>
                  </a:lnTo>
                  <a:lnTo>
                    <a:pt x="2293" y="1289"/>
                  </a:lnTo>
                  <a:lnTo>
                    <a:pt x="2138" y="1031"/>
                  </a:lnTo>
                  <a:lnTo>
                    <a:pt x="2010" y="773"/>
                  </a:lnTo>
                  <a:lnTo>
                    <a:pt x="1932" y="464"/>
                  </a:lnTo>
                  <a:lnTo>
                    <a:pt x="1958" y="438"/>
                  </a:lnTo>
                  <a:close/>
                  <a:moveTo>
                    <a:pt x="13269" y="438"/>
                  </a:moveTo>
                  <a:lnTo>
                    <a:pt x="13294" y="464"/>
                  </a:lnTo>
                  <a:lnTo>
                    <a:pt x="13217" y="773"/>
                  </a:lnTo>
                  <a:lnTo>
                    <a:pt x="13088" y="1031"/>
                  </a:lnTo>
                  <a:lnTo>
                    <a:pt x="12934" y="1289"/>
                  </a:lnTo>
                  <a:lnTo>
                    <a:pt x="12727" y="1495"/>
                  </a:lnTo>
                  <a:lnTo>
                    <a:pt x="12496" y="1675"/>
                  </a:lnTo>
                  <a:lnTo>
                    <a:pt x="12238" y="1830"/>
                  </a:lnTo>
                  <a:lnTo>
                    <a:pt x="11955" y="1907"/>
                  </a:lnTo>
                  <a:lnTo>
                    <a:pt x="11645" y="1959"/>
                  </a:lnTo>
                  <a:lnTo>
                    <a:pt x="11542" y="1984"/>
                  </a:lnTo>
                  <a:lnTo>
                    <a:pt x="11439" y="2062"/>
                  </a:lnTo>
                  <a:lnTo>
                    <a:pt x="11362" y="2165"/>
                  </a:lnTo>
                  <a:lnTo>
                    <a:pt x="11336" y="2293"/>
                  </a:lnTo>
                  <a:lnTo>
                    <a:pt x="11310" y="2474"/>
                  </a:lnTo>
                  <a:lnTo>
                    <a:pt x="11285" y="2628"/>
                  </a:lnTo>
                  <a:lnTo>
                    <a:pt x="11233" y="2783"/>
                  </a:lnTo>
                  <a:lnTo>
                    <a:pt x="11156" y="2938"/>
                  </a:lnTo>
                  <a:lnTo>
                    <a:pt x="11079" y="3092"/>
                  </a:lnTo>
                  <a:lnTo>
                    <a:pt x="10976" y="3247"/>
                  </a:lnTo>
                  <a:lnTo>
                    <a:pt x="10872" y="3376"/>
                  </a:lnTo>
                  <a:lnTo>
                    <a:pt x="10769" y="3479"/>
                  </a:lnTo>
                  <a:lnTo>
                    <a:pt x="10718" y="3504"/>
                  </a:lnTo>
                  <a:lnTo>
                    <a:pt x="10512" y="3685"/>
                  </a:lnTo>
                  <a:lnTo>
                    <a:pt x="10280" y="3788"/>
                  </a:lnTo>
                  <a:lnTo>
                    <a:pt x="10228" y="3530"/>
                  </a:lnTo>
                  <a:lnTo>
                    <a:pt x="10151" y="3247"/>
                  </a:lnTo>
                  <a:lnTo>
                    <a:pt x="10254" y="3195"/>
                  </a:lnTo>
                  <a:lnTo>
                    <a:pt x="10383" y="3118"/>
                  </a:lnTo>
                  <a:lnTo>
                    <a:pt x="10563" y="2912"/>
                  </a:lnTo>
                  <a:lnTo>
                    <a:pt x="10692" y="2680"/>
                  </a:lnTo>
                  <a:lnTo>
                    <a:pt x="10744" y="2551"/>
                  </a:lnTo>
                  <a:lnTo>
                    <a:pt x="10769" y="2422"/>
                  </a:lnTo>
                  <a:lnTo>
                    <a:pt x="10769" y="2397"/>
                  </a:lnTo>
                  <a:lnTo>
                    <a:pt x="10795" y="2165"/>
                  </a:lnTo>
                  <a:lnTo>
                    <a:pt x="10795" y="2010"/>
                  </a:lnTo>
                  <a:lnTo>
                    <a:pt x="10821" y="1830"/>
                  </a:lnTo>
                  <a:lnTo>
                    <a:pt x="10872" y="1675"/>
                  </a:lnTo>
                  <a:lnTo>
                    <a:pt x="10924" y="1521"/>
                  </a:lnTo>
                  <a:lnTo>
                    <a:pt x="11001" y="1366"/>
                  </a:lnTo>
                  <a:lnTo>
                    <a:pt x="11079" y="1237"/>
                  </a:lnTo>
                  <a:lnTo>
                    <a:pt x="11182" y="1083"/>
                  </a:lnTo>
                  <a:lnTo>
                    <a:pt x="11285" y="979"/>
                  </a:lnTo>
                  <a:lnTo>
                    <a:pt x="11414" y="851"/>
                  </a:lnTo>
                  <a:lnTo>
                    <a:pt x="11568" y="748"/>
                  </a:lnTo>
                  <a:lnTo>
                    <a:pt x="11723" y="645"/>
                  </a:lnTo>
                  <a:lnTo>
                    <a:pt x="11877" y="567"/>
                  </a:lnTo>
                  <a:lnTo>
                    <a:pt x="12032" y="516"/>
                  </a:lnTo>
                  <a:lnTo>
                    <a:pt x="12212" y="464"/>
                  </a:lnTo>
                  <a:lnTo>
                    <a:pt x="12367" y="438"/>
                  </a:lnTo>
                  <a:close/>
                  <a:moveTo>
                    <a:pt x="4251" y="3891"/>
                  </a:moveTo>
                  <a:lnTo>
                    <a:pt x="4406" y="3994"/>
                  </a:lnTo>
                  <a:lnTo>
                    <a:pt x="4560" y="4097"/>
                  </a:lnTo>
                  <a:lnTo>
                    <a:pt x="4741" y="4200"/>
                  </a:lnTo>
                  <a:lnTo>
                    <a:pt x="4921" y="4252"/>
                  </a:lnTo>
                  <a:lnTo>
                    <a:pt x="4972" y="4586"/>
                  </a:lnTo>
                  <a:lnTo>
                    <a:pt x="5050" y="4921"/>
                  </a:lnTo>
                  <a:lnTo>
                    <a:pt x="4663" y="4921"/>
                  </a:lnTo>
                  <a:lnTo>
                    <a:pt x="4431" y="4896"/>
                  </a:lnTo>
                  <a:lnTo>
                    <a:pt x="4225" y="4844"/>
                  </a:lnTo>
                  <a:lnTo>
                    <a:pt x="4019" y="4741"/>
                  </a:lnTo>
                  <a:lnTo>
                    <a:pt x="3839" y="4638"/>
                  </a:lnTo>
                  <a:lnTo>
                    <a:pt x="3684" y="4483"/>
                  </a:lnTo>
                  <a:lnTo>
                    <a:pt x="3581" y="4303"/>
                  </a:lnTo>
                  <a:lnTo>
                    <a:pt x="3478" y="4097"/>
                  </a:lnTo>
                  <a:lnTo>
                    <a:pt x="3427" y="3891"/>
                  </a:lnTo>
                  <a:close/>
                  <a:moveTo>
                    <a:pt x="11800" y="3891"/>
                  </a:moveTo>
                  <a:lnTo>
                    <a:pt x="11748" y="4097"/>
                  </a:lnTo>
                  <a:lnTo>
                    <a:pt x="11645" y="4303"/>
                  </a:lnTo>
                  <a:lnTo>
                    <a:pt x="11542" y="4483"/>
                  </a:lnTo>
                  <a:lnTo>
                    <a:pt x="11388" y="4638"/>
                  </a:lnTo>
                  <a:lnTo>
                    <a:pt x="11207" y="4741"/>
                  </a:lnTo>
                  <a:lnTo>
                    <a:pt x="11001" y="4844"/>
                  </a:lnTo>
                  <a:lnTo>
                    <a:pt x="10795" y="4896"/>
                  </a:lnTo>
                  <a:lnTo>
                    <a:pt x="10563" y="4921"/>
                  </a:lnTo>
                  <a:lnTo>
                    <a:pt x="10203" y="4921"/>
                  </a:lnTo>
                  <a:lnTo>
                    <a:pt x="10254" y="4586"/>
                  </a:lnTo>
                  <a:lnTo>
                    <a:pt x="10306" y="4252"/>
                  </a:lnTo>
                  <a:lnTo>
                    <a:pt x="10486" y="4200"/>
                  </a:lnTo>
                  <a:lnTo>
                    <a:pt x="10666" y="4097"/>
                  </a:lnTo>
                  <a:lnTo>
                    <a:pt x="10821" y="3994"/>
                  </a:lnTo>
                  <a:lnTo>
                    <a:pt x="10976" y="3891"/>
                  </a:lnTo>
                  <a:close/>
                  <a:moveTo>
                    <a:pt x="5204" y="5359"/>
                  </a:moveTo>
                  <a:lnTo>
                    <a:pt x="5385" y="5669"/>
                  </a:lnTo>
                  <a:lnTo>
                    <a:pt x="5617" y="5952"/>
                  </a:lnTo>
                  <a:lnTo>
                    <a:pt x="5230" y="6338"/>
                  </a:lnTo>
                  <a:lnTo>
                    <a:pt x="5050" y="6107"/>
                  </a:lnTo>
                  <a:lnTo>
                    <a:pt x="4895" y="5875"/>
                  </a:lnTo>
                  <a:lnTo>
                    <a:pt x="4741" y="5643"/>
                  </a:lnTo>
                  <a:lnTo>
                    <a:pt x="4612" y="5359"/>
                  </a:lnTo>
                  <a:close/>
                  <a:moveTo>
                    <a:pt x="10615" y="5359"/>
                  </a:moveTo>
                  <a:lnTo>
                    <a:pt x="10486" y="5643"/>
                  </a:lnTo>
                  <a:lnTo>
                    <a:pt x="10331" y="5875"/>
                  </a:lnTo>
                  <a:lnTo>
                    <a:pt x="10177" y="6107"/>
                  </a:lnTo>
                  <a:lnTo>
                    <a:pt x="9996" y="6338"/>
                  </a:lnTo>
                  <a:lnTo>
                    <a:pt x="9610" y="5952"/>
                  </a:lnTo>
                  <a:lnTo>
                    <a:pt x="9842" y="5669"/>
                  </a:lnTo>
                  <a:lnTo>
                    <a:pt x="10022" y="5359"/>
                  </a:lnTo>
                  <a:close/>
                  <a:moveTo>
                    <a:pt x="7394" y="928"/>
                  </a:moveTo>
                  <a:lnTo>
                    <a:pt x="7394" y="1469"/>
                  </a:lnTo>
                  <a:lnTo>
                    <a:pt x="7059" y="1521"/>
                  </a:lnTo>
                  <a:lnTo>
                    <a:pt x="6982" y="1572"/>
                  </a:lnTo>
                  <a:lnTo>
                    <a:pt x="6931" y="1624"/>
                  </a:lnTo>
                  <a:lnTo>
                    <a:pt x="6905" y="1701"/>
                  </a:lnTo>
                  <a:lnTo>
                    <a:pt x="6905" y="1778"/>
                  </a:lnTo>
                  <a:lnTo>
                    <a:pt x="6931" y="1881"/>
                  </a:lnTo>
                  <a:lnTo>
                    <a:pt x="6982" y="1933"/>
                  </a:lnTo>
                  <a:lnTo>
                    <a:pt x="7085" y="1959"/>
                  </a:lnTo>
                  <a:lnTo>
                    <a:pt x="7162" y="1959"/>
                  </a:lnTo>
                  <a:lnTo>
                    <a:pt x="7394" y="1933"/>
                  </a:lnTo>
                  <a:lnTo>
                    <a:pt x="7626" y="1907"/>
                  </a:lnTo>
                  <a:lnTo>
                    <a:pt x="7832" y="1933"/>
                  </a:lnTo>
                  <a:lnTo>
                    <a:pt x="8064" y="1959"/>
                  </a:lnTo>
                  <a:lnTo>
                    <a:pt x="8270" y="2010"/>
                  </a:lnTo>
                  <a:lnTo>
                    <a:pt x="8476" y="2087"/>
                  </a:lnTo>
                  <a:lnTo>
                    <a:pt x="8683" y="2190"/>
                  </a:lnTo>
                  <a:lnTo>
                    <a:pt x="8863" y="2293"/>
                  </a:lnTo>
                  <a:lnTo>
                    <a:pt x="9043" y="2422"/>
                  </a:lnTo>
                  <a:lnTo>
                    <a:pt x="9198" y="2577"/>
                  </a:lnTo>
                  <a:lnTo>
                    <a:pt x="9352" y="2731"/>
                  </a:lnTo>
                  <a:lnTo>
                    <a:pt x="9481" y="2912"/>
                  </a:lnTo>
                  <a:lnTo>
                    <a:pt x="9584" y="3092"/>
                  </a:lnTo>
                  <a:lnTo>
                    <a:pt x="9687" y="3298"/>
                  </a:lnTo>
                  <a:lnTo>
                    <a:pt x="9765" y="3504"/>
                  </a:lnTo>
                  <a:lnTo>
                    <a:pt x="9816" y="3710"/>
                  </a:lnTo>
                  <a:lnTo>
                    <a:pt x="9842" y="3942"/>
                  </a:lnTo>
                  <a:lnTo>
                    <a:pt x="9842" y="4148"/>
                  </a:lnTo>
                  <a:lnTo>
                    <a:pt x="9842" y="4380"/>
                  </a:lnTo>
                  <a:lnTo>
                    <a:pt x="9816" y="4612"/>
                  </a:lnTo>
                  <a:lnTo>
                    <a:pt x="9765" y="4818"/>
                  </a:lnTo>
                  <a:lnTo>
                    <a:pt x="9687" y="5024"/>
                  </a:lnTo>
                  <a:lnTo>
                    <a:pt x="9584" y="5231"/>
                  </a:lnTo>
                  <a:lnTo>
                    <a:pt x="9481" y="5411"/>
                  </a:lnTo>
                  <a:lnTo>
                    <a:pt x="9352" y="5591"/>
                  </a:lnTo>
                  <a:lnTo>
                    <a:pt x="9198" y="5746"/>
                  </a:lnTo>
                  <a:lnTo>
                    <a:pt x="9043" y="5900"/>
                  </a:lnTo>
                  <a:lnTo>
                    <a:pt x="8863" y="6029"/>
                  </a:lnTo>
                  <a:lnTo>
                    <a:pt x="8683" y="6132"/>
                  </a:lnTo>
                  <a:lnTo>
                    <a:pt x="8476" y="6235"/>
                  </a:lnTo>
                  <a:lnTo>
                    <a:pt x="8270" y="6287"/>
                  </a:lnTo>
                  <a:lnTo>
                    <a:pt x="8064" y="6364"/>
                  </a:lnTo>
                  <a:lnTo>
                    <a:pt x="7832" y="6390"/>
                  </a:lnTo>
                  <a:lnTo>
                    <a:pt x="7394" y="6390"/>
                  </a:lnTo>
                  <a:lnTo>
                    <a:pt x="7162" y="6364"/>
                  </a:lnTo>
                  <a:lnTo>
                    <a:pt x="6956" y="6287"/>
                  </a:lnTo>
                  <a:lnTo>
                    <a:pt x="6750" y="6235"/>
                  </a:lnTo>
                  <a:lnTo>
                    <a:pt x="6544" y="6132"/>
                  </a:lnTo>
                  <a:lnTo>
                    <a:pt x="6364" y="6029"/>
                  </a:lnTo>
                  <a:lnTo>
                    <a:pt x="6183" y="5900"/>
                  </a:lnTo>
                  <a:lnTo>
                    <a:pt x="6029" y="5746"/>
                  </a:lnTo>
                  <a:lnTo>
                    <a:pt x="5874" y="5591"/>
                  </a:lnTo>
                  <a:lnTo>
                    <a:pt x="5745" y="5411"/>
                  </a:lnTo>
                  <a:lnTo>
                    <a:pt x="5642" y="5231"/>
                  </a:lnTo>
                  <a:lnTo>
                    <a:pt x="5539" y="5024"/>
                  </a:lnTo>
                  <a:lnTo>
                    <a:pt x="5462" y="4818"/>
                  </a:lnTo>
                  <a:lnTo>
                    <a:pt x="5410" y="4612"/>
                  </a:lnTo>
                  <a:lnTo>
                    <a:pt x="5385" y="4380"/>
                  </a:lnTo>
                  <a:lnTo>
                    <a:pt x="5385" y="4148"/>
                  </a:lnTo>
                  <a:lnTo>
                    <a:pt x="5385" y="3917"/>
                  </a:lnTo>
                  <a:lnTo>
                    <a:pt x="5436" y="3685"/>
                  </a:lnTo>
                  <a:lnTo>
                    <a:pt x="5488" y="3453"/>
                  </a:lnTo>
                  <a:lnTo>
                    <a:pt x="5565" y="3247"/>
                  </a:lnTo>
                  <a:lnTo>
                    <a:pt x="5591" y="3221"/>
                  </a:lnTo>
                  <a:lnTo>
                    <a:pt x="5720" y="2938"/>
                  </a:lnTo>
                  <a:lnTo>
                    <a:pt x="5926" y="2680"/>
                  </a:lnTo>
                  <a:lnTo>
                    <a:pt x="6158" y="2474"/>
                  </a:lnTo>
                  <a:lnTo>
                    <a:pt x="6415" y="2268"/>
                  </a:lnTo>
                  <a:lnTo>
                    <a:pt x="6467" y="2216"/>
                  </a:lnTo>
                  <a:lnTo>
                    <a:pt x="6518" y="2139"/>
                  </a:lnTo>
                  <a:lnTo>
                    <a:pt x="6518" y="2036"/>
                  </a:lnTo>
                  <a:lnTo>
                    <a:pt x="6467" y="1959"/>
                  </a:lnTo>
                  <a:lnTo>
                    <a:pt x="6415" y="1907"/>
                  </a:lnTo>
                  <a:lnTo>
                    <a:pt x="6338" y="1855"/>
                  </a:lnTo>
                  <a:lnTo>
                    <a:pt x="6261" y="1855"/>
                  </a:lnTo>
                  <a:lnTo>
                    <a:pt x="6158" y="1881"/>
                  </a:lnTo>
                  <a:lnTo>
                    <a:pt x="5952" y="2062"/>
                  </a:lnTo>
                  <a:lnTo>
                    <a:pt x="5565" y="1675"/>
                  </a:lnTo>
                  <a:lnTo>
                    <a:pt x="5745" y="1521"/>
                  </a:lnTo>
                  <a:lnTo>
                    <a:pt x="5977" y="1392"/>
                  </a:lnTo>
                  <a:lnTo>
                    <a:pt x="6183" y="1263"/>
                  </a:lnTo>
                  <a:lnTo>
                    <a:pt x="6415" y="1160"/>
                  </a:lnTo>
                  <a:lnTo>
                    <a:pt x="6647" y="1083"/>
                  </a:lnTo>
                  <a:lnTo>
                    <a:pt x="6879" y="1005"/>
                  </a:lnTo>
                  <a:lnTo>
                    <a:pt x="7137" y="979"/>
                  </a:lnTo>
                  <a:lnTo>
                    <a:pt x="7394" y="928"/>
                  </a:lnTo>
                  <a:close/>
                  <a:moveTo>
                    <a:pt x="9275" y="6261"/>
                  </a:moveTo>
                  <a:lnTo>
                    <a:pt x="9662" y="6648"/>
                  </a:lnTo>
                  <a:lnTo>
                    <a:pt x="9481" y="6802"/>
                  </a:lnTo>
                  <a:lnTo>
                    <a:pt x="9249" y="6931"/>
                  </a:lnTo>
                  <a:lnTo>
                    <a:pt x="9043" y="7060"/>
                  </a:lnTo>
                  <a:lnTo>
                    <a:pt x="8811" y="7163"/>
                  </a:lnTo>
                  <a:lnTo>
                    <a:pt x="8579" y="7240"/>
                  </a:lnTo>
                  <a:lnTo>
                    <a:pt x="8348" y="7292"/>
                  </a:lnTo>
                  <a:lnTo>
                    <a:pt x="8090" y="7343"/>
                  </a:lnTo>
                  <a:lnTo>
                    <a:pt x="7832" y="7369"/>
                  </a:lnTo>
                  <a:lnTo>
                    <a:pt x="7832" y="6828"/>
                  </a:lnTo>
                  <a:lnTo>
                    <a:pt x="8245" y="6776"/>
                  </a:lnTo>
                  <a:lnTo>
                    <a:pt x="8605" y="6648"/>
                  </a:lnTo>
                  <a:lnTo>
                    <a:pt x="8966" y="6493"/>
                  </a:lnTo>
                  <a:lnTo>
                    <a:pt x="9275" y="6261"/>
                  </a:lnTo>
                  <a:close/>
                  <a:moveTo>
                    <a:pt x="5952" y="6261"/>
                  </a:moveTo>
                  <a:lnTo>
                    <a:pt x="6261" y="6493"/>
                  </a:lnTo>
                  <a:lnTo>
                    <a:pt x="6621" y="6648"/>
                  </a:lnTo>
                  <a:lnTo>
                    <a:pt x="6982" y="6776"/>
                  </a:lnTo>
                  <a:lnTo>
                    <a:pt x="7394" y="6828"/>
                  </a:lnTo>
                  <a:lnTo>
                    <a:pt x="7394" y="7369"/>
                  </a:lnTo>
                  <a:lnTo>
                    <a:pt x="7111" y="7343"/>
                  </a:lnTo>
                  <a:lnTo>
                    <a:pt x="6853" y="7292"/>
                  </a:lnTo>
                  <a:lnTo>
                    <a:pt x="6776" y="7292"/>
                  </a:lnTo>
                  <a:lnTo>
                    <a:pt x="6699" y="7317"/>
                  </a:lnTo>
                  <a:lnTo>
                    <a:pt x="6621" y="7395"/>
                  </a:lnTo>
                  <a:lnTo>
                    <a:pt x="6596" y="7472"/>
                  </a:lnTo>
                  <a:lnTo>
                    <a:pt x="6596" y="7549"/>
                  </a:lnTo>
                  <a:lnTo>
                    <a:pt x="6621" y="7627"/>
                  </a:lnTo>
                  <a:lnTo>
                    <a:pt x="6673" y="7704"/>
                  </a:lnTo>
                  <a:lnTo>
                    <a:pt x="6750" y="7730"/>
                  </a:lnTo>
                  <a:lnTo>
                    <a:pt x="7188" y="7807"/>
                  </a:lnTo>
                  <a:lnTo>
                    <a:pt x="7626" y="7833"/>
                  </a:lnTo>
                  <a:lnTo>
                    <a:pt x="7910" y="7807"/>
                  </a:lnTo>
                  <a:lnTo>
                    <a:pt x="8219" y="7781"/>
                  </a:lnTo>
                  <a:lnTo>
                    <a:pt x="8528" y="7704"/>
                  </a:lnTo>
                  <a:lnTo>
                    <a:pt x="8811" y="7627"/>
                  </a:lnTo>
                  <a:lnTo>
                    <a:pt x="9095" y="7524"/>
                  </a:lnTo>
                  <a:lnTo>
                    <a:pt x="9352" y="7395"/>
                  </a:lnTo>
                  <a:lnTo>
                    <a:pt x="9610" y="7240"/>
                  </a:lnTo>
                  <a:lnTo>
                    <a:pt x="9842" y="7060"/>
                  </a:lnTo>
                  <a:lnTo>
                    <a:pt x="9842" y="11697"/>
                  </a:lnTo>
                  <a:lnTo>
                    <a:pt x="9842" y="11800"/>
                  </a:lnTo>
                  <a:lnTo>
                    <a:pt x="9765" y="11878"/>
                  </a:lnTo>
                  <a:lnTo>
                    <a:pt x="9687" y="11929"/>
                  </a:lnTo>
                  <a:lnTo>
                    <a:pt x="9584" y="11955"/>
                  </a:lnTo>
                  <a:lnTo>
                    <a:pt x="9481" y="11929"/>
                  </a:lnTo>
                  <a:lnTo>
                    <a:pt x="9404" y="11878"/>
                  </a:lnTo>
                  <a:lnTo>
                    <a:pt x="9327" y="11800"/>
                  </a:lnTo>
                  <a:lnTo>
                    <a:pt x="9327" y="11697"/>
                  </a:lnTo>
                  <a:lnTo>
                    <a:pt x="9327" y="10074"/>
                  </a:lnTo>
                  <a:lnTo>
                    <a:pt x="9301" y="9920"/>
                  </a:lnTo>
                  <a:lnTo>
                    <a:pt x="9249" y="9791"/>
                  </a:lnTo>
                  <a:lnTo>
                    <a:pt x="9198" y="9662"/>
                  </a:lnTo>
                  <a:lnTo>
                    <a:pt x="9095" y="9559"/>
                  </a:lnTo>
                  <a:lnTo>
                    <a:pt x="8992" y="9482"/>
                  </a:lnTo>
                  <a:lnTo>
                    <a:pt x="8889" y="9404"/>
                  </a:lnTo>
                  <a:lnTo>
                    <a:pt x="8734" y="9379"/>
                  </a:lnTo>
                  <a:lnTo>
                    <a:pt x="8605" y="9353"/>
                  </a:lnTo>
                  <a:lnTo>
                    <a:pt x="8451" y="9379"/>
                  </a:lnTo>
                  <a:lnTo>
                    <a:pt x="8322" y="9404"/>
                  </a:lnTo>
                  <a:lnTo>
                    <a:pt x="8193" y="9482"/>
                  </a:lnTo>
                  <a:lnTo>
                    <a:pt x="8090" y="9559"/>
                  </a:lnTo>
                  <a:lnTo>
                    <a:pt x="8013" y="9662"/>
                  </a:lnTo>
                  <a:lnTo>
                    <a:pt x="7935" y="9791"/>
                  </a:lnTo>
                  <a:lnTo>
                    <a:pt x="7910" y="9920"/>
                  </a:lnTo>
                  <a:lnTo>
                    <a:pt x="7884" y="10074"/>
                  </a:lnTo>
                  <a:lnTo>
                    <a:pt x="7884" y="12934"/>
                  </a:lnTo>
                  <a:lnTo>
                    <a:pt x="7858" y="13037"/>
                  </a:lnTo>
                  <a:lnTo>
                    <a:pt x="7807" y="13114"/>
                  </a:lnTo>
                  <a:lnTo>
                    <a:pt x="7729" y="13166"/>
                  </a:lnTo>
                  <a:lnTo>
                    <a:pt x="7626" y="13192"/>
                  </a:lnTo>
                  <a:lnTo>
                    <a:pt x="7497" y="13166"/>
                  </a:lnTo>
                  <a:lnTo>
                    <a:pt x="7420" y="13114"/>
                  </a:lnTo>
                  <a:lnTo>
                    <a:pt x="7369" y="13037"/>
                  </a:lnTo>
                  <a:lnTo>
                    <a:pt x="7343" y="12934"/>
                  </a:lnTo>
                  <a:lnTo>
                    <a:pt x="7343" y="9095"/>
                  </a:lnTo>
                  <a:lnTo>
                    <a:pt x="7317" y="8941"/>
                  </a:lnTo>
                  <a:lnTo>
                    <a:pt x="7291" y="8812"/>
                  </a:lnTo>
                  <a:lnTo>
                    <a:pt x="7214" y="8683"/>
                  </a:lnTo>
                  <a:lnTo>
                    <a:pt x="7137" y="8580"/>
                  </a:lnTo>
                  <a:lnTo>
                    <a:pt x="7034" y="8503"/>
                  </a:lnTo>
                  <a:lnTo>
                    <a:pt x="6905" y="8425"/>
                  </a:lnTo>
                  <a:lnTo>
                    <a:pt x="6776" y="8374"/>
                  </a:lnTo>
                  <a:lnTo>
                    <a:pt x="6493" y="8374"/>
                  </a:lnTo>
                  <a:lnTo>
                    <a:pt x="6338" y="8425"/>
                  </a:lnTo>
                  <a:lnTo>
                    <a:pt x="6235" y="8503"/>
                  </a:lnTo>
                  <a:lnTo>
                    <a:pt x="6132" y="8580"/>
                  </a:lnTo>
                  <a:lnTo>
                    <a:pt x="6029" y="8683"/>
                  </a:lnTo>
                  <a:lnTo>
                    <a:pt x="5977" y="8812"/>
                  </a:lnTo>
                  <a:lnTo>
                    <a:pt x="5926" y="8941"/>
                  </a:lnTo>
                  <a:lnTo>
                    <a:pt x="5900" y="9095"/>
                  </a:lnTo>
                  <a:lnTo>
                    <a:pt x="5900" y="10074"/>
                  </a:lnTo>
                  <a:lnTo>
                    <a:pt x="5900" y="10177"/>
                  </a:lnTo>
                  <a:lnTo>
                    <a:pt x="5823" y="10255"/>
                  </a:lnTo>
                  <a:lnTo>
                    <a:pt x="5745" y="10332"/>
                  </a:lnTo>
                  <a:lnTo>
                    <a:pt x="5539" y="10332"/>
                  </a:lnTo>
                  <a:lnTo>
                    <a:pt x="5462" y="10255"/>
                  </a:lnTo>
                  <a:lnTo>
                    <a:pt x="5385" y="10177"/>
                  </a:lnTo>
                  <a:lnTo>
                    <a:pt x="5385" y="10074"/>
                  </a:lnTo>
                  <a:lnTo>
                    <a:pt x="5385" y="7060"/>
                  </a:lnTo>
                  <a:lnTo>
                    <a:pt x="5617" y="7240"/>
                  </a:lnTo>
                  <a:lnTo>
                    <a:pt x="5874" y="7395"/>
                  </a:lnTo>
                  <a:lnTo>
                    <a:pt x="5977" y="7421"/>
                  </a:lnTo>
                  <a:lnTo>
                    <a:pt x="6029" y="7421"/>
                  </a:lnTo>
                  <a:lnTo>
                    <a:pt x="6080" y="7395"/>
                  </a:lnTo>
                  <a:lnTo>
                    <a:pt x="6132" y="7343"/>
                  </a:lnTo>
                  <a:lnTo>
                    <a:pt x="6183" y="7292"/>
                  </a:lnTo>
                  <a:lnTo>
                    <a:pt x="6209" y="7214"/>
                  </a:lnTo>
                  <a:lnTo>
                    <a:pt x="6183" y="7137"/>
                  </a:lnTo>
                  <a:lnTo>
                    <a:pt x="6158" y="7060"/>
                  </a:lnTo>
                  <a:lnTo>
                    <a:pt x="6080" y="7008"/>
                  </a:lnTo>
                  <a:lnTo>
                    <a:pt x="5823" y="6828"/>
                  </a:lnTo>
                  <a:lnTo>
                    <a:pt x="5565" y="6648"/>
                  </a:lnTo>
                  <a:lnTo>
                    <a:pt x="5952" y="6261"/>
                  </a:lnTo>
                  <a:close/>
                  <a:moveTo>
                    <a:pt x="1855" y="0"/>
                  </a:moveTo>
                  <a:lnTo>
                    <a:pt x="1778" y="26"/>
                  </a:lnTo>
                  <a:lnTo>
                    <a:pt x="1675" y="78"/>
                  </a:lnTo>
                  <a:lnTo>
                    <a:pt x="1597" y="155"/>
                  </a:lnTo>
                  <a:lnTo>
                    <a:pt x="1546" y="232"/>
                  </a:lnTo>
                  <a:lnTo>
                    <a:pt x="1520" y="310"/>
                  </a:lnTo>
                  <a:lnTo>
                    <a:pt x="1494" y="387"/>
                  </a:lnTo>
                  <a:lnTo>
                    <a:pt x="1494" y="490"/>
                  </a:lnTo>
                  <a:lnTo>
                    <a:pt x="335" y="490"/>
                  </a:lnTo>
                  <a:lnTo>
                    <a:pt x="206" y="516"/>
                  </a:lnTo>
                  <a:lnTo>
                    <a:pt x="77" y="593"/>
                  </a:lnTo>
                  <a:lnTo>
                    <a:pt x="26" y="722"/>
                  </a:lnTo>
                  <a:lnTo>
                    <a:pt x="0" y="851"/>
                  </a:lnTo>
                  <a:lnTo>
                    <a:pt x="52" y="1160"/>
                  </a:lnTo>
                  <a:lnTo>
                    <a:pt x="180" y="1469"/>
                  </a:lnTo>
                  <a:lnTo>
                    <a:pt x="335" y="1727"/>
                  </a:lnTo>
                  <a:lnTo>
                    <a:pt x="541" y="1959"/>
                  </a:lnTo>
                  <a:lnTo>
                    <a:pt x="747" y="2139"/>
                  </a:lnTo>
                  <a:lnTo>
                    <a:pt x="979" y="2268"/>
                  </a:lnTo>
                  <a:lnTo>
                    <a:pt x="1237" y="2345"/>
                  </a:lnTo>
                  <a:lnTo>
                    <a:pt x="1494" y="2397"/>
                  </a:lnTo>
                  <a:lnTo>
                    <a:pt x="1546" y="2680"/>
                  </a:lnTo>
                  <a:lnTo>
                    <a:pt x="1649" y="2938"/>
                  </a:lnTo>
                  <a:lnTo>
                    <a:pt x="1804" y="3169"/>
                  </a:lnTo>
                  <a:lnTo>
                    <a:pt x="1984" y="3401"/>
                  </a:lnTo>
                  <a:lnTo>
                    <a:pt x="2190" y="3582"/>
                  </a:lnTo>
                  <a:lnTo>
                    <a:pt x="2422" y="3710"/>
                  </a:lnTo>
                  <a:lnTo>
                    <a:pt x="2679" y="3814"/>
                  </a:lnTo>
                  <a:lnTo>
                    <a:pt x="2963" y="3865"/>
                  </a:lnTo>
                  <a:lnTo>
                    <a:pt x="3014" y="4123"/>
                  </a:lnTo>
                  <a:lnTo>
                    <a:pt x="3092" y="4355"/>
                  </a:lnTo>
                  <a:lnTo>
                    <a:pt x="3195" y="4561"/>
                  </a:lnTo>
                  <a:lnTo>
                    <a:pt x="3349" y="4741"/>
                  </a:lnTo>
                  <a:lnTo>
                    <a:pt x="3504" y="4921"/>
                  </a:lnTo>
                  <a:lnTo>
                    <a:pt x="3684" y="5076"/>
                  </a:lnTo>
                  <a:lnTo>
                    <a:pt x="3890" y="5179"/>
                  </a:lnTo>
                  <a:lnTo>
                    <a:pt x="4122" y="5282"/>
                  </a:lnTo>
                  <a:lnTo>
                    <a:pt x="4251" y="5669"/>
                  </a:lnTo>
                  <a:lnTo>
                    <a:pt x="4457" y="6003"/>
                  </a:lnTo>
                  <a:lnTo>
                    <a:pt x="4663" y="6364"/>
                  </a:lnTo>
                  <a:lnTo>
                    <a:pt x="4921" y="6673"/>
                  </a:lnTo>
                  <a:lnTo>
                    <a:pt x="4921" y="10074"/>
                  </a:lnTo>
                  <a:lnTo>
                    <a:pt x="4947" y="10229"/>
                  </a:lnTo>
                  <a:lnTo>
                    <a:pt x="4972" y="10358"/>
                  </a:lnTo>
                  <a:lnTo>
                    <a:pt x="5050" y="10461"/>
                  </a:lnTo>
                  <a:lnTo>
                    <a:pt x="5127" y="10589"/>
                  </a:lnTo>
                  <a:lnTo>
                    <a:pt x="5230" y="10667"/>
                  </a:lnTo>
                  <a:lnTo>
                    <a:pt x="5359" y="10744"/>
                  </a:lnTo>
                  <a:lnTo>
                    <a:pt x="5488" y="10770"/>
                  </a:lnTo>
                  <a:lnTo>
                    <a:pt x="5642" y="10796"/>
                  </a:lnTo>
                  <a:lnTo>
                    <a:pt x="5797" y="10770"/>
                  </a:lnTo>
                  <a:lnTo>
                    <a:pt x="5926" y="10744"/>
                  </a:lnTo>
                  <a:lnTo>
                    <a:pt x="6055" y="10667"/>
                  </a:lnTo>
                  <a:lnTo>
                    <a:pt x="6158" y="10589"/>
                  </a:lnTo>
                  <a:lnTo>
                    <a:pt x="6235" y="10461"/>
                  </a:lnTo>
                  <a:lnTo>
                    <a:pt x="6312" y="10358"/>
                  </a:lnTo>
                  <a:lnTo>
                    <a:pt x="6338" y="10229"/>
                  </a:lnTo>
                  <a:lnTo>
                    <a:pt x="6364" y="10074"/>
                  </a:lnTo>
                  <a:lnTo>
                    <a:pt x="6364" y="9095"/>
                  </a:lnTo>
                  <a:lnTo>
                    <a:pt x="6390" y="8992"/>
                  </a:lnTo>
                  <a:lnTo>
                    <a:pt x="6441" y="8889"/>
                  </a:lnTo>
                  <a:lnTo>
                    <a:pt x="6518" y="8838"/>
                  </a:lnTo>
                  <a:lnTo>
                    <a:pt x="6621" y="8812"/>
                  </a:lnTo>
                  <a:lnTo>
                    <a:pt x="6724" y="8838"/>
                  </a:lnTo>
                  <a:lnTo>
                    <a:pt x="6828" y="8889"/>
                  </a:lnTo>
                  <a:lnTo>
                    <a:pt x="6879" y="8992"/>
                  </a:lnTo>
                  <a:lnTo>
                    <a:pt x="6905" y="9095"/>
                  </a:lnTo>
                  <a:lnTo>
                    <a:pt x="6905" y="12934"/>
                  </a:lnTo>
                  <a:lnTo>
                    <a:pt x="6905" y="13063"/>
                  </a:lnTo>
                  <a:lnTo>
                    <a:pt x="6956" y="13192"/>
                  </a:lnTo>
                  <a:lnTo>
                    <a:pt x="7008" y="13320"/>
                  </a:lnTo>
                  <a:lnTo>
                    <a:pt x="7111" y="13424"/>
                  </a:lnTo>
                  <a:lnTo>
                    <a:pt x="7214" y="13527"/>
                  </a:lnTo>
                  <a:lnTo>
                    <a:pt x="7343" y="13578"/>
                  </a:lnTo>
                  <a:lnTo>
                    <a:pt x="7472" y="13630"/>
                  </a:lnTo>
                  <a:lnTo>
                    <a:pt x="7755" y="13630"/>
                  </a:lnTo>
                  <a:lnTo>
                    <a:pt x="7884" y="13578"/>
                  </a:lnTo>
                  <a:lnTo>
                    <a:pt x="8013" y="13527"/>
                  </a:lnTo>
                  <a:lnTo>
                    <a:pt x="8116" y="13424"/>
                  </a:lnTo>
                  <a:lnTo>
                    <a:pt x="8219" y="13320"/>
                  </a:lnTo>
                  <a:lnTo>
                    <a:pt x="8270" y="13192"/>
                  </a:lnTo>
                  <a:lnTo>
                    <a:pt x="8322" y="13063"/>
                  </a:lnTo>
                  <a:lnTo>
                    <a:pt x="8322" y="12934"/>
                  </a:lnTo>
                  <a:lnTo>
                    <a:pt x="8322" y="10074"/>
                  </a:lnTo>
                  <a:lnTo>
                    <a:pt x="8348" y="9971"/>
                  </a:lnTo>
                  <a:lnTo>
                    <a:pt x="8399" y="9894"/>
                  </a:lnTo>
                  <a:lnTo>
                    <a:pt x="8502" y="9817"/>
                  </a:lnTo>
                  <a:lnTo>
                    <a:pt x="8605" y="9791"/>
                  </a:lnTo>
                  <a:lnTo>
                    <a:pt x="8708" y="9817"/>
                  </a:lnTo>
                  <a:lnTo>
                    <a:pt x="8786" y="9894"/>
                  </a:lnTo>
                  <a:lnTo>
                    <a:pt x="8837" y="9971"/>
                  </a:lnTo>
                  <a:lnTo>
                    <a:pt x="8863" y="10074"/>
                  </a:lnTo>
                  <a:lnTo>
                    <a:pt x="8863" y="11697"/>
                  </a:lnTo>
                  <a:lnTo>
                    <a:pt x="8889" y="11826"/>
                  </a:lnTo>
                  <a:lnTo>
                    <a:pt x="8914" y="11955"/>
                  </a:lnTo>
                  <a:lnTo>
                    <a:pt x="8992" y="12084"/>
                  </a:lnTo>
                  <a:lnTo>
                    <a:pt x="9069" y="12187"/>
                  </a:lnTo>
                  <a:lnTo>
                    <a:pt x="9172" y="12290"/>
                  </a:lnTo>
                  <a:lnTo>
                    <a:pt x="9301" y="12341"/>
                  </a:lnTo>
                  <a:lnTo>
                    <a:pt x="9430" y="12393"/>
                  </a:lnTo>
                  <a:lnTo>
                    <a:pt x="9739" y="12393"/>
                  </a:lnTo>
                  <a:lnTo>
                    <a:pt x="9868" y="12341"/>
                  </a:lnTo>
                  <a:lnTo>
                    <a:pt x="9996" y="12290"/>
                  </a:lnTo>
                  <a:lnTo>
                    <a:pt x="10100" y="12187"/>
                  </a:lnTo>
                  <a:lnTo>
                    <a:pt x="10177" y="12084"/>
                  </a:lnTo>
                  <a:lnTo>
                    <a:pt x="10254" y="11955"/>
                  </a:lnTo>
                  <a:lnTo>
                    <a:pt x="10280" y="11826"/>
                  </a:lnTo>
                  <a:lnTo>
                    <a:pt x="10306" y="11697"/>
                  </a:lnTo>
                  <a:lnTo>
                    <a:pt x="10306" y="6648"/>
                  </a:lnTo>
                  <a:lnTo>
                    <a:pt x="10563" y="6364"/>
                  </a:lnTo>
                  <a:lnTo>
                    <a:pt x="10769" y="6029"/>
                  </a:lnTo>
                  <a:lnTo>
                    <a:pt x="10976" y="5669"/>
                  </a:lnTo>
                  <a:lnTo>
                    <a:pt x="11104" y="5282"/>
                  </a:lnTo>
                  <a:lnTo>
                    <a:pt x="11336" y="5179"/>
                  </a:lnTo>
                  <a:lnTo>
                    <a:pt x="11542" y="5076"/>
                  </a:lnTo>
                  <a:lnTo>
                    <a:pt x="11723" y="4921"/>
                  </a:lnTo>
                  <a:lnTo>
                    <a:pt x="11877" y="4741"/>
                  </a:lnTo>
                  <a:lnTo>
                    <a:pt x="12032" y="4561"/>
                  </a:lnTo>
                  <a:lnTo>
                    <a:pt x="12135" y="4355"/>
                  </a:lnTo>
                  <a:lnTo>
                    <a:pt x="12212" y="4123"/>
                  </a:lnTo>
                  <a:lnTo>
                    <a:pt x="12264" y="3865"/>
                  </a:lnTo>
                  <a:lnTo>
                    <a:pt x="12547" y="3814"/>
                  </a:lnTo>
                  <a:lnTo>
                    <a:pt x="12805" y="3710"/>
                  </a:lnTo>
                  <a:lnTo>
                    <a:pt x="13037" y="3582"/>
                  </a:lnTo>
                  <a:lnTo>
                    <a:pt x="13243" y="3401"/>
                  </a:lnTo>
                  <a:lnTo>
                    <a:pt x="13423" y="3169"/>
                  </a:lnTo>
                  <a:lnTo>
                    <a:pt x="13578" y="2938"/>
                  </a:lnTo>
                  <a:lnTo>
                    <a:pt x="13681" y="2680"/>
                  </a:lnTo>
                  <a:lnTo>
                    <a:pt x="13732" y="2397"/>
                  </a:lnTo>
                  <a:lnTo>
                    <a:pt x="13990" y="2345"/>
                  </a:lnTo>
                  <a:lnTo>
                    <a:pt x="14248" y="2268"/>
                  </a:lnTo>
                  <a:lnTo>
                    <a:pt x="14479" y="2139"/>
                  </a:lnTo>
                  <a:lnTo>
                    <a:pt x="14686" y="1959"/>
                  </a:lnTo>
                  <a:lnTo>
                    <a:pt x="14892" y="1727"/>
                  </a:lnTo>
                  <a:lnTo>
                    <a:pt x="15046" y="1469"/>
                  </a:lnTo>
                  <a:lnTo>
                    <a:pt x="15175" y="1160"/>
                  </a:lnTo>
                  <a:lnTo>
                    <a:pt x="15227" y="851"/>
                  </a:lnTo>
                  <a:lnTo>
                    <a:pt x="15201" y="722"/>
                  </a:lnTo>
                  <a:lnTo>
                    <a:pt x="15149" y="593"/>
                  </a:lnTo>
                  <a:lnTo>
                    <a:pt x="15021" y="516"/>
                  </a:lnTo>
                  <a:lnTo>
                    <a:pt x="14892" y="490"/>
                  </a:lnTo>
                  <a:lnTo>
                    <a:pt x="13732" y="490"/>
                  </a:lnTo>
                  <a:lnTo>
                    <a:pt x="13732" y="387"/>
                  </a:lnTo>
                  <a:lnTo>
                    <a:pt x="13707" y="310"/>
                  </a:lnTo>
                  <a:lnTo>
                    <a:pt x="13681" y="232"/>
                  </a:lnTo>
                  <a:lnTo>
                    <a:pt x="13629" y="155"/>
                  </a:lnTo>
                  <a:lnTo>
                    <a:pt x="13552" y="78"/>
                  </a:lnTo>
                  <a:lnTo>
                    <a:pt x="13449" y="26"/>
                  </a:lnTo>
                  <a:lnTo>
                    <a:pt x="13372" y="0"/>
                  </a:lnTo>
                  <a:lnTo>
                    <a:pt x="12341" y="0"/>
                  </a:lnTo>
                  <a:lnTo>
                    <a:pt x="12109" y="26"/>
                  </a:lnTo>
                  <a:lnTo>
                    <a:pt x="11903" y="104"/>
                  </a:lnTo>
                  <a:lnTo>
                    <a:pt x="11697" y="155"/>
                  </a:lnTo>
                  <a:lnTo>
                    <a:pt x="11491" y="258"/>
                  </a:lnTo>
                  <a:lnTo>
                    <a:pt x="11310" y="361"/>
                  </a:lnTo>
                  <a:lnTo>
                    <a:pt x="11130" y="516"/>
                  </a:lnTo>
                  <a:lnTo>
                    <a:pt x="10976" y="645"/>
                  </a:lnTo>
                  <a:lnTo>
                    <a:pt x="10769" y="902"/>
                  </a:lnTo>
                  <a:lnTo>
                    <a:pt x="10589" y="1160"/>
                  </a:lnTo>
                  <a:lnTo>
                    <a:pt x="10460" y="1443"/>
                  </a:lnTo>
                  <a:lnTo>
                    <a:pt x="10383" y="1752"/>
                  </a:lnTo>
                  <a:lnTo>
                    <a:pt x="10125" y="1469"/>
                  </a:lnTo>
                  <a:lnTo>
                    <a:pt x="9816" y="1211"/>
                  </a:lnTo>
                  <a:lnTo>
                    <a:pt x="9481" y="1005"/>
                  </a:lnTo>
                  <a:lnTo>
                    <a:pt x="9146" y="825"/>
                  </a:lnTo>
                  <a:lnTo>
                    <a:pt x="8786" y="670"/>
                  </a:lnTo>
                  <a:lnTo>
                    <a:pt x="8399" y="567"/>
                  </a:lnTo>
                  <a:lnTo>
                    <a:pt x="8013" y="516"/>
                  </a:lnTo>
                  <a:lnTo>
                    <a:pt x="7626" y="490"/>
                  </a:lnTo>
                  <a:lnTo>
                    <a:pt x="7214" y="516"/>
                  </a:lnTo>
                  <a:lnTo>
                    <a:pt x="6828" y="567"/>
                  </a:lnTo>
                  <a:lnTo>
                    <a:pt x="6441" y="670"/>
                  </a:lnTo>
                  <a:lnTo>
                    <a:pt x="6080" y="825"/>
                  </a:lnTo>
                  <a:lnTo>
                    <a:pt x="5745" y="1005"/>
                  </a:lnTo>
                  <a:lnTo>
                    <a:pt x="5410" y="1211"/>
                  </a:lnTo>
                  <a:lnTo>
                    <a:pt x="5101" y="1469"/>
                  </a:lnTo>
                  <a:lnTo>
                    <a:pt x="4844" y="1752"/>
                  </a:lnTo>
                  <a:lnTo>
                    <a:pt x="4766" y="1443"/>
                  </a:lnTo>
                  <a:lnTo>
                    <a:pt x="4638" y="1160"/>
                  </a:lnTo>
                  <a:lnTo>
                    <a:pt x="4457" y="902"/>
                  </a:lnTo>
                  <a:lnTo>
                    <a:pt x="4251" y="645"/>
                  </a:lnTo>
                  <a:lnTo>
                    <a:pt x="4097" y="516"/>
                  </a:lnTo>
                  <a:lnTo>
                    <a:pt x="3916" y="361"/>
                  </a:lnTo>
                  <a:lnTo>
                    <a:pt x="3736" y="258"/>
                  </a:lnTo>
                  <a:lnTo>
                    <a:pt x="3530" y="155"/>
                  </a:lnTo>
                  <a:lnTo>
                    <a:pt x="3324" y="104"/>
                  </a:lnTo>
                  <a:lnTo>
                    <a:pt x="3117" y="26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6141975" y="4845500"/>
              <a:ext cx="11600" cy="36100"/>
            </a:xfrm>
            <a:custGeom>
              <a:rect b="b" l="l" r="r" t="t"/>
              <a:pathLst>
                <a:path extrusionOk="0" h="1444" w="464">
                  <a:moveTo>
                    <a:pt x="232" y="1"/>
                  </a:moveTo>
                  <a:lnTo>
                    <a:pt x="129" y="26"/>
                  </a:lnTo>
                  <a:lnTo>
                    <a:pt x="77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0" y="1212"/>
                  </a:lnTo>
                  <a:lnTo>
                    <a:pt x="26" y="1289"/>
                  </a:lnTo>
                  <a:lnTo>
                    <a:pt x="77" y="1366"/>
                  </a:lnTo>
                  <a:lnTo>
                    <a:pt x="129" y="1418"/>
                  </a:lnTo>
                  <a:lnTo>
                    <a:pt x="232" y="1443"/>
                  </a:lnTo>
                  <a:lnTo>
                    <a:pt x="309" y="1418"/>
                  </a:lnTo>
                  <a:lnTo>
                    <a:pt x="387" y="1366"/>
                  </a:lnTo>
                  <a:lnTo>
                    <a:pt x="438" y="1289"/>
                  </a:lnTo>
                  <a:lnTo>
                    <a:pt x="464" y="1212"/>
                  </a:lnTo>
                  <a:lnTo>
                    <a:pt x="464" y="233"/>
                  </a:lnTo>
                  <a:lnTo>
                    <a:pt x="438" y="130"/>
                  </a:lnTo>
                  <a:lnTo>
                    <a:pt x="387" y="78"/>
                  </a:lnTo>
                  <a:lnTo>
                    <a:pt x="309" y="26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6141975" y="4672875"/>
              <a:ext cx="11600" cy="159125"/>
            </a:xfrm>
            <a:custGeom>
              <a:rect b="b" l="l" r="r" t="t"/>
              <a:pathLst>
                <a:path extrusionOk="0" h="6365" w="464">
                  <a:moveTo>
                    <a:pt x="232" y="1"/>
                  </a:moveTo>
                  <a:lnTo>
                    <a:pt x="129" y="27"/>
                  </a:lnTo>
                  <a:lnTo>
                    <a:pt x="77" y="78"/>
                  </a:lnTo>
                  <a:lnTo>
                    <a:pt x="26" y="156"/>
                  </a:lnTo>
                  <a:lnTo>
                    <a:pt x="0" y="233"/>
                  </a:lnTo>
                  <a:lnTo>
                    <a:pt x="0" y="6159"/>
                  </a:lnTo>
                  <a:lnTo>
                    <a:pt x="26" y="6236"/>
                  </a:lnTo>
                  <a:lnTo>
                    <a:pt x="77" y="6313"/>
                  </a:lnTo>
                  <a:lnTo>
                    <a:pt x="129" y="6365"/>
                  </a:lnTo>
                  <a:lnTo>
                    <a:pt x="309" y="6365"/>
                  </a:lnTo>
                  <a:lnTo>
                    <a:pt x="387" y="6313"/>
                  </a:lnTo>
                  <a:lnTo>
                    <a:pt x="438" y="6236"/>
                  </a:lnTo>
                  <a:lnTo>
                    <a:pt x="464" y="6159"/>
                  </a:lnTo>
                  <a:lnTo>
                    <a:pt x="464" y="233"/>
                  </a:lnTo>
                  <a:lnTo>
                    <a:pt x="438" y="156"/>
                  </a:lnTo>
                  <a:lnTo>
                    <a:pt x="387" y="78"/>
                  </a:lnTo>
                  <a:lnTo>
                    <a:pt x="309" y="27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6191550" y="4821025"/>
              <a:ext cx="10975" cy="35450"/>
            </a:xfrm>
            <a:custGeom>
              <a:rect b="b" l="l" r="r" t="t"/>
              <a:pathLst>
                <a:path extrusionOk="0" h="1418" w="439">
                  <a:moveTo>
                    <a:pt x="207" y="1"/>
                  </a:moveTo>
                  <a:lnTo>
                    <a:pt x="130" y="26"/>
                  </a:lnTo>
                  <a:lnTo>
                    <a:pt x="52" y="52"/>
                  </a:lnTo>
                  <a:lnTo>
                    <a:pt x="1" y="129"/>
                  </a:lnTo>
                  <a:lnTo>
                    <a:pt x="1" y="233"/>
                  </a:lnTo>
                  <a:lnTo>
                    <a:pt x="1" y="1212"/>
                  </a:lnTo>
                  <a:lnTo>
                    <a:pt x="1" y="1289"/>
                  </a:lnTo>
                  <a:lnTo>
                    <a:pt x="52" y="1366"/>
                  </a:lnTo>
                  <a:lnTo>
                    <a:pt x="130" y="1418"/>
                  </a:lnTo>
                  <a:lnTo>
                    <a:pt x="310" y="1418"/>
                  </a:lnTo>
                  <a:lnTo>
                    <a:pt x="362" y="1366"/>
                  </a:lnTo>
                  <a:lnTo>
                    <a:pt x="413" y="1289"/>
                  </a:lnTo>
                  <a:lnTo>
                    <a:pt x="439" y="1212"/>
                  </a:lnTo>
                  <a:lnTo>
                    <a:pt x="439" y="233"/>
                  </a:lnTo>
                  <a:lnTo>
                    <a:pt x="413" y="129"/>
                  </a:lnTo>
                  <a:lnTo>
                    <a:pt x="362" y="52"/>
                  </a:lnTo>
                  <a:lnTo>
                    <a:pt x="310" y="26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6191550" y="4648400"/>
              <a:ext cx="10975" cy="159125"/>
            </a:xfrm>
            <a:custGeom>
              <a:rect b="b" l="l" r="r" t="t"/>
              <a:pathLst>
                <a:path extrusionOk="0" h="6365" w="439">
                  <a:moveTo>
                    <a:pt x="207" y="1"/>
                  </a:moveTo>
                  <a:lnTo>
                    <a:pt x="130" y="27"/>
                  </a:lnTo>
                  <a:lnTo>
                    <a:pt x="52" y="78"/>
                  </a:lnTo>
                  <a:lnTo>
                    <a:pt x="1" y="130"/>
                  </a:lnTo>
                  <a:lnTo>
                    <a:pt x="1" y="233"/>
                  </a:lnTo>
                  <a:lnTo>
                    <a:pt x="1" y="6133"/>
                  </a:lnTo>
                  <a:lnTo>
                    <a:pt x="1" y="6236"/>
                  </a:lnTo>
                  <a:lnTo>
                    <a:pt x="52" y="6287"/>
                  </a:lnTo>
                  <a:lnTo>
                    <a:pt x="130" y="6339"/>
                  </a:lnTo>
                  <a:lnTo>
                    <a:pt x="207" y="6365"/>
                  </a:lnTo>
                  <a:lnTo>
                    <a:pt x="310" y="6339"/>
                  </a:lnTo>
                  <a:lnTo>
                    <a:pt x="362" y="6287"/>
                  </a:lnTo>
                  <a:lnTo>
                    <a:pt x="413" y="6236"/>
                  </a:lnTo>
                  <a:lnTo>
                    <a:pt x="439" y="6133"/>
                  </a:lnTo>
                  <a:lnTo>
                    <a:pt x="439" y="233"/>
                  </a:lnTo>
                  <a:lnTo>
                    <a:pt x="413" y="130"/>
                  </a:lnTo>
                  <a:lnTo>
                    <a:pt x="362" y="78"/>
                  </a:lnTo>
                  <a:lnTo>
                    <a:pt x="310" y="27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6462075" y="4845500"/>
              <a:ext cx="11625" cy="36100"/>
            </a:xfrm>
            <a:custGeom>
              <a:rect b="b" l="l" r="r" t="t"/>
              <a:pathLst>
                <a:path extrusionOk="0" h="1444" w="465">
                  <a:moveTo>
                    <a:pt x="233" y="1"/>
                  </a:moveTo>
                  <a:lnTo>
                    <a:pt x="155" y="26"/>
                  </a:lnTo>
                  <a:lnTo>
                    <a:pt x="78" y="78"/>
                  </a:lnTo>
                  <a:lnTo>
                    <a:pt x="27" y="130"/>
                  </a:lnTo>
                  <a:lnTo>
                    <a:pt x="1" y="233"/>
                  </a:lnTo>
                  <a:lnTo>
                    <a:pt x="1" y="1212"/>
                  </a:lnTo>
                  <a:lnTo>
                    <a:pt x="27" y="1289"/>
                  </a:lnTo>
                  <a:lnTo>
                    <a:pt x="78" y="1366"/>
                  </a:lnTo>
                  <a:lnTo>
                    <a:pt x="155" y="1418"/>
                  </a:lnTo>
                  <a:lnTo>
                    <a:pt x="233" y="1443"/>
                  </a:lnTo>
                  <a:lnTo>
                    <a:pt x="336" y="1418"/>
                  </a:lnTo>
                  <a:lnTo>
                    <a:pt x="387" y="1366"/>
                  </a:lnTo>
                  <a:lnTo>
                    <a:pt x="439" y="1289"/>
                  </a:lnTo>
                  <a:lnTo>
                    <a:pt x="465" y="1212"/>
                  </a:lnTo>
                  <a:lnTo>
                    <a:pt x="465" y="233"/>
                  </a:lnTo>
                  <a:lnTo>
                    <a:pt x="439" y="130"/>
                  </a:lnTo>
                  <a:lnTo>
                    <a:pt x="387" y="78"/>
                  </a:lnTo>
                  <a:lnTo>
                    <a:pt x="336" y="26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6462075" y="4672875"/>
              <a:ext cx="11625" cy="159125"/>
            </a:xfrm>
            <a:custGeom>
              <a:rect b="b" l="l" r="r" t="t"/>
              <a:pathLst>
                <a:path extrusionOk="0" h="6365" w="465">
                  <a:moveTo>
                    <a:pt x="233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7" y="156"/>
                  </a:lnTo>
                  <a:lnTo>
                    <a:pt x="1" y="233"/>
                  </a:lnTo>
                  <a:lnTo>
                    <a:pt x="1" y="6159"/>
                  </a:lnTo>
                  <a:lnTo>
                    <a:pt x="27" y="6236"/>
                  </a:lnTo>
                  <a:lnTo>
                    <a:pt x="78" y="6313"/>
                  </a:lnTo>
                  <a:lnTo>
                    <a:pt x="155" y="6365"/>
                  </a:lnTo>
                  <a:lnTo>
                    <a:pt x="336" y="6365"/>
                  </a:lnTo>
                  <a:lnTo>
                    <a:pt x="387" y="6313"/>
                  </a:lnTo>
                  <a:lnTo>
                    <a:pt x="439" y="6236"/>
                  </a:lnTo>
                  <a:lnTo>
                    <a:pt x="465" y="6159"/>
                  </a:lnTo>
                  <a:lnTo>
                    <a:pt x="465" y="233"/>
                  </a:lnTo>
                  <a:lnTo>
                    <a:pt x="439" y="156"/>
                  </a:lnTo>
                  <a:lnTo>
                    <a:pt x="387" y="78"/>
                  </a:lnTo>
                  <a:lnTo>
                    <a:pt x="336" y="27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6413125" y="4821025"/>
              <a:ext cx="10975" cy="35450"/>
            </a:xfrm>
            <a:custGeom>
              <a:rect b="b" l="l" r="r" t="t"/>
              <a:pathLst>
                <a:path extrusionOk="0" h="1418" w="439">
                  <a:moveTo>
                    <a:pt x="233" y="1"/>
                  </a:moveTo>
                  <a:lnTo>
                    <a:pt x="130" y="26"/>
                  </a:lnTo>
                  <a:lnTo>
                    <a:pt x="78" y="52"/>
                  </a:lnTo>
                  <a:lnTo>
                    <a:pt x="27" y="129"/>
                  </a:lnTo>
                  <a:lnTo>
                    <a:pt x="1" y="233"/>
                  </a:lnTo>
                  <a:lnTo>
                    <a:pt x="1" y="1212"/>
                  </a:lnTo>
                  <a:lnTo>
                    <a:pt x="27" y="1289"/>
                  </a:lnTo>
                  <a:lnTo>
                    <a:pt x="78" y="1366"/>
                  </a:lnTo>
                  <a:lnTo>
                    <a:pt x="130" y="1418"/>
                  </a:lnTo>
                  <a:lnTo>
                    <a:pt x="310" y="1418"/>
                  </a:lnTo>
                  <a:lnTo>
                    <a:pt x="387" y="1366"/>
                  </a:lnTo>
                  <a:lnTo>
                    <a:pt x="439" y="1289"/>
                  </a:lnTo>
                  <a:lnTo>
                    <a:pt x="439" y="1212"/>
                  </a:lnTo>
                  <a:lnTo>
                    <a:pt x="439" y="233"/>
                  </a:lnTo>
                  <a:lnTo>
                    <a:pt x="439" y="129"/>
                  </a:lnTo>
                  <a:lnTo>
                    <a:pt x="387" y="52"/>
                  </a:lnTo>
                  <a:lnTo>
                    <a:pt x="310" y="26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6413125" y="4648400"/>
              <a:ext cx="10975" cy="159125"/>
            </a:xfrm>
            <a:custGeom>
              <a:rect b="b" l="l" r="r" t="t"/>
              <a:pathLst>
                <a:path extrusionOk="0" h="6365" w="439">
                  <a:moveTo>
                    <a:pt x="233" y="1"/>
                  </a:moveTo>
                  <a:lnTo>
                    <a:pt x="130" y="27"/>
                  </a:lnTo>
                  <a:lnTo>
                    <a:pt x="78" y="78"/>
                  </a:lnTo>
                  <a:lnTo>
                    <a:pt x="27" y="130"/>
                  </a:lnTo>
                  <a:lnTo>
                    <a:pt x="1" y="233"/>
                  </a:lnTo>
                  <a:lnTo>
                    <a:pt x="1" y="6133"/>
                  </a:lnTo>
                  <a:lnTo>
                    <a:pt x="27" y="6236"/>
                  </a:lnTo>
                  <a:lnTo>
                    <a:pt x="78" y="6287"/>
                  </a:lnTo>
                  <a:lnTo>
                    <a:pt x="130" y="6339"/>
                  </a:lnTo>
                  <a:lnTo>
                    <a:pt x="233" y="6365"/>
                  </a:lnTo>
                  <a:lnTo>
                    <a:pt x="310" y="6339"/>
                  </a:lnTo>
                  <a:lnTo>
                    <a:pt x="387" y="6287"/>
                  </a:lnTo>
                  <a:lnTo>
                    <a:pt x="439" y="6236"/>
                  </a:lnTo>
                  <a:lnTo>
                    <a:pt x="439" y="6133"/>
                  </a:lnTo>
                  <a:lnTo>
                    <a:pt x="439" y="233"/>
                  </a:lnTo>
                  <a:lnTo>
                    <a:pt x="439" y="130"/>
                  </a:lnTo>
                  <a:lnTo>
                    <a:pt x="387" y="78"/>
                  </a:lnTo>
                  <a:lnTo>
                    <a:pt x="310" y="27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7" name="Google Shape;1277;p7"/>
          <p:cNvGrpSpPr/>
          <p:nvPr/>
        </p:nvGrpSpPr>
        <p:grpSpPr>
          <a:xfrm>
            <a:off x="7367663" y="2569272"/>
            <a:ext cx="356225" cy="380675"/>
            <a:chOff x="6860775" y="4513150"/>
            <a:chExt cx="356225" cy="380675"/>
          </a:xfrm>
        </p:grpSpPr>
        <p:sp>
          <p:nvSpPr>
            <p:cNvPr id="1278" name="Google Shape;1278;p7"/>
            <p:cNvSpPr/>
            <p:nvPr/>
          </p:nvSpPr>
          <p:spPr>
            <a:xfrm>
              <a:off x="6860775" y="451315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453" y="438"/>
                  </a:moveTo>
                  <a:lnTo>
                    <a:pt x="3453" y="979"/>
                  </a:lnTo>
                  <a:lnTo>
                    <a:pt x="3247" y="1005"/>
                  </a:lnTo>
                  <a:lnTo>
                    <a:pt x="3041" y="1057"/>
                  </a:lnTo>
                  <a:lnTo>
                    <a:pt x="2835" y="1108"/>
                  </a:lnTo>
                  <a:lnTo>
                    <a:pt x="2629" y="1186"/>
                  </a:lnTo>
                  <a:lnTo>
                    <a:pt x="2448" y="1263"/>
                  </a:lnTo>
                  <a:lnTo>
                    <a:pt x="2268" y="1366"/>
                  </a:lnTo>
                  <a:lnTo>
                    <a:pt x="2088" y="1495"/>
                  </a:lnTo>
                  <a:lnTo>
                    <a:pt x="1933" y="1624"/>
                  </a:lnTo>
                  <a:lnTo>
                    <a:pt x="1547" y="1237"/>
                  </a:lnTo>
                  <a:lnTo>
                    <a:pt x="1753" y="1083"/>
                  </a:lnTo>
                  <a:lnTo>
                    <a:pt x="1959" y="928"/>
                  </a:lnTo>
                  <a:lnTo>
                    <a:pt x="2191" y="799"/>
                  </a:lnTo>
                  <a:lnTo>
                    <a:pt x="2423" y="696"/>
                  </a:lnTo>
                  <a:lnTo>
                    <a:pt x="2680" y="593"/>
                  </a:lnTo>
                  <a:lnTo>
                    <a:pt x="2912" y="516"/>
                  </a:lnTo>
                  <a:lnTo>
                    <a:pt x="3196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75" y="490"/>
                  </a:lnTo>
                  <a:lnTo>
                    <a:pt x="4432" y="516"/>
                  </a:lnTo>
                  <a:lnTo>
                    <a:pt x="4690" y="593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86" y="928"/>
                  </a:lnTo>
                  <a:lnTo>
                    <a:pt x="5592" y="1083"/>
                  </a:lnTo>
                  <a:lnTo>
                    <a:pt x="5798" y="1237"/>
                  </a:lnTo>
                  <a:lnTo>
                    <a:pt x="5411" y="1624"/>
                  </a:lnTo>
                  <a:lnTo>
                    <a:pt x="5257" y="1495"/>
                  </a:lnTo>
                  <a:lnTo>
                    <a:pt x="5076" y="1366"/>
                  </a:lnTo>
                  <a:lnTo>
                    <a:pt x="4896" y="1263"/>
                  </a:lnTo>
                  <a:lnTo>
                    <a:pt x="4716" y="1186"/>
                  </a:lnTo>
                  <a:lnTo>
                    <a:pt x="4510" y="1108"/>
                  </a:lnTo>
                  <a:lnTo>
                    <a:pt x="4329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8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92" y="2268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34" y="2835"/>
                  </a:lnTo>
                  <a:lnTo>
                    <a:pt x="1057" y="3015"/>
                  </a:lnTo>
                  <a:lnTo>
                    <a:pt x="1031" y="3221"/>
                  </a:lnTo>
                  <a:lnTo>
                    <a:pt x="1006" y="3453"/>
                  </a:lnTo>
                  <a:lnTo>
                    <a:pt x="465" y="3453"/>
                  </a:lnTo>
                  <a:lnTo>
                    <a:pt x="490" y="3169"/>
                  </a:lnTo>
                  <a:lnTo>
                    <a:pt x="542" y="2912"/>
                  </a:lnTo>
                  <a:lnTo>
                    <a:pt x="619" y="2654"/>
                  </a:lnTo>
                  <a:lnTo>
                    <a:pt x="696" y="2422"/>
                  </a:lnTo>
                  <a:lnTo>
                    <a:pt x="800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8" y="1546"/>
                  </a:lnTo>
                  <a:close/>
                  <a:moveTo>
                    <a:pt x="6107" y="1546"/>
                  </a:moveTo>
                  <a:lnTo>
                    <a:pt x="6262" y="1752"/>
                  </a:lnTo>
                  <a:lnTo>
                    <a:pt x="6416" y="1959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51" y="2654"/>
                  </a:lnTo>
                  <a:lnTo>
                    <a:pt x="6803" y="2912"/>
                  </a:lnTo>
                  <a:lnTo>
                    <a:pt x="6854" y="3169"/>
                  </a:lnTo>
                  <a:lnTo>
                    <a:pt x="6880" y="3453"/>
                  </a:lnTo>
                  <a:lnTo>
                    <a:pt x="6339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36" y="2835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1006" y="3891"/>
                  </a:moveTo>
                  <a:lnTo>
                    <a:pt x="1031" y="4097"/>
                  </a:lnTo>
                  <a:lnTo>
                    <a:pt x="1057" y="4303"/>
                  </a:lnTo>
                  <a:lnTo>
                    <a:pt x="1134" y="4509"/>
                  </a:lnTo>
                  <a:lnTo>
                    <a:pt x="1186" y="4715"/>
                  </a:lnTo>
                  <a:lnTo>
                    <a:pt x="1289" y="4896"/>
                  </a:lnTo>
                  <a:lnTo>
                    <a:pt x="1392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38" y="5772"/>
                  </a:lnTo>
                  <a:lnTo>
                    <a:pt x="1083" y="5591"/>
                  </a:lnTo>
                  <a:lnTo>
                    <a:pt x="928" y="5359"/>
                  </a:lnTo>
                  <a:lnTo>
                    <a:pt x="800" y="5153"/>
                  </a:lnTo>
                  <a:lnTo>
                    <a:pt x="696" y="4921"/>
                  </a:lnTo>
                  <a:lnTo>
                    <a:pt x="619" y="4664"/>
                  </a:lnTo>
                  <a:lnTo>
                    <a:pt x="542" y="4406"/>
                  </a:lnTo>
                  <a:lnTo>
                    <a:pt x="490" y="4148"/>
                  </a:lnTo>
                  <a:lnTo>
                    <a:pt x="465" y="3891"/>
                  </a:lnTo>
                  <a:close/>
                  <a:moveTo>
                    <a:pt x="6880" y="3891"/>
                  </a:moveTo>
                  <a:lnTo>
                    <a:pt x="6854" y="4148"/>
                  </a:lnTo>
                  <a:lnTo>
                    <a:pt x="6803" y="4406"/>
                  </a:lnTo>
                  <a:lnTo>
                    <a:pt x="6751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59"/>
                  </a:lnTo>
                  <a:lnTo>
                    <a:pt x="6262" y="5591"/>
                  </a:lnTo>
                  <a:lnTo>
                    <a:pt x="6107" y="5772"/>
                  </a:lnTo>
                  <a:lnTo>
                    <a:pt x="5720" y="5411"/>
                  </a:lnTo>
                  <a:lnTo>
                    <a:pt x="5849" y="5231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58" y="4715"/>
                  </a:lnTo>
                  <a:lnTo>
                    <a:pt x="6236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9" y="3891"/>
                  </a:lnTo>
                  <a:close/>
                  <a:moveTo>
                    <a:pt x="3685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2" y="1804"/>
                  </a:lnTo>
                  <a:lnTo>
                    <a:pt x="5102" y="1933"/>
                  </a:lnTo>
                  <a:lnTo>
                    <a:pt x="5257" y="2087"/>
                  </a:lnTo>
                  <a:lnTo>
                    <a:pt x="5411" y="2242"/>
                  </a:lnTo>
                  <a:lnTo>
                    <a:pt x="5540" y="2422"/>
                  </a:lnTo>
                  <a:lnTo>
                    <a:pt x="5643" y="2603"/>
                  </a:lnTo>
                  <a:lnTo>
                    <a:pt x="5746" y="2783"/>
                  </a:lnTo>
                  <a:lnTo>
                    <a:pt x="5824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27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824" y="4329"/>
                  </a:lnTo>
                  <a:lnTo>
                    <a:pt x="5746" y="4535"/>
                  </a:lnTo>
                  <a:lnTo>
                    <a:pt x="5643" y="4741"/>
                  </a:lnTo>
                  <a:lnTo>
                    <a:pt x="5540" y="4921"/>
                  </a:lnTo>
                  <a:lnTo>
                    <a:pt x="5411" y="5102"/>
                  </a:lnTo>
                  <a:lnTo>
                    <a:pt x="5257" y="5256"/>
                  </a:lnTo>
                  <a:lnTo>
                    <a:pt x="5102" y="5385"/>
                  </a:lnTo>
                  <a:lnTo>
                    <a:pt x="4922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49"/>
                  </a:lnTo>
                  <a:lnTo>
                    <a:pt x="3891" y="5900"/>
                  </a:lnTo>
                  <a:lnTo>
                    <a:pt x="3453" y="5900"/>
                  </a:lnTo>
                  <a:lnTo>
                    <a:pt x="3221" y="5849"/>
                  </a:lnTo>
                  <a:lnTo>
                    <a:pt x="3015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3" y="5514"/>
                  </a:lnTo>
                  <a:lnTo>
                    <a:pt x="2242" y="5385"/>
                  </a:lnTo>
                  <a:lnTo>
                    <a:pt x="2088" y="5256"/>
                  </a:lnTo>
                  <a:lnTo>
                    <a:pt x="1933" y="5102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47" y="4329"/>
                  </a:lnTo>
                  <a:lnTo>
                    <a:pt x="1469" y="4123"/>
                  </a:lnTo>
                  <a:lnTo>
                    <a:pt x="1444" y="3891"/>
                  </a:lnTo>
                  <a:lnTo>
                    <a:pt x="1444" y="3659"/>
                  </a:lnTo>
                  <a:lnTo>
                    <a:pt x="1444" y="3427"/>
                  </a:lnTo>
                  <a:lnTo>
                    <a:pt x="1469" y="3221"/>
                  </a:lnTo>
                  <a:lnTo>
                    <a:pt x="1547" y="2989"/>
                  </a:lnTo>
                  <a:lnTo>
                    <a:pt x="1598" y="2783"/>
                  </a:lnTo>
                  <a:lnTo>
                    <a:pt x="1701" y="2603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33"/>
                  </a:lnTo>
                  <a:lnTo>
                    <a:pt x="2423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3015" y="1521"/>
                  </a:lnTo>
                  <a:lnTo>
                    <a:pt x="3221" y="1469"/>
                  </a:lnTo>
                  <a:lnTo>
                    <a:pt x="3453" y="1443"/>
                  </a:lnTo>
                  <a:lnTo>
                    <a:pt x="3685" y="1417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9" y="6132"/>
                  </a:lnTo>
                  <a:lnTo>
                    <a:pt x="2835" y="6210"/>
                  </a:lnTo>
                  <a:lnTo>
                    <a:pt x="3041" y="6287"/>
                  </a:lnTo>
                  <a:lnTo>
                    <a:pt x="3247" y="6313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96" y="6854"/>
                  </a:lnTo>
                  <a:lnTo>
                    <a:pt x="2912" y="6802"/>
                  </a:lnTo>
                  <a:lnTo>
                    <a:pt x="2680" y="6725"/>
                  </a:lnTo>
                  <a:lnTo>
                    <a:pt x="2423" y="6648"/>
                  </a:lnTo>
                  <a:lnTo>
                    <a:pt x="2191" y="6519"/>
                  </a:lnTo>
                  <a:lnTo>
                    <a:pt x="1959" y="6416"/>
                  </a:lnTo>
                  <a:lnTo>
                    <a:pt x="1753" y="6261"/>
                  </a:lnTo>
                  <a:lnTo>
                    <a:pt x="1547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8" y="6107"/>
                  </a:lnTo>
                  <a:lnTo>
                    <a:pt x="5592" y="6261"/>
                  </a:lnTo>
                  <a:lnTo>
                    <a:pt x="5386" y="6416"/>
                  </a:lnTo>
                  <a:lnTo>
                    <a:pt x="5154" y="6519"/>
                  </a:lnTo>
                  <a:lnTo>
                    <a:pt x="4922" y="6648"/>
                  </a:lnTo>
                  <a:lnTo>
                    <a:pt x="4690" y="6725"/>
                  </a:lnTo>
                  <a:lnTo>
                    <a:pt x="4432" y="6802"/>
                  </a:lnTo>
                  <a:lnTo>
                    <a:pt x="4175" y="6854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3"/>
                  </a:lnTo>
                  <a:lnTo>
                    <a:pt x="4329" y="6287"/>
                  </a:lnTo>
                  <a:lnTo>
                    <a:pt x="4510" y="6210"/>
                  </a:lnTo>
                  <a:lnTo>
                    <a:pt x="4716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57" y="5849"/>
                  </a:lnTo>
                  <a:lnTo>
                    <a:pt x="5411" y="5720"/>
                  </a:lnTo>
                  <a:close/>
                  <a:moveTo>
                    <a:pt x="3299" y="0"/>
                  </a:moveTo>
                  <a:lnTo>
                    <a:pt x="2938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33" y="438"/>
                  </a:lnTo>
                  <a:lnTo>
                    <a:pt x="1624" y="619"/>
                  </a:lnTo>
                  <a:lnTo>
                    <a:pt x="1341" y="825"/>
                  </a:lnTo>
                  <a:lnTo>
                    <a:pt x="1083" y="1083"/>
                  </a:lnTo>
                  <a:lnTo>
                    <a:pt x="851" y="1340"/>
                  </a:lnTo>
                  <a:lnTo>
                    <a:pt x="619" y="1624"/>
                  </a:lnTo>
                  <a:lnTo>
                    <a:pt x="439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8"/>
                  </a:lnTo>
                  <a:lnTo>
                    <a:pt x="27" y="3298"/>
                  </a:lnTo>
                  <a:lnTo>
                    <a:pt x="1" y="3659"/>
                  </a:lnTo>
                  <a:lnTo>
                    <a:pt x="27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9" y="5411"/>
                  </a:lnTo>
                  <a:lnTo>
                    <a:pt x="619" y="5720"/>
                  </a:lnTo>
                  <a:lnTo>
                    <a:pt x="851" y="6003"/>
                  </a:lnTo>
                  <a:lnTo>
                    <a:pt x="1083" y="6261"/>
                  </a:lnTo>
                  <a:lnTo>
                    <a:pt x="1341" y="6493"/>
                  </a:lnTo>
                  <a:lnTo>
                    <a:pt x="1624" y="6699"/>
                  </a:lnTo>
                  <a:lnTo>
                    <a:pt x="1933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9" y="7317"/>
                  </a:lnTo>
                  <a:lnTo>
                    <a:pt x="3685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11" y="6905"/>
                  </a:lnTo>
                  <a:lnTo>
                    <a:pt x="5720" y="6699"/>
                  </a:lnTo>
                  <a:lnTo>
                    <a:pt x="6004" y="6493"/>
                  </a:lnTo>
                  <a:lnTo>
                    <a:pt x="6262" y="6261"/>
                  </a:lnTo>
                  <a:lnTo>
                    <a:pt x="6519" y="6003"/>
                  </a:lnTo>
                  <a:lnTo>
                    <a:pt x="6725" y="5720"/>
                  </a:lnTo>
                  <a:lnTo>
                    <a:pt x="6906" y="5411"/>
                  </a:lnTo>
                  <a:lnTo>
                    <a:pt x="7060" y="5102"/>
                  </a:lnTo>
                  <a:lnTo>
                    <a:pt x="7189" y="4767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4" y="3659"/>
                  </a:lnTo>
                  <a:lnTo>
                    <a:pt x="7318" y="3298"/>
                  </a:lnTo>
                  <a:lnTo>
                    <a:pt x="7266" y="2938"/>
                  </a:lnTo>
                  <a:lnTo>
                    <a:pt x="7189" y="2577"/>
                  </a:lnTo>
                  <a:lnTo>
                    <a:pt x="7060" y="2242"/>
                  </a:lnTo>
                  <a:lnTo>
                    <a:pt x="6906" y="1907"/>
                  </a:lnTo>
                  <a:lnTo>
                    <a:pt x="6725" y="1624"/>
                  </a:lnTo>
                  <a:lnTo>
                    <a:pt x="6519" y="1340"/>
                  </a:lnTo>
                  <a:lnTo>
                    <a:pt x="6262" y="1083"/>
                  </a:lnTo>
                  <a:lnTo>
                    <a:pt x="6004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6932275" y="45621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1"/>
                  </a:moveTo>
                  <a:lnTo>
                    <a:pt x="722" y="26"/>
                  </a:lnTo>
                  <a:lnTo>
                    <a:pt x="645" y="78"/>
                  </a:lnTo>
                  <a:lnTo>
                    <a:pt x="619" y="155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104" y="722"/>
                  </a:lnTo>
                  <a:lnTo>
                    <a:pt x="52" y="851"/>
                  </a:lnTo>
                  <a:lnTo>
                    <a:pt x="1" y="980"/>
                  </a:lnTo>
                  <a:lnTo>
                    <a:pt x="1" y="1108"/>
                  </a:lnTo>
                  <a:lnTo>
                    <a:pt x="26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3" y="1701"/>
                  </a:lnTo>
                  <a:lnTo>
                    <a:pt x="361" y="1804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825" y="1933"/>
                  </a:lnTo>
                  <a:lnTo>
                    <a:pt x="954" y="1959"/>
                  </a:lnTo>
                  <a:lnTo>
                    <a:pt x="1083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8"/>
                  </a:lnTo>
                  <a:lnTo>
                    <a:pt x="1083" y="2551"/>
                  </a:lnTo>
                  <a:lnTo>
                    <a:pt x="954" y="2628"/>
                  </a:lnTo>
                  <a:lnTo>
                    <a:pt x="825" y="2680"/>
                  </a:lnTo>
                  <a:lnTo>
                    <a:pt x="671" y="2628"/>
                  </a:lnTo>
                  <a:lnTo>
                    <a:pt x="542" y="2551"/>
                  </a:lnTo>
                  <a:lnTo>
                    <a:pt x="464" y="2448"/>
                  </a:lnTo>
                  <a:lnTo>
                    <a:pt x="439" y="2294"/>
                  </a:lnTo>
                  <a:lnTo>
                    <a:pt x="439" y="2216"/>
                  </a:lnTo>
                  <a:lnTo>
                    <a:pt x="387" y="2139"/>
                  </a:lnTo>
                  <a:lnTo>
                    <a:pt x="310" y="2087"/>
                  </a:lnTo>
                  <a:lnTo>
                    <a:pt x="129" y="2087"/>
                  </a:lnTo>
                  <a:lnTo>
                    <a:pt x="52" y="2139"/>
                  </a:lnTo>
                  <a:lnTo>
                    <a:pt x="26" y="2216"/>
                  </a:lnTo>
                  <a:lnTo>
                    <a:pt x="1" y="2294"/>
                  </a:lnTo>
                  <a:lnTo>
                    <a:pt x="1" y="2448"/>
                  </a:lnTo>
                  <a:lnTo>
                    <a:pt x="52" y="2577"/>
                  </a:lnTo>
                  <a:lnTo>
                    <a:pt x="104" y="2680"/>
                  </a:lnTo>
                  <a:lnTo>
                    <a:pt x="155" y="2783"/>
                  </a:lnTo>
                  <a:lnTo>
                    <a:pt x="258" y="2886"/>
                  </a:lnTo>
                  <a:lnTo>
                    <a:pt x="361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619" y="3273"/>
                  </a:lnTo>
                  <a:lnTo>
                    <a:pt x="645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80" y="3350"/>
                  </a:lnTo>
                  <a:lnTo>
                    <a:pt x="1031" y="3273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69" y="2783"/>
                  </a:lnTo>
                  <a:lnTo>
                    <a:pt x="1521" y="2680"/>
                  </a:lnTo>
                  <a:lnTo>
                    <a:pt x="1572" y="2577"/>
                  </a:lnTo>
                  <a:lnTo>
                    <a:pt x="1624" y="2448"/>
                  </a:lnTo>
                  <a:lnTo>
                    <a:pt x="1624" y="2294"/>
                  </a:lnTo>
                  <a:lnTo>
                    <a:pt x="1624" y="2139"/>
                  </a:lnTo>
                  <a:lnTo>
                    <a:pt x="1572" y="1984"/>
                  </a:lnTo>
                  <a:lnTo>
                    <a:pt x="1495" y="1856"/>
                  </a:lnTo>
                  <a:lnTo>
                    <a:pt x="1392" y="1727"/>
                  </a:lnTo>
                  <a:lnTo>
                    <a:pt x="1263" y="1624"/>
                  </a:lnTo>
                  <a:lnTo>
                    <a:pt x="1134" y="1546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71" y="1469"/>
                  </a:lnTo>
                  <a:lnTo>
                    <a:pt x="542" y="1366"/>
                  </a:lnTo>
                  <a:lnTo>
                    <a:pt x="464" y="1263"/>
                  </a:lnTo>
                  <a:lnTo>
                    <a:pt x="439" y="1108"/>
                  </a:lnTo>
                  <a:lnTo>
                    <a:pt x="464" y="980"/>
                  </a:lnTo>
                  <a:lnTo>
                    <a:pt x="542" y="851"/>
                  </a:lnTo>
                  <a:lnTo>
                    <a:pt x="671" y="773"/>
                  </a:lnTo>
                  <a:lnTo>
                    <a:pt x="825" y="748"/>
                  </a:lnTo>
                  <a:lnTo>
                    <a:pt x="954" y="773"/>
                  </a:lnTo>
                  <a:lnTo>
                    <a:pt x="1083" y="851"/>
                  </a:lnTo>
                  <a:lnTo>
                    <a:pt x="1160" y="980"/>
                  </a:lnTo>
                  <a:lnTo>
                    <a:pt x="1186" y="1108"/>
                  </a:lnTo>
                  <a:lnTo>
                    <a:pt x="1212" y="1211"/>
                  </a:lnTo>
                  <a:lnTo>
                    <a:pt x="1237" y="1263"/>
                  </a:lnTo>
                  <a:lnTo>
                    <a:pt x="1315" y="1314"/>
                  </a:lnTo>
                  <a:lnTo>
                    <a:pt x="1418" y="1340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598" y="1211"/>
                  </a:lnTo>
                  <a:lnTo>
                    <a:pt x="1624" y="1108"/>
                  </a:lnTo>
                  <a:lnTo>
                    <a:pt x="1624" y="980"/>
                  </a:lnTo>
                  <a:lnTo>
                    <a:pt x="1572" y="851"/>
                  </a:lnTo>
                  <a:lnTo>
                    <a:pt x="1521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31" y="155"/>
                  </a:lnTo>
                  <a:lnTo>
                    <a:pt x="980" y="78"/>
                  </a:lnTo>
                  <a:lnTo>
                    <a:pt x="902" y="26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7033400" y="4710250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453" y="438"/>
                  </a:moveTo>
                  <a:lnTo>
                    <a:pt x="3453" y="979"/>
                  </a:lnTo>
                  <a:lnTo>
                    <a:pt x="3221" y="1005"/>
                  </a:lnTo>
                  <a:lnTo>
                    <a:pt x="3015" y="1057"/>
                  </a:lnTo>
                  <a:lnTo>
                    <a:pt x="2835" y="1108"/>
                  </a:lnTo>
                  <a:lnTo>
                    <a:pt x="2629" y="1185"/>
                  </a:lnTo>
                  <a:lnTo>
                    <a:pt x="2448" y="1288"/>
                  </a:lnTo>
                  <a:lnTo>
                    <a:pt x="2268" y="1366"/>
                  </a:lnTo>
                  <a:lnTo>
                    <a:pt x="2088" y="1495"/>
                  </a:lnTo>
                  <a:lnTo>
                    <a:pt x="1933" y="1623"/>
                  </a:lnTo>
                  <a:lnTo>
                    <a:pt x="1546" y="1237"/>
                  </a:lnTo>
                  <a:lnTo>
                    <a:pt x="1753" y="1082"/>
                  </a:lnTo>
                  <a:lnTo>
                    <a:pt x="1959" y="928"/>
                  </a:lnTo>
                  <a:lnTo>
                    <a:pt x="2191" y="799"/>
                  </a:lnTo>
                  <a:lnTo>
                    <a:pt x="2422" y="696"/>
                  </a:lnTo>
                  <a:lnTo>
                    <a:pt x="2654" y="593"/>
                  </a:lnTo>
                  <a:lnTo>
                    <a:pt x="2912" y="541"/>
                  </a:lnTo>
                  <a:lnTo>
                    <a:pt x="3170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49" y="490"/>
                  </a:lnTo>
                  <a:lnTo>
                    <a:pt x="4406" y="541"/>
                  </a:lnTo>
                  <a:lnTo>
                    <a:pt x="4664" y="593"/>
                  </a:lnTo>
                  <a:lnTo>
                    <a:pt x="4922" y="696"/>
                  </a:lnTo>
                  <a:lnTo>
                    <a:pt x="5153" y="799"/>
                  </a:lnTo>
                  <a:lnTo>
                    <a:pt x="5385" y="928"/>
                  </a:lnTo>
                  <a:lnTo>
                    <a:pt x="5591" y="1082"/>
                  </a:lnTo>
                  <a:lnTo>
                    <a:pt x="5798" y="1237"/>
                  </a:lnTo>
                  <a:lnTo>
                    <a:pt x="5411" y="1623"/>
                  </a:lnTo>
                  <a:lnTo>
                    <a:pt x="5231" y="1495"/>
                  </a:lnTo>
                  <a:lnTo>
                    <a:pt x="5076" y="1366"/>
                  </a:lnTo>
                  <a:lnTo>
                    <a:pt x="4896" y="1288"/>
                  </a:lnTo>
                  <a:lnTo>
                    <a:pt x="4715" y="1185"/>
                  </a:lnTo>
                  <a:lnTo>
                    <a:pt x="4509" y="1108"/>
                  </a:lnTo>
                  <a:lnTo>
                    <a:pt x="4303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66" y="2267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08" y="2834"/>
                  </a:lnTo>
                  <a:lnTo>
                    <a:pt x="1057" y="3015"/>
                  </a:lnTo>
                  <a:lnTo>
                    <a:pt x="1005" y="3221"/>
                  </a:lnTo>
                  <a:lnTo>
                    <a:pt x="980" y="3453"/>
                  </a:lnTo>
                  <a:lnTo>
                    <a:pt x="439" y="3453"/>
                  </a:lnTo>
                  <a:lnTo>
                    <a:pt x="490" y="3169"/>
                  </a:lnTo>
                  <a:lnTo>
                    <a:pt x="542" y="2912"/>
                  </a:lnTo>
                  <a:lnTo>
                    <a:pt x="593" y="2654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8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61" y="1752"/>
                  </a:lnTo>
                  <a:lnTo>
                    <a:pt x="6416" y="1958"/>
                  </a:lnTo>
                  <a:lnTo>
                    <a:pt x="6545" y="2190"/>
                  </a:lnTo>
                  <a:lnTo>
                    <a:pt x="6648" y="2422"/>
                  </a:lnTo>
                  <a:lnTo>
                    <a:pt x="6725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880" y="3453"/>
                  </a:lnTo>
                  <a:lnTo>
                    <a:pt x="6339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10" y="2834"/>
                  </a:lnTo>
                  <a:lnTo>
                    <a:pt x="6158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980" y="3891"/>
                  </a:moveTo>
                  <a:lnTo>
                    <a:pt x="1005" y="4097"/>
                  </a:lnTo>
                  <a:lnTo>
                    <a:pt x="1057" y="4303"/>
                  </a:lnTo>
                  <a:lnTo>
                    <a:pt x="1108" y="4509"/>
                  </a:lnTo>
                  <a:lnTo>
                    <a:pt x="1186" y="4715"/>
                  </a:lnTo>
                  <a:lnTo>
                    <a:pt x="1289" y="4895"/>
                  </a:lnTo>
                  <a:lnTo>
                    <a:pt x="1366" y="5076"/>
                  </a:lnTo>
                  <a:lnTo>
                    <a:pt x="1495" y="5230"/>
                  </a:lnTo>
                  <a:lnTo>
                    <a:pt x="1624" y="5411"/>
                  </a:lnTo>
                  <a:lnTo>
                    <a:pt x="1237" y="5771"/>
                  </a:lnTo>
                  <a:lnTo>
                    <a:pt x="1083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64"/>
                  </a:lnTo>
                  <a:lnTo>
                    <a:pt x="542" y="4406"/>
                  </a:lnTo>
                  <a:lnTo>
                    <a:pt x="490" y="4148"/>
                  </a:lnTo>
                  <a:lnTo>
                    <a:pt x="439" y="3891"/>
                  </a:lnTo>
                  <a:close/>
                  <a:moveTo>
                    <a:pt x="6880" y="3891"/>
                  </a:moveTo>
                  <a:lnTo>
                    <a:pt x="6854" y="4148"/>
                  </a:lnTo>
                  <a:lnTo>
                    <a:pt x="6802" y="4406"/>
                  </a:lnTo>
                  <a:lnTo>
                    <a:pt x="6725" y="4664"/>
                  </a:lnTo>
                  <a:lnTo>
                    <a:pt x="6648" y="4921"/>
                  </a:lnTo>
                  <a:lnTo>
                    <a:pt x="6545" y="5153"/>
                  </a:lnTo>
                  <a:lnTo>
                    <a:pt x="6416" y="5385"/>
                  </a:lnTo>
                  <a:lnTo>
                    <a:pt x="6261" y="5591"/>
                  </a:lnTo>
                  <a:lnTo>
                    <a:pt x="6107" y="5771"/>
                  </a:lnTo>
                  <a:lnTo>
                    <a:pt x="5720" y="5411"/>
                  </a:lnTo>
                  <a:lnTo>
                    <a:pt x="5849" y="5230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58" y="4715"/>
                  </a:lnTo>
                  <a:lnTo>
                    <a:pt x="6210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9" y="3891"/>
                  </a:lnTo>
                  <a:close/>
                  <a:moveTo>
                    <a:pt x="3659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0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2" y="1804"/>
                  </a:lnTo>
                  <a:lnTo>
                    <a:pt x="5102" y="1933"/>
                  </a:lnTo>
                  <a:lnTo>
                    <a:pt x="5257" y="2087"/>
                  </a:lnTo>
                  <a:lnTo>
                    <a:pt x="5385" y="2242"/>
                  </a:lnTo>
                  <a:lnTo>
                    <a:pt x="5514" y="2422"/>
                  </a:lnTo>
                  <a:lnTo>
                    <a:pt x="5643" y="2602"/>
                  </a:lnTo>
                  <a:lnTo>
                    <a:pt x="5720" y="2783"/>
                  </a:lnTo>
                  <a:lnTo>
                    <a:pt x="5798" y="2989"/>
                  </a:lnTo>
                  <a:lnTo>
                    <a:pt x="5875" y="3221"/>
                  </a:lnTo>
                  <a:lnTo>
                    <a:pt x="5901" y="3427"/>
                  </a:lnTo>
                  <a:lnTo>
                    <a:pt x="5901" y="3659"/>
                  </a:lnTo>
                  <a:lnTo>
                    <a:pt x="5901" y="3891"/>
                  </a:lnTo>
                  <a:lnTo>
                    <a:pt x="5875" y="4123"/>
                  </a:lnTo>
                  <a:lnTo>
                    <a:pt x="5798" y="4329"/>
                  </a:lnTo>
                  <a:lnTo>
                    <a:pt x="5720" y="4535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5" y="5102"/>
                  </a:lnTo>
                  <a:lnTo>
                    <a:pt x="5257" y="5256"/>
                  </a:lnTo>
                  <a:lnTo>
                    <a:pt x="5102" y="5385"/>
                  </a:lnTo>
                  <a:lnTo>
                    <a:pt x="4922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427" y="5900"/>
                  </a:lnTo>
                  <a:lnTo>
                    <a:pt x="3221" y="5874"/>
                  </a:lnTo>
                  <a:lnTo>
                    <a:pt x="2989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8" y="5256"/>
                  </a:lnTo>
                  <a:lnTo>
                    <a:pt x="1933" y="5102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21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18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21" y="2989"/>
                  </a:lnTo>
                  <a:lnTo>
                    <a:pt x="1598" y="2783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2989" y="1520"/>
                  </a:lnTo>
                  <a:lnTo>
                    <a:pt x="3221" y="1469"/>
                  </a:lnTo>
                  <a:lnTo>
                    <a:pt x="3427" y="1443"/>
                  </a:lnTo>
                  <a:lnTo>
                    <a:pt x="3659" y="1417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9" y="6132"/>
                  </a:lnTo>
                  <a:lnTo>
                    <a:pt x="2835" y="6209"/>
                  </a:lnTo>
                  <a:lnTo>
                    <a:pt x="3015" y="6287"/>
                  </a:lnTo>
                  <a:lnTo>
                    <a:pt x="3221" y="6312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70" y="6853"/>
                  </a:lnTo>
                  <a:lnTo>
                    <a:pt x="2912" y="6802"/>
                  </a:lnTo>
                  <a:lnTo>
                    <a:pt x="2654" y="6725"/>
                  </a:lnTo>
                  <a:lnTo>
                    <a:pt x="2422" y="6647"/>
                  </a:lnTo>
                  <a:lnTo>
                    <a:pt x="2191" y="6544"/>
                  </a:lnTo>
                  <a:lnTo>
                    <a:pt x="1959" y="6416"/>
                  </a:lnTo>
                  <a:lnTo>
                    <a:pt x="1753" y="6261"/>
                  </a:lnTo>
                  <a:lnTo>
                    <a:pt x="1546" y="6106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98" y="6106"/>
                  </a:lnTo>
                  <a:lnTo>
                    <a:pt x="5591" y="6261"/>
                  </a:lnTo>
                  <a:lnTo>
                    <a:pt x="5385" y="6416"/>
                  </a:lnTo>
                  <a:lnTo>
                    <a:pt x="5153" y="6544"/>
                  </a:lnTo>
                  <a:lnTo>
                    <a:pt x="4922" y="6647"/>
                  </a:lnTo>
                  <a:lnTo>
                    <a:pt x="4664" y="6725"/>
                  </a:lnTo>
                  <a:lnTo>
                    <a:pt x="4406" y="6802"/>
                  </a:lnTo>
                  <a:lnTo>
                    <a:pt x="4149" y="6853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2"/>
                  </a:lnTo>
                  <a:lnTo>
                    <a:pt x="4303" y="6287"/>
                  </a:lnTo>
                  <a:lnTo>
                    <a:pt x="4509" y="6209"/>
                  </a:lnTo>
                  <a:lnTo>
                    <a:pt x="4715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31" y="5849"/>
                  </a:lnTo>
                  <a:lnTo>
                    <a:pt x="5411" y="5720"/>
                  </a:lnTo>
                  <a:close/>
                  <a:moveTo>
                    <a:pt x="3659" y="0"/>
                  </a:moveTo>
                  <a:lnTo>
                    <a:pt x="3298" y="26"/>
                  </a:lnTo>
                  <a:lnTo>
                    <a:pt x="2938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07" y="438"/>
                  </a:lnTo>
                  <a:lnTo>
                    <a:pt x="1624" y="619"/>
                  </a:lnTo>
                  <a:lnTo>
                    <a:pt x="1340" y="825"/>
                  </a:lnTo>
                  <a:lnTo>
                    <a:pt x="1083" y="1082"/>
                  </a:lnTo>
                  <a:lnTo>
                    <a:pt x="825" y="1340"/>
                  </a:lnTo>
                  <a:lnTo>
                    <a:pt x="619" y="1623"/>
                  </a:lnTo>
                  <a:lnTo>
                    <a:pt x="439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7"/>
                  </a:lnTo>
                  <a:lnTo>
                    <a:pt x="26" y="3298"/>
                  </a:lnTo>
                  <a:lnTo>
                    <a:pt x="1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9" y="5411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07" y="6905"/>
                  </a:lnTo>
                  <a:lnTo>
                    <a:pt x="2242" y="7060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8" y="7317"/>
                  </a:lnTo>
                  <a:lnTo>
                    <a:pt x="3659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60"/>
                  </a:lnTo>
                  <a:lnTo>
                    <a:pt x="5411" y="6905"/>
                  </a:lnTo>
                  <a:lnTo>
                    <a:pt x="5720" y="6699"/>
                  </a:lnTo>
                  <a:lnTo>
                    <a:pt x="6004" y="6493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699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63" y="4767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3" y="3659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699" y="1623"/>
                  </a:lnTo>
                  <a:lnTo>
                    <a:pt x="6493" y="1340"/>
                  </a:lnTo>
                  <a:lnTo>
                    <a:pt x="6261" y="1082"/>
                  </a:lnTo>
                  <a:lnTo>
                    <a:pt x="6004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6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7094600" y="4759850"/>
              <a:ext cx="60575" cy="84400"/>
            </a:xfrm>
            <a:custGeom>
              <a:rect b="b" l="l" r="r" t="t"/>
              <a:pathLst>
                <a:path extrusionOk="0" h="3376" w="2423">
                  <a:moveTo>
                    <a:pt x="1160" y="0"/>
                  </a:moveTo>
                  <a:lnTo>
                    <a:pt x="1005" y="26"/>
                  </a:lnTo>
                  <a:lnTo>
                    <a:pt x="876" y="77"/>
                  </a:lnTo>
                  <a:lnTo>
                    <a:pt x="722" y="155"/>
                  </a:lnTo>
                  <a:lnTo>
                    <a:pt x="541" y="283"/>
                  </a:lnTo>
                  <a:lnTo>
                    <a:pt x="412" y="438"/>
                  </a:lnTo>
                  <a:lnTo>
                    <a:pt x="335" y="644"/>
                  </a:lnTo>
                  <a:lnTo>
                    <a:pt x="309" y="876"/>
                  </a:lnTo>
                  <a:lnTo>
                    <a:pt x="309" y="1056"/>
                  </a:lnTo>
                  <a:lnTo>
                    <a:pt x="361" y="1211"/>
                  </a:lnTo>
                  <a:lnTo>
                    <a:pt x="412" y="1366"/>
                  </a:lnTo>
                  <a:lnTo>
                    <a:pt x="464" y="1520"/>
                  </a:lnTo>
                  <a:lnTo>
                    <a:pt x="155" y="1520"/>
                  </a:lnTo>
                  <a:lnTo>
                    <a:pt x="78" y="1572"/>
                  </a:lnTo>
                  <a:lnTo>
                    <a:pt x="26" y="1649"/>
                  </a:lnTo>
                  <a:lnTo>
                    <a:pt x="0" y="1726"/>
                  </a:lnTo>
                  <a:lnTo>
                    <a:pt x="26" y="1829"/>
                  </a:lnTo>
                  <a:lnTo>
                    <a:pt x="78" y="1881"/>
                  </a:lnTo>
                  <a:lnTo>
                    <a:pt x="155" y="1932"/>
                  </a:lnTo>
                  <a:lnTo>
                    <a:pt x="232" y="1958"/>
                  </a:lnTo>
                  <a:lnTo>
                    <a:pt x="644" y="1958"/>
                  </a:lnTo>
                  <a:lnTo>
                    <a:pt x="644" y="1984"/>
                  </a:lnTo>
                  <a:lnTo>
                    <a:pt x="670" y="2164"/>
                  </a:lnTo>
                  <a:lnTo>
                    <a:pt x="644" y="2319"/>
                  </a:lnTo>
                  <a:lnTo>
                    <a:pt x="567" y="2499"/>
                  </a:lnTo>
                  <a:lnTo>
                    <a:pt x="438" y="2705"/>
                  </a:lnTo>
                  <a:lnTo>
                    <a:pt x="206" y="2989"/>
                  </a:lnTo>
                  <a:lnTo>
                    <a:pt x="181" y="3040"/>
                  </a:lnTo>
                  <a:lnTo>
                    <a:pt x="155" y="3092"/>
                  </a:lnTo>
                  <a:lnTo>
                    <a:pt x="155" y="3169"/>
                  </a:lnTo>
                  <a:lnTo>
                    <a:pt x="181" y="3221"/>
                  </a:lnTo>
                  <a:lnTo>
                    <a:pt x="206" y="3272"/>
                  </a:lnTo>
                  <a:lnTo>
                    <a:pt x="258" y="3324"/>
                  </a:lnTo>
                  <a:lnTo>
                    <a:pt x="309" y="3349"/>
                  </a:lnTo>
                  <a:lnTo>
                    <a:pt x="387" y="3349"/>
                  </a:lnTo>
                  <a:lnTo>
                    <a:pt x="2216" y="3375"/>
                  </a:lnTo>
                  <a:lnTo>
                    <a:pt x="2293" y="3349"/>
                  </a:lnTo>
                  <a:lnTo>
                    <a:pt x="2371" y="3298"/>
                  </a:lnTo>
                  <a:lnTo>
                    <a:pt x="2422" y="3221"/>
                  </a:lnTo>
                  <a:lnTo>
                    <a:pt x="2422" y="3143"/>
                  </a:lnTo>
                  <a:lnTo>
                    <a:pt x="2422" y="3066"/>
                  </a:lnTo>
                  <a:lnTo>
                    <a:pt x="2371" y="2989"/>
                  </a:lnTo>
                  <a:lnTo>
                    <a:pt x="2293" y="2937"/>
                  </a:lnTo>
                  <a:lnTo>
                    <a:pt x="2216" y="2911"/>
                  </a:lnTo>
                  <a:lnTo>
                    <a:pt x="825" y="2911"/>
                  </a:lnTo>
                  <a:lnTo>
                    <a:pt x="979" y="2680"/>
                  </a:lnTo>
                  <a:lnTo>
                    <a:pt x="1082" y="2448"/>
                  </a:lnTo>
                  <a:lnTo>
                    <a:pt x="1108" y="2216"/>
                  </a:lnTo>
                  <a:lnTo>
                    <a:pt x="1108" y="1958"/>
                  </a:lnTo>
                  <a:lnTo>
                    <a:pt x="1520" y="1958"/>
                  </a:lnTo>
                  <a:lnTo>
                    <a:pt x="1598" y="1932"/>
                  </a:lnTo>
                  <a:lnTo>
                    <a:pt x="1675" y="1881"/>
                  </a:lnTo>
                  <a:lnTo>
                    <a:pt x="1726" y="1829"/>
                  </a:lnTo>
                  <a:lnTo>
                    <a:pt x="1752" y="1726"/>
                  </a:lnTo>
                  <a:lnTo>
                    <a:pt x="1726" y="1649"/>
                  </a:lnTo>
                  <a:lnTo>
                    <a:pt x="1675" y="1572"/>
                  </a:lnTo>
                  <a:lnTo>
                    <a:pt x="1598" y="1520"/>
                  </a:lnTo>
                  <a:lnTo>
                    <a:pt x="979" y="1520"/>
                  </a:lnTo>
                  <a:lnTo>
                    <a:pt x="928" y="1391"/>
                  </a:lnTo>
                  <a:lnTo>
                    <a:pt x="825" y="1237"/>
                  </a:lnTo>
                  <a:lnTo>
                    <a:pt x="773" y="1056"/>
                  </a:lnTo>
                  <a:lnTo>
                    <a:pt x="747" y="876"/>
                  </a:lnTo>
                  <a:lnTo>
                    <a:pt x="773" y="773"/>
                  </a:lnTo>
                  <a:lnTo>
                    <a:pt x="799" y="670"/>
                  </a:lnTo>
                  <a:lnTo>
                    <a:pt x="850" y="593"/>
                  </a:lnTo>
                  <a:lnTo>
                    <a:pt x="953" y="541"/>
                  </a:lnTo>
                  <a:lnTo>
                    <a:pt x="1108" y="464"/>
                  </a:lnTo>
                  <a:lnTo>
                    <a:pt x="1314" y="438"/>
                  </a:lnTo>
                  <a:lnTo>
                    <a:pt x="1495" y="464"/>
                  </a:lnTo>
                  <a:lnTo>
                    <a:pt x="1649" y="515"/>
                  </a:lnTo>
                  <a:lnTo>
                    <a:pt x="1752" y="593"/>
                  </a:lnTo>
                  <a:lnTo>
                    <a:pt x="1829" y="670"/>
                  </a:lnTo>
                  <a:lnTo>
                    <a:pt x="1907" y="773"/>
                  </a:lnTo>
                  <a:lnTo>
                    <a:pt x="1933" y="850"/>
                  </a:lnTo>
                  <a:lnTo>
                    <a:pt x="1984" y="928"/>
                  </a:lnTo>
                  <a:lnTo>
                    <a:pt x="2036" y="979"/>
                  </a:lnTo>
                  <a:lnTo>
                    <a:pt x="2139" y="1005"/>
                  </a:lnTo>
                  <a:lnTo>
                    <a:pt x="2216" y="1005"/>
                  </a:lnTo>
                  <a:lnTo>
                    <a:pt x="2293" y="953"/>
                  </a:lnTo>
                  <a:lnTo>
                    <a:pt x="2345" y="902"/>
                  </a:lnTo>
                  <a:lnTo>
                    <a:pt x="2371" y="825"/>
                  </a:lnTo>
                  <a:lnTo>
                    <a:pt x="2371" y="721"/>
                  </a:lnTo>
                  <a:lnTo>
                    <a:pt x="2293" y="567"/>
                  </a:lnTo>
                  <a:lnTo>
                    <a:pt x="2190" y="412"/>
                  </a:lnTo>
                  <a:lnTo>
                    <a:pt x="2061" y="258"/>
                  </a:lnTo>
                  <a:lnTo>
                    <a:pt x="1881" y="155"/>
                  </a:lnTo>
                  <a:lnTo>
                    <a:pt x="1752" y="77"/>
                  </a:lnTo>
                  <a:lnTo>
                    <a:pt x="1623" y="26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6910375" y="4710250"/>
              <a:ext cx="85050" cy="183575"/>
            </a:xfrm>
            <a:custGeom>
              <a:rect b="b" l="l" r="r" t="t"/>
              <a:pathLst>
                <a:path extrusionOk="0" h="7343" w="3402">
                  <a:moveTo>
                    <a:pt x="2938" y="438"/>
                  </a:moveTo>
                  <a:lnTo>
                    <a:pt x="2938" y="464"/>
                  </a:lnTo>
                  <a:lnTo>
                    <a:pt x="2938" y="954"/>
                  </a:lnTo>
                  <a:lnTo>
                    <a:pt x="2938" y="979"/>
                  </a:lnTo>
                  <a:lnTo>
                    <a:pt x="439" y="979"/>
                  </a:lnTo>
                  <a:lnTo>
                    <a:pt x="439" y="954"/>
                  </a:lnTo>
                  <a:lnTo>
                    <a:pt x="439" y="464"/>
                  </a:lnTo>
                  <a:lnTo>
                    <a:pt x="439" y="438"/>
                  </a:lnTo>
                  <a:close/>
                  <a:moveTo>
                    <a:pt x="1959" y="1417"/>
                  </a:moveTo>
                  <a:lnTo>
                    <a:pt x="1959" y="1958"/>
                  </a:lnTo>
                  <a:lnTo>
                    <a:pt x="1418" y="1958"/>
                  </a:lnTo>
                  <a:lnTo>
                    <a:pt x="1418" y="1417"/>
                  </a:lnTo>
                  <a:close/>
                  <a:moveTo>
                    <a:pt x="361" y="0"/>
                  </a:moveTo>
                  <a:lnTo>
                    <a:pt x="258" y="26"/>
                  </a:lnTo>
                  <a:lnTo>
                    <a:pt x="181" y="78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954"/>
                  </a:lnTo>
                  <a:lnTo>
                    <a:pt x="1" y="1057"/>
                  </a:lnTo>
                  <a:lnTo>
                    <a:pt x="26" y="1134"/>
                  </a:lnTo>
                  <a:lnTo>
                    <a:pt x="78" y="1211"/>
                  </a:lnTo>
                  <a:lnTo>
                    <a:pt x="129" y="1288"/>
                  </a:lnTo>
                  <a:lnTo>
                    <a:pt x="181" y="1340"/>
                  </a:lnTo>
                  <a:lnTo>
                    <a:pt x="258" y="1392"/>
                  </a:lnTo>
                  <a:lnTo>
                    <a:pt x="361" y="1417"/>
                  </a:lnTo>
                  <a:lnTo>
                    <a:pt x="980" y="1417"/>
                  </a:lnTo>
                  <a:lnTo>
                    <a:pt x="980" y="3221"/>
                  </a:lnTo>
                  <a:lnTo>
                    <a:pt x="980" y="3298"/>
                  </a:lnTo>
                  <a:lnTo>
                    <a:pt x="1031" y="3375"/>
                  </a:lnTo>
                  <a:lnTo>
                    <a:pt x="1109" y="3427"/>
                  </a:lnTo>
                  <a:lnTo>
                    <a:pt x="1186" y="3453"/>
                  </a:lnTo>
                  <a:lnTo>
                    <a:pt x="1289" y="3427"/>
                  </a:lnTo>
                  <a:lnTo>
                    <a:pt x="1366" y="3375"/>
                  </a:lnTo>
                  <a:lnTo>
                    <a:pt x="1392" y="3298"/>
                  </a:lnTo>
                  <a:lnTo>
                    <a:pt x="1418" y="3221"/>
                  </a:lnTo>
                  <a:lnTo>
                    <a:pt x="1418" y="2422"/>
                  </a:lnTo>
                  <a:lnTo>
                    <a:pt x="1959" y="2422"/>
                  </a:lnTo>
                  <a:lnTo>
                    <a:pt x="1959" y="5591"/>
                  </a:lnTo>
                  <a:lnTo>
                    <a:pt x="1985" y="5720"/>
                  </a:lnTo>
                  <a:lnTo>
                    <a:pt x="2062" y="5823"/>
                  </a:lnTo>
                  <a:lnTo>
                    <a:pt x="2165" y="5900"/>
                  </a:lnTo>
                  <a:lnTo>
                    <a:pt x="2294" y="5926"/>
                  </a:lnTo>
                  <a:lnTo>
                    <a:pt x="2448" y="5926"/>
                  </a:lnTo>
                  <a:lnTo>
                    <a:pt x="1701" y="6828"/>
                  </a:lnTo>
                  <a:lnTo>
                    <a:pt x="928" y="5926"/>
                  </a:lnTo>
                  <a:lnTo>
                    <a:pt x="1083" y="5926"/>
                  </a:lnTo>
                  <a:lnTo>
                    <a:pt x="1212" y="5900"/>
                  </a:lnTo>
                  <a:lnTo>
                    <a:pt x="1315" y="5823"/>
                  </a:lnTo>
                  <a:lnTo>
                    <a:pt x="1392" y="5720"/>
                  </a:lnTo>
                  <a:lnTo>
                    <a:pt x="1418" y="5591"/>
                  </a:lnTo>
                  <a:lnTo>
                    <a:pt x="1418" y="4123"/>
                  </a:lnTo>
                  <a:lnTo>
                    <a:pt x="1392" y="4019"/>
                  </a:lnTo>
                  <a:lnTo>
                    <a:pt x="1366" y="3968"/>
                  </a:lnTo>
                  <a:lnTo>
                    <a:pt x="1289" y="3916"/>
                  </a:lnTo>
                  <a:lnTo>
                    <a:pt x="1186" y="3891"/>
                  </a:lnTo>
                  <a:lnTo>
                    <a:pt x="1109" y="3916"/>
                  </a:lnTo>
                  <a:lnTo>
                    <a:pt x="1031" y="3968"/>
                  </a:lnTo>
                  <a:lnTo>
                    <a:pt x="980" y="4019"/>
                  </a:lnTo>
                  <a:lnTo>
                    <a:pt x="980" y="4123"/>
                  </a:lnTo>
                  <a:lnTo>
                    <a:pt x="980" y="5488"/>
                  </a:lnTo>
                  <a:lnTo>
                    <a:pt x="619" y="5488"/>
                  </a:lnTo>
                  <a:lnTo>
                    <a:pt x="542" y="5540"/>
                  </a:lnTo>
                  <a:lnTo>
                    <a:pt x="464" y="5591"/>
                  </a:lnTo>
                  <a:lnTo>
                    <a:pt x="413" y="5694"/>
                  </a:lnTo>
                  <a:lnTo>
                    <a:pt x="387" y="5771"/>
                  </a:lnTo>
                  <a:lnTo>
                    <a:pt x="387" y="5874"/>
                  </a:lnTo>
                  <a:lnTo>
                    <a:pt x="413" y="5978"/>
                  </a:lnTo>
                  <a:lnTo>
                    <a:pt x="464" y="6055"/>
                  </a:lnTo>
                  <a:lnTo>
                    <a:pt x="1418" y="7214"/>
                  </a:lnTo>
                  <a:lnTo>
                    <a:pt x="1469" y="7266"/>
                  </a:lnTo>
                  <a:lnTo>
                    <a:pt x="1547" y="7317"/>
                  </a:lnTo>
                  <a:lnTo>
                    <a:pt x="1624" y="7343"/>
                  </a:lnTo>
                  <a:lnTo>
                    <a:pt x="1778" y="7343"/>
                  </a:lnTo>
                  <a:lnTo>
                    <a:pt x="1830" y="7317"/>
                  </a:lnTo>
                  <a:lnTo>
                    <a:pt x="1907" y="7266"/>
                  </a:lnTo>
                  <a:lnTo>
                    <a:pt x="1959" y="7214"/>
                  </a:lnTo>
                  <a:lnTo>
                    <a:pt x="2912" y="6055"/>
                  </a:lnTo>
                  <a:lnTo>
                    <a:pt x="2989" y="5978"/>
                  </a:lnTo>
                  <a:lnTo>
                    <a:pt x="3015" y="5874"/>
                  </a:lnTo>
                  <a:lnTo>
                    <a:pt x="2989" y="5771"/>
                  </a:lnTo>
                  <a:lnTo>
                    <a:pt x="2964" y="5694"/>
                  </a:lnTo>
                  <a:lnTo>
                    <a:pt x="2912" y="5591"/>
                  </a:lnTo>
                  <a:lnTo>
                    <a:pt x="2835" y="5540"/>
                  </a:lnTo>
                  <a:lnTo>
                    <a:pt x="2757" y="5488"/>
                  </a:lnTo>
                  <a:lnTo>
                    <a:pt x="2397" y="5488"/>
                  </a:lnTo>
                  <a:lnTo>
                    <a:pt x="2397" y="1417"/>
                  </a:lnTo>
                  <a:lnTo>
                    <a:pt x="3015" y="1417"/>
                  </a:lnTo>
                  <a:lnTo>
                    <a:pt x="3118" y="1392"/>
                  </a:lnTo>
                  <a:lnTo>
                    <a:pt x="3195" y="1340"/>
                  </a:lnTo>
                  <a:lnTo>
                    <a:pt x="3247" y="1288"/>
                  </a:lnTo>
                  <a:lnTo>
                    <a:pt x="3324" y="1211"/>
                  </a:lnTo>
                  <a:lnTo>
                    <a:pt x="3350" y="1134"/>
                  </a:lnTo>
                  <a:lnTo>
                    <a:pt x="3376" y="1057"/>
                  </a:lnTo>
                  <a:lnTo>
                    <a:pt x="3402" y="954"/>
                  </a:lnTo>
                  <a:lnTo>
                    <a:pt x="3402" y="464"/>
                  </a:lnTo>
                  <a:lnTo>
                    <a:pt x="3376" y="361"/>
                  </a:lnTo>
                  <a:lnTo>
                    <a:pt x="3350" y="284"/>
                  </a:lnTo>
                  <a:lnTo>
                    <a:pt x="3324" y="206"/>
                  </a:lnTo>
                  <a:lnTo>
                    <a:pt x="3247" y="129"/>
                  </a:lnTo>
                  <a:lnTo>
                    <a:pt x="3195" y="78"/>
                  </a:lnTo>
                  <a:lnTo>
                    <a:pt x="3118" y="26"/>
                  </a:lnTo>
                  <a:lnTo>
                    <a:pt x="30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7082350" y="4513150"/>
              <a:ext cx="85050" cy="183600"/>
            </a:xfrm>
            <a:custGeom>
              <a:rect b="b" l="l" r="r" t="t"/>
              <a:pathLst>
                <a:path extrusionOk="0" h="7344" w="3402">
                  <a:moveTo>
                    <a:pt x="1985" y="5359"/>
                  </a:moveTo>
                  <a:lnTo>
                    <a:pt x="1985" y="5900"/>
                  </a:lnTo>
                  <a:lnTo>
                    <a:pt x="1443" y="5900"/>
                  </a:lnTo>
                  <a:lnTo>
                    <a:pt x="1443" y="5359"/>
                  </a:lnTo>
                  <a:close/>
                  <a:moveTo>
                    <a:pt x="2964" y="6364"/>
                  </a:moveTo>
                  <a:lnTo>
                    <a:pt x="2964" y="6879"/>
                  </a:lnTo>
                  <a:lnTo>
                    <a:pt x="2938" y="6905"/>
                  </a:lnTo>
                  <a:lnTo>
                    <a:pt x="464" y="6905"/>
                  </a:lnTo>
                  <a:lnTo>
                    <a:pt x="464" y="6879"/>
                  </a:lnTo>
                  <a:lnTo>
                    <a:pt x="464" y="6364"/>
                  </a:lnTo>
                  <a:close/>
                  <a:moveTo>
                    <a:pt x="1624" y="0"/>
                  </a:moveTo>
                  <a:lnTo>
                    <a:pt x="1572" y="26"/>
                  </a:lnTo>
                  <a:lnTo>
                    <a:pt x="1495" y="78"/>
                  </a:lnTo>
                  <a:lnTo>
                    <a:pt x="1443" y="129"/>
                  </a:lnTo>
                  <a:lnTo>
                    <a:pt x="464" y="1289"/>
                  </a:lnTo>
                  <a:lnTo>
                    <a:pt x="413" y="1366"/>
                  </a:lnTo>
                  <a:lnTo>
                    <a:pt x="387" y="1469"/>
                  </a:lnTo>
                  <a:lnTo>
                    <a:pt x="387" y="1546"/>
                  </a:lnTo>
                  <a:lnTo>
                    <a:pt x="439" y="1649"/>
                  </a:lnTo>
                  <a:lnTo>
                    <a:pt x="490" y="1727"/>
                  </a:lnTo>
                  <a:lnTo>
                    <a:pt x="568" y="1804"/>
                  </a:lnTo>
                  <a:lnTo>
                    <a:pt x="645" y="1830"/>
                  </a:lnTo>
                  <a:lnTo>
                    <a:pt x="748" y="1855"/>
                  </a:lnTo>
                  <a:lnTo>
                    <a:pt x="1005" y="1855"/>
                  </a:lnTo>
                  <a:lnTo>
                    <a:pt x="1005" y="3247"/>
                  </a:lnTo>
                  <a:lnTo>
                    <a:pt x="1005" y="3350"/>
                  </a:lnTo>
                  <a:lnTo>
                    <a:pt x="1057" y="3427"/>
                  </a:lnTo>
                  <a:lnTo>
                    <a:pt x="1134" y="3453"/>
                  </a:lnTo>
                  <a:lnTo>
                    <a:pt x="1212" y="3479"/>
                  </a:lnTo>
                  <a:lnTo>
                    <a:pt x="1315" y="3453"/>
                  </a:lnTo>
                  <a:lnTo>
                    <a:pt x="1366" y="3427"/>
                  </a:lnTo>
                  <a:lnTo>
                    <a:pt x="1418" y="3350"/>
                  </a:lnTo>
                  <a:lnTo>
                    <a:pt x="1443" y="3247"/>
                  </a:lnTo>
                  <a:lnTo>
                    <a:pt x="1443" y="1752"/>
                  </a:lnTo>
                  <a:lnTo>
                    <a:pt x="1418" y="1624"/>
                  </a:lnTo>
                  <a:lnTo>
                    <a:pt x="1340" y="1495"/>
                  </a:lnTo>
                  <a:lnTo>
                    <a:pt x="1237" y="1417"/>
                  </a:lnTo>
                  <a:lnTo>
                    <a:pt x="1083" y="1392"/>
                  </a:lnTo>
                  <a:lnTo>
                    <a:pt x="954" y="1392"/>
                  </a:lnTo>
                  <a:lnTo>
                    <a:pt x="1701" y="490"/>
                  </a:lnTo>
                  <a:lnTo>
                    <a:pt x="2474" y="1392"/>
                  </a:lnTo>
                  <a:lnTo>
                    <a:pt x="2319" y="1392"/>
                  </a:lnTo>
                  <a:lnTo>
                    <a:pt x="2191" y="1417"/>
                  </a:lnTo>
                  <a:lnTo>
                    <a:pt x="2088" y="1495"/>
                  </a:lnTo>
                  <a:lnTo>
                    <a:pt x="2010" y="1624"/>
                  </a:lnTo>
                  <a:lnTo>
                    <a:pt x="1985" y="1752"/>
                  </a:lnTo>
                  <a:lnTo>
                    <a:pt x="1985" y="4921"/>
                  </a:lnTo>
                  <a:lnTo>
                    <a:pt x="1443" y="4921"/>
                  </a:lnTo>
                  <a:lnTo>
                    <a:pt x="1443" y="4148"/>
                  </a:lnTo>
                  <a:lnTo>
                    <a:pt x="1418" y="4071"/>
                  </a:lnTo>
                  <a:lnTo>
                    <a:pt x="1366" y="3994"/>
                  </a:lnTo>
                  <a:lnTo>
                    <a:pt x="1315" y="3942"/>
                  </a:lnTo>
                  <a:lnTo>
                    <a:pt x="1212" y="3917"/>
                  </a:lnTo>
                  <a:lnTo>
                    <a:pt x="1134" y="3942"/>
                  </a:lnTo>
                  <a:lnTo>
                    <a:pt x="1057" y="3994"/>
                  </a:lnTo>
                  <a:lnTo>
                    <a:pt x="1005" y="4071"/>
                  </a:lnTo>
                  <a:lnTo>
                    <a:pt x="1005" y="4148"/>
                  </a:lnTo>
                  <a:lnTo>
                    <a:pt x="1005" y="5900"/>
                  </a:lnTo>
                  <a:lnTo>
                    <a:pt x="464" y="5900"/>
                  </a:lnTo>
                  <a:lnTo>
                    <a:pt x="387" y="5926"/>
                  </a:lnTo>
                  <a:lnTo>
                    <a:pt x="284" y="5952"/>
                  </a:lnTo>
                  <a:lnTo>
                    <a:pt x="207" y="5978"/>
                  </a:lnTo>
                  <a:lnTo>
                    <a:pt x="155" y="6055"/>
                  </a:lnTo>
                  <a:lnTo>
                    <a:pt x="78" y="6107"/>
                  </a:lnTo>
                  <a:lnTo>
                    <a:pt x="52" y="6184"/>
                  </a:lnTo>
                  <a:lnTo>
                    <a:pt x="26" y="6287"/>
                  </a:lnTo>
                  <a:lnTo>
                    <a:pt x="1" y="6364"/>
                  </a:lnTo>
                  <a:lnTo>
                    <a:pt x="1" y="6879"/>
                  </a:lnTo>
                  <a:lnTo>
                    <a:pt x="26" y="6983"/>
                  </a:lnTo>
                  <a:lnTo>
                    <a:pt x="52" y="7060"/>
                  </a:lnTo>
                  <a:lnTo>
                    <a:pt x="78" y="7137"/>
                  </a:lnTo>
                  <a:lnTo>
                    <a:pt x="155" y="7214"/>
                  </a:lnTo>
                  <a:lnTo>
                    <a:pt x="207" y="7266"/>
                  </a:lnTo>
                  <a:lnTo>
                    <a:pt x="284" y="7292"/>
                  </a:lnTo>
                  <a:lnTo>
                    <a:pt x="387" y="7317"/>
                  </a:lnTo>
                  <a:lnTo>
                    <a:pt x="464" y="7343"/>
                  </a:lnTo>
                  <a:lnTo>
                    <a:pt x="2938" y="7343"/>
                  </a:lnTo>
                  <a:lnTo>
                    <a:pt x="3041" y="7317"/>
                  </a:lnTo>
                  <a:lnTo>
                    <a:pt x="3118" y="7292"/>
                  </a:lnTo>
                  <a:lnTo>
                    <a:pt x="3195" y="7266"/>
                  </a:lnTo>
                  <a:lnTo>
                    <a:pt x="3273" y="7214"/>
                  </a:lnTo>
                  <a:lnTo>
                    <a:pt x="3324" y="7137"/>
                  </a:lnTo>
                  <a:lnTo>
                    <a:pt x="3376" y="7060"/>
                  </a:lnTo>
                  <a:lnTo>
                    <a:pt x="3402" y="6983"/>
                  </a:lnTo>
                  <a:lnTo>
                    <a:pt x="3402" y="6879"/>
                  </a:lnTo>
                  <a:lnTo>
                    <a:pt x="3402" y="6364"/>
                  </a:lnTo>
                  <a:lnTo>
                    <a:pt x="3402" y="6287"/>
                  </a:lnTo>
                  <a:lnTo>
                    <a:pt x="3376" y="6184"/>
                  </a:lnTo>
                  <a:lnTo>
                    <a:pt x="3324" y="6107"/>
                  </a:lnTo>
                  <a:lnTo>
                    <a:pt x="3273" y="6055"/>
                  </a:lnTo>
                  <a:lnTo>
                    <a:pt x="3195" y="5978"/>
                  </a:lnTo>
                  <a:lnTo>
                    <a:pt x="3118" y="5952"/>
                  </a:lnTo>
                  <a:lnTo>
                    <a:pt x="3041" y="5926"/>
                  </a:lnTo>
                  <a:lnTo>
                    <a:pt x="2938" y="5900"/>
                  </a:lnTo>
                  <a:lnTo>
                    <a:pt x="2423" y="5900"/>
                  </a:lnTo>
                  <a:lnTo>
                    <a:pt x="2423" y="1855"/>
                  </a:lnTo>
                  <a:lnTo>
                    <a:pt x="2680" y="1855"/>
                  </a:lnTo>
                  <a:lnTo>
                    <a:pt x="2783" y="1830"/>
                  </a:lnTo>
                  <a:lnTo>
                    <a:pt x="2861" y="1804"/>
                  </a:lnTo>
                  <a:lnTo>
                    <a:pt x="2938" y="1727"/>
                  </a:lnTo>
                  <a:lnTo>
                    <a:pt x="2989" y="1649"/>
                  </a:lnTo>
                  <a:lnTo>
                    <a:pt x="3015" y="1546"/>
                  </a:lnTo>
                  <a:lnTo>
                    <a:pt x="3015" y="1469"/>
                  </a:lnTo>
                  <a:lnTo>
                    <a:pt x="2989" y="1366"/>
                  </a:lnTo>
                  <a:lnTo>
                    <a:pt x="2938" y="1289"/>
                  </a:lnTo>
                  <a:lnTo>
                    <a:pt x="1985" y="129"/>
                  </a:lnTo>
                  <a:lnTo>
                    <a:pt x="1933" y="78"/>
                  </a:lnTo>
                  <a:lnTo>
                    <a:pt x="1856" y="26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84" name="Google Shape;1284;p7"/>
          <p:cNvCxnSpPr>
            <a:stCxn id="1235" idx="2"/>
            <a:endCxn id="1231" idx="0"/>
          </p:cNvCxnSpPr>
          <p:nvPr/>
        </p:nvCxnSpPr>
        <p:spPr>
          <a:xfrm flipH="1">
            <a:off x="1597613" y="2112843"/>
            <a:ext cx="600" cy="322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1285" name="Google Shape;1285;p7"/>
          <p:cNvCxnSpPr>
            <a:stCxn id="1239" idx="2"/>
            <a:endCxn id="1230" idx="0"/>
          </p:cNvCxnSpPr>
          <p:nvPr/>
        </p:nvCxnSpPr>
        <p:spPr>
          <a:xfrm>
            <a:off x="3580725" y="2112843"/>
            <a:ext cx="0" cy="3228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1286" name="Google Shape;1286;p7"/>
          <p:cNvCxnSpPr>
            <a:stCxn id="1242" idx="2"/>
            <a:endCxn id="1229" idx="0"/>
          </p:cNvCxnSpPr>
          <p:nvPr/>
        </p:nvCxnSpPr>
        <p:spPr>
          <a:xfrm>
            <a:off x="5563238" y="2112843"/>
            <a:ext cx="0" cy="3222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sm" w="sm" type="none"/>
          </a:ln>
        </p:spPr>
      </p:cxnSp>
      <p:cxnSp>
        <p:nvCxnSpPr>
          <p:cNvPr id="1287" name="Google Shape;1287;p7"/>
          <p:cNvCxnSpPr>
            <a:stCxn id="1245" idx="2"/>
            <a:endCxn id="1228" idx="0"/>
          </p:cNvCxnSpPr>
          <p:nvPr/>
        </p:nvCxnSpPr>
        <p:spPr>
          <a:xfrm>
            <a:off x="7545750" y="2112843"/>
            <a:ext cx="0" cy="3222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oval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" name="Google Shape;1292;p8"/>
          <p:cNvGrpSpPr/>
          <p:nvPr/>
        </p:nvGrpSpPr>
        <p:grpSpPr>
          <a:xfrm>
            <a:off x="457363" y="3209752"/>
            <a:ext cx="1645873" cy="459957"/>
            <a:chOff x="457154" y="3076225"/>
            <a:chExt cx="1645873" cy="459957"/>
          </a:xfrm>
        </p:grpSpPr>
        <p:sp>
          <p:nvSpPr>
            <p:cNvPr id="1293" name="Google Shape;1293;p8"/>
            <p:cNvSpPr/>
            <p:nvPr/>
          </p:nvSpPr>
          <p:spPr>
            <a:xfrm>
              <a:off x="457154" y="3483994"/>
              <a:ext cx="1645873" cy="52188"/>
            </a:xfrm>
            <a:custGeom>
              <a:rect b="b" l="l" r="r" t="t"/>
              <a:pathLst>
                <a:path extrusionOk="0" fill="none" h="392" w="7129">
                  <a:moveTo>
                    <a:pt x="1" y="391"/>
                  </a:moveTo>
                  <a:lnTo>
                    <a:pt x="1" y="0"/>
                  </a:lnTo>
                  <a:lnTo>
                    <a:pt x="7129" y="0"/>
                  </a:lnTo>
                  <a:lnTo>
                    <a:pt x="7129" y="391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238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94" name="Google Shape;1294;p8"/>
            <p:cNvCxnSpPr/>
            <p:nvPr/>
          </p:nvCxnSpPr>
          <p:spPr>
            <a:xfrm>
              <a:off x="1244434" y="3076225"/>
              <a:ext cx="0" cy="412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95" name="Google Shape;1295;p8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96" name="Google Shape;1296;p8"/>
          <p:cNvGrpSpPr/>
          <p:nvPr/>
        </p:nvGrpSpPr>
        <p:grpSpPr>
          <a:xfrm>
            <a:off x="457400" y="2883052"/>
            <a:ext cx="1645800" cy="1470741"/>
            <a:chOff x="457400" y="2883052"/>
            <a:chExt cx="1645800" cy="1470741"/>
          </a:xfrm>
        </p:grpSpPr>
        <p:sp>
          <p:nvSpPr>
            <p:cNvPr id="1297" name="Google Shape;1297;p8"/>
            <p:cNvSpPr txBox="1"/>
            <p:nvPr/>
          </p:nvSpPr>
          <p:spPr>
            <a:xfrm>
              <a:off x="457400" y="3622393"/>
              <a:ext cx="1645800" cy="73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is composed of hydrogen and helium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640250" y="2883052"/>
              <a:ext cx="1280100" cy="326700"/>
            </a:xfrm>
            <a:prstGeom prst="chevron">
              <a:avLst>
                <a:gd fmla="val 3046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Bank</a:t>
              </a:r>
              <a:endParaRPr b="1" i="0" sz="1400" u="none" cap="none" strike="noStrik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299" name="Google Shape;1299;p8"/>
          <p:cNvSpPr/>
          <p:nvPr/>
        </p:nvSpPr>
        <p:spPr>
          <a:xfrm>
            <a:off x="4527815" y="3003644"/>
            <a:ext cx="86137" cy="86137"/>
          </a:xfrm>
          <a:custGeom>
            <a:rect b="b" l="l" r="r" t="t"/>
            <a:pathLst>
              <a:path extrusionOk="0" h="647" w="647">
                <a:moveTo>
                  <a:pt x="324" y="0"/>
                </a:moveTo>
                <a:cubicBezTo>
                  <a:pt x="146" y="0"/>
                  <a:pt x="0" y="146"/>
                  <a:pt x="0" y="324"/>
                </a:cubicBezTo>
                <a:cubicBezTo>
                  <a:pt x="0" y="503"/>
                  <a:pt x="146" y="646"/>
                  <a:pt x="324" y="646"/>
                </a:cubicBezTo>
                <a:cubicBezTo>
                  <a:pt x="501" y="646"/>
                  <a:pt x="646" y="503"/>
                  <a:pt x="646" y="324"/>
                </a:cubicBezTo>
                <a:cubicBezTo>
                  <a:pt x="646" y="146"/>
                  <a:pt x="501" y="0"/>
                  <a:pt x="32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0" name="Google Shape;1300;p8"/>
          <p:cNvGrpSpPr/>
          <p:nvPr/>
        </p:nvGrpSpPr>
        <p:grpSpPr>
          <a:xfrm>
            <a:off x="3742993" y="2883052"/>
            <a:ext cx="1645800" cy="1470752"/>
            <a:chOff x="3701134" y="2883052"/>
            <a:chExt cx="1645800" cy="1470752"/>
          </a:xfrm>
        </p:grpSpPr>
        <p:sp>
          <p:nvSpPr>
            <p:cNvPr id="1301" name="Google Shape;1301;p8"/>
            <p:cNvSpPr txBox="1"/>
            <p:nvPr/>
          </p:nvSpPr>
          <p:spPr>
            <a:xfrm>
              <a:off x="3701134" y="3622404"/>
              <a:ext cx="1645800" cy="73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cold. It’s full of iron oxide dust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925843" y="2883052"/>
              <a:ext cx="1280100" cy="326700"/>
            </a:xfrm>
            <a:prstGeom prst="chevron">
              <a:avLst>
                <a:gd fmla="val 3046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3" name="Google Shape;1303;p8"/>
          <p:cNvSpPr/>
          <p:nvPr/>
        </p:nvSpPr>
        <p:spPr>
          <a:xfrm>
            <a:off x="2883826" y="3003644"/>
            <a:ext cx="100781" cy="86403"/>
          </a:xfrm>
          <a:custGeom>
            <a:rect b="b" l="l" r="r" t="t"/>
            <a:pathLst>
              <a:path extrusionOk="0" h="649" w="757">
                <a:moveTo>
                  <a:pt x="327" y="1"/>
                </a:moveTo>
                <a:cubicBezTo>
                  <a:pt x="161" y="1"/>
                  <a:pt x="1" y="129"/>
                  <a:pt x="1" y="324"/>
                </a:cubicBezTo>
                <a:cubicBezTo>
                  <a:pt x="1" y="503"/>
                  <a:pt x="146" y="649"/>
                  <a:pt x="325" y="649"/>
                </a:cubicBezTo>
                <a:cubicBezTo>
                  <a:pt x="613" y="649"/>
                  <a:pt x="756" y="301"/>
                  <a:pt x="553" y="96"/>
                </a:cubicBezTo>
                <a:cubicBezTo>
                  <a:pt x="488" y="30"/>
                  <a:pt x="407" y="1"/>
                  <a:pt x="32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4" name="Google Shape;1304;p8"/>
          <p:cNvGrpSpPr/>
          <p:nvPr/>
        </p:nvGrpSpPr>
        <p:grpSpPr>
          <a:xfrm>
            <a:off x="2100197" y="1206765"/>
            <a:ext cx="1645800" cy="2002987"/>
            <a:chOff x="2097667" y="1206765"/>
            <a:chExt cx="1645800" cy="2002987"/>
          </a:xfrm>
        </p:grpSpPr>
        <p:sp>
          <p:nvSpPr>
            <p:cNvPr id="1305" name="Google Shape;1305;p8"/>
            <p:cNvSpPr txBox="1"/>
            <p:nvPr/>
          </p:nvSpPr>
          <p:spPr>
            <a:xfrm>
              <a:off x="2097667" y="1206765"/>
              <a:ext cx="1645800" cy="73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Venus is the second planet from the Sun. It’s really hot there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2283047" y="2883052"/>
              <a:ext cx="1280100" cy="326700"/>
            </a:xfrm>
            <a:prstGeom prst="chevron">
              <a:avLst>
                <a:gd fmla="val 3046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Client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8"/>
          <p:cNvGrpSpPr/>
          <p:nvPr/>
        </p:nvGrpSpPr>
        <p:grpSpPr>
          <a:xfrm>
            <a:off x="7028587" y="2883052"/>
            <a:ext cx="1645800" cy="1470741"/>
            <a:chOff x="7028587" y="2883052"/>
            <a:chExt cx="1645800" cy="1470741"/>
          </a:xfrm>
        </p:grpSpPr>
        <p:sp>
          <p:nvSpPr>
            <p:cNvPr id="1308" name="Google Shape;1308;p8"/>
            <p:cNvSpPr txBox="1"/>
            <p:nvPr/>
          </p:nvSpPr>
          <p:spPr>
            <a:xfrm>
              <a:off x="7028587" y="3622393"/>
              <a:ext cx="1645800" cy="73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7211437" y="2883052"/>
              <a:ext cx="1280100" cy="326700"/>
            </a:xfrm>
            <a:prstGeom prst="chevron">
              <a:avLst>
                <a:gd fmla="val 30463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Buy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0" name="Google Shape;1310;p8"/>
          <p:cNvSpPr/>
          <p:nvPr/>
        </p:nvSpPr>
        <p:spPr>
          <a:xfrm>
            <a:off x="6135629" y="3003644"/>
            <a:ext cx="86004" cy="86137"/>
          </a:xfrm>
          <a:custGeom>
            <a:rect b="b" l="l" r="r" t="t"/>
            <a:pathLst>
              <a:path extrusionOk="0" h="647" w="646">
                <a:moveTo>
                  <a:pt x="324" y="0"/>
                </a:moveTo>
                <a:cubicBezTo>
                  <a:pt x="145" y="0"/>
                  <a:pt x="0" y="146"/>
                  <a:pt x="0" y="324"/>
                </a:cubicBezTo>
                <a:cubicBezTo>
                  <a:pt x="0" y="503"/>
                  <a:pt x="145" y="646"/>
                  <a:pt x="324" y="646"/>
                </a:cubicBezTo>
                <a:cubicBezTo>
                  <a:pt x="503" y="646"/>
                  <a:pt x="646" y="503"/>
                  <a:pt x="646" y="324"/>
                </a:cubicBezTo>
                <a:cubicBezTo>
                  <a:pt x="646" y="146"/>
                  <a:pt x="503" y="0"/>
                  <a:pt x="32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1" name="Google Shape;1311;p8"/>
          <p:cNvGrpSpPr/>
          <p:nvPr/>
        </p:nvGrpSpPr>
        <p:grpSpPr>
          <a:xfrm>
            <a:off x="5385790" y="1206755"/>
            <a:ext cx="1645800" cy="2002997"/>
            <a:chOff x="5341630" y="1206755"/>
            <a:chExt cx="1645800" cy="2002997"/>
          </a:xfrm>
        </p:grpSpPr>
        <p:sp>
          <p:nvSpPr>
            <p:cNvPr id="1312" name="Google Shape;1312;p8"/>
            <p:cNvSpPr txBox="1"/>
            <p:nvPr/>
          </p:nvSpPr>
          <p:spPr>
            <a:xfrm>
              <a:off x="5341630" y="1206755"/>
              <a:ext cx="1645800" cy="73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to the Sun and the smallest one</a:t>
              </a:r>
              <a:endParaRPr b="0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5568640" y="2883052"/>
              <a:ext cx="1280100" cy="326700"/>
            </a:xfrm>
            <a:prstGeom prst="chevron">
              <a:avLst>
                <a:gd fmla="val 3046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</a:t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4" name="Google Shape;1314;p8"/>
          <p:cNvGrpSpPr/>
          <p:nvPr/>
        </p:nvGrpSpPr>
        <p:grpSpPr>
          <a:xfrm flipH="1" rot="10800000">
            <a:off x="2133554" y="1886042"/>
            <a:ext cx="1645872" cy="459957"/>
            <a:chOff x="457154" y="3076225"/>
            <a:chExt cx="1645872" cy="459957"/>
          </a:xfrm>
        </p:grpSpPr>
        <p:sp>
          <p:nvSpPr>
            <p:cNvPr id="1315" name="Google Shape;1315;p8"/>
            <p:cNvSpPr/>
            <p:nvPr/>
          </p:nvSpPr>
          <p:spPr>
            <a:xfrm>
              <a:off x="457154" y="3483994"/>
              <a:ext cx="1645872" cy="52188"/>
            </a:xfrm>
            <a:custGeom>
              <a:rect b="b" l="l" r="r" t="t"/>
              <a:pathLst>
                <a:path extrusionOk="0" fill="none" h="392" w="7129">
                  <a:moveTo>
                    <a:pt x="1" y="391"/>
                  </a:moveTo>
                  <a:lnTo>
                    <a:pt x="1" y="0"/>
                  </a:lnTo>
                  <a:lnTo>
                    <a:pt x="7129" y="0"/>
                  </a:lnTo>
                  <a:lnTo>
                    <a:pt x="7129" y="391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238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6" name="Google Shape;1316;p8"/>
            <p:cNvCxnSpPr/>
            <p:nvPr/>
          </p:nvCxnSpPr>
          <p:spPr>
            <a:xfrm>
              <a:off x="1244434" y="3076225"/>
              <a:ext cx="0" cy="412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17" name="Google Shape;1317;p8"/>
          <p:cNvGrpSpPr/>
          <p:nvPr/>
        </p:nvGrpSpPr>
        <p:grpSpPr>
          <a:xfrm flipH="1" rot="10800000">
            <a:off x="5410154" y="1886042"/>
            <a:ext cx="1645872" cy="459957"/>
            <a:chOff x="457154" y="3076225"/>
            <a:chExt cx="1645872" cy="459957"/>
          </a:xfrm>
        </p:grpSpPr>
        <p:sp>
          <p:nvSpPr>
            <p:cNvPr id="1318" name="Google Shape;1318;p8"/>
            <p:cNvSpPr/>
            <p:nvPr/>
          </p:nvSpPr>
          <p:spPr>
            <a:xfrm>
              <a:off x="457154" y="3483994"/>
              <a:ext cx="1645872" cy="52188"/>
            </a:xfrm>
            <a:custGeom>
              <a:rect b="b" l="l" r="r" t="t"/>
              <a:pathLst>
                <a:path extrusionOk="0" fill="none" h="392" w="7129">
                  <a:moveTo>
                    <a:pt x="1" y="391"/>
                  </a:moveTo>
                  <a:lnTo>
                    <a:pt x="1" y="0"/>
                  </a:lnTo>
                  <a:lnTo>
                    <a:pt x="7129" y="0"/>
                  </a:lnTo>
                  <a:lnTo>
                    <a:pt x="7129" y="391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238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9" name="Google Shape;1319;p8"/>
            <p:cNvCxnSpPr/>
            <p:nvPr/>
          </p:nvCxnSpPr>
          <p:spPr>
            <a:xfrm>
              <a:off x="1244434" y="3076225"/>
              <a:ext cx="0" cy="412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20" name="Google Shape;1320;p8"/>
          <p:cNvGrpSpPr/>
          <p:nvPr/>
        </p:nvGrpSpPr>
        <p:grpSpPr>
          <a:xfrm>
            <a:off x="4369262" y="2412727"/>
            <a:ext cx="380700" cy="380675"/>
            <a:chOff x="5309775" y="3556025"/>
            <a:chExt cx="380700" cy="380675"/>
          </a:xfrm>
        </p:grpSpPr>
        <p:sp>
          <p:nvSpPr>
            <p:cNvPr id="1321" name="Google Shape;1321;p8"/>
            <p:cNvSpPr/>
            <p:nvPr/>
          </p:nvSpPr>
          <p:spPr>
            <a:xfrm>
              <a:off x="5506875" y="3586925"/>
              <a:ext cx="183600" cy="349775"/>
            </a:xfrm>
            <a:custGeom>
              <a:rect b="b" l="l" r="r" t="t"/>
              <a:pathLst>
                <a:path extrusionOk="0" h="13991" w="7344">
                  <a:moveTo>
                    <a:pt x="4664" y="1959"/>
                  </a:moveTo>
                  <a:lnTo>
                    <a:pt x="4664" y="4690"/>
                  </a:lnTo>
                  <a:lnTo>
                    <a:pt x="4535" y="4690"/>
                  </a:lnTo>
                  <a:lnTo>
                    <a:pt x="4252" y="4716"/>
                  </a:lnTo>
                  <a:lnTo>
                    <a:pt x="4020" y="4793"/>
                  </a:lnTo>
                  <a:lnTo>
                    <a:pt x="4020" y="2809"/>
                  </a:lnTo>
                  <a:lnTo>
                    <a:pt x="4020" y="2654"/>
                  </a:lnTo>
                  <a:lnTo>
                    <a:pt x="4071" y="2526"/>
                  </a:lnTo>
                  <a:lnTo>
                    <a:pt x="4123" y="2397"/>
                  </a:lnTo>
                  <a:lnTo>
                    <a:pt x="4200" y="2268"/>
                  </a:lnTo>
                  <a:lnTo>
                    <a:pt x="4303" y="2165"/>
                  </a:lnTo>
                  <a:lnTo>
                    <a:pt x="4406" y="2062"/>
                  </a:lnTo>
                  <a:lnTo>
                    <a:pt x="4535" y="2010"/>
                  </a:lnTo>
                  <a:lnTo>
                    <a:pt x="4664" y="1959"/>
                  </a:lnTo>
                  <a:close/>
                  <a:moveTo>
                    <a:pt x="6004" y="439"/>
                  </a:moveTo>
                  <a:lnTo>
                    <a:pt x="6184" y="465"/>
                  </a:lnTo>
                  <a:lnTo>
                    <a:pt x="6339" y="516"/>
                  </a:lnTo>
                  <a:lnTo>
                    <a:pt x="6493" y="593"/>
                  </a:lnTo>
                  <a:lnTo>
                    <a:pt x="6622" y="696"/>
                  </a:lnTo>
                  <a:lnTo>
                    <a:pt x="6725" y="825"/>
                  </a:lnTo>
                  <a:lnTo>
                    <a:pt x="6828" y="980"/>
                  </a:lnTo>
                  <a:lnTo>
                    <a:pt x="6880" y="1160"/>
                  </a:lnTo>
                  <a:lnTo>
                    <a:pt x="6880" y="1341"/>
                  </a:lnTo>
                  <a:lnTo>
                    <a:pt x="6880" y="7498"/>
                  </a:lnTo>
                  <a:lnTo>
                    <a:pt x="6854" y="7704"/>
                  </a:lnTo>
                  <a:lnTo>
                    <a:pt x="6802" y="7885"/>
                  </a:lnTo>
                  <a:lnTo>
                    <a:pt x="6674" y="8065"/>
                  </a:lnTo>
                  <a:lnTo>
                    <a:pt x="6519" y="8220"/>
                  </a:lnTo>
                  <a:lnTo>
                    <a:pt x="4484" y="9740"/>
                  </a:lnTo>
                  <a:lnTo>
                    <a:pt x="4355" y="9843"/>
                  </a:lnTo>
                  <a:lnTo>
                    <a:pt x="4252" y="9946"/>
                  </a:lnTo>
                  <a:lnTo>
                    <a:pt x="4149" y="10075"/>
                  </a:lnTo>
                  <a:lnTo>
                    <a:pt x="4071" y="10203"/>
                  </a:lnTo>
                  <a:lnTo>
                    <a:pt x="4020" y="10358"/>
                  </a:lnTo>
                  <a:lnTo>
                    <a:pt x="3968" y="10513"/>
                  </a:lnTo>
                  <a:lnTo>
                    <a:pt x="3943" y="10667"/>
                  </a:lnTo>
                  <a:lnTo>
                    <a:pt x="3943" y="10822"/>
                  </a:lnTo>
                  <a:lnTo>
                    <a:pt x="3943" y="11079"/>
                  </a:lnTo>
                  <a:lnTo>
                    <a:pt x="1418" y="11079"/>
                  </a:lnTo>
                  <a:lnTo>
                    <a:pt x="1418" y="7859"/>
                  </a:lnTo>
                  <a:lnTo>
                    <a:pt x="1443" y="7678"/>
                  </a:lnTo>
                  <a:lnTo>
                    <a:pt x="1495" y="7472"/>
                  </a:lnTo>
                  <a:lnTo>
                    <a:pt x="1598" y="7318"/>
                  </a:lnTo>
                  <a:lnTo>
                    <a:pt x="1753" y="7189"/>
                  </a:lnTo>
                  <a:lnTo>
                    <a:pt x="3943" y="5334"/>
                  </a:lnTo>
                  <a:lnTo>
                    <a:pt x="4071" y="5257"/>
                  </a:lnTo>
                  <a:lnTo>
                    <a:pt x="4226" y="5179"/>
                  </a:lnTo>
                  <a:lnTo>
                    <a:pt x="4381" y="5154"/>
                  </a:lnTo>
                  <a:lnTo>
                    <a:pt x="4535" y="5128"/>
                  </a:lnTo>
                  <a:lnTo>
                    <a:pt x="4715" y="5154"/>
                  </a:lnTo>
                  <a:lnTo>
                    <a:pt x="4870" y="5205"/>
                  </a:lnTo>
                  <a:lnTo>
                    <a:pt x="5025" y="5282"/>
                  </a:lnTo>
                  <a:lnTo>
                    <a:pt x="5153" y="5385"/>
                  </a:lnTo>
                  <a:lnTo>
                    <a:pt x="5256" y="5514"/>
                  </a:lnTo>
                  <a:lnTo>
                    <a:pt x="5334" y="5669"/>
                  </a:lnTo>
                  <a:lnTo>
                    <a:pt x="5385" y="5823"/>
                  </a:lnTo>
                  <a:lnTo>
                    <a:pt x="5411" y="6004"/>
                  </a:lnTo>
                  <a:lnTo>
                    <a:pt x="5385" y="6210"/>
                  </a:lnTo>
                  <a:lnTo>
                    <a:pt x="5334" y="6390"/>
                  </a:lnTo>
                  <a:lnTo>
                    <a:pt x="5231" y="6545"/>
                  </a:lnTo>
                  <a:lnTo>
                    <a:pt x="5076" y="6699"/>
                  </a:lnTo>
                  <a:lnTo>
                    <a:pt x="2989" y="8426"/>
                  </a:lnTo>
                  <a:lnTo>
                    <a:pt x="2938" y="8503"/>
                  </a:lnTo>
                  <a:lnTo>
                    <a:pt x="2912" y="8580"/>
                  </a:lnTo>
                  <a:lnTo>
                    <a:pt x="2912" y="8657"/>
                  </a:lnTo>
                  <a:lnTo>
                    <a:pt x="2963" y="8735"/>
                  </a:lnTo>
                  <a:lnTo>
                    <a:pt x="3041" y="8786"/>
                  </a:lnTo>
                  <a:lnTo>
                    <a:pt x="3118" y="8812"/>
                  </a:lnTo>
                  <a:lnTo>
                    <a:pt x="3195" y="8812"/>
                  </a:lnTo>
                  <a:lnTo>
                    <a:pt x="3273" y="8761"/>
                  </a:lnTo>
                  <a:lnTo>
                    <a:pt x="5360" y="7034"/>
                  </a:lnTo>
                  <a:lnTo>
                    <a:pt x="5488" y="6931"/>
                  </a:lnTo>
                  <a:lnTo>
                    <a:pt x="5566" y="6828"/>
                  </a:lnTo>
                  <a:lnTo>
                    <a:pt x="5669" y="6699"/>
                  </a:lnTo>
                  <a:lnTo>
                    <a:pt x="5720" y="6571"/>
                  </a:lnTo>
                  <a:lnTo>
                    <a:pt x="5772" y="6442"/>
                  </a:lnTo>
                  <a:lnTo>
                    <a:pt x="5823" y="6313"/>
                  </a:lnTo>
                  <a:lnTo>
                    <a:pt x="5849" y="6158"/>
                  </a:lnTo>
                  <a:lnTo>
                    <a:pt x="5849" y="6004"/>
                  </a:lnTo>
                  <a:lnTo>
                    <a:pt x="5849" y="5823"/>
                  </a:lnTo>
                  <a:lnTo>
                    <a:pt x="5798" y="5643"/>
                  </a:lnTo>
                  <a:lnTo>
                    <a:pt x="5746" y="5463"/>
                  </a:lnTo>
                  <a:lnTo>
                    <a:pt x="5643" y="5308"/>
                  </a:lnTo>
                  <a:lnTo>
                    <a:pt x="5540" y="5154"/>
                  </a:lnTo>
                  <a:lnTo>
                    <a:pt x="5411" y="5025"/>
                  </a:lnTo>
                  <a:lnTo>
                    <a:pt x="5282" y="4922"/>
                  </a:lnTo>
                  <a:lnTo>
                    <a:pt x="5128" y="4819"/>
                  </a:lnTo>
                  <a:lnTo>
                    <a:pt x="5128" y="1341"/>
                  </a:lnTo>
                  <a:lnTo>
                    <a:pt x="5128" y="1160"/>
                  </a:lnTo>
                  <a:lnTo>
                    <a:pt x="5179" y="980"/>
                  </a:lnTo>
                  <a:lnTo>
                    <a:pt x="5256" y="825"/>
                  </a:lnTo>
                  <a:lnTo>
                    <a:pt x="5385" y="696"/>
                  </a:lnTo>
                  <a:lnTo>
                    <a:pt x="5514" y="593"/>
                  </a:lnTo>
                  <a:lnTo>
                    <a:pt x="5669" y="516"/>
                  </a:lnTo>
                  <a:lnTo>
                    <a:pt x="5823" y="465"/>
                  </a:lnTo>
                  <a:lnTo>
                    <a:pt x="6004" y="439"/>
                  </a:lnTo>
                  <a:close/>
                  <a:moveTo>
                    <a:pt x="4406" y="11543"/>
                  </a:moveTo>
                  <a:lnTo>
                    <a:pt x="4432" y="11569"/>
                  </a:lnTo>
                  <a:lnTo>
                    <a:pt x="4432" y="12084"/>
                  </a:lnTo>
                  <a:lnTo>
                    <a:pt x="928" y="12084"/>
                  </a:lnTo>
                  <a:lnTo>
                    <a:pt x="928" y="11569"/>
                  </a:lnTo>
                  <a:lnTo>
                    <a:pt x="954" y="11543"/>
                  </a:lnTo>
                  <a:close/>
                  <a:moveTo>
                    <a:pt x="4638" y="12522"/>
                  </a:moveTo>
                  <a:lnTo>
                    <a:pt x="4741" y="12548"/>
                  </a:lnTo>
                  <a:lnTo>
                    <a:pt x="4844" y="12599"/>
                  </a:lnTo>
                  <a:lnTo>
                    <a:pt x="4896" y="12677"/>
                  </a:lnTo>
                  <a:lnTo>
                    <a:pt x="4922" y="12780"/>
                  </a:lnTo>
                  <a:lnTo>
                    <a:pt x="4922" y="13527"/>
                  </a:lnTo>
                  <a:lnTo>
                    <a:pt x="4896" y="13553"/>
                  </a:lnTo>
                  <a:lnTo>
                    <a:pt x="464" y="13553"/>
                  </a:lnTo>
                  <a:lnTo>
                    <a:pt x="439" y="13527"/>
                  </a:lnTo>
                  <a:lnTo>
                    <a:pt x="439" y="12780"/>
                  </a:lnTo>
                  <a:lnTo>
                    <a:pt x="464" y="12677"/>
                  </a:lnTo>
                  <a:lnTo>
                    <a:pt x="516" y="12599"/>
                  </a:lnTo>
                  <a:lnTo>
                    <a:pt x="593" y="12548"/>
                  </a:lnTo>
                  <a:lnTo>
                    <a:pt x="696" y="12522"/>
                  </a:lnTo>
                  <a:close/>
                  <a:moveTo>
                    <a:pt x="6004" y="1"/>
                  </a:moveTo>
                  <a:lnTo>
                    <a:pt x="5746" y="27"/>
                  </a:lnTo>
                  <a:lnTo>
                    <a:pt x="5488" y="104"/>
                  </a:lnTo>
                  <a:lnTo>
                    <a:pt x="5256" y="233"/>
                  </a:lnTo>
                  <a:lnTo>
                    <a:pt x="5050" y="387"/>
                  </a:lnTo>
                  <a:lnTo>
                    <a:pt x="4896" y="593"/>
                  </a:lnTo>
                  <a:lnTo>
                    <a:pt x="4767" y="825"/>
                  </a:lnTo>
                  <a:lnTo>
                    <a:pt x="4690" y="1057"/>
                  </a:lnTo>
                  <a:lnTo>
                    <a:pt x="4664" y="1341"/>
                  </a:lnTo>
                  <a:lnTo>
                    <a:pt x="4664" y="1495"/>
                  </a:lnTo>
                  <a:lnTo>
                    <a:pt x="4432" y="1547"/>
                  </a:lnTo>
                  <a:lnTo>
                    <a:pt x="4226" y="1650"/>
                  </a:lnTo>
                  <a:lnTo>
                    <a:pt x="4046" y="1778"/>
                  </a:lnTo>
                  <a:lnTo>
                    <a:pt x="3891" y="1959"/>
                  </a:lnTo>
                  <a:lnTo>
                    <a:pt x="3736" y="2139"/>
                  </a:lnTo>
                  <a:lnTo>
                    <a:pt x="3659" y="2345"/>
                  </a:lnTo>
                  <a:lnTo>
                    <a:pt x="3582" y="2577"/>
                  </a:lnTo>
                  <a:lnTo>
                    <a:pt x="3556" y="2809"/>
                  </a:lnTo>
                  <a:lnTo>
                    <a:pt x="3556" y="5051"/>
                  </a:lnTo>
                  <a:lnTo>
                    <a:pt x="3556" y="5076"/>
                  </a:lnTo>
                  <a:lnTo>
                    <a:pt x="1469" y="6828"/>
                  </a:lnTo>
                  <a:lnTo>
                    <a:pt x="1340" y="6931"/>
                  </a:lnTo>
                  <a:lnTo>
                    <a:pt x="1263" y="7034"/>
                  </a:lnTo>
                  <a:lnTo>
                    <a:pt x="1160" y="7163"/>
                  </a:lnTo>
                  <a:lnTo>
                    <a:pt x="1108" y="7292"/>
                  </a:lnTo>
                  <a:lnTo>
                    <a:pt x="1057" y="7421"/>
                  </a:lnTo>
                  <a:lnTo>
                    <a:pt x="1005" y="7575"/>
                  </a:lnTo>
                  <a:lnTo>
                    <a:pt x="980" y="7704"/>
                  </a:lnTo>
                  <a:lnTo>
                    <a:pt x="980" y="7859"/>
                  </a:lnTo>
                  <a:lnTo>
                    <a:pt x="980" y="11079"/>
                  </a:lnTo>
                  <a:lnTo>
                    <a:pt x="954" y="11079"/>
                  </a:lnTo>
                  <a:lnTo>
                    <a:pt x="851" y="11105"/>
                  </a:lnTo>
                  <a:lnTo>
                    <a:pt x="774" y="11131"/>
                  </a:lnTo>
                  <a:lnTo>
                    <a:pt x="696" y="11157"/>
                  </a:lnTo>
                  <a:lnTo>
                    <a:pt x="619" y="11234"/>
                  </a:lnTo>
                  <a:lnTo>
                    <a:pt x="567" y="11285"/>
                  </a:lnTo>
                  <a:lnTo>
                    <a:pt x="516" y="11363"/>
                  </a:lnTo>
                  <a:lnTo>
                    <a:pt x="490" y="11466"/>
                  </a:lnTo>
                  <a:lnTo>
                    <a:pt x="490" y="11569"/>
                  </a:lnTo>
                  <a:lnTo>
                    <a:pt x="490" y="12110"/>
                  </a:lnTo>
                  <a:lnTo>
                    <a:pt x="387" y="12161"/>
                  </a:lnTo>
                  <a:lnTo>
                    <a:pt x="284" y="12213"/>
                  </a:lnTo>
                  <a:lnTo>
                    <a:pt x="207" y="12290"/>
                  </a:lnTo>
                  <a:lnTo>
                    <a:pt x="129" y="12368"/>
                  </a:lnTo>
                  <a:lnTo>
                    <a:pt x="78" y="12471"/>
                  </a:lnTo>
                  <a:lnTo>
                    <a:pt x="26" y="12574"/>
                  </a:lnTo>
                  <a:lnTo>
                    <a:pt x="1" y="12677"/>
                  </a:lnTo>
                  <a:lnTo>
                    <a:pt x="1" y="12780"/>
                  </a:lnTo>
                  <a:lnTo>
                    <a:pt x="1" y="13527"/>
                  </a:lnTo>
                  <a:lnTo>
                    <a:pt x="1" y="13630"/>
                  </a:lnTo>
                  <a:lnTo>
                    <a:pt x="26" y="13707"/>
                  </a:lnTo>
                  <a:lnTo>
                    <a:pt x="78" y="13785"/>
                  </a:lnTo>
                  <a:lnTo>
                    <a:pt x="129" y="13862"/>
                  </a:lnTo>
                  <a:lnTo>
                    <a:pt x="207" y="13913"/>
                  </a:lnTo>
                  <a:lnTo>
                    <a:pt x="284" y="13965"/>
                  </a:lnTo>
                  <a:lnTo>
                    <a:pt x="361" y="13991"/>
                  </a:lnTo>
                  <a:lnTo>
                    <a:pt x="4999" y="13991"/>
                  </a:lnTo>
                  <a:lnTo>
                    <a:pt x="5076" y="13965"/>
                  </a:lnTo>
                  <a:lnTo>
                    <a:pt x="5153" y="13913"/>
                  </a:lnTo>
                  <a:lnTo>
                    <a:pt x="5231" y="13862"/>
                  </a:lnTo>
                  <a:lnTo>
                    <a:pt x="5282" y="13785"/>
                  </a:lnTo>
                  <a:lnTo>
                    <a:pt x="5334" y="13707"/>
                  </a:lnTo>
                  <a:lnTo>
                    <a:pt x="5360" y="13630"/>
                  </a:lnTo>
                  <a:lnTo>
                    <a:pt x="5360" y="13527"/>
                  </a:lnTo>
                  <a:lnTo>
                    <a:pt x="5360" y="12780"/>
                  </a:lnTo>
                  <a:lnTo>
                    <a:pt x="5360" y="12677"/>
                  </a:lnTo>
                  <a:lnTo>
                    <a:pt x="5334" y="12574"/>
                  </a:lnTo>
                  <a:lnTo>
                    <a:pt x="5282" y="12471"/>
                  </a:lnTo>
                  <a:lnTo>
                    <a:pt x="5231" y="12368"/>
                  </a:lnTo>
                  <a:lnTo>
                    <a:pt x="5153" y="12290"/>
                  </a:lnTo>
                  <a:lnTo>
                    <a:pt x="5076" y="12213"/>
                  </a:lnTo>
                  <a:lnTo>
                    <a:pt x="4973" y="12161"/>
                  </a:lnTo>
                  <a:lnTo>
                    <a:pt x="4870" y="12110"/>
                  </a:lnTo>
                  <a:lnTo>
                    <a:pt x="4870" y="11569"/>
                  </a:lnTo>
                  <a:lnTo>
                    <a:pt x="4870" y="11466"/>
                  </a:lnTo>
                  <a:lnTo>
                    <a:pt x="4844" y="11363"/>
                  </a:lnTo>
                  <a:lnTo>
                    <a:pt x="4793" y="11285"/>
                  </a:lnTo>
                  <a:lnTo>
                    <a:pt x="4741" y="11234"/>
                  </a:lnTo>
                  <a:lnTo>
                    <a:pt x="4664" y="11157"/>
                  </a:lnTo>
                  <a:lnTo>
                    <a:pt x="4587" y="11131"/>
                  </a:lnTo>
                  <a:lnTo>
                    <a:pt x="4484" y="11105"/>
                  </a:lnTo>
                  <a:lnTo>
                    <a:pt x="4406" y="11079"/>
                  </a:lnTo>
                  <a:lnTo>
                    <a:pt x="4381" y="11079"/>
                  </a:lnTo>
                  <a:lnTo>
                    <a:pt x="4381" y="10822"/>
                  </a:lnTo>
                  <a:lnTo>
                    <a:pt x="4406" y="10616"/>
                  </a:lnTo>
                  <a:lnTo>
                    <a:pt x="4484" y="10409"/>
                  </a:lnTo>
                  <a:lnTo>
                    <a:pt x="4587" y="10255"/>
                  </a:lnTo>
                  <a:lnTo>
                    <a:pt x="4741" y="10100"/>
                  </a:lnTo>
                  <a:lnTo>
                    <a:pt x="6777" y="8554"/>
                  </a:lnTo>
                  <a:lnTo>
                    <a:pt x="6905" y="8477"/>
                  </a:lnTo>
                  <a:lnTo>
                    <a:pt x="7008" y="8348"/>
                  </a:lnTo>
                  <a:lnTo>
                    <a:pt x="7112" y="8220"/>
                  </a:lnTo>
                  <a:lnTo>
                    <a:pt x="7189" y="8091"/>
                  </a:lnTo>
                  <a:lnTo>
                    <a:pt x="7240" y="7962"/>
                  </a:lnTo>
                  <a:lnTo>
                    <a:pt x="7292" y="7807"/>
                  </a:lnTo>
                  <a:lnTo>
                    <a:pt x="7318" y="7653"/>
                  </a:lnTo>
                  <a:lnTo>
                    <a:pt x="7343" y="7498"/>
                  </a:lnTo>
                  <a:lnTo>
                    <a:pt x="7343" y="1341"/>
                  </a:lnTo>
                  <a:lnTo>
                    <a:pt x="7318" y="1057"/>
                  </a:lnTo>
                  <a:lnTo>
                    <a:pt x="7240" y="825"/>
                  </a:lnTo>
                  <a:lnTo>
                    <a:pt x="7112" y="593"/>
                  </a:lnTo>
                  <a:lnTo>
                    <a:pt x="6957" y="387"/>
                  </a:lnTo>
                  <a:lnTo>
                    <a:pt x="6751" y="233"/>
                  </a:lnTo>
                  <a:lnTo>
                    <a:pt x="6519" y="104"/>
                  </a:lnTo>
                  <a:lnTo>
                    <a:pt x="6261" y="27"/>
                  </a:lnTo>
                  <a:lnTo>
                    <a:pt x="60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5309775" y="3586925"/>
              <a:ext cx="183600" cy="349775"/>
            </a:xfrm>
            <a:custGeom>
              <a:rect b="b" l="l" r="r" t="t"/>
              <a:pathLst>
                <a:path extrusionOk="0" h="13991" w="7344">
                  <a:moveTo>
                    <a:pt x="2654" y="1959"/>
                  </a:moveTo>
                  <a:lnTo>
                    <a:pt x="2783" y="2010"/>
                  </a:lnTo>
                  <a:lnTo>
                    <a:pt x="2912" y="2062"/>
                  </a:lnTo>
                  <a:lnTo>
                    <a:pt x="3041" y="2165"/>
                  </a:lnTo>
                  <a:lnTo>
                    <a:pt x="3118" y="2268"/>
                  </a:lnTo>
                  <a:lnTo>
                    <a:pt x="3196" y="2397"/>
                  </a:lnTo>
                  <a:lnTo>
                    <a:pt x="3273" y="2526"/>
                  </a:lnTo>
                  <a:lnTo>
                    <a:pt x="3299" y="2654"/>
                  </a:lnTo>
                  <a:lnTo>
                    <a:pt x="3324" y="2809"/>
                  </a:lnTo>
                  <a:lnTo>
                    <a:pt x="3324" y="4793"/>
                  </a:lnTo>
                  <a:lnTo>
                    <a:pt x="3067" y="4716"/>
                  </a:lnTo>
                  <a:lnTo>
                    <a:pt x="2809" y="4690"/>
                  </a:lnTo>
                  <a:lnTo>
                    <a:pt x="2654" y="4690"/>
                  </a:lnTo>
                  <a:lnTo>
                    <a:pt x="2654" y="1959"/>
                  </a:lnTo>
                  <a:close/>
                  <a:moveTo>
                    <a:pt x="6365" y="11543"/>
                  </a:moveTo>
                  <a:lnTo>
                    <a:pt x="6390" y="11569"/>
                  </a:lnTo>
                  <a:lnTo>
                    <a:pt x="6390" y="12084"/>
                  </a:lnTo>
                  <a:lnTo>
                    <a:pt x="2912" y="12084"/>
                  </a:lnTo>
                  <a:lnTo>
                    <a:pt x="2912" y="11569"/>
                  </a:lnTo>
                  <a:lnTo>
                    <a:pt x="2912" y="11543"/>
                  </a:lnTo>
                  <a:close/>
                  <a:moveTo>
                    <a:pt x="6622" y="12522"/>
                  </a:moveTo>
                  <a:lnTo>
                    <a:pt x="6725" y="12548"/>
                  </a:lnTo>
                  <a:lnTo>
                    <a:pt x="6803" y="12599"/>
                  </a:lnTo>
                  <a:lnTo>
                    <a:pt x="6880" y="12677"/>
                  </a:lnTo>
                  <a:lnTo>
                    <a:pt x="6880" y="12780"/>
                  </a:lnTo>
                  <a:lnTo>
                    <a:pt x="6880" y="13527"/>
                  </a:lnTo>
                  <a:lnTo>
                    <a:pt x="6854" y="13553"/>
                  </a:lnTo>
                  <a:lnTo>
                    <a:pt x="2423" y="13553"/>
                  </a:lnTo>
                  <a:lnTo>
                    <a:pt x="2397" y="13527"/>
                  </a:lnTo>
                  <a:lnTo>
                    <a:pt x="2397" y="12780"/>
                  </a:lnTo>
                  <a:lnTo>
                    <a:pt x="2423" y="12677"/>
                  </a:lnTo>
                  <a:lnTo>
                    <a:pt x="2474" y="12599"/>
                  </a:lnTo>
                  <a:lnTo>
                    <a:pt x="2577" y="12548"/>
                  </a:lnTo>
                  <a:lnTo>
                    <a:pt x="2680" y="12522"/>
                  </a:lnTo>
                  <a:close/>
                  <a:moveTo>
                    <a:pt x="1315" y="1"/>
                  </a:moveTo>
                  <a:lnTo>
                    <a:pt x="1057" y="27"/>
                  </a:lnTo>
                  <a:lnTo>
                    <a:pt x="799" y="104"/>
                  </a:lnTo>
                  <a:lnTo>
                    <a:pt x="568" y="233"/>
                  </a:lnTo>
                  <a:lnTo>
                    <a:pt x="387" y="387"/>
                  </a:lnTo>
                  <a:lnTo>
                    <a:pt x="207" y="593"/>
                  </a:lnTo>
                  <a:lnTo>
                    <a:pt x="104" y="825"/>
                  </a:lnTo>
                  <a:lnTo>
                    <a:pt x="27" y="1057"/>
                  </a:lnTo>
                  <a:lnTo>
                    <a:pt x="1" y="1341"/>
                  </a:lnTo>
                  <a:lnTo>
                    <a:pt x="1" y="2448"/>
                  </a:lnTo>
                  <a:lnTo>
                    <a:pt x="1" y="2526"/>
                  </a:lnTo>
                  <a:lnTo>
                    <a:pt x="52" y="2603"/>
                  </a:lnTo>
                  <a:lnTo>
                    <a:pt x="130" y="2654"/>
                  </a:lnTo>
                  <a:lnTo>
                    <a:pt x="310" y="2654"/>
                  </a:lnTo>
                  <a:lnTo>
                    <a:pt x="361" y="2603"/>
                  </a:lnTo>
                  <a:lnTo>
                    <a:pt x="413" y="2526"/>
                  </a:lnTo>
                  <a:lnTo>
                    <a:pt x="439" y="2448"/>
                  </a:lnTo>
                  <a:lnTo>
                    <a:pt x="439" y="1341"/>
                  </a:lnTo>
                  <a:lnTo>
                    <a:pt x="465" y="1160"/>
                  </a:lnTo>
                  <a:lnTo>
                    <a:pt x="516" y="980"/>
                  </a:lnTo>
                  <a:lnTo>
                    <a:pt x="593" y="825"/>
                  </a:lnTo>
                  <a:lnTo>
                    <a:pt x="696" y="696"/>
                  </a:lnTo>
                  <a:lnTo>
                    <a:pt x="825" y="593"/>
                  </a:lnTo>
                  <a:lnTo>
                    <a:pt x="980" y="516"/>
                  </a:lnTo>
                  <a:lnTo>
                    <a:pt x="1134" y="465"/>
                  </a:lnTo>
                  <a:lnTo>
                    <a:pt x="1315" y="439"/>
                  </a:lnTo>
                  <a:lnTo>
                    <a:pt x="1495" y="465"/>
                  </a:lnTo>
                  <a:lnTo>
                    <a:pt x="1675" y="516"/>
                  </a:lnTo>
                  <a:lnTo>
                    <a:pt x="1804" y="593"/>
                  </a:lnTo>
                  <a:lnTo>
                    <a:pt x="1959" y="696"/>
                  </a:lnTo>
                  <a:lnTo>
                    <a:pt x="2062" y="825"/>
                  </a:lnTo>
                  <a:lnTo>
                    <a:pt x="2139" y="980"/>
                  </a:lnTo>
                  <a:lnTo>
                    <a:pt x="2191" y="1160"/>
                  </a:lnTo>
                  <a:lnTo>
                    <a:pt x="2217" y="1341"/>
                  </a:lnTo>
                  <a:lnTo>
                    <a:pt x="2217" y="4819"/>
                  </a:lnTo>
                  <a:lnTo>
                    <a:pt x="2062" y="4922"/>
                  </a:lnTo>
                  <a:lnTo>
                    <a:pt x="1907" y="5025"/>
                  </a:lnTo>
                  <a:lnTo>
                    <a:pt x="1779" y="5154"/>
                  </a:lnTo>
                  <a:lnTo>
                    <a:pt x="1675" y="5308"/>
                  </a:lnTo>
                  <a:lnTo>
                    <a:pt x="1598" y="5463"/>
                  </a:lnTo>
                  <a:lnTo>
                    <a:pt x="1521" y="5643"/>
                  </a:lnTo>
                  <a:lnTo>
                    <a:pt x="1469" y="5823"/>
                  </a:lnTo>
                  <a:lnTo>
                    <a:pt x="1469" y="6004"/>
                  </a:lnTo>
                  <a:lnTo>
                    <a:pt x="1469" y="6158"/>
                  </a:lnTo>
                  <a:lnTo>
                    <a:pt x="1495" y="6313"/>
                  </a:lnTo>
                  <a:lnTo>
                    <a:pt x="1547" y="6442"/>
                  </a:lnTo>
                  <a:lnTo>
                    <a:pt x="1598" y="6571"/>
                  </a:lnTo>
                  <a:lnTo>
                    <a:pt x="1675" y="6699"/>
                  </a:lnTo>
                  <a:lnTo>
                    <a:pt x="1753" y="6828"/>
                  </a:lnTo>
                  <a:lnTo>
                    <a:pt x="1856" y="6931"/>
                  </a:lnTo>
                  <a:lnTo>
                    <a:pt x="1959" y="7034"/>
                  </a:lnTo>
                  <a:lnTo>
                    <a:pt x="4046" y="8761"/>
                  </a:lnTo>
                  <a:lnTo>
                    <a:pt x="4123" y="8812"/>
                  </a:lnTo>
                  <a:lnTo>
                    <a:pt x="4200" y="8812"/>
                  </a:lnTo>
                  <a:lnTo>
                    <a:pt x="4303" y="8786"/>
                  </a:lnTo>
                  <a:lnTo>
                    <a:pt x="4355" y="8735"/>
                  </a:lnTo>
                  <a:lnTo>
                    <a:pt x="4406" y="8657"/>
                  </a:lnTo>
                  <a:lnTo>
                    <a:pt x="4406" y="8580"/>
                  </a:lnTo>
                  <a:lnTo>
                    <a:pt x="4381" y="8503"/>
                  </a:lnTo>
                  <a:lnTo>
                    <a:pt x="4329" y="8426"/>
                  </a:lnTo>
                  <a:lnTo>
                    <a:pt x="2242" y="6699"/>
                  </a:lnTo>
                  <a:lnTo>
                    <a:pt x="2088" y="6545"/>
                  </a:lnTo>
                  <a:lnTo>
                    <a:pt x="2010" y="6390"/>
                  </a:lnTo>
                  <a:lnTo>
                    <a:pt x="1933" y="6210"/>
                  </a:lnTo>
                  <a:lnTo>
                    <a:pt x="1907" y="6004"/>
                  </a:lnTo>
                  <a:lnTo>
                    <a:pt x="1933" y="5823"/>
                  </a:lnTo>
                  <a:lnTo>
                    <a:pt x="1985" y="5669"/>
                  </a:lnTo>
                  <a:lnTo>
                    <a:pt x="2062" y="5514"/>
                  </a:lnTo>
                  <a:lnTo>
                    <a:pt x="2165" y="5385"/>
                  </a:lnTo>
                  <a:lnTo>
                    <a:pt x="2294" y="5282"/>
                  </a:lnTo>
                  <a:lnTo>
                    <a:pt x="2448" y="5205"/>
                  </a:lnTo>
                  <a:lnTo>
                    <a:pt x="2629" y="5154"/>
                  </a:lnTo>
                  <a:lnTo>
                    <a:pt x="2809" y="5128"/>
                  </a:lnTo>
                  <a:lnTo>
                    <a:pt x="2964" y="5154"/>
                  </a:lnTo>
                  <a:lnTo>
                    <a:pt x="3118" y="5179"/>
                  </a:lnTo>
                  <a:lnTo>
                    <a:pt x="3247" y="5257"/>
                  </a:lnTo>
                  <a:lnTo>
                    <a:pt x="3376" y="5334"/>
                  </a:lnTo>
                  <a:lnTo>
                    <a:pt x="5592" y="7189"/>
                  </a:lnTo>
                  <a:lnTo>
                    <a:pt x="5720" y="7318"/>
                  </a:lnTo>
                  <a:lnTo>
                    <a:pt x="5823" y="7472"/>
                  </a:lnTo>
                  <a:lnTo>
                    <a:pt x="5875" y="7678"/>
                  </a:lnTo>
                  <a:lnTo>
                    <a:pt x="5901" y="7859"/>
                  </a:lnTo>
                  <a:lnTo>
                    <a:pt x="5901" y="11079"/>
                  </a:lnTo>
                  <a:lnTo>
                    <a:pt x="3402" y="11079"/>
                  </a:lnTo>
                  <a:lnTo>
                    <a:pt x="3402" y="10822"/>
                  </a:lnTo>
                  <a:lnTo>
                    <a:pt x="3376" y="10667"/>
                  </a:lnTo>
                  <a:lnTo>
                    <a:pt x="3350" y="10513"/>
                  </a:lnTo>
                  <a:lnTo>
                    <a:pt x="3299" y="10358"/>
                  </a:lnTo>
                  <a:lnTo>
                    <a:pt x="3247" y="10203"/>
                  </a:lnTo>
                  <a:lnTo>
                    <a:pt x="3170" y="10075"/>
                  </a:lnTo>
                  <a:lnTo>
                    <a:pt x="3067" y="9946"/>
                  </a:lnTo>
                  <a:lnTo>
                    <a:pt x="2964" y="9843"/>
                  </a:lnTo>
                  <a:lnTo>
                    <a:pt x="2835" y="9740"/>
                  </a:lnTo>
                  <a:lnTo>
                    <a:pt x="799" y="8220"/>
                  </a:lnTo>
                  <a:lnTo>
                    <a:pt x="645" y="8065"/>
                  </a:lnTo>
                  <a:lnTo>
                    <a:pt x="542" y="7885"/>
                  </a:lnTo>
                  <a:lnTo>
                    <a:pt x="465" y="7704"/>
                  </a:lnTo>
                  <a:lnTo>
                    <a:pt x="439" y="7498"/>
                  </a:lnTo>
                  <a:lnTo>
                    <a:pt x="439" y="3324"/>
                  </a:lnTo>
                  <a:lnTo>
                    <a:pt x="413" y="3247"/>
                  </a:lnTo>
                  <a:lnTo>
                    <a:pt x="361" y="3170"/>
                  </a:lnTo>
                  <a:lnTo>
                    <a:pt x="310" y="3118"/>
                  </a:lnTo>
                  <a:lnTo>
                    <a:pt x="130" y="3118"/>
                  </a:lnTo>
                  <a:lnTo>
                    <a:pt x="52" y="3170"/>
                  </a:lnTo>
                  <a:lnTo>
                    <a:pt x="1" y="3247"/>
                  </a:lnTo>
                  <a:lnTo>
                    <a:pt x="1" y="3324"/>
                  </a:lnTo>
                  <a:lnTo>
                    <a:pt x="1" y="7498"/>
                  </a:lnTo>
                  <a:lnTo>
                    <a:pt x="1" y="7653"/>
                  </a:lnTo>
                  <a:lnTo>
                    <a:pt x="27" y="7807"/>
                  </a:lnTo>
                  <a:lnTo>
                    <a:pt x="78" y="7962"/>
                  </a:lnTo>
                  <a:lnTo>
                    <a:pt x="130" y="8091"/>
                  </a:lnTo>
                  <a:lnTo>
                    <a:pt x="207" y="8220"/>
                  </a:lnTo>
                  <a:lnTo>
                    <a:pt x="310" y="8348"/>
                  </a:lnTo>
                  <a:lnTo>
                    <a:pt x="413" y="8477"/>
                  </a:lnTo>
                  <a:lnTo>
                    <a:pt x="542" y="8554"/>
                  </a:lnTo>
                  <a:lnTo>
                    <a:pt x="2577" y="10100"/>
                  </a:lnTo>
                  <a:lnTo>
                    <a:pt x="2732" y="10255"/>
                  </a:lnTo>
                  <a:lnTo>
                    <a:pt x="2861" y="10409"/>
                  </a:lnTo>
                  <a:lnTo>
                    <a:pt x="2912" y="10616"/>
                  </a:lnTo>
                  <a:lnTo>
                    <a:pt x="2938" y="10822"/>
                  </a:lnTo>
                  <a:lnTo>
                    <a:pt x="2938" y="11079"/>
                  </a:lnTo>
                  <a:lnTo>
                    <a:pt x="2912" y="11079"/>
                  </a:lnTo>
                  <a:lnTo>
                    <a:pt x="2835" y="11105"/>
                  </a:lnTo>
                  <a:lnTo>
                    <a:pt x="2732" y="11131"/>
                  </a:lnTo>
                  <a:lnTo>
                    <a:pt x="2654" y="11157"/>
                  </a:lnTo>
                  <a:lnTo>
                    <a:pt x="2603" y="11234"/>
                  </a:lnTo>
                  <a:lnTo>
                    <a:pt x="2526" y="11285"/>
                  </a:lnTo>
                  <a:lnTo>
                    <a:pt x="2500" y="11363"/>
                  </a:lnTo>
                  <a:lnTo>
                    <a:pt x="2474" y="11466"/>
                  </a:lnTo>
                  <a:lnTo>
                    <a:pt x="2448" y="11569"/>
                  </a:lnTo>
                  <a:lnTo>
                    <a:pt x="2448" y="12110"/>
                  </a:lnTo>
                  <a:lnTo>
                    <a:pt x="2345" y="12161"/>
                  </a:lnTo>
                  <a:lnTo>
                    <a:pt x="2268" y="12213"/>
                  </a:lnTo>
                  <a:lnTo>
                    <a:pt x="2165" y="12290"/>
                  </a:lnTo>
                  <a:lnTo>
                    <a:pt x="2088" y="12368"/>
                  </a:lnTo>
                  <a:lnTo>
                    <a:pt x="2036" y="12471"/>
                  </a:lnTo>
                  <a:lnTo>
                    <a:pt x="1985" y="12574"/>
                  </a:lnTo>
                  <a:lnTo>
                    <a:pt x="1959" y="12677"/>
                  </a:lnTo>
                  <a:lnTo>
                    <a:pt x="1959" y="12780"/>
                  </a:lnTo>
                  <a:lnTo>
                    <a:pt x="1959" y="13527"/>
                  </a:lnTo>
                  <a:lnTo>
                    <a:pt x="1959" y="13630"/>
                  </a:lnTo>
                  <a:lnTo>
                    <a:pt x="2010" y="13707"/>
                  </a:lnTo>
                  <a:lnTo>
                    <a:pt x="2036" y="13785"/>
                  </a:lnTo>
                  <a:lnTo>
                    <a:pt x="2088" y="13862"/>
                  </a:lnTo>
                  <a:lnTo>
                    <a:pt x="2165" y="13913"/>
                  </a:lnTo>
                  <a:lnTo>
                    <a:pt x="2242" y="13965"/>
                  </a:lnTo>
                  <a:lnTo>
                    <a:pt x="2345" y="13991"/>
                  </a:lnTo>
                  <a:lnTo>
                    <a:pt x="6957" y="13991"/>
                  </a:lnTo>
                  <a:lnTo>
                    <a:pt x="7060" y="13965"/>
                  </a:lnTo>
                  <a:lnTo>
                    <a:pt x="7137" y="13913"/>
                  </a:lnTo>
                  <a:lnTo>
                    <a:pt x="7189" y="13862"/>
                  </a:lnTo>
                  <a:lnTo>
                    <a:pt x="7266" y="13785"/>
                  </a:lnTo>
                  <a:lnTo>
                    <a:pt x="7292" y="13707"/>
                  </a:lnTo>
                  <a:lnTo>
                    <a:pt x="7318" y="13630"/>
                  </a:lnTo>
                  <a:lnTo>
                    <a:pt x="7344" y="13527"/>
                  </a:lnTo>
                  <a:lnTo>
                    <a:pt x="7344" y="12780"/>
                  </a:lnTo>
                  <a:lnTo>
                    <a:pt x="7318" y="12677"/>
                  </a:lnTo>
                  <a:lnTo>
                    <a:pt x="7292" y="12574"/>
                  </a:lnTo>
                  <a:lnTo>
                    <a:pt x="7266" y="12471"/>
                  </a:lnTo>
                  <a:lnTo>
                    <a:pt x="7189" y="12368"/>
                  </a:lnTo>
                  <a:lnTo>
                    <a:pt x="7112" y="12290"/>
                  </a:lnTo>
                  <a:lnTo>
                    <a:pt x="7034" y="12213"/>
                  </a:lnTo>
                  <a:lnTo>
                    <a:pt x="6957" y="12161"/>
                  </a:lnTo>
                  <a:lnTo>
                    <a:pt x="6854" y="12110"/>
                  </a:lnTo>
                  <a:lnTo>
                    <a:pt x="6854" y="11569"/>
                  </a:lnTo>
                  <a:lnTo>
                    <a:pt x="6828" y="11466"/>
                  </a:lnTo>
                  <a:lnTo>
                    <a:pt x="6803" y="11363"/>
                  </a:lnTo>
                  <a:lnTo>
                    <a:pt x="6751" y="11285"/>
                  </a:lnTo>
                  <a:lnTo>
                    <a:pt x="6699" y="11234"/>
                  </a:lnTo>
                  <a:lnTo>
                    <a:pt x="6622" y="11157"/>
                  </a:lnTo>
                  <a:lnTo>
                    <a:pt x="6545" y="11131"/>
                  </a:lnTo>
                  <a:lnTo>
                    <a:pt x="6468" y="11105"/>
                  </a:lnTo>
                  <a:lnTo>
                    <a:pt x="6365" y="11079"/>
                  </a:lnTo>
                  <a:lnTo>
                    <a:pt x="6339" y="11079"/>
                  </a:lnTo>
                  <a:lnTo>
                    <a:pt x="6339" y="7859"/>
                  </a:lnTo>
                  <a:lnTo>
                    <a:pt x="6339" y="7704"/>
                  </a:lnTo>
                  <a:lnTo>
                    <a:pt x="6313" y="7575"/>
                  </a:lnTo>
                  <a:lnTo>
                    <a:pt x="6287" y="7421"/>
                  </a:lnTo>
                  <a:lnTo>
                    <a:pt x="6210" y="7292"/>
                  </a:lnTo>
                  <a:lnTo>
                    <a:pt x="6158" y="7163"/>
                  </a:lnTo>
                  <a:lnTo>
                    <a:pt x="6081" y="7034"/>
                  </a:lnTo>
                  <a:lnTo>
                    <a:pt x="5978" y="6931"/>
                  </a:lnTo>
                  <a:lnTo>
                    <a:pt x="5875" y="6828"/>
                  </a:lnTo>
                  <a:lnTo>
                    <a:pt x="3762" y="5076"/>
                  </a:lnTo>
                  <a:lnTo>
                    <a:pt x="3762" y="5051"/>
                  </a:lnTo>
                  <a:lnTo>
                    <a:pt x="3762" y="2809"/>
                  </a:lnTo>
                  <a:lnTo>
                    <a:pt x="3737" y="2577"/>
                  </a:lnTo>
                  <a:lnTo>
                    <a:pt x="3685" y="2345"/>
                  </a:lnTo>
                  <a:lnTo>
                    <a:pt x="3582" y="2139"/>
                  </a:lnTo>
                  <a:lnTo>
                    <a:pt x="3453" y="1959"/>
                  </a:lnTo>
                  <a:lnTo>
                    <a:pt x="3273" y="1778"/>
                  </a:lnTo>
                  <a:lnTo>
                    <a:pt x="3092" y="1650"/>
                  </a:lnTo>
                  <a:lnTo>
                    <a:pt x="2886" y="1547"/>
                  </a:lnTo>
                  <a:lnTo>
                    <a:pt x="2654" y="1495"/>
                  </a:lnTo>
                  <a:lnTo>
                    <a:pt x="2654" y="1341"/>
                  </a:lnTo>
                  <a:lnTo>
                    <a:pt x="2629" y="1057"/>
                  </a:lnTo>
                  <a:lnTo>
                    <a:pt x="2551" y="825"/>
                  </a:lnTo>
                  <a:lnTo>
                    <a:pt x="2423" y="593"/>
                  </a:lnTo>
                  <a:lnTo>
                    <a:pt x="2268" y="387"/>
                  </a:lnTo>
                  <a:lnTo>
                    <a:pt x="2062" y="233"/>
                  </a:lnTo>
                  <a:lnTo>
                    <a:pt x="1830" y="104"/>
                  </a:lnTo>
                  <a:lnTo>
                    <a:pt x="1598" y="27"/>
                  </a:lnTo>
                  <a:lnTo>
                    <a:pt x="13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5408325" y="3556025"/>
              <a:ext cx="183600" cy="183575"/>
            </a:xfrm>
            <a:custGeom>
              <a:rect b="b" l="l" r="r" t="t"/>
              <a:pathLst>
                <a:path extrusionOk="0" h="7343" w="7344">
                  <a:moveTo>
                    <a:pt x="3891" y="464"/>
                  </a:moveTo>
                  <a:lnTo>
                    <a:pt x="4149" y="490"/>
                  </a:lnTo>
                  <a:lnTo>
                    <a:pt x="4406" y="541"/>
                  </a:lnTo>
                  <a:lnTo>
                    <a:pt x="4664" y="618"/>
                  </a:lnTo>
                  <a:lnTo>
                    <a:pt x="4922" y="696"/>
                  </a:lnTo>
                  <a:lnTo>
                    <a:pt x="5154" y="799"/>
                  </a:lnTo>
                  <a:lnTo>
                    <a:pt x="5360" y="928"/>
                  </a:lnTo>
                  <a:lnTo>
                    <a:pt x="5592" y="1082"/>
                  </a:lnTo>
                  <a:lnTo>
                    <a:pt x="5772" y="1237"/>
                  </a:lnTo>
                  <a:lnTo>
                    <a:pt x="5385" y="1623"/>
                  </a:lnTo>
                  <a:lnTo>
                    <a:pt x="5231" y="1494"/>
                  </a:lnTo>
                  <a:lnTo>
                    <a:pt x="5076" y="1391"/>
                  </a:lnTo>
                  <a:lnTo>
                    <a:pt x="4896" y="1288"/>
                  </a:lnTo>
                  <a:lnTo>
                    <a:pt x="4690" y="1211"/>
                  </a:lnTo>
                  <a:lnTo>
                    <a:pt x="4509" y="1134"/>
                  </a:lnTo>
                  <a:lnTo>
                    <a:pt x="4303" y="1056"/>
                  </a:lnTo>
                  <a:lnTo>
                    <a:pt x="4097" y="1031"/>
                  </a:lnTo>
                  <a:lnTo>
                    <a:pt x="3891" y="1005"/>
                  </a:lnTo>
                  <a:lnTo>
                    <a:pt x="3891" y="464"/>
                  </a:lnTo>
                  <a:close/>
                  <a:moveTo>
                    <a:pt x="1237" y="1546"/>
                  </a:moveTo>
                  <a:lnTo>
                    <a:pt x="1624" y="1932"/>
                  </a:lnTo>
                  <a:lnTo>
                    <a:pt x="1495" y="2113"/>
                  </a:lnTo>
                  <a:lnTo>
                    <a:pt x="1366" y="2267"/>
                  </a:lnTo>
                  <a:lnTo>
                    <a:pt x="1263" y="2448"/>
                  </a:lnTo>
                  <a:lnTo>
                    <a:pt x="1186" y="2628"/>
                  </a:lnTo>
                  <a:lnTo>
                    <a:pt x="1109" y="2834"/>
                  </a:lnTo>
                  <a:lnTo>
                    <a:pt x="1057" y="3040"/>
                  </a:lnTo>
                  <a:lnTo>
                    <a:pt x="1006" y="3246"/>
                  </a:lnTo>
                  <a:lnTo>
                    <a:pt x="980" y="3452"/>
                  </a:lnTo>
                  <a:lnTo>
                    <a:pt x="439" y="3452"/>
                  </a:lnTo>
                  <a:lnTo>
                    <a:pt x="464" y="3195"/>
                  </a:lnTo>
                  <a:lnTo>
                    <a:pt x="516" y="2937"/>
                  </a:lnTo>
                  <a:lnTo>
                    <a:pt x="593" y="2680"/>
                  </a:lnTo>
                  <a:lnTo>
                    <a:pt x="671" y="2448"/>
                  </a:lnTo>
                  <a:lnTo>
                    <a:pt x="799" y="2216"/>
                  </a:lnTo>
                  <a:lnTo>
                    <a:pt x="928" y="1984"/>
                  </a:lnTo>
                  <a:lnTo>
                    <a:pt x="1057" y="1752"/>
                  </a:lnTo>
                  <a:lnTo>
                    <a:pt x="1237" y="1546"/>
                  </a:lnTo>
                  <a:close/>
                  <a:moveTo>
                    <a:pt x="6107" y="1572"/>
                  </a:moveTo>
                  <a:lnTo>
                    <a:pt x="6261" y="1752"/>
                  </a:lnTo>
                  <a:lnTo>
                    <a:pt x="6390" y="1958"/>
                  </a:lnTo>
                  <a:lnTo>
                    <a:pt x="6519" y="2190"/>
                  </a:lnTo>
                  <a:lnTo>
                    <a:pt x="6648" y="2422"/>
                  </a:lnTo>
                  <a:lnTo>
                    <a:pt x="6725" y="2680"/>
                  </a:lnTo>
                  <a:lnTo>
                    <a:pt x="6802" y="2937"/>
                  </a:lnTo>
                  <a:lnTo>
                    <a:pt x="6854" y="3195"/>
                  </a:lnTo>
                  <a:lnTo>
                    <a:pt x="6880" y="3452"/>
                  </a:lnTo>
                  <a:lnTo>
                    <a:pt x="6339" y="3452"/>
                  </a:lnTo>
                  <a:lnTo>
                    <a:pt x="6313" y="3246"/>
                  </a:lnTo>
                  <a:lnTo>
                    <a:pt x="6261" y="3040"/>
                  </a:lnTo>
                  <a:lnTo>
                    <a:pt x="6210" y="2834"/>
                  </a:lnTo>
                  <a:lnTo>
                    <a:pt x="6133" y="2628"/>
                  </a:lnTo>
                  <a:lnTo>
                    <a:pt x="6055" y="2448"/>
                  </a:lnTo>
                  <a:lnTo>
                    <a:pt x="5952" y="2267"/>
                  </a:lnTo>
                  <a:lnTo>
                    <a:pt x="5849" y="2113"/>
                  </a:lnTo>
                  <a:lnTo>
                    <a:pt x="5720" y="1932"/>
                  </a:lnTo>
                  <a:lnTo>
                    <a:pt x="6107" y="1572"/>
                  </a:lnTo>
                  <a:close/>
                  <a:moveTo>
                    <a:pt x="980" y="3890"/>
                  </a:moveTo>
                  <a:lnTo>
                    <a:pt x="1006" y="4122"/>
                  </a:lnTo>
                  <a:lnTo>
                    <a:pt x="1057" y="4328"/>
                  </a:lnTo>
                  <a:lnTo>
                    <a:pt x="1109" y="4509"/>
                  </a:lnTo>
                  <a:lnTo>
                    <a:pt x="1186" y="4715"/>
                  </a:lnTo>
                  <a:lnTo>
                    <a:pt x="1263" y="4895"/>
                  </a:lnTo>
                  <a:lnTo>
                    <a:pt x="1366" y="5076"/>
                  </a:lnTo>
                  <a:lnTo>
                    <a:pt x="1495" y="5256"/>
                  </a:lnTo>
                  <a:lnTo>
                    <a:pt x="1624" y="5411"/>
                  </a:lnTo>
                  <a:lnTo>
                    <a:pt x="1237" y="5797"/>
                  </a:lnTo>
                  <a:lnTo>
                    <a:pt x="1057" y="5591"/>
                  </a:lnTo>
                  <a:lnTo>
                    <a:pt x="928" y="5385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89"/>
                  </a:lnTo>
                  <a:lnTo>
                    <a:pt x="516" y="4432"/>
                  </a:lnTo>
                  <a:lnTo>
                    <a:pt x="464" y="4174"/>
                  </a:lnTo>
                  <a:lnTo>
                    <a:pt x="439" y="3890"/>
                  </a:lnTo>
                  <a:close/>
                  <a:moveTo>
                    <a:pt x="6880" y="3890"/>
                  </a:moveTo>
                  <a:lnTo>
                    <a:pt x="6854" y="4174"/>
                  </a:lnTo>
                  <a:lnTo>
                    <a:pt x="6802" y="4432"/>
                  </a:lnTo>
                  <a:lnTo>
                    <a:pt x="6725" y="4689"/>
                  </a:lnTo>
                  <a:lnTo>
                    <a:pt x="6648" y="4921"/>
                  </a:lnTo>
                  <a:lnTo>
                    <a:pt x="6519" y="5153"/>
                  </a:lnTo>
                  <a:lnTo>
                    <a:pt x="6390" y="5385"/>
                  </a:lnTo>
                  <a:lnTo>
                    <a:pt x="6261" y="5591"/>
                  </a:lnTo>
                  <a:lnTo>
                    <a:pt x="6107" y="5797"/>
                  </a:lnTo>
                  <a:lnTo>
                    <a:pt x="5720" y="5411"/>
                  </a:lnTo>
                  <a:lnTo>
                    <a:pt x="5849" y="5256"/>
                  </a:lnTo>
                  <a:lnTo>
                    <a:pt x="5952" y="5076"/>
                  </a:lnTo>
                  <a:lnTo>
                    <a:pt x="6055" y="4895"/>
                  </a:lnTo>
                  <a:lnTo>
                    <a:pt x="6133" y="4715"/>
                  </a:lnTo>
                  <a:lnTo>
                    <a:pt x="6210" y="4509"/>
                  </a:lnTo>
                  <a:lnTo>
                    <a:pt x="6261" y="4328"/>
                  </a:lnTo>
                  <a:lnTo>
                    <a:pt x="6313" y="4122"/>
                  </a:lnTo>
                  <a:lnTo>
                    <a:pt x="6339" y="3890"/>
                  </a:lnTo>
                  <a:close/>
                  <a:moveTo>
                    <a:pt x="3891" y="1443"/>
                  </a:moveTo>
                  <a:lnTo>
                    <a:pt x="4123" y="1469"/>
                  </a:lnTo>
                  <a:lnTo>
                    <a:pt x="4329" y="1546"/>
                  </a:lnTo>
                  <a:lnTo>
                    <a:pt x="4535" y="1623"/>
                  </a:lnTo>
                  <a:lnTo>
                    <a:pt x="4741" y="1701"/>
                  </a:lnTo>
                  <a:lnTo>
                    <a:pt x="4922" y="1829"/>
                  </a:lnTo>
                  <a:lnTo>
                    <a:pt x="5076" y="1958"/>
                  </a:lnTo>
                  <a:lnTo>
                    <a:pt x="5257" y="2087"/>
                  </a:lnTo>
                  <a:lnTo>
                    <a:pt x="5385" y="2242"/>
                  </a:lnTo>
                  <a:lnTo>
                    <a:pt x="5514" y="2422"/>
                  </a:lnTo>
                  <a:lnTo>
                    <a:pt x="5643" y="2602"/>
                  </a:lnTo>
                  <a:lnTo>
                    <a:pt x="5720" y="2808"/>
                  </a:lnTo>
                  <a:lnTo>
                    <a:pt x="5798" y="3014"/>
                  </a:lnTo>
                  <a:lnTo>
                    <a:pt x="5849" y="3221"/>
                  </a:lnTo>
                  <a:lnTo>
                    <a:pt x="5901" y="3452"/>
                  </a:lnTo>
                  <a:lnTo>
                    <a:pt x="5901" y="3684"/>
                  </a:lnTo>
                  <a:lnTo>
                    <a:pt x="5901" y="3916"/>
                  </a:lnTo>
                  <a:lnTo>
                    <a:pt x="5849" y="4122"/>
                  </a:lnTo>
                  <a:lnTo>
                    <a:pt x="5798" y="4354"/>
                  </a:lnTo>
                  <a:lnTo>
                    <a:pt x="5720" y="4560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5" y="5101"/>
                  </a:lnTo>
                  <a:lnTo>
                    <a:pt x="5257" y="5256"/>
                  </a:lnTo>
                  <a:lnTo>
                    <a:pt x="5076" y="5411"/>
                  </a:lnTo>
                  <a:lnTo>
                    <a:pt x="4922" y="5539"/>
                  </a:lnTo>
                  <a:lnTo>
                    <a:pt x="4741" y="5642"/>
                  </a:lnTo>
                  <a:lnTo>
                    <a:pt x="4535" y="5745"/>
                  </a:lnTo>
                  <a:lnTo>
                    <a:pt x="4329" y="5823"/>
                  </a:lnTo>
                  <a:lnTo>
                    <a:pt x="4123" y="5874"/>
                  </a:lnTo>
                  <a:lnTo>
                    <a:pt x="3891" y="5900"/>
                  </a:lnTo>
                  <a:lnTo>
                    <a:pt x="3659" y="5926"/>
                  </a:lnTo>
                  <a:lnTo>
                    <a:pt x="3427" y="5900"/>
                  </a:lnTo>
                  <a:lnTo>
                    <a:pt x="3221" y="5874"/>
                  </a:lnTo>
                  <a:lnTo>
                    <a:pt x="2989" y="5823"/>
                  </a:lnTo>
                  <a:lnTo>
                    <a:pt x="2783" y="5745"/>
                  </a:lnTo>
                  <a:lnTo>
                    <a:pt x="2603" y="5642"/>
                  </a:lnTo>
                  <a:lnTo>
                    <a:pt x="2423" y="5539"/>
                  </a:lnTo>
                  <a:lnTo>
                    <a:pt x="2242" y="5411"/>
                  </a:lnTo>
                  <a:lnTo>
                    <a:pt x="2088" y="5256"/>
                  </a:lnTo>
                  <a:lnTo>
                    <a:pt x="1933" y="5101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60"/>
                  </a:lnTo>
                  <a:lnTo>
                    <a:pt x="1521" y="4354"/>
                  </a:lnTo>
                  <a:lnTo>
                    <a:pt x="1469" y="4122"/>
                  </a:lnTo>
                  <a:lnTo>
                    <a:pt x="1443" y="3916"/>
                  </a:lnTo>
                  <a:lnTo>
                    <a:pt x="1418" y="3684"/>
                  </a:lnTo>
                  <a:lnTo>
                    <a:pt x="1443" y="3452"/>
                  </a:lnTo>
                  <a:lnTo>
                    <a:pt x="1469" y="3221"/>
                  </a:lnTo>
                  <a:lnTo>
                    <a:pt x="1521" y="3014"/>
                  </a:lnTo>
                  <a:lnTo>
                    <a:pt x="1598" y="2808"/>
                  </a:lnTo>
                  <a:lnTo>
                    <a:pt x="1701" y="2602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8" y="2087"/>
                  </a:lnTo>
                  <a:lnTo>
                    <a:pt x="2242" y="1958"/>
                  </a:lnTo>
                  <a:lnTo>
                    <a:pt x="2423" y="1829"/>
                  </a:lnTo>
                  <a:lnTo>
                    <a:pt x="2603" y="1701"/>
                  </a:lnTo>
                  <a:lnTo>
                    <a:pt x="2783" y="1623"/>
                  </a:lnTo>
                  <a:lnTo>
                    <a:pt x="2989" y="1546"/>
                  </a:lnTo>
                  <a:lnTo>
                    <a:pt x="3221" y="1469"/>
                  </a:lnTo>
                  <a:lnTo>
                    <a:pt x="3427" y="1443"/>
                  </a:lnTo>
                  <a:close/>
                  <a:moveTo>
                    <a:pt x="1933" y="5720"/>
                  </a:moveTo>
                  <a:lnTo>
                    <a:pt x="2088" y="5849"/>
                  </a:lnTo>
                  <a:lnTo>
                    <a:pt x="2268" y="5977"/>
                  </a:lnTo>
                  <a:lnTo>
                    <a:pt x="2448" y="6055"/>
                  </a:lnTo>
                  <a:lnTo>
                    <a:pt x="2629" y="6158"/>
                  </a:lnTo>
                  <a:lnTo>
                    <a:pt x="2809" y="6235"/>
                  </a:lnTo>
                  <a:lnTo>
                    <a:pt x="3015" y="6287"/>
                  </a:lnTo>
                  <a:lnTo>
                    <a:pt x="3221" y="6338"/>
                  </a:lnTo>
                  <a:lnTo>
                    <a:pt x="3427" y="6364"/>
                  </a:lnTo>
                  <a:lnTo>
                    <a:pt x="3427" y="6905"/>
                  </a:lnTo>
                  <a:lnTo>
                    <a:pt x="3170" y="6853"/>
                  </a:lnTo>
                  <a:lnTo>
                    <a:pt x="2912" y="6802"/>
                  </a:lnTo>
                  <a:lnTo>
                    <a:pt x="2654" y="6750"/>
                  </a:lnTo>
                  <a:lnTo>
                    <a:pt x="2423" y="6647"/>
                  </a:lnTo>
                  <a:lnTo>
                    <a:pt x="2191" y="6544"/>
                  </a:lnTo>
                  <a:lnTo>
                    <a:pt x="1959" y="6415"/>
                  </a:lnTo>
                  <a:lnTo>
                    <a:pt x="1753" y="6261"/>
                  </a:lnTo>
                  <a:lnTo>
                    <a:pt x="1547" y="6106"/>
                  </a:lnTo>
                  <a:lnTo>
                    <a:pt x="1933" y="5720"/>
                  </a:lnTo>
                  <a:close/>
                  <a:moveTo>
                    <a:pt x="5385" y="5720"/>
                  </a:moveTo>
                  <a:lnTo>
                    <a:pt x="5772" y="6106"/>
                  </a:lnTo>
                  <a:lnTo>
                    <a:pt x="5592" y="6261"/>
                  </a:lnTo>
                  <a:lnTo>
                    <a:pt x="5360" y="6415"/>
                  </a:lnTo>
                  <a:lnTo>
                    <a:pt x="5154" y="6544"/>
                  </a:lnTo>
                  <a:lnTo>
                    <a:pt x="4922" y="6647"/>
                  </a:lnTo>
                  <a:lnTo>
                    <a:pt x="4664" y="6750"/>
                  </a:lnTo>
                  <a:lnTo>
                    <a:pt x="4406" y="6802"/>
                  </a:lnTo>
                  <a:lnTo>
                    <a:pt x="4149" y="6853"/>
                  </a:lnTo>
                  <a:lnTo>
                    <a:pt x="3891" y="6905"/>
                  </a:lnTo>
                  <a:lnTo>
                    <a:pt x="3891" y="6364"/>
                  </a:lnTo>
                  <a:lnTo>
                    <a:pt x="4097" y="6338"/>
                  </a:lnTo>
                  <a:lnTo>
                    <a:pt x="4303" y="6287"/>
                  </a:lnTo>
                  <a:lnTo>
                    <a:pt x="4509" y="6235"/>
                  </a:lnTo>
                  <a:lnTo>
                    <a:pt x="4690" y="6158"/>
                  </a:lnTo>
                  <a:lnTo>
                    <a:pt x="4896" y="6055"/>
                  </a:lnTo>
                  <a:lnTo>
                    <a:pt x="5076" y="5977"/>
                  </a:lnTo>
                  <a:lnTo>
                    <a:pt x="5231" y="5849"/>
                  </a:lnTo>
                  <a:lnTo>
                    <a:pt x="5385" y="5720"/>
                  </a:lnTo>
                  <a:close/>
                  <a:moveTo>
                    <a:pt x="3659" y="0"/>
                  </a:moveTo>
                  <a:lnTo>
                    <a:pt x="3350" y="26"/>
                  </a:lnTo>
                  <a:lnTo>
                    <a:pt x="3041" y="52"/>
                  </a:lnTo>
                  <a:lnTo>
                    <a:pt x="2757" y="129"/>
                  </a:lnTo>
                  <a:lnTo>
                    <a:pt x="2448" y="206"/>
                  </a:lnTo>
                  <a:lnTo>
                    <a:pt x="2371" y="258"/>
                  </a:lnTo>
                  <a:lnTo>
                    <a:pt x="2319" y="309"/>
                  </a:lnTo>
                  <a:lnTo>
                    <a:pt x="2319" y="412"/>
                  </a:lnTo>
                  <a:lnTo>
                    <a:pt x="2319" y="490"/>
                  </a:lnTo>
                  <a:lnTo>
                    <a:pt x="2371" y="567"/>
                  </a:lnTo>
                  <a:lnTo>
                    <a:pt x="2423" y="618"/>
                  </a:lnTo>
                  <a:lnTo>
                    <a:pt x="2526" y="644"/>
                  </a:lnTo>
                  <a:lnTo>
                    <a:pt x="2603" y="618"/>
                  </a:lnTo>
                  <a:lnTo>
                    <a:pt x="3015" y="515"/>
                  </a:lnTo>
                  <a:lnTo>
                    <a:pt x="3427" y="464"/>
                  </a:lnTo>
                  <a:lnTo>
                    <a:pt x="3427" y="1005"/>
                  </a:lnTo>
                  <a:lnTo>
                    <a:pt x="3221" y="1031"/>
                  </a:lnTo>
                  <a:lnTo>
                    <a:pt x="3015" y="1056"/>
                  </a:lnTo>
                  <a:lnTo>
                    <a:pt x="2809" y="1134"/>
                  </a:lnTo>
                  <a:lnTo>
                    <a:pt x="2629" y="1211"/>
                  </a:lnTo>
                  <a:lnTo>
                    <a:pt x="2448" y="1288"/>
                  </a:lnTo>
                  <a:lnTo>
                    <a:pt x="2268" y="1391"/>
                  </a:lnTo>
                  <a:lnTo>
                    <a:pt x="2088" y="1494"/>
                  </a:lnTo>
                  <a:lnTo>
                    <a:pt x="1933" y="1623"/>
                  </a:lnTo>
                  <a:lnTo>
                    <a:pt x="1547" y="1237"/>
                  </a:lnTo>
                  <a:lnTo>
                    <a:pt x="1830" y="1031"/>
                  </a:lnTo>
                  <a:lnTo>
                    <a:pt x="1881" y="953"/>
                  </a:lnTo>
                  <a:lnTo>
                    <a:pt x="1907" y="876"/>
                  </a:lnTo>
                  <a:lnTo>
                    <a:pt x="1907" y="799"/>
                  </a:lnTo>
                  <a:lnTo>
                    <a:pt x="1881" y="721"/>
                  </a:lnTo>
                  <a:lnTo>
                    <a:pt x="1804" y="644"/>
                  </a:lnTo>
                  <a:lnTo>
                    <a:pt x="1727" y="618"/>
                  </a:lnTo>
                  <a:lnTo>
                    <a:pt x="1650" y="618"/>
                  </a:lnTo>
                  <a:lnTo>
                    <a:pt x="1572" y="670"/>
                  </a:lnTo>
                  <a:lnTo>
                    <a:pt x="1212" y="928"/>
                  </a:lnTo>
                  <a:lnTo>
                    <a:pt x="902" y="1263"/>
                  </a:lnTo>
                  <a:lnTo>
                    <a:pt x="645" y="1597"/>
                  </a:lnTo>
                  <a:lnTo>
                    <a:pt x="413" y="1984"/>
                  </a:lnTo>
                  <a:lnTo>
                    <a:pt x="233" y="2370"/>
                  </a:lnTo>
                  <a:lnTo>
                    <a:pt x="104" y="2808"/>
                  </a:lnTo>
                  <a:lnTo>
                    <a:pt x="26" y="3221"/>
                  </a:lnTo>
                  <a:lnTo>
                    <a:pt x="1" y="3684"/>
                  </a:lnTo>
                  <a:lnTo>
                    <a:pt x="1" y="4045"/>
                  </a:lnTo>
                  <a:lnTo>
                    <a:pt x="52" y="4406"/>
                  </a:lnTo>
                  <a:lnTo>
                    <a:pt x="155" y="4766"/>
                  </a:lnTo>
                  <a:lnTo>
                    <a:pt x="284" y="5101"/>
                  </a:lnTo>
                  <a:lnTo>
                    <a:pt x="439" y="5436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57" y="6261"/>
                  </a:lnTo>
                  <a:lnTo>
                    <a:pt x="1315" y="6518"/>
                  </a:lnTo>
                  <a:lnTo>
                    <a:pt x="1598" y="6725"/>
                  </a:lnTo>
                  <a:lnTo>
                    <a:pt x="1907" y="6905"/>
                  </a:lnTo>
                  <a:lnTo>
                    <a:pt x="2242" y="7059"/>
                  </a:lnTo>
                  <a:lnTo>
                    <a:pt x="2577" y="7188"/>
                  </a:lnTo>
                  <a:lnTo>
                    <a:pt x="2912" y="7266"/>
                  </a:lnTo>
                  <a:lnTo>
                    <a:pt x="3299" y="7317"/>
                  </a:lnTo>
                  <a:lnTo>
                    <a:pt x="3659" y="7343"/>
                  </a:lnTo>
                  <a:lnTo>
                    <a:pt x="4046" y="7317"/>
                  </a:lnTo>
                  <a:lnTo>
                    <a:pt x="4406" y="7266"/>
                  </a:lnTo>
                  <a:lnTo>
                    <a:pt x="4741" y="7188"/>
                  </a:lnTo>
                  <a:lnTo>
                    <a:pt x="5102" y="7059"/>
                  </a:lnTo>
                  <a:lnTo>
                    <a:pt x="5411" y="6905"/>
                  </a:lnTo>
                  <a:lnTo>
                    <a:pt x="5720" y="6725"/>
                  </a:lnTo>
                  <a:lnTo>
                    <a:pt x="6004" y="6518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699" y="5720"/>
                  </a:lnTo>
                  <a:lnTo>
                    <a:pt x="6880" y="5436"/>
                  </a:lnTo>
                  <a:lnTo>
                    <a:pt x="7034" y="5101"/>
                  </a:lnTo>
                  <a:lnTo>
                    <a:pt x="7163" y="4766"/>
                  </a:lnTo>
                  <a:lnTo>
                    <a:pt x="7266" y="4406"/>
                  </a:lnTo>
                  <a:lnTo>
                    <a:pt x="7318" y="4045"/>
                  </a:lnTo>
                  <a:lnTo>
                    <a:pt x="7343" y="3684"/>
                  </a:lnTo>
                  <a:lnTo>
                    <a:pt x="7318" y="3298"/>
                  </a:lnTo>
                  <a:lnTo>
                    <a:pt x="7266" y="2937"/>
                  </a:lnTo>
                  <a:lnTo>
                    <a:pt x="7163" y="2577"/>
                  </a:lnTo>
                  <a:lnTo>
                    <a:pt x="7034" y="2242"/>
                  </a:lnTo>
                  <a:lnTo>
                    <a:pt x="6880" y="1932"/>
                  </a:lnTo>
                  <a:lnTo>
                    <a:pt x="6699" y="1623"/>
                  </a:lnTo>
                  <a:lnTo>
                    <a:pt x="6493" y="1340"/>
                  </a:lnTo>
                  <a:lnTo>
                    <a:pt x="6261" y="1082"/>
                  </a:lnTo>
                  <a:lnTo>
                    <a:pt x="6004" y="850"/>
                  </a:lnTo>
                  <a:lnTo>
                    <a:pt x="5720" y="644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41" y="180"/>
                  </a:lnTo>
                  <a:lnTo>
                    <a:pt x="4406" y="77"/>
                  </a:lnTo>
                  <a:lnTo>
                    <a:pt x="4046" y="26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5479825" y="36056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45" y="52"/>
                  </a:lnTo>
                  <a:lnTo>
                    <a:pt x="593" y="130"/>
                  </a:lnTo>
                  <a:lnTo>
                    <a:pt x="567" y="207"/>
                  </a:lnTo>
                  <a:lnTo>
                    <a:pt x="567" y="310"/>
                  </a:lnTo>
                  <a:lnTo>
                    <a:pt x="464" y="362"/>
                  </a:lnTo>
                  <a:lnTo>
                    <a:pt x="335" y="439"/>
                  </a:lnTo>
                  <a:lnTo>
                    <a:pt x="232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6" y="825"/>
                  </a:lnTo>
                  <a:lnTo>
                    <a:pt x="1" y="954"/>
                  </a:lnTo>
                  <a:lnTo>
                    <a:pt x="1" y="1109"/>
                  </a:lnTo>
                  <a:lnTo>
                    <a:pt x="1" y="1263"/>
                  </a:lnTo>
                  <a:lnTo>
                    <a:pt x="52" y="1418"/>
                  </a:lnTo>
                  <a:lnTo>
                    <a:pt x="129" y="1547"/>
                  </a:lnTo>
                  <a:lnTo>
                    <a:pt x="232" y="1676"/>
                  </a:lnTo>
                  <a:lnTo>
                    <a:pt x="335" y="1779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799" y="1907"/>
                  </a:lnTo>
                  <a:lnTo>
                    <a:pt x="954" y="1933"/>
                  </a:lnTo>
                  <a:lnTo>
                    <a:pt x="1057" y="2036"/>
                  </a:lnTo>
                  <a:lnTo>
                    <a:pt x="1134" y="2139"/>
                  </a:lnTo>
                  <a:lnTo>
                    <a:pt x="1160" y="2294"/>
                  </a:lnTo>
                  <a:lnTo>
                    <a:pt x="1134" y="2423"/>
                  </a:lnTo>
                  <a:lnTo>
                    <a:pt x="1057" y="2552"/>
                  </a:lnTo>
                  <a:lnTo>
                    <a:pt x="954" y="2629"/>
                  </a:lnTo>
                  <a:lnTo>
                    <a:pt x="799" y="2655"/>
                  </a:lnTo>
                  <a:lnTo>
                    <a:pt x="670" y="2629"/>
                  </a:lnTo>
                  <a:lnTo>
                    <a:pt x="542" y="2552"/>
                  </a:lnTo>
                  <a:lnTo>
                    <a:pt x="464" y="2423"/>
                  </a:lnTo>
                  <a:lnTo>
                    <a:pt x="439" y="2294"/>
                  </a:lnTo>
                  <a:lnTo>
                    <a:pt x="413" y="2191"/>
                  </a:lnTo>
                  <a:lnTo>
                    <a:pt x="361" y="2139"/>
                  </a:lnTo>
                  <a:lnTo>
                    <a:pt x="310" y="2088"/>
                  </a:lnTo>
                  <a:lnTo>
                    <a:pt x="207" y="2062"/>
                  </a:lnTo>
                  <a:lnTo>
                    <a:pt x="129" y="2088"/>
                  </a:lnTo>
                  <a:lnTo>
                    <a:pt x="52" y="2139"/>
                  </a:lnTo>
                  <a:lnTo>
                    <a:pt x="1" y="2191"/>
                  </a:lnTo>
                  <a:lnTo>
                    <a:pt x="1" y="2294"/>
                  </a:lnTo>
                  <a:lnTo>
                    <a:pt x="1" y="2423"/>
                  </a:lnTo>
                  <a:lnTo>
                    <a:pt x="26" y="2552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32" y="2887"/>
                  </a:lnTo>
                  <a:lnTo>
                    <a:pt x="335" y="2964"/>
                  </a:lnTo>
                  <a:lnTo>
                    <a:pt x="464" y="3015"/>
                  </a:lnTo>
                  <a:lnTo>
                    <a:pt x="567" y="3067"/>
                  </a:lnTo>
                  <a:lnTo>
                    <a:pt x="567" y="3170"/>
                  </a:lnTo>
                  <a:lnTo>
                    <a:pt x="593" y="3247"/>
                  </a:lnTo>
                  <a:lnTo>
                    <a:pt x="645" y="3324"/>
                  </a:lnTo>
                  <a:lnTo>
                    <a:pt x="722" y="3376"/>
                  </a:lnTo>
                  <a:lnTo>
                    <a:pt x="799" y="3402"/>
                  </a:lnTo>
                  <a:lnTo>
                    <a:pt x="877" y="3376"/>
                  </a:lnTo>
                  <a:lnTo>
                    <a:pt x="954" y="3324"/>
                  </a:lnTo>
                  <a:lnTo>
                    <a:pt x="1005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63" y="2964"/>
                  </a:lnTo>
                  <a:lnTo>
                    <a:pt x="1366" y="2887"/>
                  </a:lnTo>
                  <a:lnTo>
                    <a:pt x="1443" y="2783"/>
                  </a:lnTo>
                  <a:lnTo>
                    <a:pt x="1521" y="2680"/>
                  </a:lnTo>
                  <a:lnTo>
                    <a:pt x="1572" y="2552"/>
                  </a:lnTo>
                  <a:lnTo>
                    <a:pt x="1598" y="2423"/>
                  </a:lnTo>
                  <a:lnTo>
                    <a:pt x="1624" y="2294"/>
                  </a:lnTo>
                  <a:lnTo>
                    <a:pt x="1598" y="2114"/>
                  </a:lnTo>
                  <a:lnTo>
                    <a:pt x="1546" y="1959"/>
                  </a:lnTo>
                  <a:lnTo>
                    <a:pt x="1469" y="1830"/>
                  </a:lnTo>
                  <a:lnTo>
                    <a:pt x="1366" y="1701"/>
                  </a:lnTo>
                  <a:lnTo>
                    <a:pt x="1263" y="1598"/>
                  </a:lnTo>
                  <a:lnTo>
                    <a:pt x="1108" y="1547"/>
                  </a:lnTo>
                  <a:lnTo>
                    <a:pt x="954" y="1495"/>
                  </a:lnTo>
                  <a:lnTo>
                    <a:pt x="799" y="1469"/>
                  </a:lnTo>
                  <a:lnTo>
                    <a:pt x="670" y="1444"/>
                  </a:lnTo>
                  <a:lnTo>
                    <a:pt x="542" y="1366"/>
                  </a:lnTo>
                  <a:lnTo>
                    <a:pt x="464" y="1238"/>
                  </a:lnTo>
                  <a:lnTo>
                    <a:pt x="439" y="1109"/>
                  </a:lnTo>
                  <a:lnTo>
                    <a:pt x="464" y="954"/>
                  </a:lnTo>
                  <a:lnTo>
                    <a:pt x="542" y="851"/>
                  </a:lnTo>
                  <a:lnTo>
                    <a:pt x="670" y="774"/>
                  </a:lnTo>
                  <a:lnTo>
                    <a:pt x="799" y="722"/>
                  </a:lnTo>
                  <a:lnTo>
                    <a:pt x="954" y="774"/>
                  </a:lnTo>
                  <a:lnTo>
                    <a:pt x="1057" y="851"/>
                  </a:lnTo>
                  <a:lnTo>
                    <a:pt x="1134" y="954"/>
                  </a:lnTo>
                  <a:lnTo>
                    <a:pt x="1160" y="1109"/>
                  </a:lnTo>
                  <a:lnTo>
                    <a:pt x="1186" y="1186"/>
                  </a:lnTo>
                  <a:lnTo>
                    <a:pt x="1237" y="1263"/>
                  </a:lnTo>
                  <a:lnTo>
                    <a:pt x="1314" y="1315"/>
                  </a:lnTo>
                  <a:lnTo>
                    <a:pt x="1469" y="1315"/>
                  </a:lnTo>
                  <a:lnTo>
                    <a:pt x="1546" y="1263"/>
                  </a:lnTo>
                  <a:lnTo>
                    <a:pt x="1598" y="1186"/>
                  </a:lnTo>
                  <a:lnTo>
                    <a:pt x="1624" y="1109"/>
                  </a:lnTo>
                  <a:lnTo>
                    <a:pt x="1598" y="954"/>
                  </a:lnTo>
                  <a:lnTo>
                    <a:pt x="1572" y="825"/>
                  </a:lnTo>
                  <a:lnTo>
                    <a:pt x="1521" y="722"/>
                  </a:lnTo>
                  <a:lnTo>
                    <a:pt x="1443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05" y="130"/>
                  </a:lnTo>
                  <a:lnTo>
                    <a:pt x="954" y="52"/>
                  </a:lnTo>
                  <a:lnTo>
                    <a:pt x="8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8"/>
          <p:cNvGrpSpPr/>
          <p:nvPr/>
        </p:nvGrpSpPr>
        <p:grpSpPr>
          <a:xfrm>
            <a:off x="6021318" y="2412727"/>
            <a:ext cx="380700" cy="380675"/>
            <a:chOff x="6024725" y="3556025"/>
            <a:chExt cx="380700" cy="380675"/>
          </a:xfrm>
        </p:grpSpPr>
        <p:sp>
          <p:nvSpPr>
            <p:cNvPr id="1326" name="Google Shape;1326;p8"/>
            <p:cNvSpPr/>
            <p:nvPr/>
          </p:nvSpPr>
          <p:spPr>
            <a:xfrm>
              <a:off x="6024725" y="3556025"/>
              <a:ext cx="380700" cy="380675"/>
            </a:xfrm>
            <a:custGeom>
              <a:rect b="b" l="l" r="r" t="t"/>
              <a:pathLst>
                <a:path extrusionOk="0" h="15227" w="15228">
                  <a:moveTo>
                    <a:pt x="14145" y="438"/>
                  </a:moveTo>
                  <a:lnTo>
                    <a:pt x="14249" y="464"/>
                  </a:lnTo>
                  <a:lnTo>
                    <a:pt x="14352" y="490"/>
                  </a:lnTo>
                  <a:lnTo>
                    <a:pt x="14429" y="541"/>
                  </a:lnTo>
                  <a:lnTo>
                    <a:pt x="14506" y="593"/>
                  </a:lnTo>
                  <a:lnTo>
                    <a:pt x="14558" y="696"/>
                  </a:lnTo>
                  <a:lnTo>
                    <a:pt x="14609" y="773"/>
                  </a:lnTo>
                  <a:lnTo>
                    <a:pt x="14635" y="876"/>
                  </a:lnTo>
                  <a:lnTo>
                    <a:pt x="14661" y="953"/>
                  </a:lnTo>
                  <a:lnTo>
                    <a:pt x="14635" y="1056"/>
                  </a:lnTo>
                  <a:lnTo>
                    <a:pt x="14609" y="1159"/>
                  </a:lnTo>
                  <a:lnTo>
                    <a:pt x="14558" y="1237"/>
                  </a:lnTo>
                  <a:lnTo>
                    <a:pt x="14506" y="1314"/>
                  </a:lnTo>
                  <a:lnTo>
                    <a:pt x="14480" y="1340"/>
                  </a:lnTo>
                  <a:lnTo>
                    <a:pt x="13759" y="618"/>
                  </a:lnTo>
                  <a:lnTo>
                    <a:pt x="13836" y="541"/>
                  </a:lnTo>
                  <a:lnTo>
                    <a:pt x="13939" y="490"/>
                  </a:lnTo>
                  <a:lnTo>
                    <a:pt x="14042" y="464"/>
                  </a:lnTo>
                  <a:lnTo>
                    <a:pt x="14145" y="438"/>
                  </a:lnTo>
                  <a:close/>
                  <a:moveTo>
                    <a:pt x="14145" y="2319"/>
                  </a:moveTo>
                  <a:lnTo>
                    <a:pt x="14506" y="2705"/>
                  </a:lnTo>
                  <a:lnTo>
                    <a:pt x="14145" y="3092"/>
                  </a:lnTo>
                  <a:lnTo>
                    <a:pt x="13759" y="2705"/>
                  </a:lnTo>
                  <a:lnTo>
                    <a:pt x="14145" y="2319"/>
                  </a:lnTo>
                  <a:close/>
                  <a:moveTo>
                    <a:pt x="11698" y="2680"/>
                  </a:moveTo>
                  <a:lnTo>
                    <a:pt x="12419" y="3401"/>
                  </a:lnTo>
                  <a:lnTo>
                    <a:pt x="12059" y="3762"/>
                  </a:lnTo>
                  <a:lnTo>
                    <a:pt x="12033" y="3762"/>
                  </a:lnTo>
                  <a:lnTo>
                    <a:pt x="11337" y="3066"/>
                  </a:lnTo>
                  <a:lnTo>
                    <a:pt x="11311" y="3040"/>
                  </a:lnTo>
                  <a:lnTo>
                    <a:pt x="11337" y="3040"/>
                  </a:lnTo>
                  <a:lnTo>
                    <a:pt x="11698" y="2680"/>
                  </a:lnTo>
                  <a:close/>
                  <a:moveTo>
                    <a:pt x="11183" y="3530"/>
                  </a:moveTo>
                  <a:lnTo>
                    <a:pt x="11543" y="3916"/>
                  </a:lnTo>
                  <a:lnTo>
                    <a:pt x="11183" y="4303"/>
                  </a:lnTo>
                  <a:lnTo>
                    <a:pt x="10796" y="3916"/>
                  </a:lnTo>
                  <a:lnTo>
                    <a:pt x="11183" y="3530"/>
                  </a:lnTo>
                  <a:close/>
                  <a:moveTo>
                    <a:pt x="10487" y="4225"/>
                  </a:moveTo>
                  <a:lnTo>
                    <a:pt x="10848" y="4612"/>
                  </a:lnTo>
                  <a:lnTo>
                    <a:pt x="7679" y="7781"/>
                  </a:lnTo>
                  <a:lnTo>
                    <a:pt x="7318" y="7394"/>
                  </a:lnTo>
                  <a:lnTo>
                    <a:pt x="10487" y="4225"/>
                  </a:lnTo>
                  <a:close/>
                  <a:moveTo>
                    <a:pt x="6983" y="7729"/>
                  </a:moveTo>
                  <a:lnTo>
                    <a:pt x="7370" y="8116"/>
                  </a:lnTo>
                  <a:lnTo>
                    <a:pt x="7163" y="8322"/>
                  </a:lnTo>
                  <a:lnTo>
                    <a:pt x="7060" y="8373"/>
                  </a:lnTo>
                  <a:lnTo>
                    <a:pt x="6545" y="8554"/>
                  </a:lnTo>
                  <a:lnTo>
                    <a:pt x="6700" y="8038"/>
                  </a:lnTo>
                  <a:lnTo>
                    <a:pt x="6777" y="7935"/>
                  </a:lnTo>
                  <a:lnTo>
                    <a:pt x="6983" y="7729"/>
                  </a:lnTo>
                  <a:close/>
                  <a:moveTo>
                    <a:pt x="14506" y="7343"/>
                  </a:moveTo>
                  <a:lnTo>
                    <a:pt x="14609" y="7369"/>
                  </a:lnTo>
                  <a:lnTo>
                    <a:pt x="14712" y="7420"/>
                  </a:lnTo>
                  <a:lnTo>
                    <a:pt x="14764" y="7523"/>
                  </a:lnTo>
                  <a:lnTo>
                    <a:pt x="14790" y="7626"/>
                  </a:lnTo>
                  <a:lnTo>
                    <a:pt x="14790" y="14505"/>
                  </a:lnTo>
                  <a:lnTo>
                    <a:pt x="14764" y="14634"/>
                  </a:lnTo>
                  <a:lnTo>
                    <a:pt x="14712" y="14711"/>
                  </a:lnTo>
                  <a:lnTo>
                    <a:pt x="14609" y="14763"/>
                  </a:lnTo>
                  <a:lnTo>
                    <a:pt x="14506" y="14789"/>
                  </a:lnTo>
                  <a:lnTo>
                    <a:pt x="2423" y="14789"/>
                  </a:lnTo>
                  <a:lnTo>
                    <a:pt x="2423" y="7343"/>
                  </a:lnTo>
                  <a:lnTo>
                    <a:pt x="6725" y="7343"/>
                  </a:lnTo>
                  <a:lnTo>
                    <a:pt x="6468" y="7626"/>
                  </a:lnTo>
                  <a:lnTo>
                    <a:pt x="6365" y="7755"/>
                  </a:lnTo>
                  <a:lnTo>
                    <a:pt x="6287" y="7910"/>
                  </a:lnTo>
                  <a:lnTo>
                    <a:pt x="6056" y="8605"/>
                  </a:lnTo>
                  <a:lnTo>
                    <a:pt x="6030" y="8708"/>
                  </a:lnTo>
                  <a:lnTo>
                    <a:pt x="6056" y="8786"/>
                  </a:lnTo>
                  <a:lnTo>
                    <a:pt x="6081" y="8889"/>
                  </a:lnTo>
                  <a:lnTo>
                    <a:pt x="6133" y="8966"/>
                  </a:lnTo>
                  <a:lnTo>
                    <a:pt x="6236" y="9043"/>
                  </a:lnTo>
                  <a:lnTo>
                    <a:pt x="6390" y="9069"/>
                  </a:lnTo>
                  <a:lnTo>
                    <a:pt x="6494" y="9043"/>
                  </a:lnTo>
                  <a:lnTo>
                    <a:pt x="7189" y="8811"/>
                  </a:lnTo>
                  <a:lnTo>
                    <a:pt x="7344" y="8734"/>
                  </a:lnTo>
                  <a:lnTo>
                    <a:pt x="7473" y="8631"/>
                  </a:lnTo>
                  <a:lnTo>
                    <a:pt x="8761" y="7343"/>
                  </a:lnTo>
                  <a:close/>
                  <a:moveTo>
                    <a:pt x="14145" y="0"/>
                  </a:moveTo>
                  <a:lnTo>
                    <a:pt x="13939" y="26"/>
                  </a:lnTo>
                  <a:lnTo>
                    <a:pt x="13759" y="77"/>
                  </a:lnTo>
                  <a:lnTo>
                    <a:pt x="13604" y="180"/>
                  </a:lnTo>
                  <a:lnTo>
                    <a:pt x="13450" y="284"/>
                  </a:lnTo>
                  <a:lnTo>
                    <a:pt x="12883" y="850"/>
                  </a:lnTo>
                  <a:lnTo>
                    <a:pt x="12832" y="928"/>
                  </a:lnTo>
                  <a:lnTo>
                    <a:pt x="12832" y="1005"/>
                  </a:lnTo>
                  <a:lnTo>
                    <a:pt x="12832" y="1082"/>
                  </a:lnTo>
                  <a:lnTo>
                    <a:pt x="12883" y="1159"/>
                  </a:lnTo>
                  <a:lnTo>
                    <a:pt x="12960" y="1211"/>
                  </a:lnTo>
                  <a:lnTo>
                    <a:pt x="13038" y="1237"/>
                  </a:lnTo>
                  <a:lnTo>
                    <a:pt x="13141" y="1211"/>
                  </a:lnTo>
                  <a:lnTo>
                    <a:pt x="13192" y="1159"/>
                  </a:lnTo>
                  <a:lnTo>
                    <a:pt x="13424" y="928"/>
                  </a:lnTo>
                  <a:lnTo>
                    <a:pt x="14171" y="1649"/>
                  </a:lnTo>
                  <a:lnTo>
                    <a:pt x="12728" y="3092"/>
                  </a:lnTo>
                  <a:lnTo>
                    <a:pt x="12007" y="2345"/>
                  </a:lnTo>
                  <a:lnTo>
                    <a:pt x="12574" y="1778"/>
                  </a:lnTo>
                  <a:lnTo>
                    <a:pt x="12625" y="1726"/>
                  </a:lnTo>
                  <a:lnTo>
                    <a:pt x="12651" y="1623"/>
                  </a:lnTo>
                  <a:lnTo>
                    <a:pt x="12625" y="1546"/>
                  </a:lnTo>
                  <a:lnTo>
                    <a:pt x="12574" y="1469"/>
                  </a:lnTo>
                  <a:lnTo>
                    <a:pt x="12497" y="1417"/>
                  </a:lnTo>
                  <a:lnTo>
                    <a:pt x="12342" y="1417"/>
                  </a:lnTo>
                  <a:lnTo>
                    <a:pt x="12265" y="1469"/>
                  </a:lnTo>
                  <a:lnTo>
                    <a:pt x="11543" y="2190"/>
                  </a:lnTo>
                  <a:lnTo>
                    <a:pt x="11002" y="2731"/>
                  </a:lnTo>
                  <a:lnTo>
                    <a:pt x="10925" y="2834"/>
                  </a:lnTo>
                  <a:lnTo>
                    <a:pt x="10899" y="2937"/>
                  </a:lnTo>
                  <a:lnTo>
                    <a:pt x="10873" y="3066"/>
                  </a:lnTo>
                  <a:lnTo>
                    <a:pt x="10899" y="3195"/>
                  </a:lnTo>
                  <a:lnTo>
                    <a:pt x="7189" y="6905"/>
                  </a:lnTo>
                  <a:lnTo>
                    <a:pt x="568" y="6905"/>
                  </a:lnTo>
                  <a:lnTo>
                    <a:pt x="439" y="6956"/>
                  </a:lnTo>
                  <a:lnTo>
                    <a:pt x="310" y="7034"/>
                  </a:lnTo>
                  <a:lnTo>
                    <a:pt x="207" y="7111"/>
                  </a:lnTo>
                  <a:lnTo>
                    <a:pt x="130" y="7214"/>
                  </a:lnTo>
                  <a:lnTo>
                    <a:pt x="53" y="7343"/>
                  </a:lnTo>
                  <a:lnTo>
                    <a:pt x="1" y="7472"/>
                  </a:lnTo>
                  <a:lnTo>
                    <a:pt x="1" y="7626"/>
                  </a:lnTo>
                  <a:lnTo>
                    <a:pt x="1" y="8399"/>
                  </a:lnTo>
                  <a:lnTo>
                    <a:pt x="27" y="8476"/>
                  </a:lnTo>
                  <a:lnTo>
                    <a:pt x="53" y="8554"/>
                  </a:lnTo>
                  <a:lnTo>
                    <a:pt x="130" y="8605"/>
                  </a:lnTo>
                  <a:lnTo>
                    <a:pt x="310" y="8605"/>
                  </a:lnTo>
                  <a:lnTo>
                    <a:pt x="387" y="8554"/>
                  </a:lnTo>
                  <a:lnTo>
                    <a:pt x="439" y="8476"/>
                  </a:lnTo>
                  <a:lnTo>
                    <a:pt x="439" y="8399"/>
                  </a:lnTo>
                  <a:lnTo>
                    <a:pt x="439" y="7626"/>
                  </a:lnTo>
                  <a:lnTo>
                    <a:pt x="465" y="7523"/>
                  </a:lnTo>
                  <a:lnTo>
                    <a:pt x="516" y="7420"/>
                  </a:lnTo>
                  <a:lnTo>
                    <a:pt x="619" y="7369"/>
                  </a:lnTo>
                  <a:lnTo>
                    <a:pt x="722" y="7343"/>
                  </a:lnTo>
                  <a:lnTo>
                    <a:pt x="1959" y="7343"/>
                  </a:lnTo>
                  <a:lnTo>
                    <a:pt x="1959" y="14789"/>
                  </a:lnTo>
                  <a:lnTo>
                    <a:pt x="722" y="14789"/>
                  </a:lnTo>
                  <a:lnTo>
                    <a:pt x="619" y="14763"/>
                  </a:lnTo>
                  <a:lnTo>
                    <a:pt x="516" y="14711"/>
                  </a:lnTo>
                  <a:lnTo>
                    <a:pt x="465" y="14634"/>
                  </a:lnTo>
                  <a:lnTo>
                    <a:pt x="439" y="14505"/>
                  </a:lnTo>
                  <a:lnTo>
                    <a:pt x="439" y="9275"/>
                  </a:lnTo>
                  <a:lnTo>
                    <a:pt x="439" y="9198"/>
                  </a:lnTo>
                  <a:lnTo>
                    <a:pt x="387" y="9121"/>
                  </a:lnTo>
                  <a:lnTo>
                    <a:pt x="310" y="9069"/>
                  </a:lnTo>
                  <a:lnTo>
                    <a:pt x="130" y="9069"/>
                  </a:lnTo>
                  <a:lnTo>
                    <a:pt x="53" y="9121"/>
                  </a:lnTo>
                  <a:lnTo>
                    <a:pt x="27" y="9198"/>
                  </a:lnTo>
                  <a:lnTo>
                    <a:pt x="1" y="9275"/>
                  </a:lnTo>
                  <a:lnTo>
                    <a:pt x="1" y="14505"/>
                  </a:lnTo>
                  <a:lnTo>
                    <a:pt x="1" y="14660"/>
                  </a:lnTo>
                  <a:lnTo>
                    <a:pt x="53" y="14789"/>
                  </a:lnTo>
                  <a:lnTo>
                    <a:pt x="130" y="14917"/>
                  </a:lnTo>
                  <a:lnTo>
                    <a:pt x="207" y="15021"/>
                  </a:lnTo>
                  <a:lnTo>
                    <a:pt x="310" y="15124"/>
                  </a:lnTo>
                  <a:lnTo>
                    <a:pt x="439" y="15175"/>
                  </a:lnTo>
                  <a:lnTo>
                    <a:pt x="568" y="15227"/>
                  </a:lnTo>
                  <a:lnTo>
                    <a:pt x="14661" y="15227"/>
                  </a:lnTo>
                  <a:lnTo>
                    <a:pt x="14790" y="15175"/>
                  </a:lnTo>
                  <a:lnTo>
                    <a:pt x="14918" y="15124"/>
                  </a:lnTo>
                  <a:lnTo>
                    <a:pt x="15021" y="15021"/>
                  </a:lnTo>
                  <a:lnTo>
                    <a:pt x="15099" y="14917"/>
                  </a:lnTo>
                  <a:lnTo>
                    <a:pt x="15176" y="14789"/>
                  </a:lnTo>
                  <a:lnTo>
                    <a:pt x="15202" y="14660"/>
                  </a:lnTo>
                  <a:lnTo>
                    <a:pt x="15228" y="14505"/>
                  </a:lnTo>
                  <a:lnTo>
                    <a:pt x="15228" y="7626"/>
                  </a:lnTo>
                  <a:lnTo>
                    <a:pt x="15202" y="7472"/>
                  </a:lnTo>
                  <a:lnTo>
                    <a:pt x="15176" y="7343"/>
                  </a:lnTo>
                  <a:lnTo>
                    <a:pt x="15099" y="7214"/>
                  </a:lnTo>
                  <a:lnTo>
                    <a:pt x="15021" y="7111"/>
                  </a:lnTo>
                  <a:lnTo>
                    <a:pt x="14918" y="7034"/>
                  </a:lnTo>
                  <a:lnTo>
                    <a:pt x="14790" y="6956"/>
                  </a:lnTo>
                  <a:lnTo>
                    <a:pt x="14661" y="6905"/>
                  </a:lnTo>
                  <a:lnTo>
                    <a:pt x="9199" y="6905"/>
                  </a:lnTo>
                  <a:lnTo>
                    <a:pt x="11904" y="4200"/>
                  </a:lnTo>
                  <a:lnTo>
                    <a:pt x="12033" y="4225"/>
                  </a:lnTo>
                  <a:lnTo>
                    <a:pt x="12136" y="4200"/>
                  </a:lnTo>
                  <a:lnTo>
                    <a:pt x="12213" y="4174"/>
                  </a:lnTo>
                  <a:lnTo>
                    <a:pt x="12290" y="4148"/>
                  </a:lnTo>
                  <a:lnTo>
                    <a:pt x="12368" y="4071"/>
                  </a:lnTo>
                  <a:lnTo>
                    <a:pt x="13424" y="3014"/>
                  </a:lnTo>
                  <a:lnTo>
                    <a:pt x="13811" y="3401"/>
                  </a:lnTo>
                  <a:lnTo>
                    <a:pt x="11878" y="5333"/>
                  </a:lnTo>
                  <a:lnTo>
                    <a:pt x="11827" y="5411"/>
                  </a:lnTo>
                  <a:lnTo>
                    <a:pt x="11827" y="5488"/>
                  </a:lnTo>
                  <a:lnTo>
                    <a:pt x="11827" y="5565"/>
                  </a:lnTo>
                  <a:lnTo>
                    <a:pt x="11878" y="5642"/>
                  </a:lnTo>
                  <a:lnTo>
                    <a:pt x="11956" y="5694"/>
                  </a:lnTo>
                  <a:lnTo>
                    <a:pt x="12033" y="5720"/>
                  </a:lnTo>
                  <a:lnTo>
                    <a:pt x="12136" y="5694"/>
                  </a:lnTo>
                  <a:lnTo>
                    <a:pt x="12213" y="5642"/>
                  </a:lnTo>
                  <a:lnTo>
                    <a:pt x="14300" y="3556"/>
                  </a:lnTo>
                  <a:lnTo>
                    <a:pt x="14996" y="2860"/>
                  </a:lnTo>
                  <a:lnTo>
                    <a:pt x="15150" y="2680"/>
                  </a:lnTo>
                  <a:lnTo>
                    <a:pt x="15202" y="2602"/>
                  </a:lnTo>
                  <a:lnTo>
                    <a:pt x="15228" y="2525"/>
                  </a:lnTo>
                  <a:lnTo>
                    <a:pt x="15202" y="2448"/>
                  </a:lnTo>
                  <a:lnTo>
                    <a:pt x="15150" y="2370"/>
                  </a:lnTo>
                  <a:lnTo>
                    <a:pt x="15099" y="2319"/>
                  </a:lnTo>
                  <a:lnTo>
                    <a:pt x="14996" y="2293"/>
                  </a:lnTo>
                  <a:lnTo>
                    <a:pt x="14918" y="2319"/>
                  </a:lnTo>
                  <a:lnTo>
                    <a:pt x="14841" y="2370"/>
                  </a:lnTo>
                  <a:lnTo>
                    <a:pt x="14841" y="2396"/>
                  </a:lnTo>
                  <a:lnTo>
                    <a:pt x="14455" y="2010"/>
                  </a:lnTo>
                  <a:lnTo>
                    <a:pt x="14815" y="1649"/>
                  </a:lnTo>
                  <a:lnTo>
                    <a:pt x="14944" y="1494"/>
                  </a:lnTo>
                  <a:lnTo>
                    <a:pt x="15021" y="1340"/>
                  </a:lnTo>
                  <a:lnTo>
                    <a:pt x="15073" y="1159"/>
                  </a:lnTo>
                  <a:lnTo>
                    <a:pt x="15099" y="979"/>
                  </a:lnTo>
                  <a:lnTo>
                    <a:pt x="15073" y="799"/>
                  </a:lnTo>
                  <a:lnTo>
                    <a:pt x="15021" y="618"/>
                  </a:lnTo>
                  <a:lnTo>
                    <a:pt x="14944" y="438"/>
                  </a:lnTo>
                  <a:lnTo>
                    <a:pt x="14815" y="284"/>
                  </a:lnTo>
                  <a:lnTo>
                    <a:pt x="14687" y="180"/>
                  </a:lnTo>
                  <a:lnTo>
                    <a:pt x="14506" y="77"/>
                  </a:lnTo>
                  <a:lnTo>
                    <a:pt x="14352" y="26"/>
                  </a:lnTo>
                  <a:lnTo>
                    <a:pt x="141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6098800" y="3784025"/>
              <a:ext cx="10975" cy="23225"/>
            </a:xfrm>
            <a:custGeom>
              <a:rect b="b" l="l" r="r" t="t"/>
              <a:pathLst>
                <a:path extrusionOk="0" h="929" w="439">
                  <a:moveTo>
                    <a:pt x="207" y="1"/>
                  </a:moveTo>
                  <a:lnTo>
                    <a:pt x="130" y="26"/>
                  </a:lnTo>
                  <a:lnTo>
                    <a:pt x="52" y="78"/>
                  </a:lnTo>
                  <a:lnTo>
                    <a:pt x="1" y="129"/>
                  </a:lnTo>
                  <a:lnTo>
                    <a:pt x="1" y="232"/>
                  </a:lnTo>
                  <a:lnTo>
                    <a:pt x="1" y="722"/>
                  </a:lnTo>
                  <a:lnTo>
                    <a:pt x="1" y="799"/>
                  </a:lnTo>
                  <a:lnTo>
                    <a:pt x="52" y="877"/>
                  </a:lnTo>
                  <a:lnTo>
                    <a:pt x="130" y="928"/>
                  </a:lnTo>
                  <a:lnTo>
                    <a:pt x="310" y="928"/>
                  </a:lnTo>
                  <a:lnTo>
                    <a:pt x="362" y="877"/>
                  </a:lnTo>
                  <a:lnTo>
                    <a:pt x="413" y="799"/>
                  </a:lnTo>
                  <a:lnTo>
                    <a:pt x="439" y="722"/>
                  </a:lnTo>
                  <a:lnTo>
                    <a:pt x="439" y="232"/>
                  </a:lnTo>
                  <a:lnTo>
                    <a:pt x="413" y="129"/>
                  </a:lnTo>
                  <a:lnTo>
                    <a:pt x="362" y="78"/>
                  </a:lnTo>
                  <a:lnTo>
                    <a:pt x="310" y="26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6098800" y="3820750"/>
              <a:ext cx="10975" cy="23850"/>
            </a:xfrm>
            <a:custGeom>
              <a:rect b="b" l="l" r="r" t="t"/>
              <a:pathLst>
                <a:path extrusionOk="0" h="954" w="439">
                  <a:moveTo>
                    <a:pt x="207" y="0"/>
                  </a:moveTo>
                  <a:lnTo>
                    <a:pt x="130" y="26"/>
                  </a:lnTo>
                  <a:lnTo>
                    <a:pt x="52" y="77"/>
                  </a:lnTo>
                  <a:lnTo>
                    <a:pt x="1" y="155"/>
                  </a:lnTo>
                  <a:lnTo>
                    <a:pt x="1" y="232"/>
                  </a:lnTo>
                  <a:lnTo>
                    <a:pt x="1" y="722"/>
                  </a:lnTo>
                  <a:lnTo>
                    <a:pt x="1" y="825"/>
                  </a:lnTo>
                  <a:lnTo>
                    <a:pt x="52" y="876"/>
                  </a:lnTo>
                  <a:lnTo>
                    <a:pt x="130" y="928"/>
                  </a:lnTo>
                  <a:lnTo>
                    <a:pt x="207" y="953"/>
                  </a:lnTo>
                  <a:lnTo>
                    <a:pt x="310" y="928"/>
                  </a:lnTo>
                  <a:lnTo>
                    <a:pt x="362" y="876"/>
                  </a:lnTo>
                  <a:lnTo>
                    <a:pt x="413" y="825"/>
                  </a:lnTo>
                  <a:lnTo>
                    <a:pt x="439" y="722"/>
                  </a:lnTo>
                  <a:lnTo>
                    <a:pt x="439" y="232"/>
                  </a:lnTo>
                  <a:lnTo>
                    <a:pt x="413" y="155"/>
                  </a:lnTo>
                  <a:lnTo>
                    <a:pt x="362" y="77"/>
                  </a:lnTo>
                  <a:lnTo>
                    <a:pt x="310" y="26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6098800" y="3747325"/>
              <a:ext cx="10975" cy="23200"/>
            </a:xfrm>
            <a:custGeom>
              <a:rect b="b" l="l" r="r" t="t"/>
              <a:pathLst>
                <a:path extrusionOk="0" h="928" w="439">
                  <a:moveTo>
                    <a:pt x="130" y="0"/>
                  </a:moveTo>
                  <a:lnTo>
                    <a:pt x="52" y="52"/>
                  </a:lnTo>
                  <a:lnTo>
                    <a:pt x="1" y="129"/>
                  </a:lnTo>
                  <a:lnTo>
                    <a:pt x="1" y="206"/>
                  </a:lnTo>
                  <a:lnTo>
                    <a:pt x="1" y="696"/>
                  </a:lnTo>
                  <a:lnTo>
                    <a:pt x="1" y="799"/>
                  </a:lnTo>
                  <a:lnTo>
                    <a:pt x="52" y="876"/>
                  </a:lnTo>
                  <a:lnTo>
                    <a:pt x="130" y="902"/>
                  </a:lnTo>
                  <a:lnTo>
                    <a:pt x="207" y="928"/>
                  </a:lnTo>
                  <a:lnTo>
                    <a:pt x="310" y="902"/>
                  </a:lnTo>
                  <a:lnTo>
                    <a:pt x="362" y="876"/>
                  </a:lnTo>
                  <a:lnTo>
                    <a:pt x="413" y="799"/>
                  </a:lnTo>
                  <a:lnTo>
                    <a:pt x="439" y="696"/>
                  </a:lnTo>
                  <a:lnTo>
                    <a:pt x="439" y="206"/>
                  </a:lnTo>
                  <a:lnTo>
                    <a:pt x="413" y="129"/>
                  </a:lnTo>
                  <a:lnTo>
                    <a:pt x="362" y="52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6098800" y="3858100"/>
              <a:ext cx="10975" cy="23200"/>
            </a:xfrm>
            <a:custGeom>
              <a:rect b="b" l="l" r="r" t="t"/>
              <a:pathLst>
                <a:path extrusionOk="0" h="928" w="439">
                  <a:moveTo>
                    <a:pt x="130" y="0"/>
                  </a:moveTo>
                  <a:lnTo>
                    <a:pt x="52" y="52"/>
                  </a:lnTo>
                  <a:lnTo>
                    <a:pt x="1" y="129"/>
                  </a:lnTo>
                  <a:lnTo>
                    <a:pt x="1" y="207"/>
                  </a:lnTo>
                  <a:lnTo>
                    <a:pt x="1" y="722"/>
                  </a:lnTo>
                  <a:lnTo>
                    <a:pt x="1" y="799"/>
                  </a:lnTo>
                  <a:lnTo>
                    <a:pt x="52" y="876"/>
                  </a:lnTo>
                  <a:lnTo>
                    <a:pt x="130" y="928"/>
                  </a:lnTo>
                  <a:lnTo>
                    <a:pt x="310" y="928"/>
                  </a:lnTo>
                  <a:lnTo>
                    <a:pt x="362" y="876"/>
                  </a:lnTo>
                  <a:lnTo>
                    <a:pt x="413" y="799"/>
                  </a:lnTo>
                  <a:lnTo>
                    <a:pt x="439" y="722"/>
                  </a:lnTo>
                  <a:lnTo>
                    <a:pt x="439" y="207"/>
                  </a:lnTo>
                  <a:lnTo>
                    <a:pt x="413" y="129"/>
                  </a:lnTo>
                  <a:lnTo>
                    <a:pt x="362" y="52"/>
                  </a:lnTo>
                  <a:lnTo>
                    <a:pt x="3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6098800" y="3894800"/>
              <a:ext cx="10975" cy="23875"/>
            </a:xfrm>
            <a:custGeom>
              <a:rect b="b" l="l" r="r" t="t"/>
              <a:pathLst>
                <a:path extrusionOk="0" h="955" w="439">
                  <a:moveTo>
                    <a:pt x="207" y="1"/>
                  </a:moveTo>
                  <a:lnTo>
                    <a:pt x="130" y="27"/>
                  </a:lnTo>
                  <a:lnTo>
                    <a:pt x="52" y="78"/>
                  </a:lnTo>
                  <a:lnTo>
                    <a:pt x="1" y="130"/>
                  </a:lnTo>
                  <a:lnTo>
                    <a:pt x="1" y="233"/>
                  </a:lnTo>
                  <a:lnTo>
                    <a:pt x="1" y="722"/>
                  </a:lnTo>
                  <a:lnTo>
                    <a:pt x="1" y="800"/>
                  </a:lnTo>
                  <a:lnTo>
                    <a:pt x="52" y="877"/>
                  </a:lnTo>
                  <a:lnTo>
                    <a:pt x="130" y="928"/>
                  </a:lnTo>
                  <a:lnTo>
                    <a:pt x="207" y="954"/>
                  </a:lnTo>
                  <a:lnTo>
                    <a:pt x="310" y="928"/>
                  </a:lnTo>
                  <a:lnTo>
                    <a:pt x="362" y="877"/>
                  </a:lnTo>
                  <a:lnTo>
                    <a:pt x="413" y="800"/>
                  </a:lnTo>
                  <a:lnTo>
                    <a:pt x="439" y="722"/>
                  </a:lnTo>
                  <a:lnTo>
                    <a:pt x="439" y="233"/>
                  </a:lnTo>
                  <a:lnTo>
                    <a:pt x="413" y="130"/>
                  </a:lnTo>
                  <a:lnTo>
                    <a:pt x="362" y="78"/>
                  </a:lnTo>
                  <a:lnTo>
                    <a:pt x="310" y="27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6135525" y="3790475"/>
              <a:ext cx="85050" cy="35450"/>
            </a:xfrm>
            <a:custGeom>
              <a:rect b="b" l="l" r="r" t="t"/>
              <a:pathLst>
                <a:path extrusionOk="0" h="1418" w="3402">
                  <a:moveTo>
                    <a:pt x="2963" y="438"/>
                  </a:moveTo>
                  <a:lnTo>
                    <a:pt x="2963" y="953"/>
                  </a:lnTo>
                  <a:lnTo>
                    <a:pt x="2938" y="979"/>
                  </a:lnTo>
                  <a:lnTo>
                    <a:pt x="464" y="979"/>
                  </a:lnTo>
                  <a:lnTo>
                    <a:pt x="438" y="953"/>
                  </a:lnTo>
                  <a:lnTo>
                    <a:pt x="438" y="438"/>
                  </a:lnTo>
                  <a:close/>
                  <a:moveTo>
                    <a:pt x="361" y="0"/>
                  </a:moveTo>
                  <a:lnTo>
                    <a:pt x="284" y="26"/>
                  </a:lnTo>
                  <a:lnTo>
                    <a:pt x="207" y="78"/>
                  </a:lnTo>
                  <a:lnTo>
                    <a:pt x="129" y="129"/>
                  </a:lnTo>
                  <a:lnTo>
                    <a:pt x="78" y="181"/>
                  </a:lnTo>
                  <a:lnTo>
                    <a:pt x="26" y="258"/>
                  </a:lnTo>
                  <a:lnTo>
                    <a:pt x="0" y="361"/>
                  </a:lnTo>
                  <a:lnTo>
                    <a:pt x="0" y="438"/>
                  </a:lnTo>
                  <a:lnTo>
                    <a:pt x="0" y="953"/>
                  </a:lnTo>
                  <a:lnTo>
                    <a:pt x="0" y="1057"/>
                  </a:lnTo>
                  <a:lnTo>
                    <a:pt x="26" y="1134"/>
                  </a:lnTo>
                  <a:lnTo>
                    <a:pt x="78" y="1211"/>
                  </a:lnTo>
                  <a:lnTo>
                    <a:pt x="129" y="1288"/>
                  </a:lnTo>
                  <a:lnTo>
                    <a:pt x="207" y="1340"/>
                  </a:lnTo>
                  <a:lnTo>
                    <a:pt x="284" y="1391"/>
                  </a:lnTo>
                  <a:lnTo>
                    <a:pt x="361" y="1417"/>
                  </a:lnTo>
                  <a:lnTo>
                    <a:pt x="3041" y="1417"/>
                  </a:lnTo>
                  <a:lnTo>
                    <a:pt x="3118" y="1391"/>
                  </a:lnTo>
                  <a:lnTo>
                    <a:pt x="3195" y="1340"/>
                  </a:lnTo>
                  <a:lnTo>
                    <a:pt x="3272" y="1288"/>
                  </a:lnTo>
                  <a:lnTo>
                    <a:pt x="3324" y="1211"/>
                  </a:lnTo>
                  <a:lnTo>
                    <a:pt x="3376" y="1134"/>
                  </a:lnTo>
                  <a:lnTo>
                    <a:pt x="3401" y="1057"/>
                  </a:lnTo>
                  <a:lnTo>
                    <a:pt x="3401" y="953"/>
                  </a:lnTo>
                  <a:lnTo>
                    <a:pt x="3401" y="438"/>
                  </a:lnTo>
                  <a:lnTo>
                    <a:pt x="3401" y="361"/>
                  </a:lnTo>
                  <a:lnTo>
                    <a:pt x="3376" y="258"/>
                  </a:lnTo>
                  <a:lnTo>
                    <a:pt x="3324" y="181"/>
                  </a:lnTo>
                  <a:lnTo>
                    <a:pt x="3272" y="129"/>
                  </a:lnTo>
                  <a:lnTo>
                    <a:pt x="3195" y="78"/>
                  </a:lnTo>
                  <a:lnTo>
                    <a:pt x="3118" y="26"/>
                  </a:lnTo>
                  <a:lnTo>
                    <a:pt x="30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295900" y="3876125"/>
              <a:ext cx="85050" cy="36100"/>
            </a:xfrm>
            <a:custGeom>
              <a:rect b="b" l="l" r="r" t="t"/>
              <a:pathLst>
                <a:path extrusionOk="0" h="1444" w="3402">
                  <a:moveTo>
                    <a:pt x="2938" y="465"/>
                  </a:moveTo>
                  <a:lnTo>
                    <a:pt x="2938" y="980"/>
                  </a:lnTo>
                  <a:lnTo>
                    <a:pt x="2938" y="1006"/>
                  </a:lnTo>
                  <a:lnTo>
                    <a:pt x="464" y="1006"/>
                  </a:lnTo>
                  <a:lnTo>
                    <a:pt x="439" y="980"/>
                  </a:lnTo>
                  <a:lnTo>
                    <a:pt x="439" y="465"/>
                  </a:lnTo>
                  <a:close/>
                  <a:moveTo>
                    <a:pt x="464" y="1"/>
                  </a:moveTo>
                  <a:lnTo>
                    <a:pt x="361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55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1" y="1083"/>
                  </a:lnTo>
                  <a:lnTo>
                    <a:pt x="26" y="1160"/>
                  </a:lnTo>
                  <a:lnTo>
                    <a:pt x="78" y="1238"/>
                  </a:lnTo>
                  <a:lnTo>
                    <a:pt x="130" y="1315"/>
                  </a:lnTo>
                  <a:lnTo>
                    <a:pt x="207" y="1366"/>
                  </a:lnTo>
                  <a:lnTo>
                    <a:pt x="284" y="1418"/>
                  </a:lnTo>
                  <a:lnTo>
                    <a:pt x="361" y="1444"/>
                  </a:lnTo>
                  <a:lnTo>
                    <a:pt x="3015" y="1444"/>
                  </a:lnTo>
                  <a:lnTo>
                    <a:pt x="3118" y="1418"/>
                  </a:lnTo>
                  <a:lnTo>
                    <a:pt x="3195" y="1366"/>
                  </a:lnTo>
                  <a:lnTo>
                    <a:pt x="3247" y="1315"/>
                  </a:lnTo>
                  <a:lnTo>
                    <a:pt x="3324" y="1238"/>
                  </a:lnTo>
                  <a:lnTo>
                    <a:pt x="3350" y="1160"/>
                  </a:lnTo>
                  <a:lnTo>
                    <a:pt x="3376" y="1083"/>
                  </a:lnTo>
                  <a:lnTo>
                    <a:pt x="3402" y="980"/>
                  </a:lnTo>
                  <a:lnTo>
                    <a:pt x="3402" y="465"/>
                  </a:lnTo>
                  <a:lnTo>
                    <a:pt x="3376" y="387"/>
                  </a:lnTo>
                  <a:lnTo>
                    <a:pt x="3350" y="284"/>
                  </a:lnTo>
                  <a:lnTo>
                    <a:pt x="3324" y="207"/>
                  </a:lnTo>
                  <a:lnTo>
                    <a:pt x="3247" y="155"/>
                  </a:lnTo>
                  <a:lnTo>
                    <a:pt x="3195" y="78"/>
                  </a:lnTo>
                  <a:lnTo>
                    <a:pt x="3118" y="52"/>
                  </a:lnTo>
                  <a:lnTo>
                    <a:pt x="3015" y="27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35525" y="3851650"/>
              <a:ext cx="245425" cy="10975"/>
            </a:xfrm>
            <a:custGeom>
              <a:rect b="b" l="l" r="r" t="t"/>
              <a:pathLst>
                <a:path extrusionOk="0" h="439" w="9817">
                  <a:moveTo>
                    <a:pt x="232" y="1"/>
                  </a:moveTo>
                  <a:lnTo>
                    <a:pt x="129" y="27"/>
                  </a:lnTo>
                  <a:lnTo>
                    <a:pt x="78" y="78"/>
                  </a:lnTo>
                  <a:lnTo>
                    <a:pt x="26" y="130"/>
                  </a:lnTo>
                  <a:lnTo>
                    <a:pt x="0" y="233"/>
                  </a:lnTo>
                  <a:lnTo>
                    <a:pt x="26" y="310"/>
                  </a:lnTo>
                  <a:lnTo>
                    <a:pt x="78" y="387"/>
                  </a:lnTo>
                  <a:lnTo>
                    <a:pt x="129" y="439"/>
                  </a:lnTo>
                  <a:lnTo>
                    <a:pt x="9662" y="439"/>
                  </a:lnTo>
                  <a:lnTo>
                    <a:pt x="9739" y="387"/>
                  </a:lnTo>
                  <a:lnTo>
                    <a:pt x="9791" y="310"/>
                  </a:lnTo>
                  <a:lnTo>
                    <a:pt x="9817" y="233"/>
                  </a:lnTo>
                  <a:lnTo>
                    <a:pt x="9791" y="130"/>
                  </a:lnTo>
                  <a:lnTo>
                    <a:pt x="9739" y="78"/>
                  </a:lnTo>
                  <a:lnTo>
                    <a:pt x="9662" y="27"/>
                  </a:lnTo>
                  <a:lnTo>
                    <a:pt x="95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6135525" y="3889025"/>
              <a:ext cx="23200" cy="10975"/>
            </a:xfrm>
            <a:custGeom>
              <a:rect b="b" l="l" r="r" t="t"/>
              <a:pathLst>
                <a:path extrusionOk="0" h="439" w="928">
                  <a:moveTo>
                    <a:pt x="129" y="0"/>
                  </a:moveTo>
                  <a:lnTo>
                    <a:pt x="78" y="52"/>
                  </a:lnTo>
                  <a:lnTo>
                    <a:pt x="26" y="129"/>
                  </a:lnTo>
                  <a:lnTo>
                    <a:pt x="0" y="206"/>
                  </a:lnTo>
                  <a:lnTo>
                    <a:pt x="26" y="309"/>
                  </a:lnTo>
                  <a:lnTo>
                    <a:pt x="78" y="361"/>
                  </a:lnTo>
                  <a:lnTo>
                    <a:pt x="129" y="412"/>
                  </a:lnTo>
                  <a:lnTo>
                    <a:pt x="232" y="438"/>
                  </a:lnTo>
                  <a:lnTo>
                    <a:pt x="722" y="438"/>
                  </a:lnTo>
                  <a:lnTo>
                    <a:pt x="799" y="412"/>
                  </a:lnTo>
                  <a:lnTo>
                    <a:pt x="876" y="361"/>
                  </a:lnTo>
                  <a:lnTo>
                    <a:pt x="928" y="309"/>
                  </a:lnTo>
                  <a:lnTo>
                    <a:pt x="928" y="206"/>
                  </a:lnTo>
                  <a:lnTo>
                    <a:pt x="928" y="129"/>
                  </a:lnTo>
                  <a:lnTo>
                    <a:pt x="876" y="52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6172225" y="3889025"/>
              <a:ext cx="23875" cy="10975"/>
            </a:xfrm>
            <a:custGeom>
              <a:rect b="b" l="l" r="r" t="t"/>
              <a:pathLst>
                <a:path extrusionOk="0" h="439" w="955">
                  <a:moveTo>
                    <a:pt x="156" y="0"/>
                  </a:moveTo>
                  <a:lnTo>
                    <a:pt x="78" y="52"/>
                  </a:lnTo>
                  <a:lnTo>
                    <a:pt x="27" y="129"/>
                  </a:lnTo>
                  <a:lnTo>
                    <a:pt x="1" y="206"/>
                  </a:lnTo>
                  <a:lnTo>
                    <a:pt x="27" y="309"/>
                  </a:lnTo>
                  <a:lnTo>
                    <a:pt x="78" y="361"/>
                  </a:lnTo>
                  <a:lnTo>
                    <a:pt x="156" y="412"/>
                  </a:lnTo>
                  <a:lnTo>
                    <a:pt x="233" y="438"/>
                  </a:lnTo>
                  <a:lnTo>
                    <a:pt x="722" y="438"/>
                  </a:lnTo>
                  <a:lnTo>
                    <a:pt x="825" y="412"/>
                  </a:lnTo>
                  <a:lnTo>
                    <a:pt x="877" y="361"/>
                  </a:lnTo>
                  <a:lnTo>
                    <a:pt x="928" y="309"/>
                  </a:lnTo>
                  <a:lnTo>
                    <a:pt x="954" y="206"/>
                  </a:lnTo>
                  <a:lnTo>
                    <a:pt x="928" y="129"/>
                  </a:lnTo>
                  <a:lnTo>
                    <a:pt x="877" y="52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6209600" y="3889025"/>
              <a:ext cx="23200" cy="10975"/>
            </a:xfrm>
            <a:custGeom>
              <a:rect b="b" l="l" r="r" t="t"/>
              <a:pathLst>
                <a:path extrusionOk="0" h="439" w="928">
                  <a:moveTo>
                    <a:pt x="129" y="0"/>
                  </a:moveTo>
                  <a:lnTo>
                    <a:pt x="52" y="52"/>
                  </a:lnTo>
                  <a:lnTo>
                    <a:pt x="0" y="129"/>
                  </a:lnTo>
                  <a:lnTo>
                    <a:pt x="0" y="206"/>
                  </a:lnTo>
                  <a:lnTo>
                    <a:pt x="0" y="309"/>
                  </a:lnTo>
                  <a:lnTo>
                    <a:pt x="52" y="361"/>
                  </a:lnTo>
                  <a:lnTo>
                    <a:pt x="129" y="412"/>
                  </a:lnTo>
                  <a:lnTo>
                    <a:pt x="206" y="438"/>
                  </a:lnTo>
                  <a:lnTo>
                    <a:pt x="722" y="438"/>
                  </a:lnTo>
                  <a:lnTo>
                    <a:pt x="799" y="412"/>
                  </a:lnTo>
                  <a:lnTo>
                    <a:pt x="876" y="361"/>
                  </a:lnTo>
                  <a:lnTo>
                    <a:pt x="928" y="309"/>
                  </a:lnTo>
                  <a:lnTo>
                    <a:pt x="928" y="206"/>
                  </a:lnTo>
                  <a:lnTo>
                    <a:pt x="928" y="129"/>
                  </a:lnTo>
                  <a:lnTo>
                    <a:pt x="876" y="52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6317800" y="37531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825" y="1"/>
                  </a:moveTo>
                  <a:lnTo>
                    <a:pt x="722" y="27"/>
                  </a:lnTo>
                  <a:lnTo>
                    <a:pt x="671" y="78"/>
                  </a:lnTo>
                  <a:lnTo>
                    <a:pt x="619" y="130"/>
                  </a:lnTo>
                  <a:lnTo>
                    <a:pt x="593" y="233"/>
                  </a:lnTo>
                  <a:lnTo>
                    <a:pt x="593" y="336"/>
                  </a:lnTo>
                  <a:lnTo>
                    <a:pt x="464" y="387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4" y="722"/>
                  </a:lnTo>
                  <a:lnTo>
                    <a:pt x="52" y="851"/>
                  </a:lnTo>
                  <a:lnTo>
                    <a:pt x="26" y="980"/>
                  </a:lnTo>
                  <a:lnTo>
                    <a:pt x="1" y="1109"/>
                  </a:lnTo>
                  <a:lnTo>
                    <a:pt x="26" y="1289"/>
                  </a:lnTo>
                  <a:lnTo>
                    <a:pt x="78" y="1444"/>
                  </a:lnTo>
                  <a:lnTo>
                    <a:pt x="155" y="1573"/>
                  </a:lnTo>
                  <a:lnTo>
                    <a:pt x="233" y="1701"/>
                  </a:lnTo>
                  <a:lnTo>
                    <a:pt x="361" y="1779"/>
                  </a:lnTo>
                  <a:lnTo>
                    <a:pt x="490" y="1856"/>
                  </a:lnTo>
                  <a:lnTo>
                    <a:pt x="645" y="1907"/>
                  </a:lnTo>
                  <a:lnTo>
                    <a:pt x="825" y="1933"/>
                  </a:lnTo>
                  <a:lnTo>
                    <a:pt x="954" y="1959"/>
                  </a:lnTo>
                  <a:lnTo>
                    <a:pt x="1083" y="2036"/>
                  </a:lnTo>
                  <a:lnTo>
                    <a:pt x="1160" y="2165"/>
                  </a:lnTo>
                  <a:lnTo>
                    <a:pt x="1186" y="2294"/>
                  </a:lnTo>
                  <a:lnTo>
                    <a:pt x="1160" y="2448"/>
                  </a:lnTo>
                  <a:lnTo>
                    <a:pt x="1083" y="2552"/>
                  </a:lnTo>
                  <a:lnTo>
                    <a:pt x="954" y="2629"/>
                  </a:lnTo>
                  <a:lnTo>
                    <a:pt x="825" y="2655"/>
                  </a:lnTo>
                  <a:lnTo>
                    <a:pt x="671" y="2629"/>
                  </a:lnTo>
                  <a:lnTo>
                    <a:pt x="567" y="2552"/>
                  </a:lnTo>
                  <a:lnTo>
                    <a:pt x="490" y="2448"/>
                  </a:lnTo>
                  <a:lnTo>
                    <a:pt x="439" y="2294"/>
                  </a:lnTo>
                  <a:lnTo>
                    <a:pt x="439" y="2217"/>
                  </a:lnTo>
                  <a:lnTo>
                    <a:pt x="387" y="2139"/>
                  </a:lnTo>
                  <a:lnTo>
                    <a:pt x="310" y="2088"/>
                  </a:lnTo>
                  <a:lnTo>
                    <a:pt x="129" y="2088"/>
                  </a:lnTo>
                  <a:lnTo>
                    <a:pt x="78" y="2139"/>
                  </a:lnTo>
                  <a:lnTo>
                    <a:pt x="26" y="2217"/>
                  </a:lnTo>
                  <a:lnTo>
                    <a:pt x="1" y="2294"/>
                  </a:lnTo>
                  <a:lnTo>
                    <a:pt x="26" y="2423"/>
                  </a:lnTo>
                  <a:lnTo>
                    <a:pt x="52" y="2552"/>
                  </a:lnTo>
                  <a:lnTo>
                    <a:pt x="104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4"/>
                  </a:lnTo>
                  <a:lnTo>
                    <a:pt x="464" y="3041"/>
                  </a:lnTo>
                  <a:lnTo>
                    <a:pt x="593" y="3093"/>
                  </a:lnTo>
                  <a:lnTo>
                    <a:pt x="593" y="3196"/>
                  </a:lnTo>
                  <a:lnTo>
                    <a:pt x="619" y="3273"/>
                  </a:lnTo>
                  <a:lnTo>
                    <a:pt x="671" y="3350"/>
                  </a:lnTo>
                  <a:lnTo>
                    <a:pt x="722" y="3402"/>
                  </a:lnTo>
                  <a:lnTo>
                    <a:pt x="902" y="3402"/>
                  </a:lnTo>
                  <a:lnTo>
                    <a:pt x="980" y="3350"/>
                  </a:lnTo>
                  <a:lnTo>
                    <a:pt x="1031" y="3273"/>
                  </a:lnTo>
                  <a:lnTo>
                    <a:pt x="1031" y="3196"/>
                  </a:lnTo>
                  <a:lnTo>
                    <a:pt x="1031" y="3093"/>
                  </a:lnTo>
                  <a:lnTo>
                    <a:pt x="1160" y="3041"/>
                  </a:lnTo>
                  <a:lnTo>
                    <a:pt x="1289" y="2964"/>
                  </a:lnTo>
                  <a:lnTo>
                    <a:pt x="1366" y="2886"/>
                  </a:lnTo>
                  <a:lnTo>
                    <a:pt x="1469" y="2783"/>
                  </a:lnTo>
                  <a:lnTo>
                    <a:pt x="1547" y="2680"/>
                  </a:lnTo>
                  <a:lnTo>
                    <a:pt x="1598" y="2552"/>
                  </a:lnTo>
                  <a:lnTo>
                    <a:pt x="1624" y="2423"/>
                  </a:lnTo>
                  <a:lnTo>
                    <a:pt x="1624" y="2294"/>
                  </a:lnTo>
                  <a:lnTo>
                    <a:pt x="1624" y="2139"/>
                  </a:lnTo>
                  <a:lnTo>
                    <a:pt x="1572" y="1985"/>
                  </a:lnTo>
                  <a:lnTo>
                    <a:pt x="1495" y="1830"/>
                  </a:lnTo>
                  <a:lnTo>
                    <a:pt x="1392" y="1727"/>
                  </a:lnTo>
                  <a:lnTo>
                    <a:pt x="1263" y="1624"/>
                  </a:lnTo>
                  <a:lnTo>
                    <a:pt x="1134" y="1547"/>
                  </a:lnTo>
                  <a:lnTo>
                    <a:pt x="980" y="1495"/>
                  </a:lnTo>
                  <a:lnTo>
                    <a:pt x="825" y="1495"/>
                  </a:lnTo>
                  <a:lnTo>
                    <a:pt x="671" y="1444"/>
                  </a:lnTo>
                  <a:lnTo>
                    <a:pt x="567" y="1366"/>
                  </a:lnTo>
                  <a:lnTo>
                    <a:pt x="490" y="1263"/>
                  </a:lnTo>
                  <a:lnTo>
                    <a:pt x="439" y="1109"/>
                  </a:lnTo>
                  <a:lnTo>
                    <a:pt x="490" y="980"/>
                  </a:lnTo>
                  <a:lnTo>
                    <a:pt x="567" y="851"/>
                  </a:lnTo>
                  <a:lnTo>
                    <a:pt x="671" y="774"/>
                  </a:lnTo>
                  <a:lnTo>
                    <a:pt x="825" y="748"/>
                  </a:lnTo>
                  <a:lnTo>
                    <a:pt x="954" y="774"/>
                  </a:lnTo>
                  <a:lnTo>
                    <a:pt x="1083" y="851"/>
                  </a:lnTo>
                  <a:lnTo>
                    <a:pt x="1160" y="980"/>
                  </a:lnTo>
                  <a:lnTo>
                    <a:pt x="1186" y="1109"/>
                  </a:lnTo>
                  <a:lnTo>
                    <a:pt x="1212" y="1212"/>
                  </a:lnTo>
                  <a:lnTo>
                    <a:pt x="1263" y="1263"/>
                  </a:lnTo>
                  <a:lnTo>
                    <a:pt x="1315" y="1315"/>
                  </a:lnTo>
                  <a:lnTo>
                    <a:pt x="1418" y="1341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624" y="1212"/>
                  </a:lnTo>
                  <a:lnTo>
                    <a:pt x="1624" y="1109"/>
                  </a:lnTo>
                  <a:lnTo>
                    <a:pt x="1624" y="980"/>
                  </a:lnTo>
                  <a:lnTo>
                    <a:pt x="1598" y="851"/>
                  </a:lnTo>
                  <a:lnTo>
                    <a:pt x="1547" y="722"/>
                  </a:lnTo>
                  <a:lnTo>
                    <a:pt x="1469" y="619"/>
                  </a:lnTo>
                  <a:lnTo>
                    <a:pt x="1366" y="516"/>
                  </a:lnTo>
                  <a:lnTo>
                    <a:pt x="1289" y="439"/>
                  </a:lnTo>
                  <a:lnTo>
                    <a:pt x="1160" y="387"/>
                  </a:lnTo>
                  <a:lnTo>
                    <a:pt x="1031" y="336"/>
                  </a:lnTo>
                  <a:lnTo>
                    <a:pt x="1031" y="233"/>
                  </a:lnTo>
                  <a:lnTo>
                    <a:pt x="1031" y="130"/>
                  </a:lnTo>
                  <a:lnTo>
                    <a:pt x="980" y="78"/>
                  </a:lnTo>
                  <a:lnTo>
                    <a:pt x="902" y="27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9" name="Google Shape;1339;p8"/>
          <p:cNvGrpSpPr/>
          <p:nvPr/>
        </p:nvGrpSpPr>
        <p:grpSpPr>
          <a:xfrm>
            <a:off x="7673374" y="2412727"/>
            <a:ext cx="356225" cy="380675"/>
            <a:chOff x="6751925" y="3556025"/>
            <a:chExt cx="356225" cy="380675"/>
          </a:xfrm>
        </p:grpSpPr>
        <p:sp>
          <p:nvSpPr>
            <p:cNvPr id="1340" name="Google Shape;1340;p8"/>
            <p:cNvSpPr/>
            <p:nvPr/>
          </p:nvSpPr>
          <p:spPr>
            <a:xfrm>
              <a:off x="6751925" y="3753100"/>
              <a:ext cx="350425" cy="183600"/>
            </a:xfrm>
            <a:custGeom>
              <a:rect b="b" l="l" r="r" t="t"/>
              <a:pathLst>
                <a:path extrusionOk="0" h="7344" w="14017">
                  <a:moveTo>
                    <a:pt x="2448" y="954"/>
                  </a:moveTo>
                  <a:lnTo>
                    <a:pt x="2474" y="980"/>
                  </a:lnTo>
                  <a:lnTo>
                    <a:pt x="2474" y="4407"/>
                  </a:lnTo>
                  <a:lnTo>
                    <a:pt x="2448" y="4432"/>
                  </a:lnTo>
                  <a:lnTo>
                    <a:pt x="1933" y="4432"/>
                  </a:lnTo>
                  <a:lnTo>
                    <a:pt x="1933" y="954"/>
                  </a:lnTo>
                  <a:close/>
                  <a:moveTo>
                    <a:pt x="11208" y="4020"/>
                  </a:moveTo>
                  <a:lnTo>
                    <a:pt x="11337" y="4046"/>
                  </a:lnTo>
                  <a:lnTo>
                    <a:pt x="11491" y="4072"/>
                  </a:lnTo>
                  <a:lnTo>
                    <a:pt x="11620" y="4123"/>
                  </a:lnTo>
                  <a:lnTo>
                    <a:pt x="11749" y="4200"/>
                  </a:lnTo>
                  <a:lnTo>
                    <a:pt x="11852" y="4303"/>
                  </a:lnTo>
                  <a:lnTo>
                    <a:pt x="11929" y="4432"/>
                  </a:lnTo>
                  <a:lnTo>
                    <a:pt x="12007" y="4561"/>
                  </a:lnTo>
                  <a:lnTo>
                    <a:pt x="12058" y="4690"/>
                  </a:lnTo>
                  <a:lnTo>
                    <a:pt x="9327" y="4690"/>
                  </a:lnTo>
                  <a:lnTo>
                    <a:pt x="9327" y="4535"/>
                  </a:lnTo>
                  <a:lnTo>
                    <a:pt x="9302" y="4278"/>
                  </a:lnTo>
                  <a:lnTo>
                    <a:pt x="9224" y="4020"/>
                  </a:lnTo>
                  <a:close/>
                  <a:moveTo>
                    <a:pt x="1212" y="439"/>
                  </a:moveTo>
                  <a:lnTo>
                    <a:pt x="1315" y="465"/>
                  </a:lnTo>
                  <a:lnTo>
                    <a:pt x="1418" y="542"/>
                  </a:lnTo>
                  <a:lnTo>
                    <a:pt x="1469" y="619"/>
                  </a:lnTo>
                  <a:lnTo>
                    <a:pt x="1495" y="722"/>
                  </a:lnTo>
                  <a:lnTo>
                    <a:pt x="1495" y="4664"/>
                  </a:lnTo>
                  <a:lnTo>
                    <a:pt x="1469" y="4767"/>
                  </a:lnTo>
                  <a:lnTo>
                    <a:pt x="1418" y="4845"/>
                  </a:lnTo>
                  <a:lnTo>
                    <a:pt x="1315" y="4922"/>
                  </a:lnTo>
                  <a:lnTo>
                    <a:pt x="464" y="4922"/>
                  </a:lnTo>
                  <a:lnTo>
                    <a:pt x="464" y="465"/>
                  </a:lnTo>
                  <a:lnTo>
                    <a:pt x="490" y="439"/>
                  </a:lnTo>
                  <a:close/>
                  <a:moveTo>
                    <a:pt x="490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55" y="155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1" y="465"/>
                  </a:lnTo>
                  <a:lnTo>
                    <a:pt x="1" y="4922"/>
                  </a:lnTo>
                  <a:lnTo>
                    <a:pt x="26" y="4999"/>
                  </a:lnTo>
                  <a:lnTo>
                    <a:pt x="52" y="5102"/>
                  </a:lnTo>
                  <a:lnTo>
                    <a:pt x="78" y="5179"/>
                  </a:lnTo>
                  <a:lnTo>
                    <a:pt x="155" y="5231"/>
                  </a:lnTo>
                  <a:lnTo>
                    <a:pt x="207" y="5308"/>
                  </a:lnTo>
                  <a:lnTo>
                    <a:pt x="284" y="5334"/>
                  </a:lnTo>
                  <a:lnTo>
                    <a:pt x="387" y="5360"/>
                  </a:lnTo>
                  <a:lnTo>
                    <a:pt x="490" y="5386"/>
                  </a:lnTo>
                  <a:lnTo>
                    <a:pt x="1212" y="5386"/>
                  </a:lnTo>
                  <a:lnTo>
                    <a:pt x="1340" y="5360"/>
                  </a:lnTo>
                  <a:lnTo>
                    <a:pt x="1443" y="5334"/>
                  </a:lnTo>
                  <a:lnTo>
                    <a:pt x="1547" y="5308"/>
                  </a:lnTo>
                  <a:lnTo>
                    <a:pt x="1650" y="5231"/>
                  </a:lnTo>
                  <a:lnTo>
                    <a:pt x="1727" y="5179"/>
                  </a:lnTo>
                  <a:lnTo>
                    <a:pt x="1804" y="5076"/>
                  </a:lnTo>
                  <a:lnTo>
                    <a:pt x="1856" y="4999"/>
                  </a:lnTo>
                  <a:lnTo>
                    <a:pt x="1907" y="4896"/>
                  </a:lnTo>
                  <a:lnTo>
                    <a:pt x="2448" y="4896"/>
                  </a:lnTo>
                  <a:lnTo>
                    <a:pt x="2551" y="4870"/>
                  </a:lnTo>
                  <a:lnTo>
                    <a:pt x="2629" y="4845"/>
                  </a:lnTo>
                  <a:lnTo>
                    <a:pt x="2706" y="4819"/>
                  </a:lnTo>
                  <a:lnTo>
                    <a:pt x="2783" y="4741"/>
                  </a:lnTo>
                  <a:lnTo>
                    <a:pt x="2835" y="4690"/>
                  </a:lnTo>
                  <a:lnTo>
                    <a:pt x="2886" y="4587"/>
                  </a:lnTo>
                  <a:lnTo>
                    <a:pt x="2912" y="4510"/>
                  </a:lnTo>
                  <a:lnTo>
                    <a:pt x="2912" y="4407"/>
                  </a:lnTo>
                  <a:lnTo>
                    <a:pt x="2912" y="4381"/>
                  </a:lnTo>
                  <a:lnTo>
                    <a:pt x="3195" y="4381"/>
                  </a:lnTo>
                  <a:lnTo>
                    <a:pt x="3402" y="4407"/>
                  </a:lnTo>
                  <a:lnTo>
                    <a:pt x="3582" y="4484"/>
                  </a:lnTo>
                  <a:lnTo>
                    <a:pt x="3762" y="4613"/>
                  </a:lnTo>
                  <a:lnTo>
                    <a:pt x="3917" y="4767"/>
                  </a:lnTo>
                  <a:lnTo>
                    <a:pt x="5437" y="6803"/>
                  </a:lnTo>
                  <a:lnTo>
                    <a:pt x="5540" y="6931"/>
                  </a:lnTo>
                  <a:lnTo>
                    <a:pt x="5643" y="7034"/>
                  </a:lnTo>
                  <a:lnTo>
                    <a:pt x="5772" y="7138"/>
                  </a:lnTo>
                  <a:lnTo>
                    <a:pt x="5901" y="7215"/>
                  </a:lnTo>
                  <a:lnTo>
                    <a:pt x="6055" y="7266"/>
                  </a:lnTo>
                  <a:lnTo>
                    <a:pt x="6210" y="7318"/>
                  </a:lnTo>
                  <a:lnTo>
                    <a:pt x="6364" y="7344"/>
                  </a:lnTo>
                  <a:lnTo>
                    <a:pt x="12677" y="7344"/>
                  </a:lnTo>
                  <a:lnTo>
                    <a:pt x="12934" y="7318"/>
                  </a:lnTo>
                  <a:lnTo>
                    <a:pt x="13192" y="7241"/>
                  </a:lnTo>
                  <a:lnTo>
                    <a:pt x="13424" y="7112"/>
                  </a:lnTo>
                  <a:lnTo>
                    <a:pt x="13604" y="6957"/>
                  </a:lnTo>
                  <a:lnTo>
                    <a:pt x="13785" y="6751"/>
                  </a:lnTo>
                  <a:lnTo>
                    <a:pt x="13913" y="6545"/>
                  </a:lnTo>
                  <a:lnTo>
                    <a:pt x="13991" y="6287"/>
                  </a:lnTo>
                  <a:lnTo>
                    <a:pt x="14016" y="6030"/>
                  </a:lnTo>
                  <a:lnTo>
                    <a:pt x="13991" y="5746"/>
                  </a:lnTo>
                  <a:lnTo>
                    <a:pt x="13913" y="5489"/>
                  </a:lnTo>
                  <a:lnTo>
                    <a:pt x="13785" y="5283"/>
                  </a:lnTo>
                  <a:lnTo>
                    <a:pt x="13604" y="5076"/>
                  </a:lnTo>
                  <a:lnTo>
                    <a:pt x="13424" y="4922"/>
                  </a:lnTo>
                  <a:lnTo>
                    <a:pt x="13192" y="4793"/>
                  </a:lnTo>
                  <a:lnTo>
                    <a:pt x="12934" y="4716"/>
                  </a:lnTo>
                  <a:lnTo>
                    <a:pt x="12677" y="4690"/>
                  </a:lnTo>
                  <a:lnTo>
                    <a:pt x="12522" y="4690"/>
                  </a:lnTo>
                  <a:lnTo>
                    <a:pt x="12445" y="4458"/>
                  </a:lnTo>
                  <a:lnTo>
                    <a:pt x="12342" y="4252"/>
                  </a:lnTo>
                  <a:lnTo>
                    <a:pt x="12213" y="4072"/>
                  </a:lnTo>
                  <a:lnTo>
                    <a:pt x="12058" y="3891"/>
                  </a:lnTo>
                  <a:lnTo>
                    <a:pt x="11878" y="3762"/>
                  </a:lnTo>
                  <a:lnTo>
                    <a:pt x="11672" y="3659"/>
                  </a:lnTo>
                  <a:lnTo>
                    <a:pt x="11440" y="3608"/>
                  </a:lnTo>
                  <a:lnTo>
                    <a:pt x="11208" y="3582"/>
                  </a:lnTo>
                  <a:lnTo>
                    <a:pt x="8915" y="3582"/>
                  </a:lnTo>
                  <a:lnTo>
                    <a:pt x="7163" y="1469"/>
                  </a:lnTo>
                  <a:lnTo>
                    <a:pt x="7060" y="1366"/>
                  </a:lnTo>
                  <a:lnTo>
                    <a:pt x="6957" y="1263"/>
                  </a:lnTo>
                  <a:lnTo>
                    <a:pt x="6854" y="1186"/>
                  </a:lnTo>
                  <a:lnTo>
                    <a:pt x="6725" y="1109"/>
                  </a:lnTo>
                  <a:lnTo>
                    <a:pt x="6571" y="1057"/>
                  </a:lnTo>
                  <a:lnTo>
                    <a:pt x="6442" y="1031"/>
                  </a:lnTo>
                  <a:lnTo>
                    <a:pt x="6287" y="1006"/>
                  </a:lnTo>
                  <a:lnTo>
                    <a:pt x="6158" y="980"/>
                  </a:lnTo>
                  <a:lnTo>
                    <a:pt x="4303" y="980"/>
                  </a:lnTo>
                  <a:lnTo>
                    <a:pt x="4226" y="1006"/>
                  </a:lnTo>
                  <a:lnTo>
                    <a:pt x="4149" y="1057"/>
                  </a:lnTo>
                  <a:lnTo>
                    <a:pt x="4097" y="1135"/>
                  </a:lnTo>
                  <a:lnTo>
                    <a:pt x="4097" y="1212"/>
                  </a:lnTo>
                  <a:lnTo>
                    <a:pt x="4097" y="1289"/>
                  </a:lnTo>
                  <a:lnTo>
                    <a:pt x="4149" y="1366"/>
                  </a:lnTo>
                  <a:lnTo>
                    <a:pt x="4226" y="1418"/>
                  </a:lnTo>
                  <a:lnTo>
                    <a:pt x="4303" y="1444"/>
                  </a:lnTo>
                  <a:lnTo>
                    <a:pt x="6158" y="1444"/>
                  </a:lnTo>
                  <a:lnTo>
                    <a:pt x="6339" y="1469"/>
                  </a:lnTo>
                  <a:lnTo>
                    <a:pt x="6519" y="1521"/>
                  </a:lnTo>
                  <a:lnTo>
                    <a:pt x="6699" y="1624"/>
                  </a:lnTo>
                  <a:lnTo>
                    <a:pt x="6828" y="1753"/>
                  </a:lnTo>
                  <a:lnTo>
                    <a:pt x="8657" y="3969"/>
                  </a:lnTo>
                  <a:lnTo>
                    <a:pt x="8760" y="4097"/>
                  </a:lnTo>
                  <a:lnTo>
                    <a:pt x="8838" y="4226"/>
                  </a:lnTo>
                  <a:lnTo>
                    <a:pt x="8864" y="4381"/>
                  </a:lnTo>
                  <a:lnTo>
                    <a:pt x="8889" y="4535"/>
                  </a:lnTo>
                  <a:lnTo>
                    <a:pt x="8864" y="4716"/>
                  </a:lnTo>
                  <a:lnTo>
                    <a:pt x="8812" y="4896"/>
                  </a:lnTo>
                  <a:lnTo>
                    <a:pt x="8735" y="5025"/>
                  </a:lnTo>
                  <a:lnTo>
                    <a:pt x="8632" y="5154"/>
                  </a:lnTo>
                  <a:lnTo>
                    <a:pt x="8477" y="5283"/>
                  </a:lnTo>
                  <a:lnTo>
                    <a:pt x="8348" y="5360"/>
                  </a:lnTo>
                  <a:lnTo>
                    <a:pt x="8168" y="5411"/>
                  </a:lnTo>
                  <a:lnTo>
                    <a:pt x="7988" y="5437"/>
                  </a:lnTo>
                  <a:lnTo>
                    <a:pt x="7807" y="5411"/>
                  </a:lnTo>
                  <a:lnTo>
                    <a:pt x="7627" y="5334"/>
                  </a:lnTo>
                  <a:lnTo>
                    <a:pt x="7447" y="5231"/>
                  </a:lnTo>
                  <a:lnTo>
                    <a:pt x="7318" y="5102"/>
                  </a:lnTo>
                  <a:lnTo>
                    <a:pt x="5592" y="3015"/>
                  </a:lnTo>
                  <a:lnTo>
                    <a:pt x="5514" y="2964"/>
                  </a:lnTo>
                  <a:lnTo>
                    <a:pt x="5437" y="2938"/>
                  </a:lnTo>
                  <a:lnTo>
                    <a:pt x="5334" y="2938"/>
                  </a:lnTo>
                  <a:lnTo>
                    <a:pt x="5257" y="2990"/>
                  </a:lnTo>
                  <a:lnTo>
                    <a:pt x="5205" y="3041"/>
                  </a:lnTo>
                  <a:lnTo>
                    <a:pt x="5179" y="3118"/>
                  </a:lnTo>
                  <a:lnTo>
                    <a:pt x="5205" y="3221"/>
                  </a:lnTo>
                  <a:lnTo>
                    <a:pt x="5231" y="3299"/>
                  </a:lnTo>
                  <a:lnTo>
                    <a:pt x="6957" y="5386"/>
                  </a:lnTo>
                  <a:lnTo>
                    <a:pt x="7060" y="5489"/>
                  </a:lnTo>
                  <a:lnTo>
                    <a:pt x="7189" y="5592"/>
                  </a:lnTo>
                  <a:lnTo>
                    <a:pt x="7292" y="5669"/>
                  </a:lnTo>
                  <a:lnTo>
                    <a:pt x="7421" y="5746"/>
                  </a:lnTo>
                  <a:lnTo>
                    <a:pt x="7550" y="5798"/>
                  </a:lnTo>
                  <a:lnTo>
                    <a:pt x="7704" y="5849"/>
                  </a:lnTo>
                  <a:lnTo>
                    <a:pt x="7833" y="5875"/>
                  </a:lnTo>
                  <a:lnTo>
                    <a:pt x="7988" y="5875"/>
                  </a:lnTo>
                  <a:lnTo>
                    <a:pt x="8194" y="5849"/>
                  </a:lnTo>
                  <a:lnTo>
                    <a:pt x="8374" y="5824"/>
                  </a:lnTo>
                  <a:lnTo>
                    <a:pt x="8554" y="5746"/>
                  </a:lnTo>
                  <a:lnTo>
                    <a:pt x="8709" y="5669"/>
                  </a:lnTo>
                  <a:lnTo>
                    <a:pt x="8838" y="5566"/>
                  </a:lnTo>
                  <a:lnTo>
                    <a:pt x="8992" y="5437"/>
                  </a:lnTo>
                  <a:lnTo>
                    <a:pt x="9095" y="5283"/>
                  </a:lnTo>
                  <a:lnTo>
                    <a:pt x="9198" y="5128"/>
                  </a:lnTo>
                  <a:lnTo>
                    <a:pt x="12677" y="5128"/>
                  </a:lnTo>
                  <a:lnTo>
                    <a:pt x="12857" y="5154"/>
                  </a:lnTo>
                  <a:lnTo>
                    <a:pt x="13012" y="5205"/>
                  </a:lnTo>
                  <a:lnTo>
                    <a:pt x="13166" y="5283"/>
                  </a:lnTo>
                  <a:lnTo>
                    <a:pt x="13295" y="5386"/>
                  </a:lnTo>
                  <a:lnTo>
                    <a:pt x="13398" y="5514"/>
                  </a:lnTo>
                  <a:lnTo>
                    <a:pt x="13501" y="5669"/>
                  </a:lnTo>
                  <a:lnTo>
                    <a:pt x="13553" y="5849"/>
                  </a:lnTo>
                  <a:lnTo>
                    <a:pt x="13553" y="6030"/>
                  </a:lnTo>
                  <a:lnTo>
                    <a:pt x="13553" y="6184"/>
                  </a:lnTo>
                  <a:lnTo>
                    <a:pt x="13501" y="6365"/>
                  </a:lnTo>
                  <a:lnTo>
                    <a:pt x="13398" y="6519"/>
                  </a:lnTo>
                  <a:lnTo>
                    <a:pt x="13295" y="6648"/>
                  </a:lnTo>
                  <a:lnTo>
                    <a:pt x="13166" y="6751"/>
                  </a:lnTo>
                  <a:lnTo>
                    <a:pt x="13012" y="6828"/>
                  </a:lnTo>
                  <a:lnTo>
                    <a:pt x="12857" y="6880"/>
                  </a:lnTo>
                  <a:lnTo>
                    <a:pt x="12677" y="6906"/>
                  </a:lnTo>
                  <a:lnTo>
                    <a:pt x="6519" y="6906"/>
                  </a:lnTo>
                  <a:lnTo>
                    <a:pt x="6313" y="6880"/>
                  </a:lnTo>
                  <a:lnTo>
                    <a:pt x="6107" y="6803"/>
                  </a:lnTo>
                  <a:lnTo>
                    <a:pt x="5952" y="6700"/>
                  </a:lnTo>
                  <a:lnTo>
                    <a:pt x="5798" y="6545"/>
                  </a:lnTo>
                  <a:lnTo>
                    <a:pt x="4278" y="4484"/>
                  </a:lnTo>
                  <a:lnTo>
                    <a:pt x="4174" y="4381"/>
                  </a:lnTo>
                  <a:lnTo>
                    <a:pt x="4046" y="4252"/>
                  </a:lnTo>
                  <a:lnTo>
                    <a:pt x="3917" y="4175"/>
                  </a:lnTo>
                  <a:lnTo>
                    <a:pt x="3788" y="4097"/>
                  </a:lnTo>
                  <a:lnTo>
                    <a:pt x="3659" y="4020"/>
                  </a:lnTo>
                  <a:lnTo>
                    <a:pt x="3505" y="3994"/>
                  </a:lnTo>
                  <a:lnTo>
                    <a:pt x="3350" y="3969"/>
                  </a:lnTo>
                  <a:lnTo>
                    <a:pt x="3195" y="3943"/>
                  </a:lnTo>
                  <a:lnTo>
                    <a:pt x="2912" y="3943"/>
                  </a:lnTo>
                  <a:lnTo>
                    <a:pt x="2912" y="1444"/>
                  </a:lnTo>
                  <a:lnTo>
                    <a:pt x="3427" y="1444"/>
                  </a:lnTo>
                  <a:lnTo>
                    <a:pt x="3505" y="1418"/>
                  </a:lnTo>
                  <a:lnTo>
                    <a:pt x="3582" y="1366"/>
                  </a:lnTo>
                  <a:lnTo>
                    <a:pt x="3633" y="1289"/>
                  </a:lnTo>
                  <a:lnTo>
                    <a:pt x="3633" y="1212"/>
                  </a:lnTo>
                  <a:lnTo>
                    <a:pt x="3633" y="1135"/>
                  </a:lnTo>
                  <a:lnTo>
                    <a:pt x="3582" y="1057"/>
                  </a:lnTo>
                  <a:lnTo>
                    <a:pt x="3505" y="1006"/>
                  </a:lnTo>
                  <a:lnTo>
                    <a:pt x="3427" y="980"/>
                  </a:lnTo>
                  <a:lnTo>
                    <a:pt x="2912" y="980"/>
                  </a:lnTo>
                  <a:lnTo>
                    <a:pt x="2912" y="877"/>
                  </a:lnTo>
                  <a:lnTo>
                    <a:pt x="2886" y="774"/>
                  </a:lnTo>
                  <a:lnTo>
                    <a:pt x="2835" y="697"/>
                  </a:lnTo>
                  <a:lnTo>
                    <a:pt x="2783" y="645"/>
                  </a:lnTo>
                  <a:lnTo>
                    <a:pt x="2706" y="568"/>
                  </a:lnTo>
                  <a:lnTo>
                    <a:pt x="2629" y="542"/>
                  </a:lnTo>
                  <a:lnTo>
                    <a:pt x="2551" y="516"/>
                  </a:lnTo>
                  <a:lnTo>
                    <a:pt x="2448" y="490"/>
                  </a:lnTo>
                  <a:lnTo>
                    <a:pt x="1907" y="490"/>
                  </a:lnTo>
                  <a:lnTo>
                    <a:pt x="1856" y="387"/>
                  </a:lnTo>
                  <a:lnTo>
                    <a:pt x="1804" y="310"/>
                  </a:lnTo>
                  <a:lnTo>
                    <a:pt x="1727" y="207"/>
                  </a:lnTo>
                  <a:lnTo>
                    <a:pt x="1650" y="155"/>
                  </a:lnTo>
                  <a:lnTo>
                    <a:pt x="1547" y="78"/>
                  </a:lnTo>
                  <a:lnTo>
                    <a:pt x="1443" y="52"/>
                  </a:lnTo>
                  <a:lnTo>
                    <a:pt x="1340" y="27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6924550" y="3556025"/>
              <a:ext cx="183600" cy="269900"/>
            </a:xfrm>
            <a:custGeom>
              <a:rect b="b" l="l" r="r" t="t"/>
              <a:pathLst>
                <a:path extrusionOk="0" h="10796" w="7344">
                  <a:moveTo>
                    <a:pt x="3685" y="490"/>
                  </a:moveTo>
                  <a:lnTo>
                    <a:pt x="5308" y="2113"/>
                  </a:lnTo>
                  <a:lnTo>
                    <a:pt x="4793" y="2113"/>
                  </a:lnTo>
                  <a:lnTo>
                    <a:pt x="4638" y="2139"/>
                  </a:lnTo>
                  <a:lnTo>
                    <a:pt x="4535" y="2216"/>
                  </a:lnTo>
                  <a:lnTo>
                    <a:pt x="4458" y="2319"/>
                  </a:lnTo>
                  <a:lnTo>
                    <a:pt x="4432" y="2448"/>
                  </a:lnTo>
                  <a:lnTo>
                    <a:pt x="4432" y="3530"/>
                  </a:lnTo>
                  <a:lnTo>
                    <a:pt x="4071" y="3478"/>
                  </a:lnTo>
                  <a:lnTo>
                    <a:pt x="3685" y="3452"/>
                  </a:lnTo>
                  <a:lnTo>
                    <a:pt x="3298" y="3478"/>
                  </a:lnTo>
                  <a:lnTo>
                    <a:pt x="2912" y="3530"/>
                  </a:lnTo>
                  <a:lnTo>
                    <a:pt x="2912" y="2448"/>
                  </a:lnTo>
                  <a:lnTo>
                    <a:pt x="2886" y="2319"/>
                  </a:lnTo>
                  <a:lnTo>
                    <a:pt x="2809" y="2216"/>
                  </a:lnTo>
                  <a:lnTo>
                    <a:pt x="2706" y="2139"/>
                  </a:lnTo>
                  <a:lnTo>
                    <a:pt x="2577" y="2113"/>
                  </a:lnTo>
                  <a:lnTo>
                    <a:pt x="2062" y="2113"/>
                  </a:lnTo>
                  <a:lnTo>
                    <a:pt x="3685" y="490"/>
                  </a:lnTo>
                  <a:close/>
                  <a:moveTo>
                    <a:pt x="3891" y="3916"/>
                  </a:moveTo>
                  <a:lnTo>
                    <a:pt x="4174" y="3942"/>
                  </a:lnTo>
                  <a:lnTo>
                    <a:pt x="4432" y="3994"/>
                  </a:lnTo>
                  <a:lnTo>
                    <a:pt x="4690" y="4071"/>
                  </a:lnTo>
                  <a:lnTo>
                    <a:pt x="4921" y="4148"/>
                  </a:lnTo>
                  <a:lnTo>
                    <a:pt x="5153" y="4251"/>
                  </a:lnTo>
                  <a:lnTo>
                    <a:pt x="5385" y="4380"/>
                  </a:lnTo>
                  <a:lnTo>
                    <a:pt x="5591" y="4535"/>
                  </a:lnTo>
                  <a:lnTo>
                    <a:pt x="5797" y="4689"/>
                  </a:lnTo>
                  <a:lnTo>
                    <a:pt x="5411" y="5076"/>
                  </a:lnTo>
                  <a:lnTo>
                    <a:pt x="5256" y="4947"/>
                  </a:lnTo>
                  <a:lnTo>
                    <a:pt x="5076" y="4844"/>
                  </a:lnTo>
                  <a:lnTo>
                    <a:pt x="4896" y="4741"/>
                  </a:lnTo>
                  <a:lnTo>
                    <a:pt x="4715" y="4638"/>
                  </a:lnTo>
                  <a:lnTo>
                    <a:pt x="4509" y="4586"/>
                  </a:lnTo>
                  <a:lnTo>
                    <a:pt x="4329" y="4509"/>
                  </a:lnTo>
                  <a:lnTo>
                    <a:pt x="4123" y="4483"/>
                  </a:lnTo>
                  <a:lnTo>
                    <a:pt x="3891" y="4457"/>
                  </a:lnTo>
                  <a:lnTo>
                    <a:pt x="3891" y="3916"/>
                  </a:lnTo>
                  <a:close/>
                  <a:moveTo>
                    <a:pt x="1237" y="4998"/>
                  </a:moveTo>
                  <a:lnTo>
                    <a:pt x="1624" y="5385"/>
                  </a:lnTo>
                  <a:lnTo>
                    <a:pt x="1495" y="5539"/>
                  </a:lnTo>
                  <a:lnTo>
                    <a:pt x="1392" y="5720"/>
                  </a:lnTo>
                  <a:lnTo>
                    <a:pt x="1289" y="5900"/>
                  </a:lnTo>
                  <a:lnTo>
                    <a:pt x="1186" y="6080"/>
                  </a:lnTo>
                  <a:lnTo>
                    <a:pt x="1134" y="6287"/>
                  </a:lnTo>
                  <a:lnTo>
                    <a:pt x="1057" y="6493"/>
                  </a:lnTo>
                  <a:lnTo>
                    <a:pt x="1031" y="6699"/>
                  </a:lnTo>
                  <a:lnTo>
                    <a:pt x="1005" y="6905"/>
                  </a:lnTo>
                  <a:lnTo>
                    <a:pt x="464" y="6905"/>
                  </a:lnTo>
                  <a:lnTo>
                    <a:pt x="490" y="6647"/>
                  </a:lnTo>
                  <a:lnTo>
                    <a:pt x="542" y="6390"/>
                  </a:lnTo>
                  <a:lnTo>
                    <a:pt x="593" y="6132"/>
                  </a:lnTo>
                  <a:lnTo>
                    <a:pt x="696" y="5874"/>
                  </a:lnTo>
                  <a:lnTo>
                    <a:pt x="799" y="5642"/>
                  </a:lnTo>
                  <a:lnTo>
                    <a:pt x="928" y="5436"/>
                  </a:lnTo>
                  <a:lnTo>
                    <a:pt x="1083" y="5204"/>
                  </a:lnTo>
                  <a:lnTo>
                    <a:pt x="1237" y="4998"/>
                  </a:lnTo>
                  <a:close/>
                  <a:moveTo>
                    <a:pt x="6107" y="4998"/>
                  </a:moveTo>
                  <a:lnTo>
                    <a:pt x="6261" y="5204"/>
                  </a:lnTo>
                  <a:lnTo>
                    <a:pt x="6416" y="5411"/>
                  </a:lnTo>
                  <a:lnTo>
                    <a:pt x="6545" y="5642"/>
                  </a:lnTo>
                  <a:lnTo>
                    <a:pt x="6648" y="5874"/>
                  </a:lnTo>
                  <a:lnTo>
                    <a:pt x="6751" y="6132"/>
                  </a:lnTo>
                  <a:lnTo>
                    <a:pt x="6802" y="6364"/>
                  </a:lnTo>
                  <a:lnTo>
                    <a:pt x="6854" y="6647"/>
                  </a:lnTo>
                  <a:lnTo>
                    <a:pt x="6905" y="6905"/>
                  </a:lnTo>
                  <a:lnTo>
                    <a:pt x="6364" y="6905"/>
                  </a:lnTo>
                  <a:lnTo>
                    <a:pt x="6338" y="6699"/>
                  </a:lnTo>
                  <a:lnTo>
                    <a:pt x="6287" y="6493"/>
                  </a:lnTo>
                  <a:lnTo>
                    <a:pt x="6235" y="6287"/>
                  </a:lnTo>
                  <a:lnTo>
                    <a:pt x="6158" y="6080"/>
                  </a:lnTo>
                  <a:lnTo>
                    <a:pt x="6055" y="5900"/>
                  </a:lnTo>
                  <a:lnTo>
                    <a:pt x="5978" y="5720"/>
                  </a:lnTo>
                  <a:lnTo>
                    <a:pt x="5849" y="5539"/>
                  </a:lnTo>
                  <a:lnTo>
                    <a:pt x="5720" y="5385"/>
                  </a:lnTo>
                  <a:lnTo>
                    <a:pt x="6107" y="4998"/>
                  </a:lnTo>
                  <a:close/>
                  <a:moveTo>
                    <a:pt x="1005" y="7343"/>
                  </a:moveTo>
                  <a:lnTo>
                    <a:pt x="1031" y="7549"/>
                  </a:lnTo>
                  <a:lnTo>
                    <a:pt x="1057" y="7781"/>
                  </a:lnTo>
                  <a:lnTo>
                    <a:pt x="1134" y="7961"/>
                  </a:lnTo>
                  <a:lnTo>
                    <a:pt x="1186" y="8167"/>
                  </a:lnTo>
                  <a:lnTo>
                    <a:pt x="1289" y="8348"/>
                  </a:lnTo>
                  <a:lnTo>
                    <a:pt x="1392" y="8528"/>
                  </a:lnTo>
                  <a:lnTo>
                    <a:pt x="1495" y="8708"/>
                  </a:lnTo>
                  <a:lnTo>
                    <a:pt x="1624" y="8863"/>
                  </a:lnTo>
                  <a:lnTo>
                    <a:pt x="1237" y="9249"/>
                  </a:lnTo>
                  <a:lnTo>
                    <a:pt x="1083" y="9043"/>
                  </a:lnTo>
                  <a:lnTo>
                    <a:pt x="928" y="8837"/>
                  </a:lnTo>
                  <a:lnTo>
                    <a:pt x="799" y="8605"/>
                  </a:lnTo>
                  <a:lnTo>
                    <a:pt x="696" y="8373"/>
                  </a:lnTo>
                  <a:lnTo>
                    <a:pt x="619" y="8142"/>
                  </a:lnTo>
                  <a:lnTo>
                    <a:pt x="542" y="7884"/>
                  </a:lnTo>
                  <a:lnTo>
                    <a:pt x="490" y="7626"/>
                  </a:lnTo>
                  <a:lnTo>
                    <a:pt x="464" y="7343"/>
                  </a:lnTo>
                  <a:close/>
                  <a:moveTo>
                    <a:pt x="6905" y="7343"/>
                  </a:moveTo>
                  <a:lnTo>
                    <a:pt x="6854" y="7626"/>
                  </a:lnTo>
                  <a:lnTo>
                    <a:pt x="6802" y="7884"/>
                  </a:lnTo>
                  <a:lnTo>
                    <a:pt x="6751" y="8142"/>
                  </a:lnTo>
                  <a:lnTo>
                    <a:pt x="6648" y="8373"/>
                  </a:lnTo>
                  <a:lnTo>
                    <a:pt x="6545" y="8605"/>
                  </a:lnTo>
                  <a:lnTo>
                    <a:pt x="6416" y="8837"/>
                  </a:lnTo>
                  <a:lnTo>
                    <a:pt x="6261" y="9043"/>
                  </a:lnTo>
                  <a:lnTo>
                    <a:pt x="6107" y="9249"/>
                  </a:lnTo>
                  <a:lnTo>
                    <a:pt x="5720" y="8863"/>
                  </a:lnTo>
                  <a:lnTo>
                    <a:pt x="5849" y="8708"/>
                  </a:lnTo>
                  <a:lnTo>
                    <a:pt x="5978" y="8528"/>
                  </a:lnTo>
                  <a:lnTo>
                    <a:pt x="6055" y="8348"/>
                  </a:lnTo>
                  <a:lnTo>
                    <a:pt x="6158" y="8167"/>
                  </a:lnTo>
                  <a:lnTo>
                    <a:pt x="6235" y="7961"/>
                  </a:lnTo>
                  <a:lnTo>
                    <a:pt x="6287" y="7781"/>
                  </a:lnTo>
                  <a:lnTo>
                    <a:pt x="6338" y="7549"/>
                  </a:lnTo>
                  <a:lnTo>
                    <a:pt x="6364" y="7343"/>
                  </a:lnTo>
                  <a:close/>
                  <a:moveTo>
                    <a:pt x="3917" y="4895"/>
                  </a:moveTo>
                  <a:lnTo>
                    <a:pt x="4123" y="4921"/>
                  </a:lnTo>
                  <a:lnTo>
                    <a:pt x="4329" y="4998"/>
                  </a:lnTo>
                  <a:lnTo>
                    <a:pt x="4535" y="5050"/>
                  </a:lnTo>
                  <a:lnTo>
                    <a:pt x="4741" y="5153"/>
                  </a:lnTo>
                  <a:lnTo>
                    <a:pt x="4921" y="5256"/>
                  </a:lnTo>
                  <a:lnTo>
                    <a:pt x="5102" y="5385"/>
                  </a:lnTo>
                  <a:lnTo>
                    <a:pt x="5256" y="5539"/>
                  </a:lnTo>
                  <a:lnTo>
                    <a:pt x="5411" y="5694"/>
                  </a:lnTo>
                  <a:lnTo>
                    <a:pt x="5540" y="5874"/>
                  </a:lnTo>
                  <a:lnTo>
                    <a:pt x="5643" y="6055"/>
                  </a:lnTo>
                  <a:lnTo>
                    <a:pt x="5746" y="6261"/>
                  </a:lnTo>
                  <a:lnTo>
                    <a:pt x="5823" y="6467"/>
                  </a:lnTo>
                  <a:lnTo>
                    <a:pt x="5875" y="6673"/>
                  </a:lnTo>
                  <a:lnTo>
                    <a:pt x="5900" y="6905"/>
                  </a:lnTo>
                  <a:lnTo>
                    <a:pt x="5926" y="7137"/>
                  </a:lnTo>
                  <a:lnTo>
                    <a:pt x="5900" y="7343"/>
                  </a:lnTo>
                  <a:lnTo>
                    <a:pt x="5875" y="7575"/>
                  </a:lnTo>
                  <a:lnTo>
                    <a:pt x="5823" y="7781"/>
                  </a:lnTo>
                  <a:lnTo>
                    <a:pt x="5746" y="7987"/>
                  </a:lnTo>
                  <a:lnTo>
                    <a:pt x="5643" y="8193"/>
                  </a:lnTo>
                  <a:lnTo>
                    <a:pt x="5540" y="8373"/>
                  </a:lnTo>
                  <a:lnTo>
                    <a:pt x="5411" y="8554"/>
                  </a:lnTo>
                  <a:lnTo>
                    <a:pt x="5256" y="8708"/>
                  </a:lnTo>
                  <a:lnTo>
                    <a:pt x="5102" y="8863"/>
                  </a:lnTo>
                  <a:lnTo>
                    <a:pt x="4921" y="8992"/>
                  </a:lnTo>
                  <a:lnTo>
                    <a:pt x="4741" y="9095"/>
                  </a:lnTo>
                  <a:lnTo>
                    <a:pt x="4535" y="9198"/>
                  </a:lnTo>
                  <a:lnTo>
                    <a:pt x="4329" y="9275"/>
                  </a:lnTo>
                  <a:lnTo>
                    <a:pt x="4123" y="9327"/>
                  </a:lnTo>
                  <a:lnTo>
                    <a:pt x="3917" y="9352"/>
                  </a:lnTo>
                  <a:lnTo>
                    <a:pt x="3685" y="9378"/>
                  </a:lnTo>
                  <a:lnTo>
                    <a:pt x="3453" y="9352"/>
                  </a:lnTo>
                  <a:lnTo>
                    <a:pt x="3221" y="9327"/>
                  </a:lnTo>
                  <a:lnTo>
                    <a:pt x="3015" y="9275"/>
                  </a:lnTo>
                  <a:lnTo>
                    <a:pt x="2809" y="9198"/>
                  </a:lnTo>
                  <a:lnTo>
                    <a:pt x="2603" y="9095"/>
                  </a:lnTo>
                  <a:lnTo>
                    <a:pt x="2422" y="8992"/>
                  </a:lnTo>
                  <a:lnTo>
                    <a:pt x="2242" y="8863"/>
                  </a:lnTo>
                  <a:lnTo>
                    <a:pt x="2087" y="8708"/>
                  </a:lnTo>
                  <a:lnTo>
                    <a:pt x="1959" y="8554"/>
                  </a:lnTo>
                  <a:lnTo>
                    <a:pt x="1830" y="8373"/>
                  </a:lnTo>
                  <a:lnTo>
                    <a:pt x="1701" y="8193"/>
                  </a:lnTo>
                  <a:lnTo>
                    <a:pt x="1624" y="7987"/>
                  </a:lnTo>
                  <a:lnTo>
                    <a:pt x="1546" y="7781"/>
                  </a:lnTo>
                  <a:lnTo>
                    <a:pt x="1469" y="7575"/>
                  </a:lnTo>
                  <a:lnTo>
                    <a:pt x="1443" y="7343"/>
                  </a:lnTo>
                  <a:lnTo>
                    <a:pt x="1443" y="7137"/>
                  </a:lnTo>
                  <a:lnTo>
                    <a:pt x="1443" y="6905"/>
                  </a:lnTo>
                  <a:lnTo>
                    <a:pt x="1469" y="6673"/>
                  </a:lnTo>
                  <a:lnTo>
                    <a:pt x="1546" y="6467"/>
                  </a:lnTo>
                  <a:lnTo>
                    <a:pt x="1624" y="6261"/>
                  </a:lnTo>
                  <a:lnTo>
                    <a:pt x="1701" y="6055"/>
                  </a:lnTo>
                  <a:lnTo>
                    <a:pt x="1830" y="5874"/>
                  </a:lnTo>
                  <a:lnTo>
                    <a:pt x="1959" y="5694"/>
                  </a:lnTo>
                  <a:lnTo>
                    <a:pt x="2087" y="5539"/>
                  </a:lnTo>
                  <a:lnTo>
                    <a:pt x="2242" y="5385"/>
                  </a:lnTo>
                  <a:lnTo>
                    <a:pt x="2422" y="5256"/>
                  </a:lnTo>
                  <a:lnTo>
                    <a:pt x="2603" y="5153"/>
                  </a:lnTo>
                  <a:lnTo>
                    <a:pt x="2809" y="5050"/>
                  </a:lnTo>
                  <a:lnTo>
                    <a:pt x="3015" y="4998"/>
                  </a:lnTo>
                  <a:lnTo>
                    <a:pt x="3221" y="4921"/>
                  </a:lnTo>
                  <a:lnTo>
                    <a:pt x="3453" y="4895"/>
                  </a:lnTo>
                  <a:close/>
                  <a:moveTo>
                    <a:pt x="1933" y="9172"/>
                  </a:moveTo>
                  <a:lnTo>
                    <a:pt x="2113" y="9301"/>
                  </a:lnTo>
                  <a:lnTo>
                    <a:pt x="2268" y="9404"/>
                  </a:lnTo>
                  <a:lnTo>
                    <a:pt x="2448" y="9507"/>
                  </a:lnTo>
                  <a:lnTo>
                    <a:pt x="2628" y="9610"/>
                  </a:lnTo>
                  <a:lnTo>
                    <a:pt x="2835" y="9687"/>
                  </a:lnTo>
                  <a:lnTo>
                    <a:pt x="3041" y="9739"/>
                  </a:lnTo>
                  <a:lnTo>
                    <a:pt x="3247" y="9765"/>
                  </a:lnTo>
                  <a:lnTo>
                    <a:pt x="3453" y="9816"/>
                  </a:lnTo>
                  <a:lnTo>
                    <a:pt x="3453" y="10331"/>
                  </a:lnTo>
                  <a:lnTo>
                    <a:pt x="3195" y="10306"/>
                  </a:lnTo>
                  <a:lnTo>
                    <a:pt x="2912" y="10254"/>
                  </a:lnTo>
                  <a:lnTo>
                    <a:pt x="2680" y="10203"/>
                  </a:lnTo>
                  <a:lnTo>
                    <a:pt x="2422" y="10100"/>
                  </a:lnTo>
                  <a:lnTo>
                    <a:pt x="2190" y="9997"/>
                  </a:lnTo>
                  <a:lnTo>
                    <a:pt x="1959" y="9868"/>
                  </a:lnTo>
                  <a:lnTo>
                    <a:pt x="1752" y="9713"/>
                  </a:lnTo>
                  <a:lnTo>
                    <a:pt x="1546" y="9559"/>
                  </a:lnTo>
                  <a:lnTo>
                    <a:pt x="1933" y="9172"/>
                  </a:lnTo>
                  <a:close/>
                  <a:moveTo>
                    <a:pt x="5411" y="9172"/>
                  </a:moveTo>
                  <a:lnTo>
                    <a:pt x="5797" y="9559"/>
                  </a:lnTo>
                  <a:lnTo>
                    <a:pt x="5591" y="9713"/>
                  </a:lnTo>
                  <a:lnTo>
                    <a:pt x="5385" y="9868"/>
                  </a:lnTo>
                  <a:lnTo>
                    <a:pt x="5153" y="9997"/>
                  </a:lnTo>
                  <a:lnTo>
                    <a:pt x="4921" y="10100"/>
                  </a:lnTo>
                  <a:lnTo>
                    <a:pt x="4690" y="10203"/>
                  </a:lnTo>
                  <a:lnTo>
                    <a:pt x="4432" y="10254"/>
                  </a:lnTo>
                  <a:lnTo>
                    <a:pt x="4174" y="10306"/>
                  </a:lnTo>
                  <a:lnTo>
                    <a:pt x="3891" y="10331"/>
                  </a:lnTo>
                  <a:lnTo>
                    <a:pt x="3891" y="9816"/>
                  </a:lnTo>
                  <a:lnTo>
                    <a:pt x="4123" y="9765"/>
                  </a:lnTo>
                  <a:lnTo>
                    <a:pt x="4329" y="9739"/>
                  </a:lnTo>
                  <a:lnTo>
                    <a:pt x="4509" y="9687"/>
                  </a:lnTo>
                  <a:lnTo>
                    <a:pt x="4715" y="9610"/>
                  </a:lnTo>
                  <a:lnTo>
                    <a:pt x="4896" y="9507"/>
                  </a:lnTo>
                  <a:lnTo>
                    <a:pt x="5076" y="9404"/>
                  </a:lnTo>
                  <a:lnTo>
                    <a:pt x="5256" y="9301"/>
                  </a:lnTo>
                  <a:lnTo>
                    <a:pt x="5411" y="9172"/>
                  </a:lnTo>
                  <a:close/>
                  <a:moveTo>
                    <a:pt x="3685" y="0"/>
                  </a:moveTo>
                  <a:lnTo>
                    <a:pt x="3530" y="26"/>
                  </a:lnTo>
                  <a:lnTo>
                    <a:pt x="3427" y="103"/>
                  </a:lnTo>
                  <a:lnTo>
                    <a:pt x="1598" y="1932"/>
                  </a:lnTo>
                  <a:lnTo>
                    <a:pt x="1521" y="2035"/>
                  </a:lnTo>
                  <a:lnTo>
                    <a:pt x="1495" y="2139"/>
                  </a:lnTo>
                  <a:lnTo>
                    <a:pt x="1495" y="2242"/>
                  </a:lnTo>
                  <a:lnTo>
                    <a:pt x="1521" y="2345"/>
                  </a:lnTo>
                  <a:lnTo>
                    <a:pt x="1572" y="2422"/>
                  </a:lnTo>
                  <a:lnTo>
                    <a:pt x="1649" y="2499"/>
                  </a:lnTo>
                  <a:lnTo>
                    <a:pt x="1727" y="2551"/>
                  </a:lnTo>
                  <a:lnTo>
                    <a:pt x="2474" y="2551"/>
                  </a:lnTo>
                  <a:lnTo>
                    <a:pt x="2474" y="3659"/>
                  </a:lnTo>
                  <a:lnTo>
                    <a:pt x="2293" y="3710"/>
                  </a:lnTo>
                  <a:lnTo>
                    <a:pt x="2242" y="3762"/>
                  </a:lnTo>
                  <a:lnTo>
                    <a:pt x="2190" y="3839"/>
                  </a:lnTo>
                  <a:lnTo>
                    <a:pt x="2165" y="3916"/>
                  </a:lnTo>
                  <a:lnTo>
                    <a:pt x="2190" y="4019"/>
                  </a:lnTo>
                  <a:lnTo>
                    <a:pt x="2242" y="4071"/>
                  </a:lnTo>
                  <a:lnTo>
                    <a:pt x="2293" y="4122"/>
                  </a:lnTo>
                  <a:lnTo>
                    <a:pt x="2397" y="4148"/>
                  </a:lnTo>
                  <a:lnTo>
                    <a:pt x="2474" y="4122"/>
                  </a:lnTo>
                  <a:lnTo>
                    <a:pt x="2706" y="4045"/>
                  </a:lnTo>
                  <a:lnTo>
                    <a:pt x="2963" y="3968"/>
                  </a:lnTo>
                  <a:lnTo>
                    <a:pt x="3195" y="3942"/>
                  </a:lnTo>
                  <a:lnTo>
                    <a:pt x="3453" y="3916"/>
                  </a:lnTo>
                  <a:lnTo>
                    <a:pt x="3453" y="4457"/>
                  </a:lnTo>
                  <a:lnTo>
                    <a:pt x="3247" y="4483"/>
                  </a:lnTo>
                  <a:lnTo>
                    <a:pt x="3041" y="4509"/>
                  </a:lnTo>
                  <a:lnTo>
                    <a:pt x="2835" y="4586"/>
                  </a:lnTo>
                  <a:lnTo>
                    <a:pt x="2628" y="4638"/>
                  </a:lnTo>
                  <a:lnTo>
                    <a:pt x="2448" y="4741"/>
                  </a:lnTo>
                  <a:lnTo>
                    <a:pt x="2268" y="4844"/>
                  </a:lnTo>
                  <a:lnTo>
                    <a:pt x="2113" y="4947"/>
                  </a:lnTo>
                  <a:lnTo>
                    <a:pt x="1933" y="5076"/>
                  </a:lnTo>
                  <a:lnTo>
                    <a:pt x="1546" y="4689"/>
                  </a:lnTo>
                  <a:lnTo>
                    <a:pt x="1727" y="4560"/>
                  </a:lnTo>
                  <a:lnTo>
                    <a:pt x="1804" y="4483"/>
                  </a:lnTo>
                  <a:lnTo>
                    <a:pt x="1830" y="4406"/>
                  </a:lnTo>
                  <a:lnTo>
                    <a:pt x="1830" y="4303"/>
                  </a:lnTo>
                  <a:lnTo>
                    <a:pt x="1778" y="4225"/>
                  </a:lnTo>
                  <a:lnTo>
                    <a:pt x="1701" y="4174"/>
                  </a:lnTo>
                  <a:lnTo>
                    <a:pt x="1624" y="4148"/>
                  </a:lnTo>
                  <a:lnTo>
                    <a:pt x="1546" y="4148"/>
                  </a:lnTo>
                  <a:lnTo>
                    <a:pt x="1469" y="4200"/>
                  </a:lnTo>
                  <a:lnTo>
                    <a:pt x="1134" y="4483"/>
                  </a:lnTo>
                  <a:lnTo>
                    <a:pt x="851" y="4792"/>
                  </a:lnTo>
                  <a:lnTo>
                    <a:pt x="593" y="5127"/>
                  </a:lnTo>
                  <a:lnTo>
                    <a:pt x="387" y="5488"/>
                  </a:lnTo>
                  <a:lnTo>
                    <a:pt x="232" y="5874"/>
                  </a:lnTo>
                  <a:lnTo>
                    <a:pt x="104" y="6287"/>
                  </a:lnTo>
                  <a:lnTo>
                    <a:pt x="26" y="6699"/>
                  </a:lnTo>
                  <a:lnTo>
                    <a:pt x="0" y="7137"/>
                  </a:lnTo>
                  <a:lnTo>
                    <a:pt x="26" y="7497"/>
                  </a:lnTo>
                  <a:lnTo>
                    <a:pt x="78" y="7858"/>
                  </a:lnTo>
                  <a:lnTo>
                    <a:pt x="181" y="8219"/>
                  </a:lnTo>
                  <a:lnTo>
                    <a:pt x="284" y="8554"/>
                  </a:lnTo>
                  <a:lnTo>
                    <a:pt x="438" y="8863"/>
                  </a:lnTo>
                  <a:lnTo>
                    <a:pt x="619" y="9172"/>
                  </a:lnTo>
                  <a:lnTo>
                    <a:pt x="851" y="9456"/>
                  </a:lnTo>
                  <a:lnTo>
                    <a:pt x="1083" y="9713"/>
                  </a:lnTo>
                  <a:lnTo>
                    <a:pt x="1340" y="9971"/>
                  </a:lnTo>
                  <a:lnTo>
                    <a:pt x="1624" y="10177"/>
                  </a:lnTo>
                  <a:lnTo>
                    <a:pt x="1933" y="10357"/>
                  </a:lnTo>
                  <a:lnTo>
                    <a:pt x="2242" y="10512"/>
                  </a:lnTo>
                  <a:lnTo>
                    <a:pt x="2577" y="10641"/>
                  </a:lnTo>
                  <a:lnTo>
                    <a:pt x="2938" y="10718"/>
                  </a:lnTo>
                  <a:lnTo>
                    <a:pt x="3298" y="10769"/>
                  </a:lnTo>
                  <a:lnTo>
                    <a:pt x="3685" y="10795"/>
                  </a:lnTo>
                  <a:lnTo>
                    <a:pt x="4045" y="10769"/>
                  </a:lnTo>
                  <a:lnTo>
                    <a:pt x="4406" y="10718"/>
                  </a:lnTo>
                  <a:lnTo>
                    <a:pt x="4767" y="10641"/>
                  </a:lnTo>
                  <a:lnTo>
                    <a:pt x="5102" y="10512"/>
                  </a:lnTo>
                  <a:lnTo>
                    <a:pt x="5437" y="10357"/>
                  </a:lnTo>
                  <a:lnTo>
                    <a:pt x="5720" y="10177"/>
                  </a:lnTo>
                  <a:lnTo>
                    <a:pt x="6004" y="9971"/>
                  </a:lnTo>
                  <a:lnTo>
                    <a:pt x="6261" y="9713"/>
                  </a:lnTo>
                  <a:lnTo>
                    <a:pt x="6519" y="9456"/>
                  </a:lnTo>
                  <a:lnTo>
                    <a:pt x="6725" y="9172"/>
                  </a:lnTo>
                  <a:lnTo>
                    <a:pt x="6905" y="8863"/>
                  </a:lnTo>
                  <a:lnTo>
                    <a:pt x="7060" y="8554"/>
                  </a:lnTo>
                  <a:lnTo>
                    <a:pt x="7189" y="8219"/>
                  </a:lnTo>
                  <a:lnTo>
                    <a:pt x="7266" y="7858"/>
                  </a:lnTo>
                  <a:lnTo>
                    <a:pt x="7317" y="7497"/>
                  </a:lnTo>
                  <a:lnTo>
                    <a:pt x="7343" y="7137"/>
                  </a:lnTo>
                  <a:lnTo>
                    <a:pt x="7343" y="6828"/>
                  </a:lnTo>
                  <a:lnTo>
                    <a:pt x="7292" y="6544"/>
                  </a:lnTo>
                  <a:lnTo>
                    <a:pt x="7240" y="6261"/>
                  </a:lnTo>
                  <a:lnTo>
                    <a:pt x="7163" y="5977"/>
                  </a:lnTo>
                  <a:lnTo>
                    <a:pt x="7060" y="5720"/>
                  </a:lnTo>
                  <a:lnTo>
                    <a:pt x="6957" y="5462"/>
                  </a:lnTo>
                  <a:lnTo>
                    <a:pt x="6802" y="5204"/>
                  </a:lnTo>
                  <a:lnTo>
                    <a:pt x="6648" y="4973"/>
                  </a:lnTo>
                  <a:lnTo>
                    <a:pt x="6493" y="4766"/>
                  </a:lnTo>
                  <a:lnTo>
                    <a:pt x="6287" y="4560"/>
                  </a:lnTo>
                  <a:lnTo>
                    <a:pt x="6081" y="4354"/>
                  </a:lnTo>
                  <a:lnTo>
                    <a:pt x="5875" y="4174"/>
                  </a:lnTo>
                  <a:lnTo>
                    <a:pt x="5643" y="4019"/>
                  </a:lnTo>
                  <a:lnTo>
                    <a:pt x="5411" y="3890"/>
                  </a:lnTo>
                  <a:lnTo>
                    <a:pt x="5153" y="3762"/>
                  </a:lnTo>
                  <a:lnTo>
                    <a:pt x="4896" y="3659"/>
                  </a:lnTo>
                  <a:lnTo>
                    <a:pt x="4896" y="2551"/>
                  </a:lnTo>
                  <a:lnTo>
                    <a:pt x="5617" y="2551"/>
                  </a:lnTo>
                  <a:lnTo>
                    <a:pt x="5720" y="2499"/>
                  </a:lnTo>
                  <a:lnTo>
                    <a:pt x="5797" y="2422"/>
                  </a:lnTo>
                  <a:lnTo>
                    <a:pt x="5849" y="2345"/>
                  </a:lnTo>
                  <a:lnTo>
                    <a:pt x="5875" y="2242"/>
                  </a:lnTo>
                  <a:lnTo>
                    <a:pt x="5875" y="2139"/>
                  </a:lnTo>
                  <a:lnTo>
                    <a:pt x="5823" y="2035"/>
                  </a:lnTo>
                  <a:lnTo>
                    <a:pt x="5772" y="1932"/>
                  </a:lnTo>
                  <a:lnTo>
                    <a:pt x="3917" y="103"/>
                  </a:lnTo>
                  <a:lnTo>
                    <a:pt x="3814" y="26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6996050" y="3691925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0"/>
                  </a:moveTo>
                  <a:lnTo>
                    <a:pt x="670" y="52"/>
                  </a:lnTo>
                  <a:lnTo>
                    <a:pt x="619" y="129"/>
                  </a:lnTo>
                  <a:lnTo>
                    <a:pt x="593" y="206"/>
                  </a:lnTo>
                  <a:lnTo>
                    <a:pt x="593" y="309"/>
                  </a:lnTo>
                  <a:lnTo>
                    <a:pt x="464" y="361"/>
                  </a:lnTo>
                  <a:lnTo>
                    <a:pt x="361" y="438"/>
                  </a:lnTo>
                  <a:lnTo>
                    <a:pt x="258" y="516"/>
                  </a:lnTo>
                  <a:lnTo>
                    <a:pt x="181" y="593"/>
                  </a:lnTo>
                  <a:lnTo>
                    <a:pt x="103" y="722"/>
                  </a:lnTo>
                  <a:lnTo>
                    <a:pt x="52" y="825"/>
                  </a:lnTo>
                  <a:lnTo>
                    <a:pt x="0" y="954"/>
                  </a:lnTo>
                  <a:lnTo>
                    <a:pt x="0" y="1108"/>
                  </a:lnTo>
                  <a:lnTo>
                    <a:pt x="26" y="1263"/>
                  </a:lnTo>
                  <a:lnTo>
                    <a:pt x="78" y="1417"/>
                  </a:lnTo>
                  <a:lnTo>
                    <a:pt x="129" y="1546"/>
                  </a:lnTo>
                  <a:lnTo>
                    <a:pt x="232" y="1675"/>
                  </a:lnTo>
                  <a:lnTo>
                    <a:pt x="361" y="1778"/>
                  </a:lnTo>
                  <a:lnTo>
                    <a:pt x="490" y="1855"/>
                  </a:lnTo>
                  <a:lnTo>
                    <a:pt x="644" y="1907"/>
                  </a:lnTo>
                  <a:lnTo>
                    <a:pt x="825" y="1907"/>
                  </a:lnTo>
                  <a:lnTo>
                    <a:pt x="954" y="1933"/>
                  </a:lnTo>
                  <a:lnTo>
                    <a:pt x="1082" y="2010"/>
                  </a:lnTo>
                  <a:lnTo>
                    <a:pt x="1160" y="2139"/>
                  </a:lnTo>
                  <a:lnTo>
                    <a:pt x="1185" y="2293"/>
                  </a:lnTo>
                  <a:lnTo>
                    <a:pt x="1160" y="2422"/>
                  </a:lnTo>
                  <a:lnTo>
                    <a:pt x="1082" y="2551"/>
                  </a:lnTo>
                  <a:lnTo>
                    <a:pt x="954" y="2628"/>
                  </a:lnTo>
                  <a:lnTo>
                    <a:pt x="825" y="2654"/>
                  </a:lnTo>
                  <a:lnTo>
                    <a:pt x="670" y="2628"/>
                  </a:lnTo>
                  <a:lnTo>
                    <a:pt x="567" y="2551"/>
                  </a:lnTo>
                  <a:lnTo>
                    <a:pt x="464" y="2422"/>
                  </a:lnTo>
                  <a:lnTo>
                    <a:pt x="438" y="2293"/>
                  </a:lnTo>
                  <a:lnTo>
                    <a:pt x="438" y="2190"/>
                  </a:lnTo>
                  <a:lnTo>
                    <a:pt x="387" y="2113"/>
                  </a:lnTo>
                  <a:lnTo>
                    <a:pt x="309" y="2087"/>
                  </a:lnTo>
                  <a:lnTo>
                    <a:pt x="232" y="2061"/>
                  </a:lnTo>
                  <a:lnTo>
                    <a:pt x="129" y="2087"/>
                  </a:lnTo>
                  <a:lnTo>
                    <a:pt x="78" y="2113"/>
                  </a:lnTo>
                  <a:lnTo>
                    <a:pt x="26" y="2190"/>
                  </a:lnTo>
                  <a:lnTo>
                    <a:pt x="0" y="2293"/>
                  </a:lnTo>
                  <a:lnTo>
                    <a:pt x="0" y="2422"/>
                  </a:lnTo>
                  <a:lnTo>
                    <a:pt x="52" y="2551"/>
                  </a:lnTo>
                  <a:lnTo>
                    <a:pt x="103" y="2654"/>
                  </a:lnTo>
                  <a:lnTo>
                    <a:pt x="181" y="2783"/>
                  </a:lnTo>
                  <a:lnTo>
                    <a:pt x="258" y="2860"/>
                  </a:lnTo>
                  <a:lnTo>
                    <a:pt x="361" y="2963"/>
                  </a:lnTo>
                  <a:lnTo>
                    <a:pt x="464" y="3015"/>
                  </a:lnTo>
                  <a:lnTo>
                    <a:pt x="593" y="3066"/>
                  </a:lnTo>
                  <a:lnTo>
                    <a:pt x="593" y="3169"/>
                  </a:lnTo>
                  <a:lnTo>
                    <a:pt x="619" y="3247"/>
                  </a:lnTo>
                  <a:lnTo>
                    <a:pt x="670" y="3324"/>
                  </a:lnTo>
                  <a:lnTo>
                    <a:pt x="722" y="3375"/>
                  </a:lnTo>
                  <a:lnTo>
                    <a:pt x="825" y="3401"/>
                  </a:lnTo>
                  <a:lnTo>
                    <a:pt x="902" y="3375"/>
                  </a:lnTo>
                  <a:lnTo>
                    <a:pt x="979" y="3324"/>
                  </a:lnTo>
                  <a:lnTo>
                    <a:pt x="1031" y="3247"/>
                  </a:lnTo>
                  <a:lnTo>
                    <a:pt x="1031" y="3169"/>
                  </a:lnTo>
                  <a:lnTo>
                    <a:pt x="1031" y="3066"/>
                  </a:lnTo>
                  <a:lnTo>
                    <a:pt x="1160" y="3015"/>
                  </a:lnTo>
                  <a:lnTo>
                    <a:pt x="1263" y="2963"/>
                  </a:lnTo>
                  <a:lnTo>
                    <a:pt x="1366" y="2860"/>
                  </a:lnTo>
                  <a:lnTo>
                    <a:pt x="1469" y="2783"/>
                  </a:lnTo>
                  <a:lnTo>
                    <a:pt x="1520" y="2654"/>
                  </a:lnTo>
                  <a:lnTo>
                    <a:pt x="1598" y="2551"/>
                  </a:lnTo>
                  <a:lnTo>
                    <a:pt x="1623" y="2422"/>
                  </a:lnTo>
                  <a:lnTo>
                    <a:pt x="1623" y="2293"/>
                  </a:lnTo>
                  <a:lnTo>
                    <a:pt x="1623" y="2113"/>
                  </a:lnTo>
                  <a:lnTo>
                    <a:pt x="1572" y="1958"/>
                  </a:lnTo>
                  <a:lnTo>
                    <a:pt x="1495" y="1830"/>
                  </a:lnTo>
                  <a:lnTo>
                    <a:pt x="1392" y="1701"/>
                  </a:lnTo>
                  <a:lnTo>
                    <a:pt x="1263" y="1598"/>
                  </a:lnTo>
                  <a:lnTo>
                    <a:pt x="1134" y="1520"/>
                  </a:lnTo>
                  <a:lnTo>
                    <a:pt x="979" y="1495"/>
                  </a:lnTo>
                  <a:lnTo>
                    <a:pt x="825" y="1469"/>
                  </a:lnTo>
                  <a:lnTo>
                    <a:pt x="670" y="1443"/>
                  </a:lnTo>
                  <a:lnTo>
                    <a:pt x="567" y="1366"/>
                  </a:lnTo>
                  <a:lnTo>
                    <a:pt x="464" y="1237"/>
                  </a:lnTo>
                  <a:lnTo>
                    <a:pt x="438" y="1108"/>
                  </a:lnTo>
                  <a:lnTo>
                    <a:pt x="464" y="954"/>
                  </a:lnTo>
                  <a:lnTo>
                    <a:pt x="567" y="851"/>
                  </a:lnTo>
                  <a:lnTo>
                    <a:pt x="670" y="747"/>
                  </a:lnTo>
                  <a:lnTo>
                    <a:pt x="825" y="722"/>
                  </a:lnTo>
                  <a:lnTo>
                    <a:pt x="954" y="747"/>
                  </a:lnTo>
                  <a:lnTo>
                    <a:pt x="1082" y="851"/>
                  </a:lnTo>
                  <a:lnTo>
                    <a:pt x="1160" y="954"/>
                  </a:lnTo>
                  <a:lnTo>
                    <a:pt x="1185" y="1108"/>
                  </a:lnTo>
                  <a:lnTo>
                    <a:pt x="1211" y="1185"/>
                  </a:lnTo>
                  <a:lnTo>
                    <a:pt x="1237" y="1263"/>
                  </a:lnTo>
                  <a:lnTo>
                    <a:pt x="1314" y="1314"/>
                  </a:lnTo>
                  <a:lnTo>
                    <a:pt x="1495" y="1314"/>
                  </a:lnTo>
                  <a:lnTo>
                    <a:pt x="1572" y="1263"/>
                  </a:lnTo>
                  <a:lnTo>
                    <a:pt x="1623" y="1185"/>
                  </a:lnTo>
                  <a:lnTo>
                    <a:pt x="1623" y="1108"/>
                  </a:lnTo>
                  <a:lnTo>
                    <a:pt x="1623" y="954"/>
                  </a:lnTo>
                  <a:lnTo>
                    <a:pt x="1598" y="825"/>
                  </a:lnTo>
                  <a:lnTo>
                    <a:pt x="1520" y="722"/>
                  </a:lnTo>
                  <a:lnTo>
                    <a:pt x="1469" y="593"/>
                  </a:lnTo>
                  <a:lnTo>
                    <a:pt x="1366" y="516"/>
                  </a:lnTo>
                  <a:lnTo>
                    <a:pt x="1263" y="438"/>
                  </a:lnTo>
                  <a:lnTo>
                    <a:pt x="1160" y="361"/>
                  </a:lnTo>
                  <a:lnTo>
                    <a:pt x="1031" y="309"/>
                  </a:lnTo>
                  <a:lnTo>
                    <a:pt x="1031" y="206"/>
                  </a:lnTo>
                  <a:lnTo>
                    <a:pt x="1031" y="129"/>
                  </a:lnTo>
                  <a:lnTo>
                    <a:pt x="979" y="52"/>
                  </a:lnTo>
                  <a:lnTo>
                    <a:pt x="9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3" name="Google Shape;1343;p8"/>
          <p:cNvGrpSpPr/>
          <p:nvPr/>
        </p:nvGrpSpPr>
        <p:grpSpPr>
          <a:xfrm>
            <a:off x="1114750" y="2412727"/>
            <a:ext cx="331100" cy="380675"/>
            <a:chOff x="294150" y="4513150"/>
            <a:chExt cx="331100" cy="380675"/>
          </a:xfrm>
        </p:grpSpPr>
        <p:sp>
          <p:nvSpPr>
            <p:cNvPr id="1344" name="Google Shape;1344;p8"/>
            <p:cNvSpPr/>
            <p:nvPr/>
          </p:nvSpPr>
          <p:spPr>
            <a:xfrm>
              <a:off x="410725" y="4746950"/>
              <a:ext cx="97925" cy="67025"/>
            </a:xfrm>
            <a:custGeom>
              <a:rect b="b" l="l" r="r" t="t"/>
              <a:pathLst>
                <a:path extrusionOk="0" h="2681" w="3917">
                  <a:moveTo>
                    <a:pt x="3196" y="439"/>
                  </a:moveTo>
                  <a:lnTo>
                    <a:pt x="3299" y="465"/>
                  </a:lnTo>
                  <a:lnTo>
                    <a:pt x="3376" y="516"/>
                  </a:lnTo>
                  <a:lnTo>
                    <a:pt x="3453" y="593"/>
                  </a:lnTo>
                  <a:lnTo>
                    <a:pt x="3453" y="696"/>
                  </a:lnTo>
                  <a:lnTo>
                    <a:pt x="3453" y="1495"/>
                  </a:lnTo>
                  <a:lnTo>
                    <a:pt x="3453" y="1650"/>
                  </a:lnTo>
                  <a:lnTo>
                    <a:pt x="3402" y="1779"/>
                  </a:lnTo>
                  <a:lnTo>
                    <a:pt x="3324" y="1907"/>
                  </a:lnTo>
                  <a:lnTo>
                    <a:pt x="3247" y="2010"/>
                  </a:lnTo>
                  <a:lnTo>
                    <a:pt x="3144" y="2088"/>
                  </a:lnTo>
                  <a:lnTo>
                    <a:pt x="3015" y="2165"/>
                  </a:lnTo>
                  <a:lnTo>
                    <a:pt x="2886" y="2217"/>
                  </a:lnTo>
                  <a:lnTo>
                    <a:pt x="1031" y="2217"/>
                  </a:lnTo>
                  <a:lnTo>
                    <a:pt x="903" y="2165"/>
                  </a:lnTo>
                  <a:lnTo>
                    <a:pt x="774" y="2088"/>
                  </a:lnTo>
                  <a:lnTo>
                    <a:pt x="671" y="2010"/>
                  </a:lnTo>
                  <a:lnTo>
                    <a:pt x="593" y="1907"/>
                  </a:lnTo>
                  <a:lnTo>
                    <a:pt x="516" y="1779"/>
                  </a:lnTo>
                  <a:lnTo>
                    <a:pt x="465" y="1650"/>
                  </a:lnTo>
                  <a:lnTo>
                    <a:pt x="465" y="1495"/>
                  </a:lnTo>
                  <a:lnTo>
                    <a:pt x="465" y="696"/>
                  </a:lnTo>
                  <a:lnTo>
                    <a:pt x="490" y="593"/>
                  </a:lnTo>
                  <a:lnTo>
                    <a:pt x="542" y="516"/>
                  </a:lnTo>
                  <a:lnTo>
                    <a:pt x="619" y="465"/>
                  </a:lnTo>
                  <a:lnTo>
                    <a:pt x="722" y="439"/>
                  </a:lnTo>
                  <a:close/>
                  <a:moveTo>
                    <a:pt x="722" y="1"/>
                  </a:moveTo>
                  <a:lnTo>
                    <a:pt x="568" y="27"/>
                  </a:lnTo>
                  <a:lnTo>
                    <a:pt x="439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30" y="310"/>
                  </a:lnTo>
                  <a:lnTo>
                    <a:pt x="78" y="439"/>
                  </a:lnTo>
                  <a:lnTo>
                    <a:pt x="27" y="568"/>
                  </a:lnTo>
                  <a:lnTo>
                    <a:pt x="1" y="696"/>
                  </a:lnTo>
                  <a:lnTo>
                    <a:pt x="1" y="1495"/>
                  </a:lnTo>
                  <a:lnTo>
                    <a:pt x="27" y="1727"/>
                  </a:lnTo>
                  <a:lnTo>
                    <a:pt x="104" y="1959"/>
                  </a:lnTo>
                  <a:lnTo>
                    <a:pt x="207" y="2139"/>
                  </a:lnTo>
                  <a:lnTo>
                    <a:pt x="361" y="2320"/>
                  </a:lnTo>
                  <a:lnTo>
                    <a:pt x="542" y="2474"/>
                  </a:lnTo>
                  <a:lnTo>
                    <a:pt x="722" y="2577"/>
                  </a:lnTo>
                  <a:lnTo>
                    <a:pt x="954" y="2655"/>
                  </a:lnTo>
                  <a:lnTo>
                    <a:pt x="1186" y="2680"/>
                  </a:lnTo>
                  <a:lnTo>
                    <a:pt x="2732" y="2680"/>
                  </a:lnTo>
                  <a:lnTo>
                    <a:pt x="2964" y="2655"/>
                  </a:lnTo>
                  <a:lnTo>
                    <a:pt x="3196" y="2577"/>
                  </a:lnTo>
                  <a:lnTo>
                    <a:pt x="3376" y="2474"/>
                  </a:lnTo>
                  <a:lnTo>
                    <a:pt x="3556" y="2320"/>
                  </a:lnTo>
                  <a:lnTo>
                    <a:pt x="3711" y="2139"/>
                  </a:lnTo>
                  <a:lnTo>
                    <a:pt x="3814" y="1959"/>
                  </a:lnTo>
                  <a:lnTo>
                    <a:pt x="3891" y="1727"/>
                  </a:lnTo>
                  <a:lnTo>
                    <a:pt x="3917" y="1495"/>
                  </a:lnTo>
                  <a:lnTo>
                    <a:pt x="3917" y="696"/>
                  </a:lnTo>
                  <a:lnTo>
                    <a:pt x="3891" y="568"/>
                  </a:lnTo>
                  <a:lnTo>
                    <a:pt x="3840" y="439"/>
                  </a:lnTo>
                  <a:lnTo>
                    <a:pt x="3788" y="310"/>
                  </a:lnTo>
                  <a:lnTo>
                    <a:pt x="3711" y="207"/>
                  </a:lnTo>
                  <a:lnTo>
                    <a:pt x="3608" y="130"/>
                  </a:lnTo>
                  <a:lnTo>
                    <a:pt x="3479" y="52"/>
                  </a:lnTo>
                  <a:lnTo>
                    <a:pt x="3350" y="27"/>
                  </a:lnTo>
                  <a:lnTo>
                    <a:pt x="31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441650" y="4771425"/>
              <a:ext cx="11625" cy="17425"/>
            </a:xfrm>
            <a:custGeom>
              <a:rect b="b" l="l" r="r" t="t"/>
              <a:pathLst>
                <a:path extrusionOk="0" h="697" w="465">
                  <a:moveTo>
                    <a:pt x="232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0" y="233"/>
                  </a:lnTo>
                  <a:lnTo>
                    <a:pt x="0" y="490"/>
                  </a:lnTo>
                  <a:lnTo>
                    <a:pt x="26" y="568"/>
                  </a:lnTo>
                  <a:lnTo>
                    <a:pt x="78" y="645"/>
                  </a:lnTo>
                  <a:lnTo>
                    <a:pt x="155" y="696"/>
                  </a:lnTo>
                  <a:lnTo>
                    <a:pt x="310" y="696"/>
                  </a:lnTo>
                  <a:lnTo>
                    <a:pt x="387" y="645"/>
                  </a:lnTo>
                  <a:lnTo>
                    <a:pt x="438" y="568"/>
                  </a:lnTo>
                  <a:lnTo>
                    <a:pt x="464" y="490"/>
                  </a:lnTo>
                  <a:lnTo>
                    <a:pt x="464" y="233"/>
                  </a:lnTo>
                  <a:lnTo>
                    <a:pt x="438" y="155"/>
                  </a:lnTo>
                  <a:lnTo>
                    <a:pt x="387" y="78"/>
                  </a:lnTo>
                  <a:lnTo>
                    <a:pt x="310" y="27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66125" y="4771425"/>
              <a:ext cx="11625" cy="17425"/>
            </a:xfrm>
            <a:custGeom>
              <a:rect b="b" l="l" r="r" t="t"/>
              <a:pathLst>
                <a:path extrusionOk="0" h="697" w="465">
                  <a:moveTo>
                    <a:pt x="232" y="1"/>
                  </a:moveTo>
                  <a:lnTo>
                    <a:pt x="155" y="27"/>
                  </a:lnTo>
                  <a:lnTo>
                    <a:pt x="78" y="78"/>
                  </a:lnTo>
                  <a:lnTo>
                    <a:pt x="26" y="155"/>
                  </a:lnTo>
                  <a:lnTo>
                    <a:pt x="1" y="233"/>
                  </a:lnTo>
                  <a:lnTo>
                    <a:pt x="1" y="490"/>
                  </a:lnTo>
                  <a:lnTo>
                    <a:pt x="26" y="568"/>
                  </a:lnTo>
                  <a:lnTo>
                    <a:pt x="78" y="645"/>
                  </a:lnTo>
                  <a:lnTo>
                    <a:pt x="155" y="696"/>
                  </a:lnTo>
                  <a:lnTo>
                    <a:pt x="335" y="696"/>
                  </a:lnTo>
                  <a:lnTo>
                    <a:pt x="387" y="645"/>
                  </a:lnTo>
                  <a:lnTo>
                    <a:pt x="438" y="568"/>
                  </a:lnTo>
                  <a:lnTo>
                    <a:pt x="464" y="490"/>
                  </a:lnTo>
                  <a:lnTo>
                    <a:pt x="464" y="233"/>
                  </a:lnTo>
                  <a:lnTo>
                    <a:pt x="438" y="155"/>
                  </a:lnTo>
                  <a:lnTo>
                    <a:pt x="387" y="78"/>
                  </a:lnTo>
                  <a:lnTo>
                    <a:pt x="335" y="27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80450" y="47102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697" y="438"/>
                  </a:moveTo>
                  <a:lnTo>
                    <a:pt x="800" y="464"/>
                  </a:lnTo>
                  <a:lnTo>
                    <a:pt x="903" y="516"/>
                  </a:lnTo>
                  <a:lnTo>
                    <a:pt x="954" y="593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3" y="902"/>
                  </a:lnTo>
                  <a:lnTo>
                    <a:pt x="800" y="954"/>
                  </a:lnTo>
                  <a:lnTo>
                    <a:pt x="697" y="979"/>
                  </a:lnTo>
                  <a:lnTo>
                    <a:pt x="593" y="954"/>
                  </a:lnTo>
                  <a:lnTo>
                    <a:pt x="516" y="902"/>
                  </a:lnTo>
                  <a:lnTo>
                    <a:pt x="465" y="825"/>
                  </a:lnTo>
                  <a:lnTo>
                    <a:pt x="439" y="722"/>
                  </a:lnTo>
                  <a:lnTo>
                    <a:pt x="465" y="593"/>
                  </a:lnTo>
                  <a:lnTo>
                    <a:pt x="516" y="516"/>
                  </a:lnTo>
                  <a:lnTo>
                    <a:pt x="593" y="464"/>
                  </a:lnTo>
                  <a:lnTo>
                    <a:pt x="697" y="438"/>
                  </a:lnTo>
                  <a:close/>
                  <a:moveTo>
                    <a:pt x="568" y="0"/>
                  </a:moveTo>
                  <a:lnTo>
                    <a:pt x="439" y="52"/>
                  </a:lnTo>
                  <a:lnTo>
                    <a:pt x="310" y="129"/>
                  </a:lnTo>
                  <a:lnTo>
                    <a:pt x="207" y="206"/>
                  </a:lnTo>
                  <a:lnTo>
                    <a:pt x="104" y="309"/>
                  </a:lnTo>
                  <a:lnTo>
                    <a:pt x="52" y="438"/>
                  </a:lnTo>
                  <a:lnTo>
                    <a:pt x="1" y="567"/>
                  </a:lnTo>
                  <a:lnTo>
                    <a:pt x="1" y="722"/>
                  </a:lnTo>
                  <a:lnTo>
                    <a:pt x="1" y="850"/>
                  </a:lnTo>
                  <a:lnTo>
                    <a:pt x="52" y="979"/>
                  </a:lnTo>
                  <a:lnTo>
                    <a:pt x="104" y="1108"/>
                  </a:lnTo>
                  <a:lnTo>
                    <a:pt x="207" y="1211"/>
                  </a:lnTo>
                  <a:lnTo>
                    <a:pt x="310" y="1314"/>
                  </a:lnTo>
                  <a:lnTo>
                    <a:pt x="439" y="1366"/>
                  </a:lnTo>
                  <a:lnTo>
                    <a:pt x="568" y="1417"/>
                  </a:lnTo>
                  <a:lnTo>
                    <a:pt x="851" y="1417"/>
                  </a:lnTo>
                  <a:lnTo>
                    <a:pt x="980" y="1366"/>
                  </a:lnTo>
                  <a:lnTo>
                    <a:pt x="1109" y="1314"/>
                  </a:lnTo>
                  <a:lnTo>
                    <a:pt x="1212" y="1211"/>
                  </a:lnTo>
                  <a:lnTo>
                    <a:pt x="1289" y="1108"/>
                  </a:lnTo>
                  <a:lnTo>
                    <a:pt x="1366" y="979"/>
                  </a:lnTo>
                  <a:lnTo>
                    <a:pt x="1418" y="850"/>
                  </a:lnTo>
                  <a:lnTo>
                    <a:pt x="1418" y="722"/>
                  </a:lnTo>
                  <a:lnTo>
                    <a:pt x="1418" y="567"/>
                  </a:lnTo>
                  <a:lnTo>
                    <a:pt x="1366" y="438"/>
                  </a:lnTo>
                  <a:lnTo>
                    <a:pt x="1289" y="309"/>
                  </a:lnTo>
                  <a:lnTo>
                    <a:pt x="1212" y="206"/>
                  </a:lnTo>
                  <a:lnTo>
                    <a:pt x="1109" y="129"/>
                  </a:lnTo>
                  <a:lnTo>
                    <a:pt x="980" y="52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503475" y="4710250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722" y="438"/>
                  </a:moveTo>
                  <a:lnTo>
                    <a:pt x="825" y="464"/>
                  </a:lnTo>
                  <a:lnTo>
                    <a:pt x="903" y="516"/>
                  </a:lnTo>
                  <a:lnTo>
                    <a:pt x="954" y="593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3" y="902"/>
                  </a:lnTo>
                  <a:lnTo>
                    <a:pt x="825" y="954"/>
                  </a:lnTo>
                  <a:lnTo>
                    <a:pt x="722" y="979"/>
                  </a:lnTo>
                  <a:lnTo>
                    <a:pt x="619" y="954"/>
                  </a:lnTo>
                  <a:lnTo>
                    <a:pt x="516" y="902"/>
                  </a:lnTo>
                  <a:lnTo>
                    <a:pt x="465" y="825"/>
                  </a:lnTo>
                  <a:lnTo>
                    <a:pt x="439" y="722"/>
                  </a:lnTo>
                  <a:lnTo>
                    <a:pt x="465" y="593"/>
                  </a:lnTo>
                  <a:lnTo>
                    <a:pt x="516" y="516"/>
                  </a:lnTo>
                  <a:lnTo>
                    <a:pt x="619" y="464"/>
                  </a:lnTo>
                  <a:lnTo>
                    <a:pt x="722" y="438"/>
                  </a:lnTo>
                  <a:close/>
                  <a:moveTo>
                    <a:pt x="568" y="0"/>
                  </a:moveTo>
                  <a:lnTo>
                    <a:pt x="439" y="52"/>
                  </a:lnTo>
                  <a:lnTo>
                    <a:pt x="310" y="129"/>
                  </a:lnTo>
                  <a:lnTo>
                    <a:pt x="207" y="206"/>
                  </a:lnTo>
                  <a:lnTo>
                    <a:pt x="130" y="309"/>
                  </a:lnTo>
                  <a:lnTo>
                    <a:pt x="52" y="438"/>
                  </a:lnTo>
                  <a:lnTo>
                    <a:pt x="1" y="567"/>
                  </a:lnTo>
                  <a:lnTo>
                    <a:pt x="1" y="722"/>
                  </a:lnTo>
                  <a:lnTo>
                    <a:pt x="1" y="850"/>
                  </a:lnTo>
                  <a:lnTo>
                    <a:pt x="52" y="979"/>
                  </a:lnTo>
                  <a:lnTo>
                    <a:pt x="130" y="1108"/>
                  </a:lnTo>
                  <a:lnTo>
                    <a:pt x="207" y="1211"/>
                  </a:lnTo>
                  <a:lnTo>
                    <a:pt x="310" y="1314"/>
                  </a:lnTo>
                  <a:lnTo>
                    <a:pt x="439" y="1366"/>
                  </a:lnTo>
                  <a:lnTo>
                    <a:pt x="568" y="1417"/>
                  </a:lnTo>
                  <a:lnTo>
                    <a:pt x="851" y="1417"/>
                  </a:lnTo>
                  <a:lnTo>
                    <a:pt x="980" y="1366"/>
                  </a:lnTo>
                  <a:lnTo>
                    <a:pt x="1109" y="1314"/>
                  </a:lnTo>
                  <a:lnTo>
                    <a:pt x="1212" y="1211"/>
                  </a:lnTo>
                  <a:lnTo>
                    <a:pt x="1315" y="1108"/>
                  </a:lnTo>
                  <a:lnTo>
                    <a:pt x="1366" y="979"/>
                  </a:lnTo>
                  <a:lnTo>
                    <a:pt x="1418" y="850"/>
                  </a:lnTo>
                  <a:lnTo>
                    <a:pt x="1418" y="722"/>
                  </a:lnTo>
                  <a:lnTo>
                    <a:pt x="1418" y="567"/>
                  </a:lnTo>
                  <a:lnTo>
                    <a:pt x="1366" y="438"/>
                  </a:lnTo>
                  <a:lnTo>
                    <a:pt x="1315" y="309"/>
                  </a:lnTo>
                  <a:lnTo>
                    <a:pt x="1212" y="206"/>
                  </a:lnTo>
                  <a:lnTo>
                    <a:pt x="1109" y="129"/>
                  </a:lnTo>
                  <a:lnTo>
                    <a:pt x="980" y="52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294150" y="4513150"/>
              <a:ext cx="331100" cy="380675"/>
            </a:xfrm>
            <a:custGeom>
              <a:rect b="b" l="l" r="r" t="t"/>
              <a:pathLst>
                <a:path extrusionOk="0" h="15227" w="13244">
                  <a:moveTo>
                    <a:pt x="6854" y="438"/>
                  </a:moveTo>
                  <a:lnTo>
                    <a:pt x="7111" y="490"/>
                  </a:lnTo>
                  <a:lnTo>
                    <a:pt x="7369" y="516"/>
                  </a:lnTo>
                  <a:lnTo>
                    <a:pt x="7627" y="593"/>
                  </a:lnTo>
                  <a:lnTo>
                    <a:pt x="7859" y="696"/>
                  </a:lnTo>
                  <a:lnTo>
                    <a:pt x="8116" y="799"/>
                  </a:lnTo>
                  <a:lnTo>
                    <a:pt x="8322" y="928"/>
                  </a:lnTo>
                  <a:lnTo>
                    <a:pt x="8528" y="1083"/>
                  </a:lnTo>
                  <a:lnTo>
                    <a:pt x="8735" y="1237"/>
                  </a:lnTo>
                  <a:lnTo>
                    <a:pt x="8348" y="1624"/>
                  </a:lnTo>
                  <a:lnTo>
                    <a:pt x="8193" y="1495"/>
                  </a:lnTo>
                  <a:lnTo>
                    <a:pt x="8039" y="1366"/>
                  </a:lnTo>
                  <a:lnTo>
                    <a:pt x="7859" y="1263"/>
                  </a:lnTo>
                  <a:lnTo>
                    <a:pt x="7652" y="1186"/>
                  </a:lnTo>
                  <a:lnTo>
                    <a:pt x="7472" y="1108"/>
                  </a:lnTo>
                  <a:lnTo>
                    <a:pt x="7266" y="1057"/>
                  </a:lnTo>
                  <a:lnTo>
                    <a:pt x="7060" y="1005"/>
                  </a:lnTo>
                  <a:lnTo>
                    <a:pt x="6854" y="979"/>
                  </a:lnTo>
                  <a:lnTo>
                    <a:pt x="6854" y="438"/>
                  </a:lnTo>
                  <a:close/>
                  <a:moveTo>
                    <a:pt x="4200" y="1546"/>
                  </a:moveTo>
                  <a:lnTo>
                    <a:pt x="4561" y="1933"/>
                  </a:lnTo>
                  <a:lnTo>
                    <a:pt x="4458" y="2087"/>
                  </a:lnTo>
                  <a:lnTo>
                    <a:pt x="4329" y="2268"/>
                  </a:lnTo>
                  <a:lnTo>
                    <a:pt x="4226" y="2448"/>
                  </a:lnTo>
                  <a:lnTo>
                    <a:pt x="4149" y="2628"/>
                  </a:lnTo>
                  <a:lnTo>
                    <a:pt x="4071" y="2835"/>
                  </a:lnTo>
                  <a:lnTo>
                    <a:pt x="4020" y="3015"/>
                  </a:lnTo>
                  <a:lnTo>
                    <a:pt x="3968" y="3221"/>
                  </a:lnTo>
                  <a:lnTo>
                    <a:pt x="3942" y="3453"/>
                  </a:lnTo>
                  <a:lnTo>
                    <a:pt x="3401" y="3453"/>
                  </a:lnTo>
                  <a:lnTo>
                    <a:pt x="3427" y="3169"/>
                  </a:lnTo>
                  <a:lnTo>
                    <a:pt x="3479" y="2912"/>
                  </a:lnTo>
                  <a:lnTo>
                    <a:pt x="3556" y="2680"/>
                  </a:lnTo>
                  <a:lnTo>
                    <a:pt x="3633" y="2422"/>
                  </a:lnTo>
                  <a:lnTo>
                    <a:pt x="3762" y="2190"/>
                  </a:lnTo>
                  <a:lnTo>
                    <a:pt x="3891" y="1959"/>
                  </a:lnTo>
                  <a:lnTo>
                    <a:pt x="4020" y="1752"/>
                  </a:lnTo>
                  <a:lnTo>
                    <a:pt x="4200" y="1546"/>
                  </a:lnTo>
                  <a:close/>
                  <a:moveTo>
                    <a:pt x="9044" y="1546"/>
                  </a:moveTo>
                  <a:lnTo>
                    <a:pt x="9224" y="1752"/>
                  </a:lnTo>
                  <a:lnTo>
                    <a:pt x="9353" y="1959"/>
                  </a:lnTo>
                  <a:lnTo>
                    <a:pt x="9482" y="2190"/>
                  </a:lnTo>
                  <a:lnTo>
                    <a:pt x="9585" y="2422"/>
                  </a:lnTo>
                  <a:lnTo>
                    <a:pt x="9688" y="2654"/>
                  </a:lnTo>
                  <a:lnTo>
                    <a:pt x="9765" y="2912"/>
                  </a:lnTo>
                  <a:lnTo>
                    <a:pt x="9817" y="3169"/>
                  </a:lnTo>
                  <a:lnTo>
                    <a:pt x="9842" y="3453"/>
                  </a:lnTo>
                  <a:lnTo>
                    <a:pt x="9301" y="3453"/>
                  </a:lnTo>
                  <a:lnTo>
                    <a:pt x="9276" y="3221"/>
                  </a:lnTo>
                  <a:lnTo>
                    <a:pt x="9224" y="3015"/>
                  </a:lnTo>
                  <a:lnTo>
                    <a:pt x="9173" y="2835"/>
                  </a:lnTo>
                  <a:lnTo>
                    <a:pt x="9095" y="2628"/>
                  </a:lnTo>
                  <a:lnTo>
                    <a:pt x="9018" y="2448"/>
                  </a:lnTo>
                  <a:lnTo>
                    <a:pt x="8915" y="2268"/>
                  </a:lnTo>
                  <a:lnTo>
                    <a:pt x="8786" y="2087"/>
                  </a:lnTo>
                  <a:lnTo>
                    <a:pt x="8683" y="1933"/>
                  </a:lnTo>
                  <a:lnTo>
                    <a:pt x="9044" y="1546"/>
                  </a:lnTo>
                  <a:close/>
                  <a:moveTo>
                    <a:pt x="3942" y="3891"/>
                  </a:moveTo>
                  <a:lnTo>
                    <a:pt x="3968" y="4097"/>
                  </a:lnTo>
                  <a:lnTo>
                    <a:pt x="3968" y="4097"/>
                  </a:lnTo>
                  <a:lnTo>
                    <a:pt x="3633" y="3891"/>
                  </a:lnTo>
                  <a:close/>
                  <a:moveTo>
                    <a:pt x="9611" y="3891"/>
                  </a:moveTo>
                  <a:lnTo>
                    <a:pt x="9276" y="4097"/>
                  </a:lnTo>
                  <a:lnTo>
                    <a:pt x="9301" y="3891"/>
                  </a:lnTo>
                  <a:close/>
                  <a:moveTo>
                    <a:pt x="6622" y="1417"/>
                  </a:moveTo>
                  <a:lnTo>
                    <a:pt x="6854" y="1443"/>
                  </a:lnTo>
                  <a:lnTo>
                    <a:pt x="7086" y="1469"/>
                  </a:lnTo>
                  <a:lnTo>
                    <a:pt x="7292" y="1521"/>
                  </a:lnTo>
                  <a:lnTo>
                    <a:pt x="7498" y="1598"/>
                  </a:lnTo>
                  <a:lnTo>
                    <a:pt x="7678" y="1701"/>
                  </a:lnTo>
                  <a:lnTo>
                    <a:pt x="7884" y="1804"/>
                  </a:lnTo>
                  <a:lnTo>
                    <a:pt x="8039" y="1933"/>
                  </a:lnTo>
                  <a:lnTo>
                    <a:pt x="8193" y="2087"/>
                  </a:lnTo>
                  <a:lnTo>
                    <a:pt x="8348" y="2242"/>
                  </a:lnTo>
                  <a:lnTo>
                    <a:pt x="8477" y="2422"/>
                  </a:lnTo>
                  <a:lnTo>
                    <a:pt x="8580" y="2603"/>
                  </a:lnTo>
                  <a:lnTo>
                    <a:pt x="8683" y="2783"/>
                  </a:lnTo>
                  <a:lnTo>
                    <a:pt x="8760" y="2989"/>
                  </a:lnTo>
                  <a:lnTo>
                    <a:pt x="8812" y="3221"/>
                  </a:lnTo>
                  <a:lnTo>
                    <a:pt x="8863" y="3427"/>
                  </a:lnTo>
                  <a:lnTo>
                    <a:pt x="8863" y="3659"/>
                  </a:lnTo>
                  <a:lnTo>
                    <a:pt x="8863" y="3865"/>
                  </a:lnTo>
                  <a:lnTo>
                    <a:pt x="8838" y="4045"/>
                  </a:lnTo>
                  <a:lnTo>
                    <a:pt x="8786" y="4226"/>
                  </a:lnTo>
                  <a:lnTo>
                    <a:pt x="8735" y="4406"/>
                  </a:lnTo>
                  <a:lnTo>
                    <a:pt x="8374" y="4277"/>
                  </a:lnTo>
                  <a:lnTo>
                    <a:pt x="8039" y="4148"/>
                  </a:lnTo>
                  <a:lnTo>
                    <a:pt x="7704" y="4071"/>
                  </a:lnTo>
                  <a:lnTo>
                    <a:pt x="7395" y="3994"/>
                  </a:lnTo>
                  <a:lnTo>
                    <a:pt x="7343" y="3891"/>
                  </a:lnTo>
                  <a:lnTo>
                    <a:pt x="7292" y="3788"/>
                  </a:lnTo>
                  <a:lnTo>
                    <a:pt x="7189" y="3685"/>
                  </a:lnTo>
                  <a:lnTo>
                    <a:pt x="7111" y="3607"/>
                  </a:lnTo>
                  <a:lnTo>
                    <a:pt x="7008" y="3530"/>
                  </a:lnTo>
                  <a:lnTo>
                    <a:pt x="6880" y="3479"/>
                  </a:lnTo>
                  <a:lnTo>
                    <a:pt x="6751" y="3453"/>
                  </a:lnTo>
                  <a:lnTo>
                    <a:pt x="6622" y="3453"/>
                  </a:lnTo>
                  <a:lnTo>
                    <a:pt x="6467" y="3427"/>
                  </a:lnTo>
                  <a:lnTo>
                    <a:pt x="6364" y="3324"/>
                  </a:lnTo>
                  <a:lnTo>
                    <a:pt x="6287" y="3221"/>
                  </a:lnTo>
                  <a:lnTo>
                    <a:pt x="6261" y="3066"/>
                  </a:lnTo>
                  <a:lnTo>
                    <a:pt x="6287" y="2938"/>
                  </a:lnTo>
                  <a:lnTo>
                    <a:pt x="6364" y="2809"/>
                  </a:lnTo>
                  <a:lnTo>
                    <a:pt x="6467" y="2731"/>
                  </a:lnTo>
                  <a:lnTo>
                    <a:pt x="6622" y="2706"/>
                  </a:lnTo>
                  <a:lnTo>
                    <a:pt x="6776" y="2731"/>
                  </a:lnTo>
                  <a:lnTo>
                    <a:pt x="6880" y="2809"/>
                  </a:lnTo>
                  <a:lnTo>
                    <a:pt x="6957" y="2938"/>
                  </a:lnTo>
                  <a:lnTo>
                    <a:pt x="6983" y="3066"/>
                  </a:lnTo>
                  <a:lnTo>
                    <a:pt x="7008" y="3169"/>
                  </a:lnTo>
                  <a:lnTo>
                    <a:pt x="7060" y="3221"/>
                  </a:lnTo>
                  <a:lnTo>
                    <a:pt x="7137" y="3272"/>
                  </a:lnTo>
                  <a:lnTo>
                    <a:pt x="7214" y="3298"/>
                  </a:lnTo>
                  <a:lnTo>
                    <a:pt x="7292" y="3272"/>
                  </a:lnTo>
                  <a:lnTo>
                    <a:pt x="7369" y="3221"/>
                  </a:lnTo>
                  <a:lnTo>
                    <a:pt x="7421" y="3169"/>
                  </a:lnTo>
                  <a:lnTo>
                    <a:pt x="7446" y="3066"/>
                  </a:lnTo>
                  <a:lnTo>
                    <a:pt x="7421" y="2938"/>
                  </a:lnTo>
                  <a:lnTo>
                    <a:pt x="7395" y="2809"/>
                  </a:lnTo>
                  <a:lnTo>
                    <a:pt x="7343" y="2680"/>
                  </a:lnTo>
                  <a:lnTo>
                    <a:pt x="7266" y="2577"/>
                  </a:lnTo>
                  <a:lnTo>
                    <a:pt x="7189" y="2474"/>
                  </a:lnTo>
                  <a:lnTo>
                    <a:pt x="7086" y="2397"/>
                  </a:lnTo>
                  <a:lnTo>
                    <a:pt x="6957" y="2345"/>
                  </a:lnTo>
                  <a:lnTo>
                    <a:pt x="6854" y="2293"/>
                  </a:lnTo>
                  <a:lnTo>
                    <a:pt x="6854" y="2190"/>
                  </a:lnTo>
                  <a:lnTo>
                    <a:pt x="6828" y="2113"/>
                  </a:lnTo>
                  <a:lnTo>
                    <a:pt x="6776" y="2036"/>
                  </a:lnTo>
                  <a:lnTo>
                    <a:pt x="6699" y="1984"/>
                  </a:lnTo>
                  <a:lnTo>
                    <a:pt x="6622" y="1959"/>
                  </a:lnTo>
                  <a:lnTo>
                    <a:pt x="6545" y="1984"/>
                  </a:lnTo>
                  <a:lnTo>
                    <a:pt x="6467" y="2036"/>
                  </a:lnTo>
                  <a:lnTo>
                    <a:pt x="6416" y="2113"/>
                  </a:lnTo>
                  <a:lnTo>
                    <a:pt x="6390" y="2190"/>
                  </a:lnTo>
                  <a:lnTo>
                    <a:pt x="6390" y="2293"/>
                  </a:lnTo>
                  <a:lnTo>
                    <a:pt x="6287" y="2345"/>
                  </a:lnTo>
                  <a:lnTo>
                    <a:pt x="6158" y="2397"/>
                  </a:lnTo>
                  <a:lnTo>
                    <a:pt x="6055" y="2474"/>
                  </a:lnTo>
                  <a:lnTo>
                    <a:pt x="5978" y="2577"/>
                  </a:lnTo>
                  <a:lnTo>
                    <a:pt x="5900" y="2680"/>
                  </a:lnTo>
                  <a:lnTo>
                    <a:pt x="5849" y="2809"/>
                  </a:lnTo>
                  <a:lnTo>
                    <a:pt x="5823" y="2938"/>
                  </a:lnTo>
                  <a:lnTo>
                    <a:pt x="5797" y="3066"/>
                  </a:lnTo>
                  <a:lnTo>
                    <a:pt x="5823" y="3247"/>
                  </a:lnTo>
                  <a:lnTo>
                    <a:pt x="5875" y="3401"/>
                  </a:lnTo>
                  <a:lnTo>
                    <a:pt x="5952" y="3530"/>
                  </a:lnTo>
                  <a:lnTo>
                    <a:pt x="6055" y="3659"/>
                  </a:lnTo>
                  <a:lnTo>
                    <a:pt x="6158" y="3762"/>
                  </a:lnTo>
                  <a:lnTo>
                    <a:pt x="6313" y="3814"/>
                  </a:lnTo>
                  <a:lnTo>
                    <a:pt x="6467" y="3865"/>
                  </a:lnTo>
                  <a:lnTo>
                    <a:pt x="6622" y="3891"/>
                  </a:lnTo>
                  <a:lnTo>
                    <a:pt x="6725" y="3891"/>
                  </a:lnTo>
                  <a:lnTo>
                    <a:pt x="6802" y="3942"/>
                  </a:lnTo>
                  <a:lnTo>
                    <a:pt x="6416" y="3942"/>
                  </a:lnTo>
                  <a:lnTo>
                    <a:pt x="6004" y="3968"/>
                  </a:lnTo>
                  <a:lnTo>
                    <a:pt x="5617" y="4045"/>
                  </a:lnTo>
                  <a:lnTo>
                    <a:pt x="5205" y="4148"/>
                  </a:lnTo>
                  <a:lnTo>
                    <a:pt x="4870" y="4277"/>
                  </a:lnTo>
                  <a:lnTo>
                    <a:pt x="4509" y="4406"/>
                  </a:lnTo>
                  <a:lnTo>
                    <a:pt x="4458" y="4226"/>
                  </a:lnTo>
                  <a:lnTo>
                    <a:pt x="4406" y="4045"/>
                  </a:lnTo>
                  <a:lnTo>
                    <a:pt x="4380" y="3865"/>
                  </a:lnTo>
                  <a:lnTo>
                    <a:pt x="4380" y="3659"/>
                  </a:lnTo>
                  <a:lnTo>
                    <a:pt x="4380" y="3427"/>
                  </a:lnTo>
                  <a:lnTo>
                    <a:pt x="4432" y="3221"/>
                  </a:lnTo>
                  <a:lnTo>
                    <a:pt x="4483" y="2989"/>
                  </a:lnTo>
                  <a:lnTo>
                    <a:pt x="4561" y="2783"/>
                  </a:lnTo>
                  <a:lnTo>
                    <a:pt x="4664" y="2603"/>
                  </a:lnTo>
                  <a:lnTo>
                    <a:pt x="4767" y="2422"/>
                  </a:lnTo>
                  <a:lnTo>
                    <a:pt x="4896" y="2242"/>
                  </a:lnTo>
                  <a:lnTo>
                    <a:pt x="5050" y="2087"/>
                  </a:lnTo>
                  <a:lnTo>
                    <a:pt x="5205" y="1933"/>
                  </a:lnTo>
                  <a:lnTo>
                    <a:pt x="5359" y="1804"/>
                  </a:lnTo>
                  <a:lnTo>
                    <a:pt x="5566" y="1701"/>
                  </a:lnTo>
                  <a:lnTo>
                    <a:pt x="5746" y="1598"/>
                  </a:lnTo>
                  <a:lnTo>
                    <a:pt x="5952" y="1521"/>
                  </a:lnTo>
                  <a:lnTo>
                    <a:pt x="6184" y="1469"/>
                  </a:lnTo>
                  <a:lnTo>
                    <a:pt x="6390" y="1443"/>
                  </a:lnTo>
                  <a:lnTo>
                    <a:pt x="6622" y="1417"/>
                  </a:lnTo>
                  <a:close/>
                  <a:moveTo>
                    <a:pt x="1649" y="4535"/>
                  </a:moveTo>
                  <a:lnTo>
                    <a:pt x="2036" y="4690"/>
                  </a:lnTo>
                  <a:lnTo>
                    <a:pt x="2422" y="4870"/>
                  </a:lnTo>
                  <a:lnTo>
                    <a:pt x="2809" y="5076"/>
                  </a:lnTo>
                  <a:lnTo>
                    <a:pt x="3195" y="5308"/>
                  </a:lnTo>
                  <a:lnTo>
                    <a:pt x="2809" y="5669"/>
                  </a:lnTo>
                  <a:lnTo>
                    <a:pt x="2474" y="6055"/>
                  </a:lnTo>
                  <a:lnTo>
                    <a:pt x="2165" y="6493"/>
                  </a:lnTo>
                  <a:lnTo>
                    <a:pt x="1881" y="6931"/>
                  </a:lnTo>
                  <a:lnTo>
                    <a:pt x="1778" y="6828"/>
                  </a:lnTo>
                  <a:lnTo>
                    <a:pt x="1675" y="6725"/>
                  </a:lnTo>
                  <a:lnTo>
                    <a:pt x="1598" y="6596"/>
                  </a:lnTo>
                  <a:lnTo>
                    <a:pt x="1546" y="6467"/>
                  </a:lnTo>
                  <a:lnTo>
                    <a:pt x="1469" y="6184"/>
                  </a:lnTo>
                  <a:lnTo>
                    <a:pt x="1418" y="5875"/>
                  </a:lnTo>
                  <a:lnTo>
                    <a:pt x="1443" y="5540"/>
                  </a:lnTo>
                  <a:lnTo>
                    <a:pt x="1469" y="5179"/>
                  </a:lnTo>
                  <a:lnTo>
                    <a:pt x="1546" y="4870"/>
                  </a:lnTo>
                  <a:lnTo>
                    <a:pt x="1649" y="4535"/>
                  </a:lnTo>
                  <a:close/>
                  <a:moveTo>
                    <a:pt x="11594" y="4535"/>
                  </a:moveTo>
                  <a:lnTo>
                    <a:pt x="11697" y="4870"/>
                  </a:lnTo>
                  <a:lnTo>
                    <a:pt x="11775" y="5179"/>
                  </a:lnTo>
                  <a:lnTo>
                    <a:pt x="11800" y="5540"/>
                  </a:lnTo>
                  <a:lnTo>
                    <a:pt x="11826" y="5875"/>
                  </a:lnTo>
                  <a:lnTo>
                    <a:pt x="11775" y="6184"/>
                  </a:lnTo>
                  <a:lnTo>
                    <a:pt x="11697" y="6467"/>
                  </a:lnTo>
                  <a:lnTo>
                    <a:pt x="11646" y="6596"/>
                  </a:lnTo>
                  <a:lnTo>
                    <a:pt x="11569" y="6725"/>
                  </a:lnTo>
                  <a:lnTo>
                    <a:pt x="11466" y="6828"/>
                  </a:lnTo>
                  <a:lnTo>
                    <a:pt x="11362" y="6931"/>
                  </a:lnTo>
                  <a:lnTo>
                    <a:pt x="11079" y="6493"/>
                  </a:lnTo>
                  <a:lnTo>
                    <a:pt x="10770" y="6055"/>
                  </a:lnTo>
                  <a:lnTo>
                    <a:pt x="10435" y="5669"/>
                  </a:lnTo>
                  <a:lnTo>
                    <a:pt x="10048" y="5308"/>
                  </a:lnTo>
                  <a:lnTo>
                    <a:pt x="10435" y="5076"/>
                  </a:lnTo>
                  <a:lnTo>
                    <a:pt x="10821" y="4870"/>
                  </a:lnTo>
                  <a:lnTo>
                    <a:pt x="11208" y="4690"/>
                  </a:lnTo>
                  <a:lnTo>
                    <a:pt x="11594" y="4535"/>
                  </a:lnTo>
                  <a:close/>
                  <a:moveTo>
                    <a:pt x="12058" y="3401"/>
                  </a:moveTo>
                  <a:lnTo>
                    <a:pt x="12135" y="3427"/>
                  </a:lnTo>
                  <a:lnTo>
                    <a:pt x="12213" y="3479"/>
                  </a:lnTo>
                  <a:lnTo>
                    <a:pt x="12264" y="3556"/>
                  </a:lnTo>
                  <a:lnTo>
                    <a:pt x="12445" y="3942"/>
                  </a:lnTo>
                  <a:lnTo>
                    <a:pt x="12599" y="4432"/>
                  </a:lnTo>
                  <a:lnTo>
                    <a:pt x="12676" y="4715"/>
                  </a:lnTo>
                  <a:lnTo>
                    <a:pt x="12728" y="4999"/>
                  </a:lnTo>
                  <a:lnTo>
                    <a:pt x="12779" y="5282"/>
                  </a:lnTo>
                  <a:lnTo>
                    <a:pt x="12805" y="5591"/>
                  </a:lnTo>
                  <a:lnTo>
                    <a:pt x="12805" y="5875"/>
                  </a:lnTo>
                  <a:lnTo>
                    <a:pt x="12779" y="6184"/>
                  </a:lnTo>
                  <a:lnTo>
                    <a:pt x="12728" y="6493"/>
                  </a:lnTo>
                  <a:lnTo>
                    <a:pt x="12625" y="6802"/>
                  </a:lnTo>
                  <a:lnTo>
                    <a:pt x="12496" y="7086"/>
                  </a:lnTo>
                  <a:lnTo>
                    <a:pt x="12316" y="7343"/>
                  </a:lnTo>
                  <a:lnTo>
                    <a:pt x="12084" y="7627"/>
                  </a:lnTo>
                  <a:lnTo>
                    <a:pt x="11800" y="7858"/>
                  </a:lnTo>
                  <a:lnTo>
                    <a:pt x="11775" y="7781"/>
                  </a:lnTo>
                  <a:lnTo>
                    <a:pt x="11594" y="7343"/>
                  </a:lnTo>
                  <a:lnTo>
                    <a:pt x="11749" y="7189"/>
                  </a:lnTo>
                  <a:lnTo>
                    <a:pt x="11904" y="7008"/>
                  </a:lnTo>
                  <a:lnTo>
                    <a:pt x="12007" y="6828"/>
                  </a:lnTo>
                  <a:lnTo>
                    <a:pt x="12110" y="6622"/>
                  </a:lnTo>
                  <a:lnTo>
                    <a:pt x="12213" y="6287"/>
                  </a:lnTo>
                  <a:lnTo>
                    <a:pt x="12264" y="5926"/>
                  </a:lnTo>
                  <a:lnTo>
                    <a:pt x="12264" y="5514"/>
                  </a:lnTo>
                  <a:lnTo>
                    <a:pt x="12213" y="5102"/>
                  </a:lnTo>
                  <a:lnTo>
                    <a:pt x="12110" y="4715"/>
                  </a:lnTo>
                  <a:lnTo>
                    <a:pt x="11981" y="4303"/>
                  </a:lnTo>
                  <a:lnTo>
                    <a:pt x="11904" y="4174"/>
                  </a:lnTo>
                  <a:lnTo>
                    <a:pt x="11800" y="4097"/>
                  </a:lnTo>
                  <a:lnTo>
                    <a:pt x="11672" y="4071"/>
                  </a:lnTo>
                  <a:lnTo>
                    <a:pt x="11543" y="4097"/>
                  </a:lnTo>
                  <a:lnTo>
                    <a:pt x="11079" y="4252"/>
                  </a:lnTo>
                  <a:lnTo>
                    <a:pt x="10590" y="4483"/>
                  </a:lnTo>
                  <a:lnTo>
                    <a:pt x="10152" y="4715"/>
                  </a:lnTo>
                  <a:lnTo>
                    <a:pt x="9688" y="4999"/>
                  </a:lnTo>
                  <a:lnTo>
                    <a:pt x="9224" y="4690"/>
                  </a:lnTo>
                  <a:lnTo>
                    <a:pt x="9662" y="4380"/>
                  </a:lnTo>
                  <a:lnTo>
                    <a:pt x="10177" y="4097"/>
                  </a:lnTo>
                  <a:lnTo>
                    <a:pt x="10564" y="3891"/>
                  </a:lnTo>
                  <a:lnTo>
                    <a:pt x="11002" y="3710"/>
                  </a:lnTo>
                  <a:lnTo>
                    <a:pt x="11466" y="3556"/>
                  </a:lnTo>
                  <a:lnTo>
                    <a:pt x="11955" y="3401"/>
                  </a:lnTo>
                  <a:close/>
                  <a:moveTo>
                    <a:pt x="6622" y="4380"/>
                  </a:moveTo>
                  <a:lnTo>
                    <a:pt x="6957" y="4406"/>
                  </a:lnTo>
                  <a:lnTo>
                    <a:pt x="7266" y="4432"/>
                  </a:lnTo>
                  <a:lnTo>
                    <a:pt x="7575" y="4483"/>
                  </a:lnTo>
                  <a:lnTo>
                    <a:pt x="7910" y="4561"/>
                  </a:lnTo>
                  <a:lnTo>
                    <a:pt x="8168" y="4664"/>
                  </a:lnTo>
                  <a:lnTo>
                    <a:pt x="8451" y="4793"/>
                  </a:lnTo>
                  <a:lnTo>
                    <a:pt x="8709" y="4921"/>
                  </a:lnTo>
                  <a:lnTo>
                    <a:pt x="8992" y="5050"/>
                  </a:lnTo>
                  <a:lnTo>
                    <a:pt x="9224" y="5231"/>
                  </a:lnTo>
                  <a:lnTo>
                    <a:pt x="9482" y="5411"/>
                  </a:lnTo>
                  <a:lnTo>
                    <a:pt x="9714" y="5591"/>
                  </a:lnTo>
                  <a:lnTo>
                    <a:pt x="9945" y="5797"/>
                  </a:lnTo>
                  <a:lnTo>
                    <a:pt x="10152" y="6029"/>
                  </a:lnTo>
                  <a:lnTo>
                    <a:pt x="10358" y="6261"/>
                  </a:lnTo>
                  <a:lnTo>
                    <a:pt x="10564" y="6519"/>
                  </a:lnTo>
                  <a:lnTo>
                    <a:pt x="10744" y="6776"/>
                  </a:lnTo>
                  <a:lnTo>
                    <a:pt x="10924" y="7060"/>
                  </a:lnTo>
                  <a:lnTo>
                    <a:pt x="11079" y="7343"/>
                  </a:lnTo>
                  <a:lnTo>
                    <a:pt x="11234" y="7652"/>
                  </a:lnTo>
                  <a:lnTo>
                    <a:pt x="11362" y="7962"/>
                  </a:lnTo>
                  <a:lnTo>
                    <a:pt x="11569" y="8425"/>
                  </a:lnTo>
                  <a:lnTo>
                    <a:pt x="11697" y="8812"/>
                  </a:lnTo>
                  <a:lnTo>
                    <a:pt x="11775" y="9224"/>
                  </a:lnTo>
                  <a:lnTo>
                    <a:pt x="11826" y="9636"/>
                  </a:lnTo>
                  <a:lnTo>
                    <a:pt x="11800" y="10048"/>
                  </a:lnTo>
                  <a:lnTo>
                    <a:pt x="11749" y="10461"/>
                  </a:lnTo>
                  <a:lnTo>
                    <a:pt x="11646" y="10847"/>
                  </a:lnTo>
                  <a:lnTo>
                    <a:pt x="11491" y="11234"/>
                  </a:lnTo>
                  <a:lnTo>
                    <a:pt x="11311" y="11569"/>
                  </a:lnTo>
                  <a:lnTo>
                    <a:pt x="11079" y="11878"/>
                  </a:lnTo>
                  <a:lnTo>
                    <a:pt x="10821" y="12135"/>
                  </a:lnTo>
                  <a:lnTo>
                    <a:pt x="10538" y="12367"/>
                  </a:lnTo>
                  <a:lnTo>
                    <a:pt x="10229" y="12522"/>
                  </a:lnTo>
                  <a:lnTo>
                    <a:pt x="9791" y="12702"/>
                  </a:lnTo>
                  <a:lnTo>
                    <a:pt x="9353" y="12857"/>
                  </a:lnTo>
                  <a:lnTo>
                    <a:pt x="8915" y="12986"/>
                  </a:lnTo>
                  <a:lnTo>
                    <a:pt x="8451" y="13114"/>
                  </a:lnTo>
                  <a:lnTo>
                    <a:pt x="7987" y="13192"/>
                  </a:lnTo>
                  <a:lnTo>
                    <a:pt x="7549" y="13243"/>
                  </a:lnTo>
                  <a:lnTo>
                    <a:pt x="7086" y="13295"/>
                  </a:lnTo>
                  <a:lnTo>
                    <a:pt x="6158" y="13295"/>
                  </a:lnTo>
                  <a:lnTo>
                    <a:pt x="5694" y="13243"/>
                  </a:lnTo>
                  <a:lnTo>
                    <a:pt x="5256" y="13192"/>
                  </a:lnTo>
                  <a:lnTo>
                    <a:pt x="4793" y="13114"/>
                  </a:lnTo>
                  <a:lnTo>
                    <a:pt x="4355" y="12986"/>
                  </a:lnTo>
                  <a:lnTo>
                    <a:pt x="3891" y="12857"/>
                  </a:lnTo>
                  <a:lnTo>
                    <a:pt x="3453" y="12702"/>
                  </a:lnTo>
                  <a:lnTo>
                    <a:pt x="3015" y="12522"/>
                  </a:lnTo>
                  <a:lnTo>
                    <a:pt x="2706" y="12367"/>
                  </a:lnTo>
                  <a:lnTo>
                    <a:pt x="2422" y="12135"/>
                  </a:lnTo>
                  <a:lnTo>
                    <a:pt x="2165" y="11878"/>
                  </a:lnTo>
                  <a:lnTo>
                    <a:pt x="1933" y="11569"/>
                  </a:lnTo>
                  <a:lnTo>
                    <a:pt x="1752" y="11234"/>
                  </a:lnTo>
                  <a:lnTo>
                    <a:pt x="1598" y="10847"/>
                  </a:lnTo>
                  <a:lnTo>
                    <a:pt x="1495" y="10461"/>
                  </a:lnTo>
                  <a:lnTo>
                    <a:pt x="1443" y="10048"/>
                  </a:lnTo>
                  <a:lnTo>
                    <a:pt x="1418" y="9636"/>
                  </a:lnTo>
                  <a:lnTo>
                    <a:pt x="1469" y="9224"/>
                  </a:lnTo>
                  <a:lnTo>
                    <a:pt x="1546" y="8812"/>
                  </a:lnTo>
                  <a:lnTo>
                    <a:pt x="1675" y="8425"/>
                  </a:lnTo>
                  <a:lnTo>
                    <a:pt x="1881" y="7962"/>
                  </a:lnTo>
                  <a:lnTo>
                    <a:pt x="2113" y="7446"/>
                  </a:lnTo>
                  <a:lnTo>
                    <a:pt x="2371" y="6983"/>
                  </a:lnTo>
                  <a:lnTo>
                    <a:pt x="2654" y="6545"/>
                  </a:lnTo>
                  <a:lnTo>
                    <a:pt x="2989" y="6132"/>
                  </a:lnTo>
                  <a:lnTo>
                    <a:pt x="3350" y="5772"/>
                  </a:lnTo>
                  <a:lnTo>
                    <a:pt x="3711" y="5437"/>
                  </a:lnTo>
                  <a:lnTo>
                    <a:pt x="4123" y="5153"/>
                  </a:lnTo>
                  <a:lnTo>
                    <a:pt x="4535" y="4896"/>
                  </a:lnTo>
                  <a:lnTo>
                    <a:pt x="4947" y="4715"/>
                  </a:lnTo>
                  <a:lnTo>
                    <a:pt x="5334" y="4561"/>
                  </a:lnTo>
                  <a:lnTo>
                    <a:pt x="5669" y="4483"/>
                  </a:lnTo>
                  <a:lnTo>
                    <a:pt x="5978" y="4432"/>
                  </a:lnTo>
                  <a:lnTo>
                    <a:pt x="6313" y="4406"/>
                  </a:lnTo>
                  <a:lnTo>
                    <a:pt x="6622" y="4380"/>
                  </a:lnTo>
                  <a:close/>
                  <a:moveTo>
                    <a:pt x="2525" y="12779"/>
                  </a:moveTo>
                  <a:lnTo>
                    <a:pt x="2835" y="12934"/>
                  </a:lnTo>
                  <a:lnTo>
                    <a:pt x="3273" y="13114"/>
                  </a:lnTo>
                  <a:lnTo>
                    <a:pt x="3736" y="13269"/>
                  </a:lnTo>
                  <a:lnTo>
                    <a:pt x="4200" y="13424"/>
                  </a:lnTo>
                  <a:lnTo>
                    <a:pt x="4664" y="13527"/>
                  </a:lnTo>
                  <a:lnTo>
                    <a:pt x="4561" y="13784"/>
                  </a:lnTo>
                  <a:lnTo>
                    <a:pt x="2577" y="13784"/>
                  </a:lnTo>
                  <a:lnTo>
                    <a:pt x="2525" y="12779"/>
                  </a:lnTo>
                  <a:close/>
                  <a:moveTo>
                    <a:pt x="10718" y="12779"/>
                  </a:moveTo>
                  <a:lnTo>
                    <a:pt x="10667" y="13784"/>
                  </a:lnTo>
                  <a:lnTo>
                    <a:pt x="8683" y="13784"/>
                  </a:lnTo>
                  <a:lnTo>
                    <a:pt x="8580" y="13527"/>
                  </a:lnTo>
                  <a:lnTo>
                    <a:pt x="9044" y="13424"/>
                  </a:lnTo>
                  <a:lnTo>
                    <a:pt x="9507" y="13269"/>
                  </a:lnTo>
                  <a:lnTo>
                    <a:pt x="9971" y="13114"/>
                  </a:lnTo>
                  <a:lnTo>
                    <a:pt x="10409" y="12934"/>
                  </a:lnTo>
                  <a:lnTo>
                    <a:pt x="10718" y="12779"/>
                  </a:lnTo>
                  <a:close/>
                  <a:moveTo>
                    <a:pt x="4432" y="14248"/>
                  </a:moveTo>
                  <a:lnTo>
                    <a:pt x="4303" y="14583"/>
                  </a:lnTo>
                  <a:lnTo>
                    <a:pt x="4277" y="14660"/>
                  </a:lnTo>
                  <a:lnTo>
                    <a:pt x="4200" y="14737"/>
                  </a:lnTo>
                  <a:lnTo>
                    <a:pt x="4123" y="14763"/>
                  </a:lnTo>
                  <a:lnTo>
                    <a:pt x="4045" y="14789"/>
                  </a:lnTo>
                  <a:lnTo>
                    <a:pt x="2886" y="14789"/>
                  </a:lnTo>
                  <a:lnTo>
                    <a:pt x="2809" y="14763"/>
                  </a:lnTo>
                  <a:lnTo>
                    <a:pt x="2706" y="14712"/>
                  </a:lnTo>
                  <a:lnTo>
                    <a:pt x="2654" y="14634"/>
                  </a:lnTo>
                  <a:lnTo>
                    <a:pt x="2628" y="14531"/>
                  </a:lnTo>
                  <a:lnTo>
                    <a:pt x="2603" y="14248"/>
                  </a:lnTo>
                  <a:lnTo>
                    <a:pt x="3453" y="14248"/>
                  </a:lnTo>
                  <a:lnTo>
                    <a:pt x="3453" y="14274"/>
                  </a:lnTo>
                  <a:lnTo>
                    <a:pt x="3453" y="14351"/>
                  </a:lnTo>
                  <a:lnTo>
                    <a:pt x="3504" y="14428"/>
                  </a:lnTo>
                  <a:lnTo>
                    <a:pt x="3582" y="14454"/>
                  </a:lnTo>
                  <a:lnTo>
                    <a:pt x="3659" y="14480"/>
                  </a:lnTo>
                  <a:lnTo>
                    <a:pt x="3762" y="14454"/>
                  </a:lnTo>
                  <a:lnTo>
                    <a:pt x="3814" y="14428"/>
                  </a:lnTo>
                  <a:lnTo>
                    <a:pt x="3865" y="14351"/>
                  </a:lnTo>
                  <a:lnTo>
                    <a:pt x="3891" y="14274"/>
                  </a:lnTo>
                  <a:lnTo>
                    <a:pt x="3891" y="14248"/>
                  </a:lnTo>
                  <a:close/>
                  <a:moveTo>
                    <a:pt x="10641" y="14248"/>
                  </a:moveTo>
                  <a:lnTo>
                    <a:pt x="10615" y="14531"/>
                  </a:lnTo>
                  <a:lnTo>
                    <a:pt x="10590" y="14634"/>
                  </a:lnTo>
                  <a:lnTo>
                    <a:pt x="10538" y="14712"/>
                  </a:lnTo>
                  <a:lnTo>
                    <a:pt x="10461" y="14763"/>
                  </a:lnTo>
                  <a:lnTo>
                    <a:pt x="10358" y="14789"/>
                  </a:lnTo>
                  <a:lnTo>
                    <a:pt x="9198" y="14789"/>
                  </a:lnTo>
                  <a:lnTo>
                    <a:pt x="9121" y="14763"/>
                  </a:lnTo>
                  <a:lnTo>
                    <a:pt x="9044" y="14737"/>
                  </a:lnTo>
                  <a:lnTo>
                    <a:pt x="8966" y="14660"/>
                  </a:lnTo>
                  <a:lnTo>
                    <a:pt x="8941" y="14583"/>
                  </a:lnTo>
                  <a:lnTo>
                    <a:pt x="8812" y="14248"/>
                  </a:lnTo>
                  <a:lnTo>
                    <a:pt x="9353" y="14248"/>
                  </a:lnTo>
                  <a:lnTo>
                    <a:pt x="9353" y="14274"/>
                  </a:lnTo>
                  <a:lnTo>
                    <a:pt x="9379" y="14351"/>
                  </a:lnTo>
                  <a:lnTo>
                    <a:pt x="9430" y="14428"/>
                  </a:lnTo>
                  <a:lnTo>
                    <a:pt x="9482" y="14454"/>
                  </a:lnTo>
                  <a:lnTo>
                    <a:pt x="9585" y="14480"/>
                  </a:lnTo>
                  <a:lnTo>
                    <a:pt x="9662" y="14454"/>
                  </a:lnTo>
                  <a:lnTo>
                    <a:pt x="9739" y="14428"/>
                  </a:lnTo>
                  <a:lnTo>
                    <a:pt x="9791" y="14351"/>
                  </a:lnTo>
                  <a:lnTo>
                    <a:pt x="9791" y="14274"/>
                  </a:lnTo>
                  <a:lnTo>
                    <a:pt x="9791" y="14248"/>
                  </a:lnTo>
                  <a:close/>
                  <a:moveTo>
                    <a:pt x="6364" y="0"/>
                  </a:moveTo>
                  <a:lnTo>
                    <a:pt x="6132" y="26"/>
                  </a:lnTo>
                  <a:lnTo>
                    <a:pt x="5875" y="78"/>
                  </a:lnTo>
                  <a:lnTo>
                    <a:pt x="5643" y="129"/>
                  </a:lnTo>
                  <a:lnTo>
                    <a:pt x="5566" y="155"/>
                  </a:lnTo>
                  <a:lnTo>
                    <a:pt x="5514" y="232"/>
                  </a:lnTo>
                  <a:lnTo>
                    <a:pt x="5488" y="310"/>
                  </a:lnTo>
                  <a:lnTo>
                    <a:pt x="5488" y="387"/>
                  </a:lnTo>
                  <a:lnTo>
                    <a:pt x="5540" y="490"/>
                  </a:lnTo>
                  <a:lnTo>
                    <a:pt x="5591" y="542"/>
                  </a:lnTo>
                  <a:lnTo>
                    <a:pt x="5669" y="567"/>
                  </a:lnTo>
                  <a:lnTo>
                    <a:pt x="5772" y="567"/>
                  </a:lnTo>
                  <a:lnTo>
                    <a:pt x="6081" y="490"/>
                  </a:lnTo>
                  <a:lnTo>
                    <a:pt x="6390" y="438"/>
                  </a:lnTo>
                  <a:lnTo>
                    <a:pt x="6390" y="979"/>
                  </a:lnTo>
                  <a:lnTo>
                    <a:pt x="6184" y="1005"/>
                  </a:lnTo>
                  <a:lnTo>
                    <a:pt x="5978" y="1057"/>
                  </a:lnTo>
                  <a:lnTo>
                    <a:pt x="5772" y="1108"/>
                  </a:lnTo>
                  <a:lnTo>
                    <a:pt x="5591" y="1186"/>
                  </a:lnTo>
                  <a:lnTo>
                    <a:pt x="5385" y="1263"/>
                  </a:lnTo>
                  <a:lnTo>
                    <a:pt x="5231" y="1366"/>
                  </a:lnTo>
                  <a:lnTo>
                    <a:pt x="5050" y="1495"/>
                  </a:lnTo>
                  <a:lnTo>
                    <a:pt x="4896" y="1624"/>
                  </a:lnTo>
                  <a:lnTo>
                    <a:pt x="4509" y="1237"/>
                  </a:lnTo>
                  <a:lnTo>
                    <a:pt x="4741" y="1057"/>
                  </a:lnTo>
                  <a:lnTo>
                    <a:pt x="4999" y="876"/>
                  </a:lnTo>
                  <a:lnTo>
                    <a:pt x="5050" y="825"/>
                  </a:lnTo>
                  <a:lnTo>
                    <a:pt x="5102" y="748"/>
                  </a:lnTo>
                  <a:lnTo>
                    <a:pt x="5102" y="670"/>
                  </a:lnTo>
                  <a:lnTo>
                    <a:pt x="5076" y="567"/>
                  </a:lnTo>
                  <a:lnTo>
                    <a:pt x="5024" y="516"/>
                  </a:lnTo>
                  <a:lnTo>
                    <a:pt x="4947" y="464"/>
                  </a:lnTo>
                  <a:lnTo>
                    <a:pt x="4844" y="464"/>
                  </a:lnTo>
                  <a:lnTo>
                    <a:pt x="4767" y="490"/>
                  </a:lnTo>
                  <a:lnTo>
                    <a:pt x="4380" y="748"/>
                  </a:lnTo>
                  <a:lnTo>
                    <a:pt x="4045" y="1057"/>
                  </a:lnTo>
                  <a:lnTo>
                    <a:pt x="3736" y="1417"/>
                  </a:lnTo>
                  <a:lnTo>
                    <a:pt x="3479" y="1778"/>
                  </a:lnTo>
                  <a:lnTo>
                    <a:pt x="3273" y="2190"/>
                  </a:lnTo>
                  <a:lnTo>
                    <a:pt x="3092" y="2628"/>
                  </a:lnTo>
                  <a:lnTo>
                    <a:pt x="2989" y="3066"/>
                  </a:lnTo>
                  <a:lnTo>
                    <a:pt x="2963" y="3530"/>
                  </a:lnTo>
                  <a:lnTo>
                    <a:pt x="2603" y="3376"/>
                  </a:lnTo>
                  <a:lnTo>
                    <a:pt x="2216" y="3221"/>
                  </a:lnTo>
                  <a:lnTo>
                    <a:pt x="1804" y="3092"/>
                  </a:lnTo>
                  <a:lnTo>
                    <a:pt x="1392" y="2963"/>
                  </a:lnTo>
                  <a:lnTo>
                    <a:pt x="1134" y="2963"/>
                  </a:lnTo>
                  <a:lnTo>
                    <a:pt x="1031" y="2989"/>
                  </a:lnTo>
                  <a:lnTo>
                    <a:pt x="902" y="3015"/>
                  </a:lnTo>
                  <a:lnTo>
                    <a:pt x="799" y="3092"/>
                  </a:lnTo>
                  <a:lnTo>
                    <a:pt x="722" y="3169"/>
                  </a:lnTo>
                  <a:lnTo>
                    <a:pt x="645" y="3247"/>
                  </a:lnTo>
                  <a:lnTo>
                    <a:pt x="567" y="3376"/>
                  </a:lnTo>
                  <a:lnTo>
                    <a:pt x="413" y="3762"/>
                  </a:lnTo>
                  <a:lnTo>
                    <a:pt x="387" y="3839"/>
                  </a:lnTo>
                  <a:lnTo>
                    <a:pt x="413" y="3942"/>
                  </a:lnTo>
                  <a:lnTo>
                    <a:pt x="464" y="3994"/>
                  </a:lnTo>
                  <a:lnTo>
                    <a:pt x="542" y="4045"/>
                  </a:lnTo>
                  <a:lnTo>
                    <a:pt x="619" y="4071"/>
                  </a:lnTo>
                  <a:lnTo>
                    <a:pt x="696" y="4045"/>
                  </a:lnTo>
                  <a:lnTo>
                    <a:pt x="773" y="3994"/>
                  </a:lnTo>
                  <a:lnTo>
                    <a:pt x="825" y="3917"/>
                  </a:lnTo>
                  <a:lnTo>
                    <a:pt x="980" y="3556"/>
                  </a:lnTo>
                  <a:lnTo>
                    <a:pt x="1031" y="3479"/>
                  </a:lnTo>
                  <a:lnTo>
                    <a:pt x="1108" y="3427"/>
                  </a:lnTo>
                  <a:lnTo>
                    <a:pt x="1186" y="3401"/>
                  </a:lnTo>
                  <a:lnTo>
                    <a:pt x="1289" y="3401"/>
                  </a:lnTo>
                  <a:lnTo>
                    <a:pt x="1778" y="3556"/>
                  </a:lnTo>
                  <a:lnTo>
                    <a:pt x="2242" y="3710"/>
                  </a:lnTo>
                  <a:lnTo>
                    <a:pt x="2680" y="3891"/>
                  </a:lnTo>
                  <a:lnTo>
                    <a:pt x="3066" y="4097"/>
                  </a:lnTo>
                  <a:lnTo>
                    <a:pt x="3582" y="4380"/>
                  </a:lnTo>
                  <a:lnTo>
                    <a:pt x="4020" y="4690"/>
                  </a:lnTo>
                  <a:lnTo>
                    <a:pt x="3556" y="4999"/>
                  </a:lnTo>
                  <a:lnTo>
                    <a:pt x="3092" y="4715"/>
                  </a:lnTo>
                  <a:lnTo>
                    <a:pt x="2654" y="4483"/>
                  </a:lnTo>
                  <a:lnTo>
                    <a:pt x="2165" y="4252"/>
                  </a:lnTo>
                  <a:lnTo>
                    <a:pt x="1701" y="4097"/>
                  </a:lnTo>
                  <a:lnTo>
                    <a:pt x="1572" y="4071"/>
                  </a:lnTo>
                  <a:lnTo>
                    <a:pt x="1443" y="4097"/>
                  </a:lnTo>
                  <a:lnTo>
                    <a:pt x="1340" y="4174"/>
                  </a:lnTo>
                  <a:lnTo>
                    <a:pt x="1263" y="4303"/>
                  </a:lnTo>
                  <a:lnTo>
                    <a:pt x="1134" y="4715"/>
                  </a:lnTo>
                  <a:lnTo>
                    <a:pt x="1031" y="5102"/>
                  </a:lnTo>
                  <a:lnTo>
                    <a:pt x="980" y="5514"/>
                  </a:lnTo>
                  <a:lnTo>
                    <a:pt x="980" y="5926"/>
                  </a:lnTo>
                  <a:lnTo>
                    <a:pt x="1031" y="6287"/>
                  </a:lnTo>
                  <a:lnTo>
                    <a:pt x="1134" y="6622"/>
                  </a:lnTo>
                  <a:lnTo>
                    <a:pt x="1237" y="6828"/>
                  </a:lnTo>
                  <a:lnTo>
                    <a:pt x="1340" y="7008"/>
                  </a:lnTo>
                  <a:lnTo>
                    <a:pt x="1495" y="7189"/>
                  </a:lnTo>
                  <a:lnTo>
                    <a:pt x="1649" y="7343"/>
                  </a:lnTo>
                  <a:lnTo>
                    <a:pt x="1469" y="7781"/>
                  </a:lnTo>
                  <a:lnTo>
                    <a:pt x="1443" y="7858"/>
                  </a:lnTo>
                  <a:lnTo>
                    <a:pt x="1263" y="7730"/>
                  </a:lnTo>
                  <a:lnTo>
                    <a:pt x="1134" y="7575"/>
                  </a:lnTo>
                  <a:lnTo>
                    <a:pt x="1005" y="7446"/>
                  </a:lnTo>
                  <a:lnTo>
                    <a:pt x="876" y="7292"/>
                  </a:lnTo>
                  <a:lnTo>
                    <a:pt x="773" y="7111"/>
                  </a:lnTo>
                  <a:lnTo>
                    <a:pt x="670" y="6931"/>
                  </a:lnTo>
                  <a:lnTo>
                    <a:pt x="593" y="6751"/>
                  </a:lnTo>
                  <a:lnTo>
                    <a:pt x="542" y="6570"/>
                  </a:lnTo>
                  <a:lnTo>
                    <a:pt x="490" y="6364"/>
                  </a:lnTo>
                  <a:lnTo>
                    <a:pt x="464" y="6158"/>
                  </a:lnTo>
                  <a:lnTo>
                    <a:pt x="438" y="5720"/>
                  </a:lnTo>
                  <a:lnTo>
                    <a:pt x="464" y="5256"/>
                  </a:lnTo>
                  <a:lnTo>
                    <a:pt x="567" y="4741"/>
                  </a:lnTo>
                  <a:lnTo>
                    <a:pt x="567" y="4664"/>
                  </a:lnTo>
                  <a:lnTo>
                    <a:pt x="542" y="4586"/>
                  </a:lnTo>
                  <a:lnTo>
                    <a:pt x="464" y="4535"/>
                  </a:lnTo>
                  <a:lnTo>
                    <a:pt x="387" y="4483"/>
                  </a:lnTo>
                  <a:lnTo>
                    <a:pt x="310" y="4483"/>
                  </a:lnTo>
                  <a:lnTo>
                    <a:pt x="232" y="4509"/>
                  </a:lnTo>
                  <a:lnTo>
                    <a:pt x="155" y="4561"/>
                  </a:lnTo>
                  <a:lnTo>
                    <a:pt x="129" y="4664"/>
                  </a:lnTo>
                  <a:lnTo>
                    <a:pt x="78" y="4947"/>
                  </a:lnTo>
                  <a:lnTo>
                    <a:pt x="26" y="5231"/>
                  </a:lnTo>
                  <a:lnTo>
                    <a:pt x="0" y="5514"/>
                  </a:lnTo>
                  <a:lnTo>
                    <a:pt x="0" y="5772"/>
                  </a:lnTo>
                  <a:lnTo>
                    <a:pt x="0" y="6055"/>
                  </a:lnTo>
                  <a:lnTo>
                    <a:pt x="26" y="6287"/>
                  </a:lnTo>
                  <a:lnTo>
                    <a:pt x="78" y="6545"/>
                  </a:lnTo>
                  <a:lnTo>
                    <a:pt x="129" y="6776"/>
                  </a:lnTo>
                  <a:lnTo>
                    <a:pt x="207" y="7008"/>
                  </a:lnTo>
                  <a:lnTo>
                    <a:pt x="310" y="7214"/>
                  </a:lnTo>
                  <a:lnTo>
                    <a:pt x="438" y="7421"/>
                  </a:lnTo>
                  <a:lnTo>
                    <a:pt x="567" y="7601"/>
                  </a:lnTo>
                  <a:lnTo>
                    <a:pt x="722" y="7781"/>
                  </a:lnTo>
                  <a:lnTo>
                    <a:pt x="876" y="7962"/>
                  </a:lnTo>
                  <a:lnTo>
                    <a:pt x="1057" y="8116"/>
                  </a:lnTo>
                  <a:lnTo>
                    <a:pt x="1263" y="8271"/>
                  </a:lnTo>
                  <a:lnTo>
                    <a:pt x="1108" y="8709"/>
                  </a:lnTo>
                  <a:lnTo>
                    <a:pt x="1031" y="9172"/>
                  </a:lnTo>
                  <a:lnTo>
                    <a:pt x="980" y="9610"/>
                  </a:lnTo>
                  <a:lnTo>
                    <a:pt x="1005" y="10100"/>
                  </a:lnTo>
                  <a:lnTo>
                    <a:pt x="1057" y="10564"/>
                  </a:lnTo>
                  <a:lnTo>
                    <a:pt x="1186" y="11002"/>
                  </a:lnTo>
                  <a:lnTo>
                    <a:pt x="1340" y="11414"/>
                  </a:lnTo>
                  <a:lnTo>
                    <a:pt x="1572" y="11826"/>
                  </a:lnTo>
                  <a:lnTo>
                    <a:pt x="1804" y="12135"/>
                  </a:lnTo>
                  <a:lnTo>
                    <a:pt x="2036" y="12419"/>
                  </a:lnTo>
                  <a:lnTo>
                    <a:pt x="2190" y="14557"/>
                  </a:lnTo>
                  <a:lnTo>
                    <a:pt x="2216" y="14686"/>
                  </a:lnTo>
                  <a:lnTo>
                    <a:pt x="2242" y="14815"/>
                  </a:lnTo>
                  <a:lnTo>
                    <a:pt x="2319" y="14918"/>
                  </a:lnTo>
                  <a:lnTo>
                    <a:pt x="2397" y="15021"/>
                  </a:lnTo>
                  <a:lnTo>
                    <a:pt x="2500" y="15098"/>
                  </a:lnTo>
                  <a:lnTo>
                    <a:pt x="2628" y="15175"/>
                  </a:lnTo>
                  <a:lnTo>
                    <a:pt x="2757" y="15201"/>
                  </a:lnTo>
                  <a:lnTo>
                    <a:pt x="2886" y="15227"/>
                  </a:lnTo>
                  <a:lnTo>
                    <a:pt x="4045" y="15227"/>
                  </a:lnTo>
                  <a:lnTo>
                    <a:pt x="4174" y="15201"/>
                  </a:lnTo>
                  <a:lnTo>
                    <a:pt x="4277" y="15175"/>
                  </a:lnTo>
                  <a:lnTo>
                    <a:pt x="4380" y="15150"/>
                  </a:lnTo>
                  <a:lnTo>
                    <a:pt x="4458" y="15098"/>
                  </a:lnTo>
                  <a:lnTo>
                    <a:pt x="4561" y="15021"/>
                  </a:lnTo>
                  <a:lnTo>
                    <a:pt x="4612" y="14944"/>
                  </a:lnTo>
                  <a:lnTo>
                    <a:pt x="4690" y="14841"/>
                  </a:lnTo>
                  <a:lnTo>
                    <a:pt x="4741" y="14737"/>
                  </a:lnTo>
                  <a:lnTo>
                    <a:pt x="5102" y="13604"/>
                  </a:lnTo>
                  <a:lnTo>
                    <a:pt x="5488" y="13681"/>
                  </a:lnTo>
                  <a:lnTo>
                    <a:pt x="5849" y="13707"/>
                  </a:lnTo>
                  <a:lnTo>
                    <a:pt x="6235" y="13733"/>
                  </a:lnTo>
                  <a:lnTo>
                    <a:pt x="7008" y="13733"/>
                  </a:lnTo>
                  <a:lnTo>
                    <a:pt x="7395" y="13707"/>
                  </a:lnTo>
                  <a:lnTo>
                    <a:pt x="7755" y="13681"/>
                  </a:lnTo>
                  <a:lnTo>
                    <a:pt x="8142" y="13604"/>
                  </a:lnTo>
                  <a:lnTo>
                    <a:pt x="8528" y="14737"/>
                  </a:lnTo>
                  <a:lnTo>
                    <a:pt x="8554" y="14841"/>
                  </a:lnTo>
                  <a:lnTo>
                    <a:pt x="8631" y="14944"/>
                  </a:lnTo>
                  <a:lnTo>
                    <a:pt x="8683" y="15021"/>
                  </a:lnTo>
                  <a:lnTo>
                    <a:pt x="8786" y="15098"/>
                  </a:lnTo>
                  <a:lnTo>
                    <a:pt x="8863" y="15150"/>
                  </a:lnTo>
                  <a:lnTo>
                    <a:pt x="8966" y="15175"/>
                  </a:lnTo>
                  <a:lnTo>
                    <a:pt x="9069" y="15201"/>
                  </a:lnTo>
                  <a:lnTo>
                    <a:pt x="9198" y="15227"/>
                  </a:lnTo>
                  <a:lnTo>
                    <a:pt x="10358" y="15227"/>
                  </a:lnTo>
                  <a:lnTo>
                    <a:pt x="10486" y="15201"/>
                  </a:lnTo>
                  <a:lnTo>
                    <a:pt x="10615" y="15175"/>
                  </a:lnTo>
                  <a:lnTo>
                    <a:pt x="10744" y="15098"/>
                  </a:lnTo>
                  <a:lnTo>
                    <a:pt x="10847" y="15021"/>
                  </a:lnTo>
                  <a:lnTo>
                    <a:pt x="10924" y="14918"/>
                  </a:lnTo>
                  <a:lnTo>
                    <a:pt x="11002" y="14815"/>
                  </a:lnTo>
                  <a:lnTo>
                    <a:pt x="11028" y="14686"/>
                  </a:lnTo>
                  <a:lnTo>
                    <a:pt x="11053" y="14557"/>
                  </a:lnTo>
                  <a:lnTo>
                    <a:pt x="11208" y="12419"/>
                  </a:lnTo>
                  <a:lnTo>
                    <a:pt x="11466" y="12135"/>
                  </a:lnTo>
                  <a:lnTo>
                    <a:pt x="11672" y="11826"/>
                  </a:lnTo>
                  <a:lnTo>
                    <a:pt x="11904" y="11414"/>
                  </a:lnTo>
                  <a:lnTo>
                    <a:pt x="12058" y="11002"/>
                  </a:lnTo>
                  <a:lnTo>
                    <a:pt x="12187" y="10564"/>
                  </a:lnTo>
                  <a:lnTo>
                    <a:pt x="12264" y="10100"/>
                  </a:lnTo>
                  <a:lnTo>
                    <a:pt x="12264" y="9610"/>
                  </a:lnTo>
                  <a:lnTo>
                    <a:pt x="12213" y="9172"/>
                  </a:lnTo>
                  <a:lnTo>
                    <a:pt x="12135" y="8709"/>
                  </a:lnTo>
                  <a:lnTo>
                    <a:pt x="11981" y="8271"/>
                  </a:lnTo>
                  <a:lnTo>
                    <a:pt x="12290" y="8039"/>
                  </a:lnTo>
                  <a:lnTo>
                    <a:pt x="12548" y="7781"/>
                  </a:lnTo>
                  <a:lnTo>
                    <a:pt x="12779" y="7498"/>
                  </a:lnTo>
                  <a:lnTo>
                    <a:pt x="12960" y="7189"/>
                  </a:lnTo>
                  <a:lnTo>
                    <a:pt x="13089" y="6828"/>
                  </a:lnTo>
                  <a:lnTo>
                    <a:pt x="13192" y="6467"/>
                  </a:lnTo>
                  <a:lnTo>
                    <a:pt x="13243" y="6107"/>
                  </a:lnTo>
                  <a:lnTo>
                    <a:pt x="13243" y="5694"/>
                  </a:lnTo>
                  <a:lnTo>
                    <a:pt x="13217" y="5334"/>
                  </a:lnTo>
                  <a:lnTo>
                    <a:pt x="13192" y="4973"/>
                  </a:lnTo>
                  <a:lnTo>
                    <a:pt x="13114" y="4664"/>
                  </a:lnTo>
                  <a:lnTo>
                    <a:pt x="13037" y="4329"/>
                  </a:lnTo>
                  <a:lnTo>
                    <a:pt x="12857" y="3788"/>
                  </a:lnTo>
                  <a:lnTo>
                    <a:pt x="12676" y="3376"/>
                  </a:lnTo>
                  <a:lnTo>
                    <a:pt x="12599" y="3247"/>
                  </a:lnTo>
                  <a:lnTo>
                    <a:pt x="12522" y="3169"/>
                  </a:lnTo>
                  <a:lnTo>
                    <a:pt x="12445" y="3092"/>
                  </a:lnTo>
                  <a:lnTo>
                    <a:pt x="12342" y="3015"/>
                  </a:lnTo>
                  <a:lnTo>
                    <a:pt x="12213" y="2989"/>
                  </a:lnTo>
                  <a:lnTo>
                    <a:pt x="12110" y="2963"/>
                  </a:lnTo>
                  <a:lnTo>
                    <a:pt x="11852" y="2963"/>
                  </a:lnTo>
                  <a:lnTo>
                    <a:pt x="11440" y="3092"/>
                  </a:lnTo>
                  <a:lnTo>
                    <a:pt x="11028" y="3221"/>
                  </a:lnTo>
                  <a:lnTo>
                    <a:pt x="10641" y="3376"/>
                  </a:lnTo>
                  <a:lnTo>
                    <a:pt x="10280" y="3530"/>
                  </a:lnTo>
                  <a:lnTo>
                    <a:pt x="10255" y="3169"/>
                  </a:lnTo>
                  <a:lnTo>
                    <a:pt x="10203" y="2809"/>
                  </a:lnTo>
                  <a:lnTo>
                    <a:pt x="10100" y="2474"/>
                  </a:lnTo>
                  <a:lnTo>
                    <a:pt x="9971" y="2139"/>
                  </a:lnTo>
                  <a:lnTo>
                    <a:pt x="9817" y="1830"/>
                  </a:lnTo>
                  <a:lnTo>
                    <a:pt x="9611" y="1546"/>
                  </a:lnTo>
                  <a:lnTo>
                    <a:pt x="9404" y="1289"/>
                  </a:lnTo>
                  <a:lnTo>
                    <a:pt x="9173" y="1031"/>
                  </a:lnTo>
                  <a:lnTo>
                    <a:pt x="8915" y="799"/>
                  </a:lnTo>
                  <a:lnTo>
                    <a:pt x="8631" y="593"/>
                  </a:lnTo>
                  <a:lnTo>
                    <a:pt x="8348" y="413"/>
                  </a:lnTo>
                  <a:lnTo>
                    <a:pt x="8013" y="258"/>
                  </a:lnTo>
                  <a:lnTo>
                    <a:pt x="7678" y="155"/>
                  </a:lnTo>
                  <a:lnTo>
                    <a:pt x="7343" y="78"/>
                  </a:lnTo>
                  <a:lnTo>
                    <a:pt x="69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0" name="Google Shape;1350;p8"/>
          <p:cNvGrpSpPr/>
          <p:nvPr/>
        </p:nvGrpSpPr>
        <p:grpSpPr>
          <a:xfrm>
            <a:off x="2717206" y="2412727"/>
            <a:ext cx="380700" cy="380675"/>
            <a:chOff x="1000075" y="4513150"/>
            <a:chExt cx="380700" cy="380675"/>
          </a:xfrm>
        </p:grpSpPr>
        <p:sp>
          <p:nvSpPr>
            <p:cNvPr id="1351" name="Google Shape;1351;p8"/>
            <p:cNvSpPr/>
            <p:nvPr/>
          </p:nvSpPr>
          <p:spPr>
            <a:xfrm>
              <a:off x="1172700" y="4784325"/>
              <a:ext cx="36100" cy="35450"/>
            </a:xfrm>
            <a:custGeom>
              <a:rect b="b" l="l" r="r" t="t"/>
              <a:pathLst>
                <a:path extrusionOk="0" h="1418" w="1444">
                  <a:moveTo>
                    <a:pt x="722" y="438"/>
                  </a:moveTo>
                  <a:lnTo>
                    <a:pt x="825" y="464"/>
                  </a:lnTo>
                  <a:lnTo>
                    <a:pt x="903" y="515"/>
                  </a:lnTo>
                  <a:lnTo>
                    <a:pt x="980" y="593"/>
                  </a:lnTo>
                  <a:lnTo>
                    <a:pt x="980" y="696"/>
                  </a:lnTo>
                  <a:lnTo>
                    <a:pt x="980" y="799"/>
                  </a:lnTo>
                  <a:lnTo>
                    <a:pt x="903" y="902"/>
                  </a:lnTo>
                  <a:lnTo>
                    <a:pt x="825" y="953"/>
                  </a:lnTo>
                  <a:lnTo>
                    <a:pt x="722" y="979"/>
                  </a:lnTo>
                  <a:lnTo>
                    <a:pt x="619" y="953"/>
                  </a:lnTo>
                  <a:lnTo>
                    <a:pt x="542" y="902"/>
                  </a:lnTo>
                  <a:lnTo>
                    <a:pt x="465" y="799"/>
                  </a:lnTo>
                  <a:lnTo>
                    <a:pt x="439" y="696"/>
                  </a:lnTo>
                  <a:lnTo>
                    <a:pt x="465" y="593"/>
                  </a:lnTo>
                  <a:lnTo>
                    <a:pt x="542" y="515"/>
                  </a:lnTo>
                  <a:lnTo>
                    <a:pt x="619" y="464"/>
                  </a:lnTo>
                  <a:lnTo>
                    <a:pt x="722" y="438"/>
                  </a:lnTo>
                  <a:close/>
                  <a:moveTo>
                    <a:pt x="568" y="0"/>
                  </a:moveTo>
                  <a:lnTo>
                    <a:pt x="439" y="52"/>
                  </a:lnTo>
                  <a:lnTo>
                    <a:pt x="310" y="103"/>
                  </a:lnTo>
                  <a:lnTo>
                    <a:pt x="207" y="206"/>
                  </a:lnTo>
                  <a:lnTo>
                    <a:pt x="130" y="309"/>
                  </a:lnTo>
                  <a:lnTo>
                    <a:pt x="52" y="438"/>
                  </a:lnTo>
                  <a:lnTo>
                    <a:pt x="27" y="567"/>
                  </a:lnTo>
                  <a:lnTo>
                    <a:pt x="1" y="696"/>
                  </a:lnTo>
                  <a:lnTo>
                    <a:pt x="27" y="850"/>
                  </a:lnTo>
                  <a:lnTo>
                    <a:pt x="52" y="979"/>
                  </a:lnTo>
                  <a:lnTo>
                    <a:pt x="130" y="1108"/>
                  </a:lnTo>
                  <a:lnTo>
                    <a:pt x="207" y="1211"/>
                  </a:lnTo>
                  <a:lnTo>
                    <a:pt x="310" y="1288"/>
                  </a:lnTo>
                  <a:lnTo>
                    <a:pt x="439" y="1366"/>
                  </a:lnTo>
                  <a:lnTo>
                    <a:pt x="568" y="1417"/>
                  </a:lnTo>
                  <a:lnTo>
                    <a:pt x="877" y="1417"/>
                  </a:lnTo>
                  <a:lnTo>
                    <a:pt x="1006" y="1366"/>
                  </a:lnTo>
                  <a:lnTo>
                    <a:pt x="1109" y="1288"/>
                  </a:lnTo>
                  <a:lnTo>
                    <a:pt x="1237" y="1211"/>
                  </a:lnTo>
                  <a:lnTo>
                    <a:pt x="1315" y="1108"/>
                  </a:lnTo>
                  <a:lnTo>
                    <a:pt x="1392" y="979"/>
                  </a:lnTo>
                  <a:lnTo>
                    <a:pt x="1418" y="850"/>
                  </a:lnTo>
                  <a:lnTo>
                    <a:pt x="1444" y="696"/>
                  </a:lnTo>
                  <a:lnTo>
                    <a:pt x="1418" y="567"/>
                  </a:lnTo>
                  <a:lnTo>
                    <a:pt x="1392" y="438"/>
                  </a:lnTo>
                  <a:lnTo>
                    <a:pt x="1315" y="309"/>
                  </a:lnTo>
                  <a:lnTo>
                    <a:pt x="1237" y="206"/>
                  </a:lnTo>
                  <a:lnTo>
                    <a:pt x="1109" y="103"/>
                  </a:lnTo>
                  <a:lnTo>
                    <a:pt x="1006" y="52"/>
                  </a:lnTo>
                  <a:lnTo>
                    <a:pt x="8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252575" y="4851950"/>
              <a:ext cx="11625" cy="17400"/>
            </a:xfrm>
            <a:custGeom>
              <a:rect b="b" l="l" r="r" t="t"/>
              <a:pathLst>
                <a:path extrusionOk="0" h="696" w="465">
                  <a:moveTo>
                    <a:pt x="155" y="0"/>
                  </a:moveTo>
                  <a:lnTo>
                    <a:pt x="78" y="52"/>
                  </a:lnTo>
                  <a:lnTo>
                    <a:pt x="26" y="129"/>
                  </a:lnTo>
                  <a:lnTo>
                    <a:pt x="1" y="206"/>
                  </a:lnTo>
                  <a:lnTo>
                    <a:pt x="1" y="464"/>
                  </a:lnTo>
                  <a:lnTo>
                    <a:pt x="26" y="541"/>
                  </a:lnTo>
                  <a:lnTo>
                    <a:pt x="78" y="619"/>
                  </a:lnTo>
                  <a:lnTo>
                    <a:pt x="155" y="670"/>
                  </a:lnTo>
                  <a:lnTo>
                    <a:pt x="232" y="696"/>
                  </a:lnTo>
                  <a:lnTo>
                    <a:pt x="335" y="670"/>
                  </a:lnTo>
                  <a:lnTo>
                    <a:pt x="387" y="619"/>
                  </a:lnTo>
                  <a:lnTo>
                    <a:pt x="439" y="541"/>
                  </a:lnTo>
                  <a:lnTo>
                    <a:pt x="464" y="464"/>
                  </a:lnTo>
                  <a:lnTo>
                    <a:pt x="464" y="206"/>
                  </a:lnTo>
                  <a:lnTo>
                    <a:pt x="439" y="129"/>
                  </a:lnTo>
                  <a:lnTo>
                    <a:pt x="387" y="52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117325" y="4851950"/>
              <a:ext cx="10975" cy="17400"/>
            </a:xfrm>
            <a:custGeom>
              <a:rect b="b" l="l" r="r" t="t"/>
              <a:pathLst>
                <a:path extrusionOk="0" h="696" w="439">
                  <a:moveTo>
                    <a:pt x="129" y="0"/>
                  </a:moveTo>
                  <a:lnTo>
                    <a:pt x="77" y="52"/>
                  </a:lnTo>
                  <a:lnTo>
                    <a:pt x="26" y="129"/>
                  </a:lnTo>
                  <a:lnTo>
                    <a:pt x="0" y="206"/>
                  </a:lnTo>
                  <a:lnTo>
                    <a:pt x="0" y="464"/>
                  </a:lnTo>
                  <a:lnTo>
                    <a:pt x="26" y="541"/>
                  </a:lnTo>
                  <a:lnTo>
                    <a:pt x="77" y="619"/>
                  </a:lnTo>
                  <a:lnTo>
                    <a:pt x="129" y="670"/>
                  </a:lnTo>
                  <a:lnTo>
                    <a:pt x="232" y="696"/>
                  </a:lnTo>
                  <a:lnTo>
                    <a:pt x="309" y="670"/>
                  </a:lnTo>
                  <a:lnTo>
                    <a:pt x="387" y="619"/>
                  </a:lnTo>
                  <a:lnTo>
                    <a:pt x="438" y="541"/>
                  </a:lnTo>
                  <a:lnTo>
                    <a:pt x="438" y="464"/>
                  </a:lnTo>
                  <a:lnTo>
                    <a:pt x="438" y="206"/>
                  </a:lnTo>
                  <a:lnTo>
                    <a:pt x="438" y="129"/>
                  </a:lnTo>
                  <a:lnTo>
                    <a:pt x="387" y="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1000075" y="4513150"/>
              <a:ext cx="380700" cy="380675"/>
            </a:xfrm>
            <a:custGeom>
              <a:rect b="b" l="l" r="r" t="t"/>
              <a:pathLst>
                <a:path extrusionOk="0" h="15227" w="15228">
                  <a:moveTo>
                    <a:pt x="11827" y="438"/>
                  </a:moveTo>
                  <a:lnTo>
                    <a:pt x="11827" y="6390"/>
                  </a:lnTo>
                  <a:lnTo>
                    <a:pt x="3402" y="6390"/>
                  </a:lnTo>
                  <a:lnTo>
                    <a:pt x="3402" y="438"/>
                  </a:lnTo>
                  <a:close/>
                  <a:moveTo>
                    <a:pt x="14532" y="438"/>
                  </a:moveTo>
                  <a:lnTo>
                    <a:pt x="14635" y="464"/>
                  </a:lnTo>
                  <a:lnTo>
                    <a:pt x="14712" y="516"/>
                  </a:lnTo>
                  <a:lnTo>
                    <a:pt x="14764" y="593"/>
                  </a:lnTo>
                  <a:lnTo>
                    <a:pt x="14790" y="696"/>
                  </a:lnTo>
                  <a:lnTo>
                    <a:pt x="14790" y="6390"/>
                  </a:lnTo>
                  <a:lnTo>
                    <a:pt x="12290" y="6390"/>
                  </a:lnTo>
                  <a:lnTo>
                    <a:pt x="12290" y="438"/>
                  </a:lnTo>
                  <a:close/>
                  <a:moveTo>
                    <a:pt x="8890" y="8812"/>
                  </a:moveTo>
                  <a:lnTo>
                    <a:pt x="8761" y="8941"/>
                  </a:lnTo>
                  <a:lnTo>
                    <a:pt x="8632" y="9044"/>
                  </a:lnTo>
                  <a:lnTo>
                    <a:pt x="8477" y="9147"/>
                  </a:lnTo>
                  <a:lnTo>
                    <a:pt x="8323" y="9224"/>
                  </a:lnTo>
                  <a:lnTo>
                    <a:pt x="8142" y="9276"/>
                  </a:lnTo>
                  <a:lnTo>
                    <a:pt x="7988" y="9327"/>
                  </a:lnTo>
                  <a:lnTo>
                    <a:pt x="7808" y="9353"/>
                  </a:lnTo>
                  <a:lnTo>
                    <a:pt x="7447" y="9353"/>
                  </a:lnTo>
                  <a:lnTo>
                    <a:pt x="7266" y="9327"/>
                  </a:lnTo>
                  <a:lnTo>
                    <a:pt x="7112" y="9276"/>
                  </a:lnTo>
                  <a:lnTo>
                    <a:pt x="6932" y="9224"/>
                  </a:lnTo>
                  <a:lnTo>
                    <a:pt x="6777" y="9147"/>
                  </a:lnTo>
                  <a:lnTo>
                    <a:pt x="6622" y="9044"/>
                  </a:lnTo>
                  <a:lnTo>
                    <a:pt x="6494" y="8941"/>
                  </a:lnTo>
                  <a:lnTo>
                    <a:pt x="6365" y="8812"/>
                  </a:lnTo>
                  <a:close/>
                  <a:moveTo>
                    <a:pt x="14790" y="6854"/>
                  </a:moveTo>
                  <a:lnTo>
                    <a:pt x="14790" y="10306"/>
                  </a:lnTo>
                  <a:lnTo>
                    <a:pt x="14764" y="10332"/>
                  </a:lnTo>
                  <a:lnTo>
                    <a:pt x="11801" y="10332"/>
                  </a:lnTo>
                  <a:lnTo>
                    <a:pt x="11801" y="9791"/>
                  </a:lnTo>
                  <a:lnTo>
                    <a:pt x="13192" y="9791"/>
                  </a:lnTo>
                  <a:lnTo>
                    <a:pt x="13321" y="9739"/>
                  </a:lnTo>
                  <a:lnTo>
                    <a:pt x="13450" y="9688"/>
                  </a:lnTo>
                  <a:lnTo>
                    <a:pt x="13553" y="9585"/>
                  </a:lnTo>
                  <a:lnTo>
                    <a:pt x="13630" y="9482"/>
                  </a:lnTo>
                  <a:lnTo>
                    <a:pt x="13707" y="9353"/>
                  </a:lnTo>
                  <a:lnTo>
                    <a:pt x="13759" y="9224"/>
                  </a:lnTo>
                  <a:lnTo>
                    <a:pt x="13759" y="9095"/>
                  </a:lnTo>
                  <a:lnTo>
                    <a:pt x="13759" y="8090"/>
                  </a:lnTo>
                  <a:lnTo>
                    <a:pt x="13759" y="7962"/>
                  </a:lnTo>
                  <a:lnTo>
                    <a:pt x="13707" y="7833"/>
                  </a:lnTo>
                  <a:lnTo>
                    <a:pt x="13630" y="7704"/>
                  </a:lnTo>
                  <a:lnTo>
                    <a:pt x="13553" y="7601"/>
                  </a:lnTo>
                  <a:lnTo>
                    <a:pt x="13450" y="7498"/>
                  </a:lnTo>
                  <a:lnTo>
                    <a:pt x="13321" y="7446"/>
                  </a:lnTo>
                  <a:lnTo>
                    <a:pt x="13192" y="7395"/>
                  </a:lnTo>
                  <a:lnTo>
                    <a:pt x="5489" y="7395"/>
                  </a:lnTo>
                  <a:lnTo>
                    <a:pt x="5437" y="7446"/>
                  </a:lnTo>
                  <a:lnTo>
                    <a:pt x="5386" y="7524"/>
                  </a:lnTo>
                  <a:lnTo>
                    <a:pt x="5360" y="7601"/>
                  </a:lnTo>
                  <a:lnTo>
                    <a:pt x="5386" y="7704"/>
                  </a:lnTo>
                  <a:lnTo>
                    <a:pt x="5437" y="7755"/>
                  </a:lnTo>
                  <a:lnTo>
                    <a:pt x="5489" y="7807"/>
                  </a:lnTo>
                  <a:lnTo>
                    <a:pt x="5592" y="7833"/>
                  </a:lnTo>
                  <a:lnTo>
                    <a:pt x="13038" y="7833"/>
                  </a:lnTo>
                  <a:lnTo>
                    <a:pt x="13141" y="7858"/>
                  </a:lnTo>
                  <a:lnTo>
                    <a:pt x="13244" y="7910"/>
                  </a:lnTo>
                  <a:lnTo>
                    <a:pt x="13295" y="7987"/>
                  </a:lnTo>
                  <a:lnTo>
                    <a:pt x="13321" y="8090"/>
                  </a:lnTo>
                  <a:lnTo>
                    <a:pt x="13321" y="9095"/>
                  </a:lnTo>
                  <a:lnTo>
                    <a:pt x="13295" y="9198"/>
                  </a:lnTo>
                  <a:lnTo>
                    <a:pt x="13244" y="9276"/>
                  </a:lnTo>
                  <a:lnTo>
                    <a:pt x="13141" y="9327"/>
                  </a:lnTo>
                  <a:lnTo>
                    <a:pt x="13038" y="9353"/>
                  </a:lnTo>
                  <a:lnTo>
                    <a:pt x="11801" y="9353"/>
                  </a:lnTo>
                  <a:lnTo>
                    <a:pt x="11801" y="8812"/>
                  </a:lnTo>
                  <a:lnTo>
                    <a:pt x="12651" y="8812"/>
                  </a:lnTo>
                  <a:lnTo>
                    <a:pt x="12703" y="8760"/>
                  </a:lnTo>
                  <a:lnTo>
                    <a:pt x="12754" y="8683"/>
                  </a:lnTo>
                  <a:lnTo>
                    <a:pt x="12780" y="8606"/>
                  </a:lnTo>
                  <a:lnTo>
                    <a:pt x="12754" y="8503"/>
                  </a:lnTo>
                  <a:lnTo>
                    <a:pt x="12703" y="8425"/>
                  </a:lnTo>
                  <a:lnTo>
                    <a:pt x="12651" y="8400"/>
                  </a:lnTo>
                  <a:lnTo>
                    <a:pt x="12548" y="8374"/>
                  </a:lnTo>
                  <a:lnTo>
                    <a:pt x="2706" y="8374"/>
                  </a:lnTo>
                  <a:lnTo>
                    <a:pt x="2603" y="8400"/>
                  </a:lnTo>
                  <a:lnTo>
                    <a:pt x="2552" y="8425"/>
                  </a:lnTo>
                  <a:lnTo>
                    <a:pt x="2500" y="8503"/>
                  </a:lnTo>
                  <a:lnTo>
                    <a:pt x="2474" y="8606"/>
                  </a:lnTo>
                  <a:lnTo>
                    <a:pt x="2500" y="8683"/>
                  </a:lnTo>
                  <a:lnTo>
                    <a:pt x="2552" y="8760"/>
                  </a:lnTo>
                  <a:lnTo>
                    <a:pt x="2603" y="8812"/>
                  </a:lnTo>
                  <a:lnTo>
                    <a:pt x="3453" y="8812"/>
                  </a:lnTo>
                  <a:lnTo>
                    <a:pt x="3453" y="9353"/>
                  </a:lnTo>
                  <a:lnTo>
                    <a:pt x="2217" y="9353"/>
                  </a:lnTo>
                  <a:lnTo>
                    <a:pt x="2088" y="9327"/>
                  </a:lnTo>
                  <a:lnTo>
                    <a:pt x="2011" y="9276"/>
                  </a:lnTo>
                  <a:lnTo>
                    <a:pt x="1959" y="9198"/>
                  </a:lnTo>
                  <a:lnTo>
                    <a:pt x="1933" y="9095"/>
                  </a:lnTo>
                  <a:lnTo>
                    <a:pt x="1933" y="8090"/>
                  </a:lnTo>
                  <a:lnTo>
                    <a:pt x="1959" y="7987"/>
                  </a:lnTo>
                  <a:lnTo>
                    <a:pt x="2011" y="7910"/>
                  </a:lnTo>
                  <a:lnTo>
                    <a:pt x="2088" y="7858"/>
                  </a:lnTo>
                  <a:lnTo>
                    <a:pt x="2217" y="7833"/>
                  </a:lnTo>
                  <a:lnTo>
                    <a:pt x="4690" y="7833"/>
                  </a:lnTo>
                  <a:lnTo>
                    <a:pt x="4767" y="7807"/>
                  </a:lnTo>
                  <a:lnTo>
                    <a:pt x="4845" y="7755"/>
                  </a:lnTo>
                  <a:lnTo>
                    <a:pt x="4896" y="7704"/>
                  </a:lnTo>
                  <a:lnTo>
                    <a:pt x="4922" y="7601"/>
                  </a:lnTo>
                  <a:lnTo>
                    <a:pt x="4896" y="7524"/>
                  </a:lnTo>
                  <a:lnTo>
                    <a:pt x="4845" y="7446"/>
                  </a:lnTo>
                  <a:lnTo>
                    <a:pt x="4767" y="7395"/>
                  </a:lnTo>
                  <a:lnTo>
                    <a:pt x="2062" y="7395"/>
                  </a:lnTo>
                  <a:lnTo>
                    <a:pt x="1933" y="7446"/>
                  </a:lnTo>
                  <a:lnTo>
                    <a:pt x="1804" y="7498"/>
                  </a:lnTo>
                  <a:lnTo>
                    <a:pt x="1701" y="7601"/>
                  </a:lnTo>
                  <a:lnTo>
                    <a:pt x="1624" y="7704"/>
                  </a:lnTo>
                  <a:lnTo>
                    <a:pt x="1547" y="7833"/>
                  </a:lnTo>
                  <a:lnTo>
                    <a:pt x="1495" y="7962"/>
                  </a:lnTo>
                  <a:lnTo>
                    <a:pt x="1495" y="8090"/>
                  </a:lnTo>
                  <a:lnTo>
                    <a:pt x="1495" y="9095"/>
                  </a:lnTo>
                  <a:lnTo>
                    <a:pt x="1495" y="9224"/>
                  </a:lnTo>
                  <a:lnTo>
                    <a:pt x="1547" y="9353"/>
                  </a:lnTo>
                  <a:lnTo>
                    <a:pt x="1624" y="9482"/>
                  </a:lnTo>
                  <a:lnTo>
                    <a:pt x="1701" y="9585"/>
                  </a:lnTo>
                  <a:lnTo>
                    <a:pt x="1804" y="9688"/>
                  </a:lnTo>
                  <a:lnTo>
                    <a:pt x="1933" y="9739"/>
                  </a:lnTo>
                  <a:lnTo>
                    <a:pt x="2062" y="9791"/>
                  </a:lnTo>
                  <a:lnTo>
                    <a:pt x="3453" y="9791"/>
                  </a:lnTo>
                  <a:lnTo>
                    <a:pt x="3453" y="10332"/>
                  </a:lnTo>
                  <a:lnTo>
                    <a:pt x="490" y="10332"/>
                  </a:lnTo>
                  <a:lnTo>
                    <a:pt x="465" y="10306"/>
                  </a:lnTo>
                  <a:lnTo>
                    <a:pt x="465" y="6854"/>
                  </a:lnTo>
                  <a:close/>
                  <a:moveTo>
                    <a:pt x="10358" y="8812"/>
                  </a:moveTo>
                  <a:lnTo>
                    <a:pt x="10358" y="12290"/>
                  </a:lnTo>
                  <a:lnTo>
                    <a:pt x="10332" y="12290"/>
                  </a:lnTo>
                  <a:lnTo>
                    <a:pt x="10075" y="12367"/>
                  </a:lnTo>
                  <a:lnTo>
                    <a:pt x="9817" y="12470"/>
                  </a:lnTo>
                  <a:lnTo>
                    <a:pt x="9585" y="12625"/>
                  </a:lnTo>
                  <a:lnTo>
                    <a:pt x="9379" y="12805"/>
                  </a:lnTo>
                  <a:lnTo>
                    <a:pt x="9173" y="13011"/>
                  </a:lnTo>
                  <a:lnTo>
                    <a:pt x="9044" y="13243"/>
                  </a:lnTo>
                  <a:lnTo>
                    <a:pt x="8941" y="13501"/>
                  </a:lnTo>
                  <a:lnTo>
                    <a:pt x="8864" y="13784"/>
                  </a:lnTo>
                  <a:lnTo>
                    <a:pt x="6390" y="13784"/>
                  </a:lnTo>
                  <a:lnTo>
                    <a:pt x="6313" y="13501"/>
                  </a:lnTo>
                  <a:lnTo>
                    <a:pt x="6210" y="13243"/>
                  </a:lnTo>
                  <a:lnTo>
                    <a:pt x="6056" y="13011"/>
                  </a:lnTo>
                  <a:lnTo>
                    <a:pt x="5875" y="12805"/>
                  </a:lnTo>
                  <a:lnTo>
                    <a:pt x="5669" y="12625"/>
                  </a:lnTo>
                  <a:lnTo>
                    <a:pt x="5437" y="12470"/>
                  </a:lnTo>
                  <a:lnTo>
                    <a:pt x="5180" y="12367"/>
                  </a:lnTo>
                  <a:lnTo>
                    <a:pt x="4896" y="12290"/>
                  </a:lnTo>
                  <a:lnTo>
                    <a:pt x="4896" y="8812"/>
                  </a:lnTo>
                  <a:lnTo>
                    <a:pt x="5798" y="8812"/>
                  </a:lnTo>
                  <a:lnTo>
                    <a:pt x="5952" y="9044"/>
                  </a:lnTo>
                  <a:lnTo>
                    <a:pt x="6159" y="9224"/>
                  </a:lnTo>
                  <a:lnTo>
                    <a:pt x="6365" y="9404"/>
                  </a:lnTo>
                  <a:lnTo>
                    <a:pt x="6597" y="9533"/>
                  </a:lnTo>
                  <a:lnTo>
                    <a:pt x="6828" y="9662"/>
                  </a:lnTo>
                  <a:lnTo>
                    <a:pt x="7086" y="9739"/>
                  </a:lnTo>
                  <a:lnTo>
                    <a:pt x="7344" y="9791"/>
                  </a:lnTo>
                  <a:lnTo>
                    <a:pt x="7911" y="9791"/>
                  </a:lnTo>
                  <a:lnTo>
                    <a:pt x="8168" y="9739"/>
                  </a:lnTo>
                  <a:lnTo>
                    <a:pt x="8426" y="9662"/>
                  </a:lnTo>
                  <a:lnTo>
                    <a:pt x="8658" y="9533"/>
                  </a:lnTo>
                  <a:lnTo>
                    <a:pt x="8890" y="9404"/>
                  </a:lnTo>
                  <a:lnTo>
                    <a:pt x="9096" y="9224"/>
                  </a:lnTo>
                  <a:lnTo>
                    <a:pt x="9302" y="9044"/>
                  </a:lnTo>
                  <a:lnTo>
                    <a:pt x="9456" y="8812"/>
                  </a:lnTo>
                  <a:close/>
                  <a:moveTo>
                    <a:pt x="11337" y="8812"/>
                  </a:moveTo>
                  <a:lnTo>
                    <a:pt x="11337" y="14506"/>
                  </a:lnTo>
                  <a:lnTo>
                    <a:pt x="11311" y="14609"/>
                  </a:lnTo>
                  <a:lnTo>
                    <a:pt x="11260" y="14686"/>
                  </a:lnTo>
                  <a:lnTo>
                    <a:pt x="11183" y="14763"/>
                  </a:lnTo>
                  <a:lnTo>
                    <a:pt x="11080" y="14789"/>
                  </a:lnTo>
                  <a:lnTo>
                    <a:pt x="4175" y="14789"/>
                  </a:lnTo>
                  <a:lnTo>
                    <a:pt x="4072" y="14763"/>
                  </a:lnTo>
                  <a:lnTo>
                    <a:pt x="3994" y="14686"/>
                  </a:lnTo>
                  <a:lnTo>
                    <a:pt x="3917" y="14609"/>
                  </a:lnTo>
                  <a:lnTo>
                    <a:pt x="3917" y="14506"/>
                  </a:lnTo>
                  <a:lnTo>
                    <a:pt x="3917" y="8812"/>
                  </a:lnTo>
                  <a:lnTo>
                    <a:pt x="4458" y="8812"/>
                  </a:lnTo>
                  <a:lnTo>
                    <a:pt x="4458" y="12290"/>
                  </a:lnTo>
                  <a:lnTo>
                    <a:pt x="4458" y="12367"/>
                  </a:lnTo>
                  <a:lnTo>
                    <a:pt x="4484" y="12444"/>
                  </a:lnTo>
                  <a:lnTo>
                    <a:pt x="4561" y="12573"/>
                  </a:lnTo>
                  <a:lnTo>
                    <a:pt x="4690" y="12676"/>
                  </a:lnTo>
                  <a:lnTo>
                    <a:pt x="4767" y="12728"/>
                  </a:lnTo>
                  <a:lnTo>
                    <a:pt x="4845" y="12754"/>
                  </a:lnTo>
                  <a:lnTo>
                    <a:pt x="5051" y="12779"/>
                  </a:lnTo>
                  <a:lnTo>
                    <a:pt x="5231" y="12857"/>
                  </a:lnTo>
                  <a:lnTo>
                    <a:pt x="5411" y="12986"/>
                  </a:lnTo>
                  <a:lnTo>
                    <a:pt x="5566" y="13114"/>
                  </a:lnTo>
                  <a:lnTo>
                    <a:pt x="5695" y="13269"/>
                  </a:lnTo>
                  <a:lnTo>
                    <a:pt x="5824" y="13449"/>
                  </a:lnTo>
                  <a:lnTo>
                    <a:pt x="5901" y="13630"/>
                  </a:lnTo>
                  <a:lnTo>
                    <a:pt x="5952" y="13836"/>
                  </a:lnTo>
                  <a:lnTo>
                    <a:pt x="5952" y="13913"/>
                  </a:lnTo>
                  <a:lnTo>
                    <a:pt x="6004" y="13990"/>
                  </a:lnTo>
                  <a:lnTo>
                    <a:pt x="6107" y="14119"/>
                  </a:lnTo>
                  <a:lnTo>
                    <a:pt x="6236" y="14196"/>
                  </a:lnTo>
                  <a:lnTo>
                    <a:pt x="6313" y="14222"/>
                  </a:lnTo>
                  <a:lnTo>
                    <a:pt x="6416" y="14248"/>
                  </a:lnTo>
                  <a:lnTo>
                    <a:pt x="8838" y="14248"/>
                  </a:lnTo>
                  <a:lnTo>
                    <a:pt x="8941" y="14222"/>
                  </a:lnTo>
                  <a:lnTo>
                    <a:pt x="9018" y="14196"/>
                  </a:lnTo>
                  <a:lnTo>
                    <a:pt x="9147" y="14119"/>
                  </a:lnTo>
                  <a:lnTo>
                    <a:pt x="9250" y="13990"/>
                  </a:lnTo>
                  <a:lnTo>
                    <a:pt x="9302" y="13913"/>
                  </a:lnTo>
                  <a:lnTo>
                    <a:pt x="9302" y="13836"/>
                  </a:lnTo>
                  <a:lnTo>
                    <a:pt x="9353" y="13630"/>
                  </a:lnTo>
                  <a:lnTo>
                    <a:pt x="9431" y="13449"/>
                  </a:lnTo>
                  <a:lnTo>
                    <a:pt x="9534" y="13269"/>
                  </a:lnTo>
                  <a:lnTo>
                    <a:pt x="9688" y="13114"/>
                  </a:lnTo>
                  <a:lnTo>
                    <a:pt x="9843" y="12986"/>
                  </a:lnTo>
                  <a:lnTo>
                    <a:pt x="10023" y="12857"/>
                  </a:lnTo>
                  <a:lnTo>
                    <a:pt x="10204" y="12779"/>
                  </a:lnTo>
                  <a:lnTo>
                    <a:pt x="10410" y="12754"/>
                  </a:lnTo>
                  <a:lnTo>
                    <a:pt x="10487" y="12728"/>
                  </a:lnTo>
                  <a:lnTo>
                    <a:pt x="10564" y="12676"/>
                  </a:lnTo>
                  <a:lnTo>
                    <a:pt x="10693" y="12573"/>
                  </a:lnTo>
                  <a:lnTo>
                    <a:pt x="10770" y="12444"/>
                  </a:lnTo>
                  <a:lnTo>
                    <a:pt x="10796" y="12367"/>
                  </a:lnTo>
                  <a:lnTo>
                    <a:pt x="10796" y="12290"/>
                  </a:lnTo>
                  <a:lnTo>
                    <a:pt x="10796" y="8812"/>
                  </a:lnTo>
                  <a:close/>
                  <a:moveTo>
                    <a:pt x="568" y="0"/>
                  </a:moveTo>
                  <a:lnTo>
                    <a:pt x="439" y="52"/>
                  </a:lnTo>
                  <a:lnTo>
                    <a:pt x="310" y="104"/>
                  </a:lnTo>
                  <a:lnTo>
                    <a:pt x="207" y="207"/>
                  </a:lnTo>
                  <a:lnTo>
                    <a:pt x="130" y="310"/>
                  </a:lnTo>
                  <a:lnTo>
                    <a:pt x="78" y="413"/>
                  </a:lnTo>
                  <a:lnTo>
                    <a:pt x="27" y="542"/>
                  </a:lnTo>
                  <a:lnTo>
                    <a:pt x="1" y="696"/>
                  </a:lnTo>
                  <a:lnTo>
                    <a:pt x="1" y="1855"/>
                  </a:lnTo>
                  <a:lnTo>
                    <a:pt x="27" y="1959"/>
                  </a:lnTo>
                  <a:lnTo>
                    <a:pt x="78" y="2010"/>
                  </a:lnTo>
                  <a:lnTo>
                    <a:pt x="156" y="2062"/>
                  </a:lnTo>
                  <a:lnTo>
                    <a:pt x="233" y="2087"/>
                  </a:lnTo>
                  <a:lnTo>
                    <a:pt x="310" y="2062"/>
                  </a:lnTo>
                  <a:lnTo>
                    <a:pt x="387" y="2010"/>
                  </a:lnTo>
                  <a:lnTo>
                    <a:pt x="439" y="1959"/>
                  </a:lnTo>
                  <a:lnTo>
                    <a:pt x="465" y="1855"/>
                  </a:lnTo>
                  <a:lnTo>
                    <a:pt x="465" y="696"/>
                  </a:lnTo>
                  <a:lnTo>
                    <a:pt x="465" y="593"/>
                  </a:lnTo>
                  <a:lnTo>
                    <a:pt x="542" y="516"/>
                  </a:lnTo>
                  <a:lnTo>
                    <a:pt x="619" y="464"/>
                  </a:lnTo>
                  <a:lnTo>
                    <a:pt x="722" y="438"/>
                  </a:lnTo>
                  <a:lnTo>
                    <a:pt x="2964" y="438"/>
                  </a:lnTo>
                  <a:lnTo>
                    <a:pt x="2964" y="6390"/>
                  </a:lnTo>
                  <a:lnTo>
                    <a:pt x="465" y="6390"/>
                  </a:lnTo>
                  <a:lnTo>
                    <a:pt x="465" y="2757"/>
                  </a:lnTo>
                  <a:lnTo>
                    <a:pt x="439" y="2680"/>
                  </a:lnTo>
                  <a:lnTo>
                    <a:pt x="387" y="2603"/>
                  </a:lnTo>
                  <a:lnTo>
                    <a:pt x="310" y="2551"/>
                  </a:lnTo>
                  <a:lnTo>
                    <a:pt x="233" y="2525"/>
                  </a:lnTo>
                  <a:lnTo>
                    <a:pt x="156" y="2551"/>
                  </a:lnTo>
                  <a:lnTo>
                    <a:pt x="78" y="2603"/>
                  </a:lnTo>
                  <a:lnTo>
                    <a:pt x="27" y="2680"/>
                  </a:lnTo>
                  <a:lnTo>
                    <a:pt x="1" y="2757"/>
                  </a:lnTo>
                  <a:lnTo>
                    <a:pt x="1" y="10306"/>
                  </a:lnTo>
                  <a:lnTo>
                    <a:pt x="27" y="10409"/>
                  </a:lnTo>
                  <a:lnTo>
                    <a:pt x="52" y="10512"/>
                  </a:lnTo>
                  <a:lnTo>
                    <a:pt x="104" y="10589"/>
                  </a:lnTo>
                  <a:lnTo>
                    <a:pt x="156" y="10641"/>
                  </a:lnTo>
                  <a:lnTo>
                    <a:pt x="207" y="10718"/>
                  </a:lnTo>
                  <a:lnTo>
                    <a:pt x="310" y="10744"/>
                  </a:lnTo>
                  <a:lnTo>
                    <a:pt x="387" y="10770"/>
                  </a:lnTo>
                  <a:lnTo>
                    <a:pt x="490" y="10796"/>
                  </a:lnTo>
                  <a:lnTo>
                    <a:pt x="3453" y="10796"/>
                  </a:lnTo>
                  <a:lnTo>
                    <a:pt x="3453" y="14506"/>
                  </a:lnTo>
                  <a:lnTo>
                    <a:pt x="3479" y="14660"/>
                  </a:lnTo>
                  <a:lnTo>
                    <a:pt x="3505" y="14789"/>
                  </a:lnTo>
                  <a:lnTo>
                    <a:pt x="3582" y="14918"/>
                  </a:lnTo>
                  <a:lnTo>
                    <a:pt x="3659" y="15021"/>
                  </a:lnTo>
                  <a:lnTo>
                    <a:pt x="3788" y="15098"/>
                  </a:lnTo>
                  <a:lnTo>
                    <a:pt x="3891" y="15175"/>
                  </a:lnTo>
                  <a:lnTo>
                    <a:pt x="4020" y="15201"/>
                  </a:lnTo>
                  <a:lnTo>
                    <a:pt x="4175" y="15227"/>
                  </a:lnTo>
                  <a:lnTo>
                    <a:pt x="11080" y="15227"/>
                  </a:lnTo>
                  <a:lnTo>
                    <a:pt x="11208" y="15201"/>
                  </a:lnTo>
                  <a:lnTo>
                    <a:pt x="11363" y="15175"/>
                  </a:lnTo>
                  <a:lnTo>
                    <a:pt x="11466" y="15098"/>
                  </a:lnTo>
                  <a:lnTo>
                    <a:pt x="11569" y="15021"/>
                  </a:lnTo>
                  <a:lnTo>
                    <a:pt x="11672" y="14918"/>
                  </a:lnTo>
                  <a:lnTo>
                    <a:pt x="11724" y="14789"/>
                  </a:lnTo>
                  <a:lnTo>
                    <a:pt x="11775" y="14660"/>
                  </a:lnTo>
                  <a:lnTo>
                    <a:pt x="11801" y="14506"/>
                  </a:lnTo>
                  <a:lnTo>
                    <a:pt x="11801" y="10796"/>
                  </a:lnTo>
                  <a:lnTo>
                    <a:pt x="14764" y="10796"/>
                  </a:lnTo>
                  <a:lnTo>
                    <a:pt x="14867" y="10770"/>
                  </a:lnTo>
                  <a:lnTo>
                    <a:pt x="14944" y="10744"/>
                  </a:lnTo>
                  <a:lnTo>
                    <a:pt x="15021" y="10718"/>
                  </a:lnTo>
                  <a:lnTo>
                    <a:pt x="15099" y="10641"/>
                  </a:lnTo>
                  <a:lnTo>
                    <a:pt x="15150" y="10589"/>
                  </a:lnTo>
                  <a:lnTo>
                    <a:pt x="15202" y="10512"/>
                  </a:lnTo>
                  <a:lnTo>
                    <a:pt x="15228" y="10409"/>
                  </a:lnTo>
                  <a:lnTo>
                    <a:pt x="15228" y="10306"/>
                  </a:lnTo>
                  <a:lnTo>
                    <a:pt x="15228" y="696"/>
                  </a:lnTo>
                  <a:lnTo>
                    <a:pt x="15228" y="542"/>
                  </a:lnTo>
                  <a:lnTo>
                    <a:pt x="15176" y="413"/>
                  </a:lnTo>
                  <a:lnTo>
                    <a:pt x="15125" y="310"/>
                  </a:lnTo>
                  <a:lnTo>
                    <a:pt x="15047" y="207"/>
                  </a:lnTo>
                  <a:lnTo>
                    <a:pt x="14944" y="104"/>
                  </a:lnTo>
                  <a:lnTo>
                    <a:pt x="14815" y="52"/>
                  </a:lnTo>
                  <a:lnTo>
                    <a:pt x="146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1098625" y="4537625"/>
              <a:ext cx="183600" cy="121750"/>
            </a:xfrm>
            <a:custGeom>
              <a:rect b="b" l="l" r="r" t="t"/>
              <a:pathLst>
                <a:path extrusionOk="0" h="4870" w="7344">
                  <a:moveTo>
                    <a:pt x="6648" y="438"/>
                  </a:moveTo>
                  <a:lnTo>
                    <a:pt x="6751" y="464"/>
                  </a:lnTo>
                  <a:lnTo>
                    <a:pt x="6828" y="516"/>
                  </a:lnTo>
                  <a:lnTo>
                    <a:pt x="6880" y="593"/>
                  </a:lnTo>
                  <a:lnTo>
                    <a:pt x="6906" y="696"/>
                  </a:lnTo>
                  <a:lnTo>
                    <a:pt x="6906" y="4174"/>
                  </a:lnTo>
                  <a:lnTo>
                    <a:pt x="6880" y="4277"/>
                  </a:lnTo>
                  <a:lnTo>
                    <a:pt x="6828" y="4355"/>
                  </a:lnTo>
                  <a:lnTo>
                    <a:pt x="6751" y="4406"/>
                  </a:lnTo>
                  <a:lnTo>
                    <a:pt x="6648" y="4432"/>
                  </a:lnTo>
                  <a:lnTo>
                    <a:pt x="722" y="4432"/>
                  </a:lnTo>
                  <a:lnTo>
                    <a:pt x="619" y="4406"/>
                  </a:lnTo>
                  <a:lnTo>
                    <a:pt x="542" y="4355"/>
                  </a:lnTo>
                  <a:lnTo>
                    <a:pt x="465" y="4277"/>
                  </a:lnTo>
                  <a:lnTo>
                    <a:pt x="465" y="4174"/>
                  </a:lnTo>
                  <a:lnTo>
                    <a:pt x="465" y="696"/>
                  </a:lnTo>
                  <a:lnTo>
                    <a:pt x="465" y="593"/>
                  </a:lnTo>
                  <a:lnTo>
                    <a:pt x="542" y="516"/>
                  </a:lnTo>
                  <a:lnTo>
                    <a:pt x="619" y="464"/>
                  </a:lnTo>
                  <a:lnTo>
                    <a:pt x="722" y="438"/>
                  </a:lnTo>
                  <a:close/>
                  <a:moveTo>
                    <a:pt x="722" y="0"/>
                  </a:moveTo>
                  <a:lnTo>
                    <a:pt x="568" y="26"/>
                  </a:lnTo>
                  <a:lnTo>
                    <a:pt x="439" y="52"/>
                  </a:lnTo>
                  <a:lnTo>
                    <a:pt x="310" y="129"/>
                  </a:lnTo>
                  <a:lnTo>
                    <a:pt x="207" y="207"/>
                  </a:lnTo>
                  <a:lnTo>
                    <a:pt x="130" y="310"/>
                  </a:lnTo>
                  <a:lnTo>
                    <a:pt x="78" y="438"/>
                  </a:lnTo>
                  <a:lnTo>
                    <a:pt x="27" y="567"/>
                  </a:lnTo>
                  <a:lnTo>
                    <a:pt x="1" y="696"/>
                  </a:lnTo>
                  <a:lnTo>
                    <a:pt x="1" y="4174"/>
                  </a:lnTo>
                  <a:lnTo>
                    <a:pt x="27" y="4329"/>
                  </a:lnTo>
                  <a:lnTo>
                    <a:pt x="78" y="4458"/>
                  </a:lnTo>
                  <a:lnTo>
                    <a:pt x="130" y="4561"/>
                  </a:lnTo>
                  <a:lnTo>
                    <a:pt x="207" y="4664"/>
                  </a:lnTo>
                  <a:lnTo>
                    <a:pt x="310" y="4767"/>
                  </a:lnTo>
                  <a:lnTo>
                    <a:pt x="439" y="4818"/>
                  </a:lnTo>
                  <a:lnTo>
                    <a:pt x="568" y="4870"/>
                  </a:lnTo>
                  <a:lnTo>
                    <a:pt x="6803" y="4870"/>
                  </a:lnTo>
                  <a:lnTo>
                    <a:pt x="6931" y="4818"/>
                  </a:lnTo>
                  <a:lnTo>
                    <a:pt x="7060" y="4767"/>
                  </a:lnTo>
                  <a:lnTo>
                    <a:pt x="7163" y="4664"/>
                  </a:lnTo>
                  <a:lnTo>
                    <a:pt x="7241" y="4561"/>
                  </a:lnTo>
                  <a:lnTo>
                    <a:pt x="7292" y="4458"/>
                  </a:lnTo>
                  <a:lnTo>
                    <a:pt x="7344" y="4329"/>
                  </a:lnTo>
                  <a:lnTo>
                    <a:pt x="7344" y="4174"/>
                  </a:lnTo>
                  <a:lnTo>
                    <a:pt x="7344" y="696"/>
                  </a:lnTo>
                  <a:lnTo>
                    <a:pt x="7344" y="567"/>
                  </a:lnTo>
                  <a:lnTo>
                    <a:pt x="7292" y="438"/>
                  </a:lnTo>
                  <a:lnTo>
                    <a:pt x="7241" y="310"/>
                  </a:lnTo>
                  <a:lnTo>
                    <a:pt x="7163" y="207"/>
                  </a:lnTo>
                  <a:lnTo>
                    <a:pt x="7060" y="129"/>
                  </a:lnTo>
                  <a:lnTo>
                    <a:pt x="6931" y="52"/>
                  </a:lnTo>
                  <a:lnTo>
                    <a:pt x="6803" y="26"/>
                  </a:lnTo>
                  <a:lnTo>
                    <a:pt x="66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1025200" y="4549875"/>
              <a:ext cx="35450" cy="41875"/>
            </a:xfrm>
            <a:custGeom>
              <a:rect b="b" l="l" r="r" t="t"/>
              <a:pathLst>
                <a:path extrusionOk="0" h="1675" w="1418">
                  <a:moveTo>
                    <a:pt x="954" y="438"/>
                  </a:moveTo>
                  <a:lnTo>
                    <a:pt x="980" y="464"/>
                  </a:lnTo>
                  <a:lnTo>
                    <a:pt x="980" y="1211"/>
                  </a:lnTo>
                  <a:lnTo>
                    <a:pt x="954" y="1237"/>
                  </a:lnTo>
                  <a:lnTo>
                    <a:pt x="465" y="1237"/>
                  </a:lnTo>
                  <a:lnTo>
                    <a:pt x="439" y="1211"/>
                  </a:lnTo>
                  <a:lnTo>
                    <a:pt x="439" y="464"/>
                  </a:lnTo>
                  <a:lnTo>
                    <a:pt x="465" y="438"/>
                  </a:lnTo>
                  <a:close/>
                  <a:moveTo>
                    <a:pt x="361" y="0"/>
                  </a:moveTo>
                  <a:lnTo>
                    <a:pt x="284" y="52"/>
                  </a:lnTo>
                  <a:lnTo>
                    <a:pt x="207" y="77"/>
                  </a:lnTo>
                  <a:lnTo>
                    <a:pt x="130" y="129"/>
                  </a:lnTo>
                  <a:lnTo>
                    <a:pt x="78" y="206"/>
                  </a:lnTo>
                  <a:lnTo>
                    <a:pt x="27" y="283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1211"/>
                  </a:lnTo>
                  <a:lnTo>
                    <a:pt x="1" y="1314"/>
                  </a:lnTo>
                  <a:lnTo>
                    <a:pt x="27" y="1391"/>
                  </a:lnTo>
                  <a:lnTo>
                    <a:pt x="78" y="1469"/>
                  </a:lnTo>
                  <a:lnTo>
                    <a:pt x="130" y="1546"/>
                  </a:lnTo>
                  <a:lnTo>
                    <a:pt x="207" y="1597"/>
                  </a:lnTo>
                  <a:lnTo>
                    <a:pt x="284" y="1649"/>
                  </a:lnTo>
                  <a:lnTo>
                    <a:pt x="361" y="1675"/>
                  </a:lnTo>
                  <a:lnTo>
                    <a:pt x="1057" y="1675"/>
                  </a:lnTo>
                  <a:lnTo>
                    <a:pt x="1134" y="1649"/>
                  </a:lnTo>
                  <a:lnTo>
                    <a:pt x="1212" y="1597"/>
                  </a:lnTo>
                  <a:lnTo>
                    <a:pt x="1289" y="1546"/>
                  </a:lnTo>
                  <a:lnTo>
                    <a:pt x="1341" y="1469"/>
                  </a:lnTo>
                  <a:lnTo>
                    <a:pt x="1392" y="1391"/>
                  </a:lnTo>
                  <a:lnTo>
                    <a:pt x="1418" y="1314"/>
                  </a:lnTo>
                  <a:lnTo>
                    <a:pt x="1418" y="1211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3"/>
                  </a:lnTo>
                  <a:lnTo>
                    <a:pt x="1341" y="206"/>
                  </a:lnTo>
                  <a:lnTo>
                    <a:pt x="1289" y="129"/>
                  </a:lnTo>
                  <a:lnTo>
                    <a:pt x="1212" y="77"/>
                  </a:lnTo>
                  <a:lnTo>
                    <a:pt x="1134" y="52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1025200" y="4605250"/>
              <a:ext cx="35450" cy="41900"/>
            </a:xfrm>
            <a:custGeom>
              <a:rect b="b" l="l" r="r" t="t"/>
              <a:pathLst>
                <a:path extrusionOk="0" h="1676" w="1418">
                  <a:moveTo>
                    <a:pt x="980" y="464"/>
                  </a:moveTo>
                  <a:lnTo>
                    <a:pt x="980" y="1212"/>
                  </a:lnTo>
                  <a:lnTo>
                    <a:pt x="954" y="1237"/>
                  </a:lnTo>
                  <a:lnTo>
                    <a:pt x="465" y="1237"/>
                  </a:lnTo>
                  <a:lnTo>
                    <a:pt x="439" y="1212"/>
                  </a:lnTo>
                  <a:lnTo>
                    <a:pt x="439" y="464"/>
                  </a:lnTo>
                  <a:close/>
                  <a:moveTo>
                    <a:pt x="465" y="1"/>
                  </a:moveTo>
                  <a:lnTo>
                    <a:pt x="361" y="26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30"/>
                  </a:lnTo>
                  <a:lnTo>
                    <a:pt x="78" y="207"/>
                  </a:lnTo>
                  <a:lnTo>
                    <a:pt x="27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1212"/>
                  </a:lnTo>
                  <a:lnTo>
                    <a:pt x="1" y="1315"/>
                  </a:lnTo>
                  <a:lnTo>
                    <a:pt x="27" y="1392"/>
                  </a:lnTo>
                  <a:lnTo>
                    <a:pt x="78" y="1469"/>
                  </a:lnTo>
                  <a:lnTo>
                    <a:pt x="130" y="1547"/>
                  </a:lnTo>
                  <a:lnTo>
                    <a:pt x="207" y="1598"/>
                  </a:lnTo>
                  <a:lnTo>
                    <a:pt x="284" y="1650"/>
                  </a:lnTo>
                  <a:lnTo>
                    <a:pt x="361" y="1675"/>
                  </a:lnTo>
                  <a:lnTo>
                    <a:pt x="1057" y="1675"/>
                  </a:lnTo>
                  <a:lnTo>
                    <a:pt x="1134" y="1650"/>
                  </a:lnTo>
                  <a:lnTo>
                    <a:pt x="1212" y="1598"/>
                  </a:lnTo>
                  <a:lnTo>
                    <a:pt x="1289" y="1547"/>
                  </a:lnTo>
                  <a:lnTo>
                    <a:pt x="1341" y="1469"/>
                  </a:lnTo>
                  <a:lnTo>
                    <a:pt x="1392" y="1392"/>
                  </a:lnTo>
                  <a:lnTo>
                    <a:pt x="1418" y="1315"/>
                  </a:lnTo>
                  <a:lnTo>
                    <a:pt x="1418" y="1212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1" y="207"/>
                  </a:lnTo>
                  <a:lnTo>
                    <a:pt x="1289" y="130"/>
                  </a:lnTo>
                  <a:lnTo>
                    <a:pt x="1212" y="78"/>
                  </a:lnTo>
                  <a:lnTo>
                    <a:pt x="1134" y="52"/>
                  </a:lnTo>
                  <a:lnTo>
                    <a:pt x="1057" y="26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1320850" y="4605250"/>
              <a:ext cx="35450" cy="41900"/>
            </a:xfrm>
            <a:custGeom>
              <a:rect b="b" l="l" r="r" t="t"/>
              <a:pathLst>
                <a:path extrusionOk="0" h="1676" w="1418">
                  <a:moveTo>
                    <a:pt x="980" y="464"/>
                  </a:moveTo>
                  <a:lnTo>
                    <a:pt x="980" y="1212"/>
                  </a:lnTo>
                  <a:lnTo>
                    <a:pt x="954" y="1237"/>
                  </a:lnTo>
                  <a:lnTo>
                    <a:pt x="464" y="1237"/>
                  </a:lnTo>
                  <a:lnTo>
                    <a:pt x="438" y="1212"/>
                  </a:lnTo>
                  <a:lnTo>
                    <a:pt x="438" y="464"/>
                  </a:lnTo>
                  <a:close/>
                  <a:moveTo>
                    <a:pt x="464" y="1"/>
                  </a:moveTo>
                  <a:lnTo>
                    <a:pt x="361" y="26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29" y="130"/>
                  </a:lnTo>
                  <a:lnTo>
                    <a:pt x="78" y="207"/>
                  </a:lnTo>
                  <a:lnTo>
                    <a:pt x="26" y="284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1212"/>
                  </a:lnTo>
                  <a:lnTo>
                    <a:pt x="1" y="1315"/>
                  </a:lnTo>
                  <a:lnTo>
                    <a:pt x="26" y="1392"/>
                  </a:lnTo>
                  <a:lnTo>
                    <a:pt x="78" y="1469"/>
                  </a:lnTo>
                  <a:lnTo>
                    <a:pt x="129" y="1547"/>
                  </a:lnTo>
                  <a:lnTo>
                    <a:pt x="207" y="1598"/>
                  </a:lnTo>
                  <a:lnTo>
                    <a:pt x="284" y="1650"/>
                  </a:lnTo>
                  <a:lnTo>
                    <a:pt x="361" y="1675"/>
                  </a:lnTo>
                  <a:lnTo>
                    <a:pt x="1057" y="1675"/>
                  </a:lnTo>
                  <a:lnTo>
                    <a:pt x="1134" y="1650"/>
                  </a:lnTo>
                  <a:lnTo>
                    <a:pt x="1211" y="1598"/>
                  </a:lnTo>
                  <a:lnTo>
                    <a:pt x="1289" y="1547"/>
                  </a:lnTo>
                  <a:lnTo>
                    <a:pt x="1340" y="1469"/>
                  </a:lnTo>
                  <a:lnTo>
                    <a:pt x="1392" y="1392"/>
                  </a:lnTo>
                  <a:lnTo>
                    <a:pt x="1418" y="1315"/>
                  </a:lnTo>
                  <a:lnTo>
                    <a:pt x="1418" y="1212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4"/>
                  </a:lnTo>
                  <a:lnTo>
                    <a:pt x="1340" y="207"/>
                  </a:lnTo>
                  <a:lnTo>
                    <a:pt x="1289" y="130"/>
                  </a:lnTo>
                  <a:lnTo>
                    <a:pt x="1211" y="78"/>
                  </a:lnTo>
                  <a:lnTo>
                    <a:pt x="1134" y="52"/>
                  </a:lnTo>
                  <a:lnTo>
                    <a:pt x="1057" y="26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320850" y="4549875"/>
              <a:ext cx="35450" cy="41875"/>
            </a:xfrm>
            <a:custGeom>
              <a:rect b="b" l="l" r="r" t="t"/>
              <a:pathLst>
                <a:path extrusionOk="0" h="1675" w="1418">
                  <a:moveTo>
                    <a:pt x="954" y="438"/>
                  </a:moveTo>
                  <a:lnTo>
                    <a:pt x="980" y="464"/>
                  </a:lnTo>
                  <a:lnTo>
                    <a:pt x="980" y="1211"/>
                  </a:lnTo>
                  <a:lnTo>
                    <a:pt x="954" y="1237"/>
                  </a:lnTo>
                  <a:lnTo>
                    <a:pt x="464" y="1237"/>
                  </a:lnTo>
                  <a:lnTo>
                    <a:pt x="438" y="1211"/>
                  </a:lnTo>
                  <a:lnTo>
                    <a:pt x="438" y="464"/>
                  </a:lnTo>
                  <a:lnTo>
                    <a:pt x="464" y="438"/>
                  </a:lnTo>
                  <a:close/>
                  <a:moveTo>
                    <a:pt x="361" y="0"/>
                  </a:moveTo>
                  <a:lnTo>
                    <a:pt x="284" y="52"/>
                  </a:lnTo>
                  <a:lnTo>
                    <a:pt x="207" y="77"/>
                  </a:lnTo>
                  <a:lnTo>
                    <a:pt x="129" y="129"/>
                  </a:lnTo>
                  <a:lnTo>
                    <a:pt x="78" y="206"/>
                  </a:lnTo>
                  <a:lnTo>
                    <a:pt x="26" y="283"/>
                  </a:lnTo>
                  <a:lnTo>
                    <a:pt x="1" y="361"/>
                  </a:lnTo>
                  <a:lnTo>
                    <a:pt x="1" y="464"/>
                  </a:lnTo>
                  <a:lnTo>
                    <a:pt x="1" y="1211"/>
                  </a:lnTo>
                  <a:lnTo>
                    <a:pt x="1" y="1314"/>
                  </a:lnTo>
                  <a:lnTo>
                    <a:pt x="26" y="1391"/>
                  </a:lnTo>
                  <a:lnTo>
                    <a:pt x="78" y="1469"/>
                  </a:lnTo>
                  <a:lnTo>
                    <a:pt x="129" y="1546"/>
                  </a:lnTo>
                  <a:lnTo>
                    <a:pt x="207" y="1597"/>
                  </a:lnTo>
                  <a:lnTo>
                    <a:pt x="284" y="1649"/>
                  </a:lnTo>
                  <a:lnTo>
                    <a:pt x="361" y="1675"/>
                  </a:lnTo>
                  <a:lnTo>
                    <a:pt x="1057" y="1675"/>
                  </a:lnTo>
                  <a:lnTo>
                    <a:pt x="1134" y="1649"/>
                  </a:lnTo>
                  <a:lnTo>
                    <a:pt x="1211" y="1597"/>
                  </a:lnTo>
                  <a:lnTo>
                    <a:pt x="1289" y="1546"/>
                  </a:lnTo>
                  <a:lnTo>
                    <a:pt x="1340" y="1469"/>
                  </a:lnTo>
                  <a:lnTo>
                    <a:pt x="1392" y="1391"/>
                  </a:lnTo>
                  <a:lnTo>
                    <a:pt x="1418" y="1314"/>
                  </a:lnTo>
                  <a:lnTo>
                    <a:pt x="1418" y="1211"/>
                  </a:lnTo>
                  <a:lnTo>
                    <a:pt x="1418" y="464"/>
                  </a:lnTo>
                  <a:lnTo>
                    <a:pt x="1418" y="361"/>
                  </a:lnTo>
                  <a:lnTo>
                    <a:pt x="1392" y="283"/>
                  </a:lnTo>
                  <a:lnTo>
                    <a:pt x="1340" y="206"/>
                  </a:lnTo>
                  <a:lnTo>
                    <a:pt x="1289" y="129"/>
                  </a:lnTo>
                  <a:lnTo>
                    <a:pt x="1211" y="77"/>
                  </a:lnTo>
                  <a:lnTo>
                    <a:pt x="1134" y="52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0" name="Google Shape;1360;p8"/>
          <p:cNvGrpSpPr/>
          <p:nvPr/>
        </p:nvGrpSpPr>
        <p:grpSpPr>
          <a:xfrm>
            <a:off x="3742958" y="3209752"/>
            <a:ext cx="1645872" cy="459957"/>
            <a:chOff x="457154" y="3076225"/>
            <a:chExt cx="1645872" cy="459957"/>
          </a:xfrm>
        </p:grpSpPr>
        <p:sp>
          <p:nvSpPr>
            <p:cNvPr id="1361" name="Google Shape;1361;p8"/>
            <p:cNvSpPr/>
            <p:nvPr/>
          </p:nvSpPr>
          <p:spPr>
            <a:xfrm>
              <a:off x="457154" y="3483994"/>
              <a:ext cx="1645872" cy="52188"/>
            </a:xfrm>
            <a:custGeom>
              <a:rect b="b" l="l" r="r" t="t"/>
              <a:pathLst>
                <a:path extrusionOk="0" fill="none" h="392" w="7129">
                  <a:moveTo>
                    <a:pt x="1" y="391"/>
                  </a:moveTo>
                  <a:lnTo>
                    <a:pt x="1" y="0"/>
                  </a:lnTo>
                  <a:lnTo>
                    <a:pt x="7129" y="0"/>
                  </a:lnTo>
                  <a:lnTo>
                    <a:pt x="7129" y="391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238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62" name="Google Shape;1362;p8"/>
            <p:cNvCxnSpPr/>
            <p:nvPr/>
          </p:nvCxnSpPr>
          <p:spPr>
            <a:xfrm>
              <a:off x="1244434" y="3076225"/>
              <a:ext cx="0" cy="412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63" name="Google Shape;1363;p8"/>
          <p:cNvGrpSpPr/>
          <p:nvPr/>
        </p:nvGrpSpPr>
        <p:grpSpPr>
          <a:xfrm>
            <a:off x="7028551" y="3209752"/>
            <a:ext cx="1645872" cy="459957"/>
            <a:chOff x="457154" y="3076225"/>
            <a:chExt cx="1645872" cy="459957"/>
          </a:xfrm>
        </p:grpSpPr>
        <p:sp>
          <p:nvSpPr>
            <p:cNvPr id="1364" name="Google Shape;1364;p8"/>
            <p:cNvSpPr/>
            <p:nvPr/>
          </p:nvSpPr>
          <p:spPr>
            <a:xfrm>
              <a:off x="457154" y="3483994"/>
              <a:ext cx="1645872" cy="52188"/>
            </a:xfrm>
            <a:custGeom>
              <a:rect b="b" l="l" r="r" t="t"/>
              <a:pathLst>
                <a:path extrusionOk="0" fill="none" h="392" w="7129">
                  <a:moveTo>
                    <a:pt x="1" y="391"/>
                  </a:moveTo>
                  <a:lnTo>
                    <a:pt x="1" y="0"/>
                  </a:lnTo>
                  <a:lnTo>
                    <a:pt x="7129" y="0"/>
                  </a:lnTo>
                  <a:lnTo>
                    <a:pt x="7129" y="391"/>
                  </a:lnTo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miter lim="238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65" name="Google Shape;1365;p8"/>
            <p:cNvCxnSpPr/>
            <p:nvPr/>
          </p:nvCxnSpPr>
          <p:spPr>
            <a:xfrm>
              <a:off x="1244434" y="3076225"/>
              <a:ext cx="0" cy="4122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366" name="Google Shape;1366;p8"/>
          <p:cNvCxnSpPr>
            <a:stCxn id="1298" idx="3"/>
            <a:endCxn id="1306" idx="1"/>
          </p:cNvCxnSpPr>
          <p:nvPr/>
        </p:nvCxnSpPr>
        <p:spPr>
          <a:xfrm>
            <a:off x="1920350" y="3046402"/>
            <a:ext cx="464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7" name="Google Shape;1367;p8"/>
          <p:cNvCxnSpPr>
            <a:stCxn id="1306" idx="3"/>
            <a:endCxn id="1302" idx="1"/>
          </p:cNvCxnSpPr>
          <p:nvPr/>
        </p:nvCxnSpPr>
        <p:spPr>
          <a:xfrm>
            <a:off x="3565677" y="3046402"/>
            <a:ext cx="501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8" name="Google Shape;1368;p8"/>
          <p:cNvCxnSpPr>
            <a:stCxn id="1302" idx="3"/>
            <a:endCxn id="1313" idx="1"/>
          </p:cNvCxnSpPr>
          <p:nvPr/>
        </p:nvCxnSpPr>
        <p:spPr>
          <a:xfrm>
            <a:off x="5247802" y="3046402"/>
            <a:ext cx="464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9" name="Google Shape;1369;p8"/>
          <p:cNvCxnSpPr>
            <a:stCxn id="1313" idx="3"/>
            <a:endCxn id="1309" idx="1"/>
          </p:cNvCxnSpPr>
          <p:nvPr/>
        </p:nvCxnSpPr>
        <p:spPr>
          <a:xfrm>
            <a:off x="6892900" y="3046402"/>
            <a:ext cx="418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4" name="Google Shape;1374;p9"/>
          <p:cNvCxnSpPr>
            <a:endCxn id="1375" idx="6"/>
          </p:cNvCxnSpPr>
          <p:nvPr/>
        </p:nvCxnSpPr>
        <p:spPr>
          <a:xfrm>
            <a:off x="6061837" y="2507594"/>
            <a:ext cx="1121100" cy="7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6" name="Google Shape;1376;p9"/>
          <p:cNvCxnSpPr>
            <a:stCxn id="1377" idx="0"/>
            <a:endCxn id="1378" idx="6"/>
          </p:cNvCxnSpPr>
          <p:nvPr/>
        </p:nvCxnSpPr>
        <p:spPr>
          <a:xfrm flipH="1" rot="-5400000">
            <a:off x="2457707" y="1950912"/>
            <a:ext cx="7800" cy="11211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79" name="Google Shape;1379;p9"/>
          <p:cNvSpPr txBox="1"/>
          <p:nvPr>
            <p:ph type="title"/>
          </p:nvPr>
        </p:nvSpPr>
        <p:spPr>
          <a:xfrm>
            <a:off x="457200" y="539500"/>
            <a:ext cx="8229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chemeClr val="dk1"/>
                </a:solidFill>
              </a:rPr>
              <a:t>Banking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380" name="Google Shape;1380;p9"/>
          <p:cNvGrpSpPr/>
          <p:nvPr/>
        </p:nvGrpSpPr>
        <p:grpSpPr>
          <a:xfrm>
            <a:off x="461212" y="2332473"/>
            <a:ext cx="1980300" cy="1940322"/>
            <a:chOff x="461212" y="2332473"/>
            <a:chExt cx="1980300" cy="1940322"/>
          </a:xfrm>
        </p:grpSpPr>
        <p:sp>
          <p:nvSpPr>
            <p:cNvPr id="1381" name="Google Shape;1381;p9"/>
            <p:cNvSpPr txBox="1"/>
            <p:nvPr/>
          </p:nvSpPr>
          <p:spPr>
            <a:xfrm>
              <a:off x="461212" y="3213951"/>
              <a:ext cx="1980300" cy="365700"/>
            </a:xfrm>
            <a:prstGeom prst="rect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Credit cards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2" name="Google Shape;1382;p9"/>
            <p:cNvSpPr txBox="1"/>
            <p:nvPr/>
          </p:nvSpPr>
          <p:spPr>
            <a:xfrm>
              <a:off x="461212" y="3721395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3" name="Google Shape;1383;p9"/>
            <p:cNvSpPr txBox="1"/>
            <p:nvPr/>
          </p:nvSpPr>
          <p:spPr>
            <a:xfrm>
              <a:off x="934762" y="2332473"/>
              <a:ext cx="103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25%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84" name="Google Shape;1384;p9"/>
          <p:cNvSpPr/>
          <p:nvPr/>
        </p:nvSpPr>
        <p:spPr>
          <a:xfrm flipH="1">
            <a:off x="941662" y="2005694"/>
            <a:ext cx="1019400" cy="10194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5" name="Google Shape;1385;p9"/>
          <p:cNvGrpSpPr/>
          <p:nvPr/>
        </p:nvGrpSpPr>
        <p:grpSpPr>
          <a:xfrm>
            <a:off x="2541637" y="2332473"/>
            <a:ext cx="1980300" cy="1940322"/>
            <a:chOff x="2541637" y="2332473"/>
            <a:chExt cx="1980300" cy="1940322"/>
          </a:xfrm>
        </p:grpSpPr>
        <p:sp>
          <p:nvSpPr>
            <p:cNvPr id="1386" name="Google Shape;1386;p9"/>
            <p:cNvSpPr txBox="1"/>
            <p:nvPr/>
          </p:nvSpPr>
          <p:spPr>
            <a:xfrm>
              <a:off x="2541637" y="3213951"/>
              <a:ext cx="1980300" cy="3657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Mortgages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87" name="Google Shape;1387;p9"/>
            <p:cNvSpPr txBox="1"/>
            <p:nvPr/>
          </p:nvSpPr>
          <p:spPr>
            <a:xfrm>
              <a:off x="2541637" y="3721395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8" name="Google Shape;1388;p9"/>
            <p:cNvSpPr txBox="1"/>
            <p:nvPr/>
          </p:nvSpPr>
          <p:spPr>
            <a:xfrm>
              <a:off x="3015187" y="2332473"/>
              <a:ext cx="103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50%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78" name="Google Shape;1378;p9"/>
          <p:cNvSpPr/>
          <p:nvPr/>
        </p:nvSpPr>
        <p:spPr>
          <a:xfrm flipH="1">
            <a:off x="3022087" y="2005694"/>
            <a:ext cx="1019400" cy="10194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9" name="Google Shape;1389;p9"/>
          <p:cNvSpPr/>
          <p:nvPr/>
        </p:nvSpPr>
        <p:spPr>
          <a:xfrm flipH="1">
            <a:off x="3016537" y="2000073"/>
            <a:ext cx="1030500" cy="1030500"/>
          </a:xfrm>
          <a:prstGeom prst="blockArc">
            <a:avLst>
              <a:gd fmla="val 5472505" name="adj1"/>
              <a:gd fmla="val 16256715" name="adj2"/>
              <a:gd fmla="val 12710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0" name="Google Shape;1390;p9"/>
          <p:cNvGrpSpPr/>
          <p:nvPr/>
        </p:nvGrpSpPr>
        <p:grpSpPr>
          <a:xfrm>
            <a:off x="4622062" y="2332473"/>
            <a:ext cx="1980300" cy="1940322"/>
            <a:chOff x="4622062" y="2332473"/>
            <a:chExt cx="1980300" cy="1940322"/>
          </a:xfrm>
        </p:grpSpPr>
        <p:sp>
          <p:nvSpPr>
            <p:cNvPr id="1391" name="Google Shape;1391;p9"/>
            <p:cNvSpPr txBox="1"/>
            <p:nvPr/>
          </p:nvSpPr>
          <p:spPr>
            <a:xfrm>
              <a:off x="4622062" y="3213951"/>
              <a:ext cx="1980300" cy="365700"/>
            </a:xfrm>
            <a:prstGeom prst="rect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Loans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2" name="Google Shape;1392;p9"/>
            <p:cNvSpPr txBox="1"/>
            <p:nvPr/>
          </p:nvSpPr>
          <p:spPr>
            <a:xfrm>
              <a:off x="4622062" y="3721395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3" name="Google Shape;1393;p9"/>
            <p:cNvSpPr txBox="1"/>
            <p:nvPr/>
          </p:nvSpPr>
          <p:spPr>
            <a:xfrm>
              <a:off x="5095612" y="2332473"/>
              <a:ext cx="103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94" name="Google Shape;1394;p9"/>
          <p:cNvSpPr/>
          <p:nvPr/>
        </p:nvSpPr>
        <p:spPr>
          <a:xfrm flipH="1">
            <a:off x="5102512" y="2005694"/>
            <a:ext cx="1019400" cy="10194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5" name="Google Shape;1395;p9"/>
          <p:cNvSpPr/>
          <p:nvPr/>
        </p:nvSpPr>
        <p:spPr>
          <a:xfrm flipH="1">
            <a:off x="5096962" y="2000073"/>
            <a:ext cx="1030500" cy="1030500"/>
          </a:xfrm>
          <a:prstGeom prst="blockArc">
            <a:avLst>
              <a:gd fmla="val 22994" name="adj1"/>
              <a:gd fmla="val 16256715" name="adj2"/>
              <a:gd fmla="val 12710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6" name="Google Shape;1396;p9"/>
          <p:cNvGrpSpPr/>
          <p:nvPr/>
        </p:nvGrpSpPr>
        <p:grpSpPr>
          <a:xfrm>
            <a:off x="6702487" y="2332473"/>
            <a:ext cx="1980300" cy="1940322"/>
            <a:chOff x="6702487" y="2332473"/>
            <a:chExt cx="1980300" cy="1940322"/>
          </a:xfrm>
        </p:grpSpPr>
        <p:sp>
          <p:nvSpPr>
            <p:cNvPr id="1397" name="Google Shape;1397;p9"/>
            <p:cNvSpPr txBox="1"/>
            <p:nvPr/>
          </p:nvSpPr>
          <p:spPr>
            <a:xfrm>
              <a:off x="6702487" y="3213951"/>
              <a:ext cx="1980300" cy="365700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Investments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98" name="Google Shape;1398;p9"/>
            <p:cNvSpPr txBox="1"/>
            <p:nvPr/>
          </p:nvSpPr>
          <p:spPr>
            <a:xfrm>
              <a:off x="6702487" y="3721395"/>
              <a:ext cx="1980300" cy="55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200" u="none" cap="none" strike="noStrik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b="0" i="0" sz="1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9" name="Google Shape;1399;p9"/>
            <p:cNvSpPr txBox="1"/>
            <p:nvPr/>
          </p:nvSpPr>
          <p:spPr>
            <a:xfrm>
              <a:off x="7176037" y="2332473"/>
              <a:ext cx="10332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95%</a:t>
              </a:r>
              <a:endParaRPr b="1" i="0" sz="1800" u="none" cap="none" strike="noStrik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375" name="Google Shape;1375;p9"/>
          <p:cNvSpPr/>
          <p:nvPr/>
        </p:nvSpPr>
        <p:spPr>
          <a:xfrm flipH="1">
            <a:off x="7182937" y="2005694"/>
            <a:ext cx="1019400" cy="1019400"/>
          </a:xfrm>
          <a:prstGeom prst="donut">
            <a:avLst>
              <a:gd fmla="val 1193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0" name="Google Shape;1400;p9"/>
          <p:cNvSpPr/>
          <p:nvPr/>
        </p:nvSpPr>
        <p:spPr>
          <a:xfrm flipH="1">
            <a:off x="7177387" y="2000073"/>
            <a:ext cx="1030500" cy="1030500"/>
          </a:xfrm>
          <a:prstGeom prst="blockArc">
            <a:avLst>
              <a:gd fmla="val 17922366" name="adj1"/>
              <a:gd fmla="val 16256715" name="adj2"/>
              <a:gd fmla="val 1271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01" name="Google Shape;1401;p9"/>
          <p:cNvCxnSpPr>
            <a:endCxn id="1394" idx="6"/>
          </p:cNvCxnSpPr>
          <p:nvPr/>
        </p:nvCxnSpPr>
        <p:spPr>
          <a:xfrm>
            <a:off x="4041412" y="2515394"/>
            <a:ext cx="1061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02" name="Google Shape;1402;p9"/>
          <p:cNvGrpSpPr/>
          <p:nvPr/>
        </p:nvGrpSpPr>
        <p:grpSpPr>
          <a:xfrm>
            <a:off x="1201334" y="1348233"/>
            <a:ext cx="500055" cy="500055"/>
            <a:chOff x="303175" y="3556025"/>
            <a:chExt cx="380675" cy="380675"/>
          </a:xfrm>
        </p:grpSpPr>
        <p:sp>
          <p:nvSpPr>
            <p:cNvPr id="1403" name="Google Shape;1403;p9"/>
            <p:cNvSpPr/>
            <p:nvPr/>
          </p:nvSpPr>
          <p:spPr>
            <a:xfrm>
              <a:off x="401725" y="3580500"/>
              <a:ext cx="257650" cy="257650"/>
            </a:xfrm>
            <a:custGeom>
              <a:rect b="b" l="l" r="r" t="t"/>
              <a:pathLst>
                <a:path extrusionOk="0" h="10306" w="10306">
                  <a:moveTo>
                    <a:pt x="5153" y="0"/>
                  </a:moveTo>
                  <a:lnTo>
                    <a:pt x="4715" y="26"/>
                  </a:lnTo>
                  <a:lnTo>
                    <a:pt x="4277" y="77"/>
                  </a:lnTo>
                  <a:lnTo>
                    <a:pt x="3839" y="180"/>
                  </a:lnTo>
                  <a:lnTo>
                    <a:pt x="3401" y="309"/>
                  </a:lnTo>
                  <a:lnTo>
                    <a:pt x="2989" y="490"/>
                  </a:lnTo>
                  <a:lnTo>
                    <a:pt x="2602" y="696"/>
                  </a:lnTo>
                  <a:lnTo>
                    <a:pt x="2216" y="928"/>
                  </a:lnTo>
                  <a:lnTo>
                    <a:pt x="1855" y="1211"/>
                  </a:lnTo>
                  <a:lnTo>
                    <a:pt x="1804" y="1288"/>
                  </a:lnTo>
                  <a:lnTo>
                    <a:pt x="1778" y="1366"/>
                  </a:lnTo>
                  <a:lnTo>
                    <a:pt x="1778" y="1443"/>
                  </a:lnTo>
                  <a:lnTo>
                    <a:pt x="1829" y="1520"/>
                  </a:lnTo>
                  <a:lnTo>
                    <a:pt x="1907" y="1572"/>
                  </a:lnTo>
                  <a:lnTo>
                    <a:pt x="1984" y="1598"/>
                  </a:lnTo>
                  <a:lnTo>
                    <a:pt x="2061" y="1598"/>
                  </a:lnTo>
                  <a:lnTo>
                    <a:pt x="2139" y="1546"/>
                  </a:lnTo>
                  <a:lnTo>
                    <a:pt x="2473" y="1288"/>
                  </a:lnTo>
                  <a:lnTo>
                    <a:pt x="2808" y="1082"/>
                  </a:lnTo>
                  <a:lnTo>
                    <a:pt x="3169" y="902"/>
                  </a:lnTo>
                  <a:lnTo>
                    <a:pt x="3556" y="747"/>
                  </a:lnTo>
                  <a:lnTo>
                    <a:pt x="3942" y="618"/>
                  </a:lnTo>
                  <a:lnTo>
                    <a:pt x="4354" y="515"/>
                  </a:lnTo>
                  <a:lnTo>
                    <a:pt x="4741" y="464"/>
                  </a:lnTo>
                  <a:lnTo>
                    <a:pt x="5153" y="464"/>
                  </a:lnTo>
                  <a:lnTo>
                    <a:pt x="5642" y="490"/>
                  </a:lnTo>
                  <a:lnTo>
                    <a:pt x="6106" y="541"/>
                  </a:lnTo>
                  <a:lnTo>
                    <a:pt x="6570" y="670"/>
                  </a:lnTo>
                  <a:lnTo>
                    <a:pt x="6982" y="825"/>
                  </a:lnTo>
                  <a:lnTo>
                    <a:pt x="7394" y="1031"/>
                  </a:lnTo>
                  <a:lnTo>
                    <a:pt x="7781" y="1263"/>
                  </a:lnTo>
                  <a:lnTo>
                    <a:pt x="8142" y="1520"/>
                  </a:lnTo>
                  <a:lnTo>
                    <a:pt x="8476" y="1829"/>
                  </a:lnTo>
                  <a:lnTo>
                    <a:pt x="8786" y="2164"/>
                  </a:lnTo>
                  <a:lnTo>
                    <a:pt x="9069" y="2525"/>
                  </a:lnTo>
                  <a:lnTo>
                    <a:pt x="9301" y="2911"/>
                  </a:lnTo>
                  <a:lnTo>
                    <a:pt x="9481" y="3324"/>
                  </a:lnTo>
                  <a:lnTo>
                    <a:pt x="9662" y="3762"/>
                  </a:lnTo>
                  <a:lnTo>
                    <a:pt x="9765" y="4200"/>
                  </a:lnTo>
                  <a:lnTo>
                    <a:pt x="9842" y="4689"/>
                  </a:lnTo>
                  <a:lnTo>
                    <a:pt x="9868" y="5153"/>
                  </a:lnTo>
                  <a:lnTo>
                    <a:pt x="9842" y="5642"/>
                  </a:lnTo>
                  <a:lnTo>
                    <a:pt x="9765" y="6106"/>
                  </a:lnTo>
                  <a:lnTo>
                    <a:pt x="9662" y="6544"/>
                  </a:lnTo>
                  <a:lnTo>
                    <a:pt x="9481" y="6982"/>
                  </a:lnTo>
                  <a:lnTo>
                    <a:pt x="9301" y="7394"/>
                  </a:lnTo>
                  <a:lnTo>
                    <a:pt x="9069" y="7781"/>
                  </a:lnTo>
                  <a:lnTo>
                    <a:pt x="8786" y="8142"/>
                  </a:lnTo>
                  <a:lnTo>
                    <a:pt x="8476" y="8477"/>
                  </a:lnTo>
                  <a:lnTo>
                    <a:pt x="8142" y="8786"/>
                  </a:lnTo>
                  <a:lnTo>
                    <a:pt x="7781" y="9069"/>
                  </a:lnTo>
                  <a:lnTo>
                    <a:pt x="7394" y="9301"/>
                  </a:lnTo>
                  <a:lnTo>
                    <a:pt x="6982" y="9481"/>
                  </a:lnTo>
                  <a:lnTo>
                    <a:pt x="6570" y="9662"/>
                  </a:lnTo>
                  <a:lnTo>
                    <a:pt x="6106" y="9765"/>
                  </a:lnTo>
                  <a:lnTo>
                    <a:pt x="5642" y="9842"/>
                  </a:lnTo>
                  <a:lnTo>
                    <a:pt x="5153" y="9868"/>
                  </a:lnTo>
                  <a:lnTo>
                    <a:pt x="4689" y="9842"/>
                  </a:lnTo>
                  <a:lnTo>
                    <a:pt x="4225" y="9765"/>
                  </a:lnTo>
                  <a:lnTo>
                    <a:pt x="3762" y="9662"/>
                  </a:lnTo>
                  <a:lnTo>
                    <a:pt x="3324" y="9481"/>
                  </a:lnTo>
                  <a:lnTo>
                    <a:pt x="2911" y="9301"/>
                  </a:lnTo>
                  <a:lnTo>
                    <a:pt x="2525" y="9069"/>
                  </a:lnTo>
                  <a:lnTo>
                    <a:pt x="2164" y="8786"/>
                  </a:lnTo>
                  <a:lnTo>
                    <a:pt x="1829" y="8477"/>
                  </a:lnTo>
                  <a:lnTo>
                    <a:pt x="1546" y="8142"/>
                  </a:lnTo>
                  <a:lnTo>
                    <a:pt x="1263" y="7781"/>
                  </a:lnTo>
                  <a:lnTo>
                    <a:pt x="1031" y="7394"/>
                  </a:lnTo>
                  <a:lnTo>
                    <a:pt x="825" y="6982"/>
                  </a:lnTo>
                  <a:lnTo>
                    <a:pt x="670" y="6544"/>
                  </a:lnTo>
                  <a:lnTo>
                    <a:pt x="567" y="6106"/>
                  </a:lnTo>
                  <a:lnTo>
                    <a:pt x="490" y="5642"/>
                  </a:lnTo>
                  <a:lnTo>
                    <a:pt x="464" y="5153"/>
                  </a:lnTo>
                  <a:lnTo>
                    <a:pt x="464" y="4741"/>
                  </a:lnTo>
                  <a:lnTo>
                    <a:pt x="541" y="4354"/>
                  </a:lnTo>
                  <a:lnTo>
                    <a:pt x="618" y="3942"/>
                  </a:lnTo>
                  <a:lnTo>
                    <a:pt x="747" y="3556"/>
                  </a:lnTo>
                  <a:lnTo>
                    <a:pt x="902" y="3195"/>
                  </a:lnTo>
                  <a:lnTo>
                    <a:pt x="1082" y="2834"/>
                  </a:lnTo>
                  <a:lnTo>
                    <a:pt x="1288" y="2473"/>
                  </a:lnTo>
                  <a:lnTo>
                    <a:pt x="1546" y="2164"/>
                  </a:lnTo>
                  <a:lnTo>
                    <a:pt x="1597" y="2061"/>
                  </a:lnTo>
                  <a:lnTo>
                    <a:pt x="1597" y="1984"/>
                  </a:lnTo>
                  <a:lnTo>
                    <a:pt x="1572" y="1907"/>
                  </a:lnTo>
                  <a:lnTo>
                    <a:pt x="1520" y="1829"/>
                  </a:lnTo>
                  <a:lnTo>
                    <a:pt x="1443" y="1804"/>
                  </a:lnTo>
                  <a:lnTo>
                    <a:pt x="1366" y="1778"/>
                  </a:lnTo>
                  <a:lnTo>
                    <a:pt x="1263" y="1804"/>
                  </a:lnTo>
                  <a:lnTo>
                    <a:pt x="1211" y="1855"/>
                  </a:lnTo>
                  <a:lnTo>
                    <a:pt x="928" y="2216"/>
                  </a:lnTo>
                  <a:lnTo>
                    <a:pt x="696" y="2602"/>
                  </a:lnTo>
                  <a:lnTo>
                    <a:pt x="490" y="2989"/>
                  </a:lnTo>
                  <a:lnTo>
                    <a:pt x="309" y="3401"/>
                  </a:lnTo>
                  <a:lnTo>
                    <a:pt x="180" y="3839"/>
                  </a:lnTo>
                  <a:lnTo>
                    <a:pt x="103" y="4277"/>
                  </a:lnTo>
                  <a:lnTo>
                    <a:pt x="26" y="4715"/>
                  </a:lnTo>
                  <a:lnTo>
                    <a:pt x="0" y="5153"/>
                  </a:lnTo>
                  <a:lnTo>
                    <a:pt x="52" y="5694"/>
                  </a:lnTo>
                  <a:lnTo>
                    <a:pt x="129" y="6184"/>
                  </a:lnTo>
                  <a:lnTo>
                    <a:pt x="232" y="6699"/>
                  </a:lnTo>
                  <a:lnTo>
                    <a:pt x="412" y="7163"/>
                  </a:lnTo>
                  <a:lnTo>
                    <a:pt x="644" y="7601"/>
                  </a:lnTo>
                  <a:lnTo>
                    <a:pt x="902" y="8039"/>
                  </a:lnTo>
                  <a:lnTo>
                    <a:pt x="1185" y="8425"/>
                  </a:lnTo>
                  <a:lnTo>
                    <a:pt x="1520" y="8786"/>
                  </a:lnTo>
                  <a:lnTo>
                    <a:pt x="1881" y="9121"/>
                  </a:lnTo>
                  <a:lnTo>
                    <a:pt x="2293" y="9430"/>
                  </a:lnTo>
                  <a:lnTo>
                    <a:pt x="2705" y="9687"/>
                  </a:lnTo>
                  <a:lnTo>
                    <a:pt x="3169" y="9894"/>
                  </a:lnTo>
                  <a:lnTo>
                    <a:pt x="3633" y="10074"/>
                  </a:lnTo>
                  <a:lnTo>
                    <a:pt x="4122" y="10203"/>
                  </a:lnTo>
                  <a:lnTo>
                    <a:pt x="4638" y="10280"/>
                  </a:lnTo>
                  <a:lnTo>
                    <a:pt x="5153" y="10306"/>
                  </a:lnTo>
                  <a:lnTo>
                    <a:pt x="5694" y="10280"/>
                  </a:lnTo>
                  <a:lnTo>
                    <a:pt x="6209" y="10203"/>
                  </a:lnTo>
                  <a:lnTo>
                    <a:pt x="6699" y="10074"/>
                  </a:lnTo>
                  <a:lnTo>
                    <a:pt x="7163" y="9894"/>
                  </a:lnTo>
                  <a:lnTo>
                    <a:pt x="7601" y="9687"/>
                  </a:lnTo>
                  <a:lnTo>
                    <a:pt x="8039" y="9430"/>
                  </a:lnTo>
                  <a:lnTo>
                    <a:pt x="8425" y="9121"/>
                  </a:lnTo>
                  <a:lnTo>
                    <a:pt x="8811" y="8786"/>
                  </a:lnTo>
                  <a:lnTo>
                    <a:pt x="9121" y="8425"/>
                  </a:lnTo>
                  <a:lnTo>
                    <a:pt x="9430" y="8039"/>
                  </a:lnTo>
                  <a:lnTo>
                    <a:pt x="9687" y="7601"/>
                  </a:lnTo>
                  <a:lnTo>
                    <a:pt x="9894" y="7163"/>
                  </a:lnTo>
                  <a:lnTo>
                    <a:pt x="10074" y="6699"/>
                  </a:lnTo>
                  <a:lnTo>
                    <a:pt x="10203" y="6184"/>
                  </a:lnTo>
                  <a:lnTo>
                    <a:pt x="10280" y="5694"/>
                  </a:lnTo>
                  <a:lnTo>
                    <a:pt x="10306" y="5153"/>
                  </a:lnTo>
                  <a:lnTo>
                    <a:pt x="10280" y="4638"/>
                  </a:lnTo>
                  <a:lnTo>
                    <a:pt x="10203" y="4122"/>
                  </a:lnTo>
                  <a:lnTo>
                    <a:pt x="10074" y="3633"/>
                  </a:lnTo>
                  <a:lnTo>
                    <a:pt x="9894" y="3169"/>
                  </a:lnTo>
                  <a:lnTo>
                    <a:pt x="9687" y="2705"/>
                  </a:lnTo>
                  <a:lnTo>
                    <a:pt x="9430" y="2293"/>
                  </a:lnTo>
                  <a:lnTo>
                    <a:pt x="9121" y="1881"/>
                  </a:lnTo>
                  <a:lnTo>
                    <a:pt x="8811" y="1520"/>
                  </a:lnTo>
                  <a:lnTo>
                    <a:pt x="8425" y="1185"/>
                  </a:lnTo>
                  <a:lnTo>
                    <a:pt x="8039" y="902"/>
                  </a:lnTo>
                  <a:lnTo>
                    <a:pt x="7601" y="644"/>
                  </a:lnTo>
                  <a:lnTo>
                    <a:pt x="7163" y="412"/>
                  </a:lnTo>
                  <a:lnTo>
                    <a:pt x="6699" y="232"/>
                  </a:lnTo>
                  <a:lnTo>
                    <a:pt x="6209" y="103"/>
                  </a:lnTo>
                  <a:lnTo>
                    <a:pt x="5694" y="26"/>
                  </a:lnTo>
                  <a:lnTo>
                    <a:pt x="51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9"/>
            <p:cNvSpPr/>
            <p:nvPr/>
          </p:nvSpPr>
          <p:spPr>
            <a:xfrm>
              <a:off x="303175" y="3556025"/>
              <a:ext cx="380675" cy="380675"/>
            </a:xfrm>
            <a:custGeom>
              <a:rect b="b" l="l" r="r" t="t"/>
              <a:pathLst>
                <a:path extrusionOk="0" h="15227" w="15227">
                  <a:moveTo>
                    <a:pt x="4122" y="9713"/>
                  </a:moveTo>
                  <a:lnTo>
                    <a:pt x="4432" y="10100"/>
                  </a:lnTo>
                  <a:lnTo>
                    <a:pt x="4767" y="10460"/>
                  </a:lnTo>
                  <a:lnTo>
                    <a:pt x="5127" y="10821"/>
                  </a:lnTo>
                  <a:lnTo>
                    <a:pt x="5539" y="11130"/>
                  </a:lnTo>
                  <a:lnTo>
                    <a:pt x="4921" y="11749"/>
                  </a:lnTo>
                  <a:lnTo>
                    <a:pt x="3478" y="10331"/>
                  </a:lnTo>
                  <a:lnTo>
                    <a:pt x="4122" y="9713"/>
                  </a:lnTo>
                  <a:close/>
                  <a:moveTo>
                    <a:pt x="9095" y="438"/>
                  </a:moveTo>
                  <a:lnTo>
                    <a:pt x="9687" y="490"/>
                  </a:lnTo>
                  <a:lnTo>
                    <a:pt x="10254" y="567"/>
                  </a:lnTo>
                  <a:lnTo>
                    <a:pt x="10795" y="696"/>
                  </a:lnTo>
                  <a:lnTo>
                    <a:pt x="11311" y="902"/>
                  </a:lnTo>
                  <a:lnTo>
                    <a:pt x="11800" y="1134"/>
                  </a:lnTo>
                  <a:lnTo>
                    <a:pt x="12290" y="1417"/>
                  </a:lnTo>
                  <a:lnTo>
                    <a:pt x="12728" y="1752"/>
                  </a:lnTo>
                  <a:lnTo>
                    <a:pt x="13114" y="2113"/>
                  </a:lnTo>
                  <a:lnTo>
                    <a:pt x="13501" y="2525"/>
                  </a:lnTo>
                  <a:lnTo>
                    <a:pt x="13810" y="2963"/>
                  </a:lnTo>
                  <a:lnTo>
                    <a:pt x="14093" y="3427"/>
                  </a:lnTo>
                  <a:lnTo>
                    <a:pt x="14351" y="3916"/>
                  </a:lnTo>
                  <a:lnTo>
                    <a:pt x="14531" y="4457"/>
                  </a:lnTo>
                  <a:lnTo>
                    <a:pt x="14686" y="4998"/>
                  </a:lnTo>
                  <a:lnTo>
                    <a:pt x="14763" y="5565"/>
                  </a:lnTo>
                  <a:lnTo>
                    <a:pt x="14789" y="6132"/>
                  </a:lnTo>
                  <a:lnTo>
                    <a:pt x="14763" y="6725"/>
                  </a:lnTo>
                  <a:lnTo>
                    <a:pt x="14686" y="7291"/>
                  </a:lnTo>
                  <a:lnTo>
                    <a:pt x="14531" y="7832"/>
                  </a:lnTo>
                  <a:lnTo>
                    <a:pt x="14351" y="8348"/>
                  </a:lnTo>
                  <a:lnTo>
                    <a:pt x="14093" y="8837"/>
                  </a:lnTo>
                  <a:lnTo>
                    <a:pt x="13810" y="9327"/>
                  </a:lnTo>
                  <a:lnTo>
                    <a:pt x="13501" y="9765"/>
                  </a:lnTo>
                  <a:lnTo>
                    <a:pt x="13114" y="10151"/>
                  </a:lnTo>
                  <a:lnTo>
                    <a:pt x="12728" y="10512"/>
                  </a:lnTo>
                  <a:lnTo>
                    <a:pt x="12290" y="10847"/>
                  </a:lnTo>
                  <a:lnTo>
                    <a:pt x="11800" y="11130"/>
                  </a:lnTo>
                  <a:lnTo>
                    <a:pt x="11311" y="11388"/>
                  </a:lnTo>
                  <a:lnTo>
                    <a:pt x="10795" y="11568"/>
                  </a:lnTo>
                  <a:lnTo>
                    <a:pt x="10254" y="11697"/>
                  </a:lnTo>
                  <a:lnTo>
                    <a:pt x="9687" y="11800"/>
                  </a:lnTo>
                  <a:lnTo>
                    <a:pt x="9095" y="11826"/>
                  </a:lnTo>
                  <a:lnTo>
                    <a:pt x="8528" y="11800"/>
                  </a:lnTo>
                  <a:lnTo>
                    <a:pt x="7961" y="11697"/>
                  </a:lnTo>
                  <a:lnTo>
                    <a:pt x="7420" y="11568"/>
                  </a:lnTo>
                  <a:lnTo>
                    <a:pt x="6879" y="11388"/>
                  </a:lnTo>
                  <a:lnTo>
                    <a:pt x="6390" y="11130"/>
                  </a:lnTo>
                  <a:lnTo>
                    <a:pt x="5926" y="10847"/>
                  </a:lnTo>
                  <a:lnTo>
                    <a:pt x="5488" y="10512"/>
                  </a:lnTo>
                  <a:lnTo>
                    <a:pt x="5076" y="10151"/>
                  </a:lnTo>
                  <a:lnTo>
                    <a:pt x="4715" y="9765"/>
                  </a:lnTo>
                  <a:lnTo>
                    <a:pt x="4380" y="9327"/>
                  </a:lnTo>
                  <a:lnTo>
                    <a:pt x="4097" y="8837"/>
                  </a:lnTo>
                  <a:lnTo>
                    <a:pt x="3865" y="8348"/>
                  </a:lnTo>
                  <a:lnTo>
                    <a:pt x="3659" y="7832"/>
                  </a:lnTo>
                  <a:lnTo>
                    <a:pt x="3530" y="7291"/>
                  </a:lnTo>
                  <a:lnTo>
                    <a:pt x="3453" y="6725"/>
                  </a:lnTo>
                  <a:lnTo>
                    <a:pt x="3427" y="6132"/>
                  </a:lnTo>
                  <a:lnTo>
                    <a:pt x="3453" y="5565"/>
                  </a:lnTo>
                  <a:lnTo>
                    <a:pt x="3530" y="4998"/>
                  </a:lnTo>
                  <a:lnTo>
                    <a:pt x="3659" y="4457"/>
                  </a:lnTo>
                  <a:lnTo>
                    <a:pt x="3865" y="3916"/>
                  </a:lnTo>
                  <a:lnTo>
                    <a:pt x="4097" y="3427"/>
                  </a:lnTo>
                  <a:lnTo>
                    <a:pt x="4380" y="2963"/>
                  </a:lnTo>
                  <a:lnTo>
                    <a:pt x="4715" y="2525"/>
                  </a:lnTo>
                  <a:lnTo>
                    <a:pt x="5076" y="2113"/>
                  </a:lnTo>
                  <a:lnTo>
                    <a:pt x="5488" y="1752"/>
                  </a:lnTo>
                  <a:lnTo>
                    <a:pt x="5926" y="1417"/>
                  </a:lnTo>
                  <a:lnTo>
                    <a:pt x="6390" y="1134"/>
                  </a:lnTo>
                  <a:lnTo>
                    <a:pt x="6879" y="902"/>
                  </a:lnTo>
                  <a:lnTo>
                    <a:pt x="7420" y="696"/>
                  </a:lnTo>
                  <a:lnTo>
                    <a:pt x="7961" y="567"/>
                  </a:lnTo>
                  <a:lnTo>
                    <a:pt x="8528" y="490"/>
                  </a:lnTo>
                  <a:lnTo>
                    <a:pt x="9095" y="438"/>
                  </a:lnTo>
                  <a:close/>
                  <a:moveTo>
                    <a:pt x="2834" y="10306"/>
                  </a:moveTo>
                  <a:lnTo>
                    <a:pt x="3015" y="10486"/>
                  </a:lnTo>
                  <a:lnTo>
                    <a:pt x="4767" y="12212"/>
                  </a:lnTo>
                  <a:lnTo>
                    <a:pt x="4947" y="12393"/>
                  </a:lnTo>
                  <a:lnTo>
                    <a:pt x="4947" y="12418"/>
                  </a:lnTo>
                  <a:lnTo>
                    <a:pt x="4560" y="12805"/>
                  </a:lnTo>
                  <a:lnTo>
                    <a:pt x="2448" y="10666"/>
                  </a:lnTo>
                  <a:lnTo>
                    <a:pt x="2808" y="10306"/>
                  </a:lnTo>
                  <a:close/>
                  <a:moveTo>
                    <a:pt x="2139" y="10976"/>
                  </a:moveTo>
                  <a:lnTo>
                    <a:pt x="4251" y="13114"/>
                  </a:lnTo>
                  <a:lnTo>
                    <a:pt x="3865" y="13500"/>
                  </a:lnTo>
                  <a:lnTo>
                    <a:pt x="1752" y="11362"/>
                  </a:lnTo>
                  <a:lnTo>
                    <a:pt x="1907" y="11207"/>
                  </a:lnTo>
                  <a:lnTo>
                    <a:pt x="2139" y="10976"/>
                  </a:lnTo>
                  <a:close/>
                  <a:moveTo>
                    <a:pt x="8786" y="0"/>
                  </a:moveTo>
                  <a:lnTo>
                    <a:pt x="8477" y="26"/>
                  </a:lnTo>
                  <a:lnTo>
                    <a:pt x="8167" y="77"/>
                  </a:lnTo>
                  <a:lnTo>
                    <a:pt x="7858" y="129"/>
                  </a:lnTo>
                  <a:lnTo>
                    <a:pt x="7291" y="284"/>
                  </a:lnTo>
                  <a:lnTo>
                    <a:pt x="6725" y="490"/>
                  </a:lnTo>
                  <a:lnTo>
                    <a:pt x="6184" y="747"/>
                  </a:lnTo>
                  <a:lnTo>
                    <a:pt x="5668" y="1056"/>
                  </a:lnTo>
                  <a:lnTo>
                    <a:pt x="5205" y="1417"/>
                  </a:lnTo>
                  <a:lnTo>
                    <a:pt x="4767" y="1804"/>
                  </a:lnTo>
                  <a:lnTo>
                    <a:pt x="4380" y="2242"/>
                  </a:lnTo>
                  <a:lnTo>
                    <a:pt x="4019" y="2705"/>
                  </a:lnTo>
                  <a:lnTo>
                    <a:pt x="3710" y="3221"/>
                  </a:lnTo>
                  <a:lnTo>
                    <a:pt x="3453" y="3762"/>
                  </a:lnTo>
                  <a:lnTo>
                    <a:pt x="3246" y="4328"/>
                  </a:lnTo>
                  <a:lnTo>
                    <a:pt x="3092" y="4895"/>
                  </a:lnTo>
                  <a:lnTo>
                    <a:pt x="3040" y="5204"/>
                  </a:lnTo>
                  <a:lnTo>
                    <a:pt x="2989" y="5514"/>
                  </a:lnTo>
                  <a:lnTo>
                    <a:pt x="2989" y="5823"/>
                  </a:lnTo>
                  <a:lnTo>
                    <a:pt x="2963" y="6132"/>
                  </a:lnTo>
                  <a:lnTo>
                    <a:pt x="2989" y="6570"/>
                  </a:lnTo>
                  <a:lnTo>
                    <a:pt x="3040" y="7008"/>
                  </a:lnTo>
                  <a:lnTo>
                    <a:pt x="3092" y="7420"/>
                  </a:lnTo>
                  <a:lnTo>
                    <a:pt x="3195" y="7807"/>
                  </a:lnTo>
                  <a:lnTo>
                    <a:pt x="3324" y="8219"/>
                  </a:lnTo>
                  <a:lnTo>
                    <a:pt x="3478" y="8605"/>
                  </a:lnTo>
                  <a:lnTo>
                    <a:pt x="3659" y="8966"/>
                  </a:lnTo>
                  <a:lnTo>
                    <a:pt x="3865" y="9327"/>
                  </a:lnTo>
                  <a:lnTo>
                    <a:pt x="3169" y="9997"/>
                  </a:lnTo>
                  <a:lnTo>
                    <a:pt x="3143" y="9997"/>
                  </a:lnTo>
                  <a:lnTo>
                    <a:pt x="3092" y="9919"/>
                  </a:lnTo>
                  <a:lnTo>
                    <a:pt x="2989" y="9893"/>
                  </a:lnTo>
                  <a:lnTo>
                    <a:pt x="2912" y="9868"/>
                  </a:lnTo>
                  <a:lnTo>
                    <a:pt x="2834" y="9842"/>
                  </a:lnTo>
                  <a:lnTo>
                    <a:pt x="2731" y="9868"/>
                  </a:lnTo>
                  <a:lnTo>
                    <a:pt x="2654" y="9893"/>
                  </a:lnTo>
                  <a:lnTo>
                    <a:pt x="2577" y="9919"/>
                  </a:lnTo>
                  <a:lnTo>
                    <a:pt x="2499" y="9997"/>
                  </a:lnTo>
                  <a:lnTo>
                    <a:pt x="979" y="11517"/>
                  </a:lnTo>
                  <a:lnTo>
                    <a:pt x="928" y="11594"/>
                  </a:lnTo>
                  <a:lnTo>
                    <a:pt x="902" y="11671"/>
                  </a:lnTo>
                  <a:lnTo>
                    <a:pt x="928" y="11749"/>
                  </a:lnTo>
                  <a:lnTo>
                    <a:pt x="979" y="11826"/>
                  </a:lnTo>
                  <a:lnTo>
                    <a:pt x="1057" y="11877"/>
                  </a:lnTo>
                  <a:lnTo>
                    <a:pt x="1134" y="11903"/>
                  </a:lnTo>
                  <a:lnTo>
                    <a:pt x="1211" y="11877"/>
                  </a:lnTo>
                  <a:lnTo>
                    <a:pt x="1288" y="11826"/>
                  </a:lnTo>
                  <a:lnTo>
                    <a:pt x="1443" y="11697"/>
                  </a:lnTo>
                  <a:lnTo>
                    <a:pt x="3556" y="13810"/>
                  </a:lnTo>
                  <a:lnTo>
                    <a:pt x="2654" y="14711"/>
                  </a:lnTo>
                  <a:lnTo>
                    <a:pt x="2577" y="14763"/>
                  </a:lnTo>
                  <a:lnTo>
                    <a:pt x="2474" y="14789"/>
                  </a:lnTo>
                  <a:lnTo>
                    <a:pt x="2370" y="14763"/>
                  </a:lnTo>
                  <a:lnTo>
                    <a:pt x="2293" y="14711"/>
                  </a:lnTo>
                  <a:lnTo>
                    <a:pt x="515" y="12959"/>
                  </a:lnTo>
                  <a:lnTo>
                    <a:pt x="464" y="12856"/>
                  </a:lnTo>
                  <a:lnTo>
                    <a:pt x="464" y="12779"/>
                  </a:lnTo>
                  <a:lnTo>
                    <a:pt x="464" y="12676"/>
                  </a:lnTo>
                  <a:lnTo>
                    <a:pt x="515" y="12599"/>
                  </a:lnTo>
                  <a:lnTo>
                    <a:pt x="670" y="12470"/>
                  </a:lnTo>
                  <a:lnTo>
                    <a:pt x="696" y="12393"/>
                  </a:lnTo>
                  <a:lnTo>
                    <a:pt x="722" y="12290"/>
                  </a:lnTo>
                  <a:lnTo>
                    <a:pt x="696" y="12212"/>
                  </a:lnTo>
                  <a:lnTo>
                    <a:pt x="670" y="12135"/>
                  </a:lnTo>
                  <a:lnTo>
                    <a:pt x="593" y="12083"/>
                  </a:lnTo>
                  <a:lnTo>
                    <a:pt x="412" y="12083"/>
                  </a:lnTo>
                  <a:lnTo>
                    <a:pt x="335" y="12135"/>
                  </a:lnTo>
                  <a:lnTo>
                    <a:pt x="206" y="12264"/>
                  </a:lnTo>
                  <a:lnTo>
                    <a:pt x="129" y="12393"/>
                  </a:lnTo>
                  <a:lnTo>
                    <a:pt x="52" y="12496"/>
                  </a:lnTo>
                  <a:lnTo>
                    <a:pt x="26" y="12624"/>
                  </a:lnTo>
                  <a:lnTo>
                    <a:pt x="0" y="12779"/>
                  </a:lnTo>
                  <a:lnTo>
                    <a:pt x="26" y="12908"/>
                  </a:lnTo>
                  <a:lnTo>
                    <a:pt x="52" y="13037"/>
                  </a:lnTo>
                  <a:lnTo>
                    <a:pt x="129" y="13166"/>
                  </a:lnTo>
                  <a:lnTo>
                    <a:pt x="206" y="13269"/>
                  </a:lnTo>
                  <a:lnTo>
                    <a:pt x="1984" y="15021"/>
                  </a:lnTo>
                  <a:lnTo>
                    <a:pt x="2087" y="15124"/>
                  </a:lnTo>
                  <a:lnTo>
                    <a:pt x="2216" y="15175"/>
                  </a:lnTo>
                  <a:lnTo>
                    <a:pt x="2345" y="15227"/>
                  </a:lnTo>
                  <a:lnTo>
                    <a:pt x="2602" y="15227"/>
                  </a:lnTo>
                  <a:lnTo>
                    <a:pt x="2731" y="15175"/>
                  </a:lnTo>
                  <a:lnTo>
                    <a:pt x="2860" y="15124"/>
                  </a:lnTo>
                  <a:lnTo>
                    <a:pt x="2963" y="15021"/>
                  </a:lnTo>
                  <a:lnTo>
                    <a:pt x="5256" y="12728"/>
                  </a:lnTo>
                  <a:lnTo>
                    <a:pt x="5308" y="12676"/>
                  </a:lnTo>
                  <a:lnTo>
                    <a:pt x="5359" y="12599"/>
                  </a:lnTo>
                  <a:lnTo>
                    <a:pt x="5385" y="12496"/>
                  </a:lnTo>
                  <a:lnTo>
                    <a:pt x="5385" y="12418"/>
                  </a:lnTo>
                  <a:lnTo>
                    <a:pt x="5385" y="12315"/>
                  </a:lnTo>
                  <a:lnTo>
                    <a:pt x="5359" y="12238"/>
                  </a:lnTo>
                  <a:lnTo>
                    <a:pt x="5308" y="12161"/>
                  </a:lnTo>
                  <a:lnTo>
                    <a:pt x="5256" y="12083"/>
                  </a:lnTo>
                  <a:lnTo>
                    <a:pt x="5230" y="12058"/>
                  </a:lnTo>
                  <a:lnTo>
                    <a:pt x="5926" y="11388"/>
                  </a:lnTo>
                  <a:lnTo>
                    <a:pt x="6287" y="11568"/>
                  </a:lnTo>
                  <a:lnTo>
                    <a:pt x="6647" y="11749"/>
                  </a:lnTo>
                  <a:lnTo>
                    <a:pt x="7034" y="11903"/>
                  </a:lnTo>
                  <a:lnTo>
                    <a:pt x="7420" y="12032"/>
                  </a:lnTo>
                  <a:lnTo>
                    <a:pt x="7832" y="12135"/>
                  </a:lnTo>
                  <a:lnTo>
                    <a:pt x="8245" y="12212"/>
                  </a:lnTo>
                  <a:lnTo>
                    <a:pt x="8657" y="12264"/>
                  </a:lnTo>
                  <a:lnTo>
                    <a:pt x="9430" y="12264"/>
                  </a:lnTo>
                  <a:lnTo>
                    <a:pt x="9739" y="12238"/>
                  </a:lnTo>
                  <a:lnTo>
                    <a:pt x="10048" y="12212"/>
                  </a:lnTo>
                  <a:lnTo>
                    <a:pt x="10332" y="12135"/>
                  </a:lnTo>
                  <a:lnTo>
                    <a:pt x="10924" y="12006"/>
                  </a:lnTo>
                  <a:lnTo>
                    <a:pt x="11491" y="11800"/>
                  </a:lnTo>
                  <a:lnTo>
                    <a:pt x="12032" y="11542"/>
                  </a:lnTo>
                  <a:lnTo>
                    <a:pt x="12522" y="11233"/>
                  </a:lnTo>
                  <a:lnTo>
                    <a:pt x="13011" y="10873"/>
                  </a:lnTo>
                  <a:lnTo>
                    <a:pt x="13449" y="10460"/>
                  </a:lnTo>
                  <a:lnTo>
                    <a:pt x="13836" y="10048"/>
                  </a:lnTo>
                  <a:lnTo>
                    <a:pt x="14196" y="9559"/>
                  </a:lnTo>
                  <a:lnTo>
                    <a:pt x="14505" y="9069"/>
                  </a:lnTo>
                  <a:lnTo>
                    <a:pt x="14763" y="8528"/>
                  </a:lnTo>
                  <a:lnTo>
                    <a:pt x="14969" y="7961"/>
                  </a:lnTo>
                  <a:lnTo>
                    <a:pt x="15124" y="7369"/>
                  </a:lnTo>
                  <a:lnTo>
                    <a:pt x="15175" y="7059"/>
                  </a:lnTo>
                  <a:lnTo>
                    <a:pt x="15201" y="6776"/>
                  </a:lnTo>
                  <a:lnTo>
                    <a:pt x="15227" y="6441"/>
                  </a:lnTo>
                  <a:lnTo>
                    <a:pt x="15227" y="6132"/>
                  </a:lnTo>
                  <a:lnTo>
                    <a:pt x="15227" y="5823"/>
                  </a:lnTo>
                  <a:lnTo>
                    <a:pt x="15201" y="5514"/>
                  </a:lnTo>
                  <a:lnTo>
                    <a:pt x="15175" y="5204"/>
                  </a:lnTo>
                  <a:lnTo>
                    <a:pt x="15124" y="4895"/>
                  </a:lnTo>
                  <a:lnTo>
                    <a:pt x="14969" y="4303"/>
                  </a:lnTo>
                  <a:lnTo>
                    <a:pt x="14763" y="3762"/>
                  </a:lnTo>
                  <a:lnTo>
                    <a:pt x="14505" y="3221"/>
                  </a:lnTo>
                  <a:lnTo>
                    <a:pt x="14196" y="2705"/>
                  </a:lnTo>
                  <a:lnTo>
                    <a:pt x="13836" y="2242"/>
                  </a:lnTo>
                  <a:lnTo>
                    <a:pt x="13449" y="1804"/>
                  </a:lnTo>
                  <a:lnTo>
                    <a:pt x="13011" y="1417"/>
                  </a:lnTo>
                  <a:lnTo>
                    <a:pt x="12522" y="1056"/>
                  </a:lnTo>
                  <a:lnTo>
                    <a:pt x="12032" y="747"/>
                  </a:lnTo>
                  <a:lnTo>
                    <a:pt x="11491" y="490"/>
                  </a:lnTo>
                  <a:lnTo>
                    <a:pt x="10924" y="284"/>
                  </a:lnTo>
                  <a:lnTo>
                    <a:pt x="10332" y="129"/>
                  </a:lnTo>
                  <a:lnTo>
                    <a:pt x="10048" y="77"/>
                  </a:lnTo>
                  <a:lnTo>
                    <a:pt x="9739" y="26"/>
                  </a:lnTo>
                  <a:lnTo>
                    <a:pt x="94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9"/>
            <p:cNvSpPr/>
            <p:nvPr/>
          </p:nvSpPr>
          <p:spPr>
            <a:xfrm>
              <a:off x="439075" y="3617850"/>
              <a:ext cx="183600" cy="183600"/>
            </a:xfrm>
            <a:custGeom>
              <a:rect b="b" l="l" r="r" t="t"/>
              <a:pathLst>
                <a:path extrusionOk="0" h="7344" w="7344">
                  <a:moveTo>
                    <a:pt x="3453" y="438"/>
                  </a:moveTo>
                  <a:lnTo>
                    <a:pt x="3453" y="979"/>
                  </a:lnTo>
                  <a:lnTo>
                    <a:pt x="3221" y="1005"/>
                  </a:lnTo>
                  <a:lnTo>
                    <a:pt x="3015" y="1057"/>
                  </a:lnTo>
                  <a:lnTo>
                    <a:pt x="2834" y="1108"/>
                  </a:lnTo>
                  <a:lnTo>
                    <a:pt x="2628" y="1186"/>
                  </a:lnTo>
                  <a:lnTo>
                    <a:pt x="2448" y="1263"/>
                  </a:lnTo>
                  <a:lnTo>
                    <a:pt x="2268" y="1366"/>
                  </a:lnTo>
                  <a:lnTo>
                    <a:pt x="2087" y="1495"/>
                  </a:lnTo>
                  <a:lnTo>
                    <a:pt x="1933" y="1624"/>
                  </a:lnTo>
                  <a:lnTo>
                    <a:pt x="1546" y="1237"/>
                  </a:lnTo>
                  <a:lnTo>
                    <a:pt x="1752" y="1083"/>
                  </a:lnTo>
                  <a:lnTo>
                    <a:pt x="1958" y="928"/>
                  </a:lnTo>
                  <a:lnTo>
                    <a:pt x="2190" y="799"/>
                  </a:lnTo>
                  <a:lnTo>
                    <a:pt x="2422" y="696"/>
                  </a:lnTo>
                  <a:lnTo>
                    <a:pt x="2654" y="593"/>
                  </a:lnTo>
                  <a:lnTo>
                    <a:pt x="2912" y="516"/>
                  </a:lnTo>
                  <a:lnTo>
                    <a:pt x="3169" y="490"/>
                  </a:lnTo>
                  <a:lnTo>
                    <a:pt x="3453" y="438"/>
                  </a:lnTo>
                  <a:close/>
                  <a:moveTo>
                    <a:pt x="3891" y="438"/>
                  </a:moveTo>
                  <a:lnTo>
                    <a:pt x="4148" y="490"/>
                  </a:lnTo>
                  <a:lnTo>
                    <a:pt x="4406" y="516"/>
                  </a:lnTo>
                  <a:lnTo>
                    <a:pt x="4664" y="593"/>
                  </a:lnTo>
                  <a:lnTo>
                    <a:pt x="4921" y="696"/>
                  </a:lnTo>
                  <a:lnTo>
                    <a:pt x="5153" y="799"/>
                  </a:lnTo>
                  <a:lnTo>
                    <a:pt x="5359" y="928"/>
                  </a:lnTo>
                  <a:lnTo>
                    <a:pt x="5591" y="1083"/>
                  </a:lnTo>
                  <a:lnTo>
                    <a:pt x="5772" y="1237"/>
                  </a:lnTo>
                  <a:lnTo>
                    <a:pt x="5411" y="1624"/>
                  </a:lnTo>
                  <a:lnTo>
                    <a:pt x="5231" y="1495"/>
                  </a:lnTo>
                  <a:lnTo>
                    <a:pt x="5076" y="1366"/>
                  </a:lnTo>
                  <a:lnTo>
                    <a:pt x="4896" y="1263"/>
                  </a:lnTo>
                  <a:lnTo>
                    <a:pt x="4715" y="1186"/>
                  </a:lnTo>
                  <a:lnTo>
                    <a:pt x="4509" y="1108"/>
                  </a:lnTo>
                  <a:lnTo>
                    <a:pt x="4303" y="1057"/>
                  </a:lnTo>
                  <a:lnTo>
                    <a:pt x="4097" y="1005"/>
                  </a:lnTo>
                  <a:lnTo>
                    <a:pt x="3891" y="979"/>
                  </a:lnTo>
                  <a:lnTo>
                    <a:pt x="3891" y="438"/>
                  </a:lnTo>
                  <a:close/>
                  <a:moveTo>
                    <a:pt x="1237" y="1546"/>
                  </a:moveTo>
                  <a:lnTo>
                    <a:pt x="1624" y="1933"/>
                  </a:lnTo>
                  <a:lnTo>
                    <a:pt x="1495" y="2087"/>
                  </a:lnTo>
                  <a:lnTo>
                    <a:pt x="1366" y="2268"/>
                  </a:lnTo>
                  <a:lnTo>
                    <a:pt x="1289" y="2448"/>
                  </a:lnTo>
                  <a:lnTo>
                    <a:pt x="1186" y="2628"/>
                  </a:lnTo>
                  <a:lnTo>
                    <a:pt x="1108" y="2809"/>
                  </a:lnTo>
                  <a:lnTo>
                    <a:pt x="1057" y="3015"/>
                  </a:lnTo>
                  <a:lnTo>
                    <a:pt x="1005" y="3221"/>
                  </a:lnTo>
                  <a:lnTo>
                    <a:pt x="979" y="3453"/>
                  </a:lnTo>
                  <a:lnTo>
                    <a:pt x="438" y="3453"/>
                  </a:lnTo>
                  <a:lnTo>
                    <a:pt x="490" y="3169"/>
                  </a:lnTo>
                  <a:lnTo>
                    <a:pt x="541" y="2912"/>
                  </a:lnTo>
                  <a:lnTo>
                    <a:pt x="593" y="2654"/>
                  </a:lnTo>
                  <a:lnTo>
                    <a:pt x="696" y="2422"/>
                  </a:lnTo>
                  <a:lnTo>
                    <a:pt x="799" y="2190"/>
                  </a:lnTo>
                  <a:lnTo>
                    <a:pt x="928" y="1959"/>
                  </a:lnTo>
                  <a:lnTo>
                    <a:pt x="1083" y="1752"/>
                  </a:lnTo>
                  <a:lnTo>
                    <a:pt x="1237" y="1546"/>
                  </a:lnTo>
                  <a:close/>
                  <a:moveTo>
                    <a:pt x="6107" y="1546"/>
                  </a:moveTo>
                  <a:lnTo>
                    <a:pt x="6261" y="1752"/>
                  </a:lnTo>
                  <a:lnTo>
                    <a:pt x="6416" y="1959"/>
                  </a:lnTo>
                  <a:lnTo>
                    <a:pt x="6519" y="2190"/>
                  </a:lnTo>
                  <a:lnTo>
                    <a:pt x="6648" y="2422"/>
                  </a:lnTo>
                  <a:lnTo>
                    <a:pt x="6725" y="2654"/>
                  </a:lnTo>
                  <a:lnTo>
                    <a:pt x="6802" y="2912"/>
                  </a:lnTo>
                  <a:lnTo>
                    <a:pt x="6854" y="3169"/>
                  </a:lnTo>
                  <a:lnTo>
                    <a:pt x="6879" y="3453"/>
                  </a:lnTo>
                  <a:lnTo>
                    <a:pt x="6338" y="3453"/>
                  </a:lnTo>
                  <a:lnTo>
                    <a:pt x="6313" y="3221"/>
                  </a:lnTo>
                  <a:lnTo>
                    <a:pt x="6287" y="3015"/>
                  </a:lnTo>
                  <a:lnTo>
                    <a:pt x="6210" y="2809"/>
                  </a:lnTo>
                  <a:lnTo>
                    <a:pt x="6132" y="2628"/>
                  </a:lnTo>
                  <a:lnTo>
                    <a:pt x="6055" y="2448"/>
                  </a:lnTo>
                  <a:lnTo>
                    <a:pt x="5952" y="2268"/>
                  </a:lnTo>
                  <a:lnTo>
                    <a:pt x="5849" y="2087"/>
                  </a:lnTo>
                  <a:lnTo>
                    <a:pt x="5720" y="1933"/>
                  </a:lnTo>
                  <a:lnTo>
                    <a:pt x="6107" y="1546"/>
                  </a:lnTo>
                  <a:close/>
                  <a:moveTo>
                    <a:pt x="979" y="3891"/>
                  </a:moveTo>
                  <a:lnTo>
                    <a:pt x="1005" y="4097"/>
                  </a:lnTo>
                  <a:lnTo>
                    <a:pt x="1057" y="4303"/>
                  </a:lnTo>
                  <a:lnTo>
                    <a:pt x="1108" y="4509"/>
                  </a:lnTo>
                  <a:lnTo>
                    <a:pt x="1186" y="4690"/>
                  </a:lnTo>
                  <a:lnTo>
                    <a:pt x="1289" y="4896"/>
                  </a:lnTo>
                  <a:lnTo>
                    <a:pt x="1366" y="5076"/>
                  </a:lnTo>
                  <a:lnTo>
                    <a:pt x="1495" y="5231"/>
                  </a:lnTo>
                  <a:lnTo>
                    <a:pt x="1624" y="5411"/>
                  </a:lnTo>
                  <a:lnTo>
                    <a:pt x="1237" y="5772"/>
                  </a:lnTo>
                  <a:lnTo>
                    <a:pt x="1083" y="5591"/>
                  </a:lnTo>
                  <a:lnTo>
                    <a:pt x="928" y="5359"/>
                  </a:lnTo>
                  <a:lnTo>
                    <a:pt x="799" y="5153"/>
                  </a:lnTo>
                  <a:lnTo>
                    <a:pt x="696" y="4921"/>
                  </a:lnTo>
                  <a:lnTo>
                    <a:pt x="593" y="4664"/>
                  </a:lnTo>
                  <a:lnTo>
                    <a:pt x="541" y="4406"/>
                  </a:lnTo>
                  <a:lnTo>
                    <a:pt x="490" y="4148"/>
                  </a:lnTo>
                  <a:lnTo>
                    <a:pt x="438" y="3891"/>
                  </a:lnTo>
                  <a:close/>
                  <a:moveTo>
                    <a:pt x="6879" y="3891"/>
                  </a:moveTo>
                  <a:lnTo>
                    <a:pt x="6854" y="4148"/>
                  </a:lnTo>
                  <a:lnTo>
                    <a:pt x="6802" y="4406"/>
                  </a:lnTo>
                  <a:lnTo>
                    <a:pt x="6725" y="4664"/>
                  </a:lnTo>
                  <a:lnTo>
                    <a:pt x="6648" y="4921"/>
                  </a:lnTo>
                  <a:lnTo>
                    <a:pt x="6519" y="5153"/>
                  </a:lnTo>
                  <a:lnTo>
                    <a:pt x="6416" y="5359"/>
                  </a:lnTo>
                  <a:lnTo>
                    <a:pt x="6261" y="5591"/>
                  </a:lnTo>
                  <a:lnTo>
                    <a:pt x="6107" y="5772"/>
                  </a:lnTo>
                  <a:lnTo>
                    <a:pt x="5720" y="5411"/>
                  </a:lnTo>
                  <a:lnTo>
                    <a:pt x="5849" y="5231"/>
                  </a:lnTo>
                  <a:lnTo>
                    <a:pt x="5952" y="5076"/>
                  </a:lnTo>
                  <a:lnTo>
                    <a:pt x="6055" y="4896"/>
                  </a:lnTo>
                  <a:lnTo>
                    <a:pt x="6132" y="4690"/>
                  </a:lnTo>
                  <a:lnTo>
                    <a:pt x="6210" y="4509"/>
                  </a:lnTo>
                  <a:lnTo>
                    <a:pt x="6287" y="4303"/>
                  </a:lnTo>
                  <a:lnTo>
                    <a:pt x="6313" y="4097"/>
                  </a:lnTo>
                  <a:lnTo>
                    <a:pt x="6338" y="3891"/>
                  </a:lnTo>
                  <a:close/>
                  <a:moveTo>
                    <a:pt x="3659" y="1417"/>
                  </a:moveTo>
                  <a:lnTo>
                    <a:pt x="3891" y="1443"/>
                  </a:lnTo>
                  <a:lnTo>
                    <a:pt x="4123" y="1469"/>
                  </a:lnTo>
                  <a:lnTo>
                    <a:pt x="4329" y="1521"/>
                  </a:lnTo>
                  <a:lnTo>
                    <a:pt x="4535" y="1598"/>
                  </a:lnTo>
                  <a:lnTo>
                    <a:pt x="4741" y="1701"/>
                  </a:lnTo>
                  <a:lnTo>
                    <a:pt x="4921" y="1804"/>
                  </a:lnTo>
                  <a:lnTo>
                    <a:pt x="5102" y="1933"/>
                  </a:lnTo>
                  <a:lnTo>
                    <a:pt x="5256" y="2087"/>
                  </a:lnTo>
                  <a:lnTo>
                    <a:pt x="5385" y="2242"/>
                  </a:lnTo>
                  <a:lnTo>
                    <a:pt x="5514" y="2422"/>
                  </a:lnTo>
                  <a:lnTo>
                    <a:pt x="5643" y="2603"/>
                  </a:lnTo>
                  <a:lnTo>
                    <a:pt x="5720" y="2783"/>
                  </a:lnTo>
                  <a:lnTo>
                    <a:pt x="5797" y="2989"/>
                  </a:lnTo>
                  <a:lnTo>
                    <a:pt x="5849" y="3221"/>
                  </a:lnTo>
                  <a:lnTo>
                    <a:pt x="5900" y="3427"/>
                  </a:lnTo>
                  <a:lnTo>
                    <a:pt x="5900" y="3659"/>
                  </a:lnTo>
                  <a:lnTo>
                    <a:pt x="5900" y="3891"/>
                  </a:lnTo>
                  <a:lnTo>
                    <a:pt x="5849" y="4123"/>
                  </a:lnTo>
                  <a:lnTo>
                    <a:pt x="5797" y="4329"/>
                  </a:lnTo>
                  <a:lnTo>
                    <a:pt x="5720" y="4535"/>
                  </a:lnTo>
                  <a:lnTo>
                    <a:pt x="5643" y="4741"/>
                  </a:lnTo>
                  <a:lnTo>
                    <a:pt x="5514" y="4921"/>
                  </a:lnTo>
                  <a:lnTo>
                    <a:pt x="5385" y="5076"/>
                  </a:lnTo>
                  <a:lnTo>
                    <a:pt x="5256" y="5256"/>
                  </a:lnTo>
                  <a:lnTo>
                    <a:pt x="5102" y="5385"/>
                  </a:lnTo>
                  <a:lnTo>
                    <a:pt x="4921" y="5514"/>
                  </a:lnTo>
                  <a:lnTo>
                    <a:pt x="4741" y="5643"/>
                  </a:lnTo>
                  <a:lnTo>
                    <a:pt x="4535" y="5720"/>
                  </a:lnTo>
                  <a:lnTo>
                    <a:pt x="4329" y="5797"/>
                  </a:lnTo>
                  <a:lnTo>
                    <a:pt x="4123" y="5849"/>
                  </a:lnTo>
                  <a:lnTo>
                    <a:pt x="3891" y="5900"/>
                  </a:lnTo>
                  <a:lnTo>
                    <a:pt x="3427" y="5900"/>
                  </a:lnTo>
                  <a:lnTo>
                    <a:pt x="3221" y="5849"/>
                  </a:lnTo>
                  <a:lnTo>
                    <a:pt x="2989" y="5797"/>
                  </a:lnTo>
                  <a:lnTo>
                    <a:pt x="2809" y="5720"/>
                  </a:lnTo>
                  <a:lnTo>
                    <a:pt x="2603" y="5643"/>
                  </a:lnTo>
                  <a:lnTo>
                    <a:pt x="2422" y="5514"/>
                  </a:lnTo>
                  <a:lnTo>
                    <a:pt x="2242" y="5385"/>
                  </a:lnTo>
                  <a:lnTo>
                    <a:pt x="2087" y="5256"/>
                  </a:lnTo>
                  <a:lnTo>
                    <a:pt x="1933" y="5076"/>
                  </a:lnTo>
                  <a:lnTo>
                    <a:pt x="1804" y="4921"/>
                  </a:lnTo>
                  <a:lnTo>
                    <a:pt x="1701" y="4741"/>
                  </a:lnTo>
                  <a:lnTo>
                    <a:pt x="1598" y="4535"/>
                  </a:lnTo>
                  <a:lnTo>
                    <a:pt x="1520" y="4329"/>
                  </a:lnTo>
                  <a:lnTo>
                    <a:pt x="1469" y="4123"/>
                  </a:lnTo>
                  <a:lnTo>
                    <a:pt x="1443" y="3891"/>
                  </a:lnTo>
                  <a:lnTo>
                    <a:pt x="1417" y="3659"/>
                  </a:lnTo>
                  <a:lnTo>
                    <a:pt x="1443" y="3427"/>
                  </a:lnTo>
                  <a:lnTo>
                    <a:pt x="1469" y="3221"/>
                  </a:lnTo>
                  <a:lnTo>
                    <a:pt x="1520" y="2989"/>
                  </a:lnTo>
                  <a:lnTo>
                    <a:pt x="1598" y="2783"/>
                  </a:lnTo>
                  <a:lnTo>
                    <a:pt x="1701" y="2603"/>
                  </a:lnTo>
                  <a:lnTo>
                    <a:pt x="1804" y="2422"/>
                  </a:lnTo>
                  <a:lnTo>
                    <a:pt x="1933" y="2242"/>
                  </a:lnTo>
                  <a:lnTo>
                    <a:pt x="2087" y="2087"/>
                  </a:lnTo>
                  <a:lnTo>
                    <a:pt x="2242" y="1933"/>
                  </a:lnTo>
                  <a:lnTo>
                    <a:pt x="2422" y="1804"/>
                  </a:lnTo>
                  <a:lnTo>
                    <a:pt x="2603" y="1701"/>
                  </a:lnTo>
                  <a:lnTo>
                    <a:pt x="2809" y="1598"/>
                  </a:lnTo>
                  <a:lnTo>
                    <a:pt x="2989" y="1521"/>
                  </a:lnTo>
                  <a:lnTo>
                    <a:pt x="3221" y="1469"/>
                  </a:lnTo>
                  <a:lnTo>
                    <a:pt x="3427" y="1443"/>
                  </a:lnTo>
                  <a:lnTo>
                    <a:pt x="3659" y="1417"/>
                  </a:lnTo>
                  <a:close/>
                  <a:moveTo>
                    <a:pt x="1933" y="5720"/>
                  </a:moveTo>
                  <a:lnTo>
                    <a:pt x="2087" y="5849"/>
                  </a:lnTo>
                  <a:lnTo>
                    <a:pt x="2268" y="5952"/>
                  </a:lnTo>
                  <a:lnTo>
                    <a:pt x="2448" y="6055"/>
                  </a:lnTo>
                  <a:lnTo>
                    <a:pt x="2628" y="6132"/>
                  </a:lnTo>
                  <a:lnTo>
                    <a:pt x="2834" y="6210"/>
                  </a:lnTo>
                  <a:lnTo>
                    <a:pt x="3015" y="6261"/>
                  </a:lnTo>
                  <a:lnTo>
                    <a:pt x="3221" y="6313"/>
                  </a:lnTo>
                  <a:lnTo>
                    <a:pt x="3453" y="6338"/>
                  </a:lnTo>
                  <a:lnTo>
                    <a:pt x="3453" y="6879"/>
                  </a:lnTo>
                  <a:lnTo>
                    <a:pt x="3169" y="6854"/>
                  </a:lnTo>
                  <a:lnTo>
                    <a:pt x="2912" y="6802"/>
                  </a:lnTo>
                  <a:lnTo>
                    <a:pt x="2654" y="6725"/>
                  </a:lnTo>
                  <a:lnTo>
                    <a:pt x="2422" y="6648"/>
                  </a:lnTo>
                  <a:lnTo>
                    <a:pt x="2190" y="6519"/>
                  </a:lnTo>
                  <a:lnTo>
                    <a:pt x="1958" y="6390"/>
                  </a:lnTo>
                  <a:lnTo>
                    <a:pt x="1752" y="6261"/>
                  </a:lnTo>
                  <a:lnTo>
                    <a:pt x="1546" y="6107"/>
                  </a:lnTo>
                  <a:lnTo>
                    <a:pt x="1933" y="5720"/>
                  </a:lnTo>
                  <a:close/>
                  <a:moveTo>
                    <a:pt x="5411" y="5720"/>
                  </a:moveTo>
                  <a:lnTo>
                    <a:pt x="5772" y="6107"/>
                  </a:lnTo>
                  <a:lnTo>
                    <a:pt x="5591" y="6261"/>
                  </a:lnTo>
                  <a:lnTo>
                    <a:pt x="5359" y="6390"/>
                  </a:lnTo>
                  <a:lnTo>
                    <a:pt x="5153" y="6519"/>
                  </a:lnTo>
                  <a:lnTo>
                    <a:pt x="4921" y="6648"/>
                  </a:lnTo>
                  <a:lnTo>
                    <a:pt x="4664" y="6725"/>
                  </a:lnTo>
                  <a:lnTo>
                    <a:pt x="4406" y="6802"/>
                  </a:lnTo>
                  <a:lnTo>
                    <a:pt x="4148" y="6854"/>
                  </a:lnTo>
                  <a:lnTo>
                    <a:pt x="3891" y="6879"/>
                  </a:lnTo>
                  <a:lnTo>
                    <a:pt x="3891" y="6338"/>
                  </a:lnTo>
                  <a:lnTo>
                    <a:pt x="4097" y="6313"/>
                  </a:lnTo>
                  <a:lnTo>
                    <a:pt x="4303" y="6261"/>
                  </a:lnTo>
                  <a:lnTo>
                    <a:pt x="4509" y="6210"/>
                  </a:lnTo>
                  <a:lnTo>
                    <a:pt x="4715" y="6132"/>
                  </a:lnTo>
                  <a:lnTo>
                    <a:pt x="4896" y="6055"/>
                  </a:lnTo>
                  <a:lnTo>
                    <a:pt x="5076" y="5952"/>
                  </a:lnTo>
                  <a:lnTo>
                    <a:pt x="5231" y="5849"/>
                  </a:lnTo>
                  <a:lnTo>
                    <a:pt x="5411" y="5720"/>
                  </a:lnTo>
                  <a:close/>
                  <a:moveTo>
                    <a:pt x="3298" y="0"/>
                  </a:moveTo>
                  <a:lnTo>
                    <a:pt x="2938" y="78"/>
                  </a:lnTo>
                  <a:lnTo>
                    <a:pt x="2577" y="155"/>
                  </a:lnTo>
                  <a:lnTo>
                    <a:pt x="2242" y="284"/>
                  </a:lnTo>
                  <a:lnTo>
                    <a:pt x="1907" y="438"/>
                  </a:lnTo>
                  <a:lnTo>
                    <a:pt x="1624" y="619"/>
                  </a:lnTo>
                  <a:lnTo>
                    <a:pt x="1340" y="825"/>
                  </a:lnTo>
                  <a:lnTo>
                    <a:pt x="1083" y="1083"/>
                  </a:lnTo>
                  <a:lnTo>
                    <a:pt x="825" y="1340"/>
                  </a:lnTo>
                  <a:lnTo>
                    <a:pt x="619" y="1624"/>
                  </a:lnTo>
                  <a:lnTo>
                    <a:pt x="438" y="1907"/>
                  </a:lnTo>
                  <a:lnTo>
                    <a:pt x="284" y="2242"/>
                  </a:lnTo>
                  <a:lnTo>
                    <a:pt x="155" y="2577"/>
                  </a:lnTo>
                  <a:lnTo>
                    <a:pt x="78" y="2938"/>
                  </a:lnTo>
                  <a:lnTo>
                    <a:pt x="26" y="3298"/>
                  </a:lnTo>
                  <a:lnTo>
                    <a:pt x="0" y="3659"/>
                  </a:lnTo>
                  <a:lnTo>
                    <a:pt x="26" y="4045"/>
                  </a:lnTo>
                  <a:lnTo>
                    <a:pt x="78" y="4406"/>
                  </a:lnTo>
                  <a:lnTo>
                    <a:pt x="155" y="4767"/>
                  </a:lnTo>
                  <a:lnTo>
                    <a:pt x="284" y="5102"/>
                  </a:lnTo>
                  <a:lnTo>
                    <a:pt x="438" y="5411"/>
                  </a:lnTo>
                  <a:lnTo>
                    <a:pt x="619" y="5720"/>
                  </a:lnTo>
                  <a:lnTo>
                    <a:pt x="825" y="6003"/>
                  </a:lnTo>
                  <a:lnTo>
                    <a:pt x="1083" y="6261"/>
                  </a:lnTo>
                  <a:lnTo>
                    <a:pt x="1340" y="6493"/>
                  </a:lnTo>
                  <a:lnTo>
                    <a:pt x="1624" y="6699"/>
                  </a:lnTo>
                  <a:lnTo>
                    <a:pt x="1907" y="6879"/>
                  </a:lnTo>
                  <a:lnTo>
                    <a:pt x="2242" y="7034"/>
                  </a:lnTo>
                  <a:lnTo>
                    <a:pt x="2577" y="7163"/>
                  </a:lnTo>
                  <a:lnTo>
                    <a:pt x="2938" y="7266"/>
                  </a:lnTo>
                  <a:lnTo>
                    <a:pt x="3298" y="7317"/>
                  </a:lnTo>
                  <a:lnTo>
                    <a:pt x="3659" y="7343"/>
                  </a:lnTo>
                  <a:lnTo>
                    <a:pt x="4045" y="7317"/>
                  </a:lnTo>
                  <a:lnTo>
                    <a:pt x="4406" y="7266"/>
                  </a:lnTo>
                  <a:lnTo>
                    <a:pt x="4767" y="7163"/>
                  </a:lnTo>
                  <a:lnTo>
                    <a:pt x="5102" y="7034"/>
                  </a:lnTo>
                  <a:lnTo>
                    <a:pt x="5411" y="6879"/>
                  </a:lnTo>
                  <a:lnTo>
                    <a:pt x="5720" y="6699"/>
                  </a:lnTo>
                  <a:lnTo>
                    <a:pt x="6003" y="6493"/>
                  </a:lnTo>
                  <a:lnTo>
                    <a:pt x="6261" y="6261"/>
                  </a:lnTo>
                  <a:lnTo>
                    <a:pt x="6493" y="6003"/>
                  </a:lnTo>
                  <a:lnTo>
                    <a:pt x="6699" y="5720"/>
                  </a:lnTo>
                  <a:lnTo>
                    <a:pt x="6905" y="5411"/>
                  </a:lnTo>
                  <a:lnTo>
                    <a:pt x="7060" y="5102"/>
                  </a:lnTo>
                  <a:lnTo>
                    <a:pt x="7163" y="4767"/>
                  </a:lnTo>
                  <a:lnTo>
                    <a:pt x="7266" y="4406"/>
                  </a:lnTo>
                  <a:lnTo>
                    <a:pt x="7317" y="4045"/>
                  </a:lnTo>
                  <a:lnTo>
                    <a:pt x="7343" y="3659"/>
                  </a:lnTo>
                  <a:lnTo>
                    <a:pt x="7317" y="3298"/>
                  </a:lnTo>
                  <a:lnTo>
                    <a:pt x="7266" y="2938"/>
                  </a:lnTo>
                  <a:lnTo>
                    <a:pt x="7163" y="2577"/>
                  </a:lnTo>
                  <a:lnTo>
                    <a:pt x="7060" y="2242"/>
                  </a:lnTo>
                  <a:lnTo>
                    <a:pt x="6905" y="1907"/>
                  </a:lnTo>
                  <a:lnTo>
                    <a:pt x="6699" y="1624"/>
                  </a:lnTo>
                  <a:lnTo>
                    <a:pt x="6493" y="1340"/>
                  </a:lnTo>
                  <a:lnTo>
                    <a:pt x="6261" y="1083"/>
                  </a:lnTo>
                  <a:lnTo>
                    <a:pt x="6003" y="825"/>
                  </a:lnTo>
                  <a:lnTo>
                    <a:pt x="5720" y="619"/>
                  </a:lnTo>
                  <a:lnTo>
                    <a:pt x="5411" y="438"/>
                  </a:lnTo>
                  <a:lnTo>
                    <a:pt x="5102" y="284"/>
                  </a:lnTo>
                  <a:lnTo>
                    <a:pt x="4767" y="155"/>
                  </a:lnTo>
                  <a:lnTo>
                    <a:pt x="4406" y="78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9"/>
            <p:cNvSpPr/>
            <p:nvPr/>
          </p:nvSpPr>
          <p:spPr>
            <a:xfrm>
              <a:off x="510575" y="366680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99" y="1"/>
                  </a:moveTo>
                  <a:lnTo>
                    <a:pt x="722" y="26"/>
                  </a:lnTo>
                  <a:lnTo>
                    <a:pt x="644" y="78"/>
                  </a:lnTo>
                  <a:lnTo>
                    <a:pt x="593" y="129"/>
                  </a:lnTo>
                  <a:lnTo>
                    <a:pt x="593" y="232"/>
                  </a:lnTo>
                  <a:lnTo>
                    <a:pt x="593" y="335"/>
                  </a:lnTo>
                  <a:lnTo>
                    <a:pt x="464" y="387"/>
                  </a:lnTo>
                  <a:lnTo>
                    <a:pt x="335" y="439"/>
                  </a:lnTo>
                  <a:lnTo>
                    <a:pt x="258" y="516"/>
                  </a:lnTo>
                  <a:lnTo>
                    <a:pt x="155" y="619"/>
                  </a:lnTo>
                  <a:lnTo>
                    <a:pt x="78" y="722"/>
                  </a:lnTo>
                  <a:lnTo>
                    <a:pt x="26" y="851"/>
                  </a:lnTo>
                  <a:lnTo>
                    <a:pt x="0" y="980"/>
                  </a:lnTo>
                  <a:lnTo>
                    <a:pt x="0" y="1108"/>
                  </a:lnTo>
                  <a:lnTo>
                    <a:pt x="0" y="1289"/>
                  </a:lnTo>
                  <a:lnTo>
                    <a:pt x="52" y="1443"/>
                  </a:lnTo>
                  <a:lnTo>
                    <a:pt x="129" y="1572"/>
                  </a:lnTo>
                  <a:lnTo>
                    <a:pt x="232" y="1701"/>
                  </a:lnTo>
                  <a:lnTo>
                    <a:pt x="361" y="1778"/>
                  </a:lnTo>
                  <a:lnTo>
                    <a:pt x="490" y="1856"/>
                  </a:lnTo>
                  <a:lnTo>
                    <a:pt x="644" y="1907"/>
                  </a:lnTo>
                  <a:lnTo>
                    <a:pt x="799" y="1933"/>
                  </a:lnTo>
                  <a:lnTo>
                    <a:pt x="954" y="1959"/>
                  </a:lnTo>
                  <a:lnTo>
                    <a:pt x="1057" y="2036"/>
                  </a:lnTo>
                  <a:lnTo>
                    <a:pt x="1134" y="2165"/>
                  </a:lnTo>
                  <a:lnTo>
                    <a:pt x="1185" y="2294"/>
                  </a:lnTo>
                  <a:lnTo>
                    <a:pt x="1134" y="2448"/>
                  </a:lnTo>
                  <a:lnTo>
                    <a:pt x="1057" y="2551"/>
                  </a:lnTo>
                  <a:lnTo>
                    <a:pt x="954" y="2628"/>
                  </a:lnTo>
                  <a:lnTo>
                    <a:pt x="799" y="2654"/>
                  </a:lnTo>
                  <a:lnTo>
                    <a:pt x="670" y="2628"/>
                  </a:lnTo>
                  <a:lnTo>
                    <a:pt x="541" y="2551"/>
                  </a:lnTo>
                  <a:lnTo>
                    <a:pt x="464" y="2448"/>
                  </a:lnTo>
                  <a:lnTo>
                    <a:pt x="438" y="2294"/>
                  </a:lnTo>
                  <a:lnTo>
                    <a:pt x="412" y="2216"/>
                  </a:lnTo>
                  <a:lnTo>
                    <a:pt x="361" y="2139"/>
                  </a:lnTo>
                  <a:lnTo>
                    <a:pt x="309" y="2087"/>
                  </a:lnTo>
                  <a:lnTo>
                    <a:pt x="129" y="2087"/>
                  </a:lnTo>
                  <a:lnTo>
                    <a:pt x="52" y="2139"/>
                  </a:lnTo>
                  <a:lnTo>
                    <a:pt x="0" y="2216"/>
                  </a:lnTo>
                  <a:lnTo>
                    <a:pt x="0" y="2294"/>
                  </a:lnTo>
                  <a:lnTo>
                    <a:pt x="0" y="2422"/>
                  </a:lnTo>
                  <a:lnTo>
                    <a:pt x="26" y="2551"/>
                  </a:lnTo>
                  <a:lnTo>
                    <a:pt x="78" y="2680"/>
                  </a:lnTo>
                  <a:lnTo>
                    <a:pt x="155" y="2783"/>
                  </a:lnTo>
                  <a:lnTo>
                    <a:pt x="258" y="2886"/>
                  </a:lnTo>
                  <a:lnTo>
                    <a:pt x="335" y="2963"/>
                  </a:lnTo>
                  <a:lnTo>
                    <a:pt x="464" y="3041"/>
                  </a:lnTo>
                  <a:lnTo>
                    <a:pt x="593" y="3092"/>
                  </a:lnTo>
                  <a:lnTo>
                    <a:pt x="593" y="3195"/>
                  </a:lnTo>
                  <a:lnTo>
                    <a:pt x="593" y="3273"/>
                  </a:lnTo>
                  <a:lnTo>
                    <a:pt x="644" y="3350"/>
                  </a:lnTo>
                  <a:lnTo>
                    <a:pt x="722" y="3401"/>
                  </a:lnTo>
                  <a:lnTo>
                    <a:pt x="902" y="3401"/>
                  </a:lnTo>
                  <a:lnTo>
                    <a:pt x="954" y="3350"/>
                  </a:lnTo>
                  <a:lnTo>
                    <a:pt x="1005" y="3273"/>
                  </a:lnTo>
                  <a:lnTo>
                    <a:pt x="1031" y="3195"/>
                  </a:lnTo>
                  <a:lnTo>
                    <a:pt x="1031" y="3092"/>
                  </a:lnTo>
                  <a:lnTo>
                    <a:pt x="1160" y="3041"/>
                  </a:lnTo>
                  <a:lnTo>
                    <a:pt x="1263" y="2963"/>
                  </a:lnTo>
                  <a:lnTo>
                    <a:pt x="1366" y="2886"/>
                  </a:lnTo>
                  <a:lnTo>
                    <a:pt x="1443" y="2783"/>
                  </a:lnTo>
                  <a:lnTo>
                    <a:pt x="1520" y="2680"/>
                  </a:lnTo>
                  <a:lnTo>
                    <a:pt x="1572" y="2551"/>
                  </a:lnTo>
                  <a:lnTo>
                    <a:pt x="1598" y="2422"/>
                  </a:lnTo>
                  <a:lnTo>
                    <a:pt x="1623" y="2294"/>
                  </a:lnTo>
                  <a:lnTo>
                    <a:pt x="1598" y="2139"/>
                  </a:lnTo>
                  <a:lnTo>
                    <a:pt x="1546" y="1984"/>
                  </a:lnTo>
                  <a:lnTo>
                    <a:pt x="1495" y="1856"/>
                  </a:lnTo>
                  <a:lnTo>
                    <a:pt x="1391" y="1727"/>
                  </a:lnTo>
                  <a:lnTo>
                    <a:pt x="1263" y="1624"/>
                  </a:lnTo>
                  <a:lnTo>
                    <a:pt x="1134" y="1546"/>
                  </a:lnTo>
                  <a:lnTo>
                    <a:pt x="979" y="1495"/>
                  </a:lnTo>
                  <a:lnTo>
                    <a:pt x="799" y="1495"/>
                  </a:lnTo>
                  <a:lnTo>
                    <a:pt x="670" y="1443"/>
                  </a:lnTo>
                  <a:lnTo>
                    <a:pt x="541" y="1366"/>
                  </a:lnTo>
                  <a:lnTo>
                    <a:pt x="464" y="1263"/>
                  </a:lnTo>
                  <a:lnTo>
                    <a:pt x="438" y="1108"/>
                  </a:lnTo>
                  <a:lnTo>
                    <a:pt x="464" y="980"/>
                  </a:lnTo>
                  <a:lnTo>
                    <a:pt x="541" y="851"/>
                  </a:lnTo>
                  <a:lnTo>
                    <a:pt x="670" y="773"/>
                  </a:lnTo>
                  <a:lnTo>
                    <a:pt x="799" y="748"/>
                  </a:lnTo>
                  <a:lnTo>
                    <a:pt x="954" y="773"/>
                  </a:lnTo>
                  <a:lnTo>
                    <a:pt x="1057" y="851"/>
                  </a:lnTo>
                  <a:lnTo>
                    <a:pt x="1134" y="980"/>
                  </a:lnTo>
                  <a:lnTo>
                    <a:pt x="1185" y="1108"/>
                  </a:lnTo>
                  <a:lnTo>
                    <a:pt x="1185" y="1211"/>
                  </a:lnTo>
                  <a:lnTo>
                    <a:pt x="1237" y="1263"/>
                  </a:lnTo>
                  <a:lnTo>
                    <a:pt x="1314" y="1314"/>
                  </a:lnTo>
                  <a:lnTo>
                    <a:pt x="1391" y="1340"/>
                  </a:lnTo>
                  <a:lnTo>
                    <a:pt x="1495" y="1314"/>
                  </a:lnTo>
                  <a:lnTo>
                    <a:pt x="1546" y="1263"/>
                  </a:lnTo>
                  <a:lnTo>
                    <a:pt x="1598" y="1211"/>
                  </a:lnTo>
                  <a:lnTo>
                    <a:pt x="1623" y="1108"/>
                  </a:lnTo>
                  <a:lnTo>
                    <a:pt x="1598" y="980"/>
                  </a:lnTo>
                  <a:lnTo>
                    <a:pt x="1572" y="851"/>
                  </a:lnTo>
                  <a:lnTo>
                    <a:pt x="1520" y="722"/>
                  </a:lnTo>
                  <a:lnTo>
                    <a:pt x="1443" y="619"/>
                  </a:lnTo>
                  <a:lnTo>
                    <a:pt x="1366" y="516"/>
                  </a:lnTo>
                  <a:lnTo>
                    <a:pt x="1263" y="439"/>
                  </a:lnTo>
                  <a:lnTo>
                    <a:pt x="1160" y="387"/>
                  </a:lnTo>
                  <a:lnTo>
                    <a:pt x="1031" y="335"/>
                  </a:lnTo>
                  <a:lnTo>
                    <a:pt x="1031" y="232"/>
                  </a:lnTo>
                  <a:lnTo>
                    <a:pt x="1005" y="129"/>
                  </a:lnTo>
                  <a:lnTo>
                    <a:pt x="954" y="78"/>
                  </a:lnTo>
                  <a:lnTo>
                    <a:pt x="902" y="26"/>
                  </a:lnTo>
                  <a:lnTo>
                    <a:pt x="7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7" name="Google Shape;1407;p9"/>
          <p:cNvGrpSpPr/>
          <p:nvPr/>
        </p:nvGrpSpPr>
        <p:grpSpPr>
          <a:xfrm>
            <a:off x="3330395" y="1348233"/>
            <a:ext cx="402783" cy="500055"/>
            <a:chOff x="1055475" y="3556025"/>
            <a:chExt cx="306625" cy="380675"/>
          </a:xfrm>
        </p:grpSpPr>
        <p:sp>
          <p:nvSpPr>
            <p:cNvPr id="1408" name="Google Shape;1408;p9"/>
            <p:cNvSpPr/>
            <p:nvPr/>
          </p:nvSpPr>
          <p:spPr>
            <a:xfrm>
              <a:off x="1079950" y="3876125"/>
              <a:ext cx="60575" cy="36100"/>
            </a:xfrm>
            <a:custGeom>
              <a:rect b="b" l="l" r="r" t="t"/>
              <a:pathLst>
                <a:path extrusionOk="0" h="1444" w="2423">
                  <a:moveTo>
                    <a:pt x="1985" y="465"/>
                  </a:moveTo>
                  <a:lnTo>
                    <a:pt x="1985" y="980"/>
                  </a:lnTo>
                  <a:lnTo>
                    <a:pt x="1959" y="1006"/>
                  </a:lnTo>
                  <a:lnTo>
                    <a:pt x="464" y="1006"/>
                  </a:lnTo>
                  <a:lnTo>
                    <a:pt x="464" y="980"/>
                  </a:lnTo>
                  <a:lnTo>
                    <a:pt x="464" y="465"/>
                  </a:lnTo>
                  <a:close/>
                  <a:moveTo>
                    <a:pt x="464" y="1"/>
                  </a:moveTo>
                  <a:lnTo>
                    <a:pt x="387" y="27"/>
                  </a:lnTo>
                  <a:lnTo>
                    <a:pt x="284" y="52"/>
                  </a:lnTo>
                  <a:lnTo>
                    <a:pt x="207" y="78"/>
                  </a:lnTo>
                  <a:lnTo>
                    <a:pt x="130" y="155"/>
                  </a:lnTo>
                  <a:lnTo>
                    <a:pt x="78" y="207"/>
                  </a:lnTo>
                  <a:lnTo>
                    <a:pt x="52" y="284"/>
                  </a:lnTo>
                  <a:lnTo>
                    <a:pt x="26" y="387"/>
                  </a:lnTo>
                  <a:lnTo>
                    <a:pt x="1" y="465"/>
                  </a:lnTo>
                  <a:lnTo>
                    <a:pt x="1" y="980"/>
                  </a:lnTo>
                  <a:lnTo>
                    <a:pt x="26" y="1083"/>
                  </a:lnTo>
                  <a:lnTo>
                    <a:pt x="52" y="1160"/>
                  </a:lnTo>
                  <a:lnTo>
                    <a:pt x="78" y="1238"/>
                  </a:lnTo>
                  <a:lnTo>
                    <a:pt x="130" y="1315"/>
                  </a:lnTo>
                  <a:lnTo>
                    <a:pt x="207" y="1366"/>
                  </a:lnTo>
                  <a:lnTo>
                    <a:pt x="284" y="1418"/>
                  </a:lnTo>
                  <a:lnTo>
                    <a:pt x="387" y="1444"/>
                  </a:lnTo>
                  <a:lnTo>
                    <a:pt x="2062" y="1444"/>
                  </a:lnTo>
                  <a:lnTo>
                    <a:pt x="2139" y="1418"/>
                  </a:lnTo>
                  <a:lnTo>
                    <a:pt x="2216" y="1366"/>
                  </a:lnTo>
                  <a:lnTo>
                    <a:pt x="2294" y="1315"/>
                  </a:lnTo>
                  <a:lnTo>
                    <a:pt x="2345" y="1238"/>
                  </a:lnTo>
                  <a:lnTo>
                    <a:pt x="2397" y="1160"/>
                  </a:lnTo>
                  <a:lnTo>
                    <a:pt x="2423" y="1083"/>
                  </a:lnTo>
                  <a:lnTo>
                    <a:pt x="2423" y="980"/>
                  </a:lnTo>
                  <a:lnTo>
                    <a:pt x="2423" y="465"/>
                  </a:lnTo>
                  <a:lnTo>
                    <a:pt x="2423" y="387"/>
                  </a:lnTo>
                  <a:lnTo>
                    <a:pt x="2397" y="284"/>
                  </a:lnTo>
                  <a:lnTo>
                    <a:pt x="2345" y="207"/>
                  </a:lnTo>
                  <a:lnTo>
                    <a:pt x="2294" y="155"/>
                  </a:lnTo>
                  <a:lnTo>
                    <a:pt x="2216" y="78"/>
                  </a:lnTo>
                  <a:lnTo>
                    <a:pt x="2139" y="52"/>
                  </a:lnTo>
                  <a:lnTo>
                    <a:pt x="2062" y="27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9"/>
            <p:cNvSpPr/>
            <p:nvPr/>
          </p:nvSpPr>
          <p:spPr>
            <a:xfrm>
              <a:off x="1252575" y="3820750"/>
              <a:ext cx="36100" cy="36075"/>
            </a:xfrm>
            <a:custGeom>
              <a:rect b="b" l="l" r="r" t="t"/>
              <a:pathLst>
                <a:path extrusionOk="0" h="1443" w="1444">
                  <a:moveTo>
                    <a:pt x="722" y="464"/>
                  </a:moveTo>
                  <a:lnTo>
                    <a:pt x="825" y="490"/>
                  </a:lnTo>
                  <a:lnTo>
                    <a:pt x="902" y="541"/>
                  </a:lnTo>
                  <a:lnTo>
                    <a:pt x="954" y="618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2" y="928"/>
                  </a:lnTo>
                  <a:lnTo>
                    <a:pt x="825" y="979"/>
                  </a:lnTo>
                  <a:lnTo>
                    <a:pt x="722" y="1005"/>
                  </a:lnTo>
                  <a:lnTo>
                    <a:pt x="619" y="979"/>
                  </a:lnTo>
                  <a:lnTo>
                    <a:pt x="516" y="928"/>
                  </a:lnTo>
                  <a:lnTo>
                    <a:pt x="464" y="825"/>
                  </a:lnTo>
                  <a:lnTo>
                    <a:pt x="439" y="722"/>
                  </a:lnTo>
                  <a:lnTo>
                    <a:pt x="464" y="618"/>
                  </a:lnTo>
                  <a:lnTo>
                    <a:pt x="516" y="541"/>
                  </a:lnTo>
                  <a:lnTo>
                    <a:pt x="619" y="490"/>
                  </a:lnTo>
                  <a:lnTo>
                    <a:pt x="722" y="464"/>
                  </a:lnTo>
                  <a:close/>
                  <a:moveTo>
                    <a:pt x="722" y="0"/>
                  </a:moveTo>
                  <a:lnTo>
                    <a:pt x="567" y="26"/>
                  </a:lnTo>
                  <a:lnTo>
                    <a:pt x="439" y="77"/>
                  </a:lnTo>
                  <a:lnTo>
                    <a:pt x="310" y="129"/>
                  </a:lnTo>
                  <a:lnTo>
                    <a:pt x="207" y="232"/>
                  </a:lnTo>
                  <a:lnTo>
                    <a:pt x="129" y="335"/>
                  </a:lnTo>
                  <a:lnTo>
                    <a:pt x="52" y="438"/>
                  </a:lnTo>
                  <a:lnTo>
                    <a:pt x="26" y="593"/>
                  </a:lnTo>
                  <a:lnTo>
                    <a:pt x="1" y="722"/>
                  </a:lnTo>
                  <a:lnTo>
                    <a:pt x="26" y="876"/>
                  </a:lnTo>
                  <a:lnTo>
                    <a:pt x="52" y="1005"/>
                  </a:lnTo>
                  <a:lnTo>
                    <a:pt x="129" y="1134"/>
                  </a:lnTo>
                  <a:lnTo>
                    <a:pt x="207" y="1237"/>
                  </a:lnTo>
                  <a:lnTo>
                    <a:pt x="310" y="1314"/>
                  </a:lnTo>
                  <a:lnTo>
                    <a:pt x="439" y="1391"/>
                  </a:lnTo>
                  <a:lnTo>
                    <a:pt x="567" y="1417"/>
                  </a:lnTo>
                  <a:lnTo>
                    <a:pt x="722" y="1443"/>
                  </a:lnTo>
                  <a:lnTo>
                    <a:pt x="851" y="1417"/>
                  </a:lnTo>
                  <a:lnTo>
                    <a:pt x="1005" y="1391"/>
                  </a:lnTo>
                  <a:lnTo>
                    <a:pt x="1108" y="1314"/>
                  </a:lnTo>
                  <a:lnTo>
                    <a:pt x="1211" y="1237"/>
                  </a:lnTo>
                  <a:lnTo>
                    <a:pt x="1314" y="1134"/>
                  </a:lnTo>
                  <a:lnTo>
                    <a:pt x="1366" y="1005"/>
                  </a:lnTo>
                  <a:lnTo>
                    <a:pt x="1418" y="876"/>
                  </a:lnTo>
                  <a:lnTo>
                    <a:pt x="1443" y="722"/>
                  </a:lnTo>
                  <a:lnTo>
                    <a:pt x="1418" y="593"/>
                  </a:lnTo>
                  <a:lnTo>
                    <a:pt x="1366" y="438"/>
                  </a:lnTo>
                  <a:lnTo>
                    <a:pt x="1314" y="335"/>
                  </a:lnTo>
                  <a:lnTo>
                    <a:pt x="1211" y="232"/>
                  </a:lnTo>
                  <a:lnTo>
                    <a:pt x="1108" y="129"/>
                  </a:lnTo>
                  <a:lnTo>
                    <a:pt x="1005" y="77"/>
                  </a:lnTo>
                  <a:lnTo>
                    <a:pt x="851" y="26"/>
                  </a:lnTo>
                  <a:lnTo>
                    <a:pt x="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9"/>
            <p:cNvSpPr/>
            <p:nvPr/>
          </p:nvSpPr>
          <p:spPr>
            <a:xfrm>
              <a:off x="1055475" y="3556025"/>
              <a:ext cx="306625" cy="380675"/>
            </a:xfrm>
            <a:custGeom>
              <a:rect b="b" l="l" r="r" t="t"/>
              <a:pathLst>
                <a:path extrusionOk="0" h="15227" w="12265">
                  <a:moveTo>
                    <a:pt x="1237" y="5874"/>
                  </a:moveTo>
                  <a:lnTo>
                    <a:pt x="1237" y="7394"/>
                  </a:lnTo>
                  <a:lnTo>
                    <a:pt x="1083" y="7369"/>
                  </a:lnTo>
                  <a:lnTo>
                    <a:pt x="928" y="7343"/>
                  </a:lnTo>
                  <a:lnTo>
                    <a:pt x="799" y="7266"/>
                  </a:lnTo>
                  <a:lnTo>
                    <a:pt x="696" y="7188"/>
                  </a:lnTo>
                  <a:lnTo>
                    <a:pt x="593" y="7059"/>
                  </a:lnTo>
                  <a:lnTo>
                    <a:pt x="516" y="6931"/>
                  </a:lnTo>
                  <a:lnTo>
                    <a:pt x="464" y="6802"/>
                  </a:lnTo>
                  <a:lnTo>
                    <a:pt x="439" y="6647"/>
                  </a:lnTo>
                  <a:lnTo>
                    <a:pt x="464" y="6493"/>
                  </a:lnTo>
                  <a:lnTo>
                    <a:pt x="490" y="6364"/>
                  </a:lnTo>
                  <a:lnTo>
                    <a:pt x="567" y="6209"/>
                  </a:lnTo>
                  <a:lnTo>
                    <a:pt x="671" y="6106"/>
                  </a:lnTo>
                  <a:lnTo>
                    <a:pt x="774" y="6003"/>
                  </a:lnTo>
                  <a:lnTo>
                    <a:pt x="902" y="5926"/>
                  </a:lnTo>
                  <a:lnTo>
                    <a:pt x="1057" y="5874"/>
                  </a:lnTo>
                  <a:close/>
                  <a:moveTo>
                    <a:pt x="5566" y="5874"/>
                  </a:moveTo>
                  <a:lnTo>
                    <a:pt x="5720" y="5900"/>
                  </a:lnTo>
                  <a:lnTo>
                    <a:pt x="6029" y="5977"/>
                  </a:lnTo>
                  <a:lnTo>
                    <a:pt x="6313" y="6132"/>
                  </a:lnTo>
                  <a:lnTo>
                    <a:pt x="6545" y="6312"/>
                  </a:lnTo>
                  <a:lnTo>
                    <a:pt x="6777" y="6544"/>
                  </a:lnTo>
                  <a:lnTo>
                    <a:pt x="6931" y="6802"/>
                  </a:lnTo>
                  <a:lnTo>
                    <a:pt x="7060" y="7085"/>
                  </a:lnTo>
                  <a:lnTo>
                    <a:pt x="7137" y="7394"/>
                  </a:lnTo>
                  <a:lnTo>
                    <a:pt x="3659" y="7394"/>
                  </a:lnTo>
                  <a:lnTo>
                    <a:pt x="3736" y="7085"/>
                  </a:lnTo>
                  <a:lnTo>
                    <a:pt x="3865" y="6802"/>
                  </a:lnTo>
                  <a:lnTo>
                    <a:pt x="4020" y="6544"/>
                  </a:lnTo>
                  <a:lnTo>
                    <a:pt x="4226" y="6312"/>
                  </a:lnTo>
                  <a:lnTo>
                    <a:pt x="4484" y="6132"/>
                  </a:lnTo>
                  <a:lnTo>
                    <a:pt x="4767" y="5977"/>
                  </a:lnTo>
                  <a:lnTo>
                    <a:pt x="5076" y="5900"/>
                  </a:lnTo>
                  <a:lnTo>
                    <a:pt x="5231" y="5874"/>
                  </a:lnTo>
                  <a:close/>
                  <a:moveTo>
                    <a:pt x="6648" y="1443"/>
                  </a:moveTo>
                  <a:lnTo>
                    <a:pt x="6699" y="1726"/>
                  </a:lnTo>
                  <a:lnTo>
                    <a:pt x="6802" y="1984"/>
                  </a:lnTo>
                  <a:lnTo>
                    <a:pt x="6957" y="2216"/>
                  </a:lnTo>
                  <a:lnTo>
                    <a:pt x="7137" y="2422"/>
                  </a:lnTo>
                  <a:lnTo>
                    <a:pt x="7343" y="2602"/>
                  </a:lnTo>
                  <a:lnTo>
                    <a:pt x="7575" y="2757"/>
                  </a:lnTo>
                  <a:lnTo>
                    <a:pt x="7833" y="2860"/>
                  </a:lnTo>
                  <a:lnTo>
                    <a:pt x="8116" y="2937"/>
                  </a:lnTo>
                  <a:lnTo>
                    <a:pt x="8142" y="2937"/>
                  </a:lnTo>
                  <a:lnTo>
                    <a:pt x="8142" y="7394"/>
                  </a:lnTo>
                  <a:lnTo>
                    <a:pt x="7575" y="7394"/>
                  </a:lnTo>
                  <a:lnTo>
                    <a:pt x="7550" y="7188"/>
                  </a:lnTo>
                  <a:lnTo>
                    <a:pt x="7498" y="6982"/>
                  </a:lnTo>
                  <a:lnTo>
                    <a:pt x="7447" y="6802"/>
                  </a:lnTo>
                  <a:lnTo>
                    <a:pt x="7343" y="6621"/>
                  </a:lnTo>
                  <a:lnTo>
                    <a:pt x="7240" y="6441"/>
                  </a:lnTo>
                  <a:lnTo>
                    <a:pt x="7137" y="6287"/>
                  </a:lnTo>
                  <a:lnTo>
                    <a:pt x="7009" y="6132"/>
                  </a:lnTo>
                  <a:lnTo>
                    <a:pt x="6880" y="6003"/>
                  </a:lnTo>
                  <a:lnTo>
                    <a:pt x="6725" y="5874"/>
                  </a:lnTo>
                  <a:lnTo>
                    <a:pt x="6545" y="5745"/>
                  </a:lnTo>
                  <a:lnTo>
                    <a:pt x="6390" y="5668"/>
                  </a:lnTo>
                  <a:lnTo>
                    <a:pt x="6210" y="5565"/>
                  </a:lnTo>
                  <a:lnTo>
                    <a:pt x="6004" y="5514"/>
                  </a:lnTo>
                  <a:lnTo>
                    <a:pt x="5823" y="5462"/>
                  </a:lnTo>
                  <a:lnTo>
                    <a:pt x="5617" y="5436"/>
                  </a:lnTo>
                  <a:lnTo>
                    <a:pt x="5179" y="5436"/>
                  </a:lnTo>
                  <a:lnTo>
                    <a:pt x="4973" y="5462"/>
                  </a:lnTo>
                  <a:lnTo>
                    <a:pt x="4793" y="5514"/>
                  </a:lnTo>
                  <a:lnTo>
                    <a:pt x="4587" y="5565"/>
                  </a:lnTo>
                  <a:lnTo>
                    <a:pt x="4406" y="5668"/>
                  </a:lnTo>
                  <a:lnTo>
                    <a:pt x="4226" y="5745"/>
                  </a:lnTo>
                  <a:lnTo>
                    <a:pt x="4071" y="5874"/>
                  </a:lnTo>
                  <a:lnTo>
                    <a:pt x="3917" y="6003"/>
                  </a:lnTo>
                  <a:lnTo>
                    <a:pt x="3788" y="6132"/>
                  </a:lnTo>
                  <a:lnTo>
                    <a:pt x="3659" y="6287"/>
                  </a:lnTo>
                  <a:lnTo>
                    <a:pt x="3530" y="6441"/>
                  </a:lnTo>
                  <a:lnTo>
                    <a:pt x="3453" y="6621"/>
                  </a:lnTo>
                  <a:lnTo>
                    <a:pt x="3350" y="6802"/>
                  </a:lnTo>
                  <a:lnTo>
                    <a:pt x="3298" y="6982"/>
                  </a:lnTo>
                  <a:lnTo>
                    <a:pt x="3247" y="7188"/>
                  </a:lnTo>
                  <a:lnTo>
                    <a:pt x="3221" y="7394"/>
                  </a:lnTo>
                  <a:lnTo>
                    <a:pt x="2654" y="7394"/>
                  </a:lnTo>
                  <a:lnTo>
                    <a:pt x="2654" y="2937"/>
                  </a:lnTo>
                  <a:lnTo>
                    <a:pt x="2680" y="2937"/>
                  </a:lnTo>
                  <a:lnTo>
                    <a:pt x="2964" y="2860"/>
                  </a:lnTo>
                  <a:lnTo>
                    <a:pt x="3221" y="2757"/>
                  </a:lnTo>
                  <a:lnTo>
                    <a:pt x="3453" y="2602"/>
                  </a:lnTo>
                  <a:lnTo>
                    <a:pt x="3659" y="2422"/>
                  </a:lnTo>
                  <a:lnTo>
                    <a:pt x="3840" y="2216"/>
                  </a:lnTo>
                  <a:lnTo>
                    <a:pt x="3994" y="1984"/>
                  </a:lnTo>
                  <a:lnTo>
                    <a:pt x="4097" y="1726"/>
                  </a:lnTo>
                  <a:lnTo>
                    <a:pt x="4149" y="1443"/>
                  </a:lnTo>
                  <a:close/>
                  <a:moveTo>
                    <a:pt x="10074" y="5874"/>
                  </a:moveTo>
                  <a:lnTo>
                    <a:pt x="10178" y="5900"/>
                  </a:lnTo>
                  <a:lnTo>
                    <a:pt x="10281" y="5952"/>
                  </a:lnTo>
                  <a:lnTo>
                    <a:pt x="10332" y="6029"/>
                  </a:lnTo>
                  <a:lnTo>
                    <a:pt x="10358" y="6132"/>
                  </a:lnTo>
                  <a:lnTo>
                    <a:pt x="10358" y="7446"/>
                  </a:lnTo>
                  <a:lnTo>
                    <a:pt x="10229" y="7420"/>
                  </a:lnTo>
                  <a:lnTo>
                    <a:pt x="10074" y="7394"/>
                  </a:lnTo>
                  <a:lnTo>
                    <a:pt x="9559" y="7394"/>
                  </a:lnTo>
                  <a:lnTo>
                    <a:pt x="9559" y="5874"/>
                  </a:lnTo>
                  <a:close/>
                  <a:moveTo>
                    <a:pt x="9868" y="10048"/>
                  </a:moveTo>
                  <a:lnTo>
                    <a:pt x="9868" y="12573"/>
                  </a:lnTo>
                  <a:lnTo>
                    <a:pt x="8116" y="12573"/>
                  </a:lnTo>
                  <a:lnTo>
                    <a:pt x="7962" y="12547"/>
                  </a:lnTo>
                  <a:lnTo>
                    <a:pt x="7807" y="12521"/>
                  </a:lnTo>
                  <a:lnTo>
                    <a:pt x="7678" y="12444"/>
                  </a:lnTo>
                  <a:lnTo>
                    <a:pt x="7575" y="12341"/>
                  </a:lnTo>
                  <a:lnTo>
                    <a:pt x="7472" y="12238"/>
                  </a:lnTo>
                  <a:lnTo>
                    <a:pt x="7395" y="12109"/>
                  </a:lnTo>
                  <a:lnTo>
                    <a:pt x="7369" y="11955"/>
                  </a:lnTo>
                  <a:lnTo>
                    <a:pt x="7343" y="11800"/>
                  </a:lnTo>
                  <a:lnTo>
                    <a:pt x="7343" y="10821"/>
                  </a:lnTo>
                  <a:lnTo>
                    <a:pt x="7369" y="10666"/>
                  </a:lnTo>
                  <a:lnTo>
                    <a:pt x="7395" y="10538"/>
                  </a:lnTo>
                  <a:lnTo>
                    <a:pt x="7472" y="10383"/>
                  </a:lnTo>
                  <a:lnTo>
                    <a:pt x="7575" y="10280"/>
                  </a:lnTo>
                  <a:lnTo>
                    <a:pt x="7678" y="10177"/>
                  </a:lnTo>
                  <a:lnTo>
                    <a:pt x="7807" y="10125"/>
                  </a:lnTo>
                  <a:lnTo>
                    <a:pt x="7962" y="10074"/>
                  </a:lnTo>
                  <a:lnTo>
                    <a:pt x="8116" y="10048"/>
                  </a:lnTo>
                  <a:close/>
                  <a:moveTo>
                    <a:pt x="11053" y="9069"/>
                  </a:moveTo>
                  <a:lnTo>
                    <a:pt x="11208" y="9095"/>
                  </a:lnTo>
                  <a:lnTo>
                    <a:pt x="11363" y="9146"/>
                  </a:lnTo>
                  <a:lnTo>
                    <a:pt x="11491" y="9198"/>
                  </a:lnTo>
                  <a:lnTo>
                    <a:pt x="11595" y="9301"/>
                  </a:lnTo>
                  <a:lnTo>
                    <a:pt x="11698" y="9404"/>
                  </a:lnTo>
                  <a:lnTo>
                    <a:pt x="11775" y="9533"/>
                  </a:lnTo>
                  <a:lnTo>
                    <a:pt x="11801" y="9687"/>
                  </a:lnTo>
                  <a:lnTo>
                    <a:pt x="11826" y="9842"/>
                  </a:lnTo>
                  <a:lnTo>
                    <a:pt x="11826" y="11800"/>
                  </a:lnTo>
                  <a:lnTo>
                    <a:pt x="11801" y="11955"/>
                  </a:lnTo>
                  <a:lnTo>
                    <a:pt x="11775" y="12109"/>
                  </a:lnTo>
                  <a:lnTo>
                    <a:pt x="11698" y="12238"/>
                  </a:lnTo>
                  <a:lnTo>
                    <a:pt x="11595" y="12341"/>
                  </a:lnTo>
                  <a:lnTo>
                    <a:pt x="11491" y="12444"/>
                  </a:lnTo>
                  <a:lnTo>
                    <a:pt x="11363" y="12521"/>
                  </a:lnTo>
                  <a:lnTo>
                    <a:pt x="11208" y="12547"/>
                  </a:lnTo>
                  <a:lnTo>
                    <a:pt x="11053" y="12573"/>
                  </a:lnTo>
                  <a:lnTo>
                    <a:pt x="10306" y="12573"/>
                  </a:lnTo>
                  <a:lnTo>
                    <a:pt x="10306" y="10048"/>
                  </a:lnTo>
                  <a:lnTo>
                    <a:pt x="10899" y="10048"/>
                  </a:lnTo>
                  <a:lnTo>
                    <a:pt x="10976" y="9997"/>
                  </a:lnTo>
                  <a:lnTo>
                    <a:pt x="11028" y="9919"/>
                  </a:lnTo>
                  <a:lnTo>
                    <a:pt x="11053" y="9842"/>
                  </a:lnTo>
                  <a:lnTo>
                    <a:pt x="11028" y="9739"/>
                  </a:lnTo>
                  <a:lnTo>
                    <a:pt x="10976" y="9687"/>
                  </a:lnTo>
                  <a:lnTo>
                    <a:pt x="10899" y="9636"/>
                  </a:lnTo>
                  <a:lnTo>
                    <a:pt x="10822" y="9610"/>
                  </a:lnTo>
                  <a:lnTo>
                    <a:pt x="10796" y="9610"/>
                  </a:lnTo>
                  <a:lnTo>
                    <a:pt x="10796" y="9069"/>
                  </a:lnTo>
                  <a:close/>
                  <a:moveTo>
                    <a:pt x="1959" y="0"/>
                  </a:moveTo>
                  <a:lnTo>
                    <a:pt x="1804" y="26"/>
                  </a:lnTo>
                  <a:lnTo>
                    <a:pt x="1675" y="52"/>
                  </a:lnTo>
                  <a:lnTo>
                    <a:pt x="1547" y="129"/>
                  </a:lnTo>
                  <a:lnTo>
                    <a:pt x="1443" y="206"/>
                  </a:lnTo>
                  <a:lnTo>
                    <a:pt x="1366" y="309"/>
                  </a:lnTo>
                  <a:lnTo>
                    <a:pt x="1289" y="438"/>
                  </a:lnTo>
                  <a:lnTo>
                    <a:pt x="1237" y="567"/>
                  </a:lnTo>
                  <a:lnTo>
                    <a:pt x="1237" y="721"/>
                  </a:lnTo>
                  <a:lnTo>
                    <a:pt x="1237" y="1237"/>
                  </a:lnTo>
                  <a:lnTo>
                    <a:pt x="1237" y="1314"/>
                  </a:lnTo>
                  <a:lnTo>
                    <a:pt x="1289" y="1391"/>
                  </a:lnTo>
                  <a:lnTo>
                    <a:pt x="1366" y="1443"/>
                  </a:lnTo>
                  <a:lnTo>
                    <a:pt x="1443" y="1469"/>
                  </a:lnTo>
                  <a:lnTo>
                    <a:pt x="1547" y="1443"/>
                  </a:lnTo>
                  <a:lnTo>
                    <a:pt x="1624" y="1391"/>
                  </a:lnTo>
                  <a:lnTo>
                    <a:pt x="1650" y="1314"/>
                  </a:lnTo>
                  <a:lnTo>
                    <a:pt x="1675" y="1237"/>
                  </a:lnTo>
                  <a:lnTo>
                    <a:pt x="1675" y="721"/>
                  </a:lnTo>
                  <a:lnTo>
                    <a:pt x="1701" y="618"/>
                  </a:lnTo>
                  <a:lnTo>
                    <a:pt x="1753" y="541"/>
                  </a:lnTo>
                  <a:lnTo>
                    <a:pt x="1856" y="464"/>
                  </a:lnTo>
                  <a:lnTo>
                    <a:pt x="1959" y="438"/>
                  </a:lnTo>
                  <a:lnTo>
                    <a:pt x="8838" y="438"/>
                  </a:lnTo>
                  <a:lnTo>
                    <a:pt x="8941" y="464"/>
                  </a:lnTo>
                  <a:lnTo>
                    <a:pt x="9044" y="541"/>
                  </a:lnTo>
                  <a:lnTo>
                    <a:pt x="9095" y="618"/>
                  </a:lnTo>
                  <a:lnTo>
                    <a:pt x="9121" y="721"/>
                  </a:lnTo>
                  <a:lnTo>
                    <a:pt x="9121" y="7394"/>
                  </a:lnTo>
                  <a:lnTo>
                    <a:pt x="8580" y="7394"/>
                  </a:lnTo>
                  <a:lnTo>
                    <a:pt x="8580" y="2937"/>
                  </a:lnTo>
                  <a:lnTo>
                    <a:pt x="8580" y="2860"/>
                  </a:lnTo>
                  <a:lnTo>
                    <a:pt x="8554" y="2783"/>
                  </a:lnTo>
                  <a:lnTo>
                    <a:pt x="8451" y="2654"/>
                  </a:lnTo>
                  <a:lnTo>
                    <a:pt x="8348" y="2551"/>
                  </a:lnTo>
                  <a:lnTo>
                    <a:pt x="8271" y="2499"/>
                  </a:lnTo>
                  <a:lnTo>
                    <a:pt x="8168" y="2473"/>
                  </a:lnTo>
                  <a:lnTo>
                    <a:pt x="7988" y="2448"/>
                  </a:lnTo>
                  <a:lnTo>
                    <a:pt x="7781" y="2370"/>
                  </a:lnTo>
                  <a:lnTo>
                    <a:pt x="7601" y="2242"/>
                  </a:lnTo>
                  <a:lnTo>
                    <a:pt x="7447" y="2113"/>
                  </a:lnTo>
                  <a:lnTo>
                    <a:pt x="7318" y="1958"/>
                  </a:lnTo>
                  <a:lnTo>
                    <a:pt x="7215" y="1778"/>
                  </a:lnTo>
                  <a:lnTo>
                    <a:pt x="7137" y="1597"/>
                  </a:lnTo>
                  <a:lnTo>
                    <a:pt x="7086" y="1391"/>
                  </a:lnTo>
                  <a:lnTo>
                    <a:pt x="7060" y="1314"/>
                  </a:lnTo>
                  <a:lnTo>
                    <a:pt x="7034" y="1237"/>
                  </a:lnTo>
                  <a:lnTo>
                    <a:pt x="6931" y="1108"/>
                  </a:lnTo>
                  <a:lnTo>
                    <a:pt x="6777" y="1031"/>
                  </a:lnTo>
                  <a:lnTo>
                    <a:pt x="6699" y="1005"/>
                  </a:lnTo>
                  <a:lnTo>
                    <a:pt x="6622" y="979"/>
                  </a:lnTo>
                  <a:lnTo>
                    <a:pt x="4174" y="979"/>
                  </a:lnTo>
                  <a:lnTo>
                    <a:pt x="4097" y="1005"/>
                  </a:lnTo>
                  <a:lnTo>
                    <a:pt x="4020" y="1031"/>
                  </a:lnTo>
                  <a:lnTo>
                    <a:pt x="3865" y="1108"/>
                  </a:lnTo>
                  <a:lnTo>
                    <a:pt x="3762" y="1237"/>
                  </a:lnTo>
                  <a:lnTo>
                    <a:pt x="3736" y="1314"/>
                  </a:lnTo>
                  <a:lnTo>
                    <a:pt x="3711" y="1391"/>
                  </a:lnTo>
                  <a:lnTo>
                    <a:pt x="3659" y="1597"/>
                  </a:lnTo>
                  <a:lnTo>
                    <a:pt x="3582" y="1778"/>
                  </a:lnTo>
                  <a:lnTo>
                    <a:pt x="3479" y="1958"/>
                  </a:lnTo>
                  <a:lnTo>
                    <a:pt x="3350" y="2113"/>
                  </a:lnTo>
                  <a:lnTo>
                    <a:pt x="3195" y="2242"/>
                  </a:lnTo>
                  <a:lnTo>
                    <a:pt x="3015" y="2370"/>
                  </a:lnTo>
                  <a:lnTo>
                    <a:pt x="2809" y="2448"/>
                  </a:lnTo>
                  <a:lnTo>
                    <a:pt x="2629" y="2473"/>
                  </a:lnTo>
                  <a:lnTo>
                    <a:pt x="2526" y="2499"/>
                  </a:lnTo>
                  <a:lnTo>
                    <a:pt x="2448" y="2551"/>
                  </a:lnTo>
                  <a:lnTo>
                    <a:pt x="2319" y="2654"/>
                  </a:lnTo>
                  <a:lnTo>
                    <a:pt x="2242" y="2783"/>
                  </a:lnTo>
                  <a:lnTo>
                    <a:pt x="2216" y="2860"/>
                  </a:lnTo>
                  <a:lnTo>
                    <a:pt x="2216" y="2937"/>
                  </a:lnTo>
                  <a:lnTo>
                    <a:pt x="2216" y="7394"/>
                  </a:lnTo>
                  <a:lnTo>
                    <a:pt x="1675" y="7394"/>
                  </a:lnTo>
                  <a:lnTo>
                    <a:pt x="1675" y="2139"/>
                  </a:lnTo>
                  <a:lnTo>
                    <a:pt x="1650" y="2035"/>
                  </a:lnTo>
                  <a:lnTo>
                    <a:pt x="1624" y="1984"/>
                  </a:lnTo>
                  <a:lnTo>
                    <a:pt x="1547" y="1932"/>
                  </a:lnTo>
                  <a:lnTo>
                    <a:pt x="1443" y="1907"/>
                  </a:lnTo>
                  <a:lnTo>
                    <a:pt x="1366" y="1932"/>
                  </a:lnTo>
                  <a:lnTo>
                    <a:pt x="1289" y="1984"/>
                  </a:lnTo>
                  <a:lnTo>
                    <a:pt x="1237" y="2035"/>
                  </a:lnTo>
                  <a:lnTo>
                    <a:pt x="1237" y="2139"/>
                  </a:lnTo>
                  <a:lnTo>
                    <a:pt x="1237" y="5436"/>
                  </a:lnTo>
                  <a:lnTo>
                    <a:pt x="954" y="5436"/>
                  </a:lnTo>
                  <a:lnTo>
                    <a:pt x="748" y="5514"/>
                  </a:lnTo>
                  <a:lnTo>
                    <a:pt x="516" y="5642"/>
                  </a:lnTo>
                  <a:lnTo>
                    <a:pt x="336" y="5797"/>
                  </a:lnTo>
                  <a:lnTo>
                    <a:pt x="207" y="5977"/>
                  </a:lnTo>
                  <a:lnTo>
                    <a:pt x="78" y="6183"/>
                  </a:lnTo>
                  <a:lnTo>
                    <a:pt x="26" y="6390"/>
                  </a:lnTo>
                  <a:lnTo>
                    <a:pt x="1" y="6621"/>
                  </a:lnTo>
                  <a:lnTo>
                    <a:pt x="1" y="14016"/>
                  </a:lnTo>
                  <a:lnTo>
                    <a:pt x="26" y="14273"/>
                  </a:lnTo>
                  <a:lnTo>
                    <a:pt x="104" y="14505"/>
                  </a:lnTo>
                  <a:lnTo>
                    <a:pt x="207" y="14711"/>
                  </a:lnTo>
                  <a:lnTo>
                    <a:pt x="361" y="14866"/>
                  </a:lnTo>
                  <a:lnTo>
                    <a:pt x="542" y="15021"/>
                  </a:lnTo>
                  <a:lnTo>
                    <a:pt x="748" y="15149"/>
                  </a:lnTo>
                  <a:lnTo>
                    <a:pt x="954" y="15201"/>
                  </a:lnTo>
                  <a:lnTo>
                    <a:pt x="1212" y="15227"/>
                  </a:lnTo>
                  <a:lnTo>
                    <a:pt x="1830" y="15227"/>
                  </a:lnTo>
                  <a:lnTo>
                    <a:pt x="1907" y="15175"/>
                  </a:lnTo>
                  <a:lnTo>
                    <a:pt x="1959" y="15098"/>
                  </a:lnTo>
                  <a:lnTo>
                    <a:pt x="1959" y="15021"/>
                  </a:lnTo>
                  <a:lnTo>
                    <a:pt x="1959" y="14917"/>
                  </a:lnTo>
                  <a:lnTo>
                    <a:pt x="1907" y="14840"/>
                  </a:lnTo>
                  <a:lnTo>
                    <a:pt x="1830" y="14814"/>
                  </a:lnTo>
                  <a:lnTo>
                    <a:pt x="1753" y="14789"/>
                  </a:lnTo>
                  <a:lnTo>
                    <a:pt x="1212" y="14789"/>
                  </a:lnTo>
                  <a:lnTo>
                    <a:pt x="1057" y="14763"/>
                  </a:lnTo>
                  <a:lnTo>
                    <a:pt x="902" y="14737"/>
                  </a:lnTo>
                  <a:lnTo>
                    <a:pt x="774" y="14660"/>
                  </a:lnTo>
                  <a:lnTo>
                    <a:pt x="671" y="14557"/>
                  </a:lnTo>
                  <a:lnTo>
                    <a:pt x="567" y="14454"/>
                  </a:lnTo>
                  <a:lnTo>
                    <a:pt x="516" y="14325"/>
                  </a:lnTo>
                  <a:lnTo>
                    <a:pt x="464" y="14170"/>
                  </a:lnTo>
                  <a:lnTo>
                    <a:pt x="439" y="14016"/>
                  </a:lnTo>
                  <a:lnTo>
                    <a:pt x="439" y="7549"/>
                  </a:lnTo>
                  <a:lnTo>
                    <a:pt x="619" y="7678"/>
                  </a:lnTo>
                  <a:lnTo>
                    <a:pt x="799" y="7755"/>
                  </a:lnTo>
                  <a:lnTo>
                    <a:pt x="1005" y="7832"/>
                  </a:lnTo>
                  <a:lnTo>
                    <a:pt x="10074" y="7832"/>
                  </a:lnTo>
                  <a:lnTo>
                    <a:pt x="10178" y="7858"/>
                  </a:lnTo>
                  <a:lnTo>
                    <a:pt x="10281" y="7910"/>
                  </a:lnTo>
                  <a:lnTo>
                    <a:pt x="10332" y="8013"/>
                  </a:lnTo>
                  <a:lnTo>
                    <a:pt x="10358" y="8116"/>
                  </a:lnTo>
                  <a:lnTo>
                    <a:pt x="10358" y="9610"/>
                  </a:lnTo>
                  <a:lnTo>
                    <a:pt x="8116" y="9610"/>
                  </a:lnTo>
                  <a:lnTo>
                    <a:pt x="7859" y="9636"/>
                  </a:lnTo>
                  <a:lnTo>
                    <a:pt x="7627" y="9713"/>
                  </a:lnTo>
                  <a:lnTo>
                    <a:pt x="7421" y="9816"/>
                  </a:lnTo>
                  <a:lnTo>
                    <a:pt x="7240" y="9971"/>
                  </a:lnTo>
                  <a:lnTo>
                    <a:pt x="7112" y="10151"/>
                  </a:lnTo>
                  <a:lnTo>
                    <a:pt x="6983" y="10357"/>
                  </a:lnTo>
                  <a:lnTo>
                    <a:pt x="6931" y="10589"/>
                  </a:lnTo>
                  <a:lnTo>
                    <a:pt x="6905" y="10821"/>
                  </a:lnTo>
                  <a:lnTo>
                    <a:pt x="6905" y="11800"/>
                  </a:lnTo>
                  <a:lnTo>
                    <a:pt x="6931" y="12058"/>
                  </a:lnTo>
                  <a:lnTo>
                    <a:pt x="6983" y="12290"/>
                  </a:lnTo>
                  <a:lnTo>
                    <a:pt x="7112" y="12470"/>
                  </a:lnTo>
                  <a:lnTo>
                    <a:pt x="7240" y="12650"/>
                  </a:lnTo>
                  <a:lnTo>
                    <a:pt x="7421" y="12805"/>
                  </a:lnTo>
                  <a:lnTo>
                    <a:pt x="7627" y="12908"/>
                  </a:lnTo>
                  <a:lnTo>
                    <a:pt x="7859" y="12985"/>
                  </a:lnTo>
                  <a:lnTo>
                    <a:pt x="8116" y="13011"/>
                  </a:lnTo>
                  <a:lnTo>
                    <a:pt x="10358" y="13011"/>
                  </a:lnTo>
                  <a:lnTo>
                    <a:pt x="10358" y="14505"/>
                  </a:lnTo>
                  <a:lnTo>
                    <a:pt x="10332" y="14634"/>
                  </a:lnTo>
                  <a:lnTo>
                    <a:pt x="10281" y="14711"/>
                  </a:lnTo>
                  <a:lnTo>
                    <a:pt x="10178" y="14763"/>
                  </a:lnTo>
                  <a:lnTo>
                    <a:pt x="10074" y="14789"/>
                  </a:lnTo>
                  <a:lnTo>
                    <a:pt x="2629" y="14789"/>
                  </a:lnTo>
                  <a:lnTo>
                    <a:pt x="2551" y="14814"/>
                  </a:lnTo>
                  <a:lnTo>
                    <a:pt x="2474" y="14840"/>
                  </a:lnTo>
                  <a:lnTo>
                    <a:pt x="2423" y="14917"/>
                  </a:lnTo>
                  <a:lnTo>
                    <a:pt x="2423" y="15021"/>
                  </a:lnTo>
                  <a:lnTo>
                    <a:pt x="2423" y="15098"/>
                  </a:lnTo>
                  <a:lnTo>
                    <a:pt x="2474" y="15175"/>
                  </a:lnTo>
                  <a:lnTo>
                    <a:pt x="2551" y="15227"/>
                  </a:lnTo>
                  <a:lnTo>
                    <a:pt x="10229" y="15227"/>
                  </a:lnTo>
                  <a:lnTo>
                    <a:pt x="10358" y="15175"/>
                  </a:lnTo>
                  <a:lnTo>
                    <a:pt x="10487" y="15124"/>
                  </a:lnTo>
                  <a:lnTo>
                    <a:pt x="10590" y="15021"/>
                  </a:lnTo>
                  <a:lnTo>
                    <a:pt x="10667" y="14917"/>
                  </a:lnTo>
                  <a:lnTo>
                    <a:pt x="10744" y="14789"/>
                  </a:lnTo>
                  <a:lnTo>
                    <a:pt x="10770" y="14660"/>
                  </a:lnTo>
                  <a:lnTo>
                    <a:pt x="10796" y="14505"/>
                  </a:lnTo>
                  <a:lnTo>
                    <a:pt x="10796" y="13011"/>
                  </a:lnTo>
                  <a:lnTo>
                    <a:pt x="11053" y="13011"/>
                  </a:lnTo>
                  <a:lnTo>
                    <a:pt x="11311" y="12985"/>
                  </a:lnTo>
                  <a:lnTo>
                    <a:pt x="11543" y="12908"/>
                  </a:lnTo>
                  <a:lnTo>
                    <a:pt x="11749" y="12805"/>
                  </a:lnTo>
                  <a:lnTo>
                    <a:pt x="11929" y="12650"/>
                  </a:lnTo>
                  <a:lnTo>
                    <a:pt x="12058" y="12470"/>
                  </a:lnTo>
                  <a:lnTo>
                    <a:pt x="12187" y="12290"/>
                  </a:lnTo>
                  <a:lnTo>
                    <a:pt x="12239" y="12058"/>
                  </a:lnTo>
                  <a:lnTo>
                    <a:pt x="12264" y="11800"/>
                  </a:lnTo>
                  <a:lnTo>
                    <a:pt x="12264" y="9842"/>
                  </a:lnTo>
                  <a:lnTo>
                    <a:pt x="12239" y="9584"/>
                  </a:lnTo>
                  <a:lnTo>
                    <a:pt x="12187" y="9378"/>
                  </a:lnTo>
                  <a:lnTo>
                    <a:pt x="12058" y="9172"/>
                  </a:lnTo>
                  <a:lnTo>
                    <a:pt x="11929" y="8992"/>
                  </a:lnTo>
                  <a:lnTo>
                    <a:pt x="11749" y="8837"/>
                  </a:lnTo>
                  <a:lnTo>
                    <a:pt x="11543" y="8734"/>
                  </a:lnTo>
                  <a:lnTo>
                    <a:pt x="11311" y="8657"/>
                  </a:lnTo>
                  <a:lnTo>
                    <a:pt x="11053" y="8631"/>
                  </a:lnTo>
                  <a:lnTo>
                    <a:pt x="10796" y="8631"/>
                  </a:lnTo>
                  <a:lnTo>
                    <a:pt x="10796" y="8116"/>
                  </a:lnTo>
                  <a:lnTo>
                    <a:pt x="10796" y="6132"/>
                  </a:lnTo>
                  <a:lnTo>
                    <a:pt x="10770" y="6003"/>
                  </a:lnTo>
                  <a:lnTo>
                    <a:pt x="10744" y="5874"/>
                  </a:lnTo>
                  <a:lnTo>
                    <a:pt x="10667" y="5745"/>
                  </a:lnTo>
                  <a:lnTo>
                    <a:pt x="10590" y="5642"/>
                  </a:lnTo>
                  <a:lnTo>
                    <a:pt x="10487" y="5539"/>
                  </a:lnTo>
                  <a:lnTo>
                    <a:pt x="10358" y="5488"/>
                  </a:lnTo>
                  <a:lnTo>
                    <a:pt x="10229" y="5436"/>
                  </a:lnTo>
                  <a:lnTo>
                    <a:pt x="9559" y="5436"/>
                  </a:lnTo>
                  <a:lnTo>
                    <a:pt x="9559" y="721"/>
                  </a:lnTo>
                  <a:lnTo>
                    <a:pt x="9559" y="567"/>
                  </a:lnTo>
                  <a:lnTo>
                    <a:pt x="9508" y="438"/>
                  </a:lnTo>
                  <a:lnTo>
                    <a:pt x="9430" y="309"/>
                  </a:lnTo>
                  <a:lnTo>
                    <a:pt x="9353" y="206"/>
                  </a:lnTo>
                  <a:lnTo>
                    <a:pt x="9250" y="129"/>
                  </a:lnTo>
                  <a:lnTo>
                    <a:pt x="9121" y="52"/>
                  </a:lnTo>
                  <a:lnTo>
                    <a:pt x="8992" y="26"/>
                  </a:lnTo>
                  <a:lnTo>
                    <a:pt x="88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9"/>
            <p:cNvSpPr/>
            <p:nvPr/>
          </p:nvSpPr>
          <p:spPr>
            <a:xfrm>
              <a:off x="1172700" y="3630075"/>
              <a:ext cx="35450" cy="35450"/>
            </a:xfrm>
            <a:custGeom>
              <a:rect b="b" l="l" r="r" t="t"/>
              <a:pathLst>
                <a:path extrusionOk="0" h="1418" w="1418">
                  <a:moveTo>
                    <a:pt x="696" y="439"/>
                  </a:moveTo>
                  <a:lnTo>
                    <a:pt x="825" y="465"/>
                  </a:lnTo>
                  <a:lnTo>
                    <a:pt x="903" y="516"/>
                  </a:lnTo>
                  <a:lnTo>
                    <a:pt x="954" y="619"/>
                  </a:lnTo>
                  <a:lnTo>
                    <a:pt x="980" y="722"/>
                  </a:lnTo>
                  <a:lnTo>
                    <a:pt x="954" y="825"/>
                  </a:lnTo>
                  <a:lnTo>
                    <a:pt x="903" y="903"/>
                  </a:lnTo>
                  <a:lnTo>
                    <a:pt x="825" y="954"/>
                  </a:lnTo>
                  <a:lnTo>
                    <a:pt x="696" y="980"/>
                  </a:lnTo>
                  <a:lnTo>
                    <a:pt x="593" y="954"/>
                  </a:lnTo>
                  <a:lnTo>
                    <a:pt x="516" y="903"/>
                  </a:lnTo>
                  <a:lnTo>
                    <a:pt x="465" y="825"/>
                  </a:lnTo>
                  <a:lnTo>
                    <a:pt x="439" y="722"/>
                  </a:lnTo>
                  <a:lnTo>
                    <a:pt x="465" y="619"/>
                  </a:lnTo>
                  <a:lnTo>
                    <a:pt x="516" y="516"/>
                  </a:lnTo>
                  <a:lnTo>
                    <a:pt x="593" y="465"/>
                  </a:lnTo>
                  <a:lnTo>
                    <a:pt x="696" y="439"/>
                  </a:lnTo>
                  <a:close/>
                  <a:moveTo>
                    <a:pt x="568" y="1"/>
                  </a:moveTo>
                  <a:lnTo>
                    <a:pt x="439" y="52"/>
                  </a:lnTo>
                  <a:lnTo>
                    <a:pt x="310" y="130"/>
                  </a:lnTo>
                  <a:lnTo>
                    <a:pt x="207" y="207"/>
                  </a:lnTo>
                  <a:lnTo>
                    <a:pt x="104" y="310"/>
                  </a:lnTo>
                  <a:lnTo>
                    <a:pt x="52" y="439"/>
                  </a:lnTo>
                  <a:lnTo>
                    <a:pt x="1" y="568"/>
                  </a:lnTo>
                  <a:lnTo>
                    <a:pt x="1" y="722"/>
                  </a:lnTo>
                  <a:lnTo>
                    <a:pt x="1" y="851"/>
                  </a:lnTo>
                  <a:lnTo>
                    <a:pt x="52" y="980"/>
                  </a:lnTo>
                  <a:lnTo>
                    <a:pt x="104" y="1109"/>
                  </a:lnTo>
                  <a:lnTo>
                    <a:pt x="207" y="1212"/>
                  </a:lnTo>
                  <a:lnTo>
                    <a:pt x="310" y="1315"/>
                  </a:lnTo>
                  <a:lnTo>
                    <a:pt x="439" y="1366"/>
                  </a:lnTo>
                  <a:lnTo>
                    <a:pt x="568" y="1418"/>
                  </a:lnTo>
                  <a:lnTo>
                    <a:pt x="851" y="1418"/>
                  </a:lnTo>
                  <a:lnTo>
                    <a:pt x="980" y="1366"/>
                  </a:lnTo>
                  <a:lnTo>
                    <a:pt x="1109" y="1315"/>
                  </a:lnTo>
                  <a:lnTo>
                    <a:pt x="1212" y="1212"/>
                  </a:lnTo>
                  <a:lnTo>
                    <a:pt x="1289" y="1109"/>
                  </a:lnTo>
                  <a:lnTo>
                    <a:pt x="1366" y="980"/>
                  </a:lnTo>
                  <a:lnTo>
                    <a:pt x="1418" y="851"/>
                  </a:lnTo>
                  <a:lnTo>
                    <a:pt x="1418" y="722"/>
                  </a:lnTo>
                  <a:lnTo>
                    <a:pt x="1418" y="568"/>
                  </a:lnTo>
                  <a:lnTo>
                    <a:pt x="1366" y="439"/>
                  </a:lnTo>
                  <a:lnTo>
                    <a:pt x="1289" y="310"/>
                  </a:lnTo>
                  <a:lnTo>
                    <a:pt x="1212" y="207"/>
                  </a:lnTo>
                  <a:lnTo>
                    <a:pt x="1109" y="130"/>
                  </a:lnTo>
                  <a:lnTo>
                    <a:pt x="980" y="52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9"/>
            <p:cNvSpPr/>
            <p:nvPr/>
          </p:nvSpPr>
          <p:spPr>
            <a:xfrm>
              <a:off x="1117325" y="3580500"/>
              <a:ext cx="10975" cy="17400"/>
            </a:xfrm>
            <a:custGeom>
              <a:rect b="b" l="l" r="r" t="t"/>
              <a:pathLst>
                <a:path extrusionOk="0" h="696" w="439">
                  <a:moveTo>
                    <a:pt x="206" y="0"/>
                  </a:moveTo>
                  <a:lnTo>
                    <a:pt x="129" y="26"/>
                  </a:lnTo>
                  <a:lnTo>
                    <a:pt x="52" y="77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0" y="490"/>
                  </a:lnTo>
                  <a:lnTo>
                    <a:pt x="0" y="567"/>
                  </a:lnTo>
                  <a:lnTo>
                    <a:pt x="52" y="644"/>
                  </a:lnTo>
                  <a:lnTo>
                    <a:pt x="129" y="696"/>
                  </a:lnTo>
                  <a:lnTo>
                    <a:pt x="309" y="696"/>
                  </a:lnTo>
                  <a:lnTo>
                    <a:pt x="361" y="644"/>
                  </a:lnTo>
                  <a:lnTo>
                    <a:pt x="412" y="567"/>
                  </a:lnTo>
                  <a:lnTo>
                    <a:pt x="438" y="490"/>
                  </a:lnTo>
                  <a:lnTo>
                    <a:pt x="438" y="232"/>
                  </a:lnTo>
                  <a:lnTo>
                    <a:pt x="412" y="155"/>
                  </a:lnTo>
                  <a:lnTo>
                    <a:pt x="361" y="77"/>
                  </a:lnTo>
                  <a:lnTo>
                    <a:pt x="309" y="26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9"/>
            <p:cNvSpPr/>
            <p:nvPr/>
          </p:nvSpPr>
          <p:spPr>
            <a:xfrm>
              <a:off x="1252575" y="3580500"/>
              <a:ext cx="10975" cy="17400"/>
            </a:xfrm>
            <a:custGeom>
              <a:rect b="b" l="l" r="r" t="t"/>
              <a:pathLst>
                <a:path extrusionOk="0" h="696" w="439">
                  <a:moveTo>
                    <a:pt x="232" y="0"/>
                  </a:moveTo>
                  <a:lnTo>
                    <a:pt x="129" y="26"/>
                  </a:lnTo>
                  <a:lnTo>
                    <a:pt x="78" y="77"/>
                  </a:lnTo>
                  <a:lnTo>
                    <a:pt x="26" y="155"/>
                  </a:lnTo>
                  <a:lnTo>
                    <a:pt x="1" y="232"/>
                  </a:lnTo>
                  <a:lnTo>
                    <a:pt x="1" y="490"/>
                  </a:lnTo>
                  <a:lnTo>
                    <a:pt x="26" y="567"/>
                  </a:lnTo>
                  <a:lnTo>
                    <a:pt x="78" y="644"/>
                  </a:lnTo>
                  <a:lnTo>
                    <a:pt x="129" y="696"/>
                  </a:lnTo>
                  <a:lnTo>
                    <a:pt x="310" y="696"/>
                  </a:lnTo>
                  <a:lnTo>
                    <a:pt x="387" y="644"/>
                  </a:lnTo>
                  <a:lnTo>
                    <a:pt x="439" y="567"/>
                  </a:lnTo>
                  <a:lnTo>
                    <a:pt x="439" y="490"/>
                  </a:lnTo>
                  <a:lnTo>
                    <a:pt x="439" y="232"/>
                  </a:lnTo>
                  <a:lnTo>
                    <a:pt x="439" y="155"/>
                  </a:lnTo>
                  <a:lnTo>
                    <a:pt x="387" y="77"/>
                  </a:lnTo>
                  <a:lnTo>
                    <a:pt x="310" y="2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4" name="Google Shape;1414;p9"/>
          <p:cNvGrpSpPr/>
          <p:nvPr/>
        </p:nvGrpSpPr>
        <p:grpSpPr>
          <a:xfrm>
            <a:off x="5362184" y="1348233"/>
            <a:ext cx="500055" cy="500055"/>
            <a:chOff x="1733725" y="3556025"/>
            <a:chExt cx="380675" cy="380675"/>
          </a:xfrm>
        </p:grpSpPr>
        <p:sp>
          <p:nvSpPr>
            <p:cNvPr id="1415" name="Google Shape;1415;p9"/>
            <p:cNvSpPr/>
            <p:nvPr/>
          </p:nvSpPr>
          <p:spPr>
            <a:xfrm>
              <a:off x="1733725" y="3556025"/>
              <a:ext cx="380675" cy="380675"/>
            </a:xfrm>
            <a:custGeom>
              <a:rect b="b" l="l" r="r" t="t"/>
              <a:pathLst>
                <a:path extrusionOk="0" h="15227" w="15227">
                  <a:moveTo>
                    <a:pt x="8168" y="464"/>
                  </a:moveTo>
                  <a:lnTo>
                    <a:pt x="8502" y="515"/>
                  </a:lnTo>
                  <a:lnTo>
                    <a:pt x="9147" y="618"/>
                  </a:lnTo>
                  <a:lnTo>
                    <a:pt x="9791" y="799"/>
                  </a:lnTo>
                  <a:lnTo>
                    <a:pt x="10383" y="1005"/>
                  </a:lnTo>
                  <a:lnTo>
                    <a:pt x="10976" y="1288"/>
                  </a:lnTo>
                  <a:lnTo>
                    <a:pt x="11517" y="1623"/>
                  </a:lnTo>
                  <a:lnTo>
                    <a:pt x="12032" y="1984"/>
                  </a:lnTo>
                  <a:lnTo>
                    <a:pt x="12522" y="2396"/>
                  </a:lnTo>
                  <a:lnTo>
                    <a:pt x="12135" y="2783"/>
                  </a:lnTo>
                  <a:lnTo>
                    <a:pt x="11671" y="2396"/>
                  </a:lnTo>
                  <a:lnTo>
                    <a:pt x="11208" y="2035"/>
                  </a:lnTo>
                  <a:lnTo>
                    <a:pt x="10692" y="1752"/>
                  </a:lnTo>
                  <a:lnTo>
                    <a:pt x="10151" y="1494"/>
                  </a:lnTo>
                  <a:lnTo>
                    <a:pt x="9585" y="1288"/>
                  </a:lnTo>
                  <a:lnTo>
                    <a:pt x="9018" y="1134"/>
                  </a:lnTo>
                  <a:lnTo>
                    <a:pt x="8425" y="1031"/>
                  </a:lnTo>
                  <a:lnTo>
                    <a:pt x="7833" y="1005"/>
                  </a:lnTo>
                  <a:lnTo>
                    <a:pt x="7833" y="464"/>
                  </a:lnTo>
                  <a:close/>
                  <a:moveTo>
                    <a:pt x="2396" y="2705"/>
                  </a:moveTo>
                  <a:lnTo>
                    <a:pt x="2783" y="3092"/>
                  </a:lnTo>
                  <a:lnTo>
                    <a:pt x="2371" y="3556"/>
                  </a:lnTo>
                  <a:lnTo>
                    <a:pt x="2036" y="4045"/>
                  </a:lnTo>
                  <a:lnTo>
                    <a:pt x="1727" y="4535"/>
                  </a:lnTo>
                  <a:lnTo>
                    <a:pt x="1495" y="5076"/>
                  </a:lnTo>
                  <a:lnTo>
                    <a:pt x="1289" y="5642"/>
                  </a:lnTo>
                  <a:lnTo>
                    <a:pt x="1134" y="6209"/>
                  </a:lnTo>
                  <a:lnTo>
                    <a:pt x="1031" y="6802"/>
                  </a:lnTo>
                  <a:lnTo>
                    <a:pt x="979" y="7394"/>
                  </a:lnTo>
                  <a:lnTo>
                    <a:pt x="438" y="7394"/>
                  </a:lnTo>
                  <a:lnTo>
                    <a:pt x="490" y="6725"/>
                  </a:lnTo>
                  <a:lnTo>
                    <a:pt x="619" y="6080"/>
                  </a:lnTo>
                  <a:lnTo>
                    <a:pt x="773" y="5462"/>
                  </a:lnTo>
                  <a:lnTo>
                    <a:pt x="1005" y="4844"/>
                  </a:lnTo>
                  <a:lnTo>
                    <a:pt x="1263" y="4277"/>
                  </a:lnTo>
                  <a:lnTo>
                    <a:pt x="1598" y="3710"/>
                  </a:lnTo>
                  <a:lnTo>
                    <a:pt x="1958" y="3195"/>
                  </a:lnTo>
                  <a:lnTo>
                    <a:pt x="2396" y="2705"/>
                  </a:lnTo>
                  <a:close/>
                  <a:moveTo>
                    <a:pt x="12831" y="2705"/>
                  </a:moveTo>
                  <a:lnTo>
                    <a:pt x="13243" y="3195"/>
                  </a:lnTo>
                  <a:lnTo>
                    <a:pt x="13630" y="3710"/>
                  </a:lnTo>
                  <a:lnTo>
                    <a:pt x="13939" y="4251"/>
                  </a:lnTo>
                  <a:lnTo>
                    <a:pt x="14222" y="4844"/>
                  </a:lnTo>
                  <a:lnTo>
                    <a:pt x="14454" y="5436"/>
                  </a:lnTo>
                  <a:lnTo>
                    <a:pt x="14609" y="6080"/>
                  </a:lnTo>
                  <a:lnTo>
                    <a:pt x="14737" y="6725"/>
                  </a:lnTo>
                  <a:lnTo>
                    <a:pt x="14763" y="7059"/>
                  </a:lnTo>
                  <a:lnTo>
                    <a:pt x="14789" y="7394"/>
                  </a:lnTo>
                  <a:lnTo>
                    <a:pt x="14248" y="7394"/>
                  </a:lnTo>
                  <a:lnTo>
                    <a:pt x="14196" y="6802"/>
                  </a:lnTo>
                  <a:lnTo>
                    <a:pt x="14093" y="6209"/>
                  </a:lnTo>
                  <a:lnTo>
                    <a:pt x="13939" y="5642"/>
                  </a:lnTo>
                  <a:lnTo>
                    <a:pt x="13733" y="5076"/>
                  </a:lnTo>
                  <a:lnTo>
                    <a:pt x="13501" y="4535"/>
                  </a:lnTo>
                  <a:lnTo>
                    <a:pt x="13192" y="4045"/>
                  </a:lnTo>
                  <a:lnTo>
                    <a:pt x="12857" y="3556"/>
                  </a:lnTo>
                  <a:lnTo>
                    <a:pt x="12444" y="3092"/>
                  </a:lnTo>
                  <a:lnTo>
                    <a:pt x="12831" y="2705"/>
                  </a:lnTo>
                  <a:close/>
                  <a:moveTo>
                    <a:pt x="979" y="7832"/>
                  </a:moveTo>
                  <a:lnTo>
                    <a:pt x="1031" y="8451"/>
                  </a:lnTo>
                  <a:lnTo>
                    <a:pt x="1134" y="9018"/>
                  </a:lnTo>
                  <a:lnTo>
                    <a:pt x="1289" y="9610"/>
                  </a:lnTo>
                  <a:lnTo>
                    <a:pt x="1495" y="10151"/>
                  </a:lnTo>
                  <a:lnTo>
                    <a:pt x="1727" y="10692"/>
                  </a:lnTo>
                  <a:lnTo>
                    <a:pt x="2036" y="11207"/>
                  </a:lnTo>
                  <a:lnTo>
                    <a:pt x="2371" y="11697"/>
                  </a:lnTo>
                  <a:lnTo>
                    <a:pt x="2783" y="12135"/>
                  </a:lnTo>
                  <a:lnTo>
                    <a:pt x="2396" y="12521"/>
                  </a:lnTo>
                  <a:lnTo>
                    <a:pt x="1984" y="12032"/>
                  </a:lnTo>
                  <a:lnTo>
                    <a:pt x="1598" y="11517"/>
                  </a:lnTo>
                  <a:lnTo>
                    <a:pt x="1289" y="10976"/>
                  </a:lnTo>
                  <a:lnTo>
                    <a:pt x="1005" y="10409"/>
                  </a:lnTo>
                  <a:lnTo>
                    <a:pt x="773" y="9790"/>
                  </a:lnTo>
                  <a:lnTo>
                    <a:pt x="619" y="9172"/>
                  </a:lnTo>
                  <a:lnTo>
                    <a:pt x="490" y="8502"/>
                  </a:lnTo>
                  <a:lnTo>
                    <a:pt x="464" y="8167"/>
                  </a:lnTo>
                  <a:lnTo>
                    <a:pt x="438" y="7832"/>
                  </a:lnTo>
                  <a:close/>
                  <a:moveTo>
                    <a:pt x="14789" y="7832"/>
                  </a:moveTo>
                  <a:lnTo>
                    <a:pt x="14763" y="8167"/>
                  </a:lnTo>
                  <a:lnTo>
                    <a:pt x="14737" y="8502"/>
                  </a:lnTo>
                  <a:lnTo>
                    <a:pt x="14609" y="9172"/>
                  </a:lnTo>
                  <a:lnTo>
                    <a:pt x="14454" y="9790"/>
                  </a:lnTo>
                  <a:lnTo>
                    <a:pt x="14222" y="10409"/>
                  </a:lnTo>
                  <a:lnTo>
                    <a:pt x="13939" y="10976"/>
                  </a:lnTo>
                  <a:lnTo>
                    <a:pt x="13630" y="11517"/>
                  </a:lnTo>
                  <a:lnTo>
                    <a:pt x="13243" y="12032"/>
                  </a:lnTo>
                  <a:lnTo>
                    <a:pt x="12831" y="12521"/>
                  </a:lnTo>
                  <a:lnTo>
                    <a:pt x="12444" y="12135"/>
                  </a:lnTo>
                  <a:lnTo>
                    <a:pt x="12857" y="11697"/>
                  </a:lnTo>
                  <a:lnTo>
                    <a:pt x="13192" y="11207"/>
                  </a:lnTo>
                  <a:lnTo>
                    <a:pt x="13501" y="10692"/>
                  </a:lnTo>
                  <a:lnTo>
                    <a:pt x="13733" y="10151"/>
                  </a:lnTo>
                  <a:lnTo>
                    <a:pt x="13939" y="9610"/>
                  </a:lnTo>
                  <a:lnTo>
                    <a:pt x="14093" y="9018"/>
                  </a:lnTo>
                  <a:lnTo>
                    <a:pt x="14196" y="8451"/>
                  </a:lnTo>
                  <a:lnTo>
                    <a:pt x="14248" y="7832"/>
                  </a:lnTo>
                  <a:close/>
                  <a:moveTo>
                    <a:pt x="7936" y="1443"/>
                  </a:moveTo>
                  <a:lnTo>
                    <a:pt x="8245" y="1469"/>
                  </a:lnTo>
                  <a:lnTo>
                    <a:pt x="8554" y="1494"/>
                  </a:lnTo>
                  <a:lnTo>
                    <a:pt x="8863" y="1572"/>
                  </a:lnTo>
                  <a:lnTo>
                    <a:pt x="9456" y="1726"/>
                  </a:lnTo>
                  <a:lnTo>
                    <a:pt x="10023" y="1932"/>
                  </a:lnTo>
                  <a:lnTo>
                    <a:pt x="10564" y="2190"/>
                  </a:lnTo>
                  <a:lnTo>
                    <a:pt x="11079" y="2499"/>
                  </a:lnTo>
                  <a:lnTo>
                    <a:pt x="11543" y="2860"/>
                  </a:lnTo>
                  <a:lnTo>
                    <a:pt x="11981" y="3246"/>
                  </a:lnTo>
                  <a:lnTo>
                    <a:pt x="12393" y="3684"/>
                  </a:lnTo>
                  <a:lnTo>
                    <a:pt x="12728" y="4174"/>
                  </a:lnTo>
                  <a:lnTo>
                    <a:pt x="13037" y="4663"/>
                  </a:lnTo>
                  <a:lnTo>
                    <a:pt x="13320" y="5204"/>
                  </a:lnTo>
                  <a:lnTo>
                    <a:pt x="13526" y="5771"/>
                  </a:lnTo>
                  <a:lnTo>
                    <a:pt x="13681" y="6364"/>
                  </a:lnTo>
                  <a:lnTo>
                    <a:pt x="13733" y="6673"/>
                  </a:lnTo>
                  <a:lnTo>
                    <a:pt x="13758" y="6982"/>
                  </a:lnTo>
                  <a:lnTo>
                    <a:pt x="13784" y="7291"/>
                  </a:lnTo>
                  <a:lnTo>
                    <a:pt x="13784" y="7626"/>
                  </a:lnTo>
                  <a:lnTo>
                    <a:pt x="13784" y="7935"/>
                  </a:lnTo>
                  <a:lnTo>
                    <a:pt x="13758" y="8245"/>
                  </a:lnTo>
                  <a:lnTo>
                    <a:pt x="13733" y="8554"/>
                  </a:lnTo>
                  <a:lnTo>
                    <a:pt x="13681" y="8863"/>
                  </a:lnTo>
                  <a:lnTo>
                    <a:pt x="13526" y="9456"/>
                  </a:lnTo>
                  <a:lnTo>
                    <a:pt x="13320" y="10022"/>
                  </a:lnTo>
                  <a:lnTo>
                    <a:pt x="13037" y="10563"/>
                  </a:lnTo>
                  <a:lnTo>
                    <a:pt x="12728" y="11079"/>
                  </a:lnTo>
                  <a:lnTo>
                    <a:pt x="12393" y="11542"/>
                  </a:lnTo>
                  <a:lnTo>
                    <a:pt x="11981" y="11980"/>
                  </a:lnTo>
                  <a:lnTo>
                    <a:pt x="11543" y="12393"/>
                  </a:lnTo>
                  <a:lnTo>
                    <a:pt x="11079" y="12753"/>
                  </a:lnTo>
                  <a:lnTo>
                    <a:pt x="10564" y="13062"/>
                  </a:lnTo>
                  <a:lnTo>
                    <a:pt x="10023" y="13320"/>
                  </a:lnTo>
                  <a:lnTo>
                    <a:pt x="9456" y="13526"/>
                  </a:lnTo>
                  <a:lnTo>
                    <a:pt x="8863" y="13681"/>
                  </a:lnTo>
                  <a:lnTo>
                    <a:pt x="8554" y="13732"/>
                  </a:lnTo>
                  <a:lnTo>
                    <a:pt x="8245" y="13758"/>
                  </a:lnTo>
                  <a:lnTo>
                    <a:pt x="7936" y="13784"/>
                  </a:lnTo>
                  <a:lnTo>
                    <a:pt x="7601" y="13810"/>
                  </a:lnTo>
                  <a:lnTo>
                    <a:pt x="7292" y="13784"/>
                  </a:lnTo>
                  <a:lnTo>
                    <a:pt x="6982" y="13758"/>
                  </a:lnTo>
                  <a:lnTo>
                    <a:pt x="6673" y="13732"/>
                  </a:lnTo>
                  <a:lnTo>
                    <a:pt x="6364" y="13681"/>
                  </a:lnTo>
                  <a:lnTo>
                    <a:pt x="5771" y="13526"/>
                  </a:lnTo>
                  <a:lnTo>
                    <a:pt x="5205" y="13320"/>
                  </a:lnTo>
                  <a:lnTo>
                    <a:pt x="4664" y="13062"/>
                  </a:lnTo>
                  <a:lnTo>
                    <a:pt x="4148" y="12753"/>
                  </a:lnTo>
                  <a:lnTo>
                    <a:pt x="3685" y="12393"/>
                  </a:lnTo>
                  <a:lnTo>
                    <a:pt x="3247" y="11980"/>
                  </a:lnTo>
                  <a:lnTo>
                    <a:pt x="2834" y="11542"/>
                  </a:lnTo>
                  <a:lnTo>
                    <a:pt x="2499" y="11079"/>
                  </a:lnTo>
                  <a:lnTo>
                    <a:pt x="2190" y="10563"/>
                  </a:lnTo>
                  <a:lnTo>
                    <a:pt x="1907" y="10022"/>
                  </a:lnTo>
                  <a:lnTo>
                    <a:pt x="1701" y="9456"/>
                  </a:lnTo>
                  <a:lnTo>
                    <a:pt x="1546" y="8863"/>
                  </a:lnTo>
                  <a:lnTo>
                    <a:pt x="1495" y="8554"/>
                  </a:lnTo>
                  <a:lnTo>
                    <a:pt x="1469" y="8245"/>
                  </a:lnTo>
                  <a:lnTo>
                    <a:pt x="1443" y="7935"/>
                  </a:lnTo>
                  <a:lnTo>
                    <a:pt x="1417" y="7626"/>
                  </a:lnTo>
                  <a:lnTo>
                    <a:pt x="1443" y="7291"/>
                  </a:lnTo>
                  <a:lnTo>
                    <a:pt x="1469" y="6982"/>
                  </a:lnTo>
                  <a:lnTo>
                    <a:pt x="1495" y="6673"/>
                  </a:lnTo>
                  <a:lnTo>
                    <a:pt x="1546" y="6364"/>
                  </a:lnTo>
                  <a:lnTo>
                    <a:pt x="1701" y="5771"/>
                  </a:lnTo>
                  <a:lnTo>
                    <a:pt x="1907" y="5204"/>
                  </a:lnTo>
                  <a:lnTo>
                    <a:pt x="2190" y="4663"/>
                  </a:lnTo>
                  <a:lnTo>
                    <a:pt x="2499" y="4174"/>
                  </a:lnTo>
                  <a:lnTo>
                    <a:pt x="2834" y="3684"/>
                  </a:lnTo>
                  <a:lnTo>
                    <a:pt x="3247" y="3246"/>
                  </a:lnTo>
                  <a:lnTo>
                    <a:pt x="3685" y="2860"/>
                  </a:lnTo>
                  <a:lnTo>
                    <a:pt x="4148" y="2499"/>
                  </a:lnTo>
                  <a:lnTo>
                    <a:pt x="4664" y="2190"/>
                  </a:lnTo>
                  <a:lnTo>
                    <a:pt x="5205" y="1932"/>
                  </a:lnTo>
                  <a:lnTo>
                    <a:pt x="5771" y="1726"/>
                  </a:lnTo>
                  <a:lnTo>
                    <a:pt x="6364" y="1572"/>
                  </a:lnTo>
                  <a:lnTo>
                    <a:pt x="6673" y="1494"/>
                  </a:lnTo>
                  <a:lnTo>
                    <a:pt x="6982" y="1469"/>
                  </a:lnTo>
                  <a:lnTo>
                    <a:pt x="7292" y="1443"/>
                  </a:lnTo>
                  <a:close/>
                  <a:moveTo>
                    <a:pt x="3092" y="12470"/>
                  </a:moveTo>
                  <a:lnTo>
                    <a:pt x="3556" y="12856"/>
                  </a:lnTo>
                  <a:lnTo>
                    <a:pt x="4020" y="13191"/>
                  </a:lnTo>
                  <a:lnTo>
                    <a:pt x="4535" y="13500"/>
                  </a:lnTo>
                  <a:lnTo>
                    <a:pt x="5076" y="13758"/>
                  </a:lnTo>
                  <a:lnTo>
                    <a:pt x="5643" y="13938"/>
                  </a:lnTo>
                  <a:lnTo>
                    <a:pt x="6209" y="14093"/>
                  </a:lnTo>
                  <a:lnTo>
                    <a:pt x="6802" y="14196"/>
                  </a:lnTo>
                  <a:lnTo>
                    <a:pt x="7395" y="14248"/>
                  </a:lnTo>
                  <a:lnTo>
                    <a:pt x="7395" y="14789"/>
                  </a:lnTo>
                  <a:lnTo>
                    <a:pt x="7060" y="14763"/>
                  </a:lnTo>
                  <a:lnTo>
                    <a:pt x="6725" y="14737"/>
                  </a:lnTo>
                  <a:lnTo>
                    <a:pt x="6081" y="14608"/>
                  </a:lnTo>
                  <a:lnTo>
                    <a:pt x="5437" y="14454"/>
                  </a:lnTo>
                  <a:lnTo>
                    <a:pt x="4844" y="14222"/>
                  </a:lnTo>
                  <a:lnTo>
                    <a:pt x="4251" y="13938"/>
                  </a:lnTo>
                  <a:lnTo>
                    <a:pt x="3710" y="13629"/>
                  </a:lnTo>
                  <a:lnTo>
                    <a:pt x="3195" y="13243"/>
                  </a:lnTo>
                  <a:lnTo>
                    <a:pt x="2706" y="12831"/>
                  </a:lnTo>
                  <a:lnTo>
                    <a:pt x="3092" y="12470"/>
                  </a:lnTo>
                  <a:close/>
                  <a:moveTo>
                    <a:pt x="12135" y="12470"/>
                  </a:moveTo>
                  <a:lnTo>
                    <a:pt x="12522" y="12831"/>
                  </a:lnTo>
                  <a:lnTo>
                    <a:pt x="12032" y="13243"/>
                  </a:lnTo>
                  <a:lnTo>
                    <a:pt x="11517" y="13629"/>
                  </a:lnTo>
                  <a:lnTo>
                    <a:pt x="10976" y="13938"/>
                  </a:lnTo>
                  <a:lnTo>
                    <a:pt x="10383" y="14222"/>
                  </a:lnTo>
                  <a:lnTo>
                    <a:pt x="9791" y="14454"/>
                  </a:lnTo>
                  <a:lnTo>
                    <a:pt x="9147" y="14608"/>
                  </a:lnTo>
                  <a:lnTo>
                    <a:pt x="8502" y="14737"/>
                  </a:lnTo>
                  <a:lnTo>
                    <a:pt x="8168" y="14763"/>
                  </a:lnTo>
                  <a:lnTo>
                    <a:pt x="7833" y="14789"/>
                  </a:lnTo>
                  <a:lnTo>
                    <a:pt x="7833" y="14248"/>
                  </a:lnTo>
                  <a:lnTo>
                    <a:pt x="8425" y="14196"/>
                  </a:lnTo>
                  <a:lnTo>
                    <a:pt x="9018" y="14093"/>
                  </a:lnTo>
                  <a:lnTo>
                    <a:pt x="9585" y="13938"/>
                  </a:lnTo>
                  <a:lnTo>
                    <a:pt x="10151" y="13758"/>
                  </a:lnTo>
                  <a:lnTo>
                    <a:pt x="10692" y="13500"/>
                  </a:lnTo>
                  <a:lnTo>
                    <a:pt x="11208" y="13191"/>
                  </a:lnTo>
                  <a:lnTo>
                    <a:pt x="11671" y="12856"/>
                  </a:lnTo>
                  <a:lnTo>
                    <a:pt x="12135" y="12470"/>
                  </a:lnTo>
                  <a:close/>
                  <a:moveTo>
                    <a:pt x="7601" y="0"/>
                  </a:moveTo>
                  <a:lnTo>
                    <a:pt x="7060" y="26"/>
                  </a:lnTo>
                  <a:lnTo>
                    <a:pt x="6519" y="77"/>
                  </a:lnTo>
                  <a:lnTo>
                    <a:pt x="5978" y="180"/>
                  </a:lnTo>
                  <a:lnTo>
                    <a:pt x="5462" y="309"/>
                  </a:lnTo>
                  <a:lnTo>
                    <a:pt x="5385" y="361"/>
                  </a:lnTo>
                  <a:lnTo>
                    <a:pt x="5308" y="412"/>
                  </a:lnTo>
                  <a:lnTo>
                    <a:pt x="5282" y="515"/>
                  </a:lnTo>
                  <a:lnTo>
                    <a:pt x="5308" y="593"/>
                  </a:lnTo>
                  <a:lnTo>
                    <a:pt x="5333" y="670"/>
                  </a:lnTo>
                  <a:lnTo>
                    <a:pt x="5411" y="721"/>
                  </a:lnTo>
                  <a:lnTo>
                    <a:pt x="5488" y="747"/>
                  </a:lnTo>
                  <a:lnTo>
                    <a:pt x="5591" y="747"/>
                  </a:lnTo>
                  <a:lnTo>
                    <a:pt x="6029" y="618"/>
                  </a:lnTo>
                  <a:lnTo>
                    <a:pt x="6467" y="541"/>
                  </a:lnTo>
                  <a:lnTo>
                    <a:pt x="6931" y="490"/>
                  </a:lnTo>
                  <a:lnTo>
                    <a:pt x="7395" y="464"/>
                  </a:lnTo>
                  <a:lnTo>
                    <a:pt x="7395" y="1005"/>
                  </a:lnTo>
                  <a:lnTo>
                    <a:pt x="6802" y="1031"/>
                  </a:lnTo>
                  <a:lnTo>
                    <a:pt x="6209" y="1134"/>
                  </a:lnTo>
                  <a:lnTo>
                    <a:pt x="5643" y="1288"/>
                  </a:lnTo>
                  <a:lnTo>
                    <a:pt x="5076" y="1494"/>
                  </a:lnTo>
                  <a:lnTo>
                    <a:pt x="4535" y="1752"/>
                  </a:lnTo>
                  <a:lnTo>
                    <a:pt x="4020" y="2035"/>
                  </a:lnTo>
                  <a:lnTo>
                    <a:pt x="3556" y="2396"/>
                  </a:lnTo>
                  <a:lnTo>
                    <a:pt x="3092" y="2783"/>
                  </a:lnTo>
                  <a:lnTo>
                    <a:pt x="2706" y="2396"/>
                  </a:lnTo>
                  <a:lnTo>
                    <a:pt x="3169" y="1984"/>
                  </a:lnTo>
                  <a:lnTo>
                    <a:pt x="3659" y="1623"/>
                  </a:lnTo>
                  <a:lnTo>
                    <a:pt x="4200" y="1314"/>
                  </a:lnTo>
                  <a:lnTo>
                    <a:pt x="4767" y="1031"/>
                  </a:lnTo>
                  <a:lnTo>
                    <a:pt x="4844" y="979"/>
                  </a:lnTo>
                  <a:lnTo>
                    <a:pt x="4896" y="928"/>
                  </a:lnTo>
                  <a:lnTo>
                    <a:pt x="4896" y="825"/>
                  </a:lnTo>
                  <a:lnTo>
                    <a:pt x="4870" y="747"/>
                  </a:lnTo>
                  <a:lnTo>
                    <a:pt x="4844" y="670"/>
                  </a:lnTo>
                  <a:lnTo>
                    <a:pt x="4767" y="618"/>
                  </a:lnTo>
                  <a:lnTo>
                    <a:pt x="4586" y="618"/>
                  </a:lnTo>
                  <a:lnTo>
                    <a:pt x="4071" y="876"/>
                  </a:lnTo>
                  <a:lnTo>
                    <a:pt x="3582" y="1159"/>
                  </a:lnTo>
                  <a:lnTo>
                    <a:pt x="3118" y="1469"/>
                  </a:lnTo>
                  <a:lnTo>
                    <a:pt x="2706" y="1804"/>
                  </a:lnTo>
                  <a:lnTo>
                    <a:pt x="2293" y="2164"/>
                  </a:lnTo>
                  <a:lnTo>
                    <a:pt x="1907" y="2577"/>
                  </a:lnTo>
                  <a:lnTo>
                    <a:pt x="1572" y="2989"/>
                  </a:lnTo>
                  <a:lnTo>
                    <a:pt x="1237" y="3427"/>
                  </a:lnTo>
                  <a:lnTo>
                    <a:pt x="954" y="3916"/>
                  </a:lnTo>
                  <a:lnTo>
                    <a:pt x="722" y="4380"/>
                  </a:lnTo>
                  <a:lnTo>
                    <a:pt x="490" y="4895"/>
                  </a:lnTo>
                  <a:lnTo>
                    <a:pt x="335" y="5411"/>
                  </a:lnTo>
                  <a:lnTo>
                    <a:pt x="181" y="5952"/>
                  </a:lnTo>
                  <a:lnTo>
                    <a:pt x="78" y="6493"/>
                  </a:lnTo>
                  <a:lnTo>
                    <a:pt x="26" y="7059"/>
                  </a:lnTo>
                  <a:lnTo>
                    <a:pt x="0" y="7626"/>
                  </a:lnTo>
                  <a:lnTo>
                    <a:pt x="0" y="7987"/>
                  </a:lnTo>
                  <a:lnTo>
                    <a:pt x="26" y="8373"/>
                  </a:lnTo>
                  <a:lnTo>
                    <a:pt x="78" y="8760"/>
                  </a:lnTo>
                  <a:lnTo>
                    <a:pt x="155" y="9121"/>
                  </a:lnTo>
                  <a:lnTo>
                    <a:pt x="232" y="9481"/>
                  </a:lnTo>
                  <a:lnTo>
                    <a:pt x="335" y="9842"/>
                  </a:lnTo>
                  <a:lnTo>
                    <a:pt x="438" y="10177"/>
                  </a:lnTo>
                  <a:lnTo>
                    <a:pt x="567" y="10538"/>
                  </a:lnTo>
                  <a:lnTo>
                    <a:pt x="722" y="10873"/>
                  </a:lnTo>
                  <a:lnTo>
                    <a:pt x="902" y="11207"/>
                  </a:lnTo>
                  <a:lnTo>
                    <a:pt x="1082" y="11517"/>
                  </a:lnTo>
                  <a:lnTo>
                    <a:pt x="1263" y="11852"/>
                  </a:lnTo>
                  <a:lnTo>
                    <a:pt x="1495" y="12135"/>
                  </a:lnTo>
                  <a:lnTo>
                    <a:pt x="1727" y="12444"/>
                  </a:lnTo>
                  <a:lnTo>
                    <a:pt x="1958" y="12728"/>
                  </a:lnTo>
                  <a:lnTo>
                    <a:pt x="2216" y="13011"/>
                  </a:lnTo>
                  <a:lnTo>
                    <a:pt x="2499" y="13269"/>
                  </a:lnTo>
                  <a:lnTo>
                    <a:pt x="2783" y="13500"/>
                  </a:lnTo>
                  <a:lnTo>
                    <a:pt x="3092" y="13732"/>
                  </a:lnTo>
                  <a:lnTo>
                    <a:pt x="3401" y="13964"/>
                  </a:lnTo>
                  <a:lnTo>
                    <a:pt x="3710" y="14170"/>
                  </a:lnTo>
                  <a:lnTo>
                    <a:pt x="4020" y="14351"/>
                  </a:lnTo>
                  <a:lnTo>
                    <a:pt x="4354" y="14505"/>
                  </a:lnTo>
                  <a:lnTo>
                    <a:pt x="4689" y="14660"/>
                  </a:lnTo>
                  <a:lnTo>
                    <a:pt x="5050" y="14789"/>
                  </a:lnTo>
                  <a:lnTo>
                    <a:pt x="5385" y="14917"/>
                  </a:lnTo>
                  <a:lnTo>
                    <a:pt x="5746" y="14995"/>
                  </a:lnTo>
                  <a:lnTo>
                    <a:pt x="6106" y="15098"/>
                  </a:lnTo>
                  <a:lnTo>
                    <a:pt x="6493" y="15149"/>
                  </a:lnTo>
                  <a:lnTo>
                    <a:pt x="6854" y="15201"/>
                  </a:lnTo>
                  <a:lnTo>
                    <a:pt x="7240" y="15227"/>
                  </a:lnTo>
                  <a:lnTo>
                    <a:pt x="7987" y="15227"/>
                  </a:lnTo>
                  <a:lnTo>
                    <a:pt x="8374" y="15201"/>
                  </a:lnTo>
                  <a:lnTo>
                    <a:pt x="8734" y="15149"/>
                  </a:lnTo>
                  <a:lnTo>
                    <a:pt x="9121" y="15098"/>
                  </a:lnTo>
                  <a:lnTo>
                    <a:pt x="9482" y="14995"/>
                  </a:lnTo>
                  <a:lnTo>
                    <a:pt x="9842" y="14917"/>
                  </a:lnTo>
                  <a:lnTo>
                    <a:pt x="10177" y="14789"/>
                  </a:lnTo>
                  <a:lnTo>
                    <a:pt x="10538" y="14660"/>
                  </a:lnTo>
                  <a:lnTo>
                    <a:pt x="10873" y="14505"/>
                  </a:lnTo>
                  <a:lnTo>
                    <a:pt x="11208" y="14351"/>
                  </a:lnTo>
                  <a:lnTo>
                    <a:pt x="11517" y="14170"/>
                  </a:lnTo>
                  <a:lnTo>
                    <a:pt x="11826" y="13964"/>
                  </a:lnTo>
                  <a:lnTo>
                    <a:pt x="12135" y="13732"/>
                  </a:lnTo>
                  <a:lnTo>
                    <a:pt x="12444" y="13500"/>
                  </a:lnTo>
                  <a:lnTo>
                    <a:pt x="12728" y="13269"/>
                  </a:lnTo>
                  <a:lnTo>
                    <a:pt x="12985" y="13011"/>
                  </a:lnTo>
                  <a:lnTo>
                    <a:pt x="13269" y="12728"/>
                  </a:lnTo>
                  <a:lnTo>
                    <a:pt x="13501" y="12444"/>
                  </a:lnTo>
                  <a:lnTo>
                    <a:pt x="13733" y="12135"/>
                  </a:lnTo>
                  <a:lnTo>
                    <a:pt x="13964" y="11852"/>
                  </a:lnTo>
                  <a:lnTo>
                    <a:pt x="14145" y="11517"/>
                  </a:lnTo>
                  <a:lnTo>
                    <a:pt x="14325" y="11207"/>
                  </a:lnTo>
                  <a:lnTo>
                    <a:pt x="14506" y="10873"/>
                  </a:lnTo>
                  <a:lnTo>
                    <a:pt x="14660" y="10538"/>
                  </a:lnTo>
                  <a:lnTo>
                    <a:pt x="14789" y="10177"/>
                  </a:lnTo>
                  <a:lnTo>
                    <a:pt x="14892" y="9842"/>
                  </a:lnTo>
                  <a:lnTo>
                    <a:pt x="14995" y="9481"/>
                  </a:lnTo>
                  <a:lnTo>
                    <a:pt x="15072" y="9121"/>
                  </a:lnTo>
                  <a:lnTo>
                    <a:pt x="15150" y="8760"/>
                  </a:lnTo>
                  <a:lnTo>
                    <a:pt x="15201" y="8373"/>
                  </a:lnTo>
                  <a:lnTo>
                    <a:pt x="15227" y="7987"/>
                  </a:lnTo>
                  <a:lnTo>
                    <a:pt x="15227" y="7626"/>
                  </a:lnTo>
                  <a:lnTo>
                    <a:pt x="15227" y="7240"/>
                  </a:lnTo>
                  <a:lnTo>
                    <a:pt x="15201" y="6853"/>
                  </a:lnTo>
                  <a:lnTo>
                    <a:pt x="15150" y="6493"/>
                  </a:lnTo>
                  <a:lnTo>
                    <a:pt x="15072" y="6132"/>
                  </a:lnTo>
                  <a:lnTo>
                    <a:pt x="14995" y="5745"/>
                  </a:lnTo>
                  <a:lnTo>
                    <a:pt x="14892" y="5411"/>
                  </a:lnTo>
                  <a:lnTo>
                    <a:pt x="14789" y="5050"/>
                  </a:lnTo>
                  <a:lnTo>
                    <a:pt x="14660" y="4715"/>
                  </a:lnTo>
                  <a:lnTo>
                    <a:pt x="14506" y="4354"/>
                  </a:lnTo>
                  <a:lnTo>
                    <a:pt x="14325" y="4045"/>
                  </a:lnTo>
                  <a:lnTo>
                    <a:pt x="14145" y="3710"/>
                  </a:lnTo>
                  <a:lnTo>
                    <a:pt x="13964" y="3401"/>
                  </a:lnTo>
                  <a:lnTo>
                    <a:pt x="13733" y="3092"/>
                  </a:lnTo>
                  <a:lnTo>
                    <a:pt x="13501" y="2783"/>
                  </a:lnTo>
                  <a:lnTo>
                    <a:pt x="13269" y="2499"/>
                  </a:lnTo>
                  <a:lnTo>
                    <a:pt x="12985" y="2242"/>
                  </a:lnTo>
                  <a:lnTo>
                    <a:pt x="12728" y="1984"/>
                  </a:lnTo>
                  <a:lnTo>
                    <a:pt x="12444" y="1726"/>
                  </a:lnTo>
                  <a:lnTo>
                    <a:pt x="12135" y="1494"/>
                  </a:lnTo>
                  <a:lnTo>
                    <a:pt x="11826" y="1288"/>
                  </a:lnTo>
                  <a:lnTo>
                    <a:pt x="11517" y="1082"/>
                  </a:lnTo>
                  <a:lnTo>
                    <a:pt x="11208" y="902"/>
                  </a:lnTo>
                  <a:lnTo>
                    <a:pt x="10873" y="721"/>
                  </a:lnTo>
                  <a:lnTo>
                    <a:pt x="10538" y="567"/>
                  </a:lnTo>
                  <a:lnTo>
                    <a:pt x="10177" y="438"/>
                  </a:lnTo>
                  <a:lnTo>
                    <a:pt x="9842" y="335"/>
                  </a:lnTo>
                  <a:lnTo>
                    <a:pt x="9482" y="232"/>
                  </a:lnTo>
                  <a:lnTo>
                    <a:pt x="9121" y="155"/>
                  </a:lnTo>
                  <a:lnTo>
                    <a:pt x="8734" y="77"/>
                  </a:lnTo>
                  <a:lnTo>
                    <a:pt x="8374" y="52"/>
                  </a:lnTo>
                  <a:lnTo>
                    <a:pt x="7987" y="26"/>
                  </a:lnTo>
                  <a:lnTo>
                    <a:pt x="7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9"/>
            <p:cNvSpPr/>
            <p:nvPr/>
          </p:nvSpPr>
          <p:spPr>
            <a:xfrm>
              <a:off x="1782675" y="3605600"/>
              <a:ext cx="282775" cy="282150"/>
            </a:xfrm>
            <a:custGeom>
              <a:rect b="b" l="l" r="r" t="t"/>
              <a:pathLst>
                <a:path extrusionOk="0" h="11286" w="11311">
                  <a:moveTo>
                    <a:pt x="5282" y="1"/>
                  </a:moveTo>
                  <a:lnTo>
                    <a:pt x="4896" y="52"/>
                  </a:lnTo>
                  <a:lnTo>
                    <a:pt x="4535" y="104"/>
                  </a:lnTo>
                  <a:lnTo>
                    <a:pt x="4174" y="181"/>
                  </a:lnTo>
                  <a:lnTo>
                    <a:pt x="4097" y="233"/>
                  </a:lnTo>
                  <a:lnTo>
                    <a:pt x="4045" y="284"/>
                  </a:lnTo>
                  <a:lnTo>
                    <a:pt x="4020" y="362"/>
                  </a:lnTo>
                  <a:lnTo>
                    <a:pt x="4020" y="465"/>
                  </a:lnTo>
                  <a:lnTo>
                    <a:pt x="4045" y="542"/>
                  </a:lnTo>
                  <a:lnTo>
                    <a:pt x="4123" y="594"/>
                  </a:lnTo>
                  <a:lnTo>
                    <a:pt x="4200" y="619"/>
                  </a:lnTo>
                  <a:lnTo>
                    <a:pt x="4303" y="619"/>
                  </a:lnTo>
                  <a:lnTo>
                    <a:pt x="4638" y="542"/>
                  </a:lnTo>
                  <a:lnTo>
                    <a:pt x="4973" y="490"/>
                  </a:lnTo>
                  <a:lnTo>
                    <a:pt x="5308" y="439"/>
                  </a:lnTo>
                  <a:lnTo>
                    <a:pt x="5643" y="439"/>
                  </a:lnTo>
                  <a:lnTo>
                    <a:pt x="6184" y="465"/>
                  </a:lnTo>
                  <a:lnTo>
                    <a:pt x="6699" y="542"/>
                  </a:lnTo>
                  <a:lnTo>
                    <a:pt x="7189" y="671"/>
                  </a:lnTo>
                  <a:lnTo>
                    <a:pt x="7678" y="851"/>
                  </a:lnTo>
                  <a:lnTo>
                    <a:pt x="8142" y="1057"/>
                  </a:lnTo>
                  <a:lnTo>
                    <a:pt x="8554" y="1315"/>
                  </a:lnTo>
                  <a:lnTo>
                    <a:pt x="8966" y="1624"/>
                  </a:lnTo>
                  <a:lnTo>
                    <a:pt x="9327" y="1959"/>
                  </a:lnTo>
                  <a:lnTo>
                    <a:pt x="9662" y="2320"/>
                  </a:lnTo>
                  <a:lnTo>
                    <a:pt x="9971" y="2732"/>
                  </a:lnTo>
                  <a:lnTo>
                    <a:pt x="10229" y="3170"/>
                  </a:lnTo>
                  <a:lnTo>
                    <a:pt x="10435" y="3608"/>
                  </a:lnTo>
                  <a:lnTo>
                    <a:pt x="10615" y="4097"/>
                  </a:lnTo>
                  <a:lnTo>
                    <a:pt x="10744" y="4587"/>
                  </a:lnTo>
                  <a:lnTo>
                    <a:pt x="10821" y="5102"/>
                  </a:lnTo>
                  <a:lnTo>
                    <a:pt x="10847" y="5643"/>
                  </a:lnTo>
                  <a:lnTo>
                    <a:pt x="10821" y="6159"/>
                  </a:lnTo>
                  <a:lnTo>
                    <a:pt x="10744" y="6674"/>
                  </a:lnTo>
                  <a:lnTo>
                    <a:pt x="10615" y="7189"/>
                  </a:lnTo>
                  <a:lnTo>
                    <a:pt x="10435" y="7653"/>
                  </a:lnTo>
                  <a:lnTo>
                    <a:pt x="10229" y="8117"/>
                  </a:lnTo>
                  <a:lnTo>
                    <a:pt x="9971" y="8529"/>
                  </a:lnTo>
                  <a:lnTo>
                    <a:pt x="9662" y="8941"/>
                  </a:lnTo>
                  <a:lnTo>
                    <a:pt x="9327" y="9302"/>
                  </a:lnTo>
                  <a:lnTo>
                    <a:pt x="8966" y="9637"/>
                  </a:lnTo>
                  <a:lnTo>
                    <a:pt x="8554" y="9946"/>
                  </a:lnTo>
                  <a:lnTo>
                    <a:pt x="8142" y="10203"/>
                  </a:lnTo>
                  <a:lnTo>
                    <a:pt x="7678" y="10435"/>
                  </a:lnTo>
                  <a:lnTo>
                    <a:pt x="7189" y="10590"/>
                  </a:lnTo>
                  <a:lnTo>
                    <a:pt x="6699" y="10719"/>
                  </a:lnTo>
                  <a:lnTo>
                    <a:pt x="6184" y="10796"/>
                  </a:lnTo>
                  <a:lnTo>
                    <a:pt x="5643" y="10822"/>
                  </a:lnTo>
                  <a:lnTo>
                    <a:pt x="5127" y="10796"/>
                  </a:lnTo>
                  <a:lnTo>
                    <a:pt x="4612" y="10719"/>
                  </a:lnTo>
                  <a:lnTo>
                    <a:pt x="4123" y="10590"/>
                  </a:lnTo>
                  <a:lnTo>
                    <a:pt x="3633" y="10435"/>
                  </a:lnTo>
                  <a:lnTo>
                    <a:pt x="3169" y="10203"/>
                  </a:lnTo>
                  <a:lnTo>
                    <a:pt x="2757" y="9946"/>
                  </a:lnTo>
                  <a:lnTo>
                    <a:pt x="2345" y="9637"/>
                  </a:lnTo>
                  <a:lnTo>
                    <a:pt x="1984" y="9302"/>
                  </a:lnTo>
                  <a:lnTo>
                    <a:pt x="1649" y="8941"/>
                  </a:lnTo>
                  <a:lnTo>
                    <a:pt x="1340" y="8529"/>
                  </a:lnTo>
                  <a:lnTo>
                    <a:pt x="1082" y="8117"/>
                  </a:lnTo>
                  <a:lnTo>
                    <a:pt x="876" y="7653"/>
                  </a:lnTo>
                  <a:lnTo>
                    <a:pt x="696" y="7189"/>
                  </a:lnTo>
                  <a:lnTo>
                    <a:pt x="567" y="6674"/>
                  </a:lnTo>
                  <a:lnTo>
                    <a:pt x="490" y="6159"/>
                  </a:lnTo>
                  <a:lnTo>
                    <a:pt x="464" y="5643"/>
                  </a:lnTo>
                  <a:lnTo>
                    <a:pt x="464" y="5257"/>
                  </a:lnTo>
                  <a:lnTo>
                    <a:pt x="516" y="4896"/>
                  </a:lnTo>
                  <a:lnTo>
                    <a:pt x="567" y="4510"/>
                  </a:lnTo>
                  <a:lnTo>
                    <a:pt x="670" y="4175"/>
                  </a:lnTo>
                  <a:lnTo>
                    <a:pt x="799" y="3814"/>
                  </a:lnTo>
                  <a:lnTo>
                    <a:pt x="928" y="3479"/>
                  </a:lnTo>
                  <a:lnTo>
                    <a:pt x="1082" y="3144"/>
                  </a:lnTo>
                  <a:lnTo>
                    <a:pt x="1289" y="2835"/>
                  </a:lnTo>
                  <a:lnTo>
                    <a:pt x="1495" y="2526"/>
                  </a:lnTo>
                  <a:lnTo>
                    <a:pt x="1727" y="2242"/>
                  </a:lnTo>
                  <a:lnTo>
                    <a:pt x="1958" y="1985"/>
                  </a:lnTo>
                  <a:lnTo>
                    <a:pt x="2242" y="1727"/>
                  </a:lnTo>
                  <a:lnTo>
                    <a:pt x="2525" y="1495"/>
                  </a:lnTo>
                  <a:lnTo>
                    <a:pt x="2834" y="1263"/>
                  </a:lnTo>
                  <a:lnTo>
                    <a:pt x="3144" y="1083"/>
                  </a:lnTo>
                  <a:lnTo>
                    <a:pt x="3479" y="903"/>
                  </a:lnTo>
                  <a:lnTo>
                    <a:pt x="3556" y="851"/>
                  </a:lnTo>
                  <a:lnTo>
                    <a:pt x="3607" y="774"/>
                  </a:lnTo>
                  <a:lnTo>
                    <a:pt x="3607" y="697"/>
                  </a:lnTo>
                  <a:lnTo>
                    <a:pt x="3607" y="619"/>
                  </a:lnTo>
                  <a:lnTo>
                    <a:pt x="3556" y="542"/>
                  </a:lnTo>
                  <a:lnTo>
                    <a:pt x="3479" y="490"/>
                  </a:lnTo>
                  <a:lnTo>
                    <a:pt x="3375" y="490"/>
                  </a:lnTo>
                  <a:lnTo>
                    <a:pt x="3298" y="516"/>
                  </a:lnTo>
                  <a:lnTo>
                    <a:pt x="2938" y="697"/>
                  </a:lnTo>
                  <a:lnTo>
                    <a:pt x="2603" y="877"/>
                  </a:lnTo>
                  <a:lnTo>
                    <a:pt x="2268" y="1109"/>
                  </a:lnTo>
                  <a:lnTo>
                    <a:pt x="1958" y="1366"/>
                  </a:lnTo>
                  <a:lnTo>
                    <a:pt x="1675" y="1624"/>
                  </a:lnTo>
                  <a:lnTo>
                    <a:pt x="1417" y="1907"/>
                  </a:lnTo>
                  <a:lnTo>
                    <a:pt x="1160" y="2217"/>
                  </a:lnTo>
                  <a:lnTo>
                    <a:pt x="928" y="2552"/>
                  </a:lnTo>
                  <a:lnTo>
                    <a:pt x="722" y="2912"/>
                  </a:lnTo>
                  <a:lnTo>
                    <a:pt x="541" y="3273"/>
                  </a:lnTo>
                  <a:lnTo>
                    <a:pt x="387" y="3634"/>
                  </a:lnTo>
                  <a:lnTo>
                    <a:pt x="232" y="4020"/>
                  </a:lnTo>
                  <a:lnTo>
                    <a:pt x="155" y="4407"/>
                  </a:lnTo>
                  <a:lnTo>
                    <a:pt x="78" y="4819"/>
                  </a:lnTo>
                  <a:lnTo>
                    <a:pt x="26" y="5231"/>
                  </a:lnTo>
                  <a:lnTo>
                    <a:pt x="0" y="5643"/>
                  </a:lnTo>
                  <a:lnTo>
                    <a:pt x="52" y="6210"/>
                  </a:lnTo>
                  <a:lnTo>
                    <a:pt x="129" y="6777"/>
                  </a:lnTo>
                  <a:lnTo>
                    <a:pt x="258" y="7318"/>
                  </a:lnTo>
                  <a:lnTo>
                    <a:pt x="464" y="7833"/>
                  </a:lnTo>
                  <a:lnTo>
                    <a:pt x="696" y="8323"/>
                  </a:lnTo>
                  <a:lnTo>
                    <a:pt x="979" y="8786"/>
                  </a:lnTo>
                  <a:lnTo>
                    <a:pt x="1314" y="9224"/>
                  </a:lnTo>
                  <a:lnTo>
                    <a:pt x="1675" y="9637"/>
                  </a:lnTo>
                  <a:lnTo>
                    <a:pt x="2062" y="9997"/>
                  </a:lnTo>
                  <a:lnTo>
                    <a:pt x="2500" y="10307"/>
                  </a:lnTo>
                  <a:lnTo>
                    <a:pt x="2963" y="10590"/>
                  </a:lnTo>
                  <a:lnTo>
                    <a:pt x="3453" y="10848"/>
                  </a:lnTo>
                  <a:lnTo>
                    <a:pt x="3968" y="11028"/>
                  </a:lnTo>
                  <a:lnTo>
                    <a:pt x="4509" y="11157"/>
                  </a:lnTo>
                  <a:lnTo>
                    <a:pt x="5076" y="11260"/>
                  </a:lnTo>
                  <a:lnTo>
                    <a:pt x="5643" y="11286"/>
                  </a:lnTo>
                  <a:lnTo>
                    <a:pt x="6235" y="11260"/>
                  </a:lnTo>
                  <a:lnTo>
                    <a:pt x="6802" y="11157"/>
                  </a:lnTo>
                  <a:lnTo>
                    <a:pt x="7343" y="11028"/>
                  </a:lnTo>
                  <a:lnTo>
                    <a:pt x="7858" y="10848"/>
                  </a:lnTo>
                  <a:lnTo>
                    <a:pt x="8348" y="10590"/>
                  </a:lnTo>
                  <a:lnTo>
                    <a:pt x="8812" y="10307"/>
                  </a:lnTo>
                  <a:lnTo>
                    <a:pt x="9250" y="9997"/>
                  </a:lnTo>
                  <a:lnTo>
                    <a:pt x="9636" y="9637"/>
                  </a:lnTo>
                  <a:lnTo>
                    <a:pt x="9997" y="9224"/>
                  </a:lnTo>
                  <a:lnTo>
                    <a:pt x="10332" y="8786"/>
                  </a:lnTo>
                  <a:lnTo>
                    <a:pt x="10615" y="8323"/>
                  </a:lnTo>
                  <a:lnTo>
                    <a:pt x="10847" y="7833"/>
                  </a:lnTo>
                  <a:lnTo>
                    <a:pt x="11053" y="7318"/>
                  </a:lnTo>
                  <a:lnTo>
                    <a:pt x="11182" y="6777"/>
                  </a:lnTo>
                  <a:lnTo>
                    <a:pt x="11259" y="6210"/>
                  </a:lnTo>
                  <a:lnTo>
                    <a:pt x="11311" y="5643"/>
                  </a:lnTo>
                  <a:lnTo>
                    <a:pt x="11259" y="5051"/>
                  </a:lnTo>
                  <a:lnTo>
                    <a:pt x="11182" y="4510"/>
                  </a:lnTo>
                  <a:lnTo>
                    <a:pt x="11053" y="3969"/>
                  </a:lnTo>
                  <a:lnTo>
                    <a:pt x="10847" y="3453"/>
                  </a:lnTo>
                  <a:lnTo>
                    <a:pt x="10615" y="2938"/>
                  </a:lnTo>
                  <a:lnTo>
                    <a:pt x="10332" y="2474"/>
                  </a:lnTo>
                  <a:lnTo>
                    <a:pt x="9997" y="2036"/>
                  </a:lnTo>
                  <a:lnTo>
                    <a:pt x="9636" y="1650"/>
                  </a:lnTo>
                  <a:lnTo>
                    <a:pt x="9250" y="1289"/>
                  </a:lnTo>
                  <a:lnTo>
                    <a:pt x="8812" y="954"/>
                  </a:lnTo>
                  <a:lnTo>
                    <a:pt x="8348" y="671"/>
                  </a:lnTo>
                  <a:lnTo>
                    <a:pt x="7858" y="439"/>
                  </a:lnTo>
                  <a:lnTo>
                    <a:pt x="7343" y="259"/>
                  </a:lnTo>
                  <a:lnTo>
                    <a:pt x="6802" y="104"/>
                  </a:lnTo>
                  <a:lnTo>
                    <a:pt x="6235" y="27"/>
                  </a:lnTo>
                  <a:lnTo>
                    <a:pt x="564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9"/>
            <p:cNvSpPr/>
            <p:nvPr/>
          </p:nvSpPr>
          <p:spPr>
            <a:xfrm>
              <a:off x="1807800" y="3642325"/>
              <a:ext cx="204200" cy="208075"/>
            </a:xfrm>
            <a:custGeom>
              <a:rect b="b" l="l" r="r" t="t"/>
              <a:pathLst>
                <a:path extrusionOk="0" h="8323" w="8168">
                  <a:moveTo>
                    <a:pt x="5282" y="438"/>
                  </a:moveTo>
                  <a:lnTo>
                    <a:pt x="5565" y="464"/>
                  </a:lnTo>
                  <a:lnTo>
                    <a:pt x="5849" y="490"/>
                  </a:lnTo>
                  <a:lnTo>
                    <a:pt x="6106" y="542"/>
                  </a:lnTo>
                  <a:lnTo>
                    <a:pt x="6364" y="619"/>
                  </a:lnTo>
                  <a:lnTo>
                    <a:pt x="6647" y="696"/>
                  </a:lnTo>
                  <a:lnTo>
                    <a:pt x="6879" y="799"/>
                  </a:lnTo>
                  <a:lnTo>
                    <a:pt x="7137" y="928"/>
                  </a:lnTo>
                  <a:lnTo>
                    <a:pt x="7369" y="1083"/>
                  </a:lnTo>
                  <a:lnTo>
                    <a:pt x="7446" y="1160"/>
                  </a:lnTo>
                  <a:lnTo>
                    <a:pt x="7472" y="1263"/>
                  </a:lnTo>
                  <a:lnTo>
                    <a:pt x="7472" y="1366"/>
                  </a:lnTo>
                  <a:lnTo>
                    <a:pt x="7446" y="1469"/>
                  </a:lnTo>
                  <a:lnTo>
                    <a:pt x="7369" y="1521"/>
                  </a:lnTo>
                  <a:lnTo>
                    <a:pt x="7266" y="1572"/>
                  </a:lnTo>
                  <a:lnTo>
                    <a:pt x="7163" y="1572"/>
                  </a:lnTo>
                  <a:lnTo>
                    <a:pt x="7060" y="1521"/>
                  </a:lnTo>
                  <a:lnTo>
                    <a:pt x="6853" y="1392"/>
                  </a:lnTo>
                  <a:lnTo>
                    <a:pt x="6647" y="1289"/>
                  </a:lnTo>
                  <a:lnTo>
                    <a:pt x="6441" y="1211"/>
                  </a:lnTo>
                  <a:lnTo>
                    <a:pt x="6209" y="1134"/>
                  </a:lnTo>
                  <a:lnTo>
                    <a:pt x="6003" y="1057"/>
                  </a:lnTo>
                  <a:lnTo>
                    <a:pt x="5771" y="1031"/>
                  </a:lnTo>
                  <a:lnTo>
                    <a:pt x="5514" y="1005"/>
                  </a:lnTo>
                  <a:lnTo>
                    <a:pt x="5282" y="980"/>
                  </a:lnTo>
                  <a:lnTo>
                    <a:pt x="4870" y="1005"/>
                  </a:lnTo>
                  <a:lnTo>
                    <a:pt x="4457" y="1108"/>
                  </a:lnTo>
                  <a:lnTo>
                    <a:pt x="4071" y="1237"/>
                  </a:lnTo>
                  <a:lnTo>
                    <a:pt x="3710" y="1418"/>
                  </a:lnTo>
                  <a:lnTo>
                    <a:pt x="3350" y="1649"/>
                  </a:lnTo>
                  <a:lnTo>
                    <a:pt x="3040" y="1907"/>
                  </a:lnTo>
                  <a:lnTo>
                    <a:pt x="2783" y="2216"/>
                  </a:lnTo>
                  <a:lnTo>
                    <a:pt x="2525" y="2577"/>
                  </a:lnTo>
                  <a:lnTo>
                    <a:pt x="2525" y="2628"/>
                  </a:lnTo>
                  <a:lnTo>
                    <a:pt x="2499" y="2680"/>
                  </a:lnTo>
                  <a:lnTo>
                    <a:pt x="2525" y="2757"/>
                  </a:lnTo>
                  <a:lnTo>
                    <a:pt x="2525" y="2809"/>
                  </a:lnTo>
                  <a:lnTo>
                    <a:pt x="2577" y="2835"/>
                  </a:lnTo>
                  <a:lnTo>
                    <a:pt x="2628" y="2886"/>
                  </a:lnTo>
                  <a:lnTo>
                    <a:pt x="2680" y="2912"/>
                  </a:lnTo>
                  <a:lnTo>
                    <a:pt x="5643" y="2912"/>
                  </a:lnTo>
                  <a:lnTo>
                    <a:pt x="5746" y="2938"/>
                  </a:lnTo>
                  <a:lnTo>
                    <a:pt x="5823" y="2989"/>
                  </a:lnTo>
                  <a:lnTo>
                    <a:pt x="5874" y="3066"/>
                  </a:lnTo>
                  <a:lnTo>
                    <a:pt x="5900" y="3169"/>
                  </a:lnTo>
                  <a:lnTo>
                    <a:pt x="5874" y="3298"/>
                  </a:lnTo>
                  <a:lnTo>
                    <a:pt x="5823" y="3376"/>
                  </a:lnTo>
                  <a:lnTo>
                    <a:pt x="5746" y="3427"/>
                  </a:lnTo>
                  <a:lnTo>
                    <a:pt x="5643" y="3453"/>
                  </a:lnTo>
                  <a:lnTo>
                    <a:pt x="2293" y="3453"/>
                  </a:lnTo>
                  <a:lnTo>
                    <a:pt x="2216" y="3504"/>
                  </a:lnTo>
                  <a:lnTo>
                    <a:pt x="2190" y="3556"/>
                  </a:lnTo>
                  <a:lnTo>
                    <a:pt x="2164" y="3633"/>
                  </a:lnTo>
                  <a:lnTo>
                    <a:pt x="2113" y="3891"/>
                  </a:lnTo>
                  <a:lnTo>
                    <a:pt x="2113" y="4174"/>
                  </a:lnTo>
                  <a:lnTo>
                    <a:pt x="2113" y="4432"/>
                  </a:lnTo>
                  <a:lnTo>
                    <a:pt x="2164" y="4690"/>
                  </a:lnTo>
                  <a:lnTo>
                    <a:pt x="2190" y="4767"/>
                  </a:lnTo>
                  <a:lnTo>
                    <a:pt x="2216" y="4818"/>
                  </a:lnTo>
                  <a:lnTo>
                    <a:pt x="2293" y="4870"/>
                  </a:lnTo>
                  <a:lnTo>
                    <a:pt x="5643" y="4870"/>
                  </a:lnTo>
                  <a:lnTo>
                    <a:pt x="5746" y="4896"/>
                  </a:lnTo>
                  <a:lnTo>
                    <a:pt x="5823" y="4973"/>
                  </a:lnTo>
                  <a:lnTo>
                    <a:pt x="5874" y="5050"/>
                  </a:lnTo>
                  <a:lnTo>
                    <a:pt x="5900" y="5153"/>
                  </a:lnTo>
                  <a:lnTo>
                    <a:pt x="5874" y="5256"/>
                  </a:lnTo>
                  <a:lnTo>
                    <a:pt x="5823" y="5334"/>
                  </a:lnTo>
                  <a:lnTo>
                    <a:pt x="5746" y="5411"/>
                  </a:lnTo>
                  <a:lnTo>
                    <a:pt x="2731" y="5411"/>
                  </a:lnTo>
                  <a:lnTo>
                    <a:pt x="2680" y="5437"/>
                  </a:lnTo>
                  <a:lnTo>
                    <a:pt x="2628" y="5462"/>
                  </a:lnTo>
                  <a:lnTo>
                    <a:pt x="2577" y="5488"/>
                  </a:lnTo>
                  <a:lnTo>
                    <a:pt x="2525" y="5540"/>
                  </a:lnTo>
                  <a:lnTo>
                    <a:pt x="2525" y="5591"/>
                  </a:lnTo>
                  <a:lnTo>
                    <a:pt x="2499" y="5643"/>
                  </a:lnTo>
                  <a:lnTo>
                    <a:pt x="2525" y="5694"/>
                  </a:lnTo>
                  <a:lnTo>
                    <a:pt x="2525" y="5746"/>
                  </a:lnTo>
                  <a:lnTo>
                    <a:pt x="2783" y="6107"/>
                  </a:lnTo>
                  <a:lnTo>
                    <a:pt x="3040" y="6416"/>
                  </a:lnTo>
                  <a:lnTo>
                    <a:pt x="3350" y="6699"/>
                  </a:lnTo>
                  <a:lnTo>
                    <a:pt x="3710" y="6931"/>
                  </a:lnTo>
                  <a:lnTo>
                    <a:pt x="4071" y="7111"/>
                  </a:lnTo>
                  <a:lnTo>
                    <a:pt x="4457" y="7240"/>
                  </a:lnTo>
                  <a:lnTo>
                    <a:pt x="4870" y="7317"/>
                  </a:lnTo>
                  <a:lnTo>
                    <a:pt x="5282" y="7343"/>
                  </a:lnTo>
                  <a:lnTo>
                    <a:pt x="5539" y="7343"/>
                  </a:lnTo>
                  <a:lnTo>
                    <a:pt x="5771" y="7317"/>
                  </a:lnTo>
                  <a:lnTo>
                    <a:pt x="6003" y="7266"/>
                  </a:lnTo>
                  <a:lnTo>
                    <a:pt x="6235" y="7189"/>
                  </a:lnTo>
                  <a:lnTo>
                    <a:pt x="6441" y="7111"/>
                  </a:lnTo>
                  <a:lnTo>
                    <a:pt x="6647" y="7008"/>
                  </a:lnTo>
                  <a:lnTo>
                    <a:pt x="6828" y="6879"/>
                  </a:lnTo>
                  <a:lnTo>
                    <a:pt x="7008" y="6725"/>
                  </a:lnTo>
                  <a:lnTo>
                    <a:pt x="7266" y="6467"/>
                  </a:lnTo>
                  <a:lnTo>
                    <a:pt x="7343" y="6416"/>
                  </a:lnTo>
                  <a:lnTo>
                    <a:pt x="7446" y="6364"/>
                  </a:lnTo>
                  <a:lnTo>
                    <a:pt x="7549" y="6390"/>
                  </a:lnTo>
                  <a:lnTo>
                    <a:pt x="7626" y="6441"/>
                  </a:lnTo>
                  <a:lnTo>
                    <a:pt x="7704" y="6519"/>
                  </a:lnTo>
                  <a:lnTo>
                    <a:pt x="7729" y="6622"/>
                  </a:lnTo>
                  <a:lnTo>
                    <a:pt x="7729" y="6725"/>
                  </a:lnTo>
                  <a:lnTo>
                    <a:pt x="7678" y="6828"/>
                  </a:lnTo>
                  <a:lnTo>
                    <a:pt x="7523" y="6983"/>
                  </a:lnTo>
                  <a:lnTo>
                    <a:pt x="7369" y="7137"/>
                  </a:lnTo>
                  <a:lnTo>
                    <a:pt x="7137" y="7317"/>
                  </a:lnTo>
                  <a:lnTo>
                    <a:pt x="6905" y="7446"/>
                  </a:lnTo>
                  <a:lnTo>
                    <a:pt x="6673" y="7575"/>
                  </a:lnTo>
                  <a:lnTo>
                    <a:pt x="6415" y="7704"/>
                  </a:lnTo>
                  <a:lnTo>
                    <a:pt x="6158" y="7781"/>
                  </a:lnTo>
                  <a:lnTo>
                    <a:pt x="5874" y="7833"/>
                  </a:lnTo>
                  <a:lnTo>
                    <a:pt x="5591" y="7884"/>
                  </a:lnTo>
                  <a:lnTo>
                    <a:pt x="4998" y="7884"/>
                  </a:lnTo>
                  <a:lnTo>
                    <a:pt x="4715" y="7833"/>
                  </a:lnTo>
                  <a:lnTo>
                    <a:pt x="4457" y="7781"/>
                  </a:lnTo>
                  <a:lnTo>
                    <a:pt x="4200" y="7730"/>
                  </a:lnTo>
                  <a:lnTo>
                    <a:pt x="3942" y="7627"/>
                  </a:lnTo>
                  <a:lnTo>
                    <a:pt x="3684" y="7524"/>
                  </a:lnTo>
                  <a:lnTo>
                    <a:pt x="3427" y="7395"/>
                  </a:lnTo>
                  <a:lnTo>
                    <a:pt x="3221" y="7240"/>
                  </a:lnTo>
                  <a:lnTo>
                    <a:pt x="2989" y="7086"/>
                  </a:lnTo>
                  <a:lnTo>
                    <a:pt x="2783" y="6905"/>
                  </a:lnTo>
                  <a:lnTo>
                    <a:pt x="2577" y="6725"/>
                  </a:lnTo>
                  <a:lnTo>
                    <a:pt x="2396" y="6519"/>
                  </a:lnTo>
                  <a:lnTo>
                    <a:pt x="2242" y="6313"/>
                  </a:lnTo>
                  <a:lnTo>
                    <a:pt x="2087" y="6055"/>
                  </a:lnTo>
                  <a:lnTo>
                    <a:pt x="1958" y="5823"/>
                  </a:lnTo>
                  <a:lnTo>
                    <a:pt x="1829" y="5566"/>
                  </a:lnTo>
                  <a:lnTo>
                    <a:pt x="1804" y="5514"/>
                  </a:lnTo>
                  <a:lnTo>
                    <a:pt x="1752" y="5462"/>
                  </a:lnTo>
                  <a:lnTo>
                    <a:pt x="1701" y="5437"/>
                  </a:lnTo>
                  <a:lnTo>
                    <a:pt x="1623" y="5411"/>
                  </a:lnTo>
                  <a:lnTo>
                    <a:pt x="593" y="5411"/>
                  </a:lnTo>
                  <a:lnTo>
                    <a:pt x="515" y="5334"/>
                  </a:lnTo>
                  <a:lnTo>
                    <a:pt x="464" y="5256"/>
                  </a:lnTo>
                  <a:lnTo>
                    <a:pt x="438" y="5153"/>
                  </a:lnTo>
                  <a:lnTo>
                    <a:pt x="464" y="5050"/>
                  </a:lnTo>
                  <a:lnTo>
                    <a:pt x="515" y="4973"/>
                  </a:lnTo>
                  <a:lnTo>
                    <a:pt x="593" y="4896"/>
                  </a:lnTo>
                  <a:lnTo>
                    <a:pt x="696" y="4870"/>
                  </a:lnTo>
                  <a:lnTo>
                    <a:pt x="1469" y="4870"/>
                  </a:lnTo>
                  <a:lnTo>
                    <a:pt x="1546" y="4818"/>
                  </a:lnTo>
                  <a:lnTo>
                    <a:pt x="1598" y="4715"/>
                  </a:lnTo>
                  <a:lnTo>
                    <a:pt x="1598" y="4638"/>
                  </a:lnTo>
                  <a:lnTo>
                    <a:pt x="1572" y="4174"/>
                  </a:lnTo>
                  <a:lnTo>
                    <a:pt x="1598" y="3711"/>
                  </a:lnTo>
                  <a:lnTo>
                    <a:pt x="1598" y="3607"/>
                  </a:lnTo>
                  <a:lnTo>
                    <a:pt x="1546" y="3530"/>
                  </a:lnTo>
                  <a:lnTo>
                    <a:pt x="1469" y="3479"/>
                  </a:lnTo>
                  <a:lnTo>
                    <a:pt x="1366" y="3453"/>
                  </a:lnTo>
                  <a:lnTo>
                    <a:pt x="696" y="3453"/>
                  </a:lnTo>
                  <a:lnTo>
                    <a:pt x="593" y="3427"/>
                  </a:lnTo>
                  <a:lnTo>
                    <a:pt x="515" y="3376"/>
                  </a:lnTo>
                  <a:lnTo>
                    <a:pt x="464" y="3298"/>
                  </a:lnTo>
                  <a:lnTo>
                    <a:pt x="438" y="3169"/>
                  </a:lnTo>
                  <a:lnTo>
                    <a:pt x="464" y="3066"/>
                  </a:lnTo>
                  <a:lnTo>
                    <a:pt x="515" y="2989"/>
                  </a:lnTo>
                  <a:lnTo>
                    <a:pt x="593" y="2938"/>
                  </a:lnTo>
                  <a:lnTo>
                    <a:pt x="696" y="2912"/>
                  </a:lnTo>
                  <a:lnTo>
                    <a:pt x="1701" y="2912"/>
                  </a:lnTo>
                  <a:lnTo>
                    <a:pt x="1752" y="2886"/>
                  </a:lnTo>
                  <a:lnTo>
                    <a:pt x="1804" y="2835"/>
                  </a:lnTo>
                  <a:lnTo>
                    <a:pt x="1829" y="2783"/>
                  </a:lnTo>
                  <a:lnTo>
                    <a:pt x="1958" y="2525"/>
                  </a:lnTo>
                  <a:lnTo>
                    <a:pt x="2087" y="2268"/>
                  </a:lnTo>
                  <a:lnTo>
                    <a:pt x="2242" y="2036"/>
                  </a:lnTo>
                  <a:lnTo>
                    <a:pt x="2396" y="1804"/>
                  </a:lnTo>
                  <a:lnTo>
                    <a:pt x="2577" y="1598"/>
                  </a:lnTo>
                  <a:lnTo>
                    <a:pt x="2783" y="1418"/>
                  </a:lnTo>
                  <a:lnTo>
                    <a:pt x="2989" y="1237"/>
                  </a:lnTo>
                  <a:lnTo>
                    <a:pt x="3221" y="1083"/>
                  </a:lnTo>
                  <a:lnTo>
                    <a:pt x="3427" y="928"/>
                  </a:lnTo>
                  <a:lnTo>
                    <a:pt x="3684" y="799"/>
                  </a:lnTo>
                  <a:lnTo>
                    <a:pt x="3942" y="696"/>
                  </a:lnTo>
                  <a:lnTo>
                    <a:pt x="4200" y="619"/>
                  </a:lnTo>
                  <a:lnTo>
                    <a:pt x="4457" y="542"/>
                  </a:lnTo>
                  <a:lnTo>
                    <a:pt x="4715" y="490"/>
                  </a:lnTo>
                  <a:lnTo>
                    <a:pt x="4998" y="464"/>
                  </a:lnTo>
                  <a:lnTo>
                    <a:pt x="5282" y="438"/>
                  </a:lnTo>
                  <a:close/>
                  <a:moveTo>
                    <a:pt x="4973" y="0"/>
                  </a:moveTo>
                  <a:lnTo>
                    <a:pt x="4664" y="52"/>
                  </a:lnTo>
                  <a:lnTo>
                    <a:pt x="4354" y="104"/>
                  </a:lnTo>
                  <a:lnTo>
                    <a:pt x="4045" y="181"/>
                  </a:lnTo>
                  <a:lnTo>
                    <a:pt x="3762" y="284"/>
                  </a:lnTo>
                  <a:lnTo>
                    <a:pt x="3478" y="413"/>
                  </a:lnTo>
                  <a:lnTo>
                    <a:pt x="3195" y="567"/>
                  </a:lnTo>
                  <a:lnTo>
                    <a:pt x="2937" y="722"/>
                  </a:lnTo>
                  <a:lnTo>
                    <a:pt x="2705" y="902"/>
                  </a:lnTo>
                  <a:lnTo>
                    <a:pt x="2474" y="1083"/>
                  </a:lnTo>
                  <a:lnTo>
                    <a:pt x="2267" y="1289"/>
                  </a:lnTo>
                  <a:lnTo>
                    <a:pt x="2087" y="1495"/>
                  </a:lnTo>
                  <a:lnTo>
                    <a:pt x="1907" y="1727"/>
                  </a:lnTo>
                  <a:lnTo>
                    <a:pt x="1752" y="1959"/>
                  </a:lnTo>
                  <a:lnTo>
                    <a:pt x="1623" y="2216"/>
                  </a:lnTo>
                  <a:lnTo>
                    <a:pt x="1495" y="2474"/>
                  </a:lnTo>
                  <a:lnTo>
                    <a:pt x="567" y="2474"/>
                  </a:lnTo>
                  <a:lnTo>
                    <a:pt x="438" y="2525"/>
                  </a:lnTo>
                  <a:lnTo>
                    <a:pt x="309" y="2577"/>
                  </a:lnTo>
                  <a:lnTo>
                    <a:pt x="206" y="2680"/>
                  </a:lnTo>
                  <a:lnTo>
                    <a:pt x="103" y="2783"/>
                  </a:lnTo>
                  <a:lnTo>
                    <a:pt x="52" y="2912"/>
                  </a:lnTo>
                  <a:lnTo>
                    <a:pt x="0" y="3041"/>
                  </a:lnTo>
                  <a:lnTo>
                    <a:pt x="0" y="3169"/>
                  </a:lnTo>
                  <a:lnTo>
                    <a:pt x="0" y="3324"/>
                  </a:lnTo>
                  <a:lnTo>
                    <a:pt x="52" y="3453"/>
                  </a:lnTo>
                  <a:lnTo>
                    <a:pt x="103" y="3582"/>
                  </a:lnTo>
                  <a:lnTo>
                    <a:pt x="206" y="3685"/>
                  </a:lnTo>
                  <a:lnTo>
                    <a:pt x="309" y="3762"/>
                  </a:lnTo>
                  <a:lnTo>
                    <a:pt x="438" y="3839"/>
                  </a:lnTo>
                  <a:lnTo>
                    <a:pt x="567" y="3891"/>
                  </a:lnTo>
                  <a:lnTo>
                    <a:pt x="1134" y="3891"/>
                  </a:lnTo>
                  <a:lnTo>
                    <a:pt x="1134" y="4174"/>
                  </a:lnTo>
                  <a:lnTo>
                    <a:pt x="1134" y="4432"/>
                  </a:lnTo>
                  <a:lnTo>
                    <a:pt x="696" y="4432"/>
                  </a:lnTo>
                  <a:lnTo>
                    <a:pt x="567" y="4458"/>
                  </a:lnTo>
                  <a:lnTo>
                    <a:pt x="438" y="4483"/>
                  </a:lnTo>
                  <a:lnTo>
                    <a:pt x="309" y="4561"/>
                  </a:lnTo>
                  <a:lnTo>
                    <a:pt x="206" y="4638"/>
                  </a:lnTo>
                  <a:lnTo>
                    <a:pt x="103" y="4741"/>
                  </a:lnTo>
                  <a:lnTo>
                    <a:pt x="52" y="4870"/>
                  </a:lnTo>
                  <a:lnTo>
                    <a:pt x="0" y="4999"/>
                  </a:lnTo>
                  <a:lnTo>
                    <a:pt x="0" y="5153"/>
                  </a:lnTo>
                  <a:lnTo>
                    <a:pt x="0" y="5308"/>
                  </a:lnTo>
                  <a:lnTo>
                    <a:pt x="52" y="5437"/>
                  </a:lnTo>
                  <a:lnTo>
                    <a:pt x="103" y="5540"/>
                  </a:lnTo>
                  <a:lnTo>
                    <a:pt x="206" y="5669"/>
                  </a:lnTo>
                  <a:lnTo>
                    <a:pt x="309" y="5746"/>
                  </a:lnTo>
                  <a:lnTo>
                    <a:pt x="438" y="5823"/>
                  </a:lnTo>
                  <a:lnTo>
                    <a:pt x="567" y="5849"/>
                  </a:lnTo>
                  <a:lnTo>
                    <a:pt x="696" y="5875"/>
                  </a:lnTo>
                  <a:lnTo>
                    <a:pt x="1495" y="5875"/>
                  </a:lnTo>
                  <a:lnTo>
                    <a:pt x="1623" y="6132"/>
                  </a:lnTo>
                  <a:lnTo>
                    <a:pt x="1752" y="6364"/>
                  </a:lnTo>
                  <a:lnTo>
                    <a:pt x="1907" y="6596"/>
                  </a:lnTo>
                  <a:lnTo>
                    <a:pt x="2087" y="6828"/>
                  </a:lnTo>
                  <a:lnTo>
                    <a:pt x="2267" y="7034"/>
                  </a:lnTo>
                  <a:lnTo>
                    <a:pt x="2474" y="7240"/>
                  </a:lnTo>
                  <a:lnTo>
                    <a:pt x="2705" y="7421"/>
                  </a:lnTo>
                  <a:lnTo>
                    <a:pt x="2937" y="7601"/>
                  </a:lnTo>
                  <a:lnTo>
                    <a:pt x="3195" y="7781"/>
                  </a:lnTo>
                  <a:lnTo>
                    <a:pt x="3478" y="7910"/>
                  </a:lnTo>
                  <a:lnTo>
                    <a:pt x="3762" y="8039"/>
                  </a:lnTo>
                  <a:lnTo>
                    <a:pt x="4045" y="8142"/>
                  </a:lnTo>
                  <a:lnTo>
                    <a:pt x="4354" y="8219"/>
                  </a:lnTo>
                  <a:lnTo>
                    <a:pt x="4664" y="8297"/>
                  </a:lnTo>
                  <a:lnTo>
                    <a:pt x="4973" y="8322"/>
                  </a:lnTo>
                  <a:lnTo>
                    <a:pt x="5617" y="8322"/>
                  </a:lnTo>
                  <a:lnTo>
                    <a:pt x="5952" y="8271"/>
                  </a:lnTo>
                  <a:lnTo>
                    <a:pt x="6261" y="8219"/>
                  </a:lnTo>
                  <a:lnTo>
                    <a:pt x="6570" y="8116"/>
                  </a:lnTo>
                  <a:lnTo>
                    <a:pt x="6879" y="7987"/>
                  </a:lnTo>
                  <a:lnTo>
                    <a:pt x="7137" y="7833"/>
                  </a:lnTo>
                  <a:lnTo>
                    <a:pt x="7420" y="7678"/>
                  </a:lnTo>
                  <a:lnTo>
                    <a:pt x="7652" y="7472"/>
                  </a:lnTo>
                  <a:lnTo>
                    <a:pt x="7832" y="7292"/>
                  </a:lnTo>
                  <a:lnTo>
                    <a:pt x="8013" y="7111"/>
                  </a:lnTo>
                  <a:lnTo>
                    <a:pt x="8090" y="6983"/>
                  </a:lnTo>
                  <a:lnTo>
                    <a:pt x="8142" y="6854"/>
                  </a:lnTo>
                  <a:lnTo>
                    <a:pt x="8167" y="6725"/>
                  </a:lnTo>
                  <a:lnTo>
                    <a:pt x="8167" y="6570"/>
                  </a:lnTo>
                  <a:lnTo>
                    <a:pt x="8142" y="6441"/>
                  </a:lnTo>
                  <a:lnTo>
                    <a:pt x="8090" y="6313"/>
                  </a:lnTo>
                  <a:lnTo>
                    <a:pt x="8013" y="6184"/>
                  </a:lnTo>
                  <a:lnTo>
                    <a:pt x="7910" y="6107"/>
                  </a:lnTo>
                  <a:lnTo>
                    <a:pt x="7807" y="6004"/>
                  </a:lnTo>
                  <a:lnTo>
                    <a:pt x="7678" y="5952"/>
                  </a:lnTo>
                  <a:lnTo>
                    <a:pt x="7549" y="5926"/>
                  </a:lnTo>
                  <a:lnTo>
                    <a:pt x="7395" y="5926"/>
                  </a:lnTo>
                  <a:lnTo>
                    <a:pt x="7266" y="5952"/>
                  </a:lnTo>
                  <a:lnTo>
                    <a:pt x="7137" y="6004"/>
                  </a:lnTo>
                  <a:lnTo>
                    <a:pt x="7008" y="6081"/>
                  </a:lnTo>
                  <a:lnTo>
                    <a:pt x="6905" y="6184"/>
                  </a:lnTo>
                  <a:lnTo>
                    <a:pt x="6699" y="6390"/>
                  </a:lnTo>
                  <a:lnTo>
                    <a:pt x="6570" y="6519"/>
                  </a:lnTo>
                  <a:lnTo>
                    <a:pt x="6415" y="6622"/>
                  </a:lnTo>
                  <a:lnTo>
                    <a:pt x="6235" y="6699"/>
                  </a:lnTo>
                  <a:lnTo>
                    <a:pt x="6081" y="6776"/>
                  </a:lnTo>
                  <a:lnTo>
                    <a:pt x="5874" y="6828"/>
                  </a:lnTo>
                  <a:lnTo>
                    <a:pt x="5694" y="6879"/>
                  </a:lnTo>
                  <a:lnTo>
                    <a:pt x="5488" y="6879"/>
                  </a:lnTo>
                  <a:lnTo>
                    <a:pt x="5282" y="6905"/>
                  </a:lnTo>
                  <a:lnTo>
                    <a:pt x="4973" y="6879"/>
                  </a:lnTo>
                  <a:lnTo>
                    <a:pt x="4664" y="6828"/>
                  </a:lnTo>
                  <a:lnTo>
                    <a:pt x="4380" y="6751"/>
                  </a:lnTo>
                  <a:lnTo>
                    <a:pt x="4097" y="6622"/>
                  </a:lnTo>
                  <a:lnTo>
                    <a:pt x="3839" y="6467"/>
                  </a:lnTo>
                  <a:lnTo>
                    <a:pt x="3581" y="6313"/>
                  </a:lnTo>
                  <a:lnTo>
                    <a:pt x="3350" y="6107"/>
                  </a:lnTo>
                  <a:lnTo>
                    <a:pt x="3143" y="5875"/>
                  </a:lnTo>
                  <a:lnTo>
                    <a:pt x="5643" y="5875"/>
                  </a:lnTo>
                  <a:lnTo>
                    <a:pt x="5771" y="5849"/>
                  </a:lnTo>
                  <a:lnTo>
                    <a:pt x="5926" y="5823"/>
                  </a:lnTo>
                  <a:lnTo>
                    <a:pt x="6029" y="5746"/>
                  </a:lnTo>
                  <a:lnTo>
                    <a:pt x="6132" y="5669"/>
                  </a:lnTo>
                  <a:lnTo>
                    <a:pt x="6235" y="5540"/>
                  </a:lnTo>
                  <a:lnTo>
                    <a:pt x="6287" y="5437"/>
                  </a:lnTo>
                  <a:lnTo>
                    <a:pt x="6338" y="5308"/>
                  </a:lnTo>
                  <a:lnTo>
                    <a:pt x="6364" y="5153"/>
                  </a:lnTo>
                  <a:lnTo>
                    <a:pt x="6338" y="4999"/>
                  </a:lnTo>
                  <a:lnTo>
                    <a:pt x="6287" y="4870"/>
                  </a:lnTo>
                  <a:lnTo>
                    <a:pt x="6235" y="4741"/>
                  </a:lnTo>
                  <a:lnTo>
                    <a:pt x="6132" y="4638"/>
                  </a:lnTo>
                  <a:lnTo>
                    <a:pt x="6029" y="4561"/>
                  </a:lnTo>
                  <a:lnTo>
                    <a:pt x="5926" y="4483"/>
                  </a:lnTo>
                  <a:lnTo>
                    <a:pt x="5771" y="4458"/>
                  </a:lnTo>
                  <a:lnTo>
                    <a:pt x="5643" y="4432"/>
                  </a:lnTo>
                  <a:lnTo>
                    <a:pt x="2577" y="4432"/>
                  </a:lnTo>
                  <a:lnTo>
                    <a:pt x="2551" y="4174"/>
                  </a:lnTo>
                  <a:lnTo>
                    <a:pt x="2577" y="3891"/>
                  </a:lnTo>
                  <a:lnTo>
                    <a:pt x="5771" y="3891"/>
                  </a:lnTo>
                  <a:lnTo>
                    <a:pt x="5926" y="3839"/>
                  </a:lnTo>
                  <a:lnTo>
                    <a:pt x="6029" y="3762"/>
                  </a:lnTo>
                  <a:lnTo>
                    <a:pt x="6132" y="3685"/>
                  </a:lnTo>
                  <a:lnTo>
                    <a:pt x="6235" y="3582"/>
                  </a:lnTo>
                  <a:lnTo>
                    <a:pt x="6287" y="3453"/>
                  </a:lnTo>
                  <a:lnTo>
                    <a:pt x="6338" y="3324"/>
                  </a:lnTo>
                  <a:lnTo>
                    <a:pt x="6364" y="3169"/>
                  </a:lnTo>
                  <a:lnTo>
                    <a:pt x="6338" y="3041"/>
                  </a:lnTo>
                  <a:lnTo>
                    <a:pt x="6287" y="2912"/>
                  </a:lnTo>
                  <a:lnTo>
                    <a:pt x="6235" y="2783"/>
                  </a:lnTo>
                  <a:lnTo>
                    <a:pt x="6132" y="2680"/>
                  </a:lnTo>
                  <a:lnTo>
                    <a:pt x="6029" y="2577"/>
                  </a:lnTo>
                  <a:lnTo>
                    <a:pt x="5926" y="2525"/>
                  </a:lnTo>
                  <a:lnTo>
                    <a:pt x="5771" y="2474"/>
                  </a:lnTo>
                  <a:lnTo>
                    <a:pt x="3143" y="2474"/>
                  </a:lnTo>
                  <a:lnTo>
                    <a:pt x="3350" y="2242"/>
                  </a:lnTo>
                  <a:lnTo>
                    <a:pt x="3581" y="2036"/>
                  </a:lnTo>
                  <a:lnTo>
                    <a:pt x="3839" y="1855"/>
                  </a:lnTo>
                  <a:lnTo>
                    <a:pt x="4097" y="1701"/>
                  </a:lnTo>
                  <a:lnTo>
                    <a:pt x="4380" y="1598"/>
                  </a:lnTo>
                  <a:lnTo>
                    <a:pt x="4664" y="1495"/>
                  </a:lnTo>
                  <a:lnTo>
                    <a:pt x="4973" y="1443"/>
                  </a:lnTo>
                  <a:lnTo>
                    <a:pt x="5282" y="1443"/>
                  </a:lnTo>
                  <a:lnTo>
                    <a:pt x="5694" y="1469"/>
                  </a:lnTo>
                  <a:lnTo>
                    <a:pt x="6081" y="1546"/>
                  </a:lnTo>
                  <a:lnTo>
                    <a:pt x="6467" y="1701"/>
                  </a:lnTo>
                  <a:lnTo>
                    <a:pt x="6828" y="1907"/>
                  </a:lnTo>
                  <a:lnTo>
                    <a:pt x="6931" y="1959"/>
                  </a:lnTo>
                  <a:lnTo>
                    <a:pt x="7085" y="2010"/>
                  </a:lnTo>
                  <a:lnTo>
                    <a:pt x="7343" y="2010"/>
                  </a:lnTo>
                  <a:lnTo>
                    <a:pt x="7498" y="1959"/>
                  </a:lnTo>
                  <a:lnTo>
                    <a:pt x="7601" y="1907"/>
                  </a:lnTo>
                  <a:lnTo>
                    <a:pt x="7729" y="1804"/>
                  </a:lnTo>
                  <a:lnTo>
                    <a:pt x="7807" y="1701"/>
                  </a:lnTo>
                  <a:lnTo>
                    <a:pt x="7884" y="1572"/>
                  </a:lnTo>
                  <a:lnTo>
                    <a:pt x="7910" y="1443"/>
                  </a:lnTo>
                  <a:lnTo>
                    <a:pt x="7936" y="1314"/>
                  </a:lnTo>
                  <a:lnTo>
                    <a:pt x="7910" y="1160"/>
                  </a:lnTo>
                  <a:lnTo>
                    <a:pt x="7884" y="1031"/>
                  </a:lnTo>
                  <a:lnTo>
                    <a:pt x="7807" y="902"/>
                  </a:lnTo>
                  <a:lnTo>
                    <a:pt x="7729" y="799"/>
                  </a:lnTo>
                  <a:lnTo>
                    <a:pt x="7626" y="722"/>
                  </a:lnTo>
                  <a:lnTo>
                    <a:pt x="7343" y="542"/>
                  </a:lnTo>
                  <a:lnTo>
                    <a:pt x="7085" y="413"/>
                  </a:lnTo>
                  <a:lnTo>
                    <a:pt x="6802" y="284"/>
                  </a:lnTo>
                  <a:lnTo>
                    <a:pt x="6519" y="181"/>
                  </a:lnTo>
                  <a:lnTo>
                    <a:pt x="6209" y="104"/>
                  </a:lnTo>
                  <a:lnTo>
                    <a:pt x="5900" y="52"/>
                  </a:lnTo>
                  <a:lnTo>
                    <a:pt x="55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" name="Google Shape;1418;p9"/>
          <p:cNvGrpSpPr/>
          <p:nvPr/>
        </p:nvGrpSpPr>
        <p:grpSpPr>
          <a:xfrm>
            <a:off x="7466714" y="1308833"/>
            <a:ext cx="451846" cy="500055"/>
            <a:chOff x="2467350" y="3556025"/>
            <a:chExt cx="343975" cy="380675"/>
          </a:xfrm>
        </p:grpSpPr>
        <p:sp>
          <p:nvSpPr>
            <p:cNvPr id="1419" name="Google Shape;1419;p9"/>
            <p:cNvSpPr/>
            <p:nvPr/>
          </p:nvSpPr>
          <p:spPr>
            <a:xfrm>
              <a:off x="2618725" y="3704150"/>
              <a:ext cx="40600" cy="85050"/>
            </a:xfrm>
            <a:custGeom>
              <a:rect b="b" l="l" r="r" t="t"/>
              <a:pathLst>
                <a:path extrusionOk="0" h="3402" w="1624">
                  <a:moveTo>
                    <a:pt x="722" y="1"/>
                  </a:moveTo>
                  <a:lnTo>
                    <a:pt x="670" y="52"/>
                  </a:lnTo>
                  <a:lnTo>
                    <a:pt x="619" y="130"/>
                  </a:lnTo>
                  <a:lnTo>
                    <a:pt x="593" y="207"/>
                  </a:lnTo>
                  <a:lnTo>
                    <a:pt x="593" y="310"/>
                  </a:lnTo>
                  <a:lnTo>
                    <a:pt x="464" y="362"/>
                  </a:lnTo>
                  <a:lnTo>
                    <a:pt x="361" y="439"/>
                  </a:lnTo>
                  <a:lnTo>
                    <a:pt x="258" y="516"/>
                  </a:lnTo>
                  <a:lnTo>
                    <a:pt x="181" y="619"/>
                  </a:lnTo>
                  <a:lnTo>
                    <a:pt x="103" y="722"/>
                  </a:lnTo>
                  <a:lnTo>
                    <a:pt x="52" y="825"/>
                  </a:lnTo>
                  <a:lnTo>
                    <a:pt x="26" y="954"/>
                  </a:lnTo>
                  <a:lnTo>
                    <a:pt x="0" y="1109"/>
                  </a:lnTo>
                  <a:lnTo>
                    <a:pt x="26" y="1263"/>
                  </a:lnTo>
                  <a:lnTo>
                    <a:pt x="78" y="1418"/>
                  </a:lnTo>
                  <a:lnTo>
                    <a:pt x="155" y="1547"/>
                  </a:lnTo>
                  <a:lnTo>
                    <a:pt x="232" y="1675"/>
                  </a:lnTo>
                  <a:lnTo>
                    <a:pt x="361" y="1779"/>
                  </a:lnTo>
                  <a:lnTo>
                    <a:pt x="516" y="1856"/>
                  </a:lnTo>
                  <a:lnTo>
                    <a:pt x="644" y="1907"/>
                  </a:lnTo>
                  <a:lnTo>
                    <a:pt x="825" y="1907"/>
                  </a:lnTo>
                  <a:lnTo>
                    <a:pt x="954" y="1933"/>
                  </a:lnTo>
                  <a:lnTo>
                    <a:pt x="1082" y="2036"/>
                  </a:lnTo>
                  <a:lnTo>
                    <a:pt x="1160" y="2139"/>
                  </a:lnTo>
                  <a:lnTo>
                    <a:pt x="1185" y="2294"/>
                  </a:lnTo>
                  <a:lnTo>
                    <a:pt x="1160" y="2423"/>
                  </a:lnTo>
                  <a:lnTo>
                    <a:pt x="1082" y="2551"/>
                  </a:lnTo>
                  <a:lnTo>
                    <a:pt x="954" y="2629"/>
                  </a:lnTo>
                  <a:lnTo>
                    <a:pt x="825" y="2655"/>
                  </a:lnTo>
                  <a:lnTo>
                    <a:pt x="670" y="2629"/>
                  </a:lnTo>
                  <a:lnTo>
                    <a:pt x="567" y="2551"/>
                  </a:lnTo>
                  <a:lnTo>
                    <a:pt x="490" y="2423"/>
                  </a:lnTo>
                  <a:lnTo>
                    <a:pt x="464" y="2294"/>
                  </a:lnTo>
                  <a:lnTo>
                    <a:pt x="438" y="2191"/>
                  </a:lnTo>
                  <a:lnTo>
                    <a:pt x="387" y="2139"/>
                  </a:lnTo>
                  <a:lnTo>
                    <a:pt x="309" y="2088"/>
                  </a:lnTo>
                  <a:lnTo>
                    <a:pt x="232" y="2062"/>
                  </a:lnTo>
                  <a:lnTo>
                    <a:pt x="129" y="2088"/>
                  </a:lnTo>
                  <a:lnTo>
                    <a:pt x="78" y="2139"/>
                  </a:lnTo>
                  <a:lnTo>
                    <a:pt x="26" y="2191"/>
                  </a:lnTo>
                  <a:lnTo>
                    <a:pt x="0" y="2294"/>
                  </a:lnTo>
                  <a:lnTo>
                    <a:pt x="26" y="2423"/>
                  </a:lnTo>
                  <a:lnTo>
                    <a:pt x="52" y="2551"/>
                  </a:lnTo>
                  <a:lnTo>
                    <a:pt x="103" y="2680"/>
                  </a:lnTo>
                  <a:lnTo>
                    <a:pt x="181" y="2783"/>
                  </a:lnTo>
                  <a:lnTo>
                    <a:pt x="258" y="2886"/>
                  </a:lnTo>
                  <a:lnTo>
                    <a:pt x="361" y="2964"/>
                  </a:lnTo>
                  <a:lnTo>
                    <a:pt x="464" y="3015"/>
                  </a:lnTo>
                  <a:lnTo>
                    <a:pt x="593" y="3067"/>
                  </a:lnTo>
                  <a:lnTo>
                    <a:pt x="593" y="3170"/>
                  </a:lnTo>
                  <a:lnTo>
                    <a:pt x="619" y="3247"/>
                  </a:lnTo>
                  <a:lnTo>
                    <a:pt x="670" y="3324"/>
                  </a:lnTo>
                  <a:lnTo>
                    <a:pt x="722" y="3376"/>
                  </a:lnTo>
                  <a:lnTo>
                    <a:pt x="825" y="3402"/>
                  </a:lnTo>
                  <a:lnTo>
                    <a:pt x="902" y="3376"/>
                  </a:lnTo>
                  <a:lnTo>
                    <a:pt x="979" y="3324"/>
                  </a:lnTo>
                  <a:lnTo>
                    <a:pt x="1031" y="3247"/>
                  </a:lnTo>
                  <a:lnTo>
                    <a:pt x="1031" y="3170"/>
                  </a:lnTo>
                  <a:lnTo>
                    <a:pt x="1031" y="3067"/>
                  </a:lnTo>
                  <a:lnTo>
                    <a:pt x="1160" y="3015"/>
                  </a:lnTo>
                  <a:lnTo>
                    <a:pt x="1288" y="2964"/>
                  </a:lnTo>
                  <a:lnTo>
                    <a:pt x="1392" y="2886"/>
                  </a:lnTo>
                  <a:lnTo>
                    <a:pt x="1469" y="2783"/>
                  </a:lnTo>
                  <a:lnTo>
                    <a:pt x="1546" y="2680"/>
                  </a:lnTo>
                  <a:lnTo>
                    <a:pt x="1598" y="2551"/>
                  </a:lnTo>
                  <a:lnTo>
                    <a:pt x="1623" y="2423"/>
                  </a:lnTo>
                  <a:lnTo>
                    <a:pt x="1623" y="2294"/>
                  </a:lnTo>
                  <a:lnTo>
                    <a:pt x="1623" y="2113"/>
                  </a:lnTo>
                  <a:lnTo>
                    <a:pt x="1572" y="1959"/>
                  </a:lnTo>
                  <a:lnTo>
                    <a:pt x="1495" y="1830"/>
                  </a:lnTo>
                  <a:lnTo>
                    <a:pt x="1392" y="1701"/>
                  </a:lnTo>
                  <a:lnTo>
                    <a:pt x="1263" y="1598"/>
                  </a:lnTo>
                  <a:lnTo>
                    <a:pt x="1134" y="1547"/>
                  </a:lnTo>
                  <a:lnTo>
                    <a:pt x="979" y="1495"/>
                  </a:lnTo>
                  <a:lnTo>
                    <a:pt x="825" y="1469"/>
                  </a:lnTo>
                  <a:lnTo>
                    <a:pt x="670" y="1444"/>
                  </a:lnTo>
                  <a:lnTo>
                    <a:pt x="567" y="1366"/>
                  </a:lnTo>
                  <a:lnTo>
                    <a:pt x="490" y="1238"/>
                  </a:lnTo>
                  <a:lnTo>
                    <a:pt x="464" y="1109"/>
                  </a:lnTo>
                  <a:lnTo>
                    <a:pt x="490" y="954"/>
                  </a:lnTo>
                  <a:lnTo>
                    <a:pt x="567" y="851"/>
                  </a:lnTo>
                  <a:lnTo>
                    <a:pt x="670" y="774"/>
                  </a:lnTo>
                  <a:lnTo>
                    <a:pt x="825" y="722"/>
                  </a:lnTo>
                  <a:lnTo>
                    <a:pt x="954" y="774"/>
                  </a:lnTo>
                  <a:lnTo>
                    <a:pt x="1082" y="851"/>
                  </a:lnTo>
                  <a:lnTo>
                    <a:pt x="1160" y="954"/>
                  </a:lnTo>
                  <a:lnTo>
                    <a:pt x="1185" y="1109"/>
                  </a:lnTo>
                  <a:lnTo>
                    <a:pt x="1211" y="1186"/>
                  </a:lnTo>
                  <a:lnTo>
                    <a:pt x="1263" y="1263"/>
                  </a:lnTo>
                  <a:lnTo>
                    <a:pt x="1314" y="1315"/>
                  </a:lnTo>
                  <a:lnTo>
                    <a:pt x="1495" y="1315"/>
                  </a:lnTo>
                  <a:lnTo>
                    <a:pt x="1572" y="1263"/>
                  </a:lnTo>
                  <a:lnTo>
                    <a:pt x="1623" y="1186"/>
                  </a:lnTo>
                  <a:lnTo>
                    <a:pt x="1623" y="1109"/>
                  </a:lnTo>
                  <a:lnTo>
                    <a:pt x="1623" y="954"/>
                  </a:lnTo>
                  <a:lnTo>
                    <a:pt x="1598" y="825"/>
                  </a:lnTo>
                  <a:lnTo>
                    <a:pt x="1546" y="722"/>
                  </a:lnTo>
                  <a:lnTo>
                    <a:pt x="1469" y="619"/>
                  </a:lnTo>
                  <a:lnTo>
                    <a:pt x="1392" y="516"/>
                  </a:lnTo>
                  <a:lnTo>
                    <a:pt x="1288" y="439"/>
                  </a:lnTo>
                  <a:lnTo>
                    <a:pt x="1160" y="362"/>
                  </a:lnTo>
                  <a:lnTo>
                    <a:pt x="1031" y="310"/>
                  </a:lnTo>
                  <a:lnTo>
                    <a:pt x="1031" y="207"/>
                  </a:lnTo>
                  <a:lnTo>
                    <a:pt x="1031" y="130"/>
                  </a:lnTo>
                  <a:lnTo>
                    <a:pt x="979" y="5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9"/>
            <p:cNvSpPr/>
            <p:nvPr/>
          </p:nvSpPr>
          <p:spPr>
            <a:xfrm>
              <a:off x="2486025" y="3556025"/>
              <a:ext cx="306625" cy="380675"/>
            </a:xfrm>
            <a:custGeom>
              <a:rect b="b" l="l" r="r" t="t"/>
              <a:pathLst>
                <a:path extrusionOk="0" h="15227" w="12265">
                  <a:moveTo>
                    <a:pt x="5901" y="4406"/>
                  </a:moveTo>
                  <a:lnTo>
                    <a:pt x="5901" y="4947"/>
                  </a:lnTo>
                  <a:lnTo>
                    <a:pt x="5695" y="4973"/>
                  </a:lnTo>
                  <a:lnTo>
                    <a:pt x="5489" y="4998"/>
                  </a:lnTo>
                  <a:lnTo>
                    <a:pt x="5282" y="5076"/>
                  </a:lnTo>
                  <a:lnTo>
                    <a:pt x="5102" y="5153"/>
                  </a:lnTo>
                  <a:lnTo>
                    <a:pt x="4896" y="5230"/>
                  </a:lnTo>
                  <a:lnTo>
                    <a:pt x="4716" y="5333"/>
                  </a:lnTo>
                  <a:lnTo>
                    <a:pt x="4561" y="5436"/>
                  </a:lnTo>
                  <a:lnTo>
                    <a:pt x="4381" y="5565"/>
                  </a:lnTo>
                  <a:lnTo>
                    <a:pt x="4020" y="5179"/>
                  </a:lnTo>
                  <a:lnTo>
                    <a:pt x="4200" y="5024"/>
                  </a:lnTo>
                  <a:lnTo>
                    <a:pt x="4432" y="4870"/>
                  </a:lnTo>
                  <a:lnTo>
                    <a:pt x="4638" y="4741"/>
                  </a:lnTo>
                  <a:lnTo>
                    <a:pt x="4870" y="4638"/>
                  </a:lnTo>
                  <a:lnTo>
                    <a:pt x="5128" y="4560"/>
                  </a:lnTo>
                  <a:lnTo>
                    <a:pt x="5386" y="4483"/>
                  </a:lnTo>
                  <a:lnTo>
                    <a:pt x="5643" y="4432"/>
                  </a:lnTo>
                  <a:lnTo>
                    <a:pt x="5901" y="4406"/>
                  </a:lnTo>
                  <a:close/>
                  <a:moveTo>
                    <a:pt x="6339" y="4406"/>
                  </a:moveTo>
                  <a:lnTo>
                    <a:pt x="6622" y="4432"/>
                  </a:lnTo>
                  <a:lnTo>
                    <a:pt x="6880" y="4483"/>
                  </a:lnTo>
                  <a:lnTo>
                    <a:pt x="7137" y="4560"/>
                  </a:lnTo>
                  <a:lnTo>
                    <a:pt x="7369" y="4638"/>
                  </a:lnTo>
                  <a:lnTo>
                    <a:pt x="7601" y="4741"/>
                  </a:lnTo>
                  <a:lnTo>
                    <a:pt x="7833" y="4870"/>
                  </a:lnTo>
                  <a:lnTo>
                    <a:pt x="8039" y="5024"/>
                  </a:lnTo>
                  <a:lnTo>
                    <a:pt x="8245" y="5179"/>
                  </a:lnTo>
                  <a:lnTo>
                    <a:pt x="7859" y="5565"/>
                  </a:lnTo>
                  <a:lnTo>
                    <a:pt x="7704" y="5436"/>
                  </a:lnTo>
                  <a:lnTo>
                    <a:pt x="7524" y="5333"/>
                  </a:lnTo>
                  <a:lnTo>
                    <a:pt x="7344" y="5230"/>
                  </a:lnTo>
                  <a:lnTo>
                    <a:pt x="7163" y="5153"/>
                  </a:lnTo>
                  <a:lnTo>
                    <a:pt x="6983" y="5076"/>
                  </a:lnTo>
                  <a:lnTo>
                    <a:pt x="6777" y="4998"/>
                  </a:lnTo>
                  <a:lnTo>
                    <a:pt x="6571" y="4973"/>
                  </a:lnTo>
                  <a:lnTo>
                    <a:pt x="6339" y="4947"/>
                  </a:lnTo>
                  <a:lnTo>
                    <a:pt x="6339" y="4406"/>
                  </a:lnTo>
                  <a:close/>
                  <a:moveTo>
                    <a:pt x="3685" y="5514"/>
                  </a:moveTo>
                  <a:lnTo>
                    <a:pt x="4072" y="5874"/>
                  </a:lnTo>
                  <a:lnTo>
                    <a:pt x="3943" y="6055"/>
                  </a:lnTo>
                  <a:lnTo>
                    <a:pt x="3840" y="6209"/>
                  </a:lnTo>
                  <a:lnTo>
                    <a:pt x="3737" y="6390"/>
                  </a:lnTo>
                  <a:lnTo>
                    <a:pt x="3659" y="6570"/>
                  </a:lnTo>
                  <a:lnTo>
                    <a:pt x="3582" y="6776"/>
                  </a:lnTo>
                  <a:lnTo>
                    <a:pt x="3531" y="6982"/>
                  </a:lnTo>
                  <a:lnTo>
                    <a:pt x="3479" y="7188"/>
                  </a:lnTo>
                  <a:lnTo>
                    <a:pt x="3453" y="7394"/>
                  </a:lnTo>
                  <a:lnTo>
                    <a:pt x="2912" y="7394"/>
                  </a:lnTo>
                  <a:lnTo>
                    <a:pt x="2938" y="7137"/>
                  </a:lnTo>
                  <a:lnTo>
                    <a:pt x="2989" y="6879"/>
                  </a:lnTo>
                  <a:lnTo>
                    <a:pt x="3067" y="6621"/>
                  </a:lnTo>
                  <a:lnTo>
                    <a:pt x="3144" y="6364"/>
                  </a:lnTo>
                  <a:lnTo>
                    <a:pt x="3273" y="6132"/>
                  </a:lnTo>
                  <a:lnTo>
                    <a:pt x="3402" y="5926"/>
                  </a:lnTo>
                  <a:lnTo>
                    <a:pt x="3531" y="5694"/>
                  </a:lnTo>
                  <a:lnTo>
                    <a:pt x="3685" y="5514"/>
                  </a:lnTo>
                  <a:close/>
                  <a:moveTo>
                    <a:pt x="8555" y="5514"/>
                  </a:moveTo>
                  <a:lnTo>
                    <a:pt x="8709" y="5694"/>
                  </a:lnTo>
                  <a:lnTo>
                    <a:pt x="8864" y="5926"/>
                  </a:lnTo>
                  <a:lnTo>
                    <a:pt x="8993" y="6132"/>
                  </a:lnTo>
                  <a:lnTo>
                    <a:pt x="9096" y="6364"/>
                  </a:lnTo>
                  <a:lnTo>
                    <a:pt x="9199" y="6621"/>
                  </a:lnTo>
                  <a:lnTo>
                    <a:pt x="9276" y="6879"/>
                  </a:lnTo>
                  <a:lnTo>
                    <a:pt x="9327" y="7137"/>
                  </a:lnTo>
                  <a:lnTo>
                    <a:pt x="9353" y="7394"/>
                  </a:lnTo>
                  <a:lnTo>
                    <a:pt x="8812" y="7394"/>
                  </a:lnTo>
                  <a:lnTo>
                    <a:pt x="8786" y="7188"/>
                  </a:lnTo>
                  <a:lnTo>
                    <a:pt x="8735" y="6982"/>
                  </a:lnTo>
                  <a:lnTo>
                    <a:pt x="8683" y="6776"/>
                  </a:lnTo>
                  <a:lnTo>
                    <a:pt x="8606" y="6570"/>
                  </a:lnTo>
                  <a:lnTo>
                    <a:pt x="8529" y="6390"/>
                  </a:lnTo>
                  <a:lnTo>
                    <a:pt x="8426" y="6209"/>
                  </a:lnTo>
                  <a:lnTo>
                    <a:pt x="8297" y="6055"/>
                  </a:lnTo>
                  <a:lnTo>
                    <a:pt x="8168" y="5874"/>
                  </a:lnTo>
                  <a:lnTo>
                    <a:pt x="8555" y="5514"/>
                  </a:lnTo>
                  <a:close/>
                  <a:moveTo>
                    <a:pt x="3453" y="7832"/>
                  </a:moveTo>
                  <a:lnTo>
                    <a:pt x="3479" y="8064"/>
                  </a:lnTo>
                  <a:lnTo>
                    <a:pt x="3531" y="8270"/>
                  </a:lnTo>
                  <a:lnTo>
                    <a:pt x="3582" y="8451"/>
                  </a:lnTo>
                  <a:lnTo>
                    <a:pt x="3659" y="8657"/>
                  </a:lnTo>
                  <a:lnTo>
                    <a:pt x="3737" y="8837"/>
                  </a:lnTo>
                  <a:lnTo>
                    <a:pt x="3840" y="9018"/>
                  </a:lnTo>
                  <a:lnTo>
                    <a:pt x="3943" y="9198"/>
                  </a:lnTo>
                  <a:lnTo>
                    <a:pt x="4072" y="9352"/>
                  </a:lnTo>
                  <a:lnTo>
                    <a:pt x="3685" y="9739"/>
                  </a:lnTo>
                  <a:lnTo>
                    <a:pt x="3531" y="9533"/>
                  </a:lnTo>
                  <a:lnTo>
                    <a:pt x="3402" y="9327"/>
                  </a:lnTo>
                  <a:lnTo>
                    <a:pt x="3273" y="9095"/>
                  </a:lnTo>
                  <a:lnTo>
                    <a:pt x="3144" y="8863"/>
                  </a:lnTo>
                  <a:lnTo>
                    <a:pt x="3067" y="8631"/>
                  </a:lnTo>
                  <a:lnTo>
                    <a:pt x="2989" y="8373"/>
                  </a:lnTo>
                  <a:lnTo>
                    <a:pt x="2938" y="8116"/>
                  </a:lnTo>
                  <a:lnTo>
                    <a:pt x="2912" y="7832"/>
                  </a:lnTo>
                  <a:close/>
                  <a:moveTo>
                    <a:pt x="9353" y="7832"/>
                  </a:moveTo>
                  <a:lnTo>
                    <a:pt x="9327" y="8116"/>
                  </a:lnTo>
                  <a:lnTo>
                    <a:pt x="9276" y="8373"/>
                  </a:lnTo>
                  <a:lnTo>
                    <a:pt x="9199" y="8631"/>
                  </a:lnTo>
                  <a:lnTo>
                    <a:pt x="9096" y="8863"/>
                  </a:lnTo>
                  <a:lnTo>
                    <a:pt x="8993" y="9095"/>
                  </a:lnTo>
                  <a:lnTo>
                    <a:pt x="8864" y="9327"/>
                  </a:lnTo>
                  <a:lnTo>
                    <a:pt x="8709" y="9533"/>
                  </a:lnTo>
                  <a:lnTo>
                    <a:pt x="8555" y="9739"/>
                  </a:lnTo>
                  <a:lnTo>
                    <a:pt x="8168" y="9352"/>
                  </a:lnTo>
                  <a:lnTo>
                    <a:pt x="8297" y="9198"/>
                  </a:lnTo>
                  <a:lnTo>
                    <a:pt x="8426" y="9018"/>
                  </a:lnTo>
                  <a:lnTo>
                    <a:pt x="8529" y="8837"/>
                  </a:lnTo>
                  <a:lnTo>
                    <a:pt x="8606" y="8657"/>
                  </a:lnTo>
                  <a:lnTo>
                    <a:pt x="8683" y="8451"/>
                  </a:lnTo>
                  <a:lnTo>
                    <a:pt x="8735" y="8270"/>
                  </a:lnTo>
                  <a:lnTo>
                    <a:pt x="8786" y="8064"/>
                  </a:lnTo>
                  <a:lnTo>
                    <a:pt x="8812" y="7832"/>
                  </a:lnTo>
                  <a:close/>
                  <a:moveTo>
                    <a:pt x="6365" y="5385"/>
                  </a:moveTo>
                  <a:lnTo>
                    <a:pt x="6571" y="5411"/>
                  </a:lnTo>
                  <a:lnTo>
                    <a:pt x="6803" y="5488"/>
                  </a:lnTo>
                  <a:lnTo>
                    <a:pt x="7009" y="5565"/>
                  </a:lnTo>
                  <a:lnTo>
                    <a:pt x="7189" y="5642"/>
                  </a:lnTo>
                  <a:lnTo>
                    <a:pt x="7369" y="5771"/>
                  </a:lnTo>
                  <a:lnTo>
                    <a:pt x="7550" y="5900"/>
                  </a:lnTo>
                  <a:lnTo>
                    <a:pt x="7704" y="6029"/>
                  </a:lnTo>
                  <a:lnTo>
                    <a:pt x="7859" y="6183"/>
                  </a:lnTo>
                  <a:lnTo>
                    <a:pt x="7988" y="6364"/>
                  </a:lnTo>
                  <a:lnTo>
                    <a:pt x="8091" y="6544"/>
                  </a:lnTo>
                  <a:lnTo>
                    <a:pt x="8194" y="6750"/>
                  </a:lnTo>
                  <a:lnTo>
                    <a:pt x="8271" y="6956"/>
                  </a:lnTo>
                  <a:lnTo>
                    <a:pt x="8323" y="7163"/>
                  </a:lnTo>
                  <a:lnTo>
                    <a:pt x="8348" y="7394"/>
                  </a:lnTo>
                  <a:lnTo>
                    <a:pt x="8374" y="7626"/>
                  </a:lnTo>
                  <a:lnTo>
                    <a:pt x="8348" y="7858"/>
                  </a:lnTo>
                  <a:lnTo>
                    <a:pt x="8323" y="8064"/>
                  </a:lnTo>
                  <a:lnTo>
                    <a:pt x="8271" y="8296"/>
                  </a:lnTo>
                  <a:lnTo>
                    <a:pt x="8194" y="8502"/>
                  </a:lnTo>
                  <a:lnTo>
                    <a:pt x="8091" y="8683"/>
                  </a:lnTo>
                  <a:lnTo>
                    <a:pt x="7988" y="8863"/>
                  </a:lnTo>
                  <a:lnTo>
                    <a:pt x="7859" y="9043"/>
                  </a:lnTo>
                  <a:lnTo>
                    <a:pt x="7704" y="9198"/>
                  </a:lnTo>
                  <a:lnTo>
                    <a:pt x="7550" y="9352"/>
                  </a:lnTo>
                  <a:lnTo>
                    <a:pt x="7369" y="9481"/>
                  </a:lnTo>
                  <a:lnTo>
                    <a:pt x="7189" y="9584"/>
                  </a:lnTo>
                  <a:lnTo>
                    <a:pt x="7009" y="9687"/>
                  </a:lnTo>
                  <a:lnTo>
                    <a:pt x="6803" y="9765"/>
                  </a:lnTo>
                  <a:lnTo>
                    <a:pt x="6571" y="9816"/>
                  </a:lnTo>
                  <a:lnTo>
                    <a:pt x="6365" y="9842"/>
                  </a:lnTo>
                  <a:lnTo>
                    <a:pt x="6133" y="9868"/>
                  </a:lnTo>
                  <a:lnTo>
                    <a:pt x="5901" y="9842"/>
                  </a:lnTo>
                  <a:lnTo>
                    <a:pt x="5669" y="9816"/>
                  </a:lnTo>
                  <a:lnTo>
                    <a:pt x="5463" y="9765"/>
                  </a:lnTo>
                  <a:lnTo>
                    <a:pt x="5257" y="9687"/>
                  </a:lnTo>
                  <a:lnTo>
                    <a:pt x="5051" y="9584"/>
                  </a:lnTo>
                  <a:lnTo>
                    <a:pt x="4870" y="9481"/>
                  </a:lnTo>
                  <a:lnTo>
                    <a:pt x="4716" y="9352"/>
                  </a:lnTo>
                  <a:lnTo>
                    <a:pt x="4535" y="9198"/>
                  </a:lnTo>
                  <a:lnTo>
                    <a:pt x="4406" y="9043"/>
                  </a:lnTo>
                  <a:lnTo>
                    <a:pt x="4278" y="8863"/>
                  </a:lnTo>
                  <a:lnTo>
                    <a:pt x="4149" y="8683"/>
                  </a:lnTo>
                  <a:lnTo>
                    <a:pt x="4072" y="8502"/>
                  </a:lnTo>
                  <a:lnTo>
                    <a:pt x="3994" y="8296"/>
                  </a:lnTo>
                  <a:lnTo>
                    <a:pt x="3943" y="8064"/>
                  </a:lnTo>
                  <a:lnTo>
                    <a:pt x="3891" y="7858"/>
                  </a:lnTo>
                  <a:lnTo>
                    <a:pt x="3891" y="7626"/>
                  </a:lnTo>
                  <a:lnTo>
                    <a:pt x="3891" y="7394"/>
                  </a:lnTo>
                  <a:lnTo>
                    <a:pt x="3943" y="7163"/>
                  </a:lnTo>
                  <a:lnTo>
                    <a:pt x="3994" y="6956"/>
                  </a:lnTo>
                  <a:lnTo>
                    <a:pt x="4072" y="6750"/>
                  </a:lnTo>
                  <a:lnTo>
                    <a:pt x="4149" y="6544"/>
                  </a:lnTo>
                  <a:lnTo>
                    <a:pt x="4278" y="6364"/>
                  </a:lnTo>
                  <a:lnTo>
                    <a:pt x="4406" y="6183"/>
                  </a:lnTo>
                  <a:lnTo>
                    <a:pt x="4535" y="6029"/>
                  </a:lnTo>
                  <a:lnTo>
                    <a:pt x="4716" y="5900"/>
                  </a:lnTo>
                  <a:lnTo>
                    <a:pt x="4870" y="5771"/>
                  </a:lnTo>
                  <a:lnTo>
                    <a:pt x="5051" y="5642"/>
                  </a:lnTo>
                  <a:lnTo>
                    <a:pt x="5257" y="5565"/>
                  </a:lnTo>
                  <a:lnTo>
                    <a:pt x="5463" y="5488"/>
                  </a:lnTo>
                  <a:lnTo>
                    <a:pt x="5669" y="5411"/>
                  </a:lnTo>
                  <a:lnTo>
                    <a:pt x="5901" y="5385"/>
                  </a:lnTo>
                  <a:close/>
                  <a:moveTo>
                    <a:pt x="4381" y="9662"/>
                  </a:moveTo>
                  <a:lnTo>
                    <a:pt x="4561" y="9790"/>
                  </a:lnTo>
                  <a:lnTo>
                    <a:pt x="4716" y="9919"/>
                  </a:lnTo>
                  <a:lnTo>
                    <a:pt x="4896" y="10022"/>
                  </a:lnTo>
                  <a:lnTo>
                    <a:pt x="5102" y="10100"/>
                  </a:lnTo>
                  <a:lnTo>
                    <a:pt x="5282" y="10177"/>
                  </a:lnTo>
                  <a:lnTo>
                    <a:pt x="5489" y="10228"/>
                  </a:lnTo>
                  <a:lnTo>
                    <a:pt x="5695" y="10280"/>
                  </a:lnTo>
                  <a:lnTo>
                    <a:pt x="5901" y="10306"/>
                  </a:lnTo>
                  <a:lnTo>
                    <a:pt x="5901" y="10847"/>
                  </a:lnTo>
                  <a:lnTo>
                    <a:pt x="5643" y="10795"/>
                  </a:lnTo>
                  <a:lnTo>
                    <a:pt x="5386" y="10744"/>
                  </a:lnTo>
                  <a:lnTo>
                    <a:pt x="5128" y="10692"/>
                  </a:lnTo>
                  <a:lnTo>
                    <a:pt x="4870" y="10589"/>
                  </a:lnTo>
                  <a:lnTo>
                    <a:pt x="4638" y="10486"/>
                  </a:lnTo>
                  <a:lnTo>
                    <a:pt x="4432" y="10357"/>
                  </a:lnTo>
                  <a:lnTo>
                    <a:pt x="4200" y="10203"/>
                  </a:lnTo>
                  <a:lnTo>
                    <a:pt x="4020" y="10048"/>
                  </a:lnTo>
                  <a:lnTo>
                    <a:pt x="4381" y="9662"/>
                  </a:lnTo>
                  <a:close/>
                  <a:moveTo>
                    <a:pt x="7859" y="9662"/>
                  </a:moveTo>
                  <a:lnTo>
                    <a:pt x="8245" y="10048"/>
                  </a:lnTo>
                  <a:lnTo>
                    <a:pt x="8039" y="10203"/>
                  </a:lnTo>
                  <a:lnTo>
                    <a:pt x="7833" y="10357"/>
                  </a:lnTo>
                  <a:lnTo>
                    <a:pt x="7601" y="10486"/>
                  </a:lnTo>
                  <a:lnTo>
                    <a:pt x="7369" y="10589"/>
                  </a:lnTo>
                  <a:lnTo>
                    <a:pt x="7137" y="10692"/>
                  </a:lnTo>
                  <a:lnTo>
                    <a:pt x="6880" y="10744"/>
                  </a:lnTo>
                  <a:lnTo>
                    <a:pt x="6622" y="10795"/>
                  </a:lnTo>
                  <a:lnTo>
                    <a:pt x="6339" y="10847"/>
                  </a:lnTo>
                  <a:lnTo>
                    <a:pt x="6339" y="10306"/>
                  </a:lnTo>
                  <a:lnTo>
                    <a:pt x="6571" y="10280"/>
                  </a:lnTo>
                  <a:lnTo>
                    <a:pt x="6777" y="10228"/>
                  </a:lnTo>
                  <a:lnTo>
                    <a:pt x="6983" y="10177"/>
                  </a:lnTo>
                  <a:lnTo>
                    <a:pt x="7163" y="10100"/>
                  </a:lnTo>
                  <a:lnTo>
                    <a:pt x="7344" y="10022"/>
                  </a:lnTo>
                  <a:lnTo>
                    <a:pt x="7524" y="9919"/>
                  </a:lnTo>
                  <a:lnTo>
                    <a:pt x="7704" y="9790"/>
                  </a:lnTo>
                  <a:lnTo>
                    <a:pt x="7859" y="9662"/>
                  </a:lnTo>
                  <a:close/>
                  <a:moveTo>
                    <a:pt x="10075" y="0"/>
                  </a:moveTo>
                  <a:lnTo>
                    <a:pt x="9946" y="26"/>
                  </a:lnTo>
                  <a:lnTo>
                    <a:pt x="9817" y="103"/>
                  </a:lnTo>
                  <a:lnTo>
                    <a:pt x="7988" y="1932"/>
                  </a:lnTo>
                  <a:lnTo>
                    <a:pt x="7910" y="2035"/>
                  </a:lnTo>
                  <a:lnTo>
                    <a:pt x="7885" y="2139"/>
                  </a:lnTo>
                  <a:lnTo>
                    <a:pt x="7885" y="2242"/>
                  </a:lnTo>
                  <a:lnTo>
                    <a:pt x="7910" y="2345"/>
                  </a:lnTo>
                  <a:lnTo>
                    <a:pt x="7962" y="2422"/>
                  </a:lnTo>
                  <a:lnTo>
                    <a:pt x="8039" y="2499"/>
                  </a:lnTo>
                  <a:lnTo>
                    <a:pt x="8117" y="2551"/>
                  </a:lnTo>
                  <a:lnTo>
                    <a:pt x="8864" y="2551"/>
                  </a:lnTo>
                  <a:lnTo>
                    <a:pt x="8864" y="3427"/>
                  </a:lnTo>
                  <a:lnTo>
                    <a:pt x="8889" y="3530"/>
                  </a:lnTo>
                  <a:lnTo>
                    <a:pt x="8915" y="3607"/>
                  </a:lnTo>
                  <a:lnTo>
                    <a:pt x="8993" y="3633"/>
                  </a:lnTo>
                  <a:lnTo>
                    <a:pt x="9096" y="3659"/>
                  </a:lnTo>
                  <a:lnTo>
                    <a:pt x="9173" y="3633"/>
                  </a:lnTo>
                  <a:lnTo>
                    <a:pt x="9250" y="3607"/>
                  </a:lnTo>
                  <a:lnTo>
                    <a:pt x="9302" y="3530"/>
                  </a:lnTo>
                  <a:lnTo>
                    <a:pt x="9302" y="3427"/>
                  </a:lnTo>
                  <a:lnTo>
                    <a:pt x="9302" y="2448"/>
                  </a:lnTo>
                  <a:lnTo>
                    <a:pt x="9276" y="2319"/>
                  </a:lnTo>
                  <a:lnTo>
                    <a:pt x="9199" y="2216"/>
                  </a:lnTo>
                  <a:lnTo>
                    <a:pt x="9096" y="2139"/>
                  </a:lnTo>
                  <a:lnTo>
                    <a:pt x="8967" y="2113"/>
                  </a:lnTo>
                  <a:lnTo>
                    <a:pt x="8451" y="2113"/>
                  </a:lnTo>
                  <a:lnTo>
                    <a:pt x="10075" y="490"/>
                  </a:lnTo>
                  <a:lnTo>
                    <a:pt x="11698" y="2113"/>
                  </a:lnTo>
                  <a:lnTo>
                    <a:pt x="11182" y="2113"/>
                  </a:lnTo>
                  <a:lnTo>
                    <a:pt x="11054" y="2139"/>
                  </a:lnTo>
                  <a:lnTo>
                    <a:pt x="10925" y="2216"/>
                  </a:lnTo>
                  <a:lnTo>
                    <a:pt x="10848" y="2319"/>
                  </a:lnTo>
                  <a:lnTo>
                    <a:pt x="10822" y="2448"/>
                  </a:lnTo>
                  <a:lnTo>
                    <a:pt x="10822" y="6132"/>
                  </a:lnTo>
                  <a:lnTo>
                    <a:pt x="10822" y="6415"/>
                  </a:lnTo>
                  <a:lnTo>
                    <a:pt x="10796" y="6699"/>
                  </a:lnTo>
                  <a:lnTo>
                    <a:pt x="10770" y="6956"/>
                  </a:lnTo>
                  <a:lnTo>
                    <a:pt x="10719" y="7214"/>
                  </a:lnTo>
                  <a:lnTo>
                    <a:pt x="10564" y="7729"/>
                  </a:lnTo>
                  <a:lnTo>
                    <a:pt x="10358" y="8193"/>
                  </a:lnTo>
                  <a:lnTo>
                    <a:pt x="10100" y="8657"/>
                  </a:lnTo>
                  <a:lnTo>
                    <a:pt x="9817" y="9069"/>
                  </a:lnTo>
                  <a:lnTo>
                    <a:pt x="9456" y="9456"/>
                  </a:lnTo>
                  <a:lnTo>
                    <a:pt x="9070" y="9790"/>
                  </a:lnTo>
                  <a:lnTo>
                    <a:pt x="9070" y="9790"/>
                  </a:lnTo>
                  <a:lnTo>
                    <a:pt x="9250" y="9559"/>
                  </a:lnTo>
                  <a:lnTo>
                    <a:pt x="9379" y="9327"/>
                  </a:lnTo>
                  <a:lnTo>
                    <a:pt x="9508" y="9069"/>
                  </a:lnTo>
                  <a:lnTo>
                    <a:pt x="9611" y="8786"/>
                  </a:lnTo>
                  <a:lnTo>
                    <a:pt x="9688" y="8502"/>
                  </a:lnTo>
                  <a:lnTo>
                    <a:pt x="9740" y="8219"/>
                  </a:lnTo>
                  <a:lnTo>
                    <a:pt x="9791" y="7910"/>
                  </a:lnTo>
                  <a:lnTo>
                    <a:pt x="9791" y="7626"/>
                  </a:lnTo>
                  <a:lnTo>
                    <a:pt x="9791" y="7369"/>
                  </a:lnTo>
                  <a:lnTo>
                    <a:pt x="9765" y="7137"/>
                  </a:lnTo>
                  <a:lnTo>
                    <a:pt x="9740" y="6879"/>
                  </a:lnTo>
                  <a:lnTo>
                    <a:pt x="9662" y="6647"/>
                  </a:lnTo>
                  <a:lnTo>
                    <a:pt x="9611" y="6415"/>
                  </a:lnTo>
                  <a:lnTo>
                    <a:pt x="9508" y="6209"/>
                  </a:lnTo>
                  <a:lnTo>
                    <a:pt x="9302" y="5771"/>
                  </a:lnTo>
                  <a:lnTo>
                    <a:pt x="9302" y="4328"/>
                  </a:lnTo>
                  <a:lnTo>
                    <a:pt x="9302" y="4251"/>
                  </a:lnTo>
                  <a:lnTo>
                    <a:pt x="9250" y="4174"/>
                  </a:lnTo>
                  <a:lnTo>
                    <a:pt x="9173" y="4122"/>
                  </a:lnTo>
                  <a:lnTo>
                    <a:pt x="9096" y="4097"/>
                  </a:lnTo>
                  <a:lnTo>
                    <a:pt x="8993" y="4122"/>
                  </a:lnTo>
                  <a:lnTo>
                    <a:pt x="8915" y="4174"/>
                  </a:lnTo>
                  <a:lnTo>
                    <a:pt x="8889" y="4251"/>
                  </a:lnTo>
                  <a:lnTo>
                    <a:pt x="8864" y="4328"/>
                  </a:lnTo>
                  <a:lnTo>
                    <a:pt x="8864" y="5179"/>
                  </a:lnTo>
                  <a:lnTo>
                    <a:pt x="8606" y="4895"/>
                  </a:lnTo>
                  <a:lnTo>
                    <a:pt x="8297" y="4663"/>
                  </a:lnTo>
                  <a:lnTo>
                    <a:pt x="7988" y="4457"/>
                  </a:lnTo>
                  <a:lnTo>
                    <a:pt x="7653" y="4277"/>
                  </a:lnTo>
                  <a:lnTo>
                    <a:pt x="7292" y="4122"/>
                  </a:lnTo>
                  <a:lnTo>
                    <a:pt x="6906" y="4019"/>
                  </a:lnTo>
                  <a:lnTo>
                    <a:pt x="6519" y="3968"/>
                  </a:lnTo>
                  <a:lnTo>
                    <a:pt x="6133" y="3942"/>
                  </a:lnTo>
                  <a:lnTo>
                    <a:pt x="5592" y="3968"/>
                  </a:lnTo>
                  <a:lnTo>
                    <a:pt x="5102" y="4045"/>
                  </a:lnTo>
                  <a:lnTo>
                    <a:pt x="4587" y="4174"/>
                  </a:lnTo>
                  <a:lnTo>
                    <a:pt x="4123" y="4354"/>
                  </a:lnTo>
                  <a:lnTo>
                    <a:pt x="3685" y="4560"/>
                  </a:lnTo>
                  <a:lnTo>
                    <a:pt x="3247" y="4818"/>
                  </a:lnTo>
                  <a:lnTo>
                    <a:pt x="2861" y="5127"/>
                  </a:lnTo>
                  <a:lnTo>
                    <a:pt x="2500" y="5462"/>
                  </a:lnTo>
                  <a:lnTo>
                    <a:pt x="2165" y="5823"/>
                  </a:lnTo>
                  <a:lnTo>
                    <a:pt x="1856" y="6209"/>
                  </a:lnTo>
                  <a:lnTo>
                    <a:pt x="1598" y="6647"/>
                  </a:lnTo>
                  <a:lnTo>
                    <a:pt x="1392" y="7085"/>
                  </a:lnTo>
                  <a:lnTo>
                    <a:pt x="1212" y="7575"/>
                  </a:lnTo>
                  <a:lnTo>
                    <a:pt x="1083" y="8064"/>
                  </a:lnTo>
                  <a:lnTo>
                    <a:pt x="1006" y="8580"/>
                  </a:lnTo>
                  <a:lnTo>
                    <a:pt x="980" y="9095"/>
                  </a:lnTo>
                  <a:lnTo>
                    <a:pt x="980" y="10615"/>
                  </a:lnTo>
                  <a:lnTo>
                    <a:pt x="1006" y="10718"/>
                  </a:lnTo>
                  <a:lnTo>
                    <a:pt x="1031" y="10769"/>
                  </a:lnTo>
                  <a:lnTo>
                    <a:pt x="1109" y="10821"/>
                  </a:lnTo>
                  <a:lnTo>
                    <a:pt x="1212" y="10847"/>
                  </a:lnTo>
                  <a:lnTo>
                    <a:pt x="1289" y="10821"/>
                  </a:lnTo>
                  <a:lnTo>
                    <a:pt x="1366" y="10769"/>
                  </a:lnTo>
                  <a:lnTo>
                    <a:pt x="1418" y="10718"/>
                  </a:lnTo>
                  <a:lnTo>
                    <a:pt x="1418" y="10615"/>
                  </a:lnTo>
                  <a:lnTo>
                    <a:pt x="1418" y="9095"/>
                  </a:lnTo>
                  <a:lnTo>
                    <a:pt x="1444" y="8811"/>
                  </a:lnTo>
                  <a:lnTo>
                    <a:pt x="1444" y="8554"/>
                  </a:lnTo>
                  <a:lnTo>
                    <a:pt x="1495" y="8296"/>
                  </a:lnTo>
                  <a:lnTo>
                    <a:pt x="1547" y="8013"/>
                  </a:lnTo>
                  <a:lnTo>
                    <a:pt x="1701" y="7523"/>
                  </a:lnTo>
                  <a:lnTo>
                    <a:pt x="1907" y="7034"/>
                  </a:lnTo>
                  <a:lnTo>
                    <a:pt x="2139" y="6596"/>
                  </a:lnTo>
                  <a:lnTo>
                    <a:pt x="2448" y="6158"/>
                  </a:lnTo>
                  <a:lnTo>
                    <a:pt x="2783" y="5771"/>
                  </a:lnTo>
                  <a:lnTo>
                    <a:pt x="3170" y="5436"/>
                  </a:lnTo>
                  <a:lnTo>
                    <a:pt x="3015" y="5668"/>
                  </a:lnTo>
                  <a:lnTo>
                    <a:pt x="2861" y="5926"/>
                  </a:lnTo>
                  <a:lnTo>
                    <a:pt x="2758" y="6183"/>
                  </a:lnTo>
                  <a:lnTo>
                    <a:pt x="2655" y="6441"/>
                  </a:lnTo>
                  <a:lnTo>
                    <a:pt x="2551" y="6725"/>
                  </a:lnTo>
                  <a:lnTo>
                    <a:pt x="2500" y="7008"/>
                  </a:lnTo>
                  <a:lnTo>
                    <a:pt x="2474" y="7317"/>
                  </a:lnTo>
                  <a:lnTo>
                    <a:pt x="2448" y="7626"/>
                  </a:lnTo>
                  <a:lnTo>
                    <a:pt x="2474" y="7858"/>
                  </a:lnTo>
                  <a:lnTo>
                    <a:pt x="2500" y="8116"/>
                  </a:lnTo>
                  <a:lnTo>
                    <a:pt x="2526" y="8348"/>
                  </a:lnTo>
                  <a:lnTo>
                    <a:pt x="2577" y="8580"/>
                  </a:lnTo>
                  <a:lnTo>
                    <a:pt x="2655" y="8811"/>
                  </a:lnTo>
                  <a:lnTo>
                    <a:pt x="2732" y="9043"/>
                  </a:lnTo>
                  <a:lnTo>
                    <a:pt x="2938" y="9456"/>
                  </a:lnTo>
                  <a:lnTo>
                    <a:pt x="2938" y="12779"/>
                  </a:lnTo>
                  <a:lnTo>
                    <a:pt x="2964" y="12908"/>
                  </a:lnTo>
                  <a:lnTo>
                    <a:pt x="3041" y="13037"/>
                  </a:lnTo>
                  <a:lnTo>
                    <a:pt x="3170" y="13088"/>
                  </a:lnTo>
                  <a:lnTo>
                    <a:pt x="3299" y="13140"/>
                  </a:lnTo>
                  <a:lnTo>
                    <a:pt x="3814" y="13140"/>
                  </a:lnTo>
                  <a:lnTo>
                    <a:pt x="2191" y="14763"/>
                  </a:lnTo>
                  <a:lnTo>
                    <a:pt x="568" y="13140"/>
                  </a:lnTo>
                  <a:lnTo>
                    <a:pt x="1083" y="13140"/>
                  </a:lnTo>
                  <a:lnTo>
                    <a:pt x="1212" y="13088"/>
                  </a:lnTo>
                  <a:lnTo>
                    <a:pt x="1315" y="13037"/>
                  </a:lnTo>
                  <a:lnTo>
                    <a:pt x="1392" y="12908"/>
                  </a:lnTo>
                  <a:lnTo>
                    <a:pt x="1418" y="12779"/>
                  </a:lnTo>
                  <a:lnTo>
                    <a:pt x="1418" y="11517"/>
                  </a:lnTo>
                  <a:lnTo>
                    <a:pt x="1418" y="11439"/>
                  </a:lnTo>
                  <a:lnTo>
                    <a:pt x="1366" y="11362"/>
                  </a:lnTo>
                  <a:lnTo>
                    <a:pt x="1289" y="11311"/>
                  </a:lnTo>
                  <a:lnTo>
                    <a:pt x="1212" y="11285"/>
                  </a:lnTo>
                  <a:lnTo>
                    <a:pt x="1109" y="11311"/>
                  </a:lnTo>
                  <a:lnTo>
                    <a:pt x="1031" y="11362"/>
                  </a:lnTo>
                  <a:lnTo>
                    <a:pt x="1006" y="11439"/>
                  </a:lnTo>
                  <a:lnTo>
                    <a:pt x="980" y="11517"/>
                  </a:lnTo>
                  <a:lnTo>
                    <a:pt x="980" y="12676"/>
                  </a:lnTo>
                  <a:lnTo>
                    <a:pt x="362" y="12676"/>
                  </a:lnTo>
                  <a:lnTo>
                    <a:pt x="233" y="12702"/>
                  </a:lnTo>
                  <a:lnTo>
                    <a:pt x="155" y="12753"/>
                  </a:lnTo>
                  <a:lnTo>
                    <a:pt x="78" y="12805"/>
                  </a:lnTo>
                  <a:lnTo>
                    <a:pt x="27" y="12908"/>
                  </a:lnTo>
                  <a:lnTo>
                    <a:pt x="1" y="13011"/>
                  </a:lnTo>
                  <a:lnTo>
                    <a:pt x="1" y="13114"/>
                  </a:lnTo>
                  <a:lnTo>
                    <a:pt x="27" y="13217"/>
                  </a:lnTo>
                  <a:lnTo>
                    <a:pt x="104" y="13294"/>
                  </a:lnTo>
                  <a:lnTo>
                    <a:pt x="1933" y="15124"/>
                  </a:lnTo>
                  <a:lnTo>
                    <a:pt x="2062" y="15201"/>
                  </a:lnTo>
                  <a:lnTo>
                    <a:pt x="2191" y="15227"/>
                  </a:lnTo>
                  <a:lnTo>
                    <a:pt x="2320" y="15201"/>
                  </a:lnTo>
                  <a:lnTo>
                    <a:pt x="2448" y="15124"/>
                  </a:lnTo>
                  <a:lnTo>
                    <a:pt x="4278" y="13294"/>
                  </a:lnTo>
                  <a:lnTo>
                    <a:pt x="4329" y="13217"/>
                  </a:lnTo>
                  <a:lnTo>
                    <a:pt x="4381" y="13114"/>
                  </a:lnTo>
                  <a:lnTo>
                    <a:pt x="4381" y="13011"/>
                  </a:lnTo>
                  <a:lnTo>
                    <a:pt x="4355" y="12908"/>
                  </a:lnTo>
                  <a:lnTo>
                    <a:pt x="4303" y="12805"/>
                  </a:lnTo>
                  <a:lnTo>
                    <a:pt x="4226" y="12753"/>
                  </a:lnTo>
                  <a:lnTo>
                    <a:pt x="4123" y="12702"/>
                  </a:lnTo>
                  <a:lnTo>
                    <a:pt x="4020" y="12676"/>
                  </a:lnTo>
                  <a:lnTo>
                    <a:pt x="3402" y="12676"/>
                  </a:lnTo>
                  <a:lnTo>
                    <a:pt x="3402" y="10074"/>
                  </a:lnTo>
                  <a:lnTo>
                    <a:pt x="3659" y="10331"/>
                  </a:lnTo>
                  <a:lnTo>
                    <a:pt x="3943" y="10563"/>
                  </a:lnTo>
                  <a:lnTo>
                    <a:pt x="4278" y="10795"/>
                  </a:lnTo>
                  <a:lnTo>
                    <a:pt x="4613" y="10950"/>
                  </a:lnTo>
                  <a:lnTo>
                    <a:pt x="4973" y="11104"/>
                  </a:lnTo>
                  <a:lnTo>
                    <a:pt x="5334" y="11207"/>
                  </a:lnTo>
                  <a:lnTo>
                    <a:pt x="5720" y="11259"/>
                  </a:lnTo>
                  <a:lnTo>
                    <a:pt x="6133" y="11285"/>
                  </a:lnTo>
                  <a:lnTo>
                    <a:pt x="6648" y="11259"/>
                  </a:lnTo>
                  <a:lnTo>
                    <a:pt x="7163" y="11182"/>
                  </a:lnTo>
                  <a:lnTo>
                    <a:pt x="7653" y="11053"/>
                  </a:lnTo>
                  <a:lnTo>
                    <a:pt x="8142" y="10898"/>
                  </a:lnTo>
                  <a:lnTo>
                    <a:pt x="8580" y="10666"/>
                  </a:lnTo>
                  <a:lnTo>
                    <a:pt x="9018" y="10409"/>
                  </a:lnTo>
                  <a:lnTo>
                    <a:pt x="9405" y="10125"/>
                  </a:lnTo>
                  <a:lnTo>
                    <a:pt x="9765" y="9790"/>
                  </a:lnTo>
                  <a:lnTo>
                    <a:pt x="10100" y="9404"/>
                  </a:lnTo>
                  <a:lnTo>
                    <a:pt x="10410" y="9018"/>
                  </a:lnTo>
                  <a:lnTo>
                    <a:pt x="10667" y="8605"/>
                  </a:lnTo>
                  <a:lnTo>
                    <a:pt x="10873" y="8142"/>
                  </a:lnTo>
                  <a:lnTo>
                    <a:pt x="11054" y="7678"/>
                  </a:lnTo>
                  <a:lnTo>
                    <a:pt x="11182" y="7188"/>
                  </a:lnTo>
                  <a:lnTo>
                    <a:pt x="11260" y="6673"/>
                  </a:lnTo>
                  <a:lnTo>
                    <a:pt x="11286" y="6132"/>
                  </a:lnTo>
                  <a:lnTo>
                    <a:pt x="11286" y="2551"/>
                  </a:lnTo>
                  <a:lnTo>
                    <a:pt x="12007" y="2551"/>
                  </a:lnTo>
                  <a:lnTo>
                    <a:pt x="12110" y="2499"/>
                  </a:lnTo>
                  <a:lnTo>
                    <a:pt x="12187" y="2422"/>
                  </a:lnTo>
                  <a:lnTo>
                    <a:pt x="12239" y="2345"/>
                  </a:lnTo>
                  <a:lnTo>
                    <a:pt x="12265" y="2242"/>
                  </a:lnTo>
                  <a:lnTo>
                    <a:pt x="12265" y="2139"/>
                  </a:lnTo>
                  <a:lnTo>
                    <a:pt x="12213" y="2035"/>
                  </a:lnTo>
                  <a:lnTo>
                    <a:pt x="12161" y="1932"/>
                  </a:lnTo>
                  <a:lnTo>
                    <a:pt x="10332" y="103"/>
                  </a:lnTo>
                  <a:lnTo>
                    <a:pt x="10203" y="26"/>
                  </a:lnTo>
                  <a:lnTo>
                    <a:pt x="100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9"/>
            <p:cNvSpPr/>
            <p:nvPr/>
          </p:nvSpPr>
          <p:spPr>
            <a:xfrm>
              <a:off x="2511800" y="3619125"/>
              <a:ext cx="28375" cy="28375"/>
            </a:xfrm>
            <a:custGeom>
              <a:rect b="b" l="l" r="r" t="t"/>
              <a:pathLst>
                <a:path extrusionOk="0" h="1135" w="1135">
                  <a:moveTo>
                    <a:pt x="129" y="1"/>
                  </a:moveTo>
                  <a:lnTo>
                    <a:pt x="52" y="53"/>
                  </a:lnTo>
                  <a:lnTo>
                    <a:pt x="0" y="130"/>
                  </a:lnTo>
                  <a:lnTo>
                    <a:pt x="0" y="207"/>
                  </a:lnTo>
                  <a:lnTo>
                    <a:pt x="0" y="310"/>
                  </a:lnTo>
                  <a:lnTo>
                    <a:pt x="52" y="362"/>
                  </a:lnTo>
                  <a:lnTo>
                    <a:pt x="748" y="1083"/>
                  </a:lnTo>
                  <a:lnTo>
                    <a:pt x="825" y="1109"/>
                  </a:lnTo>
                  <a:lnTo>
                    <a:pt x="928" y="1135"/>
                  </a:lnTo>
                  <a:lnTo>
                    <a:pt x="1005" y="1109"/>
                  </a:lnTo>
                  <a:lnTo>
                    <a:pt x="1082" y="1083"/>
                  </a:lnTo>
                  <a:lnTo>
                    <a:pt x="1134" y="1006"/>
                  </a:lnTo>
                  <a:lnTo>
                    <a:pt x="1134" y="903"/>
                  </a:lnTo>
                  <a:lnTo>
                    <a:pt x="1134" y="825"/>
                  </a:lnTo>
                  <a:lnTo>
                    <a:pt x="1082" y="748"/>
                  </a:lnTo>
                  <a:lnTo>
                    <a:pt x="387" y="53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9"/>
            <p:cNvSpPr/>
            <p:nvPr/>
          </p:nvSpPr>
          <p:spPr>
            <a:xfrm>
              <a:off x="2467350" y="3696425"/>
              <a:ext cx="34800" cy="17425"/>
            </a:xfrm>
            <a:custGeom>
              <a:rect b="b" l="l" r="r" t="t"/>
              <a:pathLst>
                <a:path extrusionOk="0" h="697" w="1392">
                  <a:moveTo>
                    <a:pt x="181" y="1"/>
                  </a:moveTo>
                  <a:lnTo>
                    <a:pt x="104" y="26"/>
                  </a:lnTo>
                  <a:lnTo>
                    <a:pt x="26" y="78"/>
                  </a:lnTo>
                  <a:lnTo>
                    <a:pt x="1" y="155"/>
                  </a:lnTo>
                  <a:lnTo>
                    <a:pt x="1" y="258"/>
                  </a:lnTo>
                  <a:lnTo>
                    <a:pt x="26" y="336"/>
                  </a:lnTo>
                  <a:lnTo>
                    <a:pt x="78" y="387"/>
                  </a:lnTo>
                  <a:lnTo>
                    <a:pt x="155" y="439"/>
                  </a:lnTo>
                  <a:lnTo>
                    <a:pt x="1109" y="696"/>
                  </a:lnTo>
                  <a:lnTo>
                    <a:pt x="1160" y="696"/>
                  </a:lnTo>
                  <a:lnTo>
                    <a:pt x="1237" y="671"/>
                  </a:lnTo>
                  <a:lnTo>
                    <a:pt x="1289" y="645"/>
                  </a:lnTo>
                  <a:lnTo>
                    <a:pt x="1340" y="593"/>
                  </a:lnTo>
                  <a:lnTo>
                    <a:pt x="1366" y="542"/>
                  </a:lnTo>
                  <a:lnTo>
                    <a:pt x="1392" y="439"/>
                  </a:lnTo>
                  <a:lnTo>
                    <a:pt x="1366" y="361"/>
                  </a:lnTo>
                  <a:lnTo>
                    <a:pt x="1289" y="284"/>
                  </a:lnTo>
                  <a:lnTo>
                    <a:pt x="1212" y="258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9"/>
            <p:cNvSpPr/>
            <p:nvPr/>
          </p:nvSpPr>
          <p:spPr>
            <a:xfrm>
              <a:off x="2672175" y="3883850"/>
              <a:ext cx="17425" cy="34825"/>
            </a:xfrm>
            <a:custGeom>
              <a:rect b="b" l="l" r="r" t="t"/>
              <a:pathLst>
                <a:path extrusionOk="0" h="1393" w="697">
                  <a:moveTo>
                    <a:pt x="155" y="1"/>
                  </a:moveTo>
                  <a:lnTo>
                    <a:pt x="78" y="53"/>
                  </a:lnTo>
                  <a:lnTo>
                    <a:pt x="26" y="104"/>
                  </a:lnTo>
                  <a:lnTo>
                    <a:pt x="1" y="181"/>
                  </a:lnTo>
                  <a:lnTo>
                    <a:pt x="1" y="284"/>
                  </a:lnTo>
                  <a:lnTo>
                    <a:pt x="258" y="1238"/>
                  </a:lnTo>
                  <a:lnTo>
                    <a:pt x="284" y="1289"/>
                  </a:lnTo>
                  <a:lnTo>
                    <a:pt x="336" y="1341"/>
                  </a:lnTo>
                  <a:lnTo>
                    <a:pt x="387" y="1392"/>
                  </a:lnTo>
                  <a:lnTo>
                    <a:pt x="516" y="1392"/>
                  </a:lnTo>
                  <a:lnTo>
                    <a:pt x="593" y="1341"/>
                  </a:lnTo>
                  <a:lnTo>
                    <a:pt x="671" y="1289"/>
                  </a:lnTo>
                  <a:lnTo>
                    <a:pt x="696" y="1212"/>
                  </a:lnTo>
                  <a:lnTo>
                    <a:pt x="671" y="1109"/>
                  </a:lnTo>
                  <a:lnTo>
                    <a:pt x="439" y="156"/>
                  </a:lnTo>
                  <a:lnTo>
                    <a:pt x="387" y="78"/>
                  </a:lnTo>
                  <a:lnTo>
                    <a:pt x="336" y="27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9"/>
            <p:cNvSpPr/>
            <p:nvPr/>
          </p:nvSpPr>
          <p:spPr>
            <a:xfrm>
              <a:off x="2737875" y="384522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232" y="0"/>
                  </a:moveTo>
                  <a:lnTo>
                    <a:pt x="155" y="26"/>
                  </a:lnTo>
                  <a:lnTo>
                    <a:pt x="78" y="77"/>
                  </a:lnTo>
                  <a:lnTo>
                    <a:pt x="26" y="155"/>
                  </a:lnTo>
                  <a:lnTo>
                    <a:pt x="1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774" y="1082"/>
                  </a:lnTo>
                  <a:lnTo>
                    <a:pt x="851" y="1134"/>
                  </a:lnTo>
                  <a:lnTo>
                    <a:pt x="928" y="1160"/>
                  </a:lnTo>
                  <a:lnTo>
                    <a:pt x="1005" y="1134"/>
                  </a:lnTo>
                  <a:lnTo>
                    <a:pt x="1083" y="1082"/>
                  </a:lnTo>
                  <a:lnTo>
                    <a:pt x="1134" y="1005"/>
                  </a:lnTo>
                  <a:lnTo>
                    <a:pt x="1160" y="928"/>
                  </a:lnTo>
                  <a:lnTo>
                    <a:pt x="1134" y="850"/>
                  </a:lnTo>
                  <a:lnTo>
                    <a:pt x="1083" y="773"/>
                  </a:lnTo>
                  <a:lnTo>
                    <a:pt x="387" y="77"/>
                  </a:lnTo>
                  <a:lnTo>
                    <a:pt x="310" y="26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9"/>
            <p:cNvSpPr/>
            <p:nvPr/>
          </p:nvSpPr>
          <p:spPr>
            <a:xfrm>
              <a:off x="2776525" y="3779525"/>
              <a:ext cx="34800" cy="17400"/>
            </a:xfrm>
            <a:custGeom>
              <a:rect b="b" l="l" r="r" t="t"/>
              <a:pathLst>
                <a:path extrusionOk="0" h="696" w="1392">
                  <a:moveTo>
                    <a:pt x="181" y="0"/>
                  </a:moveTo>
                  <a:lnTo>
                    <a:pt x="104" y="26"/>
                  </a:lnTo>
                  <a:lnTo>
                    <a:pt x="52" y="78"/>
                  </a:lnTo>
                  <a:lnTo>
                    <a:pt x="0" y="155"/>
                  </a:lnTo>
                  <a:lnTo>
                    <a:pt x="0" y="232"/>
                  </a:lnTo>
                  <a:lnTo>
                    <a:pt x="26" y="309"/>
                  </a:lnTo>
                  <a:lnTo>
                    <a:pt x="78" y="387"/>
                  </a:lnTo>
                  <a:lnTo>
                    <a:pt x="155" y="412"/>
                  </a:lnTo>
                  <a:lnTo>
                    <a:pt x="1108" y="670"/>
                  </a:lnTo>
                  <a:lnTo>
                    <a:pt x="1160" y="696"/>
                  </a:lnTo>
                  <a:lnTo>
                    <a:pt x="1237" y="670"/>
                  </a:lnTo>
                  <a:lnTo>
                    <a:pt x="1314" y="644"/>
                  </a:lnTo>
                  <a:lnTo>
                    <a:pt x="1366" y="593"/>
                  </a:lnTo>
                  <a:lnTo>
                    <a:pt x="1392" y="516"/>
                  </a:lnTo>
                  <a:lnTo>
                    <a:pt x="1392" y="438"/>
                  </a:lnTo>
                  <a:lnTo>
                    <a:pt x="1366" y="361"/>
                  </a:lnTo>
                  <a:lnTo>
                    <a:pt x="1314" y="284"/>
                  </a:lnTo>
                  <a:lnTo>
                    <a:pt x="1237" y="258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9"/>
            <p:cNvSpPr/>
            <p:nvPr/>
          </p:nvSpPr>
          <p:spPr>
            <a:xfrm>
              <a:off x="2589100" y="3574050"/>
              <a:ext cx="17400" cy="35450"/>
            </a:xfrm>
            <a:custGeom>
              <a:rect b="b" l="l" r="r" t="t"/>
              <a:pathLst>
                <a:path extrusionOk="0" h="1418" w="696">
                  <a:moveTo>
                    <a:pt x="258" y="0"/>
                  </a:moveTo>
                  <a:lnTo>
                    <a:pt x="155" y="26"/>
                  </a:lnTo>
                  <a:lnTo>
                    <a:pt x="77" y="52"/>
                  </a:lnTo>
                  <a:lnTo>
                    <a:pt x="26" y="129"/>
                  </a:lnTo>
                  <a:lnTo>
                    <a:pt x="0" y="207"/>
                  </a:lnTo>
                  <a:lnTo>
                    <a:pt x="0" y="284"/>
                  </a:lnTo>
                  <a:lnTo>
                    <a:pt x="258" y="1237"/>
                  </a:lnTo>
                  <a:lnTo>
                    <a:pt x="283" y="1314"/>
                  </a:lnTo>
                  <a:lnTo>
                    <a:pt x="335" y="1366"/>
                  </a:lnTo>
                  <a:lnTo>
                    <a:pt x="412" y="1392"/>
                  </a:lnTo>
                  <a:lnTo>
                    <a:pt x="464" y="1418"/>
                  </a:lnTo>
                  <a:lnTo>
                    <a:pt x="541" y="1392"/>
                  </a:lnTo>
                  <a:lnTo>
                    <a:pt x="618" y="1366"/>
                  </a:lnTo>
                  <a:lnTo>
                    <a:pt x="670" y="1289"/>
                  </a:lnTo>
                  <a:lnTo>
                    <a:pt x="696" y="1211"/>
                  </a:lnTo>
                  <a:lnTo>
                    <a:pt x="696" y="1134"/>
                  </a:lnTo>
                  <a:lnTo>
                    <a:pt x="438" y="181"/>
                  </a:lnTo>
                  <a:lnTo>
                    <a:pt x="387" y="104"/>
                  </a:lnTo>
                  <a:lnTo>
                    <a:pt x="335" y="52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7" name="Google Shape;1377;p9"/>
          <p:cNvSpPr/>
          <p:nvPr/>
        </p:nvSpPr>
        <p:spPr>
          <a:xfrm flipH="1">
            <a:off x="936112" y="2000073"/>
            <a:ext cx="1030500" cy="1030500"/>
          </a:xfrm>
          <a:prstGeom prst="blockArc">
            <a:avLst>
              <a:gd fmla="val 10859322" name="adj1"/>
              <a:gd fmla="val 16256715" name="adj2"/>
              <a:gd fmla="val 1271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nking Infographics by Slidesgo">
  <a:themeElements>
    <a:clrScheme name="Simple Light">
      <a:dk1>
        <a:srgbClr val="000000"/>
      </a:dk1>
      <a:lt1>
        <a:srgbClr val="FFFFFF"/>
      </a:lt1>
      <a:dk2>
        <a:srgbClr val="698CE0"/>
      </a:dk2>
      <a:lt2>
        <a:srgbClr val="9AB8FF"/>
      </a:lt2>
      <a:accent1>
        <a:srgbClr val="FCDC9F"/>
      </a:accent1>
      <a:accent2>
        <a:srgbClr val="0B294E"/>
      </a:accent2>
      <a:accent3>
        <a:srgbClr val="72A2DD"/>
      </a:accent3>
      <a:accent4>
        <a:srgbClr val="3A68A2"/>
      </a:accent4>
      <a:accent5>
        <a:srgbClr val="D5E7FD"/>
      </a:accent5>
      <a:accent6>
        <a:srgbClr val="243B74"/>
      </a:accent6>
      <a:hlink>
        <a:srgbClr val="0B294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